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theme/theme5.xml" ContentType="application/vnd.openxmlformats-officedocument.theme+xml"/>
  <Override PartName="/ppt/slideLayouts/slideLayout3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slideMasters/slideMaster8.xml" ContentType="application/vnd.openxmlformats-officedocument.presentationml.slideMaster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theme/theme10.xml" ContentType="application/vnd.openxmlformats-officedocument.them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gif" ContentType="image/gif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slideMasters/slideMaster7.xml" ContentType="application/vnd.openxmlformats-officedocument.presentationml.slideMaster+xml"/>
  <Override PartName="/ppt/theme/theme9.xml" ContentType="application/vnd.openxmlformats-officedocument.theme+xml"/>
  <Override PartName="/ppt/notesSlides/notesSlide6.xml" ContentType="application/vnd.openxmlformats-officedocument.presentationml.notesSlid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theme/theme7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2" r:id="rId2"/>
    <p:sldMasterId id="2147483674" r:id="rId3"/>
    <p:sldMasterId id="2147483678" r:id="rId4"/>
    <p:sldMasterId id="2147483682" r:id="rId5"/>
    <p:sldMasterId id="2147483686" r:id="rId6"/>
    <p:sldMasterId id="2147483690" r:id="rId7"/>
    <p:sldMasterId id="2147483694" r:id="rId8"/>
    <p:sldMasterId id="2147483698" r:id="rId9"/>
  </p:sldMasterIdLst>
  <p:notesMasterIdLst>
    <p:notesMasterId r:id="rId42"/>
  </p:notes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  <p:sldId id="277" r:id="rId31"/>
    <p:sldId id="278" r:id="rId32"/>
    <p:sldId id="279" r:id="rId33"/>
    <p:sldId id="280" r:id="rId34"/>
    <p:sldId id="281" r:id="rId35"/>
    <p:sldId id="282" r:id="rId36"/>
    <p:sldId id="283" r:id="rId37"/>
    <p:sldId id="284" r:id="rId38"/>
    <p:sldId id="285" r:id="rId39"/>
    <p:sldId id="286" r:id="rId40"/>
    <p:sldId id="287" r:id="rId41"/>
  </p:sldIdLst>
  <p:sldSz cx="12190413" cy="6859588"/>
  <p:notesSz cx="6858000" cy="9144000"/>
  <p:embeddedFontLst>
    <p:embeddedFont>
      <p:font typeface="Arima Madurai Black" charset="0"/>
      <p:bold r:id="rId43"/>
    </p:embeddedFont>
    <p:embeddedFont>
      <p:font typeface="Calibri" pitchFamily="34" charset="0"/>
      <p:regular r:id="rId44"/>
      <p:bold r:id="rId45"/>
      <p:italic r:id="rId46"/>
      <p:boldItalic r:id="rId47"/>
    </p:embeddedFont>
    <p:embeddedFont>
      <p:font typeface="Lora" charset="0"/>
      <p:bold r:id="rId48"/>
      <p:boldItalic r:id="rId49"/>
    </p:embeddedFont>
    <p:embeddedFont>
      <p:font typeface="Tahoma" pitchFamily="34" charset="0"/>
      <p:regular r:id="rId50"/>
      <p:bold r:id="rId51"/>
    </p:embeddedFont>
    <p:embeddedFont>
      <p:font typeface="Signika" charset="0"/>
      <p:regular r:id="rId52"/>
    </p:embeddedFont>
    <p:embeddedFont>
      <p:font typeface="Impact" pitchFamily="34" charset="0"/>
      <p:regular r:id="rId53"/>
    </p:embeddedFont>
    <p:embeddedFont>
      <p:font typeface="Questrial" charset="0"/>
      <p:regular r:id="rId5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-918" y="-102"/>
      </p:cViewPr>
      <p:guideLst>
        <p:guide orient="horz" pos="2161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5.fntdata"/><Relationship Id="rId50" Type="http://schemas.openxmlformats.org/officeDocument/2006/relationships/font" Target="fonts/font8.fntdata"/><Relationship Id="rId55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slide" Target="slides/slide32.xml"/><Relationship Id="rId54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font" Target="fonts/font3.fntdata"/><Relationship Id="rId53" Type="http://schemas.openxmlformats.org/officeDocument/2006/relationships/font" Target="fonts/font11.fntdata"/><Relationship Id="rId58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font" Target="fonts/font7.fntdata"/><Relationship Id="rId57" Type="http://schemas.openxmlformats.org/officeDocument/2006/relationships/theme" Target="theme/theme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font" Target="fonts/font2.fntdata"/><Relationship Id="rId52" Type="http://schemas.openxmlformats.org/officeDocument/2006/relationships/font" Target="fonts/font10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56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font" Target="fonts/font9.fntdata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9" name="Google Shape;439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0" name="Google Shape;440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5" name="Google Shape;45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6" name="Google Shape;456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2" name="Google Shape;482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3" name="Google Shape;483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0" name="Google Shape;51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1" name="Google Shape;511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7" name="Google Shape;52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4" name="Google Shape;544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5" name="Google Shape;545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1" name="Google Shape;561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" name="Google Shape;562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8" name="Google Shape;56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9" name="Google Shape;569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9" name="Google Shape;57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0" name="Google Shape;58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4" name="Google Shape;59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0" name="Google Shape;63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9" name="Google Shape;68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9" name="Google Shape;72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8" name="Google Shape;738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9" name="Google Shape;739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3" name="Google Shape;75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7" name="Google Shape;82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8" name="Google Shape;91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7" name="Google Shape;101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9" name="Google Shape;1029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0" name="Google Shape;1070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Google Shape;1100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1" name="Google Shape;1101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" name="Google Shape;1117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8" name="Google Shape;111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4" name="Google Shape;1134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5" name="Google Shape;1135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8" name="Google Shape;1148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9" name="Google Shape;1149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1" name="Google Shape;1171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2" name="Google Shape;1172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" name="Google Shape;1198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9" name="Google Shape;1199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5" name="Google Shape;1215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6" name="Google Shape;1216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" name="Google Shape;1232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3" name="Google Shape;1233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6" name="Google Shape;1246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7" name="Google Shape;1247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5" name="Google Shape;1275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76" name="Google Shape;1276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7" name="Google Shape;1277;p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9" name="Google Shape;1299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0" name="Google Shape;1300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1" name="Google Shape;1301;p3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7" name="Google Shape;1317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18" name="Google Shape;1318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9" name="Google Shape;1319;p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自定义版式">
  <p:cSld name="自定义版式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5"/>
          <p:cNvSpPr/>
          <p:nvPr/>
        </p:nvSpPr>
        <p:spPr>
          <a:xfrm>
            <a:off x="1139485" y="1031497"/>
            <a:ext cx="9911444" cy="429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BFBFBF"/>
              </a:gs>
              <a:gs pos="100000">
                <a:schemeClr val="lt1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 panose="020F0502020204030204"/>
              <a:buNone/>
            </a:pPr>
            <a:endParaRPr sz="1800" b="0" i="0" u="none" strike="noStrike" cap="none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9" name="Google Shape;19;p35"/>
          <p:cNvSpPr/>
          <p:nvPr/>
        </p:nvSpPr>
        <p:spPr>
          <a:xfrm>
            <a:off x="5899289" y="6453393"/>
            <a:ext cx="391838" cy="22015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BFBFBF"/>
              </a:gs>
              <a:gs pos="100000">
                <a:schemeClr val="lt1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 panose="020F0502020204030204"/>
              <a:buNone/>
            </a:pPr>
            <a:endParaRPr sz="1800" b="0" i="0" u="none" strike="noStrike" cap="none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0" name="Google Shape;20;p35"/>
          <p:cNvSpPr txBox="1">
            <a:spLocks noGrp="1"/>
          </p:cNvSpPr>
          <p:nvPr>
            <p:ph type="dt" idx="10"/>
          </p:nvPr>
        </p:nvSpPr>
        <p:spPr>
          <a:xfrm>
            <a:off x="609521" y="6357825"/>
            <a:ext cx="2844430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5"/>
          <p:cNvSpPr txBox="1">
            <a:spLocks noGrp="1"/>
          </p:cNvSpPr>
          <p:nvPr>
            <p:ph type="sldNum" idx="12"/>
          </p:nvPr>
        </p:nvSpPr>
        <p:spPr>
          <a:xfrm>
            <a:off x="4672992" y="6397708"/>
            <a:ext cx="2844430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ctr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ctr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ctr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ctr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ctr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ctr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ctr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ctr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6"/>
          <p:cNvSpPr txBox="1">
            <a:spLocks noGrp="1"/>
          </p:cNvSpPr>
          <p:nvPr>
            <p:ph type="ctrTitle"/>
          </p:nvPr>
        </p:nvSpPr>
        <p:spPr>
          <a:xfrm>
            <a:off x="914282" y="2130922"/>
            <a:ext cx="10361851" cy="1470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6"/>
          <p:cNvSpPr txBox="1">
            <a:spLocks noGrp="1"/>
          </p:cNvSpPr>
          <p:nvPr>
            <p:ph type="subTitle" idx="1"/>
          </p:nvPr>
        </p:nvSpPr>
        <p:spPr>
          <a:xfrm>
            <a:off x="1828563" y="3887100"/>
            <a:ext cx="8533289" cy="1753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860"/>
              </a:spcBef>
              <a:spcAft>
                <a:spcPts val="0"/>
              </a:spcAft>
              <a:buClr>
                <a:srgbClr val="888888"/>
              </a:buClr>
              <a:buSzPts val="43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760"/>
              </a:spcBef>
              <a:spcAft>
                <a:spcPts val="0"/>
              </a:spcAft>
              <a:buClr>
                <a:srgbClr val="888888"/>
              </a:buClr>
              <a:buSzPts val="3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540"/>
              </a:spcBef>
              <a:spcAft>
                <a:spcPts val="0"/>
              </a:spcAft>
              <a:buClr>
                <a:srgbClr val="888888"/>
              </a:buClr>
              <a:buSzPts val="27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540"/>
              </a:spcBef>
              <a:spcAft>
                <a:spcPts val="0"/>
              </a:spcAft>
              <a:buClr>
                <a:srgbClr val="888888"/>
              </a:buClr>
              <a:buSzPts val="27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540"/>
              </a:spcBef>
              <a:spcAft>
                <a:spcPts val="0"/>
              </a:spcAft>
              <a:buClr>
                <a:srgbClr val="888888"/>
              </a:buClr>
              <a:buSzPts val="27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540"/>
              </a:spcBef>
              <a:spcAft>
                <a:spcPts val="0"/>
              </a:spcAft>
              <a:buClr>
                <a:srgbClr val="888888"/>
              </a:buClr>
              <a:buSzPts val="27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540"/>
              </a:spcBef>
              <a:spcAft>
                <a:spcPts val="0"/>
              </a:spcAft>
              <a:buClr>
                <a:srgbClr val="888888"/>
              </a:buClr>
              <a:buSzPts val="27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540"/>
              </a:spcBef>
              <a:spcAft>
                <a:spcPts val="0"/>
              </a:spcAft>
              <a:buClr>
                <a:srgbClr val="888888"/>
              </a:buClr>
              <a:buSzPts val="27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5" name="Google Shape;25;p36"/>
          <p:cNvSpPr txBox="1">
            <a:spLocks noGrp="1"/>
          </p:cNvSpPr>
          <p:nvPr>
            <p:ph type="dt" idx="10"/>
          </p:nvPr>
        </p:nvSpPr>
        <p:spPr>
          <a:xfrm>
            <a:off x="609521" y="6357825"/>
            <a:ext cx="2844430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6"/>
          <p:cNvSpPr txBox="1">
            <a:spLocks noGrp="1"/>
          </p:cNvSpPr>
          <p:nvPr>
            <p:ph type="ftr" idx="11"/>
          </p:nvPr>
        </p:nvSpPr>
        <p:spPr>
          <a:xfrm>
            <a:off x="4165059" y="6357825"/>
            <a:ext cx="3860297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6"/>
          <p:cNvSpPr txBox="1">
            <a:spLocks noGrp="1"/>
          </p:cNvSpPr>
          <p:nvPr>
            <p:ph type="sldNum" idx="12"/>
          </p:nvPr>
        </p:nvSpPr>
        <p:spPr>
          <a:xfrm>
            <a:off x="8736463" y="6357825"/>
            <a:ext cx="2844430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7"/>
          <p:cNvSpPr txBox="1">
            <a:spLocks noGrp="1"/>
          </p:cNvSpPr>
          <p:nvPr>
            <p:ph type="title"/>
          </p:nvPr>
        </p:nvSpPr>
        <p:spPr>
          <a:xfrm>
            <a:off x="609521" y="274703"/>
            <a:ext cx="10971372" cy="1143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7"/>
          <p:cNvSpPr txBox="1">
            <a:spLocks noGrp="1"/>
          </p:cNvSpPr>
          <p:nvPr>
            <p:ph type="body" idx="1"/>
          </p:nvPr>
        </p:nvSpPr>
        <p:spPr>
          <a:xfrm>
            <a:off x="609521" y="1600572"/>
            <a:ext cx="10971372" cy="4527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37"/>
          <p:cNvSpPr txBox="1">
            <a:spLocks noGrp="1"/>
          </p:cNvSpPr>
          <p:nvPr>
            <p:ph type="dt" idx="10"/>
          </p:nvPr>
        </p:nvSpPr>
        <p:spPr>
          <a:xfrm>
            <a:off x="609521" y="6357825"/>
            <a:ext cx="2844430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7"/>
          <p:cNvSpPr txBox="1">
            <a:spLocks noGrp="1"/>
          </p:cNvSpPr>
          <p:nvPr>
            <p:ph type="ftr" idx="11"/>
          </p:nvPr>
        </p:nvSpPr>
        <p:spPr>
          <a:xfrm>
            <a:off x="4165059" y="6357825"/>
            <a:ext cx="3860297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7"/>
          <p:cNvSpPr txBox="1">
            <a:spLocks noGrp="1"/>
          </p:cNvSpPr>
          <p:nvPr>
            <p:ph type="sldNum" idx="12"/>
          </p:nvPr>
        </p:nvSpPr>
        <p:spPr>
          <a:xfrm>
            <a:off x="8736463" y="6357825"/>
            <a:ext cx="2844430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8"/>
          <p:cNvSpPr txBox="1">
            <a:spLocks noGrp="1"/>
          </p:cNvSpPr>
          <p:nvPr>
            <p:ph type="title"/>
          </p:nvPr>
        </p:nvSpPr>
        <p:spPr>
          <a:xfrm>
            <a:off x="962960" y="4407923"/>
            <a:ext cx="10361851" cy="1362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 panose="020F0502020204030204"/>
              <a:buNone/>
              <a:defRPr sz="54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8"/>
          <p:cNvSpPr txBox="1">
            <a:spLocks noGrp="1"/>
          </p:cNvSpPr>
          <p:nvPr>
            <p:ph type="body" idx="1"/>
          </p:nvPr>
        </p:nvSpPr>
        <p:spPr>
          <a:xfrm>
            <a:off x="962960" y="2907387"/>
            <a:ext cx="10361851" cy="1500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540"/>
              </a:spcBef>
              <a:spcAft>
                <a:spcPts val="0"/>
              </a:spcAft>
              <a:buClr>
                <a:srgbClr val="888888"/>
              </a:buClr>
              <a:buSzPts val="2700"/>
              <a:buNone/>
              <a:defRPr sz="27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440"/>
              </a:spcBef>
              <a:spcAft>
                <a:spcPts val="0"/>
              </a:spcAft>
              <a:buClr>
                <a:srgbClr val="888888"/>
              </a:buClr>
              <a:buSzPts val="2200"/>
              <a:buNone/>
              <a:defRPr sz="22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38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38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38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38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38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38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38"/>
          <p:cNvSpPr txBox="1">
            <a:spLocks noGrp="1"/>
          </p:cNvSpPr>
          <p:nvPr>
            <p:ph type="dt" idx="10"/>
          </p:nvPr>
        </p:nvSpPr>
        <p:spPr>
          <a:xfrm>
            <a:off x="609521" y="6357825"/>
            <a:ext cx="2844430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8"/>
          <p:cNvSpPr txBox="1">
            <a:spLocks noGrp="1"/>
          </p:cNvSpPr>
          <p:nvPr>
            <p:ph type="ftr" idx="11"/>
          </p:nvPr>
        </p:nvSpPr>
        <p:spPr>
          <a:xfrm>
            <a:off x="4165059" y="6357825"/>
            <a:ext cx="3860297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8"/>
          <p:cNvSpPr txBox="1">
            <a:spLocks noGrp="1"/>
          </p:cNvSpPr>
          <p:nvPr>
            <p:ph type="sldNum" idx="12"/>
          </p:nvPr>
        </p:nvSpPr>
        <p:spPr>
          <a:xfrm>
            <a:off x="8736463" y="6357825"/>
            <a:ext cx="2844430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9"/>
          <p:cNvSpPr txBox="1">
            <a:spLocks noGrp="1"/>
          </p:cNvSpPr>
          <p:nvPr>
            <p:ph type="title"/>
          </p:nvPr>
        </p:nvSpPr>
        <p:spPr>
          <a:xfrm>
            <a:off x="609521" y="274703"/>
            <a:ext cx="10971372" cy="1143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9"/>
          <p:cNvSpPr txBox="1">
            <a:spLocks noGrp="1"/>
          </p:cNvSpPr>
          <p:nvPr>
            <p:ph type="body" idx="1"/>
          </p:nvPr>
        </p:nvSpPr>
        <p:spPr>
          <a:xfrm>
            <a:off x="609522" y="1600572"/>
            <a:ext cx="5384099" cy="4527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69900" algn="l">
              <a:spcBef>
                <a:spcPts val="760"/>
              </a:spcBef>
              <a:spcAft>
                <a:spcPts val="0"/>
              </a:spcAft>
              <a:buClr>
                <a:schemeClr val="dk1"/>
              </a:buClr>
              <a:buSzPts val="3800"/>
              <a:buChar char="•"/>
              <a:defRPr sz="3800"/>
            </a:lvl1pPr>
            <a:lvl2pPr marL="914400" lvl="1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  <a:defRPr sz="3200"/>
            </a:lvl2pPr>
            <a:lvl3pPr marL="1371600" lvl="2" indent="-40005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 sz="2700"/>
            </a:lvl3pPr>
            <a:lvl4pPr marL="1828800" lvl="3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4pPr>
            <a:lvl5pPr marL="2286000" lvl="4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»"/>
              <a:defRPr sz="2400"/>
            </a:lvl5pPr>
            <a:lvl6pPr marL="2743200" lvl="5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6pPr>
            <a:lvl7pPr marL="3200400" lvl="6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7pPr>
            <a:lvl8pPr marL="3657600" lvl="7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8pPr>
            <a:lvl9pPr marL="4114800" lvl="8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9pPr>
          </a:lstStyle>
          <a:p>
            <a:endParaRPr/>
          </a:p>
        </p:txBody>
      </p:sp>
      <p:sp>
        <p:nvSpPr>
          <p:cNvPr id="43" name="Google Shape;43;p39"/>
          <p:cNvSpPr txBox="1">
            <a:spLocks noGrp="1"/>
          </p:cNvSpPr>
          <p:nvPr>
            <p:ph type="body" idx="2"/>
          </p:nvPr>
        </p:nvSpPr>
        <p:spPr>
          <a:xfrm>
            <a:off x="6196794" y="1600572"/>
            <a:ext cx="5384099" cy="4527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69900" algn="l">
              <a:spcBef>
                <a:spcPts val="760"/>
              </a:spcBef>
              <a:spcAft>
                <a:spcPts val="0"/>
              </a:spcAft>
              <a:buClr>
                <a:schemeClr val="dk1"/>
              </a:buClr>
              <a:buSzPts val="3800"/>
              <a:buChar char="•"/>
              <a:defRPr sz="3800"/>
            </a:lvl1pPr>
            <a:lvl2pPr marL="914400" lvl="1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  <a:defRPr sz="3200"/>
            </a:lvl2pPr>
            <a:lvl3pPr marL="1371600" lvl="2" indent="-40005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 sz="2700"/>
            </a:lvl3pPr>
            <a:lvl4pPr marL="1828800" lvl="3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4pPr>
            <a:lvl5pPr marL="2286000" lvl="4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»"/>
              <a:defRPr sz="2400"/>
            </a:lvl5pPr>
            <a:lvl6pPr marL="2743200" lvl="5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6pPr>
            <a:lvl7pPr marL="3200400" lvl="6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7pPr>
            <a:lvl8pPr marL="3657600" lvl="7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8pPr>
            <a:lvl9pPr marL="4114800" lvl="8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9pPr>
          </a:lstStyle>
          <a:p>
            <a:endParaRPr/>
          </a:p>
        </p:txBody>
      </p:sp>
      <p:sp>
        <p:nvSpPr>
          <p:cNvPr id="44" name="Google Shape;44;p39"/>
          <p:cNvSpPr txBox="1">
            <a:spLocks noGrp="1"/>
          </p:cNvSpPr>
          <p:nvPr>
            <p:ph type="dt" idx="10"/>
          </p:nvPr>
        </p:nvSpPr>
        <p:spPr>
          <a:xfrm>
            <a:off x="609521" y="6357825"/>
            <a:ext cx="2844430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39"/>
          <p:cNvSpPr txBox="1">
            <a:spLocks noGrp="1"/>
          </p:cNvSpPr>
          <p:nvPr>
            <p:ph type="ftr" idx="11"/>
          </p:nvPr>
        </p:nvSpPr>
        <p:spPr>
          <a:xfrm>
            <a:off x="4165059" y="6357825"/>
            <a:ext cx="3860297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9"/>
          <p:cNvSpPr txBox="1">
            <a:spLocks noGrp="1"/>
          </p:cNvSpPr>
          <p:nvPr>
            <p:ph type="sldNum" idx="12"/>
          </p:nvPr>
        </p:nvSpPr>
        <p:spPr>
          <a:xfrm>
            <a:off x="8736463" y="6357825"/>
            <a:ext cx="2844430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40"/>
          <p:cNvSpPr txBox="1">
            <a:spLocks noGrp="1"/>
          </p:cNvSpPr>
          <p:nvPr>
            <p:ph type="title"/>
          </p:nvPr>
        </p:nvSpPr>
        <p:spPr>
          <a:xfrm>
            <a:off x="609521" y="274703"/>
            <a:ext cx="10971372" cy="1143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900"/>
              <a:buFont typeface="Calibri" panose="020F0502020204030204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40"/>
          <p:cNvSpPr txBox="1">
            <a:spLocks noGrp="1"/>
          </p:cNvSpPr>
          <p:nvPr>
            <p:ph type="body" idx="1"/>
          </p:nvPr>
        </p:nvSpPr>
        <p:spPr>
          <a:xfrm>
            <a:off x="609522" y="1535469"/>
            <a:ext cx="5386216" cy="639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1pPr>
            <a:lvl2pPr marL="914400" lvl="1" indent="-22860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 b="1"/>
            </a:lvl2pPr>
            <a:lvl3pPr marL="1371600" lvl="2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3pPr>
            <a:lvl4pPr marL="1828800" lvl="3" indent="-22860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 b="1"/>
            </a:lvl4pPr>
            <a:lvl5pPr marL="2286000" lvl="4" indent="-22860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 b="1"/>
            </a:lvl5pPr>
            <a:lvl6pPr marL="2743200" lvl="5" indent="-22860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 b="1"/>
            </a:lvl6pPr>
            <a:lvl7pPr marL="3200400" lvl="6" indent="-22860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 b="1"/>
            </a:lvl7pPr>
            <a:lvl8pPr marL="3657600" lvl="7" indent="-22860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 b="1"/>
            </a:lvl8pPr>
            <a:lvl9pPr marL="4114800" lvl="8" indent="-22860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 b="1"/>
            </a:lvl9pPr>
          </a:lstStyle>
          <a:p>
            <a:endParaRPr/>
          </a:p>
        </p:txBody>
      </p:sp>
      <p:sp>
        <p:nvSpPr>
          <p:cNvPr id="50" name="Google Shape;50;p40"/>
          <p:cNvSpPr txBox="1">
            <a:spLocks noGrp="1"/>
          </p:cNvSpPr>
          <p:nvPr>
            <p:ph type="body" idx="2"/>
          </p:nvPr>
        </p:nvSpPr>
        <p:spPr>
          <a:xfrm>
            <a:off x="609522" y="2175380"/>
            <a:ext cx="5386216" cy="3952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005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Char char="–"/>
              <a:defRPr sz="27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6830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Char char="–"/>
              <a:defRPr sz="2200"/>
            </a:lvl4pPr>
            <a:lvl5pPr marL="2286000" lvl="4" indent="-36830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Char char="»"/>
              <a:defRPr sz="2200"/>
            </a:lvl5pPr>
            <a:lvl6pPr marL="2743200" lvl="5" indent="-36830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6pPr>
            <a:lvl7pPr marL="3200400" lvl="6" indent="-36830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7pPr>
            <a:lvl8pPr marL="3657600" lvl="7" indent="-36830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8pPr>
            <a:lvl9pPr marL="4114800" lvl="8" indent="-36830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9pPr>
          </a:lstStyle>
          <a:p>
            <a:endParaRPr/>
          </a:p>
        </p:txBody>
      </p:sp>
      <p:sp>
        <p:nvSpPr>
          <p:cNvPr id="51" name="Google Shape;51;p40"/>
          <p:cNvSpPr txBox="1">
            <a:spLocks noGrp="1"/>
          </p:cNvSpPr>
          <p:nvPr>
            <p:ph type="body" idx="3"/>
          </p:nvPr>
        </p:nvSpPr>
        <p:spPr>
          <a:xfrm>
            <a:off x="6192567" y="1535469"/>
            <a:ext cx="5388332" cy="639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1pPr>
            <a:lvl2pPr marL="914400" lvl="1" indent="-22860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 b="1"/>
            </a:lvl2pPr>
            <a:lvl3pPr marL="1371600" lvl="2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3pPr>
            <a:lvl4pPr marL="1828800" lvl="3" indent="-22860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 b="1"/>
            </a:lvl4pPr>
            <a:lvl5pPr marL="2286000" lvl="4" indent="-22860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 b="1"/>
            </a:lvl5pPr>
            <a:lvl6pPr marL="2743200" lvl="5" indent="-22860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 b="1"/>
            </a:lvl6pPr>
            <a:lvl7pPr marL="3200400" lvl="6" indent="-22860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 b="1"/>
            </a:lvl7pPr>
            <a:lvl8pPr marL="3657600" lvl="7" indent="-22860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 b="1"/>
            </a:lvl8pPr>
            <a:lvl9pPr marL="4114800" lvl="8" indent="-22860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 b="1"/>
            </a:lvl9pPr>
          </a:lstStyle>
          <a:p>
            <a:endParaRPr/>
          </a:p>
        </p:txBody>
      </p:sp>
      <p:sp>
        <p:nvSpPr>
          <p:cNvPr id="52" name="Google Shape;52;p40"/>
          <p:cNvSpPr txBox="1">
            <a:spLocks noGrp="1"/>
          </p:cNvSpPr>
          <p:nvPr>
            <p:ph type="body" idx="4"/>
          </p:nvPr>
        </p:nvSpPr>
        <p:spPr>
          <a:xfrm>
            <a:off x="6192567" y="2175380"/>
            <a:ext cx="5388332" cy="3952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005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Char char="–"/>
              <a:defRPr sz="27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6830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Char char="–"/>
              <a:defRPr sz="2200"/>
            </a:lvl4pPr>
            <a:lvl5pPr marL="2286000" lvl="4" indent="-36830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Char char="»"/>
              <a:defRPr sz="2200"/>
            </a:lvl5pPr>
            <a:lvl6pPr marL="2743200" lvl="5" indent="-36830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6pPr>
            <a:lvl7pPr marL="3200400" lvl="6" indent="-36830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7pPr>
            <a:lvl8pPr marL="3657600" lvl="7" indent="-36830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8pPr>
            <a:lvl9pPr marL="4114800" lvl="8" indent="-36830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9pPr>
          </a:lstStyle>
          <a:p>
            <a:endParaRPr/>
          </a:p>
        </p:txBody>
      </p:sp>
      <p:sp>
        <p:nvSpPr>
          <p:cNvPr id="53" name="Google Shape;53;p40"/>
          <p:cNvSpPr txBox="1">
            <a:spLocks noGrp="1"/>
          </p:cNvSpPr>
          <p:nvPr>
            <p:ph type="dt" idx="10"/>
          </p:nvPr>
        </p:nvSpPr>
        <p:spPr>
          <a:xfrm>
            <a:off x="609521" y="6357825"/>
            <a:ext cx="2844430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40"/>
          <p:cNvSpPr txBox="1">
            <a:spLocks noGrp="1"/>
          </p:cNvSpPr>
          <p:nvPr>
            <p:ph type="ftr" idx="11"/>
          </p:nvPr>
        </p:nvSpPr>
        <p:spPr>
          <a:xfrm>
            <a:off x="4165059" y="6357825"/>
            <a:ext cx="3860297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40"/>
          <p:cNvSpPr txBox="1">
            <a:spLocks noGrp="1"/>
          </p:cNvSpPr>
          <p:nvPr>
            <p:ph type="sldNum" idx="12"/>
          </p:nvPr>
        </p:nvSpPr>
        <p:spPr>
          <a:xfrm>
            <a:off x="8736463" y="6357825"/>
            <a:ext cx="2844430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41"/>
          <p:cNvSpPr txBox="1">
            <a:spLocks noGrp="1"/>
          </p:cNvSpPr>
          <p:nvPr>
            <p:ph type="title"/>
          </p:nvPr>
        </p:nvSpPr>
        <p:spPr>
          <a:xfrm>
            <a:off x="609521" y="274703"/>
            <a:ext cx="10971372" cy="1143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41"/>
          <p:cNvSpPr txBox="1">
            <a:spLocks noGrp="1"/>
          </p:cNvSpPr>
          <p:nvPr>
            <p:ph type="dt" idx="10"/>
          </p:nvPr>
        </p:nvSpPr>
        <p:spPr>
          <a:xfrm>
            <a:off x="609521" y="6357825"/>
            <a:ext cx="2844430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1"/>
          <p:cNvSpPr txBox="1">
            <a:spLocks noGrp="1"/>
          </p:cNvSpPr>
          <p:nvPr>
            <p:ph type="ftr" idx="11"/>
          </p:nvPr>
        </p:nvSpPr>
        <p:spPr>
          <a:xfrm>
            <a:off x="4165059" y="6357825"/>
            <a:ext cx="3860297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1"/>
          <p:cNvSpPr txBox="1">
            <a:spLocks noGrp="1"/>
          </p:cNvSpPr>
          <p:nvPr>
            <p:ph type="sldNum" idx="12"/>
          </p:nvPr>
        </p:nvSpPr>
        <p:spPr>
          <a:xfrm>
            <a:off x="8736463" y="6357825"/>
            <a:ext cx="2844430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2"/>
          <p:cNvSpPr txBox="1">
            <a:spLocks noGrp="1"/>
          </p:cNvSpPr>
          <p:nvPr>
            <p:ph type="title"/>
          </p:nvPr>
        </p:nvSpPr>
        <p:spPr>
          <a:xfrm>
            <a:off x="609524" y="273113"/>
            <a:ext cx="4010562" cy="1162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alibri" panose="020F0502020204030204"/>
              <a:buNone/>
              <a:defRPr sz="27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2"/>
          <p:cNvSpPr txBox="1">
            <a:spLocks noGrp="1"/>
          </p:cNvSpPr>
          <p:nvPr>
            <p:ph type="body" idx="1"/>
          </p:nvPr>
        </p:nvSpPr>
        <p:spPr>
          <a:xfrm>
            <a:off x="4766113" y="273117"/>
            <a:ext cx="6814780" cy="5854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501650" algn="l"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Char char="•"/>
              <a:defRPr sz="4300"/>
            </a:lvl1pPr>
            <a:lvl2pPr marL="914400" lvl="1" indent="-469900" algn="l">
              <a:spcBef>
                <a:spcPts val="760"/>
              </a:spcBef>
              <a:spcAft>
                <a:spcPts val="0"/>
              </a:spcAft>
              <a:buClr>
                <a:schemeClr val="dk1"/>
              </a:buClr>
              <a:buSzPts val="3800"/>
              <a:buChar char="–"/>
              <a:defRPr sz="3800"/>
            </a:lvl2pPr>
            <a:lvl3pPr marL="1371600" lvl="2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3pPr>
            <a:lvl4pPr marL="1828800" lvl="3" indent="-40005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Char char="–"/>
              <a:defRPr sz="2700"/>
            </a:lvl4pPr>
            <a:lvl5pPr marL="2286000" lvl="4" indent="-40005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Char char="»"/>
              <a:defRPr sz="2700"/>
            </a:lvl5pPr>
            <a:lvl6pPr marL="2743200" lvl="5" indent="-40005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 sz="2700"/>
            </a:lvl6pPr>
            <a:lvl7pPr marL="3200400" lvl="6" indent="-40005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 sz="2700"/>
            </a:lvl7pPr>
            <a:lvl8pPr marL="3657600" lvl="7" indent="-40005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 sz="2700"/>
            </a:lvl8pPr>
            <a:lvl9pPr marL="4114800" lvl="8" indent="-40005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 sz="2700"/>
            </a:lvl9pPr>
          </a:lstStyle>
          <a:p>
            <a:endParaRPr/>
          </a:p>
        </p:txBody>
      </p:sp>
      <p:sp>
        <p:nvSpPr>
          <p:cNvPr id="64" name="Google Shape;64;p42"/>
          <p:cNvSpPr txBox="1">
            <a:spLocks noGrp="1"/>
          </p:cNvSpPr>
          <p:nvPr>
            <p:ph type="body" idx="2"/>
          </p:nvPr>
        </p:nvSpPr>
        <p:spPr>
          <a:xfrm>
            <a:off x="609524" y="1435437"/>
            <a:ext cx="4010562" cy="4692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1pPr>
            <a:lvl2pPr marL="914400" lvl="1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2pPr>
            <a:lvl3pPr marL="1371600" lvl="2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marL="1828800" lvl="3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marL="2286000" lvl="4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marL="2743200" lvl="5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marL="3200400" lvl="6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marL="3657600" lvl="7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marL="4114800" lvl="8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65" name="Google Shape;65;p42"/>
          <p:cNvSpPr txBox="1">
            <a:spLocks noGrp="1"/>
          </p:cNvSpPr>
          <p:nvPr>
            <p:ph type="dt" idx="10"/>
          </p:nvPr>
        </p:nvSpPr>
        <p:spPr>
          <a:xfrm>
            <a:off x="609521" y="6357825"/>
            <a:ext cx="2844430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2"/>
          <p:cNvSpPr txBox="1">
            <a:spLocks noGrp="1"/>
          </p:cNvSpPr>
          <p:nvPr>
            <p:ph type="ftr" idx="11"/>
          </p:nvPr>
        </p:nvSpPr>
        <p:spPr>
          <a:xfrm>
            <a:off x="4165059" y="6357825"/>
            <a:ext cx="3860297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2"/>
          <p:cNvSpPr txBox="1">
            <a:spLocks noGrp="1"/>
          </p:cNvSpPr>
          <p:nvPr>
            <p:ph type="sldNum" idx="12"/>
          </p:nvPr>
        </p:nvSpPr>
        <p:spPr>
          <a:xfrm>
            <a:off x="8736463" y="6357825"/>
            <a:ext cx="2844430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3"/>
          <p:cNvSpPr txBox="1">
            <a:spLocks noGrp="1"/>
          </p:cNvSpPr>
          <p:nvPr>
            <p:ph type="title"/>
          </p:nvPr>
        </p:nvSpPr>
        <p:spPr>
          <a:xfrm>
            <a:off x="2389406" y="4801714"/>
            <a:ext cx="7314248" cy="566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alibri" panose="020F0502020204030204"/>
              <a:buNone/>
              <a:defRPr sz="27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3"/>
          <p:cNvSpPr>
            <a:spLocks noGrp="1"/>
          </p:cNvSpPr>
          <p:nvPr>
            <p:ph type="pic" idx="2"/>
          </p:nvPr>
        </p:nvSpPr>
        <p:spPr>
          <a:xfrm>
            <a:off x="2389406" y="612918"/>
            <a:ext cx="7314248" cy="4115753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43"/>
          <p:cNvSpPr txBox="1">
            <a:spLocks noGrp="1"/>
          </p:cNvSpPr>
          <p:nvPr>
            <p:ph type="body" idx="1"/>
          </p:nvPr>
        </p:nvSpPr>
        <p:spPr>
          <a:xfrm>
            <a:off x="2389406" y="5368584"/>
            <a:ext cx="7314248" cy="805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1pPr>
            <a:lvl2pPr marL="914400" lvl="1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2pPr>
            <a:lvl3pPr marL="1371600" lvl="2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marL="1828800" lvl="3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marL="2286000" lvl="4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marL="2743200" lvl="5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marL="3200400" lvl="6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marL="3657600" lvl="7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marL="4114800" lvl="8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72" name="Google Shape;72;p43"/>
          <p:cNvSpPr txBox="1">
            <a:spLocks noGrp="1"/>
          </p:cNvSpPr>
          <p:nvPr>
            <p:ph type="dt" idx="10"/>
          </p:nvPr>
        </p:nvSpPr>
        <p:spPr>
          <a:xfrm>
            <a:off x="609521" y="6357825"/>
            <a:ext cx="2844430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3"/>
          <p:cNvSpPr txBox="1">
            <a:spLocks noGrp="1"/>
          </p:cNvSpPr>
          <p:nvPr>
            <p:ph type="ftr" idx="11"/>
          </p:nvPr>
        </p:nvSpPr>
        <p:spPr>
          <a:xfrm>
            <a:off x="4165059" y="6357825"/>
            <a:ext cx="3860297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3"/>
          <p:cNvSpPr txBox="1">
            <a:spLocks noGrp="1"/>
          </p:cNvSpPr>
          <p:nvPr>
            <p:ph type="sldNum" idx="12"/>
          </p:nvPr>
        </p:nvSpPr>
        <p:spPr>
          <a:xfrm>
            <a:off x="8736463" y="6357825"/>
            <a:ext cx="2844430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44"/>
          <p:cNvSpPr txBox="1">
            <a:spLocks noGrp="1"/>
          </p:cNvSpPr>
          <p:nvPr>
            <p:ph type="title"/>
          </p:nvPr>
        </p:nvSpPr>
        <p:spPr>
          <a:xfrm>
            <a:off x="609521" y="274703"/>
            <a:ext cx="10971372" cy="1143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4"/>
          <p:cNvSpPr txBox="1">
            <a:spLocks noGrp="1"/>
          </p:cNvSpPr>
          <p:nvPr>
            <p:ph type="body" idx="1"/>
          </p:nvPr>
        </p:nvSpPr>
        <p:spPr>
          <a:xfrm rot="5400000">
            <a:off x="3831701" y="-1621609"/>
            <a:ext cx="4527011" cy="10971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44"/>
          <p:cNvSpPr txBox="1">
            <a:spLocks noGrp="1"/>
          </p:cNvSpPr>
          <p:nvPr>
            <p:ph type="dt" idx="10"/>
          </p:nvPr>
        </p:nvSpPr>
        <p:spPr>
          <a:xfrm>
            <a:off x="609521" y="6357825"/>
            <a:ext cx="2844430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4"/>
          <p:cNvSpPr txBox="1">
            <a:spLocks noGrp="1"/>
          </p:cNvSpPr>
          <p:nvPr>
            <p:ph type="ftr" idx="11"/>
          </p:nvPr>
        </p:nvSpPr>
        <p:spPr>
          <a:xfrm>
            <a:off x="4165059" y="6357825"/>
            <a:ext cx="3860297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4"/>
          <p:cNvSpPr txBox="1">
            <a:spLocks noGrp="1"/>
          </p:cNvSpPr>
          <p:nvPr>
            <p:ph type="sldNum" idx="12"/>
          </p:nvPr>
        </p:nvSpPr>
        <p:spPr>
          <a:xfrm>
            <a:off x="8736463" y="6357825"/>
            <a:ext cx="2844430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5"/>
          <p:cNvSpPr txBox="1">
            <a:spLocks noGrp="1"/>
          </p:cNvSpPr>
          <p:nvPr>
            <p:ph type="title"/>
          </p:nvPr>
        </p:nvSpPr>
        <p:spPr>
          <a:xfrm rot="5400000">
            <a:off x="7283031" y="1829723"/>
            <a:ext cx="5852880" cy="2742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5"/>
          <p:cNvSpPr txBox="1">
            <a:spLocks noGrp="1"/>
          </p:cNvSpPr>
          <p:nvPr>
            <p:ph type="body" idx="1"/>
          </p:nvPr>
        </p:nvSpPr>
        <p:spPr>
          <a:xfrm rot="5400000">
            <a:off x="1695760" y="-811534"/>
            <a:ext cx="5852880" cy="8025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45"/>
          <p:cNvSpPr txBox="1">
            <a:spLocks noGrp="1"/>
          </p:cNvSpPr>
          <p:nvPr>
            <p:ph type="dt" idx="10"/>
          </p:nvPr>
        </p:nvSpPr>
        <p:spPr>
          <a:xfrm>
            <a:off x="609521" y="6357825"/>
            <a:ext cx="2844430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45"/>
          <p:cNvSpPr txBox="1">
            <a:spLocks noGrp="1"/>
          </p:cNvSpPr>
          <p:nvPr>
            <p:ph type="ftr" idx="11"/>
          </p:nvPr>
        </p:nvSpPr>
        <p:spPr>
          <a:xfrm>
            <a:off x="4165059" y="6357825"/>
            <a:ext cx="3860297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45"/>
          <p:cNvSpPr txBox="1">
            <a:spLocks noGrp="1"/>
          </p:cNvSpPr>
          <p:nvPr>
            <p:ph type="sldNum" idx="12"/>
          </p:nvPr>
        </p:nvSpPr>
        <p:spPr>
          <a:xfrm>
            <a:off x="8736463" y="6357825"/>
            <a:ext cx="2844430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" type="title">
  <p:cSld name="TITLE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8"/>
          <p:cNvSpPr txBox="1">
            <a:spLocks noGrp="1"/>
          </p:cNvSpPr>
          <p:nvPr>
            <p:ph type="ctrTitle"/>
          </p:nvPr>
        </p:nvSpPr>
        <p:spPr>
          <a:xfrm>
            <a:off x="1523802" y="1122624"/>
            <a:ext cx="9142810" cy="2388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 panose="020B0604020202020204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48"/>
          <p:cNvSpPr txBox="1">
            <a:spLocks noGrp="1"/>
          </p:cNvSpPr>
          <p:nvPr>
            <p:ph type="subTitle" idx="1"/>
          </p:nvPr>
        </p:nvSpPr>
        <p:spPr>
          <a:xfrm>
            <a:off x="1523802" y="3602873"/>
            <a:ext cx="9142810" cy="1656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8" name="Google Shape;98;p48"/>
          <p:cNvSpPr txBox="1">
            <a:spLocks noGrp="1"/>
          </p:cNvSpPr>
          <p:nvPr>
            <p:ph type="dt" idx="10"/>
          </p:nvPr>
        </p:nvSpPr>
        <p:spPr>
          <a:xfrm>
            <a:off x="838092" y="6357823"/>
            <a:ext cx="2742843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48"/>
          <p:cNvSpPr txBox="1">
            <a:spLocks noGrp="1"/>
          </p:cNvSpPr>
          <p:nvPr>
            <p:ph type="ftr" idx="11"/>
          </p:nvPr>
        </p:nvSpPr>
        <p:spPr>
          <a:xfrm>
            <a:off x="4038075" y="6357823"/>
            <a:ext cx="4114264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48"/>
          <p:cNvSpPr txBox="1">
            <a:spLocks noGrp="1"/>
          </p:cNvSpPr>
          <p:nvPr>
            <p:ph type="sldNum" idx="12"/>
          </p:nvPr>
        </p:nvSpPr>
        <p:spPr>
          <a:xfrm>
            <a:off x="8609480" y="6357823"/>
            <a:ext cx="2742843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" type="obj">
  <p:cSld name="OBJEC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9"/>
          <p:cNvSpPr txBox="1">
            <a:spLocks noGrp="1"/>
          </p:cNvSpPr>
          <p:nvPr>
            <p:ph type="title"/>
          </p:nvPr>
        </p:nvSpPr>
        <p:spPr>
          <a:xfrm>
            <a:off x="838092" y="365211"/>
            <a:ext cx="10514231" cy="1325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49"/>
          <p:cNvSpPr txBox="1">
            <a:spLocks noGrp="1"/>
          </p:cNvSpPr>
          <p:nvPr>
            <p:ph type="body" idx="1"/>
          </p:nvPr>
        </p:nvSpPr>
        <p:spPr>
          <a:xfrm>
            <a:off x="838092" y="1826048"/>
            <a:ext cx="10514231" cy="4352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4" name="Google Shape;104;p49"/>
          <p:cNvSpPr txBox="1">
            <a:spLocks noGrp="1"/>
          </p:cNvSpPr>
          <p:nvPr>
            <p:ph type="dt" idx="10"/>
          </p:nvPr>
        </p:nvSpPr>
        <p:spPr>
          <a:xfrm>
            <a:off x="838092" y="6357823"/>
            <a:ext cx="2742843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49"/>
          <p:cNvSpPr txBox="1">
            <a:spLocks noGrp="1"/>
          </p:cNvSpPr>
          <p:nvPr>
            <p:ph type="ftr" idx="11"/>
          </p:nvPr>
        </p:nvSpPr>
        <p:spPr>
          <a:xfrm>
            <a:off x="4038075" y="6357823"/>
            <a:ext cx="4114264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49"/>
          <p:cNvSpPr txBox="1">
            <a:spLocks noGrp="1"/>
          </p:cNvSpPr>
          <p:nvPr>
            <p:ph type="sldNum" idx="12"/>
          </p:nvPr>
        </p:nvSpPr>
        <p:spPr>
          <a:xfrm>
            <a:off x="8609480" y="6357823"/>
            <a:ext cx="2742843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" type="secHead">
  <p:cSld name="SECTION_HEADER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0"/>
          <p:cNvSpPr txBox="1">
            <a:spLocks noGrp="1"/>
          </p:cNvSpPr>
          <p:nvPr>
            <p:ph type="title"/>
          </p:nvPr>
        </p:nvSpPr>
        <p:spPr>
          <a:xfrm>
            <a:off x="831743" y="1710135"/>
            <a:ext cx="10514231" cy="2853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 panose="020B0604020202020204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50"/>
          <p:cNvSpPr txBox="1">
            <a:spLocks noGrp="1"/>
          </p:cNvSpPr>
          <p:nvPr>
            <p:ph type="body" idx="1"/>
          </p:nvPr>
        </p:nvSpPr>
        <p:spPr>
          <a:xfrm>
            <a:off x="831743" y="4590527"/>
            <a:ext cx="10514231" cy="1500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0" name="Google Shape;110;p50"/>
          <p:cNvSpPr txBox="1">
            <a:spLocks noGrp="1"/>
          </p:cNvSpPr>
          <p:nvPr>
            <p:ph type="dt" idx="10"/>
          </p:nvPr>
        </p:nvSpPr>
        <p:spPr>
          <a:xfrm>
            <a:off x="838092" y="6357823"/>
            <a:ext cx="2742843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50"/>
          <p:cNvSpPr txBox="1">
            <a:spLocks noGrp="1"/>
          </p:cNvSpPr>
          <p:nvPr>
            <p:ph type="ftr" idx="11"/>
          </p:nvPr>
        </p:nvSpPr>
        <p:spPr>
          <a:xfrm>
            <a:off x="4038075" y="6357823"/>
            <a:ext cx="4114264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50"/>
          <p:cNvSpPr txBox="1">
            <a:spLocks noGrp="1"/>
          </p:cNvSpPr>
          <p:nvPr>
            <p:ph type="sldNum" idx="12"/>
          </p:nvPr>
        </p:nvSpPr>
        <p:spPr>
          <a:xfrm>
            <a:off x="8609480" y="6357823"/>
            <a:ext cx="2742843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两栏内容" type="twoObj">
  <p:cSld name="TWO_OBJECTS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1"/>
          <p:cNvSpPr txBox="1">
            <a:spLocks noGrp="1"/>
          </p:cNvSpPr>
          <p:nvPr>
            <p:ph type="title"/>
          </p:nvPr>
        </p:nvSpPr>
        <p:spPr>
          <a:xfrm>
            <a:off x="838092" y="365211"/>
            <a:ext cx="10514231" cy="1325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51"/>
          <p:cNvSpPr txBox="1">
            <a:spLocks noGrp="1"/>
          </p:cNvSpPr>
          <p:nvPr>
            <p:ph type="body" idx="1"/>
          </p:nvPr>
        </p:nvSpPr>
        <p:spPr>
          <a:xfrm>
            <a:off x="838091" y="1826048"/>
            <a:ext cx="5180926" cy="4352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51"/>
          <p:cNvSpPr txBox="1">
            <a:spLocks noGrp="1"/>
          </p:cNvSpPr>
          <p:nvPr>
            <p:ph type="body" idx="2"/>
          </p:nvPr>
        </p:nvSpPr>
        <p:spPr>
          <a:xfrm>
            <a:off x="6171396" y="1826048"/>
            <a:ext cx="5180926" cy="4352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7" name="Google Shape;117;p51"/>
          <p:cNvSpPr txBox="1">
            <a:spLocks noGrp="1"/>
          </p:cNvSpPr>
          <p:nvPr>
            <p:ph type="dt" idx="10"/>
          </p:nvPr>
        </p:nvSpPr>
        <p:spPr>
          <a:xfrm>
            <a:off x="838092" y="6357823"/>
            <a:ext cx="2742843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51"/>
          <p:cNvSpPr txBox="1">
            <a:spLocks noGrp="1"/>
          </p:cNvSpPr>
          <p:nvPr>
            <p:ph type="ftr" idx="11"/>
          </p:nvPr>
        </p:nvSpPr>
        <p:spPr>
          <a:xfrm>
            <a:off x="4038075" y="6357823"/>
            <a:ext cx="4114264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51"/>
          <p:cNvSpPr txBox="1">
            <a:spLocks noGrp="1"/>
          </p:cNvSpPr>
          <p:nvPr>
            <p:ph type="sldNum" idx="12"/>
          </p:nvPr>
        </p:nvSpPr>
        <p:spPr>
          <a:xfrm>
            <a:off x="8609480" y="6357823"/>
            <a:ext cx="2742843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较" type="twoTxTwoObj">
  <p:cSld name="TWO_OBJECTS_WITH_TEXT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2"/>
          <p:cNvSpPr txBox="1">
            <a:spLocks noGrp="1"/>
          </p:cNvSpPr>
          <p:nvPr>
            <p:ph type="title"/>
          </p:nvPr>
        </p:nvSpPr>
        <p:spPr>
          <a:xfrm>
            <a:off x="839680" y="365211"/>
            <a:ext cx="10514231" cy="1325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52"/>
          <p:cNvSpPr txBox="1">
            <a:spLocks noGrp="1"/>
          </p:cNvSpPr>
          <p:nvPr>
            <p:ph type="body" idx="1"/>
          </p:nvPr>
        </p:nvSpPr>
        <p:spPr>
          <a:xfrm>
            <a:off x="839679" y="1681553"/>
            <a:ext cx="5157116" cy="824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3" name="Google Shape;123;p52"/>
          <p:cNvSpPr txBox="1">
            <a:spLocks noGrp="1"/>
          </p:cNvSpPr>
          <p:nvPr>
            <p:ph type="body" idx="2"/>
          </p:nvPr>
        </p:nvSpPr>
        <p:spPr>
          <a:xfrm>
            <a:off x="839679" y="2505656"/>
            <a:ext cx="5157116" cy="3685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52"/>
          <p:cNvSpPr txBox="1">
            <a:spLocks noGrp="1"/>
          </p:cNvSpPr>
          <p:nvPr>
            <p:ph type="body" idx="3"/>
          </p:nvPr>
        </p:nvSpPr>
        <p:spPr>
          <a:xfrm>
            <a:off x="6171398" y="1681553"/>
            <a:ext cx="5182513" cy="824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5" name="Google Shape;125;p52"/>
          <p:cNvSpPr txBox="1">
            <a:spLocks noGrp="1"/>
          </p:cNvSpPr>
          <p:nvPr>
            <p:ph type="body" idx="4"/>
          </p:nvPr>
        </p:nvSpPr>
        <p:spPr>
          <a:xfrm>
            <a:off x="6171398" y="2505656"/>
            <a:ext cx="5182513" cy="3685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6" name="Google Shape;126;p52"/>
          <p:cNvSpPr txBox="1">
            <a:spLocks noGrp="1"/>
          </p:cNvSpPr>
          <p:nvPr>
            <p:ph type="dt" idx="10"/>
          </p:nvPr>
        </p:nvSpPr>
        <p:spPr>
          <a:xfrm>
            <a:off x="838092" y="6357823"/>
            <a:ext cx="2742843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52"/>
          <p:cNvSpPr txBox="1">
            <a:spLocks noGrp="1"/>
          </p:cNvSpPr>
          <p:nvPr>
            <p:ph type="ftr" idx="11"/>
          </p:nvPr>
        </p:nvSpPr>
        <p:spPr>
          <a:xfrm>
            <a:off x="4038075" y="6357823"/>
            <a:ext cx="4114264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52"/>
          <p:cNvSpPr txBox="1">
            <a:spLocks noGrp="1"/>
          </p:cNvSpPr>
          <p:nvPr>
            <p:ph type="sldNum" idx="12"/>
          </p:nvPr>
        </p:nvSpPr>
        <p:spPr>
          <a:xfrm>
            <a:off x="8609480" y="6357823"/>
            <a:ext cx="2742843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仅标题" type="titleOnly">
  <p:cSld name="TITLE_ONLY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3"/>
          <p:cNvSpPr txBox="1">
            <a:spLocks noGrp="1"/>
          </p:cNvSpPr>
          <p:nvPr>
            <p:ph type="title"/>
          </p:nvPr>
        </p:nvSpPr>
        <p:spPr>
          <a:xfrm>
            <a:off x="838092" y="365211"/>
            <a:ext cx="10514231" cy="1325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53"/>
          <p:cNvSpPr txBox="1">
            <a:spLocks noGrp="1"/>
          </p:cNvSpPr>
          <p:nvPr>
            <p:ph type="dt" idx="10"/>
          </p:nvPr>
        </p:nvSpPr>
        <p:spPr>
          <a:xfrm>
            <a:off x="838092" y="6357823"/>
            <a:ext cx="2742843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53"/>
          <p:cNvSpPr txBox="1">
            <a:spLocks noGrp="1"/>
          </p:cNvSpPr>
          <p:nvPr>
            <p:ph type="ftr" idx="11"/>
          </p:nvPr>
        </p:nvSpPr>
        <p:spPr>
          <a:xfrm>
            <a:off x="4038075" y="6357823"/>
            <a:ext cx="4114264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53"/>
          <p:cNvSpPr txBox="1">
            <a:spLocks noGrp="1"/>
          </p:cNvSpPr>
          <p:nvPr>
            <p:ph type="sldNum" idx="12"/>
          </p:nvPr>
        </p:nvSpPr>
        <p:spPr>
          <a:xfrm>
            <a:off x="8609480" y="6357823"/>
            <a:ext cx="2742843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54"/>
          <p:cNvSpPr txBox="1">
            <a:spLocks noGrp="1"/>
          </p:cNvSpPr>
          <p:nvPr>
            <p:ph type="dt" idx="10"/>
          </p:nvPr>
        </p:nvSpPr>
        <p:spPr>
          <a:xfrm>
            <a:off x="838092" y="6357823"/>
            <a:ext cx="2742843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54"/>
          <p:cNvSpPr txBox="1">
            <a:spLocks noGrp="1"/>
          </p:cNvSpPr>
          <p:nvPr>
            <p:ph type="ftr" idx="11"/>
          </p:nvPr>
        </p:nvSpPr>
        <p:spPr>
          <a:xfrm>
            <a:off x="4038075" y="6357823"/>
            <a:ext cx="4114264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54"/>
          <p:cNvSpPr txBox="1">
            <a:spLocks noGrp="1"/>
          </p:cNvSpPr>
          <p:nvPr>
            <p:ph type="sldNum" idx="12"/>
          </p:nvPr>
        </p:nvSpPr>
        <p:spPr>
          <a:xfrm>
            <a:off x="8609480" y="6357823"/>
            <a:ext cx="2742843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内容与标题" type="objTx">
  <p:cSld name="OBJECT_WITH_CAPTION_TEXT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55"/>
          <p:cNvSpPr txBox="1">
            <a:spLocks noGrp="1"/>
          </p:cNvSpPr>
          <p:nvPr>
            <p:ph type="title"/>
          </p:nvPr>
        </p:nvSpPr>
        <p:spPr>
          <a:xfrm>
            <a:off x="839679" y="457307"/>
            <a:ext cx="3931725" cy="16005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 panose="020B0604020202020204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55"/>
          <p:cNvSpPr txBox="1">
            <a:spLocks noGrp="1"/>
          </p:cNvSpPr>
          <p:nvPr>
            <p:ph type="body" idx="1"/>
          </p:nvPr>
        </p:nvSpPr>
        <p:spPr>
          <a:xfrm>
            <a:off x="5182514" y="987654"/>
            <a:ext cx="6171397" cy="4874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41" name="Google Shape;141;p55"/>
          <p:cNvSpPr txBox="1">
            <a:spLocks noGrp="1"/>
          </p:cNvSpPr>
          <p:nvPr>
            <p:ph type="body" idx="2"/>
          </p:nvPr>
        </p:nvSpPr>
        <p:spPr>
          <a:xfrm>
            <a:off x="839679" y="2057877"/>
            <a:ext cx="3931725" cy="3812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2" name="Google Shape;142;p55"/>
          <p:cNvSpPr txBox="1">
            <a:spLocks noGrp="1"/>
          </p:cNvSpPr>
          <p:nvPr>
            <p:ph type="dt" idx="10"/>
          </p:nvPr>
        </p:nvSpPr>
        <p:spPr>
          <a:xfrm>
            <a:off x="838092" y="6357823"/>
            <a:ext cx="2742843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55"/>
          <p:cNvSpPr txBox="1">
            <a:spLocks noGrp="1"/>
          </p:cNvSpPr>
          <p:nvPr>
            <p:ph type="ftr" idx="11"/>
          </p:nvPr>
        </p:nvSpPr>
        <p:spPr>
          <a:xfrm>
            <a:off x="4038075" y="6357823"/>
            <a:ext cx="4114264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55"/>
          <p:cNvSpPr txBox="1">
            <a:spLocks noGrp="1"/>
          </p:cNvSpPr>
          <p:nvPr>
            <p:ph type="sldNum" idx="12"/>
          </p:nvPr>
        </p:nvSpPr>
        <p:spPr>
          <a:xfrm>
            <a:off x="8609480" y="6357823"/>
            <a:ext cx="2742843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图片与标题" type="picTx">
  <p:cSld name="PICTURE_WITH_CAPTION_TEXT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6"/>
          <p:cNvSpPr txBox="1">
            <a:spLocks noGrp="1"/>
          </p:cNvSpPr>
          <p:nvPr>
            <p:ph type="title"/>
          </p:nvPr>
        </p:nvSpPr>
        <p:spPr>
          <a:xfrm>
            <a:off x="839679" y="457307"/>
            <a:ext cx="3931725" cy="16005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 panose="020B0604020202020204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56"/>
          <p:cNvSpPr>
            <a:spLocks noGrp="1"/>
          </p:cNvSpPr>
          <p:nvPr>
            <p:ph type="pic" idx="2"/>
          </p:nvPr>
        </p:nvSpPr>
        <p:spPr>
          <a:xfrm>
            <a:off x="5182514" y="987654"/>
            <a:ext cx="6171397" cy="4874754"/>
          </a:xfrm>
          <a:prstGeom prst="rect">
            <a:avLst/>
          </a:prstGeom>
          <a:noFill/>
          <a:ln>
            <a:noFill/>
          </a:ln>
        </p:spPr>
      </p:sp>
      <p:sp>
        <p:nvSpPr>
          <p:cNvPr id="148" name="Google Shape;148;p56"/>
          <p:cNvSpPr txBox="1">
            <a:spLocks noGrp="1"/>
          </p:cNvSpPr>
          <p:nvPr>
            <p:ph type="body" idx="1"/>
          </p:nvPr>
        </p:nvSpPr>
        <p:spPr>
          <a:xfrm>
            <a:off x="839679" y="2057877"/>
            <a:ext cx="3931725" cy="3812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9" name="Google Shape;149;p56"/>
          <p:cNvSpPr txBox="1">
            <a:spLocks noGrp="1"/>
          </p:cNvSpPr>
          <p:nvPr>
            <p:ph type="dt" idx="10"/>
          </p:nvPr>
        </p:nvSpPr>
        <p:spPr>
          <a:xfrm>
            <a:off x="838092" y="6357823"/>
            <a:ext cx="2742843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56"/>
          <p:cNvSpPr txBox="1">
            <a:spLocks noGrp="1"/>
          </p:cNvSpPr>
          <p:nvPr>
            <p:ph type="ftr" idx="11"/>
          </p:nvPr>
        </p:nvSpPr>
        <p:spPr>
          <a:xfrm>
            <a:off x="4038075" y="6357823"/>
            <a:ext cx="4114264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56"/>
          <p:cNvSpPr txBox="1">
            <a:spLocks noGrp="1"/>
          </p:cNvSpPr>
          <p:nvPr>
            <p:ph type="sldNum" idx="12"/>
          </p:nvPr>
        </p:nvSpPr>
        <p:spPr>
          <a:xfrm>
            <a:off x="8609480" y="6357823"/>
            <a:ext cx="2742843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竖排文字" type="vertTx">
  <p:cSld name="VERTICAL_TEXT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57"/>
          <p:cNvSpPr txBox="1">
            <a:spLocks noGrp="1"/>
          </p:cNvSpPr>
          <p:nvPr>
            <p:ph type="title"/>
          </p:nvPr>
        </p:nvSpPr>
        <p:spPr>
          <a:xfrm>
            <a:off x="838092" y="365211"/>
            <a:ext cx="10514231" cy="1325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57"/>
          <p:cNvSpPr txBox="1">
            <a:spLocks noGrp="1"/>
          </p:cNvSpPr>
          <p:nvPr>
            <p:ph type="body" idx="1"/>
          </p:nvPr>
        </p:nvSpPr>
        <p:spPr>
          <a:xfrm rot="5400000">
            <a:off x="3919034" y="-1254894"/>
            <a:ext cx="4352346" cy="10514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5" name="Google Shape;155;p57"/>
          <p:cNvSpPr txBox="1">
            <a:spLocks noGrp="1"/>
          </p:cNvSpPr>
          <p:nvPr>
            <p:ph type="dt" idx="10"/>
          </p:nvPr>
        </p:nvSpPr>
        <p:spPr>
          <a:xfrm>
            <a:off x="838092" y="6357823"/>
            <a:ext cx="2742843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57"/>
          <p:cNvSpPr txBox="1">
            <a:spLocks noGrp="1"/>
          </p:cNvSpPr>
          <p:nvPr>
            <p:ph type="ftr" idx="11"/>
          </p:nvPr>
        </p:nvSpPr>
        <p:spPr>
          <a:xfrm>
            <a:off x="4038075" y="6357823"/>
            <a:ext cx="4114264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57"/>
          <p:cNvSpPr txBox="1">
            <a:spLocks noGrp="1"/>
          </p:cNvSpPr>
          <p:nvPr>
            <p:ph type="sldNum" idx="12"/>
          </p:nvPr>
        </p:nvSpPr>
        <p:spPr>
          <a:xfrm>
            <a:off x="8609480" y="6357823"/>
            <a:ext cx="2742843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竖排标题与文本" type="vertTitleAndTx">
  <p:cSld name="VERTICAL_TITLE_AND_VERTICAL_TEXT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58"/>
          <p:cNvSpPr txBox="1">
            <a:spLocks noGrp="1"/>
          </p:cNvSpPr>
          <p:nvPr>
            <p:ph type="title"/>
          </p:nvPr>
        </p:nvSpPr>
        <p:spPr>
          <a:xfrm rot="5400000">
            <a:off x="7131451" y="1957522"/>
            <a:ext cx="5813184" cy="262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58"/>
          <p:cNvSpPr txBox="1">
            <a:spLocks noGrp="1"/>
          </p:cNvSpPr>
          <p:nvPr>
            <p:ph type="body" idx="1"/>
          </p:nvPr>
        </p:nvSpPr>
        <p:spPr>
          <a:xfrm rot="5400000">
            <a:off x="1798147" y="-594845"/>
            <a:ext cx="5813184" cy="7733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1" name="Google Shape;161;p58"/>
          <p:cNvSpPr txBox="1">
            <a:spLocks noGrp="1"/>
          </p:cNvSpPr>
          <p:nvPr>
            <p:ph type="dt" idx="10"/>
          </p:nvPr>
        </p:nvSpPr>
        <p:spPr>
          <a:xfrm>
            <a:off x="838092" y="6357823"/>
            <a:ext cx="2742843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58"/>
          <p:cNvSpPr txBox="1">
            <a:spLocks noGrp="1"/>
          </p:cNvSpPr>
          <p:nvPr>
            <p:ph type="ftr" idx="11"/>
          </p:nvPr>
        </p:nvSpPr>
        <p:spPr>
          <a:xfrm>
            <a:off x="4038075" y="6357823"/>
            <a:ext cx="4114264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58"/>
          <p:cNvSpPr txBox="1">
            <a:spLocks noGrp="1"/>
          </p:cNvSpPr>
          <p:nvPr>
            <p:ph type="sldNum" idx="12"/>
          </p:nvPr>
        </p:nvSpPr>
        <p:spPr>
          <a:xfrm>
            <a:off x="8609480" y="6357823"/>
            <a:ext cx="2742843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60" descr="hexa.png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60"/>
          <p:cNvSpPr txBox="1">
            <a:spLocks noGrp="1"/>
          </p:cNvSpPr>
          <p:nvPr>
            <p:ph type="dt" idx="10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60"/>
          <p:cNvSpPr txBox="1">
            <a:spLocks noGrp="1"/>
          </p:cNvSpPr>
          <p:nvPr>
            <p:ph type="ftr" idx="11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61"/>
          <p:cNvSpPr txBox="1">
            <a:spLocks noGrp="1"/>
          </p:cNvSpPr>
          <p:nvPr>
            <p:ph type="dt" idx="10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61"/>
          <p:cNvSpPr txBox="1">
            <a:spLocks noGrp="1"/>
          </p:cNvSpPr>
          <p:nvPr>
            <p:ph type="ftr" idx="11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iHei Pro"/>
                <a:ea typeface="LiHei Pro"/>
                <a:cs typeface="LiHei Pro"/>
                <a:sym typeface="LiHei Pr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61"/>
          <p:cNvSpPr txBox="1">
            <a:spLocks noGrp="1"/>
          </p:cNvSpPr>
          <p:nvPr>
            <p:ph type="sldNum" idx="12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1pPr>
            <a:lvl2pPr marL="0" marR="0" lvl="1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2pPr>
            <a:lvl3pPr marL="0" marR="0" lvl="2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3pPr>
            <a:lvl4pPr marL="0" marR="0" lvl="3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4pPr>
            <a:lvl5pPr marL="0" marR="0" lvl="4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5pPr>
            <a:lvl6pPr marL="0" marR="0" lvl="5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6pPr>
            <a:lvl7pPr marL="0" marR="0" lvl="6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7pPr>
            <a:lvl8pPr marL="0" marR="0" lvl="7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8pPr>
            <a:lvl9pPr marL="0" marR="0" lvl="8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  <p:cxnSp>
        <p:nvCxnSpPr>
          <p:cNvPr id="182" name="Google Shape;182;p61"/>
          <p:cNvCxnSpPr/>
          <p:nvPr/>
        </p:nvCxnSpPr>
        <p:spPr>
          <a:xfrm rot="10800000" flipH="1">
            <a:off x="3024904" y="479935"/>
            <a:ext cx="8365514" cy="1"/>
          </a:xfrm>
          <a:prstGeom prst="straightConnector1">
            <a:avLst/>
          </a:prstGeom>
          <a:noFill/>
          <a:ln w="19050" cap="flat" cmpd="sng">
            <a:solidFill>
              <a:srgbClr val="7F7F7F"/>
            </a:solidFill>
            <a:prstDash val="dot"/>
            <a:round/>
            <a:headEnd type="none" w="sm" len="sm"/>
            <a:tailEnd type="none" w="sm" len="sm"/>
          </a:ln>
        </p:spPr>
      </p:cxnSp>
      <p:grpSp>
        <p:nvGrpSpPr>
          <p:cNvPr id="183" name="Google Shape;183;p61"/>
          <p:cNvGrpSpPr/>
          <p:nvPr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184" name="Google Shape;184;p61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 panose="020F0502020204030204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grpSp>
          <p:nvGrpSpPr>
            <p:cNvPr id="185" name="Google Shape;185;p61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86" name="Google Shape;186;p61"/>
              <p:cNvSpPr/>
              <p:nvPr/>
            </p:nvSpPr>
            <p:spPr>
              <a:xfrm rot="-54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0">
                    <a:schemeClr val="lt1"/>
                  </a:gs>
                  <a:gs pos="17000">
                    <a:srgbClr val="A5A5A5"/>
                  </a:gs>
                  <a:gs pos="35000">
                    <a:srgbClr val="F2F2F2"/>
                  </a:gs>
                  <a:gs pos="55000">
                    <a:srgbClr val="A5A5A5"/>
                  </a:gs>
                  <a:gs pos="75000">
                    <a:srgbClr val="F2F2F2"/>
                  </a:gs>
                  <a:gs pos="100000">
                    <a:srgbClr val="A5A5A5"/>
                  </a:gs>
                </a:gsLst>
                <a:lin ang="2700000" scaled="0"/>
              </a:gradFill>
              <a:ln>
                <a:noFill/>
              </a:ln>
              <a:effectLst>
                <a:outerShdw blurRad="12700" dist="12700" dir="2700000" algn="tl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 panose="020F0502020204030204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187" name="Google Shape;187;p61"/>
              <p:cNvSpPr/>
              <p:nvPr/>
            </p:nvSpPr>
            <p:spPr>
              <a:xfrm rot="-5400000">
                <a:off x="752463" y="942770"/>
                <a:ext cx="127798" cy="127797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 panose="020F0502020204030204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188" name="Google Shape;188;p61"/>
              <p:cNvSpPr/>
              <p:nvPr/>
            </p:nvSpPr>
            <p:spPr>
              <a:xfrm rot="-54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0">
                    <a:schemeClr val="lt1"/>
                  </a:gs>
                  <a:gs pos="17000">
                    <a:srgbClr val="A5A5A5"/>
                  </a:gs>
                  <a:gs pos="35000">
                    <a:srgbClr val="F2F2F2"/>
                  </a:gs>
                  <a:gs pos="55000">
                    <a:srgbClr val="A5A5A5"/>
                  </a:gs>
                  <a:gs pos="75000">
                    <a:srgbClr val="F2F2F2"/>
                  </a:gs>
                  <a:gs pos="100000">
                    <a:srgbClr val="A5A5A5"/>
                  </a:gs>
                </a:gsLst>
                <a:lin ang="2700000" scaled="0"/>
              </a:gradFill>
              <a:ln>
                <a:noFill/>
              </a:ln>
              <a:effectLst>
                <a:outerShdw blurRad="12700" dist="12700" dir="2700000" algn="tl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 panose="020F0502020204030204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189" name="Google Shape;189;p61"/>
              <p:cNvSpPr/>
              <p:nvPr/>
            </p:nvSpPr>
            <p:spPr>
              <a:xfrm rot="-5400000">
                <a:off x="752463" y="743063"/>
                <a:ext cx="127798" cy="127797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 panose="020F0502020204030204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190" name="Google Shape;190;p61"/>
              <p:cNvSpPr/>
              <p:nvPr/>
            </p:nvSpPr>
            <p:spPr>
              <a:xfrm rot="-54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7F7F7F"/>
                  </a:gs>
                  <a:gs pos="23000">
                    <a:srgbClr val="A5A5A5"/>
                  </a:gs>
                  <a:gs pos="52000">
                    <a:srgbClr val="D8D8D8"/>
                  </a:gs>
                  <a:gs pos="74000">
                    <a:schemeClr val="lt1"/>
                  </a:gs>
                  <a:gs pos="100000">
                    <a:srgbClr val="A5A5A5"/>
                  </a:gs>
                </a:gsLst>
                <a:lin ang="5400000" scaled="0"/>
              </a:gradFill>
              <a:ln w="12700" cap="flat" cmpd="sng">
                <a:solidFill>
                  <a:srgbClr val="A5A5A5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25400" sx="102000" sy="102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 panose="020F0502020204030204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191" name="Google Shape;191;p61"/>
              <p:cNvSpPr/>
              <p:nvPr/>
            </p:nvSpPr>
            <p:spPr>
              <a:xfrm rot="-54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7F7F7F"/>
                  </a:gs>
                  <a:gs pos="23000">
                    <a:srgbClr val="A5A5A5"/>
                  </a:gs>
                  <a:gs pos="52000">
                    <a:srgbClr val="D8D8D8"/>
                  </a:gs>
                  <a:gs pos="74000">
                    <a:schemeClr val="lt1"/>
                  </a:gs>
                  <a:gs pos="100000">
                    <a:srgbClr val="A5A5A5"/>
                  </a:gs>
                </a:gsLst>
                <a:lin ang="5400000" scaled="0"/>
              </a:gradFill>
              <a:ln w="12700" cap="flat" cmpd="sng">
                <a:solidFill>
                  <a:srgbClr val="A5A5A5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25400" sx="102000" sy="102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 panose="020F0502020204030204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192" name="Google Shape;192;p61"/>
              <p:cNvSpPr/>
              <p:nvPr/>
            </p:nvSpPr>
            <p:spPr>
              <a:xfrm rot="-54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7F7F7F"/>
                  </a:gs>
                  <a:gs pos="23000">
                    <a:srgbClr val="A5A5A5"/>
                  </a:gs>
                  <a:gs pos="52000">
                    <a:srgbClr val="D8D8D8"/>
                  </a:gs>
                  <a:gs pos="74000">
                    <a:schemeClr val="lt1"/>
                  </a:gs>
                  <a:gs pos="100000">
                    <a:srgbClr val="A5A5A5"/>
                  </a:gs>
                </a:gsLst>
                <a:lin ang="5400000" scaled="0"/>
              </a:gradFill>
              <a:ln w="12700" cap="flat" cmpd="sng">
                <a:solidFill>
                  <a:srgbClr val="A5A5A5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25400" sx="102000" sy="102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 panose="020F0502020204030204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193" name="Google Shape;193;p61"/>
              <p:cNvSpPr/>
              <p:nvPr/>
            </p:nvSpPr>
            <p:spPr>
              <a:xfrm rot="-54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7F7F7F"/>
                  </a:gs>
                  <a:gs pos="23000">
                    <a:srgbClr val="A5A5A5"/>
                  </a:gs>
                  <a:gs pos="52000">
                    <a:srgbClr val="D8D8D8"/>
                  </a:gs>
                  <a:gs pos="74000">
                    <a:schemeClr val="lt1"/>
                  </a:gs>
                  <a:gs pos="100000">
                    <a:srgbClr val="A5A5A5"/>
                  </a:gs>
                </a:gsLst>
                <a:lin ang="5400000" scaled="0"/>
              </a:gradFill>
              <a:ln w="12700" cap="flat" cmpd="sng">
                <a:solidFill>
                  <a:srgbClr val="A5A5A5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25400" sx="102000" sy="102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 panose="020F0502020204030204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</p:grpSp>
      </p:grpSp>
      <p:grpSp>
        <p:nvGrpSpPr>
          <p:cNvPr id="194" name="Google Shape;194;p61"/>
          <p:cNvGrpSpPr/>
          <p:nvPr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195" name="Google Shape;195;p61"/>
            <p:cNvGrpSpPr/>
            <p:nvPr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196" name="Google Shape;196;p61"/>
              <p:cNvPicPr preferRelativeResize="0"/>
              <p:nvPr/>
            </p:nvPicPr>
            <p:blipFill rotWithShape="1">
              <a:blip r:embed="rId2"/>
              <a:srcRect/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7" name="Google Shape;197;p61"/>
              <p:cNvPicPr preferRelativeResize="0"/>
              <p:nvPr/>
            </p:nvPicPr>
            <p:blipFill rotWithShape="1">
              <a:blip r:embed="rId3"/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98" name="Google Shape;198;p61"/>
            <p:cNvSpPr txBox="1"/>
            <p:nvPr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95959"/>
                </a:buClr>
                <a:buSzPts val="800"/>
                <a:buFont typeface="Arial" panose="020B0604020202020204"/>
                <a:buNone/>
              </a:pPr>
              <a:r>
                <a:rPr lang="en-US" sz="800" b="0" i="0" u="none" strike="noStrike" cap="none">
                  <a:solidFill>
                    <a:srgbClr val="595959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By 杜小二</a:t>
              </a:r>
            </a:p>
          </p:txBody>
        </p:sp>
      </p:grpSp>
      <p:sp>
        <p:nvSpPr>
          <p:cNvPr id="199" name="Google Shape;199;p61"/>
          <p:cNvSpPr txBox="1"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/>
              <a:buNone/>
              <a:def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自定义版式">
  <p:cSld name="自定义版式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62"/>
          <p:cNvSpPr/>
          <p:nvPr/>
        </p:nvSpPr>
        <p:spPr>
          <a:xfrm>
            <a:off x="-8905" y="0"/>
            <a:ext cx="12202286" cy="6859588"/>
          </a:xfrm>
          <a:prstGeom prst="rect">
            <a:avLst/>
          </a:prstGeom>
          <a:gradFill>
            <a:gsLst>
              <a:gs pos="0">
                <a:srgbClr val="77458B"/>
              </a:gs>
              <a:gs pos="100000">
                <a:srgbClr val="4F2D5D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 panose="020F0502020204030204"/>
              <a:buNone/>
            </a:pPr>
            <a:endParaRPr sz="1800" b="0" i="0" u="none" strike="noStrike" cap="none">
              <a:solidFill>
                <a:srgbClr val="F34F57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02" name="Google Shape;202;p62"/>
          <p:cNvSpPr txBox="1">
            <a:spLocks noGrp="1"/>
          </p:cNvSpPr>
          <p:nvPr>
            <p:ph type="dt" idx="10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64" descr="hexa.png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64"/>
          <p:cNvSpPr txBox="1">
            <a:spLocks noGrp="1"/>
          </p:cNvSpPr>
          <p:nvPr>
            <p:ph type="dt" idx="10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6" name="Google Shape;216;p64"/>
          <p:cNvSpPr txBox="1">
            <a:spLocks noGrp="1"/>
          </p:cNvSpPr>
          <p:nvPr>
            <p:ph type="ftr" idx="11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65"/>
          <p:cNvSpPr txBox="1">
            <a:spLocks noGrp="1"/>
          </p:cNvSpPr>
          <p:nvPr>
            <p:ph type="dt" idx="10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9" name="Google Shape;219;p65"/>
          <p:cNvSpPr txBox="1">
            <a:spLocks noGrp="1"/>
          </p:cNvSpPr>
          <p:nvPr>
            <p:ph type="ftr" idx="11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iHei Pro"/>
                <a:ea typeface="LiHei Pro"/>
                <a:cs typeface="LiHei Pro"/>
                <a:sym typeface="LiHei Pr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65"/>
          <p:cNvSpPr txBox="1">
            <a:spLocks noGrp="1"/>
          </p:cNvSpPr>
          <p:nvPr>
            <p:ph type="sldNum" idx="12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1pPr>
            <a:lvl2pPr marL="0" marR="0" lvl="1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2pPr>
            <a:lvl3pPr marL="0" marR="0" lvl="2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3pPr>
            <a:lvl4pPr marL="0" marR="0" lvl="3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4pPr>
            <a:lvl5pPr marL="0" marR="0" lvl="4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5pPr>
            <a:lvl6pPr marL="0" marR="0" lvl="5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6pPr>
            <a:lvl7pPr marL="0" marR="0" lvl="6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7pPr>
            <a:lvl8pPr marL="0" marR="0" lvl="7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8pPr>
            <a:lvl9pPr marL="0" marR="0" lvl="8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  <p:cxnSp>
        <p:nvCxnSpPr>
          <p:cNvPr id="221" name="Google Shape;221;p65"/>
          <p:cNvCxnSpPr/>
          <p:nvPr/>
        </p:nvCxnSpPr>
        <p:spPr>
          <a:xfrm rot="10800000" flipH="1">
            <a:off x="3024904" y="479935"/>
            <a:ext cx="8365514" cy="1"/>
          </a:xfrm>
          <a:prstGeom prst="straightConnector1">
            <a:avLst/>
          </a:prstGeom>
          <a:noFill/>
          <a:ln w="19050" cap="flat" cmpd="sng">
            <a:solidFill>
              <a:srgbClr val="7F7F7F"/>
            </a:solidFill>
            <a:prstDash val="dot"/>
            <a:round/>
            <a:headEnd type="none" w="sm" len="sm"/>
            <a:tailEnd type="none" w="sm" len="sm"/>
          </a:ln>
        </p:spPr>
      </p:cxnSp>
      <p:grpSp>
        <p:nvGrpSpPr>
          <p:cNvPr id="222" name="Google Shape;222;p65"/>
          <p:cNvGrpSpPr/>
          <p:nvPr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223" name="Google Shape;223;p65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 panose="020F0502020204030204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grpSp>
          <p:nvGrpSpPr>
            <p:cNvPr id="224" name="Google Shape;224;p65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225" name="Google Shape;225;p65"/>
              <p:cNvSpPr/>
              <p:nvPr/>
            </p:nvSpPr>
            <p:spPr>
              <a:xfrm rot="-54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0">
                    <a:schemeClr val="lt1"/>
                  </a:gs>
                  <a:gs pos="17000">
                    <a:srgbClr val="A5A5A5"/>
                  </a:gs>
                  <a:gs pos="35000">
                    <a:srgbClr val="F2F2F2"/>
                  </a:gs>
                  <a:gs pos="55000">
                    <a:srgbClr val="A5A5A5"/>
                  </a:gs>
                  <a:gs pos="75000">
                    <a:srgbClr val="F2F2F2"/>
                  </a:gs>
                  <a:gs pos="100000">
                    <a:srgbClr val="A5A5A5"/>
                  </a:gs>
                </a:gsLst>
                <a:lin ang="2700000" scaled="0"/>
              </a:gradFill>
              <a:ln>
                <a:noFill/>
              </a:ln>
              <a:effectLst>
                <a:outerShdw blurRad="12700" dist="12700" dir="2700000" algn="tl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 panose="020F0502020204030204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226" name="Google Shape;226;p65"/>
              <p:cNvSpPr/>
              <p:nvPr/>
            </p:nvSpPr>
            <p:spPr>
              <a:xfrm rot="-5400000">
                <a:off x="752463" y="942770"/>
                <a:ext cx="127798" cy="127797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 panose="020F0502020204030204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227" name="Google Shape;227;p65"/>
              <p:cNvSpPr/>
              <p:nvPr/>
            </p:nvSpPr>
            <p:spPr>
              <a:xfrm rot="-54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0">
                    <a:schemeClr val="lt1"/>
                  </a:gs>
                  <a:gs pos="17000">
                    <a:srgbClr val="A5A5A5"/>
                  </a:gs>
                  <a:gs pos="35000">
                    <a:srgbClr val="F2F2F2"/>
                  </a:gs>
                  <a:gs pos="55000">
                    <a:srgbClr val="A5A5A5"/>
                  </a:gs>
                  <a:gs pos="75000">
                    <a:srgbClr val="F2F2F2"/>
                  </a:gs>
                  <a:gs pos="100000">
                    <a:srgbClr val="A5A5A5"/>
                  </a:gs>
                </a:gsLst>
                <a:lin ang="2700000" scaled="0"/>
              </a:gradFill>
              <a:ln>
                <a:noFill/>
              </a:ln>
              <a:effectLst>
                <a:outerShdw blurRad="12700" dist="12700" dir="2700000" algn="tl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 panose="020F0502020204030204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228" name="Google Shape;228;p65"/>
              <p:cNvSpPr/>
              <p:nvPr/>
            </p:nvSpPr>
            <p:spPr>
              <a:xfrm rot="-5400000">
                <a:off x="752463" y="743063"/>
                <a:ext cx="127798" cy="127797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 panose="020F0502020204030204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229" name="Google Shape;229;p65"/>
              <p:cNvSpPr/>
              <p:nvPr/>
            </p:nvSpPr>
            <p:spPr>
              <a:xfrm rot="-54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7F7F7F"/>
                  </a:gs>
                  <a:gs pos="23000">
                    <a:srgbClr val="A5A5A5"/>
                  </a:gs>
                  <a:gs pos="52000">
                    <a:srgbClr val="D8D8D8"/>
                  </a:gs>
                  <a:gs pos="74000">
                    <a:schemeClr val="lt1"/>
                  </a:gs>
                  <a:gs pos="100000">
                    <a:srgbClr val="A5A5A5"/>
                  </a:gs>
                </a:gsLst>
                <a:lin ang="5400000" scaled="0"/>
              </a:gradFill>
              <a:ln w="12700" cap="flat" cmpd="sng">
                <a:solidFill>
                  <a:srgbClr val="A5A5A5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25400" sx="102000" sy="102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 panose="020F0502020204030204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230" name="Google Shape;230;p65"/>
              <p:cNvSpPr/>
              <p:nvPr/>
            </p:nvSpPr>
            <p:spPr>
              <a:xfrm rot="-54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7F7F7F"/>
                  </a:gs>
                  <a:gs pos="23000">
                    <a:srgbClr val="A5A5A5"/>
                  </a:gs>
                  <a:gs pos="52000">
                    <a:srgbClr val="D8D8D8"/>
                  </a:gs>
                  <a:gs pos="74000">
                    <a:schemeClr val="lt1"/>
                  </a:gs>
                  <a:gs pos="100000">
                    <a:srgbClr val="A5A5A5"/>
                  </a:gs>
                </a:gsLst>
                <a:lin ang="5400000" scaled="0"/>
              </a:gradFill>
              <a:ln w="12700" cap="flat" cmpd="sng">
                <a:solidFill>
                  <a:srgbClr val="A5A5A5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25400" sx="102000" sy="102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 panose="020F0502020204030204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231" name="Google Shape;231;p65"/>
              <p:cNvSpPr/>
              <p:nvPr/>
            </p:nvSpPr>
            <p:spPr>
              <a:xfrm rot="-54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7F7F7F"/>
                  </a:gs>
                  <a:gs pos="23000">
                    <a:srgbClr val="A5A5A5"/>
                  </a:gs>
                  <a:gs pos="52000">
                    <a:srgbClr val="D8D8D8"/>
                  </a:gs>
                  <a:gs pos="74000">
                    <a:schemeClr val="lt1"/>
                  </a:gs>
                  <a:gs pos="100000">
                    <a:srgbClr val="A5A5A5"/>
                  </a:gs>
                </a:gsLst>
                <a:lin ang="5400000" scaled="0"/>
              </a:gradFill>
              <a:ln w="12700" cap="flat" cmpd="sng">
                <a:solidFill>
                  <a:srgbClr val="A5A5A5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25400" sx="102000" sy="102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 panose="020F0502020204030204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232" name="Google Shape;232;p65"/>
              <p:cNvSpPr/>
              <p:nvPr/>
            </p:nvSpPr>
            <p:spPr>
              <a:xfrm rot="-54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7F7F7F"/>
                  </a:gs>
                  <a:gs pos="23000">
                    <a:srgbClr val="A5A5A5"/>
                  </a:gs>
                  <a:gs pos="52000">
                    <a:srgbClr val="D8D8D8"/>
                  </a:gs>
                  <a:gs pos="74000">
                    <a:schemeClr val="lt1"/>
                  </a:gs>
                  <a:gs pos="100000">
                    <a:srgbClr val="A5A5A5"/>
                  </a:gs>
                </a:gsLst>
                <a:lin ang="5400000" scaled="0"/>
              </a:gradFill>
              <a:ln w="12700" cap="flat" cmpd="sng">
                <a:solidFill>
                  <a:srgbClr val="A5A5A5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25400" sx="102000" sy="102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 panose="020F0502020204030204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</p:grpSp>
      </p:grpSp>
      <p:grpSp>
        <p:nvGrpSpPr>
          <p:cNvPr id="233" name="Google Shape;233;p65"/>
          <p:cNvGrpSpPr/>
          <p:nvPr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34" name="Google Shape;234;p65"/>
            <p:cNvGrpSpPr/>
            <p:nvPr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35" name="Google Shape;235;p65"/>
              <p:cNvPicPr preferRelativeResize="0"/>
              <p:nvPr/>
            </p:nvPicPr>
            <p:blipFill rotWithShape="1">
              <a:blip r:embed="rId2"/>
              <a:srcRect/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6" name="Google Shape;236;p65"/>
              <p:cNvPicPr preferRelativeResize="0"/>
              <p:nvPr/>
            </p:nvPicPr>
            <p:blipFill rotWithShape="1">
              <a:blip r:embed="rId3"/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37" name="Google Shape;237;p65"/>
            <p:cNvSpPr txBox="1"/>
            <p:nvPr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95959"/>
                </a:buClr>
                <a:buSzPts val="800"/>
                <a:buFont typeface="Arial" panose="020B0604020202020204"/>
                <a:buNone/>
              </a:pPr>
              <a:r>
                <a:rPr lang="en-US" sz="800" b="0" i="0" u="none" strike="noStrike" cap="none">
                  <a:solidFill>
                    <a:srgbClr val="595959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By 杜小二</a:t>
              </a:r>
            </a:p>
          </p:txBody>
        </p:sp>
      </p:grpSp>
      <p:sp>
        <p:nvSpPr>
          <p:cNvPr id="238" name="Google Shape;238;p65"/>
          <p:cNvSpPr txBox="1"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/>
              <a:buNone/>
              <a:def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自定义版式">
  <p:cSld name="自定义版式"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66"/>
          <p:cNvSpPr/>
          <p:nvPr/>
        </p:nvSpPr>
        <p:spPr>
          <a:xfrm>
            <a:off x="-8905" y="0"/>
            <a:ext cx="12202286" cy="6859588"/>
          </a:xfrm>
          <a:prstGeom prst="rect">
            <a:avLst/>
          </a:prstGeom>
          <a:gradFill>
            <a:gsLst>
              <a:gs pos="0">
                <a:srgbClr val="77458B"/>
              </a:gs>
              <a:gs pos="100000">
                <a:srgbClr val="4F2D5D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 panose="020F0502020204030204"/>
              <a:buNone/>
            </a:pPr>
            <a:endParaRPr sz="1800" b="0" i="0" u="none" strike="noStrike" cap="none">
              <a:solidFill>
                <a:srgbClr val="F34F57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41" name="Google Shape;241;p66"/>
          <p:cNvSpPr txBox="1">
            <a:spLocks noGrp="1"/>
          </p:cNvSpPr>
          <p:nvPr>
            <p:ph type="dt" idx="10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68" descr="hexa.png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68"/>
          <p:cNvSpPr txBox="1">
            <a:spLocks noGrp="1"/>
          </p:cNvSpPr>
          <p:nvPr>
            <p:ph type="dt" idx="10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5" name="Google Shape;255;p68"/>
          <p:cNvSpPr txBox="1">
            <a:spLocks noGrp="1"/>
          </p:cNvSpPr>
          <p:nvPr>
            <p:ph type="ftr" idx="11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69"/>
          <p:cNvSpPr txBox="1">
            <a:spLocks noGrp="1"/>
          </p:cNvSpPr>
          <p:nvPr>
            <p:ph type="dt" idx="10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8" name="Google Shape;258;p69"/>
          <p:cNvSpPr txBox="1">
            <a:spLocks noGrp="1"/>
          </p:cNvSpPr>
          <p:nvPr>
            <p:ph type="ftr" idx="11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iHei Pro"/>
                <a:ea typeface="LiHei Pro"/>
                <a:cs typeface="LiHei Pro"/>
                <a:sym typeface="LiHei Pr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9" name="Google Shape;259;p69"/>
          <p:cNvSpPr txBox="1">
            <a:spLocks noGrp="1"/>
          </p:cNvSpPr>
          <p:nvPr>
            <p:ph type="sldNum" idx="12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1pPr>
            <a:lvl2pPr marL="0" marR="0" lvl="1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2pPr>
            <a:lvl3pPr marL="0" marR="0" lvl="2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3pPr>
            <a:lvl4pPr marL="0" marR="0" lvl="3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4pPr>
            <a:lvl5pPr marL="0" marR="0" lvl="4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5pPr>
            <a:lvl6pPr marL="0" marR="0" lvl="5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6pPr>
            <a:lvl7pPr marL="0" marR="0" lvl="6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7pPr>
            <a:lvl8pPr marL="0" marR="0" lvl="7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8pPr>
            <a:lvl9pPr marL="0" marR="0" lvl="8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  <p:cxnSp>
        <p:nvCxnSpPr>
          <p:cNvPr id="260" name="Google Shape;260;p69"/>
          <p:cNvCxnSpPr/>
          <p:nvPr/>
        </p:nvCxnSpPr>
        <p:spPr>
          <a:xfrm rot="10800000" flipH="1">
            <a:off x="3024904" y="479935"/>
            <a:ext cx="8365514" cy="1"/>
          </a:xfrm>
          <a:prstGeom prst="straightConnector1">
            <a:avLst/>
          </a:prstGeom>
          <a:noFill/>
          <a:ln w="19050" cap="flat" cmpd="sng">
            <a:solidFill>
              <a:srgbClr val="7F7F7F"/>
            </a:solidFill>
            <a:prstDash val="dot"/>
            <a:round/>
            <a:headEnd type="none" w="sm" len="sm"/>
            <a:tailEnd type="none" w="sm" len="sm"/>
          </a:ln>
        </p:spPr>
      </p:cxnSp>
      <p:grpSp>
        <p:nvGrpSpPr>
          <p:cNvPr id="261" name="Google Shape;261;p69"/>
          <p:cNvGrpSpPr/>
          <p:nvPr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262" name="Google Shape;262;p69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 panose="020F0502020204030204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grpSp>
          <p:nvGrpSpPr>
            <p:cNvPr id="263" name="Google Shape;263;p6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264" name="Google Shape;264;p69"/>
              <p:cNvSpPr/>
              <p:nvPr/>
            </p:nvSpPr>
            <p:spPr>
              <a:xfrm rot="-54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0">
                    <a:schemeClr val="lt1"/>
                  </a:gs>
                  <a:gs pos="17000">
                    <a:srgbClr val="A5A5A5"/>
                  </a:gs>
                  <a:gs pos="35000">
                    <a:srgbClr val="F2F2F2"/>
                  </a:gs>
                  <a:gs pos="55000">
                    <a:srgbClr val="A5A5A5"/>
                  </a:gs>
                  <a:gs pos="75000">
                    <a:srgbClr val="F2F2F2"/>
                  </a:gs>
                  <a:gs pos="100000">
                    <a:srgbClr val="A5A5A5"/>
                  </a:gs>
                </a:gsLst>
                <a:lin ang="2700000" scaled="0"/>
              </a:gradFill>
              <a:ln>
                <a:noFill/>
              </a:ln>
              <a:effectLst>
                <a:outerShdw blurRad="12700" dist="12700" dir="2700000" algn="tl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 panose="020F0502020204030204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265" name="Google Shape;265;p69"/>
              <p:cNvSpPr/>
              <p:nvPr/>
            </p:nvSpPr>
            <p:spPr>
              <a:xfrm rot="-5400000">
                <a:off x="752463" y="942770"/>
                <a:ext cx="127798" cy="127797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 panose="020F0502020204030204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266" name="Google Shape;266;p69"/>
              <p:cNvSpPr/>
              <p:nvPr/>
            </p:nvSpPr>
            <p:spPr>
              <a:xfrm rot="-54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0">
                    <a:schemeClr val="lt1"/>
                  </a:gs>
                  <a:gs pos="17000">
                    <a:srgbClr val="A5A5A5"/>
                  </a:gs>
                  <a:gs pos="35000">
                    <a:srgbClr val="F2F2F2"/>
                  </a:gs>
                  <a:gs pos="55000">
                    <a:srgbClr val="A5A5A5"/>
                  </a:gs>
                  <a:gs pos="75000">
                    <a:srgbClr val="F2F2F2"/>
                  </a:gs>
                  <a:gs pos="100000">
                    <a:srgbClr val="A5A5A5"/>
                  </a:gs>
                </a:gsLst>
                <a:lin ang="2700000" scaled="0"/>
              </a:gradFill>
              <a:ln>
                <a:noFill/>
              </a:ln>
              <a:effectLst>
                <a:outerShdw blurRad="12700" dist="12700" dir="2700000" algn="tl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 panose="020F0502020204030204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267" name="Google Shape;267;p69"/>
              <p:cNvSpPr/>
              <p:nvPr/>
            </p:nvSpPr>
            <p:spPr>
              <a:xfrm rot="-5400000">
                <a:off x="752463" y="743063"/>
                <a:ext cx="127798" cy="127797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 panose="020F0502020204030204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268" name="Google Shape;268;p69"/>
              <p:cNvSpPr/>
              <p:nvPr/>
            </p:nvSpPr>
            <p:spPr>
              <a:xfrm rot="-54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7F7F7F"/>
                  </a:gs>
                  <a:gs pos="23000">
                    <a:srgbClr val="A5A5A5"/>
                  </a:gs>
                  <a:gs pos="52000">
                    <a:srgbClr val="D8D8D8"/>
                  </a:gs>
                  <a:gs pos="74000">
                    <a:schemeClr val="lt1"/>
                  </a:gs>
                  <a:gs pos="100000">
                    <a:srgbClr val="A5A5A5"/>
                  </a:gs>
                </a:gsLst>
                <a:lin ang="5400000" scaled="0"/>
              </a:gradFill>
              <a:ln w="12700" cap="flat" cmpd="sng">
                <a:solidFill>
                  <a:srgbClr val="A5A5A5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25400" sx="102000" sy="102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 panose="020F0502020204030204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269" name="Google Shape;269;p69"/>
              <p:cNvSpPr/>
              <p:nvPr/>
            </p:nvSpPr>
            <p:spPr>
              <a:xfrm rot="-54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7F7F7F"/>
                  </a:gs>
                  <a:gs pos="23000">
                    <a:srgbClr val="A5A5A5"/>
                  </a:gs>
                  <a:gs pos="52000">
                    <a:srgbClr val="D8D8D8"/>
                  </a:gs>
                  <a:gs pos="74000">
                    <a:schemeClr val="lt1"/>
                  </a:gs>
                  <a:gs pos="100000">
                    <a:srgbClr val="A5A5A5"/>
                  </a:gs>
                </a:gsLst>
                <a:lin ang="5400000" scaled="0"/>
              </a:gradFill>
              <a:ln w="12700" cap="flat" cmpd="sng">
                <a:solidFill>
                  <a:srgbClr val="A5A5A5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25400" sx="102000" sy="102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 panose="020F0502020204030204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270" name="Google Shape;270;p69"/>
              <p:cNvSpPr/>
              <p:nvPr/>
            </p:nvSpPr>
            <p:spPr>
              <a:xfrm rot="-54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7F7F7F"/>
                  </a:gs>
                  <a:gs pos="23000">
                    <a:srgbClr val="A5A5A5"/>
                  </a:gs>
                  <a:gs pos="52000">
                    <a:srgbClr val="D8D8D8"/>
                  </a:gs>
                  <a:gs pos="74000">
                    <a:schemeClr val="lt1"/>
                  </a:gs>
                  <a:gs pos="100000">
                    <a:srgbClr val="A5A5A5"/>
                  </a:gs>
                </a:gsLst>
                <a:lin ang="5400000" scaled="0"/>
              </a:gradFill>
              <a:ln w="12700" cap="flat" cmpd="sng">
                <a:solidFill>
                  <a:srgbClr val="A5A5A5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25400" sx="102000" sy="102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 panose="020F0502020204030204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271" name="Google Shape;271;p69"/>
              <p:cNvSpPr/>
              <p:nvPr/>
            </p:nvSpPr>
            <p:spPr>
              <a:xfrm rot="-54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7F7F7F"/>
                  </a:gs>
                  <a:gs pos="23000">
                    <a:srgbClr val="A5A5A5"/>
                  </a:gs>
                  <a:gs pos="52000">
                    <a:srgbClr val="D8D8D8"/>
                  </a:gs>
                  <a:gs pos="74000">
                    <a:schemeClr val="lt1"/>
                  </a:gs>
                  <a:gs pos="100000">
                    <a:srgbClr val="A5A5A5"/>
                  </a:gs>
                </a:gsLst>
                <a:lin ang="5400000" scaled="0"/>
              </a:gradFill>
              <a:ln w="12700" cap="flat" cmpd="sng">
                <a:solidFill>
                  <a:srgbClr val="A5A5A5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25400" sx="102000" sy="102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 panose="020F0502020204030204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</p:grpSp>
      </p:grpSp>
      <p:grpSp>
        <p:nvGrpSpPr>
          <p:cNvPr id="272" name="Google Shape;272;p69"/>
          <p:cNvGrpSpPr/>
          <p:nvPr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73" name="Google Shape;273;p69"/>
            <p:cNvGrpSpPr/>
            <p:nvPr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74" name="Google Shape;274;p69"/>
              <p:cNvPicPr preferRelativeResize="0"/>
              <p:nvPr/>
            </p:nvPicPr>
            <p:blipFill rotWithShape="1">
              <a:blip r:embed="rId2"/>
              <a:srcRect/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75" name="Google Shape;275;p69"/>
              <p:cNvPicPr preferRelativeResize="0"/>
              <p:nvPr/>
            </p:nvPicPr>
            <p:blipFill rotWithShape="1">
              <a:blip r:embed="rId3"/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76" name="Google Shape;276;p69"/>
            <p:cNvSpPr txBox="1"/>
            <p:nvPr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95959"/>
                </a:buClr>
                <a:buSzPts val="800"/>
                <a:buFont typeface="Arial" panose="020B0604020202020204"/>
                <a:buNone/>
              </a:pPr>
              <a:r>
                <a:rPr lang="en-US" sz="800" b="0" i="0" u="none" strike="noStrike" cap="none">
                  <a:solidFill>
                    <a:srgbClr val="595959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By 杜小二</a:t>
              </a:r>
            </a:p>
          </p:txBody>
        </p:sp>
      </p:grpSp>
      <p:sp>
        <p:nvSpPr>
          <p:cNvPr id="277" name="Google Shape;277;p69"/>
          <p:cNvSpPr txBox="1"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/>
              <a:buNone/>
              <a:def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自定义版式">
  <p:cSld name="自定义版式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70"/>
          <p:cNvSpPr/>
          <p:nvPr/>
        </p:nvSpPr>
        <p:spPr>
          <a:xfrm>
            <a:off x="-8905" y="0"/>
            <a:ext cx="12202286" cy="6859588"/>
          </a:xfrm>
          <a:prstGeom prst="rect">
            <a:avLst/>
          </a:prstGeom>
          <a:gradFill>
            <a:gsLst>
              <a:gs pos="0">
                <a:srgbClr val="77458B"/>
              </a:gs>
              <a:gs pos="100000">
                <a:srgbClr val="4F2D5D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 panose="020F0502020204030204"/>
              <a:buNone/>
            </a:pPr>
            <a:endParaRPr sz="1800" b="0" i="0" u="none" strike="noStrike" cap="none">
              <a:solidFill>
                <a:srgbClr val="F34F57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80" name="Google Shape;280;p70"/>
          <p:cNvSpPr txBox="1">
            <a:spLocks noGrp="1"/>
          </p:cNvSpPr>
          <p:nvPr>
            <p:ph type="dt" idx="10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72" descr="hexa.png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72"/>
          <p:cNvSpPr txBox="1">
            <a:spLocks noGrp="1"/>
          </p:cNvSpPr>
          <p:nvPr>
            <p:ph type="dt" idx="10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4" name="Google Shape;294;p72"/>
          <p:cNvSpPr txBox="1">
            <a:spLocks noGrp="1"/>
          </p:cNvSpPr>
          <p:nvPr>
            <p:ph type="ftr" idx="11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73"/>
          <p:cNvSpPr txBox="1">
            <a:spLocks noGrp="1"/>
          </p:cNvSpPr>
          <p:nvPr>
            <p:ph type="dt" idx="10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7" name="Google Shape;297;p73"/>
          <p:cNvSpPr txBox="1">
            <a:spLocks noGrp="1"/>
          </p:cNvSpPr>
          <p:nvPr>
            <p:ph type="ftr" idx="11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iHei Pro"/>
                <a:ea typeface="LiHei Pro"/>
                <a:cs typeface="LiHei Pro"/>
                <a:sym typeface="LiHei Pr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8" name="Google Shape;298;p73"/>
          <p:cNvSpPr txBox="1">
            <a:spLocks noGrp="1"/>
          </p:cNvSpPr>
          <p:nvPr>
            <p:ph type="sldNum" idx="12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1pPr>
            <a:lvl2pPr marL="0" marR="0" lvl="1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2pPr>
            <a:lvl3pPr marL="0" marR="0" lvl="2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3pPr>
            <a:lvl4pPr marL="0" marR="0" lvl="3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4pPr>
            <a:lvl5pPr marL="0" marR="0" lvl="4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5pPr>
            <a:lvl6pPr marL="0" marR="0" lvl="5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6pPr>
            <a:lvl7pPr marL="0" marR="0" lvl="6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7pPr>
            <a:lvl8pPr marL="0" marR="0" lvl="7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8pPr>
            <a:lvl9pPr marL="0" marR="0" lvl="8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  <p:cxnSp>
        <p:nvCxnSpPr>
          <p:cNvPr id="299" name="Google Shape;299;p73"/>
          <p:cNvCxnSpPr/>
          <p:nvPr/>
        </p:nvCxnSpPr>
        <p:spPr>
          <a:xfrm rot="10800000" flipH="1">
            <a:off x="3024904" y="479935"/>
            <a:ext cx="8365514" cy="1"/>
          </a:xfrm>
          <a:prstGeom prst="straightConnector1">
            <a:avLst/>
          </a:prstGeom>
          <a:noFill/>
          <a:ln w="19050" cap="flat" cmpd="sng">
            <a:solidFill>
              <a:srgbClr val="7F7F7F"/>
            </a:solidFill>
            <a:prstDash val="dot"/>
            <a:round/>
            <a:headEnd type="none" w="sm" len="sm"/>
            <a:tailEnd type="none" w="sm" len="sm"/>
          </a:ln>
        </p:spPr>
      </p:cxnSp>
      <p:grpSp>
        <p:nvGrpSpPr>
          <p:cNvPr id="300" name="Google Shape;300;p73"/>
          <p:cNvGrpSpPr/>
          <p:nvPr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301" name="Google Shape;301;p73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 panose="020F0502020204030204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grpSp>
          <p:nvGrpSpPr>
            <p:cNvPr id="302" name="Google Shape;302;p73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303" name="Google Shape;303;p73"/>
              <p:cNvSpPr/>
              <p:nvPr/>
            </p:nvSpPr>
            <p:spPr>
              <a:xfrm rot="-54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0">
                    <a:schemeClr val="lt1"/>
                  </a:gs>
                  <a:gs pos="17000">
                    <a:srgbClr val="A5A5A5"/>
                  </a:gs>
                  <a:gs pos="35000">
                    <a:srgbClr val="F2F2F2"/>
                  </a:gs>
                  <a:gs pos="55000">
                    <a:srgbClr val="A5A5A5"/>
                  </a:gs>
                  <a:gs pos="75000">
                    <a:srgbClr val="F2F2F2"/>
                  </a:gs>
                  <a:gs pos="100000">
                    <a:srgbClr val="A5A5A5"/>
                  </a:gs>
                </a:gsLst>
                <a:lin ang="2700000" scaled="0"/>
              </a:gradFill>
              <a:ln>
                <a:noFill/>
              </a:ln>
              <a:effectLst>
                <a:outerShdw blurRad="12700" dist="12700" dir="2700000" algn="tl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 panose="020F0502020204030204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304" name="Google Shape;304;p73"/>
              <p:cNvSpPr/>
              <p:nvPr/>
            </p:nvSpPr>
            <p:spPr>
              <a:xfrm rot="-5400000">
                <a:off x="752463" y="942770"/>
                <a:ext cx="127798" cy="127797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 panose="020F0502020204030204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305" name="Google Shape;305;p73"/>
              <p:cNvSpPr/>
              <p:nvPr/>
            </p:nvSpPr>
            <p:spPr>
              <a:xfrm rot="-54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0">
                    <a:schemeClr val="lt1"/>
                  </a:gs>
                  <a:gs pos="17000">
                    <a:srgbClr val="A5A5A5"/>
                  </a:gs>
                  <a:gs pos="35000">
                    <a:srgbClr val="F2F2F2"/>
                  </a:gs>
                  <a:gs pos="55000">
                    <a:srgbClr val="A5A5A5"/>
                  </a:gs>
                  <a:gs pos="75000">
                    <a:srgbClr val="F2F2F2"/>
                  </a:gs>
                  <a:gs pos="100000">
                    <a:srgbClr val="A5A5A5"/>
                  </a:gs>
                </a:gsLst>
                <a:lin ang="2700000" scaled="0"/>
              </a:gradFill>
              <a:ln>
                <a:noFill/>
              </a:ln>
              <a:effectLst>
                <a:outerShdw blurRad="12700" dist="12700" dir="2700000" algn="tl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 panose="020F0502020204030204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306" name="Google Shape;306;p73"/>
              <p:cNvSpPr/>
              <p:nvPr/>
            </p:nvSpPr>
            <p:spPr>
              <a:xfrm rot="-5400000">
                <a:off x="752463" y="743063"/>
                <a:ext cx="127798" cy="127797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 panose="020F0502020204030204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307" name="Google Shape;307;p73"/>
              <p:cNvSpPr/>
              <p:nvPr/>
            </p:nvSpPr>
            <p:spPr>
              <a:xfrm rot="-54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7F7F7F"/>
                  </a:gs>
                  <a:gs pos="23000">
                    <a:srgbClr val="A5A5A5"/>
                  </a:gs>
                  <a:gs pos="52000">
                    <a:srgbClr val="D8D8D8"/>
                  </a:gs>
                  <a:gs pos="74000">
                    <a:schemeClr val="lt1"/>
                  </a:gs>
                  <a:gs pos="100000">
                    <a:srgbClr val="A5A5A5"/>
                  </a:gs>
                </a:gsLst>
                <a:lin ang="5400000" scaled="0"/>
              </a:gradFill>
              <a:ln w="12700" cap="flat" cmpd="sng">
                <a:solidFill>
                  <a:srgbClr val="A5A5A5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25400" sx="102000" sy="102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 panose="020F0502020204030204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308" name="Google Shape;308;p73"/>
              <p:cNvSpPr/>
              <p:nvPr/>
            </p:nvSpPr>
            <p:spPr>
              <a:xfrm rot="-54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7F7F7F"/>
                  </a:gs>
                  <a:gs pos="23000">
                    <a:srgbClr val="A5A5A5"/>
                  </a:gs>
                  <a:gs pos="52000">
                    <a:srgbClr val="D8D8D8"/>
                  </a:gs>
                  <a:gs pos="74000">
                    <a:schemeClr val="lt1"/>
                  </a:gs>
                  <a:gs pos="100000">
                    <a:srgbClr val="A5A5A5"/>
                  </a:gs>
                </a:gsLst>
                <a:lin ang="5400000" scaled="0"/>
              </a:gradFill>
              <a:ln w="12700" cap="flat" cmpd="sng">
                <a:solidFill>
                  <a:srgbClr val="A5A5A5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25400" sx="102000" sy="102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 panose="020F0502020204030204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309" name="Google Shape;309;p73"/>
              <p:cNvSpPr/>
              <p:nvPr/>
            </p:nvSpPr>
            <p:spPr>
              <a:xfrm rot="-54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7F7F7F"/>
                  </a:gs>
                  <a:gs pos="23000">
                    <a:srgbClr val="A5A5A5"/>
                  </a:gs>
                  <a:gs pos="52000">
                    <a:srgbClr val="D8D8D8"/>
                  </a:gs>
                  <a:gs pos="74000">
                    <a:schemeClr val="lt1"/>
                  </a:gs>
                  <a:gs pos="100000">
                    <a:srgbClr val="A5A5A5"/>
                  </a:gs>
                </a:gsLst>
                <a:lin ang="5400000" scaled="0"/>
              </a:gradFill>
              <a:ln w="12700" cap="flat" cmpd="sng">
                <a:solidFill>
                  <a:srgbClr val="A5A5A5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25400" sx="102000" sy="102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 panose="020F0502020204030204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310" name="Google Shape;310;p73"/>
              <p:cNvSpPr/>
              <p:nvPr/>
            </p:nvSpPr>
            <p:spPr>
              <a:xfrm rot="-54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7F7F7F"/>
                  </a:gs>
                  <a:gs pos="23000">
                    <a:srgbClr val="A5A5A5"/>
                  </a:gs>
                  <a:gs pos="52000">
                    <a:srgbClr val="D8D8D8"/>
                  </a:gs>
                  <a:gs pos="74000">
                    <a:schemeClr val="lt1"/>
                  </a:gs>
                  <a:gs pos="100000">
                    <a:srgbClr val="A5A5A5"/>
                  </a:gs>
                </a:gsLst>
                <a:lin ang="5400000" scaled="0"/>
              </a:gradFill>
              <a:ln w="12700" cap="flat" cmpd="sng">
                <a:solidFill>
                  <a:srgbClr val="A5A5A5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25400" sx="102000" sy="102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 panose="020F0502020204030204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</p:grpSp>
      </p:grpSp>
      <p:grpSp>
        <p:nvGrpSpPr>
          <p:cNvPr id="311" name="Google Shape;311;p73"/>
          <p:cNvGrpSpPr/>
          <p:nvPr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312" name="Google Shape;312;p73"/>
            <p:cNvGrpSpPr/>
            <p:nvPr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313" name="Google Shape;313;p73"/>
              <p:cNvPicPr preferRelativeResize="0"/>
              <p:nvPr/>
            </p:nvPicPr>
            <p:blipFill rotWithShape="1">
              <a:blip r:embed="rId2"/>
              <a:srcRect/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14" name="Google Shape;314;p73"/>
              <p:cNvPicPr preferRelativeResize="0"/>
              <p:nvPr/>
            </p:nvPicPr>
            <p:blipFill rotWithShape="1">
              <a:blip r:embed="rId3"/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315" name="Google Shape;315;p73"/>
            <p:cNvSpPr txBox="1"/>
            <p:nvPr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95959"/>
                </a:buClr>
                <a:buSzPts val="800"/>
                <a:buFont typeface="Arial" panose="020B0604020202020204"/>
                <a:buNone/>
              </a:pPr>
              <a:r>
                <a:rPr lang="en-US" sz="800" b="0" i="0" u="none" strike="noStrike" cap="none">
                  <a:solidFill>
                    <a:srgbClr val="595959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By 杜小二</a:t>
              </a:r>
            </a:p>
          </p:txBody>
        </p:sp>
      </p:grpSp>
      <p:sp>
        <p:nvSpPr>
          <p:cNvPr id="316" name="Google Shape;316;p73"/>
          <p:cNvSpPr txBox="1"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/>
              <a:buNone/>
              <a:def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自定义版式">
  <p:cSld name="自定义版式"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74"/>
          <p:cNvSpPr/>
          <p:nvPr/>
        </p:nvSpPr>
        <p:spPr>
          <a:xfrm>
            <a:off x="-8905" y="0"/>
            <a:ext cx="12202286" cy="6859588"/>
          </a:xfrm>
          <a:prstGeom prst="rect">
            <a:avLst/>
          </a:prstGeom>
          <a:gradFill>
            <a:gsLst>
              <a:gs pos="0">
                <a:srgbClr val="77458B"/>
              </a:gs>
              <a:gs pos="100000">
                <a:srgbClr val="4F2D5D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 panose="020F0502020204030204"/>
              <a:buNone/>
            </a:pPr>
            <a:endParaRPr sz="1800" b="0" i="0" u="none" strike="noStrike" cap="none">
              <a:solidFill>
                <a:srgbClr val="F34F57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19" name="Google Shape;319;p74"/>
          <p:cNvSpPr txBox="1">
            <a:spLocks noGrp="1"/>
          </p:cNvSpPr>
          <p:nvPr>
            <p:ph type="dt" idx="10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Google Shape;331;p76" descr="hexa.png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76"/>
          <p:cNvSpPr txBox="1">
            <a:spLocks noGrp="1"/>
          </p:cNvSpPr>
          <p:nvPr>
            <p:ph type="dt" idx="10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3" name="Google Shape;333;p76"/>
          <p:cNvSpPr txBox="1">
            <a:spLocks noGrp="1"/>
          </p:cNvSpPr>
          <p:nvPr>
            <p:ph type="ftr" idx="11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77"/>
          <p:cNvSpPr txBox="1">
            <a:spLocks noGrp="1"/>
          </p:cNvSpPr>
          <p:nvPr>
            <p:ph type="dt" idx="10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6" name="Google Shape;336;p77"/>
          <p:cNvSpPr txBox="1">
            <a:spLocks noGrp="1"/>
          </p:cNvSpPr>
          <p:nvPr>
            <p:ph type="ftr" idx="11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iHei Pro"/>
                <a:ea typeface="LiHei Pro"/>
                <a:cs typeface="LiHei Pro"/>
                <a:sym typeface="LiHei Pr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7" name="Google Shape;337;p77"/>
          <p:cNvSpPr txBox="1">
            <a:spLocks noGrp="1"/>
          </p:cNvSpPr>
          <p:nvPr>
            <p:ph type="sldNum" idx="12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1pPr>
            <a:lvl2pPr marL="0" marR="0" lvl="1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2pPr>
            <a:lvl3pPr marL="0" marR="0" lvl="2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3pPr>
            <a:lvl4pPr marL="0" marR="0" lvl="3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4pPr>
            <a:lvl5pPr marL="0" marR="0" lvl="4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5pPr>
            <a:lvl6pPr marL="0" marR="0" lvl="5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6pPr>
            <a:lvl7pPr marL="0" marR="0" lvl="6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7pPr>
            <a:lvl8pPr marL="0" marR="0" lvl="7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8pPr>
            <a:lvl9pPr marL="0" marR="0" lvl="8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  <p:cxnSp>
        <p:nvCxnSpPr>
          <p:cNvPr id="338" name="Google Shape;338;p77"/>
          <p:cNvCxnSpPr/>
          <p:nvPr/>
        </p:nvCxnSpPr>
        <p:spPr>
          <a:xfrm rot="10800000" flipH="1">
            <a:off x="3024904" y="479935"/>
            <a:ext cx="8365514" cy="1"/>
          </a:xfrm>
          <a:prstGeom prst="straightConnector1">
            <a:avLst/>
          </a:prstGeom>
          <a:noFill/>
          <a:ln w="19050" cap="flat" cmpd="sng">
            <a:solidFill>
              <a:srgbClr val="7F7F7F"/>
            </a:solidFill>
            <a:prstDash val="dot"/>
            <a:round/>
            <a:headEnd type="none" w="sm" len="sm"/>
            <a:tailEnd type="none" w="sm" len="sm"/>
          </a:ln>
        </p:spPr>
      </p:cxnSp>
      <p:grpSp>
        <p:nvGrpSpPr>
          <p:cNvPr id="339" name="Google Shape;339;p77"/>
          <p:cNvGrpSpPr/>
          <p:nvPr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340" name="Google Shape;340;p77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 panose="020F0502020204030204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grpSp>
          <p:nvGrpSpPr>
            <p:cNvPr id="341" name="Google Shape;341;p77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342" name="Google Shape;342;p77"/>
              <p:cNvSpPr/>
              <p:nvPr/>
            </p:nvSpPr>
            <p:spPr>
              <a:xfrm rot="-54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0">
                    <a:schemeClr val="lt1"/>
                  </a:gs>
                  <a:gs pos="17000">
                    <a:srgbClr val="A5A5A5"/>
                  </a:gs>
                  <a:gs pos="35000">
                    <a:srgbClr val="F2F2F2"/>
                  </a:gs>
                  <a:gs pos="55000">
                    <a:srgbClr val="A5A5A5"/>
                  </a:gs>
                  <a:gs pos="75000">
                    <a:srgbClr val="F2F2F2"/>
                  </a:gs>
                  <a:gs pos="100000">
                    <a:srgbClr val="A5A5A5"/>
                  </a:gs>
                </a:gsLst>
                <a:lin ang="2700000" scaled="0"/>
              </a:gradFill>
              <a:ln>
                <a:noFill/>
              </a:ln>
              <a:effectLst>
                <a:outerShdw blurRad="12700" dist="12700" dir="2700000" algn="tl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 panose="020F0502020204030204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343" name="Google Shape;343;p77"/>
              <p:cNvSpPr/>
              <p:nvPr/>
            </p:nvSpPr>
            <p:spPr>
              <a:xfrm rot="-5400000">
                <a:off x="752463" y="942770"/>
                <a:ext cx="127798" cy="127797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 panose="020F0502020204030204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344" name="Google Shape;344;p77"/>
              <p:cNvSpPr/>
              <p:nvPr/>
            </p:nvSpPr>
            <p:spPr>
              <a:xfrm rot="-54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0">
                    <a:schemeClr val="lt1"/>
                  </a:gs>
                  <a:gs pos="17000">
                    <a:srgbClr val="A5A5A5"/>
                  </a:gs>
                  <a:gs pos="35000">
                    <a:srgbClr val="F2F2F2"/>
                  </a:gs>
                  <a:gs pos="55000">
                    <a:srgbClr val="A5A5A5"/>
                  </a:gs>
                  <a:gs pos="75000">
                    <a:srgbClr val="F2F2F2"/>
                  </a:gs>
                  <a:gs pos="100000">
                    <a:srgbClr val="A5A5A5"/>
                  </a:gs>
                </a:gsLst>
                <a:lin ang="2700000" scaled="0"/>
              </a:gradFill>
              <a:ln>
                <a:noFill/>
              </a:ln>
              <a:effectLst>
                <a:outerShdw blurRad="12700" dist="12700" dir="2700000" algn="tl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 panose="020F0502020204030204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345" name="Google Shape;345;p77"/>
              <p:cNvSpPr/>
              <p:nvPr/>
            </p:nvSpPr>
            <p:spPr>
              <a:xfrm rot="-5400000">
                <a:off x="752463" y="743063"/>
                <a:ext cx="127798" cy="127797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 panose="020F0502020204030204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346" name="Google Shape;346;p77"/>
              <p:cNvSpPr/>
              <p:nvPr/>
            </p:nvSpPr>
            <p:spPr>
              <a:xfrm rot="-54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7F7F7F"/>
                  </a:gs>
                  <a:gs pos="23000">
                    <a:srgbClr val="A5A5A5"/>
                  </a:gs>
                  <a:gs pos="52000">
                    <a:srgbClr val="D8D8D8"/>
                  </a:gs>
                  <a:gs pos="74000">
                    <a:schemeClr val="lt1"/>
                  </a:gs>
                  <a:gs pos="100000">
                    <a:srgbClr val="A5A5A5"/>
                  </a:gs>
                </a:gsLst>
                <a:lin ang="5400000" scaled="0"/>
              </a:gradFill>
              <a:ln w="12700" cap="flat" cmpd="sng">
                <a:solidFill>
                  <a:srgbClr val="A5A5A5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25400" sx="102000" sy="102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 panose="020F0502020204030204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347" name="Google Shape;347;p77"/>
              <p:cNvSpPr/>
              <p:nvPr/>
            </p:nvSpPr>
            <p:spPr>
              <a:xfrm rot="-54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7F7F7F"/>
                  </a:gs>
                  <a:gs pos="23000">
                    <a:srgbClr val="A5A5A5"/>
                  </a:gs>
                  <a:gs pos="52000">
                    <a:srgbClr val="D8D8D8"/>
                  </a:gs>
                  <a:gs pos="74000">
                    <a:schemeClr val="lt1"/>
                  </a:gs>
                  <a:gs pos="100000">
                    <a:srgbClr val="A5A5A5"/>
                  </a:gs>
                </a:gsLst>
                <a:lin ang="5400000" scaled="0"/>
              </a:gradFill>
              <a:ln w="12700" cap="flat" cmpd="sng">
                <a:solidFill>
                  <a:srgbClr val="A5A5A5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25400" sx="102000" sy="102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 panose="020F0502020204030204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348" name="Google Shape;348;p77"/>
              <p:cNvSpPr/>
              <p:nvPr/>
            </p:nvSpPr>
            <p:spPr>
              <a:xfrm rot="-54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7F7F7F"/>
                  </a:gs>
                  <a:gs pos="23000">
                    <a:srgbClr val="A5A5A5"/>
                  </a:gs>
                  <a:gs pos="52000">
                    <a:srgbClr val="D8D8D8"/>
                  </a:gs>
                  <a:gs pos="74000">
                    <a:schemeClr val="lt1"/>
                  </a:gs>
                  <a:gs pos="100000">
                    <a:srgbClr val="A5A5A5"/>
                  </a:gs>
                </a:gsLst>
                <a:lin ang="5400000" scaled="0"/>
              </a:gradFill>
              <a:ln w="12700" cap="flat" cmpd="sng">
                <a:solidFill>
                  <a:srgbClr val="A5A5A5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25400" sx="102000" sy="102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 panose="020F0502020204030204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349" name="Google Shape;349;p77"/>
              <p:cNvSpPr/>
              <p:nvPr/>
            </p:nvSpPr>
            <p:spPr>
              <a:xfrm rot="-54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7F7F7F"/>
                  </a:gs>
                  <a:gs pos="23000">
                    <a:srgbClr val="A5A5A5"/>
                  </a:gs>
                  <a:gs pos="52000">
                    <a:srgbClr val="D8D8D8"/>
                  </a:gs>
                  <a:gs pos="74000">
                    <a:schemeClr val="lt1"/>
                  </a:gs>
                  <a:gs pos="100000">
                    <a:srgbClr val="A5A5A5"/>
                  </a:gs>
                </a:gsLst>
                <a:lin ang="5400000" scaled="0"/>
              </a:gradFill>
              <a:ln w="12700" cap="flat" cmpd="sng">
                <a:solidFill>
                  <a:srgbClr val="A5A5A5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25400" sx="102000" sy="102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 panose="020F0502020204030204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</p:grpSp>
      </p:grpSp>
      <p:grpSp>
        <p:nvGrpSpPr>
          <p:cNvPr id="350" name="Google Shape;350;p77"/>
          <p:cNvGrpSpPr/>
          <p:nvPr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351" name="Google Shape;351;p77"/>
            <p:cNvGrpSpPr/>
            <p:nvPr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352" name="Google Shape;352;p77"/>
              <p:cNvPicPr preferRelativeResize="0"/>
              <p:nvPr/>
            </p:nvPicPr>
            <p:blipFill rotWithShape="1">
              <a:blip r:embed="rId2"/>
              <a:srcRect/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53" name="Google Shape;353;p77"/>
              <p:cNvPicPr preferRelativeResize="0"/>
              <p:nvPr/>
            </p:nvPicPr>
            <p:blipFill rotWithShape="1">
              <a:blip r:embed="rId3"/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354" name="Google Shape;354;p77"/>
            <p:cNvSpPr txBox="1"/>
            <p:nvPr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95959"/>
                </a:buClr>
                <a:buSzPts val="800"/>
                <a:buFont typeface="Arial" panose="020B0604020202020204"/>
                <a:buNone/>
              </a:pPr>
              <a:r>
                <a:rPr lang="en-US" sz="800" b="0" i="0" u="none" strike="noStrike" cap="none">
                  <a:solidFill>
                    <a:srgbClr val="595959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By 杜小二</a:t>
              </a:r>
            </a:p>
          </p:txBody>
        </p:sp>
      </p:grpSp>
      <p:sp>
        <p:nvSpPr>
          <p:cNvPr id="355" name="Google Shape;355;p77"/>
          <p:cNvSpPr txBox="1"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/>
              <a:buNone/>
              <a:def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自定义版式">
  <p:cSld name="自定义版式"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78"/>
          <p:cNvSpPr/>
          <p:nvPr/>
        </p:nvSpPr>
        <p:spPr>
          <a:xfrm>
            <a:off x="-8905" y="0"/>
            <a:ext cx="12202286" cy="6859588"/>
          </a:xfrm>
          <a:prstGeom prst="rect">
            <a:avLst/>
          </a:prstGeom>
          <a:gradFill>
            <a:gsLst>
              <a:gs pos="0">
                <a:srgbClr val="77458B"/>
              </a:gs>
              <a:gs pos="100000">
                <a:srgbClr val="4F2D5D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 panose="020F0502020204030204"/>
              <a:buNone/>
            </a:pPr>
            <a:endParaRPr sz="1800" b="0" i="0" u="none" strike="noStrike" cap="none">
              <a:solidFill>
                <a:srgbClr val="F34F57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58" name="Google Shape;358;p78"/>
          <p:cNvSpPr txBox="1">
            <a:spLocks noGrp="1"/>
          </p:cNvSpPr>
          <p:nvPr>
            <p:ph type="dt" idx="10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" name="Google Shape;370;p80" descr="hexa.png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80"/>
          <p:cNvSpPr txBox="1">
            <a:spLocks noGrp="1"/>
          </p:cNvSpPr>
          <p:nvPr>
            <p:ph type="dt" idx="10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2" name="Google Shape;372;p80"/>
          <p:cNvSpPr txBox="1">
            <a:spLocks noGrp="1"/>
          </p:cNvSpPr>
          <p:nvPr>
            <p:ph type="ftr" idx="11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81"/>
          <p:cNvSpPr txBox="1">
            <a:spLocks noGrp="1"/>
          </p:cNvSpPr>
          <p:nvPr>
            <p:ph type="dt" idx="10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5" name="Google Shape;375;p81"/>
          <p:cNvSpPr txBox="1">
            <a:spLocks noGrp="1"/>
          </p:cNvSpPr>
          <p:nvPr>
            <p:ph type="ftr" idx="11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iHei Pro"/>
                <a:ea typeface="LiHei Pro"/>
                <a:cs typeface="LiHei Pro"/>
                <a:sym typeface="LiHei Pr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6" name="Google Shape;376;p81"/>
          <p:cNvSpPr txBox="1">
            <a:spLocks noGrp="1"/>
          </p:cNvSpPr>
          <p:nvPr>
            <p:ph type="sldNum" idx="12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1pPr>
            <a:lvl2pPr marL="0" marR="0" lvl="1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2pPr>
            <a:lvl3pPr marL="0" marR="0" lvl="2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3pPr>
            <a:lvl4pPr marL="0" marR="0" lvl="3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4pPr>
            <a:lvl5pPr marL="0" marR="0" lvl="4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5pPr>
            <a:lvl6pPr marL="0" marR="0" lvl="5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6pPr>
            <a:lvl7pPr marL="0" marR="0" lvl="6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7pPr>
            <a:lvl8pPr marL="0" marR="0" lvl="7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8pPr>
            <a:lvl9pPr marL="0" marR="0" lvl="8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  <p:cxnSp>
        <p:nvCxnSpPr>
          <p:cNvPr id="377" name="Google Shape;377;p81"/>
          <p:cNvCxnSpPr/>
          <p:nvPr/>
        </p:nvCxnSpPr>
        <p:spPr>
          <a:xfrm rot="10800000" flipH="1">
            <a:off x="3024904" y="479935"/>
            <a:ext cx="8365514" cy="1"/>
          </a:xfrm>
          <a:prstGeom prst="straightConnector1">
            <a:avLst/>
          </a:prstGeom>
          <a:noFill/>
          <a:ln w="19050" cap="flat" cmpd="sng">
            <a:solidFill>
              <a:srgbClr val="7F7F7F"/>
            </a:solidFill>
            <a:prstDash val="dot"/>
            <a:round/>
            <a:headEnd type="none" w="sm" len="sm"/>
            <a:tailEnd type="none" w="sm" len="sm"/>
          </a:ln>
        </p:spPr>
      </p:cxnSp>
      <p:grpSp>
        <p:nvGrpSpPr>
          <p:cNvPr id="378" name="Google Shape;378;p81"/>
          <p:cNvGrpSpPr/>
          <p:nvPr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379" name="Google Shape;379;p81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 panose="020F0502020204030204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grpSp>
          <p:nvGrpSpPr>
            <p:cNvPr id="380" name="Google Shape;380;p81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381" name="Google Shape;381;p81"/>
              <p:cNvSpPr/>
              <p:nvPr/>
            </p:nvSpPr>
            <p:spPr>
              <a:xfrm rot="-54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0">
                    <a:schemeClr val="lt1"/>
                  </a:gs>
                  <a:gs pos="17000">
                    <a:srgbClr val="A5A5A5"/>
                  </a:gs>
                  <a:gs pos="35000">
                    <a:srgbClr val="F2F2F2"/>
                  </a:gs>
                  <a:gs pos="55000">
                    <a:srgbClr val="A5A5A5"/>
                  </a:gs>
                  <a:gs pos="75000">
                    <a:srgbClr val="F2F2F2"/>
                  </a:gs>
                  <a:gs pos="100000">
                    <a:srgbClr val="A5A5A5"/>
                  </a:gs>
                </a:gsLst>
                <a:lin ang="2700000" scaled="0"/>
              </a:gradFill>
              <a:ln>
                <a:noFill/>
              </a:ln>
              <a:effectLst>
                <a:outerShdw blurRad="12700" dist="12700" dir="2700000" algn="tl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 panose="020F0502020204030204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382" name="Google Shape;382;p81"/>
              <p:cNvSpPr/>
              <p:nvPr/>
            </p:nvSpPr>
            <p:spPr>
              <a:xfrm rot="-5400000">
                <a:off x="752463" y="942770"/>
                <a:ext cx="127798" cy="127797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 panose="020F0502020204030204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383" name="Google Shape;383;p81"/>
              <p:cNvSpPr/>
              <p:nvPr/>
            </p:nvSpPr>
            <p:spPr>
              <a:xfrm rot="-54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0">
                    <a:schemeClr val="lt1"/>
                  </a:gs>
                  <a:gs pos="17000">
                    <a:srgbClr val="A5A5A5"/>
                  </a:gs>
                  <a:gs pos="35000">
                    <a:srgbClr val="F2F2F2"/>
                  </a:gs>
                  <a:gs pos="55000">
                    <a:srgbClr val="A5A5A5"/>
                  </a:gs>
                  <a:gs pos="75000">
                    <a:srgbClr val="F2F2F2"/>
                  </a:gs>
                  <a:gs pos="100000">
                    <a:srgbClr val="A5A5A5"/>
                  </a:gs>
                </a:gsLst>
                <a:lin ang="2700000" scaled="0"/>
              </a:gradFill>
              <a:ln>
                <a:noFill/>
              </a:ln>
              <a:effectLst>
                <a:outerShdw blurRad="12700" dist="12700" dir="2700000" algn="tl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 panose="020F0502020204030204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384" name="Google Shape;384;p81"/>
              <p:cNvSpPr/>
              <p:nvPr/>
            </p:nvSpPr>
            <p:spPr>
              <a:xfrm rot="-5400000">
                <a:off x="752463" y="743063"/>
                <a:ext cx="127798" cy="127797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 panose="020F0502020204030204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385" name="Google Shape;385;p81"/>
              <p:cNvSpPr/>
              <p:nvPr/>
            </p:nvSpPr>
            <p:spPr>
              <a:xfrm rot="-54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7F7F7F"/>
                  </a:gs>
                  <a:gs pos="23000">
                    <a:srgbClr val="A5A5A5"/>
                  </a:gs>
                  <a:gs pos="52000">
                    <a:srgbClr val="D8D8D8"/>
                  </a:gs>
                  <a:gs pos="74000">
                    <a:schemeClr val="lt1"/>
                  </a:gs>
                  <a:gs pos="100000">
                    <a:srgbClr val="A5A5A5"/>
                  </a:gs>
                </a:gsLst>
                <a:lin ang="5400000" scaled="0"/>
              </a:gradFill>
              <a:ln w="12700" cap="flat" cmpd="sng">
                <a:solidFill>
                  <a:srgbClr val="A5A5A5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25400" sx="102000" sy="102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 panose="020F0502020204030204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386" name="Google Shape;386;p81"/>
              <p:cNvSpPr/>
              <p:nvPr/>
            </p:nvSpPr>
            <p:spPr>
              <a:xfrm rot="-54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7F7F7F"/>
                  </a:gs>
                  <a:gs pos="23000">
                    <a:srgbClr val="A5A5A5"/>
                  </a:gs>
                  <a:gs pos="52000">
                    <a:srgbClr val="D8D8D8"/>
                  </a:gs>
                  <a:gs pos="74000">
                    <a:schemeClr val="lt1"/>
                  </a:gs>
                  <a:gs pos="100000">
                    <a:srgbClr val="A5A5A5"/>
                  </a:gs>
                </a:gsLst>
                <a:lin ang="5400000" scaled="0"/>
              </a:gradFill>
              <a:ln w="12700" cap="flat" cmpd="sng">
                <a:solidFill>
                  <a:srgbClr val="A5A5A5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25400" sx="102000" sy="102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 panose="020F0502020204030204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387" name="Google Shape;387;p81"/>
              <p:cNvSpPr/>
              <p:nvPr/>
            </p:nvSpPr>
            <p:spPr>
              <a:xfrm rot="-54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7F7F7F"/>
                  </a:gs>
                  <a:gs pos="23000">
                    <a:srgbClr val="A5A5A5"/>
                  </a:gs>
                  <a:gs pos="52000">
                    <a:srgbClr val="D8D8D8"/>
                  </a:gs>
                  <a:gs pos="74000">
                    <a:schemeClr val="lt1"/>
                  </a:gs>
                  <a:gs pos="100000">
                    <a:srgbClr val="A5A5A5"/>
                  </a:gs>
                </a:gsLst>
                <a:lin ang="5400000" scaled="0"/>
              </a:gradFill>
              <a:ln w="12700" cap="flat" cmpd="sng">
                <a:solidFill>
                  <a:srgbClr val="A5A5A5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25400" sx="102000" sy="102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 panose="020F0502020204030204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388" name="Google Shape;388;p81"/>
              <p:cNvSpPr/>
              <p:nvPr/>
            </p:nvSpPr>
            <p:spPr>
              <a:xfrm rot="-54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7F7F7F"/>
                  </a:gs>
                  <a:gs pos="23000">
                    <a:srgbClr val="A5A5A5"/>
                  </a:gs>
                  <a:gs pos="52000">
                    <a:srgbClr val="D8D8D8"/>
                  </a:gs>
                  <a:gs pos="74000">
                    <a:schemeClr val="lt1"/>
                  </a:gs>
                  <a:gs pos="100000">
                    <a:srgbClr val="A5A5A5"/>
                  </a:gs>
                </a:gsLst>
                <a:lin ang="5400000" scaled="0"/>
              </a:gradFill>
              <a:ln w="12700" cap="flat" cmpd="sng">
                <a:solidFill>
                  <a:srgbClr val="A5A5A5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25400" sx="102000" sy="102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 panose="020F0502020204030204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</p:grpSp>
      </p:grpSp>
      <p:grpSp>
        <p:nvGrpSpPr>
          <p:cNvPr id="389" name="Google Shape;389;p81"/>
          <p:cNvGrpSpPr/>
          <p:nvPr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390" name="Google Shape;390;p81"/>
            <p:cNvGrpSpPr/>
            <p:nvPr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391" name="Google Shape;391;p81"/>
              <p:cNvPicPr preferRelativeResize="0"/>
              <p:nvPr/>
            </p:nvPicPr>
            <p:blipFill rotWithShape="1">
              <a:blip r:embed="rId2"/>
              <a:srcRect/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92" name="Google Shape;392;p81"/>
              <p:cNvPicPr preferRelativeResize="0"/>
              <p:nvPr/>
            </p:nvPicPr>
            <p:blipFill rotWithShape="1">
              <a:blip r:embed="rId3"/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393" name="Google Shape;393;p81"/>
            <p:cNvSpPr txBox="1"/>
            <p:nvPr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95959"/>
                </a:buClr>
                <a:buSzPts val="800"/>
                <a:buFont typeface="Arial" panose="020B0604020202020204"/>
                <a:buNone/>
              </a:pPr>
              <a:r>
                <a:rPr lang="en-US" sz="800" b="0" i="0" u="none" strike="noStrike" cap="none">
                  <a:solidFill>
                    <a:srgbClr val="595959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By 杜小二</a:t>
              </a:r>
            </a:p>
          </p:txBody>
        </p:sp>
      </p:grpSp>
      <p:sp>
        <p:nvSpPr>
          <p:cNvPr id="394" name="Google Shape;394;p81"/>
          <p:cNvSpPr txBox="1"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/>
              <a:buNone/>
              <a:def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自定义版式">
  <p:cSld name="自定义版式"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82"/>
          <p:cNvSpPr/>
          <p:nvPr/>
        </p:nvSpPr>
        <p:spPr>
          <a:xfrm>
            <a:off x="-8905" y="0"/>
            <a:ext cx="12202286" cy="6859588"/>
          </a:xfrm>
          <a:prstGeom prst="rect">
            <a:avLst/>
          </a:prstGeom>
          <a:gradFill>
            <a:gsLst>
              <a:gs pos="0">
                <a:srgbClr val="77458B"/>
              </a:gs>
              <a:gs pos="100000">
                <a:srgbClr val="4F2D5D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 panose="020F0502020204030204"/>
              <a:buNone/>
            </a:pPr>
            <a:endParaRPr sz="1800" b="0" i="0" u="none" strike="noStrike" cap="none">
              <a:solidFill>
                <a:srgbClr val="F34F57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97" name="Google Shape;397;p82"/>
          <p:cNvSpPr txBox="1">
            <a:spLocks noGrp="1"/>
          </p:cNvSpPr>
          <p:nvPr>
            <p:ph type="dt" idx="10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" name="Google Shape;409;p84" descr="hexa.png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p84"/>
          <p:cNvSpPr txBox="1">
            <a:spLocks noGrp="1"/>
          </p:cNvSpPr>
          <p:nvPr>
            <p:ph type="dt" idx="10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1" name="Google Shape;411;p84"/>
          <p:cNvSpPr txBox="1">
            <a:spLocks noGrp="1"/>
          </p:cNvSpPr>
          <p:nvPr>
            <p:ph type="ftr" idx="11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85"/>
          <p:cNvSpPr txBox="1">
            <a:spLocks noGrp="1"/>
          </p:cNvSpPr>
          <p:nvPr>
            <p:ph type="dt" idx="10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4" name="Google Shape;414;p85"/>
          <p:cNvSpPr txBox="1">
            <a:spLocks noGrp="1"/>
          </p:cNvSpPr>
          <p:nvPr>
            <p:ph type="ftr" idx="11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iHei Pro"/>
                <a:ea typeface="LiHei Pro"/>
                <a:cs typeface="LiHei Pro"/>
                <a:sym typeface="LiHei Pr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5" name="Google Shape;415;p85"/>
          <p:cNvSpPr txBox="1">
            <a:spLocks noGrp="1"/>
          </p:cNvSpPr>
          <p:nvPr>
            <p:ph type="sldNum" idx="12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1pPr>
            <a:lvl2pPr marL="0" marR="0" lvl="1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2pPr>
            <a:lvl3pPr marL="0" marR="0" lvl="2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3pPr>
            <a:lvl4pPr marL="0" marR="0" lvl="3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4pPr>
            <a:lvl5pPr marL="0" marR="0" lvl="4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5pPr>
            <a:lvl6pPr marL="0" marR="0" lvl="5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6pPr>
            <a:lvl7pPr marL="0" marR="0" lvl="6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7pPr>
            <a:lvl8pPr marL="0" marR="0" lvl="7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8pPr>
            <a:lvl9pPr marL="0" marR="0" lvl="8" indent="0" algn="ctr">
              <a:spcBef>
                <a:spcPts val="0"/>
              </a:spcBef>
              <a:buNone/>
              <a:defRPr sz="14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  <p:cxnSp>
        <p:nvCxnSpPr>
          <p:cNvPr id="416" name="Google Shape;416;p85"/>
          <p:cNvCxnSpPr/>
          <p:nvPr/>
        </p:nvCxnSpPr>
        <p:spPr>
          <a:xfrm rot="10800000" flipH="1">
            <a:off x="3024904" y="479935"/>
            <a:ext cx="8365514" cy="1"/>
          </a:xfrm>
          <a:prstGeom prst="straightConnector1">
            <a:avLst/>
          </a:prstGeom>
          <a:noFill/>
          <a:ln w="19050" cap="flat" cmpd="sng">
            <a:solidFill>
              <a:srgbClr val="7F7F7F"/>
            </a:solidFill>
            <a:prstDash val="dot"/>
            <a:round/>
            <a:headEnd type="none" w="sm" len="sm"/>
            <a:tailEnd type="none" w="sm" len="sm"/>
          </a:ln>
        </p:spPr>
      </p:cxnSp>
      <p:grpSp>
        <p:nvGrpSpPr>
          <p:cNvPr id="417" name="Google Shape;417;p85"/>
          <p:cNvGrpSpPr/>
          <p:nvPr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418" name="Google Shape;418;p85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 panose="020F0502020204030204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grpSp>
          <p:nvGrpSpPr>
            <p:cNvPr id="419" name="Google Shape;419;p85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420" name="Google Shape;420;p85"/>
              <p:cNvSpPr/>
              <p:nvPr/>
            </p:nvSpPr>
            <p:spPr>
              <a:xfrm rot="-54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0">
                    <a:schemeClr val="lt1"/>
                  </a:gs>
                  <a:gs pos="17000">
                    <a:srgbClr val="A5A5A5"/>
                  </a:gs>
                  <a:gs pos="35000">
                    <a:srgbClr val="F2F2F2"/>
                  </a:gs>
                  <a:gs pos="55000">
                    <a:srgbClr val="A5A5A5"/>
                  </a:gs>
                  <a:gs pos="75000">
                    <a:srgbClr val="F2F2F2"/>
                  </a:gs>
                  <a:gs pos="100000">
                    <a:srgbClr val="A5A5A5"/>
                  </a:gs>
                </a:gsLst>
                <a:lin ang="2700000" scaled="0"/>
              </a:gradFill>
              <a:ln>
                <a:noFill/>
              </a:ln>
              <a:effectLst>
                <a:outerShdw blurRad="12700" dist="12700" dir="2700000" algn="tl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 panose="020F0502020204030204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421" name="Google Shape;421;p85"/>
              <p:cNvSpPr/>
              <p:nvPr/>
            </p:nvSpPr>
            <p:spPr>
              <a:xfrm rot="-5400000">
                <a:off x="752463" y="942770"/>
                <a:ext cx="127798" cy="127797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 panose="020F0502020204030204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422" name="Google Shape;422;p85"/>
              <p:cNvSpPr/>
              <p:nvPr/>
            </p:nvSpPr>
            <p:spPr>
              <a:xfrm rot="-54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0">
                    <a:schemeClr val="lt1"/>
                  </a:gs>
                  <a:gs pos="17000">
                    <a:srgbClr val="A5A5A5"/>
                  </a:gs>
                  <a:gs pos="35000">
                    <a:srgbClr val="F2F2F2"/>
                  </a:gs>
                  <a:gs pos="55000">
                    <a:srgbClr val="A5A5A5"/>
                  </a:gs>
                  <a:gs pos="75000">
                    <a:srgbClr val="F2F2F2"/>
                  </a:gs>
                  <a:gs pos="100000">
                    <a:srgbClr val="A5A5A5"/>
                  </a:gs>
                </a:gsLst>
                <a:lin ang="2700000" scaled="0"/>
              </a:gradFill>
              <a:ln>
                <a:noFill/>
              </a:ln>
              <a:effectLst>
                <a:outerShdw blurRad="12700" dist="12700" dir="2700000" algn="tl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 panose="020F0502020204030204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423" name="Google Shape;423;p85"/>
              <p:cNvSpPr/>
              <p:nvPr/>
            </p:nvSpPr>
            <p:spPr>
              <a:xfrm rot="-5400000">
                <a:off x="752463" y="743063"/>
                <a:ext cx="127798" cy="127797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 panose="020F0502020204030204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424" name="Google Shape;424;p85"/>
              <p:cNvSpPr/>
              <p:nvPr/>
            </p:nvSpPr>
            <p:spPr>
              <a:xfrm rot="-54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7F7F7F"/>
                  </a:gs>
                  <a:gs pos="23000">
                    <a:srgbClr val="A5A5A5"/>
                  </a:gs>
                  <a:gs pos="52000">
                    <a:srgbClr val="D8D8D8"/>
                  </a:gs>
                  <a:gs pos="74000">
                    <a:schemeClr val="lt1"/>
                  </a:gs>
                  <a:gs pos="100000">
                    <a:srgbClr val="A5A5A5"/>
                  </a:gs>
                </a:gsLst>
                <a:lin ang="5400000" scaled="0"/>
              </a:gradFill>
              <a:ln w="12700" cap="flat" cmpd="sng">
                <a:solidFill>
                  <a:srgbClr val="A5A5A5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25400" sx="102000" sy="102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 panose="020F0502020204030204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425" name="Google Shape;425;p85"/>
              <p:cNvSpPr/>
              <p:nvPr/>
            </p:nvSpPr>
            <p:spPr>
              <a:xfrm rot="-54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7F7F7F"/>
                  </a:gs>
                  <a:gs pos="23000">
                    <a:srgbClr val="A5A5A5"/>
                  </a:gs>
                  <a:gs pos="52000">
                    <a:srgbClr val="D8D8D8"/>
                  </a:gs>
                  <a:gs pos="74000">
                    <a:schemeClr val="lt1"/>
                  </a:gs>
                  <a:gs pos="100000">
                    <a:srgbClr val="A5A5A5"/>
                  </a:gs>
                </a:gsLst>
                <a:lin ang="5400000" scaled="0"/>
              </a:gradFill>
              <a:ln w="12700" cap="flat" cmpd="sng">
                <a:solidFill>
                  <a:srgbClr val="A5A5A5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25400" sx="102000" sy="102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 panose="020F0502020204030204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426" name="Google Shape;426;p85"/>
              <p:cNvSpPr/>
              <p:nvPr/>
            </p:nvSpPr>
            <p:spPr>
              <a:xfrm rot="-54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7F7F7F"/>
                  </a:gs>
                  <a:gs pos="23000">
                    <a:srgbClr val="A5A5A5"/>
                  </a:gs>
                  <a:gs pos="52000">
                    <a:srgbClr val="D8D8D8"/>
                  </a:gs>
                  <a:gs pos="74000">
                    <a:schemeClr val="lt1"/>
                  </a:gs>
                  <a:gs pos="100000">
                    <a:srgbClr val="A5A5A5"/>
                  </a:gs>
                </a:gsLst>
                <a:lin ang="5400000" scaled="0"/>
              </a:gradFill>
              <a:ln w="12700" cap="flat" cmpd="sng">
                <a:solidFill>
                  <a:srgbClr val="A5A5A5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25400" sx="102000" sy="102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 panose="020F0502020204030204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427" name="Google Shape;427;p85"/>
              <p:cNvSpPr/>
              <p:nvPr/>
            </p:nvSpPr>
            <p:spPr>
              <a:xfrm rot="-54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7F7F7F"/>
                  </a:gs>
                  <a:gs pos="23000">
                    <a:srgbClr val="A5A5A5"/>
                  </a:gs>
                  <a:gs pos="52000">
                    <a:srgbClr val="D8D8D8"/>
                  </a:gs>
                  <a:gs pos="74000">
                    <a:schemeClr val="lt1"/>
                  </a:gs>
                  <a:gs pos="100000">
                    <a:srgbClr val="A5A5A5"/>
                  </a:gs>
                </a:gsLst>
                <a:lin ang="5400000" scaled="0"/>
              </a:gradFill>
              <a:ln w="12700" cap="flat" cmpd="sng">
                <a:solidFill>
                  <a:srgbClr val="A5A5A5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25400" sx="102000" sy="102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 panose="020F0502020204030204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</p:grpSp>
      </p:grpSp>
      <p:grpSp>
        <p:nvGrpSpPr>
          <p:cNvPr id="428" name="Google Shape;428;p85"/>
          <p:cNvGrpSpPr/>
          <p:nvPr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429" name="Google Shape;429;p85"/>
            <p:cNvGrpSpPr/>
            <p:nvPr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430" name="Google Shape;430;p85"/>
              <p:cNvPicPr preferRelativeResize="0"/>
              <p:nvPr/>
            </p:nvPicPr>
            <p:blipFill rotWithShape="1">
              <a:blip r:embed="rId2"/>
              <a:srcRect/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31" name="Google Shape;431;p85"/>
              <p:cNvPicPr preferRelativeResize="0"/>
              <p:nvPr/>
            </p:nvPicPr>
            <p:blipFill rotWithShape="1">
              <a:blip r:embed="rId3"/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432" name="Google Shape;432;p85"/>
            <p:cNvSpPr txBox="1"/>
            <p:nvPr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95959"/>
                </a:buClr>
                <a:buSzPts val="800"/>
                <a:buFont typeface="Arial" panose="020B0604020202020204"/>
                <a:buNone/>
              </a:pPr>
              <a:r>
                <a:rPr lang="en-US" sz="800" b="0" i="0" u="none" strike="noStrike" cap="none">
                  <a:solidFill>
                    <a:srgbClr val="595959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By 杜小二</a:t>
              </a:r>
            </a:p>
          </p:txBody>
        </p:sp>
      </p:grpSp>
      <p:sp>
        <p:nvSpPr>
          <p:cNvPr id="433" name="Google Shape;433;p85"/>
          <p:cNvSpPr txBox="1"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/>
              <a:buNone/>
              <a:def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自定义版式">
  <p:cSld name="自定义版式"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86"/>
          <p:cNvSpPr/>
          <p:nvPr/>
        </p:nvSpPr>
        <p:spPr>
          <a:xfrm>
            <a:off x="-8905" y="0"/>
            <a:ext cx="12202286" cy="6859588"/>
          </a:xfrm>
          <a:prstGeom prst="rect">
            <a:avLst/>
          </a:prstGeom>
          <a:gradFill>
            <a:gsLst>
              <a:gs pos="0">
                <a:srgbClr val="77458B"/>
              </a:gs>
              <a:gs pos="100000">
                <a:srgbClr val="4F2D5D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 panose="020F0502020204030204"/>
              <a:buNone/>
            </a:pPr>
            <a:endParaRPr sz="1800" b="0" i="0" u="none" strike="noStrike" cap="none">
              <a:solidFill>
                <a:srgbClr val="F34F57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436" name="Google Shape;436;p86"/>
          <p:cNvSpPr txBox="1">
            <a:spLocks noGrp="1"/>
          </p:cNvSpPr>
          <p:nvPr>
            <p:ph type="dt" idx="10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5"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3"/>
          <p:cNvSpPr txBox="1"/>
          <p:nvPr/>
        </p:nvSpPr>
        <p:spPr>
          <a:xfrm>
            <a:off x="0" y="-1604665"/>
            <a:ext cx="1219041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CFCFC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www.9slide.vn</a:t>
            </a:r>
          </a:p>
        </p:txBody>
      </p:sp>
      <p:sp>
        <p:nvSpPr>
          <p:cNvPr id="11" name="Google Shape;11;p33"/>
          <p:cNvSpPr txBox="1">
            <a:spLocks noGrp="1"/>
          </p:cNvSpPr>
          <p:nvPr>
            <p:ph type="title"/>
          </p:nvPr>
        </p:nvSpPr>
        <p:spPr>
          <a:xfrm>
            <a:off x="609521" y="274703"/>
            <a:ext cx="10971372" cy="1143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900"/>
              <a:buFont typeface="Calibri" panose="020F0502020204030204"/>
              <a:buNone/>
              <a:defRPr sz="59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33"/>
          <p:cNvSpPr txBox="1">
            <a:spLocks noGrp="1"/>
          </p:cNvSpPr>
          <p:nvPr>
            <p:ph type="body" idx="1"/>
          </p:nvPr>
        </p:nvSpPr>
        <p:spPr>
          <a:xfrm>
            <a:off x="609521" y="1600572"/>
            <a:ext cx="10971372" cy="4527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501650" algn="l" rtl="0"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rial" panose="020B0604020202020204"/>
              <a:buChar char="•"/>
              <a:defRPr sz="43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469900" algn="l" rtl="0">
              <a:spcBef>
                <a:spcPts val="76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rial" panose="020B0604020202020204"/>
              <a:buChar char="–"/>
              <a:defRPr sz="3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 panose="020B0604020202020204"/>
              <a:buChar char="•"/>
              <a:defRPr sz="3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400050" algn="l" rtl="0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 panose="020B0604020202020204"/>
              <a:buChar char="–"/>
              <a:defRPr sz="27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400050" algn="l" rtl="0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 panose="020B0604020202020204"/>
              <a:buChar char="»"/>
              <a:defRPr sz="27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400050" algn="l" rtl="0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 panose="020B0604020202020204"/>
              <a:buChar char="•"/>
              <a:defRPr sz="27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400050" algn="l" rtl="0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 panose="020B0604020202020204"/>
              <a:buChar char="•"/>
              <a:defRPr sz="27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400050" algn="l" rtl="0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 panose="020B0604020202020204"/>
              <a:buChar char="•"/>
              <a:defRPr sz="27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400050" algn="l" rtl="0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 panose="020B0604020202020204"/>
              <a:buChar char="•"/>
              <a:defRPr sz="27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13" name="Google Shape;13;p33"/>
          <p:cNvSpPr txBox="1">
            <a:spLocks noGrp="1"/>
          </p:cNvSpPr>
          <p:nvPr>
            <p:ph type="dt" idx="10"/>
          </p:nvPr>
        </p:nvSpPr>
        <p:spPr>
          <a:xfrm>
            <a:off x="609521" y="6357825"/>
            <a:ext cx="2844430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14" name="Google Shape;14;p33"/>
          <p:cNvSpPr txBox="1">
            <a:spLocks noGrp="1"/>
          </p:cNvSpPr>
          <p:nvPr>
            <p:ph type="ftr" idx="11"/>
          </p:nvPr>
        </p:nvSpPr>
        <p:spPr>
          <a:xfrm>
            <a:off x="4165059" y="6357825"/>
            <a:ext cx="3860297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15" name="Google Shape;15;p33"/>
          <p:cNvSpPr txBox="1">
            <a:spLocks noGrp="1"/>
          </p:cNvSpPr>
          <p:nvPr>
            <p:ph type="sldNum" idx="12"/>
          </p:nvPr>
        </p:nvSpPr>
        <p:spPr>
          <a:xfrm>
            <a:off x="8736463" y="6357825"/>
            <a:ext cx="2844430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47"/>
          <p:cNvSpPr txBox="1"/>
          <p:nvPr/>
        </p:nvSpPr>
        <p:spPr>
          <a:xfrm>
            <a:off x="0" y="-1604665"/>
            <a:ext cx="1219041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CFCFC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www.9slide.vn</a:t>
            </a:r>
          </a:p>
        </p:txBody>
      </p:sp>
      <p:sp>
        <p:nvSpPr>
          <p:cNvPr id="90" name="Google Shape;90;p47"/>
          <p:cNvSpPr txBox="1">
            <a:spLocks noGrp="1"/>
          </p:cNvSpPr>
          <p:nvPr>
            <p:ph type="title"/>
          </p:nvPr>
        </p:nvSpPr>
        <p:spPr>
          <a:xfrm>
            <a:off x="838092" y="365211"/>
            <a:ext cx="10514231" cy="1325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 panose="020B0604020202020204"/>
              <a:buNone/>
              <a:defRPr sz="4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1" name="Google Shape;91;p47"/>
          <p:cNvSpPr txBox="1">
            <a:spLocks noGrp="1"/>
          </p:cNvSpPr>
          <p:nvPr>
            <p:ph type="body" idx="1"/>
          </p:nvPr>
        </p:nvSpPr>
        <p:spPr>
          <a:xfrm>
            <a:off x="838092" y="1826048"/>
            <a:ext cx="10514231" cy="4352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•"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92" name="Google Shape;92;p47"/>
          <p:cNvSpPr txBox="1">
            <a:spLocks noGrp="1"/>
          </p:cNvSpPr>
          <p:nvPr>
            <p:ph type="dt" idx="10"/>
          </p:nvPr>
        </p:nvSpPr>
        <p:spPr>
          <a:xfrm>
            <a:off x="838092" y="6357823"/>
            <a:ext cx="2742843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93" name="Google Shape;93;p47"/>
          <p:cNvSpPr txBox="1">
            <a:spLocks noGrp="1"/>
          </p:cNvSpPr>
          <p:nvPr>
            <p:ph type="ftr" idx="11"/>
          </p:nvPr>
        </p:nvSpPr>
        <p:spPr>
          <a:xfrm>
            <a:off x="4038075" y="6357823"/>
            <a:ext cx="4114264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94" name="Google Shape;94;p47"/>
          <p:cNvSpPr txBox="1">
            <a:spLocks noGrp="1"/>
          </p:cNvSpPr>
          <p:nvPr>
            <p:ph type="sldNum" idx="12"/>
          </p:nvPr>
        </p:nvSpPr>
        <p:spPr>
          <a:xfrm>
            <a:off x="8609480" y="6357823"/>
            <a:ext cx="2742843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9"/>
          <p:cNvSpPr txBox="1"/>
          <p:nvPr/>
        </p:nvSpPr>
        <p:spPr>
          <a:xfrm>
            <a:off x="0" y="-1604665"/>
            <a:ext cx="1219041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CFCFC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www.9slide.vn</a:t>
            </a:r>
          </a:p>
        </p:txBody>
      </p:sp>
      <p:pic>
        <p:nvPicPr>
          <p:cNvPr id="166" name="Google Shape;166;p59" descr="hexa.png"/>
          <p:cNvPicPr preferRelativeResize="0"/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59"/>
          <p:cNvSpPr txBox="1"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17375E"/>
              </a:buClr>
              <a:buSzPts val="4600"/>
              <a:buFont typeface="Signika"/>
              <a:buNone/>
              <a:defRPr sz="4600" b="0" i="0" u="none" strike="noStrike" cap="none">
                <a:solidFill>
                  <a:srgbClr val="17375E"/>
                </a:solidFill>
                <a:latin typeface="Signika"/>
                <a:ea typeface="Signika"/>
                <a:cs typeface="Signika"/>
                <a:sym typeface="Signik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68" name="Google Shape;168;p59"/>
          <p:cNvSpPr txBox="1"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0050" algn="l" rtl="0">
              <a:spcBef>
                <a:spcPts val="540"/>
              </a:spcBef>
              <a:spcAft>
                <a:spcPts val="0"/>
              </a:spcAft>
              <a:buClr>
                <a:srgbClr val="17375E"/>
              </a:buClr>
              <a:buSzPts val="2700"/>
              <a:buFont typeface="Arial" panose="020B0604020202020204"/>
              <a:buChar char="•"/>
              <a:defRPr sz="2700" b="0" i="0" u="none" strike="noStrike" cap="none">
                <a:solidFill>
                  <a:srgbClr val="17375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rgbClr val="17375E"/>
              </a:buClr>
              <a:buSzPts val="2400"/>
              <a:buFont typeface="Arial" panose="020B0604020202020204"/>
              <a:buChar char="–"/>
              <a:defRPr sz="2400" b="0" i="0" u="none" strike="noStrike" cap="none">
                <a:solidFill>
                  <a:srgbClr val="17375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368300" algn="l" rtl="0">
              <a:spcBef>
                <a:spcPts val="440"/>
              </a:spcBef>
              <a:spcAft>
                <a:spcPts val="0"/>
              </a:spcAft>
              <a:buClr>
                <a:srgbClr val="17375E"/>
              </a:buClr>
              <a:buSzPts val="2200"/>
              <a:buFont typeface="Arial" panose="020B0604020202020204"/>
              <a:buChar char="•"/>
              <a:defRPr sz="2200" b="0" i="0" u="none" strike="noStrike" cap="none">
                <a:solidFill>
                  <a:srgbClr val="17375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349250" algn="l" rtl="0">
              <a:spcBef>
                <a:spcPts val="380"/>
              </a:spcBef>
              <a:spcAft>
                <a:spcPts val="0"/>
              </a:spcAft>
              <a:buClr>
                <a:srgbClr val="17375E"/>
              </a:buClr>
              <a:buSzPts val="1900"/>
              <a:buFont typeface="Arial" panose="020B0604020202020204"/>
              <a:buChar char="–"/>
              <a:defRPr sz="1900" b="0" i="0" u="none" strike="noStrike" cap="none">
                <a:solidFill>
                  <a:srgbClr val="17375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349250" algn="l" rtl="0">
              <a:spcBef>
                <a:spcPts val="380"/>
              </a:spcBef>
              <a:spcAft>
                <a:spcPts val="0"/>
              </a:spcAft>
              <a:buClr>
                <a:srgbClr val="17375E"/>
              </a:buClr>
              <a:buSzPts val="1900"/>
              <a:buFont typeface="Arial" panose="020B0604020202020204"/>
              <a:buChar char="»"/>
              <a:defRPr sz="1900" b="0" i="0" u="none" strike="noStrike" cap="none">
                <a:solidFill>
                  <a:srgbClr val="17375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400050" algn="l" rtl="0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 panose="020B0604020202020204"/>
              <a:buChar char="•"/>
              <a:defRPr sz="27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400050" algn="l" rtl="0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 panose="020B0604020202020204"/>
              <a:buChar char="•"/>
              <a:defRPr sz="27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400050" algn="l" rtl="0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 panose="020B0604020202020204"/>
              <a:buChar char="•"/>
              <a:defRPr sz="27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400050" algn="l" rtl="0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 panose="020B0604020202020204"/>
              <a:buChar char="•"/>
              <a:defRPr sz="27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169" name="Google Shape;169;p59"/>
          <p:cNvSpPr/>
          <p:nvPr/>
        </p:nvSpPr>
        <p:spPr>
          <a:xfrm rot="5400000">
            <a:off x="11245248" y="6045087"/>
            <a:ext cx="541705" cy="479936"/>
          </a:xfrm>
          <a:custGeom>
            <a:avLst/>
            <a:gdLst/>
            <a:ahLst/>
            <a:cxnLst/>
            <a:rect l="l" t="t" r="r" b="b"/>
            <a:pathLst>
              <a:path w="1375" h="1218" extrusionOk="0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>
            <a:gsLst>
              <a:gs pos="0">
                <a:srgbClr val="D3D3D3"/>
              </a:gs>
              <a:gs pos="2000">
                <a:srgbClr val="D3D3D3"/>
              </a:gs>
              <a:gs pos="100000">
                <a:srgbClr val="F7F7F7"/>
              </a:gs>
            </a:gsLst>
            <a:lin ang="18900000" scaled="0"/>
          </a:gra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165100" dist="76200" dir="2700000" algn="tl" rotWithShape="0">
              <a:srgbClr val="000000">
                <a:alpha val="29803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 panose="020F0502020204030204"/>
              <a:buNone/>
            </a:pPr>
            <a:endParaRPr sz="1800" b="0" i="0" u="none" strike="noStrike" cap="none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70" name="Google Shape;170;p59"/>
          <p:cNvSpPr txBox="1">
            <a:spLocks noGrp="1"/>
          </p:cNvSpPr>
          <p:nvPr>
            <p:ph type="dt" idx="10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171" name="Google Shape;171;p59"/>
          <p:cNvSpPr txBox="1">
            <a:spLocks noGrp="1"/>
          </p:cNvSpPr>
          <p:nvPr>
            <p:ph type="ftr" idx="11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A5A5A5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cxnSp>
        <p:nvCxnSpPr>
          <p:cNvPr id="172" name="Google Shape;172;p59"/>
          <p:cNvCxnSpPr/>
          <p:nvPr/>
        </p:nvCxnSpPr>
        <p:spPr>
          <a:xfrm>
            <a:off x="812694" y="6275254"/>
            <a:ext cx="10463438" cy="19604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73" name="Google Shape;173;p59"/>
          <p:cNvSpPr txBox="1">
            <a:spLocks noGrp="1"/>
          </p:cNvSpPr>
          <p:nvPr>
            <p:ph type="sldNum" idx="12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1pPr>
            <a:lvl2pPr marL="0" marR="0" lvl="1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2pPr>
            <a:lvl3pPr marL="0" marR="0" lvl="2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3pPr>
            <a:lvl4pPr marL="0" marR="0" lvl="3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4pPr>
            <a:lvl5pPr marL="0" marR="0" lvl="4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5pPr>
            <a:lvl6pPr marL="0" marR="0" lvl="5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6pPr>
            <a:lvl7pPr marL="0" marR="0" lvl="6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7pPr>
            <a:lvl8pPr marL="0" marR="0" lvl="7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8pPr>
            <a:lvl9pPr marL="0" marR="0" lvl="8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63"/>
          <p:cNvSpPr txBox="1"/>
          <p:nvPr/>
        </p:nvSpPr>
        <p:spPr>
          <a:xfrm>
            <a:off x="0" y="-1604665"/>
            <a:ext cx="1219041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CFCFC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www.9slide.vn</a:t>
            </a:r>
          </a:p>
        </p:txBody>
      </p:sp>
      <p:pic>
        <p:nvPicPr>
          <p:cNvPr id="205" name="Google Shape;205;p63" descr="hexa.png"/>
          <p:cNvPicPr preferRelativeResize="0"/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63"/>
          <p:cNvSpPr txBox="1"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17375E"/>
              </a:buClr>
              <a:buSzPts val="4600"/>
              <a:buFont typeface="Signika"/>
              <a:buNone/>
              <a:defRPr sz="4600" b="0" i="0" u="none" strike="noStrike" cap="none">
                <a:solidFill>
                  <a:srgbClr val="17375E"/>
                </a:solidFill>
                <a:latin typeface="Signika"/>
                <a:ea typeface="Signika"/>
                <a:cs typeface="Signika"/>
                <a:sym typeface="Signik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07" name="Google Shape;207;p63"/>
          <p:cNvSpPr txBox="1"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0050" algn="l" rtl="0">
              <a:spcBef>
                <a:spcPts val="540"/>
              </a:spcBef>
              <a:spcAft>
                <a:spcPts val="0"/>
              </a:spcAft>
              <a:buClr>
                <a:srgbClr val="17375E"/>
              </a:buClr>
              <a:buSzPts val="2700"/>
              <a:buFont typeface="Arial" panose="020B0604020202020204"/>
              <a:buChar char="•"/>
              <a:defRPr sz="2700" b="0" i="0" u="none" strike="noStrike" cap="none">
                <a:solidFill>
                  <a:srgbClr val="17375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rgbClr val="17375E"/>
              </a:buClr>
              <a:buSzPts val="2400"/>
              <a:buFont typeface="Arial" panose="020B0604020202020204"/>
              <a:buChar char="–"/>
              <a:defRPr sz="2400" b="0" i="0" u="none" strike="noStrike" cap="none">
                <a:solidFill>
                  <a:srgbClr val="17375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368300" algn="l" rtl="0">
              <a:spcBef>
                <a:spcPts val="440"/>
              </a:spcBef>
              <a:spcAft>
                <a:spcPts val="0"/>
              </a:spcAft>
              <a:buClr>
                <a:srgbClr val="17375E"/>
              </a:buClr>
              <a:buSzPts val="2200"/>
              <a:buFont typeface="Arial" panose="020B0604020202020204"/>
              <a:buChar char="•"/>
              <a:defRPr sz="2200" b="0" i="0" u="none" strike="noStrike" cap="none">
                <a:solidFill>
                  <a:srgbClr val="17375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349250" algn="l" rtl="0">
              <a:spcBef>
                <a:spcPts val="380"/>
              </a:spcBef>
              <a:spcAft>
                <a:spcPts val="0"/>
              </a:spcAft>
              <a:buClr>
                <a:srgbClr val="17375E"/>
              </a:buClr>
              <a:buSzPts val="1900"/>
              <a:buFont typeface="Arial" panose="020B0604020202020204"/>
              <a:buChar char="–"/>
              <a:defRPr sz="1900" b="0" i="0" u="none" strike="noStrike" cap="none">
                <a:solidFill>
                  <a:srgbClr val="17375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349250" algn="l" rtl="0">
              <a:spcBef>
                <a:spcPts val="380"/>
              </a:spcBef>
              <a:spcAft>
                <a:spcPts val="0"/>
              </a:spcAft>
              <a:buClr>
                <a:srgbClr val="17375E"/>
              </a:buClr>
              <a:buSzPts val="1900"/>
              <a:buFont typeface="Arial" panose="020B0604020202020204"/>
              <a:buChar char="»"/>
              <a:defRPr sz="1900" b="0" i="0" u="none" strike="noStrike" cap="none">
                <a:solidFill>
                  <a:srgbClr val="17375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400050" algn="l" rtl="0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 panose="020B0604020202020204"/>
              <a:buChar char="•"/>
              <a:defRPr sz="27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400050" algn="l" rtl="0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 panose="020B0604020202020204"/>
              <a:buChar char="•"/>
              <a:defRPr sz="27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400050" algn="l" rtl="0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 panose="020B0604020202020204"/>
              <a:buChar char="•"/>
              <a:defRPr sz="27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400050" algn="l" rtl="0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 panose="020B0604020202020204"/>
              <a:buChar char="•"/>
              <a:defRPr sz="27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208" name="Google Shape;208;p63"/>
          <p:cNvSpPr/>
          <p:nvPr/>
        </p:nvSpPr>
        <p:spPr>
          <a:xfrm rot="5400000">
            <a:off x="11245248" y="6045087"/>
            <a:ext cx="541705" cy="479936"/>
          </a:xfrm>
          <a:custGeom>
            <a:avLst/>
            <a:gdLst/>
            <a:ahLst/>
            <a:cxnLst/>
            <a:rect l="l" t="t" r="r" b="b"/>
            <a:pathLst>
              <a:path w="1375" h="1218" extrusionOk="0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>
            <a:gsLst>
              <a:gs pos="0">
                <a:srgbClr val="D3D3D3"/>
              </a:gs>
              <a:gs pos="2000">
                <a:srgbClr val="D3D3D3"/>
              </a:gs>
              <a:gs pos="100000">
                <a:srgbClr val="F7F7F7"/>
              </a:gs>
            </a:gsLst>
            <a:lin ang="18900000" scaled="0"/>
          </a:gra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165100" dist="76200" dir="2700000" algn="tl" rotWithShape="0">
              <a:srgbClr val="000000">
                <a:alpha val="29803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 panose="020F0502020204030204"/>
              <a:buNone/>
            </a:pPr>
            <a:endParaRPr sz="1800" b="0" i="0" u="none" strike="noStrike" cap="none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09" name="Google Shape;209;p63"/>
          <p:cNvSpPr txBox="1">
            <a:spLocks noGrp="1"/>
          </p:cNvSpPr>
          <p:nvPr>
            <p:ph type="dt" idx="10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210" name="Google Shape;210;p63"/>
          <p:cNvSpPr txBox="1">
            <a:spLocks noGrp="1"/>
          </p:cNvSpPr>
          <p:nvPr>
            <p:ph type="ftr" idx="11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A5A5A5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cxnSp>
        <p:nvCxnSpPr>
          <p:cNvPr id="211" name="Google Shape;211;p63"/>
          <p:cNvCxnSpPr/>
          <p:nvPr/>
        </p:nvCxnSpPr>
        <p:spPr>
          <a:xfrm>
            <a:off x="812694" y="6275254"/>
            <a:ext cx="10463438" cy="19604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2" name="Google Shape;212;p63"/>
          <p:cNvSpPr txBox="1">
            <a:spLocks noGrp="1"/>
          </p:cNvSpPr>
          <p:nvPr>
            <p:ph type="sldNum" idx="12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1pPr>
            <a:lvl2pPr marL="0" marR="0" lvl="1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2pPr>
            <a:lvl3pPr marL="0" marR="0" lvl="2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3pPr>
            <a:lvl4pPr marL="0" marR="0" lvl="3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4pPr>
            <a:lvl5pPr marL="0" marR="0" lvl="4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5pPr>
            <a:lvl6pPr marL="0" marR="0" lvl="5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6pPr>
            <a:lvl7pPr marL="0" marR="0" lvl="6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7pPr>
            <a:lvl8pPr marL="0" marR="0" lvl="7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8pPr>
            <a:lvl9pPr marL="0" marR="0" lvl="8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67"/>
          <p:cNvSpPr txBox="1"/>
          <p:nvPr/>
        </p:nvSpPr>
        <p:spPr>
          <a:xfrm>
            <a:off x="0" y="-1604665"/>
            <a:ext cx="1219041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CFCFC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www.9slide.vn</a:t>
            </a:r>
          </a:p>
        </p:txBody>
      </p:sp>
      <p:pic>
        <p:nvPicPr>
          <p:cNvPr id="244" name="Google Shape;244;p67" descr="hexa.png"/>
          <p:cNvPicPr preferRelativeResize="0"/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67"/>
          <p:cNvSpPr txBox="1"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17375E"/>
              </a:buClr>
              <a:buSzPts val="4600"/>
              <a:buFont typeface="Signika"/>
              <a:buNone/>
              <a:defRPr sz="4600" b="0" i="0" u="none" strike="noStrike" cap="none">
                <a:solidFill>
                  <a:srgbClr val="17375E"/>
                </a:solidFill>
                <a:latin typeface="Signika"/>
                <a:ea typeface="Signika"/>
                <a:cs typeface="Signika"/>
                <a:sym typeface="Signik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46" name="Google Shape;246;p67"/>
          <p:cNvSpPr txBox="1"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0050" algn="l" rtl="0">
              <a:spcBef>
                <a:spcPts val="540"/>
              </a:spcBef>
              <a:spcAft>
                <a:spcPts val="0"/>
              </a:spcAft>
              <a:buClr>
                <a:srgbClr val="17375E"/>
              </a:buClr>
              <a:buSzPts val="2700"/>
              <a:buFont typeface="Arial" panose="020B0604020202020204"/>
              <a:buChar char="•"/>
              <a:defRPr sz="2700" b="0" i="0" u="none" strike="noStrike" cap="none">
                <a:solidFill>
                  <a:srgbClr val="17375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rgbClr val="17375E"/>
              </a:buClr>
              <a:buSzPts val="2400"/>
              <a:buFont typeface="Arial" panose="020B0604020202020204"/>
              <a:buChar char="–"/>
              <a:defRPr sz="2400" b="0" i="0" u="none" strike="noStrike" cap="none">
                <a:solidFill>
                  <a:srgbClr val="17375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368300" algn="l" rtl="0">
              <a:spcBef>
                <a:spcPts val="440"/>
              </a:spcBef>
              <a:spcAft>
                <a:spcPts val="0"/>
              </a:spcAft>
              <a:buClr>
                <a:srgbClr val="17375E"/>
              </a:buClr>
              <a:buSzPts val="2200"/>
              <a:buFont typeface="Arial" panose="020B0604020202020204"/>
              <a:buChar char="•"/>
              <a:defRPr sz="2200" b="0" i="0" u="none" strike="noStrike" cap="none">
                <a:solidFill>
                  <a:srgbClr val="17375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349250" algn="l" rtl="0">
              <a:spcBef>
                <a:spcPts val="380"/>
              </a:spcBef>
              <a:spcAft>
                <a:spcPts val="0"/>
              </a:spcAft>
              <a:buClr>
                <a:srgbClr val="17375E"/>
              </a:buClr>
              <a:buSzPts val="1900"/>
              <a:buFont typeface="Arial" panose="020B0604020202020204"/>
              <a:buChar char="–"/>
              <a:defRPr sz="1900" b="0" i="0" u="none" strike="noStrike" cap="none">
                <a:solidFill>
                  <a:srgbClr val="17375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349250" algn="l" rtl="0">
              <a:spcBef>
                <a:spcPts val="380"/>
              </a:spcBef>
              <a:spcAft>
                <a:spcPts val="0"/>
              </a:spcAft>
              <a:buClr>
                <a:srgbClr val="17375E"/>
              </a:buClr>
              <a:buSzPts val="1900"/>
              <a:buFont typeface="Arial" panose="020B0604020202020204"/>
              <a:buChar char="»"/>
              <a:defRPr sz="1900" b="0" i="0" u="none" strike="noStrike" cap="none">
                <a:solidFill>
                  <a:srgbClr val="17375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400050" algn="l" rtl="0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 panose="020B0604020202020204"/>
              <a:buChar char="•"/>
              <a:defRPr sz="27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400050" algn="l" rtl="0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 panose="020B0604020202020204"/>
              <a:buChar char="•"/>
              <a:defRPr sz="27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400050" algn="l" rtl="0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 panose="020B0604020202020204"/>
              <a:buChar char="•"/>
              <a:defRPr sz="27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400050" algn="l" rtl="0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 panose="020B0604020202020204"/>
              <a:buChar char="•"/>
              <a:defRPr sz="27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247" name="Google Shape;247;p67"/>
          <p:cNvSpPr/>
          <p:nvPr/>
        </p:nvSpPr>
        <p:spPr>
          <a:xfrm rot="5400000">
            <a:off x="11245248" y="6045087"/>
            <a:ext cx="541705" cy="479936"/>
          </a:xfrm>
          <a:custGeom>
            <a:avLst/>
            <a:gdLst/>
            <a:ahLst/>
            <a:cxnLst/>
            <a:rect l="l" t="t" r="r" b="b"/>
            <a:pathLst>
              <a:path w="1375" h="1218" extrusionOk="0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>
            <a:gsLst>
              <a:gs pos="0">
                <a:srgbClr val="D3D3D3"/>
              </a:gs>
              <a:gs pos="2000">
                <a:srgbClr val="D3D3D3"/>
              </a:gs>
              <a:gs pos="100000">
                <a:srgbClr val="F7F7F7"/>
              </a:gs>
            </a:gsLst>
            <a:lin ang="18900000" scaled="0"/>
          </a:gra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165100" dist="76200" dir="2700000" algn="tl" rotWithShape="0">
              <a:srgbClr val="000000">
                <a:alpha val="29803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 panose="020F0502020204030204"/>
              <a:buNone/>
            </a:pPr>
            <a:endParaRPr sz="1800" b="0" i="0" u="none" strike="noStrike" cap="none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48" name="Google Shape;248;p67"/>
          <p:cNvSpPr txBox="1">
            <a:spLocks noGrp="1"/>
          </p:cNvSpPr>
          <p:nvPr>
            <p:ph type="dt" idx="10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249" name="Google Shape;249;p67"/>
          <p:cNvSpPr txBox="1">
            <a:spLocks noGrp="1"/>
          </p:cNvSpPr>
          <p:nvPr>
            <p:ph type="ftr" idx="11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A5A5A5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cxnSp>
        <p:nvCxnSpPr>
          <p:cNvPr id="250" name="Google Shape;250;p67"/>
          <p:cNvCxnSpPr/>
          <p:nvPr/>
        </p:nvCxnSpPr>
        <p:spPr>
          <a:xfrm>
            <a:off x="812694" y="6275254"/>
            <a:ext cx="10463438" cy="19604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1" name="Google Shape;251;p67"/>
          <p:cNvSpPr txBox="1">
            <a:spLocks noGrp="1"/>
          </p:cNvSpPr>
          <p:nvPr>
            <p:ph type="sldNum" idx="12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1pPr>
            <a:lvl2pPr marL="0" marR="0" lvl="1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2pPr>
            <a:lvl3pPr marL="0" marR="0" lvl="2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3pPr>
            <a:lvl4pPr marL="0" marR="0" lvl="3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4pPr>
            <a:lvl5pPr marL="0" marR="0" lvl="4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5pPr>
            <a:lvl6pPr marL="0" marR="0" lvl="5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6pPr>
            <a:lvl7pPr marL="0" marR="0" lvl="6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7pPr>
            <a:lvl8pPr marL="0" marR="0" lvl="7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8pPr>
            <a:lvl9pPr marL="0" marR="0" lvl="8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71"/>
          <p:cNvSpPr txBox="1"/>
          <p:nvPr/>
        </p:nvSpPr>
        <p:spPr>
          <a:xfrm>
            <a:off x="0" y="-1604665"/>
            <a:ext cx="1219041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CFCFC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www.9slide.vn</a:t>
            </a:r>
          </a:p>
        </p:txBody>
      </p:sp>
      <p:pic>
        <p:nvPicPr>
          <p:cNvPr id="283" name="Google Shape;283;p71" descr="hexa.png"/>
          <p:cNvPicPr preferRelativeResize="0"/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71"/>
          <p:cNvSpPr txBox="1"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17375E"/>
              </a:buClr>
              <a:buSzPts val="4600"/>
              <a:buFont typeface="Signika"/>
              <a:buNone/>
              <a:defRPr sz="4600" b="0" i="0" u="none" strike="noStrike" cap="none">
                <a:solidFill>
                  <a:srgbClr val="17375E"/>
                </a:solidFill>
                <a:latin typeface="Signika"/>
                <a:ea typeface="Signika"/>
                <a:cs typeface="Signika"/>
                <a:sym typeface="Signik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85" name="Google Shape;285;p71"/>
          <p:cNvSpPr txBox="1"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0050" algn="l" rtl="0">
              <a:spcBef>
                <a:spcPts val="540"/>
              </a:spcBef>
              <a:spcAft>
                <a:spcPts val="0"/>
              </a:spcAft>
              <a:buClr>
                <a:srgbClr val="17375E"/>
              </a:buClr>
              <a:buSzPts val="2700"/>
              <a:buFont typeface="Arial" panose="020B0604020202020204"/>
              <a:buChar char="•"/>
              <a:defRPr sz="2700" b="0" i="0" u="none" strike="noStrike" cap="none">
                <a:solidFill>
                  <a:srgbClr val="17375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rgbClr val="17375E"/>
              </a:buClr>
              <a:buSzPts val="2400"/>
              <a:buFont typeface="Arial" panose="020B0604020202020204"/>
              <a:buChar char="–"/>
              <a:defRPr sz="2400" b="0" i="0" u="none" strike="noStrike" cap="none">
                <a:solidFill>
                  <a:srgbClr val="17375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368300" algn="l" rtl="0">
              <a:spcBef>
                <a:spcPts val="440"/>
              </a:spcBef>
              <a:spcAft>
                <a:spcPts val="0"/>
              </a:spcAft>
              <a:buClr>
                <a:srgbClr val="17375E"/>
              </a:buClr>
              <a:buSzPts val="2200"/>
              <a:buFont typeface="Arial" panose="020B0604020202020204"/>
              <a:buChar char="•"/>
              <a:defRPr sz="2200" b="0" i="0" u="none" strike="noStrike" cap="none">
                <a:solidFill>
                  <a:srgbClr val="17375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349250" algn="l" rtl="0">
              <a:spcBef>
                <a:spcPts val="380"/>
              </a:spcBef>
              <a:spcAft>
                <a:spcPts val="0"/>
              </a:spcAft>
              <a:buClr>
                <a:srgbClr val="17375E"/>
              </a:buClr>
              <a:buSzPts val="1900"/>
              <a:buFont typeface="Arial" panose="020B0604020202020204"/>
              <a:buChar char="–"/>
              <a:defRPr sz="1900" b="0" i="0" u="none" strike="noStrike" cap="none">
                <a:solidFill>
                  <a:srgbClr val="17375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349250" algn="l" rtl="0">
              <a:spcBef>
                <a:spcPts val="380"/>
              </a:spcBef>
              <a:spcAft>
                <a:spcPts val="0"/>
              </a:spcAft>
              <a:buClr>
                <a:srgbClr val="17375E"/>
              </a:buClr>
              <a:buSzPts val="1900"/>
              <a:buFont typeface="Arial" panose="020B0604020202020204"/>
              <a:buChar char="»"/>
              <a:defRPr sz="1900" b="0" i="0" u="none" strike="noStrike" cap="none">
                <a:solidFill>
                  <a:srgbClr val="17375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400050" algn="l" rtl="0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 panose="020B0604020202020204"/>
              <a:buChar char="•"/>
              <a:defRPr sz="27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400050" algn="l" rtl="0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 panose="020B0604020202020204"/>
              <a:buChar char="•"/>
              <a:defRPr sz="27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400050" algn="l" rtl="0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 panose="020B0604020202020204"/>
              <a:buChar char="•"/>
              <a:defRPr sz="27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400050" algn="l" rtl="0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 panose="020B0604020202020204"/>
              <a:buChar char="•"/>
              <a:defRPr sz="27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286" name="Google Shape;286;p71"/>
          <p:cNvSpPr/>
          <p:nvPr/>
        </p:nvSpPr>
        <p:spPr>
          <a:xfrm rot="5400000">
            <a:off x="11245248" y="6045087"/>
            <a:ext cx="541705" cy="479936"/>
          </a:xfrm>
          <a:custGeom>
            <a:avLst/>
            <a:gdLst/>
            <a:ahLst/>
            <a:cxnLst/>
            <a:rect l="l" t="t" r="r" b="b"/>
            <a:pathLst>
              <a:path w="1375" h="1218" extrusionOk="0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>
            <a:gsLst>
              <a:gs pos="0">
                <a:srgbClr val="D3D3D3"/>
              </a:gs>
              <a:gs pos="2000">
                <a:srgbClr val="D3D3D3"/>
              </a:gs>
              <a:gs pos="100000">
                <a:srgbClr val="F7F7F7"/>
              </a:gs>
            </a:gsLst>
            <a:lin ang="18900000" scaled="0"/>
          </a:gra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165100" dist="76200" dir="2700000" algn="tl" rotWithShape="0">
              <a:srgbClr val="000000">
                <a:alpha val="29803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 panose="020F0502020204030204"/>
              <a:buNone/>
            </a:pPr>
            <a:endParaRPr sz="1800" b="0" i="0" u="none" strike="noStrike" cap="none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87" name="Google Shape;287;p71"/>
          <p:cNvSpPr txBox="1">
            <a:spLocks noGrp="1"/>
          </p:cNvSpPr>
          <p:nvPr>
            <p:ph type="dt" idx="10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288" name="Google Shape;288;p71"/>
          <p:cNvSpPr txBox="1">
            <a:spLocks noGrp="1"/>
          </p:cNvSpPr>
          <p:nvPr>
            <p:ph type="ftr" idx="11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A5A5A5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cxnSp>
        <p:nvCxnSpPr>
          <p:cNvPr id="289" name="Google Shape;289;p71"/>
          <p:cNvCxnSpPr/>
          <p:nvPr/>
        </p:nvCxnSpPr>
        <p:spPr>
          <a:xfrm>
            <a:off x="812694" y="6275254"/>
            <a:ext cx="10463438" cy="19604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90" name="Google Shape;290;p71"/>
          <p:cNvSpPr txBox="1">
            <a:spLocks noGrp="1"/>
          </p:cNvSpPr>
          <p:nvPr>
            <p:ph type="sldNum" idx="12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1pPr>
            <a:lvl2pPr marL="0" marR="0" lvl="1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2pPr>
            <a:lvl3pPr marL="0" marR="0" lvl="2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3pPr>
            <a:lvl4pPr marL="0" marR="0" lvl="3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4pPr>
            <a:lvl5pPr marL="0" marR="0" lvl="4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5pPr>
            <a:lvl6pPr marL="0" marR="0" lvl="5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6pPr>
            <a:lvl7pPr marL="0" marR="0" lvl="6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7pPr>
            <a:lvl8pPr marL="0" marR="0" lvl="7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8pPr>
            <a:lvl9pPr marL="0" marR="0" lvl="8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75"/>
          <p:cNvSpPr txBox="1"/>
          <p:nvPr/>
        </p:nvSpPr>
        <p:spPr>
          <a:xfrm>
            <a:off x="0" y="-1604665"/>
            <a:ext cx="1219041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CFCFC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www.9slide.vn</a:t>
            </a:r>
          </a:p>
        </p:txBody>
      </p:sp>
      <p:pic>
        <p:nvPicPr>
          <p:cNvPr id="322" name="Google Shape;322;p75" descr="hexa.png"/>
          <p:cNvPicPr preferRelativeResize="0"/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75"/>
          <p:cNvSpPr txBox="1"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17375E"/>
              </a:buClr>
              <a:buSzPts val="4600"/>
              <a:buFont typeface="Signika"/>
              <a:buNone/>
              <a:defRPr sz="4600" b="0" i="0" u="none" strike="noStrike" cap="none">
                <a:solidFill>
                  <a:srgbClr val="17375E"/>
                </a:solidFill>
                <a:latin typeface="Signika"/>
                <a:ea typeface="Signika"/>
                <a:cs typeface="Signika"/>
                <a:sym typeface="Signik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24" name="Google Shape;324;p75"/>
          <p:cNvSpPr txBox="1"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0050" algn="l" rtl="0">
              <a:spcBef>
                <a:spcPts val="540"/>
              </a:spcBef>
              <a:spcAft>
                <a:spcPts val="0"/>
              </a:spcAft>
              <a:buClr>
                <a:srgbClr val="17375E"/>
              </a:buClr>
              <a:buSzPts val="2700"/>
              <a:buFont typeface="Arial" panose="020B0604020202020204"/>
              <a:buChar char="•"/>
              <a:defRPr sz="2700" b="0" i="0" u="none" strike="noStrike" cap="none">
                <a:solidFill>
                  <a:srgbClr val="17375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rgbClr val="17375E"/>
              </a:buClr>
              <a:buSzPts val="2400"/>
              <a:buFont typeface="Arial" panose="020B0604020202020204"/>
              <a:buChar char="–"/>
              <a:defRPr sz="2400" b="0" i="0" u="none" strike="noStrike" cap="none">
                <a:solidFill>
                  <a:srgbClr val="17375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368300" algn="l" rtl="0">
              <a:spcBef>
                <a:spcPts val="440"/>
              </a:spcBef>
              <a:spcAft>
                <a:spcPts val="0"/>
              </a:spcAft>
              <a:buClr>
                <a:srgbClr val="17375E"/>
              </a:buClr>
              <a:buSzPts val="2200"/>
              <a:buFont typeface="Arial" panose="020B0604020202020204"/>
              <a:buChar char="•"/>
              <a:defRPr sz="2200" b="0" i="0" u="none" strike="noStrike" cap="none">
                <a:solidFill>
                  <a:srgbClr val="17375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349250" algn="l" rtl="0">
              <a:spcBef>
                <a:spcPts val="380"/>
              </a:spcBef>
              <a:spcAft>
                <a:spcPts val="0"/>
              </a:spcAft>
              <a:buClr>
                <a:srgbClr val="17375E"/>
              </a:buClr>
              <a:buSzPts val="1900"/>
              <a:buFont typeface="Arial" panose="020B0604020202020204"/>
              <a:buChar char="–"/>
              <a:defRPr sz="1900" b="0" i="0" u="none" strike="noStrike" cap="none">
                <a:solidFill>
                  <a:srgbClr val="17375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349250" algn="l" rtl="0">
              <a:spcBef>
                <a:spcPts val="380"/>
              </a:spcBef>
              <a:spcAft>
                <a:spcPts val="0"/>
              </a:spcAft>
              <a:buClr>
                <a:srgbClr val="17375E"/>
              </a:buClr>
              <a:buSzPts val="1900"/>
              <a:buFont typeface="Arial" panose="020B0604020202020204"/>
              <a:buChar char="»"/>
              <a:defRPr sz="1900" b="0" i="0" u="none" strike="noStrike" cap="none">
                <a:solidFill>
                  <a:srgbClr val="17375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400050" algn="l" rtl="0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 panose="020B0604020202020204"/>
              <a:buChar char="•"/>
              <a:defRPr sz="27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400050" algn="l" rtl="0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 panose="020B0604020202020204"/>
              <a:buChar char="•"/>
              <a:defRPr sz="27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400050" algn="l" rtl="0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 panose="020B0604020202020204"/>
              <a:buChar char="•"/>
              <a:defRPr sz="27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400050" algn="l" rtl="0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 panose="020B0604020202020204"/>
              <a:buChar char="•"/>
              <a:defRPr sz="27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325" name="Google Shape;325;p75"/>
          <p:cNvSpPr/>
          <p:nvPr/>
        </p:nvSpPr>
        <p:spPr>
          <a:xfrm rot="5400000">
            <a:off x="11245248" y="6045087"/>
            <a:ext cx="541705" cy="479936"/>
          </a:xfrm>
          <a:custGeom>
            <a:avLst/>
            <a:gdLst/>
            <a:ahLst/>
            <a:cxnLst/>
            <a:rect l="l" t="t" r="r" b="b"/>
            <a:pathLst>
              <a:path w="1375" h="1218" extrusionOk="0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>
            <a:gsLst>
              <a:gs pos="0">
                <a:srgbClr val="D3D3D3"/>
              </a:gs>
              <a:gs pos="2000">
                <a:srgbClr val="D3D3D3"/>
              </a:gs>
              <a:gs pos="100000">
                <a:srgbClr val="F7F7F7"/>
              </a:gs>
            </a:gsLst>
            <a:lin ang="18900000" scaled="0"/>
          </a:gra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165100" dist="76200" dir="2700000" algn="tl" rotWithShape="0">
              <a:srgbClr val="000000">
                <a:alpha val="29803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 panose="020F0502020204030204"/>
              <a:buNone/>
            </a:pPr>
            <a:endParaRPr sz="1800" b="0" i="0" u="none" strike="noStrike" cap="none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26" name="Google Shape;326;p75"/>
          <p:cNvSpPr txBox="1">
            <a:spLocks noGrp="1"/>
          </p:cNvSpPr>
          <p:nvPr>
            <p:ph type="dt" idx="10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327" name="Google Shape;327;p75"/>
          <p:cNvSpPr txBox="1">
            <a:spLocks noGrp="1"/>
          </p:cNvSpPr>
          <p:nvPr>
            <p:ph type="ftr" idx="11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A5A5A5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cxnSp>
        <p:nvCxnSpPr>
          <p:cNvPr id="328" name="Google Shape;328;p75"/>
          <p:cNvCxnSpPr/>
          <p:nvPr/>
        </p:nvCxnSpPr>
        <p:spPr>
          <a:xfrm>
            <a:off x="812694" y="6275254"/>
            <a:ext cx="10463438" cy="19604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9" name="Google Shape;329;p75"/>
          <p:cNvSpPr txBox="1">
            <a:spLocks noGrp="1"/>
          </p:cNvSpPr>
          <p:nvPr>
            <p:ph type="sldNum" idx="12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1pPr>
            <a:lvl2pPr marL="0" marR="0" lvl="1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2pPr>
            <a:lvl3pPr marL="0" marR="0" lvl="2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3pPr>
            <a:lvl4pPr marL="0" marR="0" lvl="3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4pPr>
            <a:lvl5pPr marL="0" marR="0" lvl="4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5pPr>
            <a:lvl6pPr marL="0" marR="0" lvl="5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6pPr>
            <a:lvl7pPr marL="0" marR="0" lvl="6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7pPr>
            <a:lvl8pPr marL="0" marR="0" lvl="7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8pPr>
            <a:lvl9pPr marL="0" marR="0" lvl="8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79"/>
          <p:cNvSpPr txBox="1"/>
          <p:nvPr/>
        </p:nvSpPr>
        <p:spPr>
          <a:xfrm>
            <a:off x="0" y="-1604665"/>
            <a:ext cx="1219041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CFCFC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www.9slide.vn</a:t>
            </a:r>
          </a:p>
        </p:txBody>
      </p:sp>
      <p:pic>
        <p:nvPicPr>
          <p:cNvPr id="361" name="Google Shape;361;p79" descr="hexa.png"/>
          <p:cNvPicPr preferRelativeResize="0"/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79"/>
          <p:cNvSpPr txBox="1"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17375E"/>
              </a:buClr>
              <a:buSzPts val="4600"/>
              <a:buFont typeface="Signika"/>
              <a:buNone/>
              <a:defRPr sz="4600" b="0" i="0" u="none" strike="noStrike" cap="none">
                <a:solidFill>
                  <a:srgbClr val="17375E"/>
                </a:solidFill>
                <a:latin typeface="Signika"/>
                <a:ea typeface="Signika"/>
                <a:cs typeface="Signika"/>
                <a:sym typeface="Signik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63" name="Google Shape;363;p79"/>
          <p:cNvSpPr txBox="1"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0050" algn="l" rtl="0">
              <a:spcBef>
                <a:spcPts val="540"/>
              </a:spcBef>
              <a:spcAft>
                <a:spcPts val="0"/>
              </a:spcAft>
              <a:buClr>
                <a:srgbClr val="17375E"/>
              </a:buClr>
              <a:buSzPts val="2700"/>
              <a:buFont typeface="Arial" panose="020B0604020202020204"/>
              <a:buChar char="•"/>
              <a:defRPr sz="2700" b="0" i="0" u="none" strike="noStrike" cap="none">
                <a:solidFill>
                  <a:srgbClr val="17375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rgbClr val="17375E"/>
              </a:buClr>
              <a:buSzPts val="2400"/>
              <a:buFont typeface="Arial" panose="020B0604020202020204"/>
              <a:buChar char="–"/>
              <a:defRPr sz="2400" b="0" i="0" u="none" strike="noStrike" cap="none">
                <a:solidFill>
                  <a:srgbClr val="17375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368300" algn="l" rtl="0">
              <a:spcBef>
                <a:spcPts val="440"/>
              </a:spcBef>
              <a:spcAft>
                <a:spcPts val="0"/>
              </a:spcAft>
              <a:buClr>
                <a:srgbClr val="17375E"/>
              </a:buClr>
              <a:buSzPts val="2200"/>
              <a:buFont typeface="Arial" panose="020B0604020202020204"/>
              <a:buChar char="•"/>
              <a:defRPr sz="2200" b="0" i="0" u="none" strike="noStrike" cap="none">
                <a:solidFill>
                  <a:srgbClr val="17375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349250" algn="l" rtl="0">
              <a:spcBef>
                <a:spcPts val="380"/>
              </a:spcBef>
              <a:spcAft>
                <a:spcPts val="0"/>
              </a:spcAft>
              <a:buClr>
                <a:srgbClr val="17375E"/>
              </a:buClr>
              <a:buSzPts val="1900"/>
              <a:buFont typeface="Arial" panose="020B0604020202020204"/>
              <a:buChar char="–"/>
              <a:defRPr sz="1900" b="0" i="0" u="none" strike="noStrike" cap="none">
                <a:solidFill>
                  <a:srgbClr val="17375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349250" algn="l" rtl="0">
              <a:spcBef>
                <a:spcPts val="380"/>
              </a:spcBef>
              <a:spcAft>
                <a:spcPts val="0"/>
              </a:spcAft>
              <a:buClr>
                <a:srgbClr val="17375E"/>
              </a:buClr>
              <a:buSzPts val="1900"/>
              <a:buFont typeface="Arial" panose="020B0604020202020204"/>
              <a:buChar char="»"/>
              <a:defRPr sz="1900" b="0" i="0" u="none" strike="noStrike" cap="none">
                <a:solidFill>
                  <a:srgbClr val="17375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400050" algn="l" rtl="0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 panose="020B0604020202020204"/>
              <a:buChar char="•"/>
              <a:defRPr sz="27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400050" algn="l" rtl="0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 panose="020B0604020202020204"/>
              <a:buChar char="•"/>
              <a:defRPr sz="27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400050" algn="l" rtl="0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 panose="020B0604020202020204"/>
              <a:buChar char="•"/>
              <a:defRPr sz="27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400050" algn="l" rtl="0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 panose="020B0604020202020204"/>
              <a:buChar char="•"/>
              <a:defRPr sz="27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364" name="Google Shape;364;p79"/>
          <p:cNvSpPr/>
          <p:nvPr/>
        </p:nvSpPr>
        <p:spPr>
          <a:xfrm rot="5400000">
            <a:off x="11245248" y="6045087"/>
            <a:ext cx="541705" cy="479936"/>
          </a:xfrm>
          <a:custGeom>
            <a:avLst/>
            <a:gdLst/>
            <a:ahLst/>
            <a:cxnLst/>
            <a:rect l="l" t="t" r="r" b="b"/>
            <a:pathLst>
              <a:path w="1375" h="1218" extrusionOk="0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>
            <a:gsLst>
              <a:gs pos="0">
                <a:srgbClr val="D3D3D3"/>
              </a:gs>
              <a:gs pos="2000">
                <a:srgbClr val="D3D3D3"/>
              </a:gs>
              <a:gs pos="100000">
                <a:srgbClr val="F7F7F7"/>
              </a:gs>
            </a:gsLst>
            <a:lin ang="18900000" scaled="0"/>
          </a:gra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165100" dist="76200" dir="2700000" algn="tl" rotWithShape="0">
              <a:srgbClr val="000000">
                <a:alpha val="29803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 panose="020F0502020204030204"/>
              <a:buNone/>
            </a:pPr>
            <a:endParaRPr sz="1800" b="0" i="0" u="none" strike="noStrike" cap="none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65" name="Google Shape;365;p79"/>
          <p:cNvSpPr txBox="1">
            <a:spLocks noGrp="1"/>
          </p:cNvSpPr>
          <p:nvPr>
            <p:ph type="dt" idx="10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366" name="Google Shape;366;p79"/>
          <p:cNvSpPr txBox="1">
            <a:spLocks noGrp="1"/>
          </p:cNvSpPr>
          <p:nvPr>
            <p:ph type="ftr" idx="11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A5A5A5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cxnSp>
        <p:nvCxnSpPr>
          <p:cNvPr id="367" name="Google Shape;367;p79"/>
          <p:cNvCxnSpPr/>
          <p:nvPr/>
        </p:nvCxnSpPr>
        <p:spPr>
          <a:xfrm>
            <a:off x="812694" y="6275254"/>
            <a:ext cx="10463438" cy="19604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68" name="Google Shape;368;p79"/>
          <p:cNvSpPr txBox="1">
            <a:spLocks noGrp="1"/>
          </p:cNvSpPr>
          <p:nvPr>
            <p:ph type="sldNum" idx="12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1pPr>
            <a:lvl2pPr marL="0" marR="0" lvl="1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2pPr>
            <a:lvl3pPr marL="0" marR="0" lvl="2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3pPr>
            <a:lvl4pPr marL="0" marR="0" lvl="3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4pPr>
            <a:lvl5pPr marL="0" marR="0" lvl="4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5pPr>
            <a:lvl6pPr marL="0" marR="0" lvl="5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6pPr>
            <a:lvl7pPr marL="0" marR="0" lvl="6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7pPr>
            <a:lvl8pPr marL="0" marR="0" lvl="7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8pPr>
            <a:lvl9pPr marL="0" marR="0" lvl="8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3"/>
          <p:cNvSpPr txBox="1"/>
          <p:nvPr/>
        </p:nvSpPr>
        <p:spPr>
          <a:xfrm>
            <a:off x="0" y="-1604665"/>
            <a:ext cx="1219041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CFCFC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www.9slide.vn</a:t>
            </a:r>
          </a:p>
        </p:txBody>
      </p:sp>
      <p:pic>
        <p:nvPicPr>
          <p:cNvPr id="400" name="Google Shape;400;p83" descr="hexa.png"/>
          <p:cNvPicPr preferRelativeResize="0"/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83"/>
          <p:cNvSpPr txBox="1"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17375E"/>
              </a:buClr>
              <a:buSzPts val="4600"/>
              <a:buFont typeface="Signika"/>
              <a:buNone/>
              <a:defRPr sz="4600" b="0" i="0" u="none" strike="noStrike" cap="none">
                <a:solidFill>
                  <a:srgbClr val="17375E"/>
                </a:solidFill>
                <a:latin typeface="Signika"/>
                <a:ea typeface="Signika"/>
                <a:cs typeface="Signika"/>
                <a:sym typeface="Signik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02" name="Google Shape;402;p83"/>
          <p:cNvSpPr txBox="1"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0050" algn="l" rtl="0">
              <a:spcBef>
                <a:spcPts val="540"/>
              </a:spcBef>
              <a:spcAft>
                <a:spcPts val="0"/>
              </a:spcAft>
              <a:buClr>
                <a:srgbClr val="17375E"/>
              </a:buClr>
              <a:buSzPts val="2700"/>
              <a:buFont typeface="Arial" panose="020B0604020202020204"/>
              <a:buChar char="•"/>
              <a:defRPr sz="2700" b="0" i="0" u="none" strike="noStrike" cap="none">
                <a:solidFill>
                  <a:srgbClr val="17375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rgbClr val="17375E"/>
              </a:buClr>
              <a:buSzPts val="2400"/>
              <a:buFont typeface="Arial" panose="020B0604020202020204"/>
              <a:buChar char="–"/>
              <a:defRPr sz="2400" b="0" i="0" u="none" strike="noStrike" cap="none">
                <a:solidFill>
                  <a:srgbClr val="17375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368300" algn="l" rtl="0">
              <a:spcBef>
                <a:spcPts val="440"/>
              </a:spcBef>
              <a:spcAft>
                <a:spcPts val="0"/>
              </a:spcAft>
              <a:buClr>
                <a:srgbClr val="17375E"/>
              </a:buClr>
              <a:buSzPts val="2200"/>
              <a:buFont typeface="Arial" panose="020B0604020202020204"/>
              <a:buChar char="•"/>
              <a:defRPr sz="2200" b="0" i="0" u="none" strike="noStrike" cap="none">
                <a:solidFill>
                  <a:srgbClr val="17375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349250" algn="l" rtl="0">
              <a:spcBef>
                <a:spcPts val="380"/>
              </a:spcBef>
              <a:spcAft>
                <a:spcPts val="0"/>
              </a:spcAft>
              <a:buClr>
                <a:srgbClr val="17375E"/>
              </a:buClr>
              <a:buSzPts val="1900"/>
              <a:buFont typeface="Arial" panose="020B0604020202020204"/>
              <a:buChar char="–"/>
              <a:defRPr sz="1900" b="0" i="0" u="none" strike="noStrike" cap="none">
                <a:solidFill>
                  <a:srgbClr val="17375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349250" algn="l" rtl="0">
              <a:spcBef>
                <a:spcPts val="380"/>
              </a:spcBef>
              <a:spcAft>
                <a:spcPts val="0"/>
              </a:spcAft>
              <a:buClr>
                <a:srgbClr val="17375E"/>
              </a:buClr>
              <a:buSzPts val="1900"/>
              <a:buFont typeface="Arial" panose="020B0604020202020204"/>
              <a:buChar char="»"/>
              <a:defRPr sz="1900" b="0" i="0" u="none" strike="noStrike" cap="none">
                <a:solidFill>
                  <a:srgbClr val="17375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400050" algn="l" rtl="0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 panose="020B0604020202020204"/>
              <a:buChar char="•"/>
              <a:defRPr sz="27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400050" algn="l" rtl="0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 panose="020B0604020202020204"/>
              <a:buChar char="•"/>
              <a:defRPr sz="27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400050" algn="l" rtl="0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 panose="020B0604020202020204"/>
              <a:buChar char="•"/>
              <a:defRPr sz="27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400050" algn="l" rtl="0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 panose="020B0604020202020204"/>
              <a:buChar char="•"/>
              <a:defRPr sz="27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403" name="Google Shape;403;p83"/>
          <p:cNvSpPr/>
          <p:nvPr/>
        </p:nvSpPr>
        <p:spPr>
          <a:xfrm rot="5400000">
            <a:off x="11245248" y="6045087"/>
            <a:ext cx="541705" cy="479936"/>
          </a:xfrm>
          <a:custGeom>
            <a:avLst/>
            <a:gdLst/>
            <a:ahLst/>
            <a:cxnLst/>
            <a:rect l="l" t="t" r="r" b="b"/>
            <a:pathLst>
              <a:path w="1375" h="1218" extrusionOk="0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>
            <a:gsLst>
              <a:gs pos="0">
                <a:srgbClr val="D3D3D3"/>
              </a:gs>
              <a:gs pos="2000">
                <a:srgbClr val="D3D3D3"/>
              </a:gs>
              <a:gs pos="100000">
                <a:srgbClr val="F7F7F7"/>
              </a:gs>
            </a:gsLst>
            <a:lin ang="18900000" scaled="0"/>
          </a:gra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165100" dist="76200" dir="2700000" algn="tl" rotWithShape="0">
              <a:srgbClr val="000000">
                <a:alpha val="29803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 panose="020F0502020204030204"/>
              <a:buNone/>
            </a:pPr>
            <a:endParaRPr sz="1800" b="0" i="0" u="none" strike="noStrike" cap="none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404" name="Google Shape;404;p83"/>
          <p:cNvSpPr txBox="1">
            <a:spLocks noGrp="1"/>
          </p:cNvSpPr>
          <p:nvPr>
            <p:ph type="dt" idx="10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405" name="Google Shape;405;p83"/>
          <p:cNvSpPr txBox="1">
            <a:spLocks noGrp="1"/>
          </p:cNvSpPr>
          <p:nvPr>
            <p:ph type="ftr" idx="11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A5A5A5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cxnSp>
        <p:nvCxnSpPr>
          <p:cNvPr id="406" name="Google Shape;406;p83"/>
          <p:cNvCxnSpPr/>
          <p:nvPr/>
        </p:nvCxnSpPr>
        <p:spPr>
          <a:xfrm>
            <a:off x="812694" y="6275254"/>
            <a:ext cx="10463438" cy="19604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07" name="Google Shape;407;p83"/>
          <p:cNvSpPr txBox="1">
            <a:spLocks noGrp="1"/>
          </p:cNvSpPr>
          <p:nvPr>
            <p:ph type="sldNum" idx="12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1pPr>
            <a:lvl2pPr marL="0" marR="0" lvl="1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2pPr>
            <a:lvl3pPr marL="0" marR="0" lvl="2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3pPr>
            <a:lvl4pPr marL="0" marR="0" lvl="3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4pPr>
            <a:lvl5pPr marL="0" marR="0" lvl="4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5pPr>
            <a:lvl6pPr marL="0" marR="0" lvl="5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6pPr>
            <a:lvl7pPr marL="0" marR="0" lvl="6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7pPr>
            <a:lvl8pPr marL="0" marR="0" lvl="7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8pPr>
            <a:lvl9pPr marL="0" marR="0" lvl="8" indent="0" algn="ctr" rtl="0">
              <a:spcBef>
                <a:spcPts val="0"/>
              </a:spcBef>
              <a:buNone/>
              <a:defRPr sz="1600" b="0">
                <a:solidFill>
                  <a:srgbClr val="7F7F7F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9.png"/><Relationship Id="rId7" Type="http://schemas.openxmlformats.org/officeDocument/2006/relationships/slide" Target="slide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5" Type="http://schemas.openxmlformats.org/officeDocument/2006/relationships/slide" Target="slide5.xml"/><Relationship Id="rId4" Type="http://schemas.openxmlformats.org/officeDocument/2006/relationships/slide" Target="slide4.xml"/><Relationship Id="rId9" Type="http://schemas.openxmlformats.org/officeDocument/2006/relationships/slide" Target="slide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slide" Target="slide21.xml"/><Relationship Id="rId26" Type="http://schemas.openxmlformats.org/officeDocument/2006/relationships/slide" Target="slide29.xml"/><Relationship Id="rId3" Type="http://schemas.openxmlformats.org/officeDocument/2006/relationships/image" Target="../media/image14.gif"/><Relationship Id="rId21" Type="http://schemas.openxmlformats.org/officeDocument/2006/relationships/slide" Target="slide24.xml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slide" Target="slide20.xml"/><Relationship Id="rId25" Type="http://schemas.openxmlformats.org/officeDocument/2006/relationships/slide" Target="slide28.xml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27.png"/><Relationship Id="rId20" Type="http://schemas.openxmlformats.org/officeDocument/2006/relationships/slide" Target="slide23.xml"/><Relationship Id="rId29" Type="http://schemas.openxmlformats.org/officeDocument/2006/relationships/image" Target="../media/image29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gif"/><Relationship Id="rId11" Type="http://schemas.openxmlformats.org/officeDocument/2006/relationships/image" Target="../media/image22.png"/><Relationship Id="rId24" Type="http://schemas.openxmlformats.org/officeDocument/2006/relationships/slide" Target="slide27.xml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23" Type="http://schemas.openxmlformats.org/officeDocument/2006/relationships/slide" Target="slide26.xml"/><Relationship Id="rId28" Type="http://schemas.openxmlformats.org/officeDocument/2006/relationships/image" Target="../media/image28.gif"/><Relationship Id="rId10" Type="http://schemas.openxmlformats.org/officeDocument/2006/relationships/image" Target="../media/image21.png"/><Relationship Id="rId19" Type="http://schemas.openxmlformats.org/officeDocument/2006/relationships/slide" Target="slide22.xml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Relationship Id="rId22" Type="http://schemas.openxmlformats.org/officeDocument/2006/relationships/slide" Target="slide25.xml"/><Relationship Id="rId27" Type="http://schemas.openxmlformats.org/officeDocument/2006/relationships/image" Target="../media/image8.png"/><Relationship Id="rId30" Type="http://schemas.openxmlformats.org/officeDocument/2006/relationships/slide" Target="slide3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2" name="Google Shape;442;p1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-1" y="0"/>
            <a:ext cx="12190413" cy="68571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p1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0" y="3306429"/>
            <a:ext cx="5467350" cy="3551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444" name="Google Shape;444;p1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6749143" y="2246657"/>
            <a:ext cx="5441271" cy="4612932"/>
          </a:xfrm>
          <a:prstGeom prst="rect">
            <a:avLst/>
          </a:prstGeom>
          <a:noFill/>
          <a:ln>
            <a:noFill/>
          </a:ln>
        </p:spPr>
      </p:pic>
      <p:sp>
        <p:nvSpPr>
          <p:cNvPr id="445" name="Google Shape;445;p1"/>
          <p:cNvSpPr txBox="1"/>
          <p:nvPr/>
        </p:nvSpPr>
        <p:spPr>
          <a:xfrm>
            <a:off x="4875180" y="0"/>
            <a:ext cx="3050835" cy="144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800" b="1" i="0" u="none" strike="noStrike" cap="none" dirty="0" err="1">
                <a:solidFill>
                  <a:srgbClr val="EB666A"/>
                </a:solidFill>
                <a:latin typeface="Arima Madurai Black" panose="00000A00000000000000"/>
                <a:ea typeface="Arima Madurai Black" panose="00000A00000000000000"/>
                <a:cs typeface="Arima Madurai Black" panose="00000A00000000000000"/>
                <a:sym typeface="Arima Madurai Black" panose="00000A00000000000000"/>
              </a:rPr>
              <a:t>TOÁN</a:t>
            </a:r>
            <a:endParaRPr sz="8800" b="0" i="0" u="none" strike="noStrike" cap="none" dirty="0">
              <a:solidFill>
                <a:srgbClr val="EB666A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446" name="Google Shape;446;p1"/>
          <p:cNvGrpSpPr/>
          <p:nvPr/>
        </p:nvGrpSpPr>
        <p:grpSpPr>
          <a:xfrm>
            <a:off x="3327449" y="2249983"/>
            <a:ext cx="6034266" cy="1200288"/>
            <a:chOff x="4070198" y="3431984"/>
            <a:chExt cx="4741080" cy="943059"/>
          </a:xfrm>
        </p:grpSpPr>
        <p:sp>
          <p:nvSpPr>
            <p:cNvPr id="447" name="Google Shape;447;p1"/>
            <p:cNvSpPr/>
            <p:nvPr/>
          </p:nvSpPr>
          <p:spPr>
            <a:xfrm>
              <a:off x="4070198" y="3929741"/>
              <a:ext cx="1144627" cy="45719"/>
            </a:xfrm>
            <a:prstGeom prst="rect">
              <a:avLst/>
            </a:prstGeom>
            <a:solidFill>
              <a:srgbClr val="7AB9A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 strike="noStrike" cap="none">
                <a:solidFill>
                  <a:srgbClr val="7AB9AE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48" name="Google Shape;448;p1"/>
            <p:cNvSpPr/>
            <p:nvPr/>
          </p:nvSpPr>
          <p:spPr>
            <a:xfrm>
              <a:off x="7666651" y="3929741"/>
              <a:ext cx="1144627" cy="45719"/>
            </a:xfrm>
            <a:prstGeom prst="rect">
              <a:avLst/>
            </a:prstGeom>
            <a:solidFill>
              <a:srgbClr val="7AB9A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 strike="noStrike" cap="none">
                <a:solidFill>
                  <a:srgbClr val="7AB9AE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49" name="Google Shape;449;p1"/>
            <p:cNvSpPr txBox="1"/>
            <p:nvPr/>
          </p:nvSpPr>
          <p:spPr>
            <a:xfrm>
              <a:off x="5391165" y="3431984"/>
              <a:ext cx="3040478" cy="943059"/>
            </a:xfrm>
            <a:prstGeom prst="rect">
              <a:avLst/>
            </a:prstGeom>
            <a:solidFill>
              <a:srgbClr val="7AB9A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7200" b="1" i="0" u="none" strike="noStrike" cap="none" dirty="0" err="1">
                  <a:solidFill>
                    <a:srgbClr val="FFFDF4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LỚP</a:t>
              </a:r>
              <a:r>
                <a:rPr lang="en-US" sz="7200" b="1" i="0" u="none" strike="noStrike" cap="none" dirty="0">
                  <a:solidFill>
                    <a:srgbClr val="FFFDF4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 5</a:t>
              </a:r>
            </a:p>
          </p:txBody>
        </p:sp>
      </p:grpSp>
      <p:pic>
        <p:nvPicPr>
          <p:cNvPr id="452" name="Google Shape;452;p1"/>
          <p:cNvPicPr preferRelativeResize="0"/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5789613" y="-1761744"/>
            <a:ext cx="1036320" cy="1036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900" advClick="0">
        <p14:glitter pattern="hexagon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250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2"/>
          <p:cNvSpPr/>
          <p:nvPr/>
        </p:nvSpPr>
        <p:spPr>
          <a:xfrm>
            <a:off x="3518089" y="1474269"/>
            <a:ext cx="4872228" cy="4872228"/>
          </a:xfrm>
          <a:custGeom>
            <a:avLst/>
            <a:gdLst/>
            <a:ahLst/>
            <a:cxnLst/>
            <a:rect l="l" t="t" r="r" b="b"/>
            <a:pathLst>
              <a:path w="4872862" h="4872862" extrusionOk="0">
                <a:moveTo>
                  <a:pt x="0" y="0"/>
                </a:moveTo>
                <a:lnTo>
                  <a:pt x="2436431" y="0"/>
                </a:lnTo>
                <a:lnTo>
                  <a:pt x="4872862" y="0"/>
                </a:lnTo>
                <a:lnTo>
                  <a:pt x="4872862" y="2436431"/>
                </a:lnTo>
                <a:lnTo>
                  <a:pt x="4872862" y="4872862"/>
                </a:lnTo>
                <a:lnTo>
                  <a:pt x="2436431" y="4872862"/>
                </a:lnTo>
                <a:lnTo>
                  <a:pt x="0" y="4872862"/>
                </a:lnTo>
                <a:lnTo>
                  <a:pt x="0" y="2436431"/>
                </a:lnTo>
                <a:close/>
              </a:path>
            </a:pathLst>
          </a:custGeom>
          <a:blipFill rotWithShape="1">
            <a:blip r:embed="rId3"/>
            <a:stretch>
              <a:fillRect l="-35227" t="-27568" r="-46666" b="-24100"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000" b="0" i="0" u="none" strike="noStrike" cap="none">
              <a:solidFill>
                <a:srgbClr val="FF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59" name="Google Shape;459;p2"/>
          <p:cNvSpPr txBox="1"/>
          <p:nvPr/>
        </p:nvSpPr>
        <p:spPr>
          <a:xfrm>
            <a:off x="4187151" y="2941013"/>
            <a:ext cx="3492809" cy="1938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0" i="0" u="none" strike="noStrike" cap="none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HỖN SỐ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0" i="0" u="none" strike="noStrike" cap="none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(tiếp theo)</a:t>
            </a:r>
          </a:p>
        </p:txBody>
      </p:sp>
      <p:sp>
        <p:nvSpPr>
          <p:cNvPr id="460" name="Google Shape;460;p2"/>
          <p:cNvSpPr/>
          <p:nvPr/>
        </p:nvSpPr>
        <p:spPr>
          <a:xfrm>
            <a:off x="978443" y="-57191"/>
            <a:ext cx="6752681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>
                <a:solidFill>
                  <a:srgbClr val="D83658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LẬT MẢNH GHÉP</a:t>
            </a:r>
            <a:endParaRPr sz="6000" b="1" i="0" u="none" strike="noStrike" cap="none">
              <a:solidFill>
                <a:srgbClr val="D83658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grpSp>
        <p:nvGrpSpPr>
          <p:cNvPr id="461" name="Google Shape;461;p2"/>
          <p:cNvGrpSpPr/>
          <p:nvPr/>
        </p:nvGrpSpPr>
        <p:grpSpPr>
          <a:xfrm>
            <a:off x="5795982" y="1301814"/>
            <a:ext cx="2631556" cy="2631556"/>
            <a:chOff x="6095206" y="1442516"/>
            <a:chExt cx="2631556" cy="2631556"/>
          </a:xfrm>
        </p:grpSpPr>
        <p:sp>
          <p:nvSpPr>
            <p:cNvPr id="462" name="Google Shape;462;p2"/>
            <p:cNvSpPr/>
            <p:nvPr/>
          </p:nvSpPr>
          <p:spPr>
            <a:xfrm>
              <a:off x="6095206" y="1442516"/>
              <a:ext cx="2631556" cy="2631556"/>
            </a:xfrm>
            <a:prstGeom prst="rect">
              <a:avLst/>
            </a:prstGeom>
            <a:solidFill>
              <a:srgbClr val="F6AAA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6AAAA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63" name="Google Shape;463;p2"/>
            <p:cNvSpPr/>
            <p:nvPr/>
          </p:nvSpPr>
          <p:spPr>
            <a:xfrm>
              <a:off x="7145561" y="2296689"/>
              <a:ext cx="530846" cy="9232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5400" b="1" i="0" u="none" strike="noStrike" cap="none">
                  <a:solidFill>
                    <a:srgbClr val="FF0000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2</a:t>
              </a:r>
              <a:endParaRPr sz="5400" b="1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</p:grpSp>
      <p:sp>
        <p:nvSpPr>
          <p:cNvPr id="464" name="Google Shape;464;p2"/>
          <p:cNvSpPr/>
          <p:nvPr/>
        </p:nvSpPr>
        <p:spPr>
          <a:xfrm>
            <a:off x="11038456" y="2296689"/>
            <a:ext cx="530846" cy="923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u="sng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  <a:hlinkClick r:id="rId4" action="ppaction://hlinksldjump"/>
              </a:rPr>
              <a:t>2</a:t>
            </a:r>
            <a:endParaRPr sz="5400" b="1">
              <a:solidFill>
                <a:srgbClr val="FF000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grpSp>
        <p:nvGrpSpPr>
          <p:cNvPr id="465" name="Google Shape;465;p2"/>
          <p:cNvGrpSpPr/>
          <p:nvPr/>
        </p:nvGrpSpPr>
        <p:grpSpPr>
          <a:xfrm>
            <a:off x="3164426" y="3933370"/>
            <a:ext cx="2631556" cy="2631556"/>
            <a:chOff x="3463650" y="4074072"/>
            <a:chExt cx="2631556" cy="2631556"/>
          </a:xfrm>
        </p:grpSpPr>
        <p:sp>
          <p:nvSpPr>
            <p:cNvPr id="466" name="Google Shape;466;p2"/>
            <p:cNvSpPr/>
            <p:nvPr/>
          </p:nvSpPr>
          <p:spPr>
            <a:xfrm>
              <a:off x="3463650" y="4074072"/>
              <a:ext cx="2631556" cy="2631556"/>
            </a:xfrm>
            <a:prstGeom prst="rect">
              <a:avLst/>
            </a:prstGeom>
            <a:solidFill>
              <a:srgbClr val="CAAD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67" name="Google Shape;467;p2"/>
            <p:cNvSpPr/>
            <p:nvPr/>
          </p:nvSpPr>
          <p:spPr>
            <a:xfrm>
              <a:off x="4514005" y="4928245"/>
              <a:ext cx="530846" cy="9232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5400" b="1">
                  <a:solidFill>
                    <a:srgbClr val="FF0000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3</a:t>
              </a:r>
              <a:endParaRPr sz="5400" b="1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</p:grpSp>
      <p:sp>
        <p:nvSpPr>
          <p:cNvPr id="468" name="Google Shape;468;p2">
            <a:hlinkClick r:id="rId5" action="ppaction://hlinksldjump"/>
          </p:cNvPr>
          <p:cNvSpPr/>
          <p:nvPr/>
        </p:nvSpPr>
        <p:spPr>
          <a:xfrm>
            <a:off x="11054198" y="3266059"/>
            <a:ext cx="530846" cy="923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u="sng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  <a:hlinkClick r:id="rId5" action="ppaction://hlinksldjump"/>
              </a:rPr>
              <a:t>3</a:t>
            </a:r>
            <a:endParaRPr sz="5400" b="1">
              <a:solidFill>
                <a:srgbClr val="FF000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grpSp>
        <p:nvGrpSpPr>
          <p:cNvPr id="469" name="Google Shape;469;p2"/>
          <p:cNvGrpSpPr/>
          <p:nvPr/>
        </p:nvGrpSpPr>
        <p:grpSpPr>
          <a:xfrm>
            <a:off x="5795982" y="3933370"/>
            <a:ext cx="2631556" cy="2631556"/>
            <a:chOff x="6095206" y="4074072"/>
            <a:chExt cx="2631556" cy="2631556"/>
          </a:xfrm>
        </p:grpSpPr>
        <p:sp>
          <p:nvSpPr>
            <p:cNvPr id="470" name="Google Shape;470;p2"/>
            <p:cNvSpPr/>
            <p:nvPr/>
          </p:nvSpPr>
          <p:spPr>
            <a:xfrm>
              <a:off x="6095206" y="4074072"/>
              <a:ext cx="2631556" cy="2631556"/>
            </a:xfrm>
            <a:prstGeom prst="rect">
              <a:avLst/>
            </a:prstGeom>
            <a:solidFill>
              <a:srgbClr val="FFD89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71" name="Google Shape;471;p2"/>
            <p:cNvSpPr/>
            <p:nvPr/>
          </p:nvSpPr>
          <p:spPr>
            <a:xfrm>
              <a:off x="7145561" y="4928245"/>
              <a:ext cx="530846" cy="9232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5400" b="1">
                  <a:solidFill>
                    <a:srgbClr val="FF0000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4</a:t>
              </a:r>
            </a:p>
          </p:txBody>
        </p:sp>
      </p:grpSp>
      <p:sp>
        <p:nvSpPr>
          <p:cNvPr id="472" name="Google Shape;472;p2">
            <a:hlinkClick r:id="rId6" action="ppaction://hlinksldjump"/>
          </p:cNvPr>
          <p:cNvSpPr/>
          <p:nvPr/>
        </p:nvSpPr>
        <p:spPr>
          <a:xfrm>
            <a:off x="11054198" y="4074072"/>
            <a:ext cx="530846" cy="923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u="sng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  <a:hlinkClick r:id="rId6" action="ppaction://hlinksldjump"/>
              </a:rPr>
              <a:t>4</a:t>
            </a:r>
            <a:endParaRPr sz="5400" b="1">
              <a:solidFill>
                <a:srgbClr val="FF000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grpSp>
        <p:nvGrpSpPr>
          <p:cNvPr id="473" name="Google Shape;473;p2"/>
          <p:cNvGrpSpPr/>
          <p:nvPr/>
        </p:nvGrpSpPr>
        <p:grpSpPr>
          <a:xfrm>
            <a:off x="3177570" y="1281913"/>
            <a:ext cx="2631556" cy="2631556"/>
            <a:chOff x="3476794" y="1422615"/>
            <a:chExt cx="2631556" cy="2631556"/>
          </a:xfrm>
        </p:grpSpPr>
        <p:sp>
          <p:nvSpPr>
            <p:cNvPr id="474" name="Google Shape;474;p2"/>
            <p:cNvSpPr/>
            <p:nvPr/>
          </p:nvSpPr>
          <p:spPr>
            <a:xfrm>
              <a:off x="3476794" y="1422615"/>
              <a:ext cx="2631556" cy="2631556"/>
            </a:xfrm>
            <a:prstGeom prst="rect">
              <a:avLst/>
            </a:prstGeom>
            <a:solidFill>
              <a:srgbClr val="BCFFF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75" name="Google Shape;475;p2"/>
            <p:cNvSpPr/>
            <p:nvPr/>
          </p:nvSpPr>
          <p:spPr>
            <a:xfrm>
              <a:off x="4514005" y="2278047"/>
              <a:ext cx="530846" cy="9232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5400" b="1">
                  <a:solidFill>
                    <a:srgbClr val="FF0000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1</a:t>
              </a:r>
              <a:endParaRPr sz="5400" b="1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</p:grpSp>
      <p:sp>
        <p:nvSpPr>
          <p:cNvPr id="476" name="Google Shape;476;p2"/>
          <p:cNvSpPr/>
          <p:nvPr/>
        </p:nvSpPr>
        <p:spPr>
          <a:xfrm>
            <a:off x="11021630" y="1477701"/>
            <a:ext cx="530846" cy="923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u="sng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  <a:hlinkClick r:id="rId7" action="ppaction://hlinksldjump"/>
              </a:rPr>
              <a:t>1</a:t>
            </a:r>
            <a:endParaRPr sz="5400" b="1">
              <a:solidFill>
                <a:srgbClr val="FF000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pic>
        <p:nvPicPr>
          <p:cNvPr id="477" name="Google Shape;477;p2"/>
          <p:cNvPicPr preferRelativeResize="0"/>
          <p:nvPr/>
        </p:nvPicPr>
        <p:blipFill rotWithShape="1">
          <a:blip r:embed="rId8"/>
          <a:srcRect/>
          <a:stretch>
            <a:fillRect/>
          </a:stretch>
        </p:blipFill>
        <p:spPr>
          <a:xfrm flipH="1">
            <a:off x="7895576" y="4835555"/>
            <a:ext cx="1163803" cy="191808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8" name="Google Shape;478;p2"/>
          <p:cNvPicPr preferRelativeResize="0"/>
          <p:nvPr/>
        </p:nvPicPr>
        <p:blipFill rotWithShape="1">
          <a:blip r:embed="rId8"/>
          <a:srcRect/>
          <a:stretch>
            <a:fillRect/>
          </a:stretch>
        </p:blipFill>
        <p:spPr>
          <a:xfrm>
            <a:off x="2718361" y="4787543"/>
            <a:ext cx="1163803" cy="1918085"/>
          </a:xfrm>
          <a:prstGeom prst="rect">
            <a:avLst/>
          </a:prstGeom>
          <a:noFill/>
          <a:ln>
            <a:noFill/>
          </a:ln>
        </p:spPr>
      </p:pic>
      <p:sp>
        <p:nvSpPr>
          <p:cNvPr id="479" name="Google Shape;479;p2">
            <a:hlinkClick r:id="rId9" action="ppaction://hlinksldjump"/>
          </p:cNvPr>
          <p:cNvSpPr/>
          <p:nvPr/>
        </p:nvSpPr>
        <p:spPr>
          <a:xfrm>
            <a:off x="10305143" y="6085927"/>
            <a:ext cx="717993" cy="478999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75011" y="60000"/>
                </a:moveTo>
                <a:lnTo>
                  <a:pt x="29979" y="15000"/>
                </a:lnTo>
                <a:lnTo>
                  <a:pt x="29979" y="105000"/>
                </a:lnTo>
                <a:close/>
                <a:moveTo>
                  <a:pt x="82516" y="15000"/>
                </a:moveTo>
                <a:lnTo>
                  <a:pt x="90021" y="15000"/>
                </a:lnTo>
                <a:lnTo>
                  <a:pt x="90021" y="105000"/>
                </a:lnTo>
                <a:lnTo>
                  <a:pt x="82516" y="105000"/>
                </a:lnTo>
                <a:close/>
              </a:path>
              <a:path w="120000" h="120000" fill="darken" extrusionOk="0">
                <a:moveTo>
                  <a:pt x="75011" y="60000"/>
                </a:moveTo>
                <a:lnTo>
                  <a:pt x="29979" y="15000"/>
                </a:lnTo>
                <a:lnTo>
                  <a:pt x="29979" y="105000"/>
                </a:lnTo>
                <a:close/>
                <a:moveTo>
                  <a:pt x="82516" y="15000"/>
                </a:moveTo>
                <a:lnTo>
                  <a:pt x="90021" y="15000"/>
                </a:lnTo>
                <a:lnTo>
                  <a:pt x="90021" y="105000"/>
                </a:lnTo>
                <a:lnTo>
                  <a:pt x="82516" y="105000"/>
                </a:lnTo>
                <a:close/>
              </a:path>
              <a:path w="120000" h="120000" fill="none" extrusionOk="0">
                <a:moveTo>
                  <a:pt x="75011" y="60000"/>
                </a:moveTo>
                <a:lnTo>
                  <a:pt x="29979" y="105000"/>
                </a:lnTo>
                <a:lnTo>
                  <a:pt x="29979" y="15000"/>
                </a:lnTo>
                <a:close/>
                <a:moveTo>
                  <a:pt x="82516" y="15000"/>
                </a:moveTo>
                <a:lnTo>
                  <a:pt x="90021" y="15000"/>
                </a:lnTo>
                <a:lnTo>
                  <a:pt x="90021" y="105000"/>
                </a:lnTo>
                <a:lnTo>
                  <a:pt x="82516" y="105000"/>
                </a:lnTo>
                <a:close/>
              </a:path>
              <a:path w="120000" h="120000" fill="none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solidFill>
              <a:srgbClr val="BA8B3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>
        <p14:doors dir="vert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4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4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4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0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000"/>
                                        <p:tgtEl>
                                          <p:spTgt spid="4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20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200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3"/>
          <p:cNvSpPr/>
          <p:nvPr/>
        </p:nvSpPr>
        <p:spPr>
          <a:xfrm>
            <a:off x="-155368" y="-72858"/>
            <a:ext cx="805160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D83658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LẬT MẢNH GHÉP</a:t>
            </a:r>
            <a:endParaRPr sz="5400" b="1">
              <a:solidFill>
                <a:srgbClr val="D83658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486" name="Google Shape;486;p3"/>
          <p:cNvSpPr/>
          <p:nvPr/>
        </p:nvSpPr>
        <p:spPr>
          <a:xfrm>
            <a:off x="2961920" y="1643039"/>
            <a:ext cx="863382" cy="461846"/>
          </a:xfrm>
          <a:prstGeom prst="homePlate">
            <a:avLst>
              <a:gd name="adj" fmla="val 46735"/>
            </a:avLst>
          </a:prstGeom>
          <a:solidFill>
            <a:srgbClr val="FF0000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FFFFFF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487" name="Google Shape;487;p3"/>
          <p:cNvSpPr/>
          <p:nvPr/>
        </p:nvSpPr>
        <p:spPr>
          <a:xfrm>
            <a:off x="3087634" y="1574813"/>
            <a:ext cx="41549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1</a:t>
            </a:r>
            <a:endParaRPr sz="3600" b="1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pic>
        <p:nvPicPr>
          <p:cNvPr id="488" name="Google Shape;488;p3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 flipH="1">
            <a:off x="0" y="5123543"/>
            <a:ext cx="783771" cy="1736045"/>
          </a:xfrm>
          <a:prstGeom prst="rect">
            <a:avLst/>
          </a:prstGeom>
          <a:noFill/>
          <a:ln>
            <a:noFill/>
          </a:ln>
        </p:spPr>
      </p:pic>
      <p:sp>
        <p:nvSpPr>
          <p:cNvPr id="489" name="Google Shape;489;p3"/>
          <p:cNvSpPr txBox="1"/>
          <p:nvPr/>
        </p:nvSpPr>
        <p:spPr>
          <a:xfrm>
            <a:off x="3825302" y="1597671"/>
            <a:ext cx="512993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Arial" panose="020B0604020202020204"/>
              <a:buNone/>
            </a:pPr>
            <a:r>
              <a:rPr lang="en-US" sz="3600" b="1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Thực hiện phép tính sau:</a:t>
            </a:r>
          </a:p>
        </p:txBody>
      </p:sp>
      <p:grpSp>
        <p:nvGrpSpPr>
          <p:cNvPr id="490" name="Google Shape;490;p3"/>
          <p:cNvGrpSpPr/>
          <p:nvPr/>
        </p:nvGrpSpPr>
        <p:grpSpPr>
          <a:xfrm>
            <a:off x="3951664" y="2559958"/>
            <a:ext cx="2057132" cy="1205725"/>
            <a:chOff x="1184" y="1328"/>
            <a:chExt cx="688" cy="585"/>
          </a:xfrm>
        </p:grpSpPr>
        <p:grpSp>
          <p:nvGrpSpPr>
            <p:cNvPr id="491" name="Google Shape;491;p3"/>
            <p:cNvGrpSpPr/>
            <p:nvPr/>
          </p:nvGrpSpPr>
          <p:grpSpPr>
            <a:xfrm>
              <a:off x="1184" y="1328"/>
              <a:ext cx="240" cy="582"/>
              <a:chOff x="1184" y="1328"/>
              <a:chExt cx="240" cy="582"/>
            </a:xfrm>
          </p:grpSpPr>
          <p:sp>
            <p:nvSpPr>
              <p:cNvPr id="492" name="Google Shape;492;p3"/>
              <p:cNvSpPr txBox="1"/>
              <p:nvPr/>
            </p:nvSpPr>
            <p:spPr>
              <a:xfrm>
                <a:off x="1231" y="1328"/>
                <a:ext cx="139" cy="5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rgbClr val="1311D1"/>
                  </a:buClr>
                  <a:buSzPts val="3600"/>
                  <a:buFont typeface="Arial" panose="020B0604020202020204"/>
                  <a:buNone/>
                </a:pPr>
                <a:r>
                  <a:rPr lang="en-US" sz="3600" b="1">
                    <a:solidFill>
                      <a:srgbClr val="1311D1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rPr>
                  <a:t>7</a:t>
                </a:r>
              </a:p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rgbClr val="1311D1"/>
                  </a:buClr>
                  <a:buSzPts val="3600"/>
                  <a:buFont typeface="Arial" panose="020B0604020202020204"/>
                  <a:buNone/>
                </a:pPr>
                <a:r>
                  <a:rPr lang="en-US" sz="3600" b="1">
                    <a:solidFill>
                      <a:srgbClr val="1311D1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rPr>
                  <a:t>9</a:t>
                </a:r>
              </a:p>
            </p:txBody>
          </p:sp>
          <p:cxnSp>
            <p:nvCxnSpPr>
              <p:cNvPr id="493" name="Google Shape;493;p3"/>
              <p:cNvCxnSpPr/>
              <p:nvPr/>
            </p:nvCxnSpPr>
            <p:spPr>
              <a:xfrm>
                <a:off x="1184" y="1591"/>
                <a:ext cx="24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1311D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494" name="Google Shape;494;p3"/>
            <p:cNvGrpSpPr/>
            <p:nvPr/>
          </p:nvGrpSpPr>
          <p:grpSpPr>
            <a:xfrm>
              <a:off x="1632" y="1331"/>
              <a:ext cx="240" cy="582"/>
              <a:chOff x="1178" y="1328"/>
              <a:chExt cx="240" cy="582"/>
            </a:xfrm>
          </p:grpSpPr>
          <p:sp>
            <p:nvSpPr>
              <p:cNvPr id="495" name="Google Shape;495;p3"/>
              <p:cNvSpPr txBox="1"/>
              <p:nvPr/>
            </p:nvSpPr>
            <p:spPr>
              <a:xfrm>
                <a:off x="1231" y="1328"/>
                <a:ext cx="139" cy="5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rgbClr val="1311D1"/>
                  </a:buClr>
                  <a:buSzPts val="3600"/>
                  <a:buFont typeface="Arial" panose="020B0604020202020204"/>
                  <a:buNone/>
                </a:pPr>
                <a:r>
                  <a:rPr lang="en-US" sz="3600" b="1">
                    <a:solidFill>
                      <a:srgbClr val="1311D1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rPr>
                  <a:t>2</a:t>
                </a:r>
              </a:p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rgbClr val="1311D1"/>
                  </a:buClr>
                  <a:buSzPts val="3600"/>
                  <a:buFont typeface="Arial" panose="020B0604020202020204"/>
                  <a:buNone/>
                </a:pPr>
                <a:r>
                  <a:rPr lang="en-US" sz="3600" b="1">
                    <a:solidFill>
                      <a:srgbClr val="1311D1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rPr>
                  <a:t>5</a:t>
                </a:r>
              </a:p>
            </p:txBody>
          </p:sp>
          <p:cxnSp>
            <p:nvCxnSpPr>
              <p:cNvPr id="496" name="Google Shape;496;p3"/>
              <p:cNvCxnSpPr/>
              <p:nvPr/>
            </p:nvCxnSpPr>
            <p:spPr>
              <a:xfrm>
                <a:off x="1178" y="1588"/>
                <a:ext cx="24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1311D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497" name="Google Shape;497;p3"/>
            <p:cNvSpPr txBox="1"/>
            <p:nvPr/>
          </p:nvSpPr>
          <p:spPr>
            <a:xfrm>
              <a:off x="1439" y="1447"/>
              <a:ext cx="149" cy="3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1311D1"/>
                </a:buClr>
                <a:buSzPts val="3600"/>
                <a:buFont typeface="Arial" panose="020B0604020202020204"/>
                <a:buNone/>
              </a:pPr>
              <a:r>
                <a:rPr lang="en-US" sz="3600">
                  <a:solidFill>
                    <a:srgbClr val="1311D1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+</a:t>
              </a:r>
            </a:p>
          </p:txBody>
        </p:sp>
      </p:grpSp>
      <p:sp>
        <p:nvSpPr>
          <p:cNvPr id="498" name="Google Shape;498;p3"/>
          <p:cNvSpPr txBox="1"/>
          <p:nvPr/>
        </p:nvSpPr>
        <p:spPr>
          <a:xfrm>
            <a:off x="6374909" y="2559958"/>
            <a:ext cx="894681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Arial" panose="020B0604020202020204"/>
              <a:buNone/>
            </a:pPr>
            <a:r>
              <a:rPr lang="en-US" sz="3600" b="1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35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Arial" panose="020B0604020202020204"/>
              <a:buNone/>
            </a:pPr>
            <a:r>
              <a:rPr lang="en-US" sz="3600" b="1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45</a:t>
            </a:r>
          </a:p>
        </p:txBody>
      </p:sp>
      <p:cxnSp>
        <p:nvCxnSpPr>
          <p:cNvPr id="499" name="Google Shape;499;p3"/>
          <p:cNvCxnSpPr/>
          <p:nvPr/>
        </p:nvCxnSpPr>
        <p:spPr>
          <a:xfrm>
            <a:off x="6585885" y="3141820"/>
            <a:ext cx="581985" cy="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00" name="Google Shape;500;p3"/>
          <p:cNvSpPr txBox="1"/>
          <p:nvPr/>
        </p:nvSpPr>
        <p:spPr>
          <a:xfrm>
            <a:off x="6110516" y="2801257"/>
            <a:ext cx="390530" cy="642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Arial" panose="020B0604020202020204"/>
              <a:buNone/>
            </a:pPr>
            <a:r>
              <a:rPr lang="en-US" sz="3600" b="1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=</a:t>
            </a:r>
          </a:p>
        </p:txBody>
      </p:sp>
      <p:sp>
        <p:nvSpPr>
          <p:cNvPr id="501" name="Google Shape;501;p3"/>
          <p:cNvSpPr txBox="1"/>
          <p:nvPr/>
        </p:nvSpPr>
        <p:spPr>
          <a:xfrm>
            <a:off x="8557838" y="2551793"/>
            <a:ext cx="646331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Arial" panose="020B0604020202020204"/>
              <a:buNone/>
            </a:pPr>
            <a:r>
              <a:rPr lang="en-US" sz="3600" b="1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53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Arial" panose="020B0604020202020204"/>
              <a:buNone/>
            </a:pPr>
            <a:r>
              <a:rPr lang="en-US" sz="3600" b="1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45</a:t>
            </a:r>
          </a:p>
        </p:txBody>
      </p:sp>
      <p:cxnSp>
        <p:nvCxnSpPr>
          <p:cNvPr id="502" name="Google Shape;502;p3"/>
          <p:cNvCxnSpPr/>
          <p:nvPr/>
        </p:nvCxnSpPr>
        <p:spPr>
          <a:xfrm>
            <a:off x="8596346" y="3111458"/>
            <a:ext cx="628568" cy="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03" name="Google Shape;503;p3"/>
          <p:cNvSpPr txBox="1"/>
          <p:nvPr/>
        </p:nvSpPr>
        <p:spPr>
          <a:xfrm>
            <a:off x="8159607" y="2795718"/>
            <a:ext cx="44755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Arial" panose="020B0604020202020204"/>
              <a:buNone/>
            </a:pPr>
            <a:r>
              <a:rPr lang="en-US" sz="3600" b="1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=</a:t>
            </a:r>
          </a:p>
        </p:txBody>
      </p:sp>
      <p:sp>
        <p:nvSpPr>
          <p:cNvPr id="504" name="Google Shape;504;p3"/>
          <p:cNvSpPr txBox="1"/>
          <p:nvPr/>
        </p:nvSpPr>
        <p:spPr>
          <a:xfrm>
            <a:off x="7154270" y="2803621"/>
            <a:ext cx="44541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Arial" panose="020B0604020202020204"/>
              <a:buNone/>
            </a:pPr>
            <a:r>
              <a:rPr lang="en-US" sz="3600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+</a:t>
            </a:r>
          </a:p>
        </p:txBody>
      </p:sp>
      <p:sp>
        <p:nvSpPr>
          <p:cNvPr id="505" name="Google Shape;505;p3"/>
          <p:cNvSpPr txBox="1"/>
          <p:nvPr/>
        </p:nvSpPr>
        <p:spPr>
          <a:xfrm>
            <a:off x="7450250" y="2564684"/>
            <a:ext cx="894681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Arial" panose="020B0604020202020204"/>
              <a:buNone/>
            </a:pPr>
            <a:r>
              <a:rPr lang="en-US" sz="3600" b="1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18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Arial" panose="020B0604020202020204"/>
              <a:buNone/>
            </a:pPr>
            <a:r>
              <a:rPr lang="en-US" sz="3600" b="1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45</a:t>
            </a:r>
          </a:p>
        </p:txBody>
      </p:sp>
      <p:cxnSp>
        <p:nvCxnSpPr>
          <p:cNvPr id="506" name="Google Shape;506;p3"/>
          <p:cNvCxnSpPr/>
          <p:nvPr/>
        </p:nvCxnSpPr>
        <p:spPr>
          <a:xfrm>
            <a:off x="7596640" y="3111458"/>
            <a:ext cx="581985" cy="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07" name="Google Shape;507;p3">
            <a:hlinkClick r:id="rId4" action="ppaction://hlinksldjump"/>
          </p:cNvPr>
          <p:cNvSpPr/>
          <p:nvPr/>
        </p:nvSpPr>
        <p:spPr>
          <a:xfrm>
            <a:off x="5645345" y="6081486"/>
            <a:ext cx="495226" cy="42091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21753" y="60000"/>
                </a:moveTo>
                <a:lnTo>
                  <a:pt x="98247" y="15000"/>
                </a:lnTo>
                <a:lnTo>
                  <a:pt x="98247" y="105000"/>
                </a:lnTo>
                <a:close/>
              </a:path>
              <a:path w="120000" h="120000" fill="darken" extrusionOk="0">
                <a:moveTo>
                  <a:pt x="21753" y="60000"/>
                </a:moveTo>
                <a:lnTo>
                  <a:pt x="98247" y="15000"/>
                </a:lnTo>
                <a:lnTo>
                  <a:pt x="98247" y="105000"/>
                </a:lnTo>
                <a:close/>
              </a:path>
              <a:path w="120000" h="120000" fill="none" extrusionOk="0">
                <a:moveTo>
                  <a:pt x="21753" y="60000"/>
                </a:moveTo>
                <a:lnTo>
                  <a:pt x="98247" y="15000"/>
                </a:lnTo>
                <a:lnTo>
                  <a:pt x="98247" y="105000"/>
                </a:lnTo>
                <a:close/>
              </a:path>
              <a:path w="120000" h="120000" fill="none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solidFill>
              <a:srgbClr val="BA8B3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4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4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4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5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5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5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5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5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5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4"/>
          <p:cNvSpPr/>
          <p:nvPr/>
        </p:nvSpPr>
        <p:spPr>
          <a:xfrm>
            <a:off x="1343303" y="-28554"/>
            <a:ext cx="6096862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D83658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LẬT MẢNH GHÉP</a:t>
            </a:r>
            <a:endParaRPr sz="5400" b="1">
              <a:solidFill>
                <a:srgbClr val="D83658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514" name="Google Shape;514;p4"/>
          <p:cNvSpPr/>
          <p:nvPr/>
        </p:nvSpPr>
        <p:spPr>
          <a:xfrm>
            <a:off x="2873000" y="1858436"/>
            <a:ext cx="863382" cy="461846"/>
          </a:xfrm>
          <a:prstGeom prst="homePlate">
            <a:avLst>
              <a:gd name="adj" fmla="val 46735"/>
            </a:avLst>
          </a:prstGeom>
          <a:solidFill>
            <a:srgbClr val="FFC000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FFFFFF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515" name="Google Shape;515;p4"/>
          <p:cNvSpPr/>
          <p:nvPr/>
        </p:nvSpPr>
        <p:spPr>
          <a:xfrm>
            <a:off x="2998714" y="1761637"/>
            <a:ext cx="41549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2</a:t>
            </a:r>
            <a:endParaRPr sz="3600" b="1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516" name="Google Shape;516;p4"/>
          <p:cNvSpPr txBox="1"/>
          <p:nvPr/>
        </p:nvSpPr>
        <p:spPr>
          <a:xfrm>
            <a:off x="4164909" y="1785976"/>
            <a:ext cx="327525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Arial" panose="020B0604020202020204"/>
              <a:buNone/>
            </a:pPr>
            <a:r>
              <a:rPr lang="en-US" sz="3600" b="1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Đọc hỗn số sau:</a:t>
            </a:r>
          </a:p>
        </p:txBody>
      </p:sp>
      <p:grpSp>
        <p:nvGrpSpPr>
          <p:cNvPr id="517" name="Google Shape;517;p4"/>
          <p:cNvGrpSpPr/>
          <p:nvPr/>
        </p:nvGrpSpPr>
        <p:grpSpPr>
          <a:xfrm>
            <a:off x="5373176" y="2591382"/>
            <a:ext cx="830102" cy="1199995"/>
            <a:chOff x="3024" y="2686"/>
            <a:chExt cx="464" cy="756"/>
          </a:xfrm>
        </p:grpSpPr>
        <p:grpSp>
          <p:nvGrpSpPr>
            <p:cNvPr id="518" name="Google Shape;518;p4"/>
            <p:cNvGrpSpPr/>
            <p:nvPr/>
          </p:nvGrpSpPr>
          <p:grpSpPr>
            <a:xfrm>
              <a:off x="3247" y="2686"/>
              <a:ext cx="241" cy="756"/>
              <a:chOff x="1161" y="1328"/>
              <a:chExt cx="241" cy="756"/>
            </a:xfrm>
          </p:grpSpPr>
          <p:sp>
            <p:nvSpPr>
              <p:cNvPr id="519" name="Google Shape;519;p4"/>
              <p:cNvSpPr txBox="1"/>
              <p:nvPr/>
            </p:nvSpPr>
            <p:spPr>
              <a:xfrm>
                <a:off x="1161" y="1328"/>
                <a:ext cx="232" cy="7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rgbClr val="1311D1"/>
                  </a:buClr>
                  <a:buSzPts val="3600"/>
                  <a:buFont typeface="Arial" panose="020B0604020202020204"/>
                  <a:buNone/>
                </a:pPr>
                <a:r>
                  <a:rPr lang="en-US" sz="3600" b="1">
                    <a:solidFill>
                      <a:srgbClr val="1311D1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rPr>
                  <a:t>6</a:t>
                </a:r>
              </a:p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rgbClr val="1311D1"/>
                  </a:buClr>
                  <a:buSzPts val="3600"/>
                  <a:buFont typeface="Arial" panose="020B0604020202020204"/>
                  <a:buNone/>
                </a:pPr>
                <a:r>
                  <a:rPr lang="en-US" sz="3600" b="1">
                    <a:solidFill>
                      <a:srgbClr val="1311D1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rPr>
                  <a:t>7</a:t>
                </a:r>
              </a:p>
            </p:txBody>
          </p:sp>
          <p:cxnSp>
            <p:nvCxnSpPr>
              <p:cNvPr id="520" name="Google Shape;520;p4"/>
              <p:cNvCxnSpPr/>
              <p:nvPr/>
            </p:nvCxnSpPr>
            <p:spPr>
              <a:xfrm>
                <a:off x="1162" y="1697"/>
                <a:ext cx="24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70C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521" name="Google Shape;521;p4"/>
            <p:cNvSpPr txBox="1"/>
            <p:nvPr/>
          </p:nvSpPr>
          <p:spPr>
            <a:xfrm>
              <a:off x="3024" y="2826"/>
              <a:ext cx="232" cy="4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1311D1"/>
                </a:buClr>
                <a:buSzPts val="3600"/>
                <a:buFont typeface="Arial" panose="020B0604020202020204"/>
                <a:buNone/>
              </a:pPr>
              <a:r>
                <a:rPr lang="en-US" sz="3600" b="1">
                  <a:solidFill>
                    <a:srgbClr val="1311D1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2</a:t>
              </a:r>
            </a:p>
          </p:txBody>
        </p:sp>
      </p:grpSp>
      <p:sp>
        <p:nvSpPr>
          <p:cNvPr id="522" name="Google Shape;522;p4"/>
          <p:cNvSpPr txBox="1"/>
          <p:nvPr/>
        </p:nvSpPr>
        <p:spPr>
          <a:xfrm>
            <a:off x="3696833" y="3950451"/>
            <a:ext cx="421140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Hai và sáu phần bảy</a:t>
            </a:r>
          </a:p>
        </p:txBody>
      </p:sp>
      <p:sp>
        <p:nvSpPr>
          <p:cNvPr id="523" name="Google Shape;523;p4">
            <a:hlinkClick r:id="rId3" action="ppaction://hlinksldjump"/>
          </p:cNvPr>
          <p:cNvSpPr/>
          <p:nvPr/>
        </p:nvSpPr>
        <p:spPr>
          <a:xfrm>
            <a:off x="5645345" y="6081486"/>
            <a:ext cx="495226" cy="42091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21753" y="60000"/>
                </a:moveTo>
                <a:lnTo>
                  <a:pt x="98247" y="15000"/>
                </a:lnTo>
                <a:lnTo>
                  <a:pt x="98247" y="105000"/>
                </a:lnTo>
                <a:close/>
              </a:path>
              <a:path w="120000" h="120000" fill="darken" extrusionOk="0">
                <a:moveTo>
                  <a:pt x="21753" y="60000"/>
                </a:moveTo>
                <a:lnTo>
                  <a:pt x="98247" y="15000"/>
                </a:lnTo>
                <a:lnTo>
                  <a:pt x="98247" y="105000"/>
                </a:lnTo>
                <a:close/>
              </a:path>
              <a:path w="120000" h="120000" fill="none" extrusionOk="0">
                <a:moveTo>
                  <a:pt x="21753" y="60000"/>
                </a:moveTo>
                <a:lnTo>
                  <a:pt x="98247" y="15000"/>
                </a:lnTo>
                <a:lnTo>
                  <a:pt x="98247" y="105000"/>
                </a:lnTo>
                <a:close/>
              </a:path>
              <a:path w="120000" h="120000" fill="none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solidFill>
              <a:srgbClr val="BA8B3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524" name="Google Shape;524;p4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 flipH="1">
            <a:off x="0" y="5123543"/>
            <a:ext cx="783771" cy="17360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5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5"/>
          <p:cNvSpPr/>
          <p:nvPr/>
        </p:nvSpPr>
        <p:spPr>
          <a:xfrm>
            <a:off x="1406661" y="0"/>
            <a:ext cx="6096862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D83658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LẬT MẢNH GHÉP</a:t>
            </a:r>
            <a:endParaRPr sz="5400" b="1">
              <a:solidFill>
                <a:srgbClr val="D83658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531" name="Google Shape;531;p5"/>
          <p:cNvSpPr/>
          <p:nvPr/>
        </p:nvSpPr>
        <p:spPr>
          <a:xfrm>
            <a:off x="3173422" y="1804384"/>
            <a:ext cx="863382" cy="461846"/>
          </a:xfrm>
          <a:prstGeom prst="homePlate">
            <a:avLst>
              <a:gd name="adj" fmla="val 46735"/>
            </a:avLst>
          </a:prstGeom>
          <a:solidFill>
            <a:srgbClr val="92D050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FFFFFF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532" name="Google Shape;532;p5"/>
          <p:cNvSpPr/>
          <p:nvPr/>
        </p:nvSpPr>
        <p:spPr>
          <a:xfrm>
            <a:off x="3299136" y="1736157"/>
            <a:ext cx="41549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3</a:t>
            </a:r>
            <a:endParaRPr sz="3600" b="1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533" name="Google Shape;533;p5"/>
          <p:cNvSpPr txBox="1"/>
          <p:nvPr/>
        </p:nvSpPr>
        <p:spPr>
          <a:xfrm>
            <a:off x="4805187" y="1736158"/>
            <a:ext cx="330943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Arial" panose="020B0604020202020204"/>
              <a:buNone/>
            </a:pPr>
            <a:r>
              <a:rPr lang="en-US" sz="3600" b="1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Viết hỗn số sau:</a:t>
            </a:r>
          </a:p>
        </p:txBody>
      </p:sp>
      <p:sp>
        <p:nvSpPr>
          <p:cNvPr id="534" name="Google Shape;534;p5"/>
          <p:cNvSpPr txBox="1"/>
          <p:nvPr/>
        </p:nvSpPr>
        <p:spPr>
          <a:xfrm>
            <a:off x="4036804" y="2688923"/>
            <a:ext cx="484619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311D1"/>
              </a:buClr>
              <a:buSzPts val="3600"/>
              <a:buFont typeface="Arial" panose="020B0604020202020204"/>
              <a:buNone/>
            </a:pPr>
            <a:r>
              <a:rPr lang="en-US" sz="3600" b="1">
                <a:solidFill>
                  <a:srgbClr val="1311D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Chín và bảy phần mười</a:t>
            </a:r>
          </a:p>
        </p:txBody>
      </p:sp>
      <p:grpSp>
        <p:nvGrpSpPr>
          <p:cNvPr id="535" name="Google Shape;535;p5"/>
          <p:cNvGrpSpPr/>
          <p:nvPr/>
        </p:nvGrpSpPr>
        <p:grpSpPr>
          <a:xfrm>
            <a:off x="5994760" y="3641687"/>
            <a:ext cx="930286" cy="1199995"/>
            <a:chOff x="3024" y="2686"/>
            <a:chExt cx="520" cy="756"/>
          </a:xfrm>
        </p:grpSpPr>
        <p:grpSp>
          <p:nvGrpSpPr>
            <p:cNvPr id="536" name="Google Shape;536;p5"/>
            <p:cNvGrpSpPr/>
            <p:nvPr/>
          </p:nvGrpSpPr>
          <p:grpSpPr>
            <a:xfrm>
              <a:off x="3183" y="2686"/>
              <a:ext cx="361" cy="756"/>
              <a:chOff x="1097" y="1328"/>
              <a:chExt cx="361" cy="756"/>
            </a:xfrm>
          </p:grpSpPr>
          <p:sp>
            <p:nvSpPr>
              <p:cNvPr id="537" name="Google Shape;537;p5"/>
              <p:cNvSpPr txBox="1"/>
              <p:nvPr/>
            </p:nvSpPr>
            <p:spPr>
              <a:xfrm>
                <a:off x="1097" y="1328"/>
                <a:ext cx="361" cy="7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rgbClr val="FF0000"/>
                  </a:buClr>
                  <a:buSzPts val="3600"/>
                  <a:buFont typeface="Arial" panose="020B0604020202020204"/>
                  <a:buNone/>
                </a:pPr>
                <a:r>
                  <a:rPr lang="en-US" sz="3600" b="1">
                    <a:solidFill>
                      <a:srgbClr val="FF0000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rPr>
                  <a:t>7</a:t>
                </a:r>
              </a:p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rgbClr val="FF0000"/>
                  </a:buClr>
                  <a:buSzPts val="3600"/>
                  <a:buFont typeface="Arial" panose="020B0604020202020204"/>
                  <a:buNone/>
                </a:pPr>
                <a:r>
                  <a:rPr lang="en-US" sz="3600" b="1">
                    <a:solidFill>
                      <a:srgbClr val="FF0000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rPr>
                  <a:t>10</a:t>
                </a:r>
              </a:p>
            </p:txBody>
          </p:sp>
          <p:cxnSp>
            <p:nvCxnSpPr>
              <p:cNvPr id="538" name="Google Shape;538;p5"/>
              <p:cNvCxnSpPr/>
              <p:nvPr/>
            </p:nvCxnSpPr>
            <p:spPr>
              <a:xfrm>
                <a:off x="1178" y="1643"/>
                <a:ext cx="24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539" name="Google Shape;539;p5"/>
            <p:cNvSpPr txBox="1"/>
            <p:nvPr/>
          </p:nvSpPr>
          <p:spPr>
            <a:xfrm>
              <a:off x="3024" y="2826"/>
              <a:ext cx="232" cy="4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ts val="3600"/>
                <a:buFont typeface="Arial" panose="020B0604020202020204"/>
                <a:buNone/>
              </a:pPr>
              <a:r>
                <a:rPr lang="en-US" sz="3600" b="1">
                  <a:solidFill>
                    <a:srgbClr val="FF0000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9</a:t>
              </a:r>
            </a:p>
          </p:txBody>
        </p:sp>
      </p:grpSp>
      <p:pic>
        <p:nvPicPr>
          <p:cNvPr id="540" name="Google Shape;540;p5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 flipH="1">
            <a:off x="0" y="5123543"/>
            <a:ext cx="783771" cy="1736045"/>
          </a:xfrm>
          <a:prstGeom prst="rect">
            <a:avLst/>
          </a:prstGeom>
          <a:noFill/>
          <a:ln>
            <a:noFill/>
          </a:ln>
        </p:spPr>
      </p:pic>
      <p:sp>
        <p:nvSpPr>
          <p:cNvPr id="541" name="Google Shape;541;p5">
            <a:hlinkClick r:id="rId4" action="ppaction://hlinksldjump"/>
          </p:cNvPr>
          <p:cNvSpPr/>
          <p:nvPr/>
        </p:nvSpPr>
        <p:spPr>
          <a:xfrm>
            <a:off x="5645345" y="6081486"/>
            <a:ext cx="495226" cy="42091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21753" y="60000"/>
                </a:moveTo>
                <a:lnTo>
                  <a:pt x="98247" y="15000"/>
                </a:lnTo>
                <a:lnTo>
                  <a:pt x="98247" y="105000"/>
                </a:lnTo>
                <a:close/>
              </a:path>
              <a:path w="120000" h="120000" fill="darken" extrusionOk="0">
                <a:moveTo>
                  <a:pt x="21753" y="60000"/>
                </a:moveTo>
                <a:lnTo>
                  <a:pt x="98247" y="15000"/>
                </a:lnTo>
                <a:lnTo>
                  <a:pt x="98247" y="105000"/>
                </a:lnTo>
                <a:close/>
              </a:path>
              <a:path w="120000" h="120000" fill="none" extrusionOk="0">
                <a:moveTo>
                  <a:pt x="21753" y="60000"/>
                </a:moveTo>
                <a:lnTo>
                  <a:pt x="98247" y="15000"/>
                </a:lnTo>
                <a:lnTo>
                  <a:pt x="98247" y="105000"/>
                </a:lnTo>
                <a:close/>
              </a:path>
              <a:path w="120000" h="120000" fill="none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solidFill>
              <a:srgbClr val="BA8B3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6"/>
          <p:cNvSpPr/>
          <p:nvPr/>
        </p:nvSpPr>
        <p:spPr>
          <a:xfrm>
            <a:off x="1522775" y="-40577"/>
            <a:ext cx="6096862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D83658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LẬT MẢNH GHÉP</a:t>
            </a:r>
            <a:endParaRPr sz="5400" b="1">
              <a:solidFill>
                <a:srgbClr val="D83658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548" name="Google Shape;548;p6"/>
          <p:cNvSpPr txBox="1"/>
          <p:nvPr/>
        </p:nvSpPr>
        <p:spPr>
          <a:xfrm>
            <a:off x="4680153" y="1736158"/>
            <a:ext cx="3660169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Arial" panose="020B0604020202020204"/>
              <a:buNone/>
            </a:pPr>
            <a:r>
              <a:rPr lang="en-US" sz="4000" b="1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Viết hỗn số sau:</a:t>
            </a:r>
          </a:p>
        </p:txBody>
      </p:sp>
      <p:sp>
        <p:nvSpPr>
          <p:cNvPr id="549" name="Google Shape;549;p6"/>
          <p:cNvSpPr txBox="1"/>
          <p:nvPr/>
        </p:nvSpPr>
        <p:spPr>
          <a:xfrm>
            <a:off x="4036804" y="2440351"/>
            <a:ext cx="508825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311D1"/>
              </a:buClr>
              <a:buSzPts val="4000"/>
              <a:buFont typeface="Arial" panose="020B0604020202020204"/>
              <a:buNone/>
            </a:pPr>
            <a:r>
              <a:rPr lang="en-US" sz="4000" b="1">
                <a:solidFill>
                  <a:srgbClr val="1311D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Tám và bảy phần chín</a:t>
            </a:r>
          </a:p>
        </p:txBody>
      </p:sp>
      <p:sp>
        <p:nvSpPr>
          <p:cNvPr id="550" name="Google Shape;550;p6"/>
          <p:cNvSpPr/>
          <p:nvPr/>
        </p:nvSpPr>
        <p:spPr>
          <a:xfrm>
            <a:off x="3086702" y="1858436"/>
            <a:ext cx="863382" cy="461846"/>
          </a:xfrm>
          <a:prstGeom prst="homePlate">
            <a:avLst>
              <a:gd name="adj" fmla="val 46735"/>
            </a:avLst>
          </a:prstGeom>
          <a:solidFill>
            <a:srgbClr val="00B0F0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solidFill>
                <a:srgbClr val="FFFFFF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551" name="Google Shape;551;p6"/>
          <p:cNvSpPr/>
          <p:nvPr/>
        </p:nvSpPr>
        <p:spPr>
          <a:xfrm>
            <a:off x="3212415" y="1733059"/>
            <a:ext cx="441146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4</a:t>
            </a:r>
          </a:p>
        </p:txBody>
      </p:sp>
      <p:grpSp>
        <p:nvGrpSpPr>
          <p:cNvPr id="552" name="Google Shape;552;p6"/>
          <p:cNvGrpSpPr/>
          <p:nvPr/>
        </p:nvGrpSpPr>
        <p:grpSpPr>
          <a:xfrm>
            <a:off x="5876478" y="3714023"/>
            <a:ext cx="858726" cy="1323804"/>
            <a:chOff x="3024" y="2632"/>
            <a:chExt cx="480" cy="834"/>
          </a:xfrm>
        </p:grpSpPr>
        <p:grpSp>
          <p:nvGrpSpPr>
            <p:cNvPr id="553" name="Google Shape;553;p6"/>
            <p:cNvGrpSpPr/>
            <p:nvPr/>
          </p:nvGrpSpPr>
          <p:grpSpPr>
            <a:xfrm>
              <a:off x="3240" y="2632"/>
              <a:ext cx="264" cy="834"/>
              <a:chOff x="1154" y="1274"/>
              <a:chExt cx="264" cy="834"/>
            </a:xfrm>
          </p:grpSpPr>
          <p:sp>
            <p:nvSpPr>
              <p:cNvPr id="554" name="Google Shape;554;p6"/>
              <p:cNvSpPr txBox="1"/>
              <p:nvPr/>
            </p:nvSpPr>
            <p:spPr>
              <a:xfrm>
                <a:off x="1154" y="1274"/>
                <a:ext cx="247" cy="83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rgbClr val="FF0000"/>
                  </a:buClr>
                  <a:buSzPts val="4000"/>
                  <a:buFont typeface="Arial" panose="020B0604020202020204"/>
                  <a:buNone/>
                </a:pPr>
                <a:r>
                  <a:rPr lang="en-US" sz="4000" b="1">
                    <a:solidFill>
                      <a:srgbClr val="FF0000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rPr>
                  <a:t>7</a:t>
                </a:r>
              </a:p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rgbClr val="FF0000"/>
                  </a:buClr>
                  <a:buSzPts val="4000"/>
                  <a:buFont typeface="Arial" panose="020B0604020202020204"/>
                  <a:buNone/>
                </a:pPr>
                <a:r>
                  <a:rPr lang="en-US" sz="4000" b="1">
                    <a:solidFill>
                      <a:srgbClr val="FF0000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rPr>
                  <a:t>9</a:t>
                </a:r>
              </a:p>
            </p:txBody>
          </p:sp>
          <p:cxnSp>
            <p:nvCxnSpPr>
              <p:cNvPr id="555" name="Google Shape;555;p6"/>
              <p:cNvCxnSpPr/>
              <p:nvPr/>
            </p:nvCxnSpPr>
            <p:spPr>
              <a:xfrm>
                <a:off x="1178" y="1673"/>
                <a:ext cx="24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556" name="Google Shape;556;p6"/>
            <p:cNvSpPr txBox="1"/>
            <p:nvPr/>
          </p:nvSpPr>
          <p:spPr>
            <a:xfrm>
              <a:off x="3024" y="2790"/>
              <a:ext cx="247" cy="4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ts val="4000"/>
                <a:buFont typeface="Arial" panose="020B0604020202020204"/>
                <a:buNone/>
              </a:pPr>
              <a:r>
                <a:rPr lang="en-US" sz="4000" b="1">
                  <a:solidFill>
                    <a:srgbClr val="FF0000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8</a:t>
              </a:r>
            </a:p>
          </p:txBody>
        </p:sp>
      </p:grpSp>
      <p:pic>
        <p:nvPicPr>
          <p:cNvPr id="557" name="Google Shape;557;p6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 flipH="1">
            <a:off x="0" y="5123543"/>
            <a:ext cx="783771" cy="1736045"/>
          </a:xfrm>
          <a:prstGeom prst="rect">
            <a:avLst/>
          </a:prstGeom>
          <a:noFill/>
          <a:ln>
            <a:noFill/>
          </a:ln>
        </p:spPr>
      </p:pic>
      <p:sp>
        <p:nvSpPr>
          <p:cNvPr id="558" name="Google Shape;558;p6">
            <a:hlinkClick r:id="rId4" action="ppaction://hlinksldjump"/>
          </p:cNvPr>
          <p:cNvSpPr/>
          <p:nvPr/>
        </p:nvSpPr>
        <p:spPr>
          <a:xfrm>
            <a:off x="5645345" y="6081486"/>
            <a:ext cx="495226" cy="42091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21753" y="60000"/>
                </a:moveTo>
                <a:lnTo>
                  <a:pt x="98247" y="15000"/>
                </a:lnTo>
                <a:lnTo>
                  <a:pt x="98247" y="105000"/>
                </a:lnTo>
                <a:close/>
              </a:path>
              <a:path w="120000" h="120000" fill="darken" extrusionOk="0">
                <a:moveTo>
                  <a:pt x="21753" y="60000"/>
                </a:moveTo>
                <a:lnTo>
                  <a:pt x="98247" y="15000"/>
                </a:lnTo>
                <a:lnTo>
                  <a:pt x="98247" y="105000"/>
                </a:lnTo>
                <a:close/>
              </a:path>
              <a:path w="120000" h="120000" fill="none" extrusionOk="0">
                <a:moveTo>
                  <a:pt x="21753" y="60000"/>
                </a:moveTo>
                <a:lnTo>
                  <a:pt x="98247" y="15000"/>
                </a:lnTo>
                <a:lnTo>
                  <a:pt x="98247" y="105000"/>
                </a:lnTo>
                <a:close/>
              </a:path>
              <a:path w="120000" h="120000" fill="none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solidFill>
              <a:srgbClr val="BA8B3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5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5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5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5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4" name="Google Shape;564;p7"/>
          <p:cNvPicPr preferRelativeResize="0"/>
          <p:nvPr/>
        </p:nvPicPr>
        <p:blipFill rotWithShape="1">
          <a:blip r:embed="rId3"/>
          <a:srcRect b="16290"/>
          <a:stretch>
            <a:fillRect/>
          </a:stretch>
        </p:blipFill>
        <p:spPr>
          <a:xfrm>
            <a:off x="180583" y="-195662"/>
            <a:ext cx="12148508" cy="5578522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p7"/>
          <p:cNvSpPr/>
          <p:nvPr/>
        </p:nvSpPr>
        <p:spPr>
          <a:xfrm>
            <a:off x="1609059" y="2759013"/>
            <a:ext cx="9847567" cy="2246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>
                <a:solidFill>
                  <a:srgbClr val="FFFF00"/>
                </a:solidFill>
                <a:latin typeface="Lora"/>
                <a:ea typeface="Lora"/>
                <a:cs typeface="Lora"/>
                <a:sym typeface="Lora"/>
              </a:rPr>
              <a:t>Hỗn số ( tiếp theo)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>
                <a:solidFill>
                  <a:srgbClr val="FFFF00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endParaRPr sz="6000" b="1">
              <a:solidFill>
                <a:srgbClr val="FFFF00"/>
              </a:solidFill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1" name="Google Shape;571;p8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1240"/>
            <a:ext cx="12190413" cy="68571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Google Shape;572;p8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0" y="3306429"/>
            <a:ext cx="5467350" cy="3551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3" name="Google Shape;573;p8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6749142" y="2246656"/>
            <a:ext cx="5441271" cy="4612932"/>
          </a:xfrm>
          <a:prstGeom prst="rect">
            <a:avLst/>
          </a:prstGeom>
          <a:noFill/>
          <a:ln>
            <a:noFill/>
          </a:ln>
        </p:spPr>
      </p:pic>
      <p:sp>
        <p:nvSpPr>
          <p:cNvPr id="574" name="Google Shape;574;p8"/>
          <p:cNvSpPr/>
          <p:nvPr/>
        </p:nvSpPr>
        <p:spPr>
          <a:xfrm>
            <a:off x="2755136" y="1670013"/>
            <a:ext cx="2407414" cy="1821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EB666A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NỘI DUNG</a:t>
            </a:r>
            <a:endParaRPr sz="5400" b="1">
              <a:solidFill>
                <a:srgbClr val="EB666A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575" name="Google Shape;575;p8"/>
          <p:cNvSpPr txBox="1"/>
          <p:nvPr/>
        </p:nvSpPr>
        <p:spPr>
          <a:xfrm>
            <a:off x="5464642" y="1345712"/>
            <a:ext cx="4696500" cy="1200329"/>
          </a:xfrm>
          <a:prstGeom prst="rect">
            <a:avLst/>
          </a:prstGeom>
          <a:solidFill>
            <a:srgbClr val="EB666A"/>
          </a:solidFill>
          <a:ln>
            <a:noFill/>
          </a:ln>
          <a:effectLst>
            <a:outerShdw blurRad="149987" dist="250190" dir="8460000" algn="ctr">
              <a:srgbClr val="000000">
                <a:alpha val="27843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1.  Chuyển hỗn số thành phân số</a:t>
            </a:r>
            <a:endParaRPr sz="36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576" name="Google Shape;576;p8"/>
          <p:cNvSpPr txBox="1"/>
          <p:nvPr/>
        </p:nvSpPr>
        <p:spPr>
          <a:xfrm>
            <a:off x="5464641" y="3168183"/>
            <a:ext cx="4696500" cy="646331"/>
          </a:xfrm>
          <a:prstGeom prst="rect">
            <a:avLst/>
          </a:prstGeom>
          <a:solidFill>
            <a:srgbClr val="7AB9AE"/>
          </a:solidFill>
          <a:ln>
            <a:noFill/>
          </a:ln>
          <a:effectLst>
            <a:outerShdw blurRad="149987" dist="250190" dir="8460000" algn="ctr">
              <a:srgbClr val="000000">
                <a:alpha val="27843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2. Luyện tập</a:t>
            </a:r>
            <a:endParaRPr sz="36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/>
                                        <p:tgtEl>
                                          <p:spTgt spid="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2" name="Google Shape;582;p9"/>
          <p:cNvPicPr preferRelativeResize="0"/>
          <p:nvPr/>
        </p:nvPicPr>
        <p:blipFill rotWithShape="1">
          <a:blip r:embed="rId3"/>
          <a:srcRect r="32610"/>
          <a:stretch>
            <a:fillRect/>
          </a:stretch>
        </p:blipFill>
        <p:spPr>
          <a:xfrm>
            <a:off x="1" y="1240"/>
            <a:ext cx="8215086" cy="68571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83" name="Google Shape;583;p9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0" y="3306429"/>
            <a:ext cx="5467350" cy="3551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84" name="Google Shape;584;p9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6749143" y="2246657"/>
            <a:ext cx="5441271" cy="4612932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9"/>
          <p:cNvSpPr/>
          <p:nvPr/>
        </p:nvSpPr>
        <p:spPr>
          <a:xfrm>
            <a:off x="3584951" y="2000506"/>
            <a:ext cx="2074264" cy="933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ONE</a:t>
            </a:r>
            <a:endParaRPr sz="40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86" name="Google Shape;586;p9"/>
          <p:cNvSpPr/>
          <p:nvPr/>
        </p:nvSpPr>
        <p:spPr>
          <a:xfrm>
            <a:off x="5682072" y="1573746"/>
            <a:ext cx="4809583" cy="304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rgbClr val="7AB9AE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CHUYỂN HỖN SỐ THÀNH PHÂN SỐ</a:t>
            </a:r>
            <a:endParaRPr sz="4800" b="1">
              <a:solidFill>
                <a:srgbClr val="7AB9AE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4800">
              <a:solidFill>
                <a:srgbClr val="7AB9AE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87" name="Google Shape;587;p9"/>
          <p:cNvSpPr/>
          <p:nvPr/>
        </p:nvSpPr>
        <p:spPr>
          <a:xfrm>
            <a:off x="3632112" y="2000506"/>
            <a:ext cx="1680925" cy="1680925"/>
          </a:xfrm>
          <a:prstGeom prst="ellipse">
            <a:avLst/>
          </a:prstGeom>
          <a:solidFill>
            <a:srgbClr val="D9EAF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 b="1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1</a:t>
            </a:r>
            <a:endParaRPr sz="6600" b="1">
              <a:solidFill>
                <a:srgbClr val="FF000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grpSp>
        <p:nvGrpSpPr>
          <p:cNvPr id="588" name="Google Shape;588;p9"/>
          <p:cNvGrpSpPr/>
          <p:nvPr/>
        </p:nvGrpSpPr>
        <p:grpSpPr>
          <a:xfrm rot="5400000">
            <a:off x="4189055" y="2641304"/>
            <a:ext cx="2817128" cy="45714"/>
            <a:chOff x="4955994" y="3809489"/>
            <a:chExt cx="2817495" cy="45720"/>
          </a:xfrm>
        </p:grpSpPr>
        <p:cxnSp>
          <p:nvCxnSpPr>
            <p:cNvPr id="589" name="Google Shape;589;p9"/>
            <p:cNvCxnSpPr/>
            <p:nvPr/>
          </p:nvCxnSpPr>
          <p:spPr>
            <a:xfrm>
              <a:off x="4989215" y="3832349"/>
              <a:ext cx="2761414" cy="0"/>
            </a:xfrm>
            <a:prstGeom prst="straightConnector1">
              <a:avLst/>
            </a:prstGeom>
            <a:noFill/>
            <a:ln w="9525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590" name="Google Shape;590;p9"/>
            <p:cNvSpPr/>
            <p:nvPr/>
          </p:nvSpPr>
          <p:spPr>
            <a:xfrm>
              <a:off x="7727769" y="3809489"/>
              <a:ext cx="45720" cy="45720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accen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  <p:sp>
          <p:nvSpPr>
            <p:cNvPr id="591" name="Google Shape;591;p9"/>
            <p:cNvSpPr/>
            <p:nvPr/>
          </p:nvSpPr>
          <p:spPr>
            <a:xfrm>
              <a:off x="4955994" y="3809489"/>
              <a:ext cx="45720" cy="45720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accen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/>
                                        <p:tgtEl>
                                          <p:spTgt spid="5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5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10"/>
          <p:cNvSpPr/>
          <p:nvPr/>
        </p:nvSpPr>
        <p:spPr>
          <a:xfrm>
            <a:off x="5028545" y="1927669"/>
            <a:ext cx="2133322" cy="2130148"/>
          </a:xfrm>
          <a:prstGeom prst="rect">
            <a:avLst/>
          </a:prstGeom>
          <a:solidFill>
            <a:srgbClr val="F9EBB4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</a:pPr>
            <a:endParaRPr sz="2400" b="1">
              <a:solidFill>
                <a:srgbClr val="99000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597" name="Google Shape;597;p10"/>
          <p:cNvSpPr/>
          <p:nvPr/>
        </p:nvSpPr>
        <p:spPr>
          <a:xfrm>
            <a:off x="2361892" y="1927669"/>
            <a:ext cx="2133322" cy="2130148"/>
          </a:xfrm>
          <a:prstGeom prst="rect">
            <a:avLst/>
          </a:prstGeom>
          <a:solidFill>
            <a:srgbClr val="F9EBB4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</a:pPr>
            <a:endParaRPr sz="2400" b="1">
              <a:solidFill>
                <a:srgbClr val="99000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598" name="Google Shape;598;p10"/>
          <p:cNvSpPr txBox="1"/>
          <p:nvPr/>
        </p:nvSpPr>
        <p:spPr>
          <a:xfrm>
            <a:off x="237475" y="1079411"/>
            <a:ext cx="6924392" cy="584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Arial" panose="020B0604020202020204"/>
              <a:buNone/>
            </a:pPr>
            <a:r>
              <a:rPr lang="en-US" sz="3200" b="1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Dựa vào hình vẽ viết hỗn số thích hợp:</a:t>
            </a:r>
          </a:p>
        </p:txBody>
      </p:sp>
      <p:sp>
        <p:nvSpPr>
          <p:cNvPr id="599" name="Google Shape;599;p10"/>
          <p:cNvSpPr/>
          <p:nvPr/>
        </p:nvSpPr>
        <p:spPr>
          <a:xfrm rot="-5400000">
            <a:off x="5828541" y="518152"/>
            <a:ext cx="609521" cy="7542818"/>
          </a:xfrm>
          <a:prstGeom prst="leftBrace">
            <a:avLst>
              <a:gd name="adj1" fmla="val 193760"/>
              <a:gd name="adj2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</a:pPr>
            <a:endParaRPr sz="2400" b="1">
              <a:solidFill>
                <a:srgbClr val="99000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grpSp>
        <p:nvGrpSpPr>
          <p:cNvPr id="600" name="Google Shape;600;p10"/>
          <p:cNvGrpSpPr/>
          <p:nvPr/>
        </p:nvGrpSpPr>
        <p:grpSpPr>
          <a:xfrm>
            <a:off x="7748364" y="1927669"/>
            <a:ext cx="2156347" cy="2156347"/>
            <a:chOff x="7632020" y="1926187"/>
            <a:chExt cx="2156347" cy="2156347"/>
          </a:xfrm>
        </p:grpSpPr>
        <p:grpSp>
          <p:nvGrpSpPr>
            <p:cNvPr id="601" name="Google Shape;601;p10"/>
            <p:cNvGrpSpPr/>
            <p:nvPr/>
          </p:nvGrpSpPr>
          <p:grpSpPr>
            <a:xfrm>
              <a:off x="7648611" y="1926187"/>
              <a:ext cx="2139756" cy="2141118"/>
              <a:chOff x="7640770" y="1927670"/>
              <a:chExt cx="2139756" cy="2141118"/>
            </a:xfrm>
          </p:grpSpPr>
          <p:sp>
            <p:nvSpPr>
              <p:cNvPr id="602" name="Google Shape;602;p10"/>
              <p:cNvSpPr/>
              <p:nvPr/>
            </p:nvSpPr>
            <p:spPr>
              <a:xfrm>
                <a:off x="7645890" y="1927670"/>
                <a:ext cx="2134636" cy="2130947"/>
              </a:xfrm>
              <a:prstGeom prst="rect">
                <a:avLst/>
              </a:prstGeom>
              <a:solidFill>
                <a:srgbClr val="F9EBB4"/>
              </a:solidFill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 panose="020B0604020202020204"/>
                  <a:buNone/>
                </a:pPr>
                <a:endParaRPr sz="2400" b="1">
                  <a:solidFill>
                    <a:srgbClr val="990000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endParaRPr>
              </a:p>
            </p:txBody>
          </p:sp>
          <p:grpSp>
            <p:nvGrpSpPr>
              <p:cNvPr id="603" name="Google Shape;603;p10"/>
              <p:cNvGrpSpPr/>
              <p:nvPr/>
            </p:nvGrpSpPr>
            <p:grpSpPr>
              <a:xfrm>
                <a:off x="7640770" y="1930251"/>
                <a:ext cx="2137344" cy="2138537"/>
                <a:chOff x="12446806" y="159012"/>
                <a:chExt cx="2137621" cy="2138813"/>
              </a:xfrm>
            </p:grpSpPr>
            <p:grpSp>
              <p:nvGrpSpPr>
                <p:cNvPr id="604" name="Google Shape;604;p10"/>
                <p:cNvGrpSpPr/>
                <p:nvPr/>
              </p:nvGrpSpPr>
              <p:grpSpPr>
                <a:xfrm>
                  <a:off x="12451928" y="159012"/>
                  <a:ext cx="2132499" cy="2127498"/>
                  <a:chOff x="12451928" y="159012"/>
                  <a:chExt cx="2132499" cy="2127498"/>
                </a:xfrm>
              </p:grpSpPr>
              <p:sp>
                <p:nvSpPr>
                  <p:cNvPr id="605" name="Google Shape;605;p10"/>
                  <p:cNvSpPr/>
                  <p:nvPr/>
                </p:nvSpPr>
                <p:spPr>
                  <a:xfrm rot="10800000" flipH="1">
                    <a:off x="12451928" y="1220897"/>
                    <a:ext cx="1067457" cy="1065613"/>
                  </a:xfrm>
                  <a:prstGeom prst="rtTriangle">
                    <a:avLst/>
                  </a:prstGeom>
                  <a:solidFill>
                    <a:srgbClr val="C3C073"/>
                  </a:solidFill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 panose="020B0604020202020204"/>
                      <a:buNone/>
                    </a:pPr>
                    <a:endParaRPr sz="2400" b="1">
                      <a:solidFill>
                        <a:srgbClr val="990000"/>
                      </a:solidFill>
                      <a:latin typeface="Times New Roman" panose="02020603050405020304"/>
                      <a:ea typeface="Times New Roman" panose="02020603050405020304"/>
                      <a:cs typeface="Times New Roman" panose="02020603050405020304"/>
                      <a:sym typeface="Times New Roman" panose="02020603050405020304"/>
                    </a:endParaRPr>
                  </a:p>
                </p:txBody>
              </p:sp>
              <p:sp>
                <p:nvSpPr>
                  <p:cNvPr id="606" name="Google Shape;606;p10"/>
                  <p:cNvSpPr/>
                  <p:nvPr/>
                </p:nvSpPr>
                <p:spPr>
                  <a:xfrm>
                    <a:off x="13516969" y="159012"/>
                    <a:ext cx="1067458" cy="1065612"/>
                  </a:xfrm>
                  <a:prstGeom prst="rect">
                    <a:avLst/>
                  </a:prstGeom>
                  <a:solidFill>
                    <a:srgbClr val="C3C073"/>
                  </a:solidFill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 panose="020B0604020202020204"/>
                      <a:buNone/>
                    </a:pPr>
                    <a:endParaRPr sz="2400" b="1">
                      <a:solidFill>
                        <a:srgbClr val="990000"/>
                      </a:solidFill>
                      <a:latin typeface="Times New Roman" panose="02020603050405020304"/>
                      <a:ea typeface="Times New Roman" panose="02020603050405020304"/>
                      <a:cs typeface="Times New Roman" panose="02020603050405020304"/>
                      <a:sym typeface="Times New Roman" panose="02020603050405020304"/>
                    </a:endParaRPr>
                  </a:p>
                </p:txBody>
              </p:sp>
              <p:sp>
                <p:nvSpPr>
                  <p:cNvPr id="607" name="Google Shape;607;p10"/>
                  <p:cNvSpPr/>
                  <p:nvPr/>
                </p:nvSpPr>
                <p:spPr>
                  <a:xfrm>
                    <a:off x="12453844" y="161544"/>
                    <a:ext cx="1067457" cy="1065612"/>
                  </a:xfrm>
                  <a:prstGeom prst="rect">
                    <a:avLst/>
                  </a:prstGeom>
                  <a:solidFill>
                    <a:srgbClr val="C3C073"/>
                  </a:solidFill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 panose="020B0604020202020204"/>
                      <a:buNone/>
                    </a:pPr>
                    <a:endParaRPr sz="2400" b="1">
                      <a:solidFill>
                        <a:srgbClr val="990000"/>
                      </a:solidFill>
                      <a:latin typeface="Times New Roman" panose="02020603050405020304"/>
                      <a:ea typeface="Times New Roman" panose="02020603050405020304"/>
                      <a:cs typeface="Times New Roman" panose="02020603050405020304"/>
                      <a:sym typeface="Times New Roman" panose="02020603050405020304"/>
                    </a:endParaRPr>
                  </a:p>
                </p:txBody>
              </p:sp>
            </p:grpSp>
            <p:cxnSp>
              <p:nvCxnSpPr>
                <p:cNvPr id="608" name="Google Shape;608;p10"/>
                <p:cNvCxnSpPr/>
                <p:nvPr/>
              </p:nvCxnSpPr>
              <p:spPr>
                <a:xfrm rot="10800000" flipH="1">
                  <a:off x="12446806" y="166600"/>
                  <a:ext cx="2134914" cy="2131225"/>
                </a:xfrm>
                <a:prstGeom prst="straightConnector1">
                  <a:avLst/>
                </a:prstGeom>
                <a:solidFill>
                  <a:srgbClr val="C3C073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09" name="Google Shape;609;p10"/>
                <p:cNvCxnSpPr/>
                <p:nvPr/>
              </p:nvCxnSpPr>
              <p:spPr>
                <a:xfrm>
                  <a:off x="12475926" y="180351"/>
                  <a:ext cx="1041513" cy="1039713"/>
                </a:xfrm>
                <a:prstGeom prst="straightConnector1">
                  <a:avLst/>
                </a:prstGeom>
                <a:solidFill>
                  <a:srgbClr val="C3C073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</p:grpSp>
        <p:grpSp>
          <p:nvGrpSpPr>
            <p:cNvPr id="610" name="Google Shape;610;p10"/>
            <p:cNvGrpSpPr/>
            <p:nvPr/>
          </p:nvGrpSpPr>
          <p:grpSpPr>
            <a:xfrm>
              <a:off x="7632020" y="1933926"/>
              <a:ext cx="2154498" cy="2148608"/>
              <a:chOff x="7632020" y="1933926"/>
              <a:chExt cx="2154498" cy="2148608"/>
            </a:xfrm>
          </p:grpSpPr>
          <p:cxnSp>
            <p:nvCxnSpPr>
              <p:cNvPr id="611" name="Google Shape;611;p10"/>
              <p:cNvCxnSpPr/>
              <p:nvPr/>
            </p:nvCxnSpPr>
            <p:spPr>
              <a:xfrm rot="10800000">
                <a:off x="8697493" y="1924562"/>
                <a:ext cx="0" cy="2130947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12" name="Google Shape;612;p10"/>
              <p:cNvCxnSpPr/>
              <p:nvPr/>
            </p:nvCxnSpPr>
            <p:spPr>
              <a:xfrm>
                <a:off x="7659293" y="1933926"/>
                <a:ext cx="2127225" cy="2123548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13" name="Google Shape;613;p10"/>
              <p:cNvCxnSpPr/>
              <p:nvPr/>
            </p:nvCxnSpPr>
            <p:spPr>
              <a:xfrm>
                <a:off x="8716746" y="1951587"/>
                <a:ext cx="0" cy="2130947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614" name="Google Shape;614;p10"/>
          <p:cNvGrpSpPr/>
          <p:nvPr/>
        </p:nvGrpSpPr>
        <p:grpSpPr>
          <a:xfrm>
            <a:off x="5572146" y="4745744"/>
            <a:ext cx="732396" cy="1077078"/>
            <a:chOff x="4828677" y="4005335"/>
            <a:chExt cx="732491" cy="1077218"/>
          </a:xfrm>
        </p:grpSpPr>
        <p:sp>
          <p:nvSpPr>
            <p:cNvPr id="615" name="Google Shape;615;p10"/>
            <p:cNvSpPr txBox="1"/>
            <p:nvPr/>
          </p:nvSpPr>
          <p:spPr>
            <a:xfrm>
              <a:off x="4828677" y="4191534"/>
              <a:ext cx="389850" cy="584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1311D1"/>
                </a:buClr>
                <a:buSzPts val="3200"/>
                <a:buFont typeface="Arial" panose="020B0604020202020204"/>
                <a:buNone/>
              </a:pPr>
              <a:r>
                <a:rPr lang="en-US" sz="3200" b="1">
                  <a:solidFill>
                    <a:srgbClr val="1311D1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2</a:t>
              </a:r>
            </a:p>
          </p:txBody>
        </p:sp>
        <p:grpSp>
          <p:nvGrpSpPr>
            <p:cNvPr id="616" name="Google Shape;616;p10"/>
            <p:cNvGrpSpPr/>
            <p:nvPr/>
          </p:nvGrpSpPr>
          <p:grpSpPr>
            <a:xfrm>
              <a:off x="5164333" y="4005335"/>
              <a:ext cx="396835" cy="1077218"/>
              <a:chOff x="5164333" y="4005335"/>
              <a:chExt cx="396835" cy="1077218"/>
            </a:xfrm>
          </p:grpSpPr>
          <p:sp>
            <p:nvSpPr>
              <p:cNvPr id="617" name="Google Shape;617;p10"/>
              <p:cNvSpPr txBox="1"/>
              <p:nvPr/>
            </p:nvSpPr>
            <p:spPr>
              <a:xfrm>
                <a:off x="5165345" y="4005335"/>
                <a:ext cx="389851" cy="10772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rgbClr val="1311D1"/>
                  </a:buClr>
                  <a:buSzPts val="3200"/>
                  <a:buFont typeface="Arial" panose="020B0604020202020204"/>
                  <a:buNone/>
                </a:pPr>
                <a:r>
                  <a:rPr lang="en-US" sz="3200" b="1">
                    <a:solidFill>
                      <a:srgbClr val="1311D1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rPr>
                  <a:t>5</a:t>
                </a:r>
              </a:p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rgbClr val="1311D1"/>
                  </a:buClr>
                  <a:buSzPts val="3200"/>
                  <a:buFont typeface="Arial" panose="020B0604020202020204"/>
                  <a:buNone/>
                </a:pPr>
                <a:r>
                  <a:rPr lang="en-US" sz="3200" b="1">
                    <a:solidFill>
                      <a:srgbClr val="1311D1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rPr>
                  <a:t>8</a:t>
                </a:r>
              </a:p>
            </p:txBody>
          </p:sp>
          <p:cxnSp>
            <p:nvCxnSpPr>
              <p:cNvPr id="618" name="Google Shape;618;p10"/>
              <p:cNvCxnSpPr/>
              <p:nvPr/>
            </p:nvCxnSpPr>
            <p:spPr>
              <a:xfrm>
                <a:off x="5164333" y="4503302"/>
                <a:ext cx="396835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1311D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619" name="Google Shape;619;p10"/>
          <p:cNvGrpSpPr/>
          <p:nvPr/>
        </p:nvGrpSpPr>
        <p:grpSpPr>
          <a:xfrm>
            <a:off x="3467326" y="1846465"/>
            <a:ext cx="4989238" cy="2843963"/>
            <a:chOff x="3675815" y="1679871"/>
            <a:chExt cx="4989238" cy="2843963"/>
          </a:xfrm>
        </p:grpSpPr>
        <p:sp>
          <p:nvSpPr>
            <p:cNvPr id="620" name="Google Shape;620;p10"/>
            <p:cNvSpPr/>
            <p:nvPr/>
          </p:nvSpPr>
          <p:spPr>
            <a:xfrm>
              <a:off x="3675815" y="1679871"/>
              <a:ext cx="4989238" cy="2843963"/>
            </a:xfrm>
            <a:prstGeom prst="cloudCallout">
              <a:avLst>
                <a:gd name="adj1" fmla="val -20833"/>
                <a:gd name="adj2" fmla="val 62500"/>
              </a:avLst>
            </a:prstGeom>
            <a:solidFill>
              <a:srgbClr val="E6E6E6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784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621" name="Google Shape;621;p10"/>
            <p:cNvSpPr txBox="1"/>
            <p:nvPr/>
          </p:nvSpPr>
          <p:spPr>
            <a:xfrm>
              <a:off x="4596353" y="2316381"/>
              <a:ext cx="3886803" cy="12001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1">
                  <a:solidFill>
                    <a:srgbClr val="FF0000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Hỗn số  </a:t>
              </a: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1">
                  <a:solidFill>
                    <a:srgbClr val="FF0000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bằng phân số nào?</a:t>
              </a:r>
            </a:p>
          </p:txBody>
        </p:sp>
        <p:grpSp>
          <p:nvGrpSpPr>
            <p:cNvPr id="622" name="Google Shape;622;p10"/>
            <p:cNvGrpSpPr/>
            <p:nvPr/>
          </p:nvGrpSpPr>
          <p:grpSpPr>
            <a:xfrm>
              <a:off x="6103670" y="2131582"/>
              <a:ext cx="732396" cy="1077078"/>
              <a:chOff x="4828677" y="4005335"/>
              <a:chExt cx="732491" cy="1077218"/>
            </a:xfrm>
          </p:grpSpPr>
          <p:sp>
            <p:nvSpPr>
              <p:cNvPr id="623" name="Google Shape;623;p10"/>
              <p:cNvSpPr txBox="1"/>
              <p:nvPr/>
            </p:nvSpPr>
            <p:spPr>
              <a:xfrm>
                <a:off x="4828677" y="4191534"/>
                <a:ext cx="377026" cy="5539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FF0000"/>
                  </a:buClr>
                  <a:buSzPts val="3000"/>
                  <a:buFont typeface="Arial" panose="020B0604020202020204"/>
                  <a:buNone/>
                </a:pPr>
                <a:r>
                  <a:rPr lang="en-US" sz="3000" b="1">
                    <a:solidFill>
                      <a:srgbClr val="FF0000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rPr>
                  <a:t>2</a:t>
                </a:r>
              </a:p>
            </p:txBody>
          </p:sp>
          <p:grpSp>
            <p:nvGrpSpPr>
              <p:cNvPr id="624" name="Google Shape;624;p10"/>
              <p:cNvGrpSpPr/>
              <p:nvPr/>
            </p:nvGrpSpPr>
            <p:grpSpPr>
              <a:xfrm>
                <a:off x="5164333" y="4005335"/>
                <a:ext cx="396835" cy="1077218"/>
                <a:chOff x="5164333" y="4005335"/>
                <a:chExt cx="396835" cy="1077218"/>
              </a:xfrm>
            </p:grpSpPr>
            <p:sp>
              <p:nvSpPr>
                <p:cNvPr id="625" name="Google Shape;625;p10"/>
                <p:cNvSpPr txBox="1"/>
                <p:nvPr/>
              </p:nvSpPr>
              <p:spPr>
                <a:xfrm>
                  <a:off x="5165345" y="4005335"/>
                  <a:ext cx="389851" cy="107721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0000"/>
                    </a:buClr>
                    <a:buSzPts val="3200"/>
                    <a:buFont typeface="Arial" panose="020B0604020202020204"/>
                    <a:buNone/>
                  </a:pPr>
                  <a:r>
                    <a:rPr lang="en-US" sz="3200" b="1">
                      <a:solidFill>
                        <a:srgbClr val="FF0000"/>
                      </a:solidFill>
                      <a:latin typeface="Times New Roman" panose="02020603050405020304"/>
                      <a:ea typeface="Times New Roman" panose="02020603050405020304"/>
                      <a:cs typeface="Times New Roman" panose="02020603050405020304"/>
                      <a:sym typeface="Times New Roman" panose="02020603050405020304"/>
                    </a:rPr>
                    <a:t>5</a:t>
                  </a:r>
                </a:p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0000"/>
                    </a:buClr>
                    <a:buSzPts val="3200"/>
                    <a:buFont typeface="Arial" panose="020B0604020202020204"/>
                    <a:buNone/>
                  </a:pPr>
                  <a:r>
                    <a:rPr lang="en-US" sz="3200" b="1">
                      <a:solidFill>
                        <a:srgbClr val="FF0000"/>
                      </a:solidFill>
                      <a:latin typeface="Times New Roman" panose="02020603050405020304"/>
                      <a:ea typeface="Times New Roman" panose="02020603050405020304"/>
                      <a:cs typeface="Times New Roman" panose="02020603050405020304"/>
                      <a:sym typeface="Times New Roman" panose="02020603050405020304"/>
                    </a:rPr>
                    <a:t>8</a:t>
                  </a:r>
                </a:p>
              </p:txBody>
            </p:sp>
            <p:cxnSp>
              <p:nvCxnSpPr>
                <p:cNvPr id="626" name="Google Shape;626;p10"/>
                <p:cNvCxnSpPr/>
                <p:nvPr/>
              </p:nvCxnSpPr>
              <p:spPr>
                <a:xfrm>
                  <a:off x="5164333" y="4503302"/>
                  <a:ext cx="396835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</p:grpSp>
      </p:grpSp>
      <p:sp>
        <p:nvSpPr>
          <p:cNvPr id="627" name="Google Shape;627;p10"/>
          <p:cNvSpPr/>
          <p:nvPr/>
        </p:nvSpPr>
        <p:spPr>
          <a:xfrm>
            <a:off x="-604061" y="6414"/>
            <a:ext cx="1066661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00B05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1. CHUYỂN HỖN SỐ THÀNH PHÂN SỐ</a:t>
            </a:r>
            <a:endParaRPr sz="3600">
              <a:solidFill>
                <a:srgbClr val="00B05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6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6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6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6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11"/>
          <p:cNvSpPr/>
          <p:nvPr/>
        </p:nvSpPr>
        <p:spPr>
          <a:xfrm>
            <a:off x="4574580" y="2669480"/>
            <a:ext cx="1520627" cy="1520627"/>
          </a:xfrm>
          <a:prstGeom prst="rect">
            <a:avLst/>
          </a:prstGeom>
          <a:solidFill>
            <a:srgbClr val="F9EBB4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 panose="020B0604020202020204"/>
              <a:buNone/>
            </a:pPr>
            <a:endParaRPr sz="2600" b="1">
              <a:solidFill>
                <a:srgbClr val="99000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633" name="Google Shape;633;p11"/>
          <p:cNvSpPr/>
          <p:nvPr/>
        </p:nvSpPr>
        <p:spPr>
          <a:xfrm>
            <a:off x="2746018" y="2669480"/>
            <a:ext cx="1520627" cy="1520627"/>
          </a:xfrm>
          <a:prstGeom prst="rect">
            <a:avLst/>
          </a:prstGeom>
          <a:solidFill>
            <a:srgbClr val="F9EBB4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 panose="020B0604020202020204"/>
              <a:buNone/>
            </a:pPr>
            <a:endParaRPr sz="2600" b="1">
              <a:solidFill>
                <a:srgbClr val="99000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634" name="Google Shape;634;p11"/>
          <p:cNvSpPr/>
          <p:nvPr/>
        </p:nvSpPr>
        <p:spPr>
          <a:xfrm>
            <a:off x="6407903" y="2669480"/>
            <a:ext cx="1522214" cy="1522215"/>
          </a:xfrm>
          <a:prstGeom prst="rect">
            <a:avLst/>
          </a:prstGeom>
          <a:solidFill>
            <a:srgbClr val="F9EBB4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 panose="020B0604020202020204"/>
              <a:buNone/>
            </a:pPr>
            <a:endParaRPr sz="2600" b="1">
              <a:solidFill>
                <a:srgbClr val="99000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635" name="Google Shape;635;p11"/>
          <p:cNvSpPr/>
          <p:nvPr/>
        </p:nvSpPr>
        <p:spPr>
          <a:xfrm rot="10800000" flipH="1">
            <a:off x="6404729" y="3425032"/>
            <a:ext cx="760313" cy="760314"/>
          </a:xfrm>
          <a:prstGeom prst="rtTriangle">
            <a:avLst/>
          </a:prstGeom>
          <a:solidFill>
            <a:srgbClr val="C3C073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 panose="020B0604020202020204"/>
              <a:buNone/>
            </a:pPr>
            <a:endParaRPr sz="2600" b="1">
              <a:solidFill>
                <a:srgbClr val="99000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636" name="Google Shape;636;p11"/>
          <p:cNvSpPr/>
          <p:nvPr/>
        </p:nvSpPr>
        <p:spPr>
          <a:xfrm>
            <a:off x="6399967" y="2672654"/>
            <a:ext cx="760313" cy="761901"/>
          </a:xfrm>
          <a:prstGeom prst="rect">
            <a:avLst/>
          </a:prstGeom>
          <a:solidFill>
            <a:srgbClr val="C3C073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 panose="020B0604020202020204"/>
              <a:buNone/>
            </a:pPr>
            <a:endParaRPr sz="2600" b="1">
              <a:solidFill>
                <a:srgbClr val="99000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637" name="Google Shape;637;p11"/>
          <p:cNvSpPr/>
          <p:nvPr/>
        </p:nvSpPr>
        <p:spPr>
          <a:xfrm>
            <a:off x="7166629" y="2672654"/>
            <a:ext cx="760313" cy="761901"/>
          </a:xfrm>
          <a:prstGeom prst="rect">
            <a:avLst/>
          </a:prstGeom>
          <a:solidFill>
            <a:srgbClr val="C3C073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 panose="020B0604020202020204"/>
              <a:buNone/>
            </a:pPr>
            <a:endParaRPr sz="2600" b="1">
              <a:solidFill>
                <a:srgbClr val="99000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cxnSp>
        <p:nvCxnSpPr>
          <p:cNvPr id="638" name="Google Shape;638;p11"/>
          <p:cNvCxnSpPr/>
          <p:nvPr/>
        </p:nvCxnSpPr>
        <p:spPr>
          <a:xfrm rot="10800000" flipH="1">
            <a:off x="6403141" y="2672655"/>
            <a:ext cx="1520627" cy="1522215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39" name="Google Shape;639;p11"/>
          <p:cNvCxnSpPr/>
          <p:nvPr/>
        </p:nvCxnSpPr>
        <p:spPr>
          <a:xfrm>
            <a:off x="6414252" y="2672654"/>
            <a:ext cx="1515865" cy="1517452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0" name="Google Shape;640;p11"/>
          <p:cNvCxnSpPr/>
          <p:nvPr/>
        </p:nvCxnSpPr>
        <p:spPr>
          <a:xfrm>
            <a:off x="7168216" y="2669480"/>
            <a:ext cx="0" cy="1522215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41" name="Google Shape;641;p11"/>
          <p:cNvSpPr/>
          <p:nvPr/>
        </p:nvSpPr>
        <p:spPr>
          <a:xfrm rot="-5400000">
            <a:off x="5199178" y="1822659"/>
            <a:ext cx="287301" cy="5180925"/>
          </a:xfrm>
          <a:prstGeom prst="leftBrace">
            <a:avLst>
              <a:gd name="adj1" fmla="val 150276"/>
              <a:gd name="adj2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 panose="020B0604020202020204"/>
              <a:buNone/>
            </a:pPr>
            <a:endParaRPr sz="2600" b="1">
              <a:solidFill>
                <a:srgbClr val="99000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cxnSp>
        <p:nvCxnSpPr>
          <p:cNvPr id="642" name="Google Shape;642;p11"/>
          <p:cNvCxnSpPr/>
          <p:nvPr/>
        </p:nvCxnSpPr>
        <p:spPr>
          <a:xfrm rot="10800000" flipH="1">
            <a:off x="4580929" y="2666305"/>
            <a:ext cx="1520627" cy="1522215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3" name="Google Shape;643;p11"/>
          <p:cNvCxnSpPr/>
          <p:nvPr/>
        </p:nvCxnSpPr>
        <p:spPr>
          <a:xfrm>
            <a:off x="4592040" y="2666305"/>
            <a:ext cx="1515865" cy="1517452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4" name="Google Shape;644;p11"/>
          <p:cNvCxnSpPr/>
          <p:nvPr/>
        </p:nvCxnSpPr>
        <p:spPr>
          <a:xfrm>
            <a:off x="5346004" y="2663131"/>
            <a:ext cx="0" cy="1522215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5" name="Google Shape;645;p11"/>
          <p:cNvCxnSpPr/>
          <p:nvPr/>
        </p:nvCxnSpPr>
        <p:spPr>
          <a:xfrm rot="10800000" flipH="1">
            <a:off x="2747605" y="2667893"/>
            <a:ext cx="1520627" cy="1522214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6" name="Google Shape;646;p11"/>
          <p:cNvCxnSpPr/>
          <p:nvPr/>
        </p:nvCxnSpPr>
        <p:spPr>
          <a:xfrm>
            <a:off x="2746017" y="2667893"/>
            <a:ext cx="1515866" cy="1517452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7" name="Google Shape;647;p11"/>
          <p:cNvCxnSpPr/>
          <p:nvPr/>
        </p:nvCxnSpPr>
        <p:spPr>
          <a:xfrm>
            <a:off x="3506331" y="2664718"/>
            <a:ext cx="0" cy="1522214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8" name="Google Shape;648;p11"/>
          <p:cNvCxnSpPr/>
          <p:nvPr/>
        </p:nvCxnSpPr>
        <p:spPr>
          <a:xfrm>
            <a:off x="2746017" y="3431380"/>
            <a:ext cx="1523802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9" name="Google Shape;649;p11"/>
          <p:cNvCxnSpPr/>
          <p:nvPr/>
        </p:nvCxnSpPr>
        <p:spPr>
          <a:xfrm>
            <a:off x="4574579" y="3425031"/>
            <a:ext cx="1517452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50" name="Google Shape;650;p11"/>
          <p:cNvSpPr/>
          <p:nvPr/>
        </p:nvSpPr>
        <p:spPr>
          <a:xfrm rot="-5400000" flipH="1">
            <a:off x="5199179" y="-109076"/>
            <a:ext cx="287300" cy="5180925"/>
          </a:xfrm>
          <a:prstGeom prst="leftBrace">
            <a:avLst>
              <a:gd name="adj1" fmla="val 150277"/>
              <a:gd name="adj2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 panose="020B0604020202020204"/>
              <a:buNone/>
            </a:pPr>
            <a:endParaRPr sz="2600" b="1">
              <a:solidFill>
                <a:srgbClr val="99000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651" name="Google Shape;651;p11"/>
          <p:cNvSpPr txBox="1"/>
          <p:nvPr/>
        </p:nvSpPr>
        <p:spPr>
          <a:xfrm>
            <a:off x="588479" y="1433256"/>
            <a:ext cx="1710502" cy="646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Arial" panose="020B0604020202020204"/>
              <a:buNone/>
            </a:pPr>
            <a:r>
              <a:rPr lang="en-US" sz="3600" b="1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Cách 1:</a:t>
            </a:r>
          </a:p>
        </p:txBody>
      </p:sp>
      <p:grpSp>
        <p:nvGrpSpPr>
          <p:cNvPr id="652" name="Google Shape;652;p11"/>
          <p:cNvGrpSpPr/>
          <p:nvPr/>
        </p:nvGrpSpPr>
        <p:grpSpPr>
          <a:xfrm>
            <a:off x="6865686" y="1402820"/>
            <a:ext cx="595536" cy="1015868"/>
            <a:chOff x="6866580" y="874720"/>
            <a:chExt cx="595614" cy="1016000"/>
          </a:xfrm>
        </p:grpSpPr>
        <p:sp>
          <p:nvSpPr>
            <p:cNvPr id="653" name="Google Shape;653;p11"/>
            <p:cNvSpPr txBox="1"/>
            <p:nvPr/>
          </p:nvSpPr>
          <p:spPr>
            <a:xfrm>
              <a:off x="6866580" y="874720"/>
              <a:ext cx="595614" cy="101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339933"/>
                </a:buClr>
                <a:buSzPts val="3000"/>
                <a:buFont typeface="Arial" panose="020B0604020202020204"/>
                <a:buNone/>
              </a:pPr>
              <a:r>
                <a:rPr lang="en-US" sz="3000" b="1">
                  <a:solidFill>
                    <a:srgbClr val="339933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5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339933"/>
                </a:buClr>
                <a:buSzPts val="3000"/>
                <a:buFont typeface="Arial" panose="020B0604020202020204"/>
                <a:buNone/>
              </a:pPr>
              <a:r>
                <a:rPr lang="en-US" sz="3000" b="1">
                  <a:solidFill>
                    <a:srgbClr val="339933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8</a:t>
              </a:r>
            </a:p>
          </p:txBody>
        </p:sp>
        <p:cxnSp>
          <p:nvCxnSpPr>
            <p:cNvPr id="654" name="Google Shape;654;p11"/>
            <p:cNvCxnSpPr/>
            <p:nvPr/>
          </p:nvCxnSpPr>
          <p:spPr>
            <a:xfrm>
              <a:off x="6981823" y="1399941"/>
              <a:ext cx="396835" cy="0"/>
            </a:xfrm>
            <a:prstGeom prst="straightConnector1">
              <a:avLst/>
            </a:prstGeom>
            <a:noFill/>
            <a:ln w="19050" cap="flat" cmpd="sng">
              <a:solidFill>
                <a:srgbClr val="33993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655" name="Google Shape;655;p11"/>
          <p:cNvGrpSpPr/>
          <p:nvPr/>
        </p:nvGrpSpPr>
        <p:grpSpPr>
          <a:xfrm>
            <a:off x="5043473" y="1402820"/>
            <a:ext cx="595536" cy="1015868"/>
            <a:chOff x="6866580" y="874720"/>
            <a:chExt cx="595614" cy="1016000"/>
          </a:xfrm>
        </p:grpSpPr>
        <p:sp>
          <p:nvSpPr>
            <p:cNvPr id="656" name="Google Shape;656;p11"/>
            <p:cNvSpPr txBox="1"/>
            <p:nvPr/>
          </p:nvSpPr>
          <p:spPr>
            <a:xfrm>
              <a:off x="6866580" y="874720"/>
              <a:ext cx="595614" cy="101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339933"/>
                </a:buClr>
                <a:buSzPts val="3000"/>
                <a:buFont typeface="Arial" panose="020B0604020202020204"/>
                <a:buNone/>
              </a:pPr>
              <a:r>
                <a:rPr lang="en-US" sz="3000" b="1">
                  <a:solidFill>
                    <a:srgbClr val="339933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8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339933"/>
                </a:buClr>
                <a:buSzPts val="3000"/>
                <a:buFont typeface="Arial" panose="020B0604020202020204"/>
                <a:buNone/>
              </a:pPr>
              <a:r>
                <a:rPr lang="en-US" sz="3000" b="1">
                  <a:solidFill>
                    <a:srgbClr val="339933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8</a:t>
              </a:r>
            </a:p>
          </p:txBody>
        </p:sp>
        <p:cxnSp>
          <p:nvCxnSpPr>
            <p:cNvPr id="657" name="Google Shape;657;p11"/>
            <p:cNvCxnSpPr/>
            <p:nvPr/>
          </p:nvCxnSpPr>
          <p:spPr>
            <a:xfrm>
              <a:off x="6981823" y="1399941"/>
              <a:ext cx="396835" cy="0"/>
            </a:xfrm>
            <a:prstGeom prst="straightConnector1">
              <a:avLst/>
            </a:prstGeom>
            <a:noFill/>
            <a:ln w="19050" cap="flat" cmpd="sng">
              <a:solidFill>
                <a:srgbClr val="33993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658" name="Google Shape;658;p11"/>
          <p:cNvGrpSpPr/>
          <p:nvPr/>
        </p:nvGrpSpPr>
        <p:grpSpPr>
          <a:xfrm>
            <a:off x="3247092" y="1402820"/>
            <a:ext cx="595536" cy="1015868"/>
            <a:chOff x="6866580" y="874720"/>
            <a:chExt cx="595614" cy="1016000"/>
          </a:xfrm>
        </p:grpSpPr>
        <p:sp>
          <p:nvSpPr>
            <p:cNvPr id="659" name="Google Shape;659;p11"/>
            <p:cNvSpPr txBox="1"/>
            <p:nvPr/>
          </p:nvSpPr>
          <p:spPr>
            <a:xfrm>
              <a:off x="6866580" y="874720"/>
              <a:ext cx="595614" cy="101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339933"/>
                </a:buClr>
                <a:buSzPts val="3000"/>
                <a:buFont typeface="Arial" panose="020B0604020202020204"/>
                <a:buNone/>
              </a:pPr>
              <a:r>
                <a:rPr lang="en-US" sz="3000" b="1">
                  <a:solidFill>
                    <a:srgbClr val="339933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8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339933"/>
                </a:buClr>
                <a:buSzPts val="3000"/>
                <a:buFont typeface="Arial" panose="020B0604020202020204"/>
                <a:buNone/>
              </a:pPr>
              <a:r>
                <a:rPr lang="en-US" sz="3000" b="1">
                  <a:solidFill>
                    <a:srgbClr val="339933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8</a:t>
              </a:r>
            </a:p>
          </p:txBody>
        </p:sp>
        <p:cxnSp>
          <p:nvCxnSpPr>
            <p:cNvPr id="660" name="Google Shape;660;p11"/>
            <p:cNvCxnSpPr/>
            <p:nvPr/>
          </p:nvCxnSpPr>
          <p:spPr>
            <a:xfrm>
              <a:off x="6981823" y="1399941"/>
              <a:ext cx="396835" cy="0"/>
            </a:xfrm>
            <a:prstGeom prst="straightConnector1">
              <a:avLst/>
            </a:prstGeom>
            <a:noFill/>
            <a:ln w="19050" cap="flat" cmpd="sng">
              <a:solidFill>
                <a:srgbClr val="33993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661" name="Google Shape;661;p11"/>
          <p:cNvGrpSpPr/>
          <p:nvPr/>
        </p:nvGrpSpPr>
        <p:grpSpPr>
          <a:xfrm>
            <a:off x="4828048" y="4571128"/>
            <a:ext cx="732396" cy="1015531"/>
            <a:chOff x="4828677" y="4005335"/>
            <a:chExt cx="732491" cy="1015663"/>
          </a:xfrm>
        </p:grpSpPr>
        <p:sp>
          <p:nvSpPr>
            <p:cNvPr id="662" name="Google Shape;662;p11"/>
            <p:cNvSpPr txBox="1"/>
            <p:nvPr/>
          </p:nvSpPr>
          <p:spPr>
            <a:xfrm>
              <a:off x="5171757" y="4005335"/>
              <a:ext cx="377026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1311D1"/>
                </a:buClr>
                <a:buSzPts val="3000"/>
                <a:buFont typeface="Arial" panose="020B0604020202020204"/>
                <a:buNone/>
              </a:pPr>
              <a:r>
                <a:rPr lang="en-US" sz="3000" b="1">
                  <a:solidFill>
                    <a:srgbClr val="1311D1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5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1311D1"/>
                </a:buClr>
                <a:buSzPts val="3000"/>
                <a:buFont typeface="Arial" panose="020B0604020202020204"/>
                <a:buNone/>
              </a:pPr>
              <a:r>
                <a:rPr lang="en-US" sz="3000" b="1">
                  <a:solidFill>
                    <a:srgbClr val="1311D1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8</a:t>
              </a:r>
            </a:p>
          </p:txBody>
        </p:sp>
        <p:cxnSp>
          <p:nvCxnSpPr>
            <p:cNvPr id="663" name="Google Shape;663;p11"/>
            <p:cNvCxnSpPr/>
            <p:nvPr/>
          </p:nvCxnSpPr>
          <p:spPr>
            <a:xfrm>
              <a:off x="5164333" y="4503302"/>
              <a:ext cx="396835" cy="0"/>
            </a:xfrm>
            <a:prstGeom prst="straightConnector1">
              <a:avLst/>
            </a:prstGeom>
            <a:noFill/>
            <a:ln w="19050" cap="flat" cmpd="sng">
              <a:solidFill>
                <a:srgbClr val="1311D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664" name="Google Shape;664;p11"/>
            <p:cNvSpPr txBox="1"/>
            <p:nvPr/>
          </p:nvSpPr>
          <p:spPr>
            <a:xfrm>
              <a:off x="4828677" y="4191534"/>
              <a:ext cx="377026" cy="5539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1311D1"/>
                </a:buClr>
                <a:buSzPts val="3000"/>
                <a:buFont typeface="Arial" panose="020B0604020202020204"/>
                <a:buNone/>
              </a:pPr>
              <a:r>
                <a:rPr lang="en-US" sz="3000" b="1">
                  <a:solidFill>
                    <a:srgbClr val="1311D1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2</a:t>
              </a:r>
            </a:p>
          </p:txBody>
        </p:sp>
      </p:grpSp>
      <p:grpSp>
        <p:nvGrpSpPr>
          <p:cNvPr id="665" name="Google Shape;665;p11"/>
          <p:cNvGrpSpPr/>
          <p:nvPr/>
        </p:nvGrpSpPr>
        <p:grpSpPr>
          <a:xfrm>
            <a:off x="8118967" y="1465519"/>
            <a:ext cx="711601" cy="1015531"/>
            <a:chOff x="8555037" y="609604"/>
            <a:chExt cx="533400" cy="1015663"/>
          </a:xfrm>
        </p:grpSpPr>
        <p:sp>
          <p:nvSpPr>
            <p:cNvPr id="666" name="Google Shape;666;p11"/>
            <p:cNvSpPr txBox="1"/>
            <p:nvPr/>
          </p:nvSpPr>
          <p:spPr>
            <a:xfrm>
              <a:off x="8599633" y="609604"/>
              <a:ext cx="426744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3000"/>
                <a:buFont typeface="Arial" panose="020B0604020202020204"/>
                <a:buNone/>
              </a:pPr>
              <a:r>
                <a:rPr lang="en-US" sz="30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21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3000"/>
                <a:buFont typeface="Arial" panose="020B0604020202020204"/>
                <a:buNone/>
              </a:pPr>
              <a:r>
                <a:rPr lang="en-US" sz="30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8</a:t>
              </a:r>
            </a:p>
          </p:txBody>
        </p:sp>
        <p:cxnSp>
          <p:nvCxnSpPr>
            <p:cNvPr id="667" name="Google Shape;667;p11"/>
            <p:cNvCxnSpPr/>
            <p:nvPr/>
          </p:nvCxnSpPr>
          <p:spPr>
            <a:xfrm>
              <a:off x="8555037" y="1100142"/>
              <a:ext cx="533400" cy="0"/>
            </a:xfrm>
            <a:prstGeom prst="straightConnector1">
              <a:avLst/>
            </a:prstGeom>
            <a:noFill/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668" name="Google Shape;668;p11"/>
          <p:cNvSpPr txBox="1"/>
          <p:nvPr/>
        </p:nvSpPr>
        <p:spPr>
          <a:xfrm>
            <a:off x="4140953" y="1670265"/>
            <a:ext cx="372689" cy="584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3A146"/>
              </a:buClr>
              <a:buSzPts val="3200"/>
              <a:buFont typeface="Arial" panose="020B0604020202020204"/>
              <a:buNone/>
            </a:pPr>
            <a:r>
              <a:rPr lang="en-US" sz="3200" b="1">
                <a:solidFill>
                  <a:srgbClr val="43A14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+</a:t>
            </a:r>
          </a:p>
        </p:txBody>
      </p:sp>
      <p:sp>
        <p:nvSpPr>
          <p:cNvPr id="669" name="Google Shape;669;p11"/>
          <p:cNvSpPr txBox="1"/>
          <p:nvPr/>
        </p:nvSpPr>
        <p:spPr>
          <a:xfrm>
            <a:off x="5995244" y="1670265"/>
            <a:ext cx="372689" cy="584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3A146"/>
              </a:buClr>
              <a:buSzPts val="3200"/>
              <a:buFont typeface="Arial" panose="020B0604020202020204"/>
              <a:buNone/>
            </a:pPr>
            <a:r>
              <a:rPr lang="en-US" sz="3200" b="1">
                <a:solidFill>
                  <a:srgbClr val="43A14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+</a:t>
            </a:r>
          </a:p>
        </p:txBody>
      </p:sp>
      <p:sp>
        <p:nvSpPr>
          <p:cNvPr id="670" name="Google Shape;670;p11"/>
          <p:cNvSpPr txBox="1"/>
          <p:nvPr/>
        </p:nvSpPr>
        <p:spPr>
          <a:xfrm>
            <a:off x="7646943" y="1693262"/>
            <a:ext cx="375375" cy="492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39933"/>
              </a:buClr>
              <a:buSzPts val="2600"/>
              <a:buFont typeface="Arial" panose="020B0604020202020204"/>
              <a:buNone/>
            </a:pPr>
            <a:r>
              <a:rPr lang="en-US" sz="2600" b="1">
                <a:solidFill>
                  <a:srgbClr val="339933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=</a:t>
            </a:r>
          </a:p>
        </p:txBody>
      </p:sp>
      <p:grpSp>
        <p:nvGrpSpPr>
          <p:cNvPr id="671" name="Google Shape;671;p11"/>
          <p:cNvGrpSpPr/>
          <p:nvPr/>
        </p:nvGrpSpPr>
        <p:grpSpPr>
          <a:xfrm>
            <a:off x="9436980" y="2578214"/>
            <a:ext cx="2142630" cy="1246939"/>
            <a:chOff x="9438209" y="2012161"/>
            <a:chExt cx="2142909" cy="1247101"/>
          </a:xfrm>
        </p:grpSpPr>
        <p:grpSp>
          <p:nvGrpSpPr>
            <p:cNvPr id="672" name="Google Shape;672;p11"/>
            <p:cNvGrpSpPr/>
            <p:nvPr/>
          </p:nvGrpSpPr>
          <p:grpSpPr>
            <a:xfrm>
              <a:off x="9438209" y="2012161"/>
              <a:ext cx="2142909" cy="1247101"/>
              <a:chOff x="9433133" y="2040613"/>
              <a:chExt cx="2142909" cy="1247101"/>
            </a:xfrm>
          </p:grpSpPr>
          <p:grpSp>
            <p:nvGrpSpPr>
              <p:cNvPr id="673" name="Google Shape;673;p11"/>
              <p:cNvGrpSpPr/>
              <p:nvPr/>
            </p:nvGrpSpPr>
            <p:grpSpPr>
              <a:xfrm>
                <a:off x="9433133" y="2040613"/>
                <a:ext cx="2142909" cy="1247101"/>
                <a:chOff x="432" y="1920"/>
                <a:chExt cx="1296" cy="864"/>
              </a:xfrm>
            </p:grpSpPr>
            <p:sp>
              <p:nvSpPr>
                <p:cNvPr id="674" name="Google Shape;674;p11"/>
                <p:cNvSpPr/>
                <p:nvPr/>
              </p:nvSpPr>
              <p:spPr>
                <a:xfrm>
                  <a:off x="432" y="1920"/>
                  <a:ext cx="1296" cy="864"/>
                </a:xfrm>
                <a:prstGeom prst="rect">
                  <a:avLst/>
                </a:prstGeom>
                <a:solidFill>
                  <a:srgbClr val="FBD872"/>
                </a:solidFill>
                <a:ln>
                  <a:noFill/>
                </a:ln>
                <a:effectLst>
                  <a:outerShdw dist="20000" dir="5400000" rotWithShape="0">
                    <a:srgbClr val="000000">
                      <a:alpha val="37647"/>
                    </a:srgbClr>
                  </a:outerShdw>
                </a:effectLst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457200" marR="0" lvl="0" indent="-45720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1">
                    <a:solidFill>
                      <a:srgbClr val="0000CC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endParaRPr>
                </a:p>
              </p:txBody>
            </p:sp>
            <p:grpSp>
              <p:nvGrpSpPr>
                <p:cNvPr id="675" name="Google Shape;675;p11"/>
                <p:cNvGrpSpPr/>
                <p:nvPr/>
              </p:nvGrpSpPr>
              <p:grpSpPr>
                <a:xfrm>
                  <a:off x="502" y="2025"/>
                  <a:ext cx="443" cy="704"/>
                  <a:chOff x="2393" y="3214"/>
                  <a:chExt cx="443" cy="704"/>
                </a:xfrm>
              </p:grpSpPr>
              <p:grpSp>
                <p:nvGrpSpPr>
                  <p:cNvPr id="676" name="Google Shape;676;p11"/>
                  <p:cNvGrpSpPr/>
                  <p:nvPr/>
                </p:nvGrpSpPr>
                <p:grpSpPr>
                  <a:xfrm>
                    <a:off x="2596" y="3214"/>
                    <a:ext cx="240" cy="704"/>
                    <a:chOff x="1182" y="1328"/>
                    <a:chExt cx="240" cy="704"/>
                  </a:xfrm>
                </p:grpSpPr>
                <p:sp>
                  <p:nvSpPr>
                    <p:cNvPr id="677" name="Google Shape;677;p11"/>
                    <p:cNvSpPr txBox="1"/>
                    <p:nvPr/>
                  </p:nvSpPr>
                  <p:spPr>
                    <a:xfrm>
                      <a:off x="1186" y="1328"/>
                      <a:ext cx="228" cy="704"/>
                    </a:xfrm>
                    <a:prstGeom prst="rect">
                      <a:avLst/>
                    </a:prstGeom>
                    <a:solidFill>
                      <a:srgbClr val="FBD872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t" anchorCtr="0">
                      <a:spAutoFit/>
                    </a:bodyPr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39933"/>
                        </a:buClr>
                        <a:buSzPts val="3000"/>
                        <a:buFont typeface="Arial" panose="020B0604020202020204"/>
                        <a:buNone/>
                      </a:pPr>
                      <a:r>
                        <a:rPr lang="en-US" sz="3000" b="1">
                          <a:solidFill>
                            <a:srgbClr val="339933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5</a:t>
                      </a: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39933"/>
                        </a:buClr>
                        <a:buSzPts val="3000"/>
                        <a:buFont typeface="Arial" panose="020B0604020202020204"/>
                        <a:buNone/>
                      </a:pPr>
                      <a:r>
                        <a:rPr lang="en-US" sz="3000" b="1">
                          <a:solidFill>
                            <a:srgbClr val="339933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8</a:t>
                      </a:r>
                    </a:p>
                  </p:txBody>
                </p:sp>
                <p:cxnSp>
                  <p:nvCxnSpPr>
                    <p:cNvPr id="678" name="Google Shape;678;p11"/>
                    <p:cNvCxnSpPr/>
                    <p:nvPr/>
                  </p:nvCxnSpPr>
                  <p:spPr>
                    <a:xfrm>
                      <a:off x="1182" y="1640"/>
                      <a:ext cx="240" cy="0"/>
                    </a:xfrm>
                    <a:prstGeom prst="straightConnector1">
                      <a:avLst/>
                    </a:prstGeom>
                    <a:solidFill>
                      <a:srgbClr val="FBD872"/>
                    </a:solidFill>
                    <a:ln>
                      <a:noFill/>
                    </a:ln>
                  </p:spPr>
                </p:cxnSp>
              </p:grpSp>
              <p:sp>
                <p:nvSpPr>
                  <p:cNvPr id="679" name="Google Shape;679;p11"/>
                  <p:cNvSpPr txBox="1"/>
                  <p:nvPr/>
                </p:nvSpPr>
                <p:spPr>
                  <a:xfrm>
                    <a:off x="2393" y="3343"/>
                    <a:ext cx="228" cy="384"/>
                  </a:xfrm>
                  <a:prstGeom prst="rect">
                    <a:avLst/>
                  </a:prstGeom>
                  <a:solidFill>
                    <a:srgbClr val="FBD87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sp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339933"/>
                      </a:buClr>
                      <a:buSzPts val="3000"/>
                      <a:buFont typeface="Arial" panose="020B0604020202020204"/>
                      <a:buNone/>
                    </a:pPr>
                    <a:r>
                      <a:rPr lang="en-US" sz="3000" b="1">
                        <a:solidFill>
                          <a:srgbClr val="339933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  <a:sym typeface="Times New Roman" panose="02020603050405020304"/>
                      </a:rPr>
                      <a:t>2</a:t>
                    </a:r>
                  </a:p>
                </p:txBody>
              </p:sp>
            </p:grpSp>
            <p:grpSp>
              <p:nvGrpSpPr>
                <p:cNvPr id="680" name="Google Shape;680;p11"/>
                <p:cNvGrpSpPr/>
                <p:nvPr/>
              </p:nvGrpSpPr>
              <p:grpSpPr>
                <a:xfrm>
                  <a:off x="1227" y="2028"/>
                  <a:ext cx="346" cy="704"/>
                  <a:chOff x="1013" y="1249"/>
                  <a:chExt cx="346" cy="704"/>
                </a:xfrm>
              </p:grpSpPr>
              <p:sp>
                <p:nvSpPr>
                  <p:cNvPr id="681" name="Google Shape;681;p11"/>
                  <p:cNvSpPr txBox="1"/>
                  <p:nvPr/>
                </p:nvSpPr>
                <p:spPr>
                  <a:xfrm>
                    <a:off x="1013" y="1249"/>
                    <a:ext cx="344" cy="704"/>
                  </a:xfrm>
                  <a:prstGeom prst="rect">
                    <a:avLst/>
                  </a:prstGeom>
                  <a:solidFill>
                    <a:srgbClr val="FBD87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sp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FF"/>
                      </a:buClr>
                      <a:buSzPts val="3000"/>
                      <a:buFont typeface="Arial" panose="020B0604020202020204"/>
                      <a:buNone/>
                    </a:pPr>
                    <a:r>
                      <a:rPr lang="en-US" sz="3000" b="1">
                        <a:solidFill>
                          <a:srgbClr val="0000FF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  <a:sym typeface="Times New Roman" panose="02020603050405020304"/>
                      </a:rPr>
                      <a:t>21</a:t>
                    </a:r>
                  </a:p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FF"/>
                      </a:buClr>
                      <a:buSzPts val="3000"/>
                      <a:buFont typeface="Arial" panose="020B0604020202020204"/>
                      <a:buNone/>
                    </a:pPr>
                    <a:r>
                      <a:rPr lang="en-US" sz="3000" b="1">
                        <a:solidFill>
                          <a:srgbClr val="0000FF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  <a:sym typeface="Times New Roman" panose="02020603050405020304"/>
                      </a:rPr>
                      <a:t>8</a:t>
                    </a:r>
                  </a:p>
                </p:txBody>
              </p:sp>
              <p:cxnSp>
                <p:nvCxnSpPr>
                  <p:cNvPr id="682" name="Google Shape;682;p11"/>
                  <p:cNvCxnSpPr/>
                  <p:nvPr/>
                </p:nvCxnSpPr>
                <p:spPr>
                  <a:xfrm>
                    <a:off x="1023" y="1558"/>
                    <a:ext cx="336" cy="0"/>
                  </a:xfrm>
                  <a:prstGeom prst="straightConnector1">
                    <a:avLst/>
                  </a:prstGeom>
                  <a:solidFill>
                    <a:srgbClr val="FBD872"/>
                  </a:solidFill>
                  <a:ln>
                    <a:noFill/>
                  </a:ln>
                </p:spPr>
              </p:cxnSp>
            </p:grpSp>
          </p:grpSp>
          <p:cxnSp>
            <p:nvCxnSpPr>
              <p:cNvPr id="683" name="Google Shape;683;p11"/>
              <p:cNvCxnSpPr/>
              <p:nvPr/>
            </p:nvCxnSpPr>
            <p:spPr>
              <a:xfrm>
                <a:off x="9884533" y="2695336"/>
                <a:ext cx="396835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33993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84" name="Google Shape;684;p11"/>
              <p:cNvCxnSpPr/>
              <p:nvPr/>
            </p:nvCxnSpPr>
            <p:spPr>
              <a:xfrm>
                <a:off x="10700346" y="2660771"/>
                <a:ext cx="711694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685" name="Google Shape;685;p11"/>
            <p:cNvSpPr txBox="1"/>
            <p:nvPr/>
          </p:nvSpPr>
          <p:spPr>
            <a:xfrm>
              <a:off x="10324922" y="2384021"/>
              <a:ext cx="375424" cy="4924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600"/>
                <a:buFont typeface="Arial" panose="020B0604020202020204"/>
                <a:buNone/>
              </a:pPr>
              <a:r>
                <a:rPr lang="en-US" sz="26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=</a:t>
              </a:r>
            </a:p>
          </p:txBody>
        </p:sp>
      </p:grpSp>
      <p:sp>
        <p:nvSpPr>
          <p:cNvPr id="686" name="Google Shape;686;p11"/>
          <p:cNvSpPr/>
          <p:nvPr/>
        </p:nvSpPr>
        <p:spPr>
          <a:xfrm>
            <a:off x="-604061" y="6414"/>
            <a:ext cx="1066661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00B05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1. CHUYỂN HỖN SỐ THÀNH PHÂN SỐ</a:t>
            </a:r>
            <a:endParaRPr sz="3600">
              <a:solidFill>
                <a:srgbClr val="00B05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12"/>
          <p:cNvSpPr/>
          <p:nvPr/>
        </p:nvSpPr>
        <p:spPr>
          <a:xfrm>
            <a:off x="3346031" y="3429794"/>
            <a:ext cx="5498350" cy="2477391"/>
          </a:xfrm>
          <a:prstGeom prst="cloud">
            <a:avLst/>
          </a:prstGeom>
          <a:solidFill>
            <a:srgbClr val="E6E6E6"/>
          </a:solidFill>
          <a:ln>
            <a:noFill/>
          </a:ln>
          <a:effectLst>
            <a:outerShdw blurRad="149987" dist="250190" dir="8460000" algn="ctr">
              <a:srgbClr val="000000">
                <a:alpha val="2784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92" name="Google Shape;692;p12"/>
          <p:cNvSpPr txBox="1"/>
          <p:nvPr/>
        </p:nvSpPr>
        <p:spPr>
          <a:xfrm>
            <a:off x="615870" y="929435"/>
            <a:ext cx="3961884" cy="6460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Arial" panose="020B0604020202020204"/>
              <a:buNone/>
            </a:pPr>
            <a:r>
              <a:rPr lang="en-US" sz="3600" b="1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Cách 2:</a:t>
            </a:r>
          </a:p>
        </p:txBody>
      </p:sp>
      <p:sp>
        <p:nvSpPr>
          <p:cNvPr id="693" name="Google Shape;693;p12"/>
          <p:cNvSpPr txBox="1"/>
          <p:nvPr/>
        </p:nvSpPr>
        <p:spPr>
          <a:xfrm>
            <a:off x="1204387" y="2505895"/>
            <a:ext cx="2355543" cy="523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311D1"/>
              </a:buClr>
              <a:buSzPts val="2800"/>
              <a:buFont typeface="Arial" panose="020B0604020202020204"/>
              <a:buNone/>
            </a:pPr>
            <a:r>
              <a:rPr lang="en-US" sz="2800" b="1">
                <a:solidFill>
                  <a:srgbClr val="1311D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Ta viết gọn là:</a:t>
            </a:r>
          </a:p>
        </p:txBody>
      </p:sp>
      <p:sp>
        <p:nvSpPr>
          <p:cNvPr id="694" name="Google Shape;694;p12"/>
          <p:cNvSpPr/>
          <p:nvPr/>
        </p:nvSpPr>
        <p:spPr>
          <a:xfrm>
            <a:off x="3348959" y="4572273"/>
            <a:ext cx="5409496" cy="1447611"/>
          </a:xfrm>
          <a:prstGeom prst="cloudCallout">
            <a:avLst>
              <a:gd name="adj1" fmla="val 16315"/>
              <a:gd name="adj2" fmla="val -38815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rgbClr val="FF000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695" name="Google Shape;695;p12"/>
          <p:cNvSpPr txBox="1"/>
          <p:nvPr/>
        </p:nvSpPr>
        <p:spPr>
          <a:xfrm>
            <a:off x="3619029" y="4004350"/>
            <a:ext cx="4952355" cy="1384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Ta có thể viết hỗn số thành phân số có tử số và mẫu số </a:t>
            </a:r>
            <a:br>
              <a:rPr lang="en-US" sz="2800" b="1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</a:br>
            <a:r>
              <a:rPr lang="en-US" sz="2800" b="1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như thế nào?</a:t>
            </a:r>
          </a:p>
        </p:txBody>
      </p:sp>
      <p:grpSp>
        <p:nvGrpSpPr>
          <p:cNvPr id="696" name="Google Shape;696;p12"/>
          <p:cNvGrpSpPr/>
          <p:nvPr/>
        </p:nvGrpSpPr>
        <p:grpSpPr>
          <a:xfrm>
            <a:off x="3045362" y="1119911"/>
            <a:ext cx="732396" cy="1200173"/>
            <a:chOff x="4828677" y="4005335"/>
            <a:chExt cx="732491" cy="1200329"/>
          </a:xfrm>
        </p:grpSpPr>
        <p:sp>
          <p:nvSpPr>
            <p:cNvPr id="697" name="Google Shape;697;p12"/>
            <p:cNvSpPr txBox="1"/>
            <p:nvPr/>
          </p:nvSpPr>
          <p:spPr>
            <a:xfrm>
              <a:off x="5138738" y="4005335"/>
              <a:ext cx="415499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1311D1"/>
                </a:buClr>
                <a:buSzPts val="3600"/>
                <a:buFont typeface="Arial" panose="020B0604020202020204"/>
                <a:buNone/>
              </a:pPr>
              <a:r>
                <a:rPr lang="en-US" sz="3600" b="1">
                  <a:solidFill>
                    <a:srgbClr val="1311D1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5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1311D1"/>
                </a:buClr>
                <a:buSzPts val="3600"/>
                <a:buFont typeface="Arial" panose="020B0604020202020204"/>
                <a:buNone/>
              </a:pPr>
              <a:r>
                <a:rPr lang="en-US" sz="3600" b="1">
                  <a:solidFill>
                    <a:srgbClr val="1311D1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8</a:t>
              </a:r>
            </a:p>
          </p:txBody>
        </p:sp>
        <p:cxnSp>
          <p:nvCxnSpPr>
            <p:cNvPr id="698" name="Google Shape;698;p12"/>
            <p:cNvCxnSpPr/>
            <p:nvPr/>
          </p:nvCxnSpPr>
          <p:spPr>
            <a:xfrm>
              <a:off x="5164333" y="4566802"/>
              <a:ext cx="396835" cy="0"/>
            </a:xfrm>
            <a:prstGeom prst="straightConnector1">
              <a:avLst/>
            </a:prstGeom>
            <a:noFill/>
            <a:ln w="19050" cap="flat" cmpd="sng">
              <a:solidFill>
                <a:srgbClr val="1311D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699" name="Google Shape;699;p12"/>
            <p:cNvSpPr txBox="1"/>
            <p:nvPr/>
          </p:nvSpPr>
          <p:spPr>
            <a:xfrm>
              <a:off x="4828677" y="4191534"/>
              <a:ext cx="415498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1311D1"/>
                </a:buClr>
                <a:buSzPts val="3600"/>
                <a:buFont typeface="Arial" panose="020B0604020202020204"/>
                <a:buNone/>
              </a:pPr>
              <a:r>
                <a:rPr lang="en-US" sz="3600" b="1">
                  <a:solidFill>
                    <a:srgbClr val="1311D1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2</a:t>
              </a:r>
            </a:p>
          </p:txBody>
        </p:sp>
      </p:grpSp>
      <p:grpSp>
        <p:nvGrpSpPr>
          <p:cNvPr id="700" name="Google Shape;700;p12"/>
          <p:cNvGrpSpPr/>
          <p:nvPr/>
        </p:nvGrpSpPr>
        <p:grpSpPr>
          <a:xfrm>
            <a:off x="6005311" y="1142132"/>
            <a:ext cx="1832315" cy="1200173"/>
            <a:chOff x="8126277" y="609604"/>
            <a:chExt cx="1373461" cy="1200329"/>
          </a:xfrm>
        </p:grpSpPr>
        <p:sp>
          <p:nvSpPr>
            <p:cNvPr id="701" name="Google Shape;701;p12"/>
            <p:cNvSpPr txBox="1"/>
            <p:nvPr/>
          </p:nvSpPr>
          <p:spPr>
            <a:xfrm>
              <a:off x="8126277" y="609604"/>
              <a:ext cx="1373461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3600"/>
                <a:buFont typeface="Arial" panose="020B0604020202020204"/>
                <a:buNone/>
              </a:pPr>
              <a:r>
                <a:rPr lang="en-US" sz="36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2 x 8 + 5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3600"/>
                <a:buFont typeface="Arial" panose="020B0604020202020204"/>
                <a:buNone/>
              </a:pPr>
              <a:r>
                <a:rPr lang="en-US" sz="36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8</a:t>
              </a:r>
            </a:p>
          </p:txBody>
        </p:sp>
        <p:cxnSp>
          <p:nvCxnSpPr>
            <p:cNvPr id="702" name="Google Shape;702;p12"/>
            <p:cNvCxnSpPr/>
            <p:nvPr/>
          </p:nvCxnSpPr>
          <p:spPr>
            <a:xfrm>
              <a:off x="8190326" y="1150942"/>
              <a:ext cx="1260545" cy="0"/>
            </a:xfrm>
            <a:prstGeom prst="straightConnector1">
              <a:avLst/>
            </a:prstGeom>
            <a:noFill/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703" name="Google Shape;703;p12"/>
          <p:cNvSpPr txBox="1"/>
          <p:nvPr/>
        </p:nvSpPr>
        <p:spPr>
          <a:xfrm>
            <a:off x="4698937" y="1372276"/>
            <a:ext cx="372689" cy="584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3200"/>
              <a:buFont typeface="Arial" panose="020B0604020202020204"/>
              <a:buNone/>
            </a:pPr>
            <a:r>
              <a:rPr lang="en-US" sz="3200" b="1">
                <a:solidFill>
                  <a:srgbClr val="0000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+</a:t>
            </a:r>
          </a:p>
        </p:txBody>
      </p:sp>
      <p:sp>
        <p:nvSpPr>
          <p:cNvPr id="704" name="Google Shape;704;p12"/>
          <p:cNvSpPr txBox="1"/>
          <p:nvPr/>
        </p:nvSpPr>
        <p:spPr>
          <a:xfrm>
            <a:off x="5586481" y="1395273"/>
            <a:ext cx="375375" cy="492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600"/>
              <a:buFont typeface="Arial" panose="020B0604020202020204"/>
              <a:buNone/>
            </a:pPr>
            <a:r>
              <a:rPr lang="en-US" sz="2600" b="1">
                <a:solidFill>
                  <a:srgbClr val="0000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=</a:t>
            </a:r>
          </a:p>
        </p:txBody>
      </p:sp>
      <p:sp>
        <p:nvSpPr>
          <p:cNvPr id="705" name="Google Shape;705;p12"/>
          <p:cNvSpPr txBox="1"/>
          <p:nvPr/>
        </p:nvSpPr>
        <p:spPr>
          <a:xfrm>
            <a:off x="3821211" y="1395273"/>
            <a:ext cx="375375" cy="492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600"/>
              <a:buFont typeface="Arial" panose="020B0604020202020204"/>
              <a:buNone/>
            </a:pPr>
            <a:r>
              <a:rPr lang="en-US" sz="2600" b="1">
                <a:solidFill>
                  <a:srgbClr val="0000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=</a:t>
            </a:r>
          </a:p>
        </p:txBody>
      </p:sp>
      <p:sp>
        <p:nvSpPr>
          <p:cNvPr id="706" name="Google Shape;706;p12"/>
          <p:cNvSpPr txBox="1"/>
          <p:nvPr/>
        </p:nvSpPr>
        <p:spPr>
          <a:xfrm>
            <a:off x="4240040" y="1303843"/>
            <a:ext cx="415444" cy="646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311D1"/>
              </a:buClr>
              <a:buSzPts val="3600"/>
              <a:buFont typeface="Arial" panose="020B0604020202020204"/>
              <a:buNone/>
            </a:pPr>
            <a:r>
              <a:rPr lang="en-US" sz="3600" b="1">
                <a:solidFill>
                  <a:srgbClr val="1311D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2</a:t>
            </a:r>
          </a:p>
        </p:txBody>
      </p:sp>
      <p:grpSp>
        <p:nvGrpSpPr>
          <p:cNvPr id="707" name="Google Shape;707;p12"/>
          <p:cNvGrpSpPr/>
          <p:nvPr/>
        </p:nvGrpSpPr>
        <p:grpSpPr>
          <a:xfrm>
            <a:off x="5115080" y="1118035"/>
            <a:ext cx="427948" cy="1200173"/>
            <a:chOff x="3942482" y="887124"/>
            <a:chExt cx="428004" cy="1200329"/>
          </a:xfrm>
        </p:grpSpPr>
        <p:sp>
          <p:nvSpPr>
            <p:cNvPr id="708" name="Google Shape;708;p12"/>
            <p:cNvSpPr txBox="1"/>
            <p:nvPr/>
          </p:nvSpPr>
          <p:spPr>
            <a:xfrm>
              <a:off x="3954987" y="887124"/>
              <a:ext cx="415499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1311D1"/>
                </a:buClr>
                <a:buSzPts val="3600"/>
                <a:buFont typeface="Arial" panose="020B0604020202020204"/>
                <a:buNone/>
              </a:pPr>
              <a:r>
                <a:rPr lang="en-US" sz="3600" b="1">
                  <a:solidFill>
                    <a:srgbClr val="1311D1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5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1311D1"/>
                </a:buClr>
                <a:buSzPts val="3600"/>
                <a:buFont typeface="Arial" panose="020B0604020202020204"/>
                <a:buNone/>
              </a:pPr>
              <a:r>
                <a:rPr lang="en-US" sz="3600" b="1">
                  <a:solidFill>
                    <a:srgbClr val="1311D1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8</a:t>
              </a:r>
            </a:p>
          </p:txBody>
        </p:sp>
        <p:cxnSp>
          <p:nvCxnSpPr>
            <p:cNvPr id="709" name="Google Shape;709;p12"/>
            <p:cNvCxnSpPr/>
            <p:nvPr/>
          </p:nvCxnSpPr>
          <p:spPr>
            <a:xfrm>
              <a:off x="3942482" y="1461291"/>
              <a:ext cx="396835" cy="0"/>
            </a:xfrm>
            <a:prstGeom prst="straightConnector1">
              <a:avLst/>
            </a:prstGeom>
            <a:noFill/>
            <a:ln w="19050" cap="flat" cmpd="sng">
              <a:solidFill>
                <a:srgbClr val="1311D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710" name="Google Shape;710;p12"/>
          <p:cNvGrpSpPr/>
          <p:nvPr/>
        </p:nvGrpSpPr>
        <p:grpSpPr>
          <a:xfrm>
            <a:off x="8299907" y="1130230"/>
            <a:ext cx="711601" cy="1200173"/>
            <a:chOff x="8555037" y="609604"/>
            <a:chExt cx="533400" cy="1200329"/>
          </a:xfrm>
        </p:grpSpPr>
        <p:sp>
          <p:nvSpPr>
            <p:cNvPr id="711" name="Google Shape;711;p12"/>
            <p:cNvSpPr txBox="1"/>
            <p:nvPr/>
          </p:nvSpPr>
          <p:spPr>
            <a:xfrm>
              <a:off x="8570799" y="609604"/>
              <a:ext cx="484412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3600"/>
                <a:buFont typeface="Arial" panose="020B0604020202020204"/>
                <a:buNone/>
              </a:pPr>
              <a:r>
                <a:rPr lang="en-US" sz="36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21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3600"/>
                <a:buFont typeface="Arial" panose="020B0604020202020204"/>
                <a:buNone/>
              </a:pPr>
              <a:r>
                <a:rPr lang="en-US" sz="36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8</a:t>
              </a:r>
            </a:p>
          </p:txBody>
        </p:sp>
        <p:cxnSp>
          <p:nvCxnSpPr>
            <p:cNvPr id="712" name="Google Shape;712;p12"/>
            <p:cNvCxnSpPr/>
            <p:nvPr/>
          </p:nvCxnSpPr>
          <p:spPr>
            <a:xfrm>
              <a:off x="8555037" y="1150942"/>
              <a:ext cx="533400" cy="0"/>
            </a:xfrm>
            <a:prstGeom prst="straightConnector1">
              <a:avLst/>
            </a:prstGeom>
            <a:noFill/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713" name="Google Shape;713;p12"/>
          <p:cNvSpPr txBox="1"/>
          <p:nvPr/>
        </p:nvSpPr>
        <p:spPr>
          <a:xfrm>
            <a:off x="7881078" y="1420669"/>
            <a:ext cx="375375" cy="492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600"/>
              <a:buFont typeface="Arial" panose="020B0604020202020204"/>
              <a:buNone/>
            </a:pPr>
            <a:r>
              <a:rPr lang="en-US" sz="2600" b="1">
                <a:solidFill>
                  <a:srgbClr val="0000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=</a:t>
            </a:r>
          </a:p>
        </p:txBody>
      </p:sp>
      <p:grpSp>
        <p:nvGrpSpPr>
          <p:cNvPr id="714" name="Google Shape;714;p12"/>
          <p:cNvGrpSpPr/>
          <p:nvPr/>
        </p:nvGrpSpPr>
        <p:grpSpPr>
          <a:xfrm>
            <a:off x="4216038" y="2314179"/>
            <a:ext cx="732396" cy="1200173"/>
            <a:chOff x="4828677" y="4005335"/>
            <a:chExt cx="732491" cy="1200329"/>
          </a:xfrm>
        </p:grpSpPr>
        <p:sp>
          <p:nvSpPr>
            <p:cNvPr id="715" name="Google Shape;715;p12"/>
            <p:cNvSpPr txBox="1"/>
            <p:nvPr/>
          </p:nvSpPr>
          <p:spPr>
            <a:xfrm>
              <a:off x="5138738" y="4005335"/>
              <a:ext cx="415499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1311D1"/>
                </a:buClr>
                <a:buSzPts val="3600"/>
                <a:buFont typeface="Arial" panose="020B0604020202020204"/>
                <a:buNone/>
              </a:pPr>
              <a:r>
                <a:rPr lang="en-US" sz="3600" b="1">
                  <a:solidFill>
                    <a:srgbClr val="1311D1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5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1311D1"/>
                </a:buClr>
                <a:buSzPts val="3600"/>
                <a:buFont typeface="Arial" panose="020B0604020202020204"/>
                <a:buNone/>
              </a:pPr>
              <a:r>
                <a:rPr lang="en-US" sz="3600" b="1">
                  <a:solidFill>
                    <a:srgbClr val="1311D1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8</a:t>
              </a:r>
            </a:p>
          </p:txBody>
        </p:sp>
        <p:cxnSp>
          <p:nvCxnSpPr>
            <p:cNvPr id="716" name="Google Shape;716;p12"/>
            <p:cNvCxnSpPr/>
            <p:nvPr/>
          </p:nvCxnSpPr>
          <p:spPr>
            <a:xfrm>
              <a:off x="5164333" y="4566802"/>
              <a:ext cx="396835" cy="0"/>
            </a:xfrm>
            <a:prstGeom prst="straightConnector1">
              <a:avLst/>
            </a:prstGeom>
            <a:noFill/>
            <a:ln w="19050" cap="flat" cmpd="sng">
              <a:solidFill>
                <a:srgbClr val="1311D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717" name="Google Shape;717;p12"/>
            <p:cNvSpPr txBox="1"/>
            <p:nvPr/>
          </p:nvSpPr>
          <p:spPr>
            <a:xfrm>
              <a:off x="4828677" y="4191534"/>
              <a:ext cx="415498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1311D1"/>
                </a:buClr>
                <a:buSzPts val="3600"/>
                <a:buFont typeface="Arial" panose="020B0604020202020204"/>
                <a:buNone/>
              </a:pPr>
              <a:r>
                <a:rPr lang="en-US" sz="3600" b="1">
                  <a:solidFill>
                    <a:srgbClr val="1311D1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2</a:t>
              </a:r>
            </a:p>
          </p:txBody>
        </p:sp>
      </p:grpSp>
      <p:grpSp>
        <p:nvGrpSpPr>
          <p:cNvPr id="718" name="Google Shape;718;p12"/>
          <p:cNvGrpSpPr/>
          <p:nvPr/>
        </p:nvGrpSpPr>
        <p:grpSpPr>
          <a:xfrm>
            <a:off x="5333709" y="2336400"/>
            <a:ext cx="1832315" cy="1200173"/>
            <a:chOff x="8126277" y="609604"/>
            <a:chExt cx="1373461" cy="1200329"/>
          </a:xfrm>
        </p:grpSpPr>
        <p:sp>
          <p:nvSpPr>
            <p:cNvPr id="719" name="Google Shape;719;p12"/>
            <p:cNvSpPr txBox="1"/>
            <p:nvPr/>
          </p:nvSpPr>
          <p:spPr>
            <a:xfrm>
              <a:off x="8126277" y="609604"/>
              <a:ext cx="1373461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3600"/>
                <a:buFont typeface="Arial" panose="020B0604020202020204"/>
                <a:buNone/>
              </a:pPr>
              <a:r>
                <a:rPr lang="en-US" sz="36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2 x 8 + 5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3600"/>
                <a:buFont typeface="Arial" panose="020B0604020202020204"/>
                <a:buNone/>
              </a:pPr>
              <a:r>
                <a:rPr lang="en-US" sz="36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8</a:t>
              </a:r>
            </a:p>
          </p:txBody>
        </p:sp>
        <p:cxnSp>
          <p:nvCxnSpPr>
            <p:cNvPr id="720" name="Google Shape;720;p12"/>
            <p:cNvCxnSpPr/>
            <p:nvPr/>
          </p:nvCxnSpPr>
          <p:spPr>
            <a:xfrm>
              <a:off x="8190326" y="1150942"/>
              <a:ext cx="1260545" cy="0"/>
            </a:xfrm>
            <a:prstGeom prst="straightConnector1">
              <a:avLst/>
            </a:prstGeom>
            <a:noFill/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721" name="Google Shape;721;p12"/>
          <p:cNvSpPr txBox="1"/>
          <p:nvPr/>
        </p:nvSpPr>
        <p:spPr>
          <a:xfrm>
            <a:off x="4991887" y="2589540"/>
            <a:ext cx="375375" cy="492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600"/>
              <a:buFont typeface="Arial" panose="020B0604020202020204"/>
              <a:buNone/>
            </a:pPr>
            <a:r>
              <a:rPr lang="en-US" sz="2600" b="1">
                <a:solidFill>
                  <a:srgbClr val="0000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=</a:t>
            </a:r>
          </a:p>
        </p:txBody>
      </p:sp>
      <p:grpSp>
        <p:nvGrpSpPr>
          <p:cNvPr id="722" name="Google Shape;722;p12"/>
          <p:cNvGrpSpPr/>
          <p:nvPr/>
        </p:nvGrpSpPr>
        <p:grpSpPr>
          <a:xfrm>
            <a:off x="7507845" y="2337386"/>
            <a:ext cx="711601" cy="1200173"/>
            <a:chOff x="8555037" y="609604"/>
            <a:chExt cx="533400" cy="1200329"/>
          </a:xfrm>
        </p:grpSpPr>
        <p:sp>
          <p:nvSpPr>
            <p:cNvPr id="723" name="Google Shape;723;p12"/>
            <p:cNvSpPr txBox="1"/>
            <p:nvPr/>
          </p:nvSpPr>
          <p:spPr>
            <a:xfrm>
              <a:off x="8570799" y="609604"/>
              <a:ext cx="484412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3600"/>
                <a:buFont typeface="Arial" panose="020B0604020202020204"/>
                <a:buNone/>
              </a:pPr>
              <a:r>
                <a:rPr lang="en-US" sz="36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21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3600"/>
                <a:buFont typeface="Arial" panose="020B0604020202020204"/>
                <a:buNone/>
              </a:pPr>
              <a:r>
                <a:rPr lang="en-US" sz="36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8</a:t>
              </a:r>
            </a:p>
          </p:txBody>
        </p:sp>
        <p:cxnSp>
          <p:nvCxnSpPr>
            <p:cNvPr id="724" name="Google Shape;724;p12"/>
            <p:cNvCxnSpPr/>
            <p:nvPr/>
          </p:nvCxnSpPr>
          <p:spPr>
            <a:xfrm>
              <a:off x="8555037" y="1150942"/>
              <a:ext cx="533400" cy="0"/>
            </a:xfrm>
            <a:prstGeom prst="straightConnector1">
              <a:avLst/>
            </a:prstGeom>
            <a:noFill/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725" name="Google Shape;725;p12"/>
          <p:cNvSpPr txBox="1"/>
          <p:nvPr/>
        </p:nvSpPr>
        <p:spPr>
          <a:xfrm>
            <a:off x="7187052" y="2642950"/>
            <a:ext cx="375375" cy="492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600"/>
              <a:buFont typeface="Arial" panose="020B0604020202020204"/>
              <a:buNone/>
            </a:pPr>
            <a:r>
              <a:rPr lang="en-US" sz="2600" b="1">
                <a:solidFill>
                  <a:srgbClr val="0000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=</a:t>
            </a:r>
          </a:p>
        </p:txBody>
      </p:sp>
      <p:sp>
        <p:nvSpPr>
          <p:cNvPr id="726" name="Google Shape;726;p12"/>
          <p:cNvSpPr/>
          <p:nvPr/>
        </p:nvSpPr>
        <p:spPr>
          <a:xfrm>
            <a:off x="-633089" y="6414"/>
            <a:ext cx="1066661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00B05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1. CHUYỂN HỖN SỐ THÀNH PHÂN SỐ</a:t>
            </a:r>
            <a:endParaRPr sz="3600">
              <a:solidFill>
                <a:srgbClr val="00B05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14:flip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7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7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7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7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7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7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7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7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6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6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6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6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p13"/>
          <p:cNvSpPr txBox="1"/>
          <p:nvPr/>
        </p:nvSpPr>
        <p:spPr>
          <a:xfrm>
            <a:off x="1186407" y="1206743"/>
            <a:ext cx="3961884" cy="6460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Arial" panose="020B0604020202020204"/>
              <a:buNone/>
            </a:pPr>
            <a:r>
              <a:rPr lang="en-US" sz="3600" b="1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Nhận xét:</a:t>
            </a:r>
          </a:p>
        </p:txBody>
      </p:sp>
      <p:sp>
        <p:nvSpPr>
          <p:cNvPr id="732" name="Google Shape;732;p13"/>
          <p:cNvSpPr txBox="1"/>
          <p:nvPr/>
        </p:nvSpPr>
        <p:spPr>
          <a:xfrm>
            <a:off x="1674772" y="2090003"/>
            <a:ext cx="8387779" cy="646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Arial" panose="020B0604020202020204"/>
              <a:buNone/>
            </a:pPr>
            <a:r>
              <a:rPr lang="en-US" sz="3600" b="1">
                <a:solidFill>
                  <a:srgbClr val="26262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Có thể viết hỗn số thành một phân số có:</a:t>
            </a:r>
          </a:p>
        </p:txBody>
      </p:sp>
      <p:sp>
        <p:nvSpPr>
          <p:cNvPr id="733" name="Google Shape;733;p13"/>
          <p:cNvSpPr txBox="1"/>
          <p:nvPr/>
        </p:nvSpPr>
        <p:spPr>
          <a:xfrm>
            <a:off x="1674773" y="3002765"/>
            <a:ext cx="10178246" cy="1200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Arial" panose="020B0604020202020204"/>
              <a:buNone/>
            </a:pPr>
            <a:r>
              <a:rPr lang="en-US" sz="3600" b="1">
                <a:solidFill>
                  <a:srgbClr val="26262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- Tử số bằng phần nguyên nhân với mẫu số rồi cộng với tử số ở phần phân số.</a:t>
            </a:r>
          </a:p>
        </p:txBody>
      </p:sp>
      <p:sp>
        <p:nvSpPr>
          <p:cNvPr id="734" name="Google Shape;734;p13"/>
          <p:cNvSpPr txBox="1"/>
          <p:nvPr/>
        </p:nvSpPr>
        <p:spPr>
          <a:xfrm>
            <a:off x="1674773" y="4346359"/>
            <a:ext cx="10076659" cy="646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Arial" panose="020B0604020202020204"/>
              <a:buNone/>
            </a:pPr>
            <a:r>
              <a:rPr lang="en-US" sz="3600" b="1">
                <a:solidFill>
                  <a:srgbClr val="26262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- Mẫu số bằng mẫu số ở phần phân số.</a:t>
            </a:r>
          </a:p>
        </p:txBody>
      </p:sp>
      <p:sp>
        <p:nvSpPr>
          <p:cNvPr id="735" name="Google Shape;735;p13"/>
          <p:cNvSpPr/>
          <p:nvPr/>
        </p:nvSpPr>
        <p:spPr>
          <a:xfrm>
            <a:off x="-604061" y="6414"/>
            <a:ext cx="1066661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00B05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1. CHUYỂN HỖN SỐ THÀNH PHÂN SỐ</a:t>
            </a:r>
            <a:endParaRPr sz="3600">
              <a:solidFill>
                <a:srgbClr val="00B05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1" name="Google Shape;741;p14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1240"/>
            <a:ext cx="12190413" cy="6857107"/>
          </a:xfrm>
          <a:prstGeom prst="rect">
            <a:avLst/>
          </a:prstGeom>
          <a:noFill/>
          <a:ln>
            <a:noFill/>
          </a:ln>
        </p:spPr>
      </p:pic>
      <p:pic>
        <p:nvPicPr>
          <p:cNvPr id="742" name="Google Shape;742;p14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0" y="3306429"/>
            <a:ext cx="5467350" cy="3551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743" name="Google Shape;743;p14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6749143" y="2246657"/>
            <a:ext cx="5441271" cy="4612932"/>
          </a:xfrm>
          <a:prstGeom prst="rect">
            <a:avLst/>
          </a:prstGeom>
          <a:noFill/>
          <a:ln>
            <a:noFill/>
          </a:ln>
        </p:spPr>
      </p:pic>
      <p:sp>
        <p:nvSpPr>
          <p:cNvPr id="744" name="Google Shape;744;p14"/>
          <p:cNvSpPr/>
          <p:nvPr/>
        </p:nvSpPr>
        <p:spPr>
          <a:xfrm>
            <a:off x="3584951" y="2000506"/>
            <a:ext cx="2074264" cy="933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ONE</a:t>
            </a:r>
            <a:endParaRPr sz="40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45" name="Google Shape;745;p14"/>
          <p:cNvSpPr/>
          <p:nvPr/>
        </p:nvSpPr>
        <p:spPr>
          <a:xfrm>
            <a:off x="5580849" y="2499185"/>
            <a:ext cx="4809583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>
                <a:solidFill>
                  <a:srgbClr val="7AB9AE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LUYỆN TẬP</a:t>
            </a:r>
            <a:endParaRPr sz="6000">
              <a:solidFill>
                <a:srgbClr val="7AB9AE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46" name="Google Shape;746;p14"/>
          <p:cNvSpPr/>
          <p:nvPr/>
        </p:nvSpPr>
        <p:spPr>
          <a:xfrm>
            <a:off x="3626324" y="2074221"/>
            <a:ext cx="1680925" cy="1680925"/>
          </a:xfrm>
          <a:prstGeom prst="ellipse">
            <a:avLst/>
          </a:prstGeom>
          <a:solidFill>
            <a:srgbClr val="D9EAF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 b="1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2</a:t>
            </a:r>
            <a:endParaRPr sz="6600" b="1">
              <a:solidFill>
                <a:srgbClr val="FF000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grpSp>
        <p:nvGrpSpPr>
          <p:cNvPr id="747" name="Google Shape;747;p14"/>
          <p:cNvGrpSpPr/>
          <p:nvPr/>
        </p:nvGrpSpPr>
        <p:grpSpPr>
          <a:xfrm rot="5400000">
            <a:off x="4189055" y="3149304"/>
            <a:ext cx="2817128" cy="45714"/>
            <a:chOff x="4955994" y="3809489"/>
            <a:chExt cx="2817495" cy="45720"/>
          </a:xfrm>
        </p:grpSpPr>
        <p:cxnSp>
          <p:nvCxnSpPr>
            <p:cNvPr id="748" name="Google Shape;748;p14"/>
            <p:cNvCxnSpPr/>
            <p:nvPr/>
          </p:nvCxnSpPr>
          <p:spPr>
            <a:xfrm>
              <a:off x="4989215" y="3832349"/>
              <a:ext cx="2761414" cy="0"/>
            </a:xfrm>
            <a:prstGeom prst="straightConnector1">
              <a:avLst/>
            </a:prstGeom>
            <a:noFill/>
            <a:ln w="9525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749" name="Google Shape;749;p14"/>
            <p:cNvSpPr/>
            <p:nvPr/>
          </p:nvSpPr>
          <p:spPr>
            <a:xfrm>
              <a:off x="7727769" y="3809489"/>
              <a:ext cx="45720" cy="45720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accen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  <p:sp>
          <p:nvSpPr>
            <p:cNvPr id="750" name="Google Shape;750;p14"/>
            <p:cNvSpPr/>
            <p:nvPr/>
          </p:nvSpPr>
          <p:spPr>
            <a:xfrm>
              <a:off x="4955994" y="3809489"/>
              <a:ext cx="45720" cy="45720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accen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/>
                                        <p:tgtEl>
                                          <p:spTgt spid="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7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7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/>
                                        <p:tgtEl>
                                          <p:spTgt spid="7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/>
                                        <p:tgtEl>
                                          <p:spTgt spid="7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5" name="Google Shape;755;p15"/>
          <p:cNvGrpSpPr/>
          <p:nvPr/>
        </p:nvGrpSpPr>
        <p:grpSpPr>
          <a:xfrm>
            <a:off x="1028566" y="1406208"/>
            <a:ext cx="1364572" cy="1200126"/>
            <a:chOff x="912" y="1582"/>
            <a:chExt cx="761" cy="620"/>
          </a:xfrm>
        </p:grpSpPr>
        <p:grpSp>
          <p:nvGrpSpPr>
            <p:cNvPr id="756" name="Google Shape;756;p15"/>
            <p:cNvGrpSpPr/>
            <p:nvPr/>
          </p:nvGrpSpPr>
          <p:grpSpPr>
            <a:xfrm>
              <a:off x="912" y="1582"/>
              <a:ext cx="439" cy="620"/>
              <a:chOff x="2393" y="3214"/>
              <a:chExt cx="439" cy="620"/>
            </a:xfrm>
          </p:grpSpPr>
          <p:grpSp>
            <p:nvGrpSpPr>
              <p:cNvPr id="757" name="Google Shape;757;p15"/>
              <p:cNvGrpSpPr/>
              <p:nvPr/>
            </p:nvGrpSpPr>
            <p:grpSpPr>
              <a:xfrm>
                <a:off x="2592" y="3214"/>
                <a:ext cx="240" cy="620"/>
                <a:chOff x="1178" y="1328"/>
                <a:chExt cx="240" cy="620"/>
              </a:xfrm>
            </p:grpSpPr>
            <p:sp>
              <p:nvSpPr>
                <p:cNvPr id="758" name="Google Shape;758;p15"/>
                <p:cNvSpPr txBox="1"/>
                <p:nvPr/>
              </p:nvSpPr>
              <p:spPr>
                <a:xfrm>
                  <a:off x="1185" y="1328"/>
                  <a:ext cx="232" cy="62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262626"/>
                    </a:buClr>
                    <a:buSzPts val="3600"/>
                    <a:buFont typeface="Arial" panose="020B0604020202020204"/>
                    <a:buNone/>
                  </a:pPr>
                  <a:r>
                    <a:rPr lang="en-US" sz="3600" b="1">
                      <a:solidFill>
                        <a:srgbClr val="262626"/>
                      </a:solidFill>
                      <a:latin typeface="Times New Roman" panose="02020603050405020304"/>
                      <a:ea typeface="Times New Roman" panose="02020603050405020304"/>
                      <a:cs typeface="Times New Roman" panose="02020603050405020304"/>
                      <a:sym typeface="Times New Roman" panose="02020603050405020304"/>
                    </a:rPr>
                    <a:t>1</a:t>
                  </a:r>
                </a:p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262626"/>
                    </a:buClr>
                    <a:buSzPts val="3600"/>
                    <a:buFont typeface="Arial" panose="020B0604020202020204"/>
                    <a:buNone/>
                  </a:pPr>
                  <a:r>
                    <a:rPr lang="en-US" sz="3600" b="1">
                      <a:solidFill>
                        <a:srgbClr val="262626"/>
                      </a:solidFill>
                      <a:latin typeface="Times New Roman" panose="02020603050405020304"/>
                      <a:ea typeface="Times New Roman" panose="02020603050405020304"/>
                      <a:cs typeface="Times New Roman" panose="02020603050405020304"/>
                      <a:sym typeface="Times New Roman" panose="02020603050405020304"/>
                    </a:rPr>
                    <a:t>3</a:t>
                  </a:r>
                </a:p>
              </p:txBody>
            </p:sp>
            <p:cxnSp>
              <p:nvCxnSpPr>
                <p:cNvPr id="759" name="Google Shape;759;p15"/>
                <p:cNvCxnSpPr/>
                <p:nvPr/>
              </p:nvCxnSpPr>
              <p:spPr>
                <a:xfrm>
                  <a:off x="1178" y="1643"/>
                  <a:ext cx="24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262626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760" name="Google Shape;760;p15"/>
              <p:cNvSpPr txBox="1"/>
              <p:nvPr/>
            </p:nvSpPr>
            <p:spPr>
              <a:xfrm>
                <a:off x="2393" y="3343"/>
                <a:ext cx="232" cy="33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262626"/>
                  </a:buClr>
                  <a:buSzPts val="3600"/>
                  <a:buFont typeface="Arial" panose="020B0604020202020204"/>
                  <a:buNone/>
                </a:pPr>
                <a:r>
                  <a:rPr lang="en-US" sz="3600" b="1">
                    <a:solidFill>
                      <a:srgbClr val="262626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rPr>
                  <a:t>2</a:t>
                </a:r>
              </a:p>
            </p:txBody>
          </p:sp>
        </p:grpSp>
        <p:sp>
          <p:nvSpPr>
            <p:cNvPr id="761" name="Google Shape;761;p15"/>
            <p:cNvSpPr txBox="1"/>
            <p:nvPr/>
          </p:nvSpPr>
          <p:spPr>
            <a:xfrm>
              <a:off x="1359" y="1715"/>
              <a:ext cx="314" cy="3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262626"/>
                </a:buClr>
                <a:buSzPts val="3600"/>
                <a:buFont typeface="Arial" panose="020B0604020202020204"/>
                <a:buNone/>
              </a:pPr>
              <a:r>
                <a:rPr lang="en-US" sz="3600" b="1">
                  <a:solidFill>
                    <a:srgbClr val="262626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= </a:t>
              </a:r>
            </a:p>
          </p:txBody>
        </p:sp>
      </p:grpSp>
      <p:grpSp>
        <p:nvGrpSpPr>
          <p:cNvPr id="762" name="Google Shape;762;p15"/>
          <p:cNvGrpSpPr/>
          <p:nvPr/>
        </p:nvGrpSpPr>
        <p:grpSpPr>
          <a:xfrm>
            <a:off x="1053963" y="2951279"/>
            <a:ext cx="1364572" cy="1200126"/>
            <a:chOff x="912" y="1582"/>
            <a:chExt cx="761" cy="620"/>
          </a:xfrm>
        </p:grpSpPr>
        <p:grpSp>
          <p:nvGrpSpPr>
            <p:cNvPr id="763" name="Google Shape;763;p15"/>
            <p:cNvGrpSpPr/>
            <p:nvPr/>
          </p:nvGrpSpPr>
          <p:grpSpPr>
            <a:xfrm>
              <a:off x="912" y="1582"/>
              <a:ext cx="439" cy="620"/>
              <a:chOff x="2393" y="3214"/>
              <a:chExt cx="439" cy="620"/>
            </a:xfrm>
          </p:grpSpPr>
          <p:grpSp>
            <p:nvGrpSpPr>
              <p:cNvPr id="764" name="Google Shape;764;p15"/>
              <p:cNvGrpSpPr/>
              <p:nvPr/>
            </p:nvGrpSpPr>
            <p:grpSpPr>
              <a:xfrm>
                <a:off x="2592" y="3214"/>
                <a:ext cx="240" cy="620"/>
                <a:chOff x="1178" y="1328"/>
                <a:chExt cx="240" cy="620"/>
              </a:xfrm>
            </p:grpSpPr>
            <p:sp>
              <p:nvSpPr>
                <p:cNvPr id="765" name="Google Shape;765;p15"/>
                <p:cNvSpPr txBox="1"/>
                <p:nvPr/>
              </p:nvSpPr>
              <p:spPr>
                <a:xfrm>
                  <a:off x="1185" y="1328"/>
                  <a:ext cx="232" cy="62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262626"/>
                    </a:buClr>
                    <a:buSzPts val="3600"/>
                    <a:buFont typeface="Arial" panose="020B0604020202020204"/>
                    <a:buNone/>
                  </a:pPr>
                  <a:r>
                    <a:rPr lang="en-US" sz="3600" b="1">
                      <a:solidFill>
                        <a:srgbClr val="262626"/>
                      </a:solidFill>
                      <a:latin typeface="Times New Roman" panose="02020603050405020304"/>
                      <a:ea typeface="Times New Roman" panose="02020603050405020304"/>
                      <a:cs typeface="Times New Roman" panose="02020603050405020304"/>
                      <a:sym typeface="Times New Roman" panose="02020603050405020304"/>
                    </a:rPr>
                    <a:t>2</a:t>
                  </a:r>
                </a:p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262626"/>
                    </a:buClr>
                    <a:buSzPts val="3600"/>
                    <a:buFont typeface="Arial" panose="020B0604020202020204"/>
                    <a:buNone/>
                  </a:pPr>
                  <a:r>
                    <a:rPr lang="en-US" sz="3600" b="1">
                      <a:solidFill>
                        <a:srgbClr val="262626"/>
                      </a:solidFill>
                      <a:latin typeface="Times New Roman" panose="02020603050405020304"/>
                      <a:ea typeface="Times New Roman" panose="02020603050405020304"/>
                      <a:cs typeface="Times New Roman" panose="02020603050405020304"/>
                      <a:sym typeface="Times New Roman" panose="02020603050405020304"/>
                    </a:rPr>
                    <a:t>5</a:t>
                  </a:r>
                </a:p>
              </p:txBody>
            </p:sp>
            <p:cxnSp>
              <p:nvCxnSpPr>
                <p:cNvPr id="766" name="Google Shape;766;p15"/>
                <p:cNvCxnSpPr/>
                <p:nvPr/>
              </p:nvCxnSpPr>
              <p:spPr>
                <a:xfrm>
                  <a:off x="1178" y="1643"/>
                  <a:ext cx="24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262626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767" name="Google Shape;767;p15"/>
              <p:cNvSpPr txBox="1"/>
              <p:nvPr/>
            </p:nvSpPr>
            <p:spPr>
              <a:xfrm>
                <a:off x="2393" y="3343"/>
                <a:ext cx="232" cy="33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262626"/>
                  </a:buClr>
                  <a:buSzPts val="3600"/>
                  <a:buFont typeface="Arial" panose="020B0604020202020204"/>
                  <a:buNone/>
                </a:pPr>
                <a:r>
                  <a:rPr lang="en-US" sz="3600" b="1">
                    <a:solidFill>
                      <a:srgbClr val="262626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rPr>
                  <a:t>4</a:t>
                </a:r>
              </a:p>
            </p:txBody>
          </p:sp>
        </p:grpSp>
        <p:sp>
          <p:nvSpPr>
            <p:cNvPr id="768" name="Google Shape;768;p15"/>
            <p:cNvSpPr txBox="1"/>
            <p:nvPr/>
          </p:nvSpPr>
          <p:spPr>
            <a:xfrm>
              <a:off x="1359" y="1715"/>
              <a:ext cx="314" cy="3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262626"/>
                </a:buClr>
                <a:buSzPts val="3600"/>
                <a:buFont typeface="Arial" panose="020B0604020202020204"/>
                <a:buNone/>
              </a:pPr>
              <a:r>
                <a:rPr lang="en-US" sz="3600" b="1">
                  <a:solidFill>
                    <a:srgbClr val="262626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= </a:t>
              </a:r>
            </a:p>
          </p:txBody>
        </p:sp>
      </p:grpSp>
      <p:grpSp>
        <p:nvGrpSpPr>
          <p:cNvPr id="769" name="Google Shape;769;p15"/>
          <p:cNvGrpSpPr/>
          <p:nvPr/>
        </p:nvGrpSpPr>
        <p:grpSpPr>
          <a:xfrm>
            <a:off x="1051528" y="4496350"/>
            <a:ext cx="1249811" cy="1200126"/>
            <a:chOff x="912" y="1582"/>
            <a:chExt cx="697" cy="620"/>
          </a:xfrm>
        </p:grpSpPr>
        <p:grpSp>
          <p:nvGrpSpPr>
            <p:cNvPr id="770" name="Google Shape;770;p15"/>
            <p:cNvGrpSpPr/>
            <p:nvPr/>
          </p:nvGrpSpPr>
          <p:grpSpPr>
            <a:xfrm>
              <a:off x="912" y="1582"/>
              <a:ext cx="439" cy="620"/>
              <a:chOff x="2393" y="3214"/>
              <a:chExt cx="439" cy="620"/>
            </a:xfrm>
          </p:grpSpPr>
          <p:grpSp>
            <p:nvGrpSpPr>
              <p:cNvPr id="771" name="Google Shape;771;p15"/>
              <p:cNvGrpSpPr/>
              <p:nvPr/>
            </p:nvGrpSpPr>
            <p:grpSpPr>
              <a:xfrm>
                <a:off x="2592" y="3214"/>
                <a:ext cx="240" cy="620"/>
                <a:chOff x="1178" y="1328"/>
                <a:chExt cx="240" cy="620"/>
              </a:xfrm>
            </p:grpSpPr>
            <p:sp>
              <p:nvSpPr>
                <p:cNvPr id="772" name="Google Shape;772;p15"/>
                <p:cNvSpPr txBox="1"/>
                <p:nvPr/>
              </p:nvSpPr>
              <p:spPr>
                <a:xfrm>
                  <a:off x="1185" y="1328"/>
                  <a:ext cx="232" cy="62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262626"/>
                    </a:buClr>
                    <a:buSzPts val="3600"/>
                    <a:buFont typeface="Arial" panose="020B0604020202020204"/>
                    <a:buNone/>
                  </a:pPr>
                  <a:r>
                    <a:rPr lang="en-US" sz="3600" b="1">
                      <a:solidFill>
                        <a:srgbClr val="262626"/>
                      </a:solidFill>
                      <a:latin typeface="Times New Roman" panose="02020603050405020304"/>
                      <a:ea typeface="Times New Roman" panose="02020603050405020304"/>
                      <a:cs typeface="Times New Roman" panose="02020603050405020304"/>
                      <a:sym typeface="Times New Roman" panose="02020603050405020304"/>
                    </a:rPr>
                    <a:t>1</a:t>
                  </a:r>
                </a:p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262626"/>
                    </a:buClr>
                    <a:buSzPts val="3600"/>
                    <a:buFont typeface="Arial" panose="020B0604020202020204"/>
                    <a:buNone/>
                  </a:pPr>
                  <a:r>
                    <a:rPr lang="en-US" sz="3600" b="1">
                      <a:solidFill>
                        <a:srgbClr val="262626"/>
                      </a:solidFill>
                      <a:latin typeface="Times New Roman" panose="02020603050405020304"/>
                      <a:ea typeface="Times New Roman" panose="02020603050405020304"/>
                      <a:cs typeface="Times New Roman" panose="02020603050405020304"/>
                      <a:sym typeface="Times New Roman" panose="02020603050405020304"/>
                    </a:rPr>
                    <a:t>4</a:t>
                  </a:r>
                </a:p>
              </p:txBody>
            </p:sp>
            <p:cxnSp>
              <p:nvCxnSpPr>
                <p:cNvPr id="773" name="Google Shape;773;p15"/>
                <p:cNvCxnSpPr/>
                <p:nvPr/>
              </p:nvCxnSpPr>
              <p:spPr>
                <a:xfrm>
                  <a:off x="1178" y="1643"/>
                  <a:ext cx="24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262626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774" name="Google Shape;774;p15"/>
              <p:cNvSpPr txBox="1"/>
              <p:nvPr/>
            </p:nvSpPr>
            <p:spPr>
              <a:xfrm>
                <a:off x="2393" y="3343"/>
                <a:ext cx="232" cy="33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262626"/>
                  </a:buClr>
                  <a:buSzPts val="3600"/>
                  <a:buFont typeface="Arial" panose="020B0604020202020204"/>
                  <a:buNone/>
                </a:pPr>
                <a:r>
                  <a:rPr lang="en-US" sz="3600" b="1">
                    <a:solidFill>
                      <a:srgbClr val="262626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rPr>
                  <a:t>3</a:t>
                </a:r>
              </a:p>
            </p:txBody>
          </p:sp>
        </p:grpSp>
        <p:sp>
          <p:nvSpPr>
            <p:cNvPr id="775" name="Google Shape;775;p15"/>
            <p:cNvSpPr txBox="1"/>
            <p:nvPr/>
          </p:nvSpPr>
          <p:spPr>
            <a:xfrm>
              <a:off x="1359" y="1715"/>
              <a:ext cx="250" cy="3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262626"/>
                </a:buClr>
                <a:buSzPts val="3600"/>
                <a:buFont typeface="Arial" panose="020B0604020202020204"/>
                <a:buNone/>
              </a:pPr>
              <a:r>
                <a:rPr lang="en-US" sz="3600" b="1">
                  <a:solidFill>
                    <a:srgbClr val="262626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=</a:t>
              </a:r>
            </a:p>
          </p:txBody>
        </p:sp>
      </p:grpSp>
      <p:sp>
        <p:nvSpPr>
          <p:cNvPr id="776" name="Google Shape;776;p15"/>
          <p:cNvSpPr txBox="1"/>
          <p:nvPr/>
        </p:nvSpPr>
        <p:spPr>
          <a:xfrm>
            <a:off x="537383" y="62721"/>
            <a:ext cx="9206302" cy="646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Arial" panose="020B0604020202020204"/>
              <a:buNone/>
            </a:pPr>
            <a:r>
              <a:rPr lang="en-US" sz="3600" b="1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Bài 1: Chuyển các hỗn số sau thành phân số:</a:t>
            </a:r>
          </a:p>
        </p:txBody>
      </p:sp>
      <p:grpSp>
        <p:nvGrpSpPr>
          <p:cNvPr id="777" name="Google Shape;777;p15"/>
          <p:cNvGrpSpPr/>
          <p:nvPr/>
        </p:nvGrpSpPr>
        <p:grpSpPr>
          <a:xfrm>
            <a:off x="2215269" y="1492240"/>
            <a:ext cx="1832315" cy="1200173"/>
            <a:chOff x="8126277" y="609604"/>
            <a:chExt cx="1373461" cy="1200329"/>
          </a:xfrm>
        </p:grpSpPr>
        <p:sp>
          <p:nvSpPr>
            <p:cNvPr id="778" name="Google Shape;778;p15"/>
            <p:cNvSpPr txBox="1"/>
            <p:nvPr/>
          </p:nvSpPr>
          <p:spPr>
            <a:xfrm>
              <a:off x="8126277" y="609604"/>
              <a:ext cx="1373461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3600"/>
                <a:buFont typeface="Arial" panose="020B0604020202020204"/>
                <a:buNone/>
              </a:pPr>
              <a:r>
                <a:rPr lang="en-US" sz="36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2 x 3 + 1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3600"/>
                <a:buFont typeface="Arial" panose="020B0604020202020204"/>
                <a:buNone/>
              </a:pPr>
              <a:r>
                <a:rPr lang="en-US" sz="36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3</a:t>
              </a:r>
            </a:p>
          </p:txBody>
        </p:sp>
        <p:cxnSp>
          <p:nvCxnSpPr>
            <p:cNvPr id="779" name="Google Shape;779;p15"/>
            <p:cNvCxnSpPr/>
            <p:nvPr/>
          </p:nvCxnSpPr>
          <p:spPr>
            <a:xfrm>
              <a:off x="8190326" y="1150942"/>
              <a:ext cx="1260545" cy="0"/>
            </a:xfrm>
            <a:prstGeom prst="straightConnector1">
              <a:avLst/>
            </a:prstGeom>
            <a:noFill/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780" name="Google Shape;780;p15"/>
          <p:cNvGrpSpPr/>
          <p:nvPr/>
        </p:nvGrpSpPr>
        <p:grpSpPr>
          <a:xfrm>
            <a:off x="4389405" y="1493226"/>
            <a:ext cx="711601" cy="1200173"/>
            <a:chOff x="8555037" y="609604"/>
            <a:chExt cx="533400" cy="1200329"/>
          </a:xfrm>
        </p:grpSpPr>
        <p:sp>
          <p:nvSpPr>
            <p:cNvPr id="781" name="Google Shape;781;p15"/>
            <p:cNvSpPr txBox="1"/>
            <p:nvPr/>
          </p:nvSpPr>
          <p:spPr>
            <a:xfrm>
              <a:off x="8657301" y="609604"/>
              <a:ext cx="311407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3600"/>
                <a:buFont typeface="Arial" panose="020B0604020202020204"/>
                <a:buNone/>
              </a:pPr>
              <a:r>
                <a:rPr lang="en-US" sz="36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7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3600"/>
                <a:buFont typeface="Arial" panose="020B0604020202020204"/>
                <a:buNone/>
              </a:pPr>
              <a:r>
                <a:rPr lang="en-US" sz="36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3</a:t>
              </a:r>
            </a:p>
          </p:txBody>
        </p:sp>
        <p:cxnSp>
          <p:nvCxnSpPr>
            <p:cNvPr id="782" name="Google Shape;782;p15"/>
            <p:cNvCxnSpPr/>
            <p:nvPr/>
          </p:nvCxnSpPr>
          <p:spPr>
            <a:xfrm>
              <a:off x="8555037" y="1150942"/>
              <a:ext cx="533400" cy="0"/>
            </a:xfrm>
            <a:prstGeom prst="straightConnector1">
              <a:avLst/>
            </a:prstGeom>
            <a:noFill/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783" name="Google Shape;783;p15"/>
          <p:cNvSpPr txBox="1"/>
          <p:nvPr/>
        </p:nvSpPr>
        <p:spPr>
          <a:xfrm>
            <a:off x="4068612" y="1798790"/>
            <a:ext cx="375375" cy="492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600"/>
              <a:buFont typeface="Arial" panose="020B0604020202020204"/>
              <a:buNone/>
            </a:pPr>
            <a:r>
              <a:rPr lang="en-US" sz="2600" b="1">
                <a:solidFill>
                  <a:srgbClr val="0000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=</a:t>
            </a:r>
          </a:p>
        </p:txBody>
      </p:sp>
      <p:grpSp>
        <p:nvGrpSpPr>
          <p:cNvPr id="784" name="Google Shape;784;p15"/>
          <p:cNvGrpSpPr/>
          <p:nvPr/>
        </p:nvGrpSpPr>
        <p:grpSpPr>
          <a:xfrm>
            <a:off x="2254441" y="3016961"/>
            <a:ext cx="1832315" cy="1200173"/>
            <a:chOff x="8126277" y="609604"/>
            <a:chExt cx="1373461" cy="1200329"/>
          </a:xfrm>
        </p:grpSpPr>
        <p:sp>
          <p:nvSpPr>
            <p:cNvPr id="785" name="Google Shape;785;p15"/>
            <p:cNvSpPr txBox="1"/>
            <p:nvPr/>
          </p:nvSpPr>
          <p:spPr>
            <a:xfrm>
              <a:off x="8126277" y="609604"/>
              <a:ext cx="1373461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3600"/>
                <a:buFont typeface="Arial" panose="020B0604020202020204"/>
                <a:buNone/>
              </a:pPr>
              <a:r>
                <a:rPr lang="en-US" sz="36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4 x 5 + 2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3600"/>
                <a:buFont typeface="Arial" panose="020B0604020202020204"/>
                <a:buNone/>
              </a:pPr>
              <a:r>
                <a:rPr lang="en-US" sz="36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5</a:t>
              </a:r>
            </a:p>
          </p:txBody>
        </p:sp>
        <p:cxnSp>
          <p:nvCxnSpPr>
            <p:cNvPr id="786" name="Google Shape;786;p15"/>
            <p:cNvCxnSpPr/>
            <p:nvPr/>
          </p:nvCxnSpPr>
          <p:spPr>
            <a:xfrm>
              <a:off x="8190326" y="1150942"/>
              <a:ext cx="1260545" cy="0"/>
            </a:xfrm>
            <a:prstGeom prst="straightConnector1">
              <a:avLst/>
            </a:prstGeom>
            <a:noFill/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787" name="Google Shape;787;p15"/>
          <p:cNvGrpSpPr/>
          <p:nvPr/>
        </p:nvGrpSpPr>
        <p:grpSpPr>
          <a:xfrm>
            <a:off x="4377785" y="3005249"/>
            <a:ext cx="711601" cy="1200173"/>
            <a:chOff x="8555037" y="609604"/>
            <a:chExt cx="533400" cy="1200329"/>
          </a:xfrm>
        </p:grpSpPr>
        <p:sp>
          <p:nvSpPr>
            <p:cNvPr id="788" name="Google Shape;788;p15"/>
            <p:cNvSpPr txBox="1"/>
            <p:nvPr/>
          </p:nvSpPr>
          <p:spPr>
            <a:xfrm>
              <a:off x="8570799" y="609604"/>
              <a:ext cx="484413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3600"/>
                <a:buFont typeface="Arial" panose="020B0604020202020204"/>
                <a:buNone/>
              </a:pPr>
              <a:r>
                <a:rPr lang="en-US" sz="36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22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3600"/>
                <a:buFont typeface="Arial" panose="020B0604020202020204"/>
                <a:buNone/>
              </a:pPr>
              <a:r>
                <a:rPr lang="en-US" sz="36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5</a:t>
              </a:r>
            </a:p>
          </p:txBody>
        </p:sp>
        <p:cxnSp>
          <p:nvCxnSpPr>
            <p:cNvPr id="789" name="Google Shape;789;p15"/>
            <p:cNvCxnSpPr/>
            <p:nvPr/>
          </p:nvCxnSpPr>
          <p:spPr>
            <a:xfrm>
              <a:off x="8555037" y="1150942"/>
              <a:ext cx="533400" cy="0"/>
            </a:xfrm>
            <a:prstGeom prst="straightConnector1">
              <a:avLst/>
            </a:prstGeom>
            <a:noFill/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790" name="Google Shape;790;p15"/>
          <p:cNvSpPr txBox="1"/>
          <p:nvPr/>
        </p:nvSpPr>
        <p:spPr>
          <a:xfrm>
            <a:off x="4056991" y="3310813"/>
            <a:ext cx="375375" cy="492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600"/>
              <a:buFont typeface="Arial" panose="020B0604020202020204"/>
              <a:buNone/>
            </a:pPr>
            <a:r>
              <a:rPr lang="en-US" sz="2600" b="1">
                <a:solidFill>
                  <a:srgbClr val="0000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=</a:t>
            </a:r>
          </a:p>
        </p:txBody>
      </p:sp>
      <p:grpSp>
        <p:nvGrpSpPr>
          <p:cNvPr id="791" name="Google Shape;791;p15"/>
          <p:cNvGrpSpPr/>
          <p:nvPr/>
        </p:nvGrpSpPr>
        <p:grpSpPr>
          <a:xfrm>
            <a:off x="2254440" y="4556576"/>
            <a:ext cx="1832315" cy="1200173"/>
            <a:chOff x="8126276" y="609604"/>
            <a:chExt cx="1373461" cy="1200329"/>
          </a:xfrm>
        </p:grpSpPr>
        <p:sp>
          <p:nvSpPr>
            <p:cNvPr id="792" name="Google Shape;792;p15"/>
            <p:cNvSpPr txBox="1"/>
            <p:nvPr/>
          </p:nvSpPr>
          <p:spPr>
            <a:xfrm>
              <a:off x="8126276" y="609604"/>
              <a:ext cx="1373461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3600"/>
                <a:buFont typeface="Arial" panose="020B0604020202020204"/>
                <a:buNone/>
              </a:pPr>
              <a:r>
                <a:rPr lang="en-US" sz="36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3 x 4 + 1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3600"/>
                <a:buFont typeface="Arial" panose="020B0604020202020204"/>
                <a:buNone/>
              </a:pPr>
              <a:r>
                <a:rPr lang="en-US" sz="36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4</a:t>
              </a:r>
            </a:p>
          </p:txBody>
        </p:sp>
        <p:cxnSp>
          <p:nvCxnSpPr>
            <p:cNvPr id="793" name="Google Shape;793;p15"/>
            <p:cNvCxnSpPr/>
            <p:nvPr/>
          </p:nvCxnSpPr>
          <p:spPr>
            <a:xfrm>
              <a:off x="8190326" y="1150942"/>
              <a:ext cx="1260545" cy="0"/>
            </a:xfrm>
            <a:prstGeom prst="straightConnector1">
              <a:avLst/>
            </a:prstGeom>
            <a:noFill/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794" name="Google Shape;794;p15"/>
          <p:cNvGrpSpPr/>
          <p:nvPr/>
        </p:nvGrpSpPr>
        <p:grpSpPr>
          <a:xfrm>
            <a:off x="4377785" y="4544863"/>
            <a:ext cx="711601" cy="1200173"/>
            <a:chOff x="8555037" y="609604"/>
            <a:chExt cx="533400" cy="1200329"/>
          </a:xfrm>
        </p:grpSpPr>
        <p:sp>
          <p:nvSpPr>
            <p:cNvPr id="795" name="Google Shape;795;p15"/>
            <p:cNvSpPr txBox="1"/>
            <p:nvPr/>
          </p:nvSpPr>
          <p:spPr>
            <a:xfrm>
              <a:off x="8570799" y="609604"/>
              <a:ext cx="484413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3600"/>
                <a:buFont typeface="Arial" panose="020B0604020202020204"/>
                <a:buNone/>
              </a:pPr>
              <a:r>
                <a:rPr lang="en-US" sz="36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13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3600"/>
                <a:buFont typeface="Arial" panose="020B0604020202020204"/>
                <a:buNone/>
              </a:pPr>
              <a:r>
                <a:rPr lang="en-US" sz="3600" b="1" dirty="0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5</a:t>
              </a:r>
            </a:p>
          </p:txBody>
        </p:sp>
        <p:cxnSp>
          <p:nvCxnSpPr>
            <p:cNvPr id="796" name="Google Shape;796;p15"/>
            <p:cNvCxnSpPr/>
            <p:nvPr/>
          </p:nvCxnSpPr>
          <p:spPr>
            <a:xfrm>
              <a:off x="8555037" y="1150942"/>
              <a:ext cx="533400" cy="0"/>
            </a:xfrm>
            <a:prstGeom prst="straightConnector1">
              <a:avLst/>
            </a:prstGeom>
            <a:noFill/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797" name="Google Shape;797;p15"/>
          <p:cNvSpPr txBox="1"/>
          <p:nvPr/>
        </p:nvSpPr>
        <p:spPr>
          <a:xfrm>
            <a:off x="4056991" y="4850427"/>
            <a:ext cx="375375" cy="492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600"/>
              <a:buFont typeface="Arial" panose="020B0604020202020204"/>
              <a:buNone/>
            </a:pPr>
            <a:r>
              <a:rPr lang="en-US" sz="2600" b="1">
                <a:solidFill>
                  <a:srgbClr val="0000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=</a:t>
            </a:r>
          </a:p>
        </p:txBody>
      </p:sp>
      <p:grpSp>
        <p:nvGrpSpPr>
          <p:cNvPr id="798" name="Google Shape;798;p15"/>
          <p:cNvGrpSpPr/>
          <p:nvPr/>
        </p:nvGrpSpPr>
        <p:grpSpPr>
          <a:xfrm>
            <a:off x="5919248" y="1493226"/>
            <a:ext cx="1349199" cy="1199995"/>
            <a:chOff x="864" y="1566"/>
            <a:chExt cx="850" cy="756"/>
          </a:xfrm>
        </p:grpSpPr>
        <p:grpSp>
          <p:nvGrpSpPr>
            <p:cNvPr id="799" name="Google Shape;799;p15"/>
            <p:cNvGrpSpPr/>
            <p:nvPr/>
          </p:nvGrpSpPr>
          <p:grpSpPr>
            <a:xfrm>
              <a:off x="864" y="1566"/>
              <a:ext cx="501" cy="756"/>
              <a:chOff x="2345" y="3198"/>
              <a:chExt cx="501" cy="756"/>
            </a:xfrm>
          </p:grpSpPr>
          <p:grpSp>
            <p:nvGrpSpPr>
              <p:cNvPr id="800" name="Google Shape;800;p15"/>
              <p:cNvGrpSpPr/>
              <p:nvPr/>
            </p:nvGrpSpPr>
            <p:grpSpPr>
              <a:xfrm>
                <a:off x="2584" y="3198"/>
                <a:ext cx="262" cy="756"/>
                <a:chOff x="1170" y="1312"/>
                <a:chExt cx="262" cy="756"/>
              </a:xfrm>
            </p:grpSpPr>
            <p:sp>
              <p:nvSpPr>
                <p:cNvPr id="801" name="Google Shape;801;p15"/>
                <p:cNvSpPr txBox="1"/>
                <p:nvPr/>
              </p:nvSpPr>
              <p:spPr>
                <a:xfrm>
                  <a:off x="1170" y="1312"/>
                  <a:ext cx="262" cy="75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262626"/>
                    </a:buClr>
                    <a:buSzPts val="3600"/>
                    <a:buFont typeface="Arial" panose="020B0604020202020204"/>
                    <a:buNone/>
                  </a:pPr>
                  <a:r>
                    <a:rPr lang="en-US" sz="3600" b="1">
                      <a:solidFill>
                        <a:srgbClr val="262626"/>
                      </a:solidFill>
                      <a:latin typeface="Times New Roman" panose="02020603050405020304"/>
                      <a:ea typeface="Times New Roman" panose="02020603050405020304"/>
                      <a:cs typeface="Times New Roman" panose="02020603050405020304"/>
                      <a:sym typeface="Times New Roman" panose="02020603050405020304"/>
                    </a:rPr>
                    <a:t>5</a:t>
                  </a:r>
                </a:p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262626"/>
                    </a:buClr>
                    <a:buSzPts val="3600"/>
                    <a:buFont typeface="Arial" panose="020B0604020202020204"/>
                    <a:buNone/>
                  </a:pPr>
                  <a:r>
                    <a:rPr lang="en-US" sz="3600" b="1">
                      <a:solidFill>
                        <a:srgbClr val="262626"/>
                      </a:solidFill>
                      <a:latin typeface="Times New Roman" panose="02020603050405020304"/>
                      <a:ea typeface="Times New Roman" panose="02020603050405020304"/>
                      <a:cs typeface="Times New Roman" panose="02020603050405020304"/>
                      <a:sym typeface="Times New Roman" panose="02020603050405020304"/>
                    </a:rPr>
                    <a:t>7</a:t>
                  </a:r>
                </a:p>
              </p:txBody>
            </p:sp>
            <p:cxnSp>
              <p:nvCxnSpPr>
                <p:cNvPr id="802" name="Google Shape;802;p15"/>
                <p:cNvCxnSpPr/>
                <p:nvPr/>
              </p:nvCxnSpPr>
              <p:spPr>
                <a:xfrm>
                  <a:off x="1178" y="1667"/>
                  <a:ext cx="24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262626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803" name="Google Shape;803;p15"/>
              <p:cNvSpPr txBox="1"/>
              <p:nvPr/>
            </p:nvSpPr>
            <p:spPr>
              <a:xfrm>
                <a:off x="2345" y="3343"/>
                <a:ext cx="262" cy="4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262626"/>
                  </a:buClr>
                  <a:buSzPts val="3600"/>
                  <a:buFont typeface="Arial" panose="020B0604020202020204"/>
                  <a:buNone/>
                </a:pPr>
                <a:r>
                  <a:rPr lang="en-US" sz="3600" b="1">
                    <a:solidFill>
                      <a:srgbClr val="262626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rPr>
                  <a:t>9</a:t>
                </a:r>
              </a:p>
            </p:txBody>
          </p:sp>
        </p:grpSp>
        <p:sp>
          <p:nvSpPr>
            <p:cNvPr id="804" name="Google Shape;804;p15"/>
            <p:cNvSpPr txBox="1"/>
            <p:nvPr/>
          </p:nvSpPr>
          <p:spPr>
            <a:xfrm>
              <a:off x="1359" y="1715"/>
              <a:ext cx="355" cy="4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262626"/>
                </a:buClr>
                <a:buSzPts val="3600"/>
                <a:buFont typeface="Arial" panose="020B0604020202020204"/>
                <a:buNone/>
              </a:pPr>
              <a:r>
                <a:rPr lang="en-US" sz="3600" b="1">
                  <a:solidFill>
                    <a:srgbClr val="262626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= </a:t>
              </a:r>
            </a:p>
          </p:txBody>
        </p:sp>
      </p:grpSp>
      <p:grpSp>
        <p:nvGrpSpPr>
          <p:cNvPr id="805" name="Google Shape;805;p15"/>
          <p:cNvGrpSpPr/>
          <p:nvPr/>
        </p:nvGrpSpPr>
        <p:grpSpPr>
          <a:xfrm>
            <a:off x="5919247" y="3005249"/>
            <a:ext cx="1552373" cy="1199995"/>
            <a:chOff x="776" y="2862"/>
            <a:chExt cx="978" cy="756"/>
          </a:xfrm>
        </p:grpSpPr>
        <p:grpSp>
          <p:nvGrpSpPr>
            <p:cNvPr id="806" name="Google Shape;806;p15"/>
            <p:cNvGrpSpPr/>
            <p:nvPr/>
          </p:nvGrpSpPr>
          <p:grpSpPr>
            <a:xfrm>
              <a:off x="1094" y="2862"/>
              <a:ext cx="407" cy="756"/>
              <a:chOff x="1161" y="1312"/>
              <a:chExt cx="407" cy="756"/>
            </a:xfrm>
          </p:grpSpPr>
          <p:sp>
            <p:nvSpPr>
              <p:cNvPr id="807" name="Google Shape;807;p15"/>
              <p:cNvSpPr txBox="1"/>
              <p:nvPr/>
            </p:nvSpPr>
            <p:spPr>
              <a:xfrm>
                <a:off x="1161" y="1312"/>
                <a:ext cx="407" cy="7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rgbClr val="262626"/>
                  </a:buClr>
                  <a:buSzPts val="3600"/>
                  <a:buFont typeface="Arial" panose="020B0604020202020204"/>
                  <a:buNone/>
                </a:pPr>
                <a:r>
                  <a:rPr lang="en-US" sz="3600" b="1">
                    <a:solidFill>
                      <a:srgbClr val="262626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rPr>
                  <a:t>3</a:t>
                </a:r>
              </a:p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rgbClr val="262626"/>
                  </a:buClr>
                  <a:buSzPts val="3600"/>
                  <a:buFont typeface="Arial" panose="020B0604020202020204"/>
                  <a:buNone/>
                </a:pPr>
                <a:r>
                  <a:rPr lang="en-US" sz="3600" b="1">
                    <a:solidFill>
                      <a:srgbClr val="262626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rPr>
                  <a:t>10</a:t>
                </a:r>
              </a:p>
            </p:txBody>
          </p:sp>
          <p:cxnSp>
            <p:nvCxnSpPr>
              <p:cNvPr id="808" name="Google Shape;808;p15"/>
              <p:cNvCxnSpPr/>
              <p:nvPr/>
            </p:nvCxnSpPr>
            <p:spPr>
              <a:xfrm>
                <a:off x="1226" y="1667"/>
                <a:ext cx="24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26262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809" name="Google Shape;809;p15"/>
            <p:cNvSpPr txBox="1"/>
            <p:nvPr/>
          </p:nvSpPr>
          <p:spPr>
            <a:xfrm>
              <a:off x="776" y="3007"/>
              <a:ext cx="480" cy="4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262626"/>
                </a:buClr>
                <a:buSzPts val="3600"/>
                <a:buFont typeface="Arial" panose="020B0604020202020204"/>
                <a:buNone/>
              </a:pPr>
              <a:r>
                <a:rPr lang="en-US" sz="3600" b="1">
                  <a:solidFill>
                    <a:srgbClr val="262626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10 </a:t>
              </a:r>
            </a:p>
          </p:txBody>
        </p:sp>
        <p:sp>
          <p:nvSpPr>
            <p:cNvPr id="810" name="Google Shape;810;p15"/>
            <p:cNvSpPr txBox="1"/>
            <p:nvPr/>
          </p:nvSpPr>
          <p:spPr>
            <a:xfrm>
              <a:off x="1399" y="3011"/>
              <a:ext cx="355" cy="4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262626"/>
                </a:buClr>
                <a:buSzPts val="3600"/>
                <a:buFont typeface="Arial" panose="020B0604020202020204"/>
                <a:buNone/>
              </a:pPr>
              <a:r>
                <a:rPr lang="en-US" sz="3600" b="1">
                  <a:solidFill>
                    <a:srgbClr val="262626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= </a:t>
              </a:r>
            </a:p>
          </p:txBody>
        </p:sp>
      </p:grpSp>
      <p:grpSp>
        <p:nvGrpSpPr>
          <p:cNvPr id="811" name="Google Shape;811;p15"/>
          <p:cNvGrpSpPr/>
          <p:nvPr/>
        </p:nvGrpSpPr>
        <p:grpSpPr>
          <a:xfrm>
            <a:off x="7043052" y="1493226"/>
            <a:ext cx="1832315" cy="1200173"/>
            <a:chOff x="8126277" y="609604"/>
            <a:chExt cx="1373461" cy="1200329"/>
          </a:xfrm>
        </p:grpSpPr>
        <p:sp>
          <p:nvSpPr>
            <p:cNvPr id="812" name="Google Shape;812;p15"/>
            <p:cNvSpPr txBox="1"/>
            <p:nvPr/>
          </p:nvSpPr>
          <p:spPr>
            <a:xfrm>
              <a:off x="8126277" y="609604"/>
              <a:ext cx="1373461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3600"/>
                <a:buFont typeface="Arial" panose="020B0604020202020204"/>
                <a:buNone/>
              </a:pPr>
              <a:r>
                <a:rPr lang="en-US" sz="36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9 x 7 + 5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3600"/>
                <a:buFont typeface="Arial" panose="020B0604020202020204"/>
                <a:buNone/>
              </a:pPr>
              <a:r>
                <a:rPr lang="en-US" sz="36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7</a:t>
              </a:r>
            </a:p>
          </p:txBody>
        </p:sp>
        <p:cxnSp>
          <p:nvCxnSpPr>
            <p:cNvPr id="813" name="Google Shape;813;p15"/>
            <p:cNvCxnSpPr/>
            <p:nvPr/>
          </p:nvCxnSpPr>
          <p:spPr>
            <a:xfrm>
              <a:off x="8190326" y="1150942"/>
              <a:ext cx="1260545" cy="0"/>
            </a:xfrm>
            <a:prstGeom prst="straightConnector1">
              <a:avLst/>
            </a:prstGeom>
            <a:noFill/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814" name="Google Shape;814;p15"/>
          <p:cNvGrpSpPr/>
          <p:nvPr/>
        </p:nvGrpSpPr>
        <p:grpSpPr>
          <a:xfrm>
            <a:off x="9217188" y="1493226"/>
            <a:ext cx="711601" cy="1200173"/>
            <a:chOff x="8555037" y="609604"/>
            <a:chExt cx="533400" cy="1200329"/>
          </a:xfrm>
        </p:grpSpPr>
        <p:sp>
          <p:nvSpPr>
            <p:cNvPr id="815" name="Google Shape;815;p15"/>
            <p:cNvSpPr txBox="1"/>
            <p:nvPr/>
          </p:nvSpPr>
          <p:spPr>
            <a:xfrm>
              <a:off x="8570799" y="609604"/>
              <a:ext cx="484413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3600"/>
                <a:buFont typeface="Arial" panose="020B0604020202020204"/>
                <a:buNone/>
              </a:pPr>
              <a:r>
                <a:rPr lang="en-US" sz="36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68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3600"/>
                <a:buFont typeface="Arial" panose="020B0604020202020204"/>
                <a:buNone/>
              </a:pPr>
              <a:r>
                <a:rPr lang="en-US" sz="36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7</a:t>
              </a:r>
            </a:p>
          </p:txBody>
        </p:sp>
        <p:cxnSp>
          <p:nvCxnSpPr>
            <p:cNvPr id="816" name="Google Shape;816;p15"/>
            <p:cNvCxnSpPr/>
            <p:nvPr/>
          </p:nvCxnSpPr>
          <p:spPr>
            <a:xfrm>
              <a:off x="8555037" y="1150942"/>
              <a:ext cx="533400" cy="0"/>
            </a:xfrm>
            <a:prstGeom prst="straightConnector1">
              <a:avLst/>
            </a:prstGeom>
            <a:noFill/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817" name="Google Shape;817;p15"/>
          <p:cNvSpPr txBox="1"/>
          <p:nvPr/>
        </p:nvSpPr>
        <p:spPr>
          <a:xfrm>
            <a:off x="8896395" y="1796240"/>
            <a:ext cx="375375" cy="492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600"/>
              <a:buFont typeface="Arial" panose="020B0604020202020204"/>
              <a:buNone/>
            </a:pPr>
            <a:r>
              <a:rPr lang="en-US" sz="2600" b="1">
                <a:solidFill>
                  <a:srgbClr val="0000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=</a:t>
            </a:r>
          </a:p>
        </p:txBody>
      </p:sp>
      <p:grpSp>
        <p:nvGrpSpPr>
          <p:cNvPr id="818" name="Google Shape;818;p15"/>
          <p:cNvGrpSpPr/>
          <p:nvPr/>
        </p:nvGrpSpPr>
        <p:grpSpPr>
          <a:xfrm>
            <a:off x="7344237" y="3005249"/>
            <a:ext cx="2293922" cy="1200173"/>
            <a:chOff x="7953274" y="609604"/>
            <a:chExt cx="1719469" cy="1200329"/>
          </a:xfrm>
        </p:grpSpPr>
        <p:sp>
          <p:nvSpPr>
            <p:cNvPr id="819" name="Google Shape;819;p15"/>
            <p:cNvSpPr txBox="1"/>
            <p:nvPr/>
          </p:nvSpPr>
          <p:spPr>
            <a:xfrm>
              <a:off x="7953274" y="609604"/>
              <a:ext cx="1719469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3600"/>
                <a:buFont typeface="Arial" panose="020B0604020202020204"/>
                <a:buNone/>
              </a:pPr>
              <a:r>
                <a:rPr lang="en-US" sz="36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10 x 10 + 3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3600"/>
                <a:buFont typeface="Arial" panose="020B0604020202020204"/>
                <a:buNone/>
              </a:pPr>
              <a:r>
                <a:rPr lang="en-US" sz="36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10</a:t>
              </a:r>
            </a:p>
          </p:txBody>
        </p:sp>
        <p:cxnSp>
          <p:nvCxnSpPr>
            <p:cNvPr id="820" name="Google Shape;820;p15"/>
            <p:cNvCxnSpPr/>
            <p:nvPr/>
          </p:nvCxnSpPr>
          <p:spPr>
            <a:xfrm>
              <a:off x="8048762" y="1163642"/>
              <a:ext cx="1554398" cy="0"/>
            </a:xfrm>
            <a:prstGeom prst="straightConnector1">
              <a:avLst/>
            </a:prstGeom>
            <a:noFill/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821" name="Google Shape;821;p15"/>
          <p:cNvGrpSpPr/>
          <p:nvPr/>
        </p:nvGrpSpPr>
        <p:grpSpPr>
          <a:xfrm>
            <a:off x="9743684" y="3005249"/>
            <a:ext cx="877050" cy="1200173"/>
            <a:chOff x="8484298" y="609604"/>
            <a:chExt cx="657416" cy="1200329"/>
          </a:xfrm>
        </p:grpSpPr>
        <p:sp>
          <p:nvSpPr>
            <p:cNvPr id="822" name="Google Shape;822;p15"/>
            <p:cNvSpPr txBox="1"/>
            <p:nvPr/>
          </p:nvSpPr>
          <p:spPr>
            <a:xfrm>
              <a:off x="8484298" y="609604"/>
              <a:ext cx="657416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3600"/>
                <a:buFont typeface="Arial" panose="020B0604020202020204"/>
                <a:buNone/>
              </a:pPr>
              <a:r>
                <a:rPr lang="en-US" sz="36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103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3600"/>
                <a:buFont typeface="Arial" panose="020B0604020202020204"/>
                <a:buNone/>
              </a:pPr>
              <a:r>
                <a:rPr lang="en-US" sz="36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10</a:t>
              </a:r>
            </a:p>
          </p:txBody>
        </p:sp>
        <p:cxnSp>
          <p:nvCxnSpPr>
            <p:cNvPr id="823" name="Google Shape;823;p15"/>
            <p:cNvCxnSpPr/>
            <p:nvPr/>
          </p:nvCxnSpPr>
          <p:spPr>
            <a:xfrm>
              <a:off x="8555037" y="1150942"/>
              <a:ext cx="533400" cy="0"/>
            </a:xfrm>
            <a:prstGeom prst="straightConnector1">
              <a:avLst/>
            </a:prstGeom>
            <a:noFill/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824" name="Google Shape;824;p15"/>
          <p:cNvSpPr txBox="1"/>
          <p:nvPr/>
        </p:nvSpPr>
        <p:spPr>
          <a:xfrm>
            <a:off x="9517257" y="3308263"/>
            <a:ext cx="375375" cy="492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600"/>
              <a:buFont typeface="Arial" panose="020B0604020202020204"/>
              <a:buNone/>
            </a:pPr>
            <a:r>
              <a:rPr lang="en-US" sz="2600" b="1">
                <a:solidFill>
                  <a:srgbClr val="0000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=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14:flip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p16"/>
          <p:cNvSpPr txBox="1"/>
          <p:nvPr/>
        </p:nvSpPr>
        <p:spPr>
          <a:xfrm>
            <a:off x="387275" y="-10187"/>
            <a:ext cx="9760037" cy="10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Arial" panose="020B0604020202020204"/>
              <a:buNone/>
            </a:pPr>
            <a:r>
              <a:rPr lang="en-US" sz="3200" b="1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Bài 2: Chuyển các hỗn số thành phần số rồi thực hiện phép tính (theo mẫu):</a:t>
            </a:r>
          </a:p>
        </p:txBody>
      </p:sp>
      <p:grpSp>
        <p:nvGrpSpPr>
          <p:cNvPr id="830" name="Google Shape;830;p16"/>
          <p:cNvGrpSpPr/>
          <p:nvPr/>
        </p:nvGrpSpPr>
        <p:grpSpPr>
          <a:xfrm>
            <a:off x="1858586" y="2782676"/>
            <a:ext cx="1738086" cy="1104756"/>
            <a:chOff x="912" y="2100"/>
            <a:chExt cx="1095" cy="696"/>
          </a:xfrm>
        </p:grpSpPr>
        <p:grpSp>
          <p:nvGrpSpPr>
            <p:cNvPr id="831" name="Google Shape;831;p16"/>
            <p:cNvGrpSpPr/>
            <p:nvPr/>
          </p:nvGrpSpPr>
          <p:grpSpPr>
            <a:xfrm>
              <a:off x="912" y="2100"/>
              <a:ext cx="445" cy="679"/>
              <a:chOff x="2393" y="3214"/>
              <a:chExt cx="445" cy="679"/>
            </a:xfrm>
          </p:grpSpPr>
          <p:grpSp>
            <p:nvGrpSpPr>
              <p:cNvPr id="832" name="Google Shape;832;p16"/>
              <p:cNvGrpSpPr/>
              <p:nvPr/>
            </p:nvGrpSpPr>
            <p:grpSpPr>
              <a:xfrm>
                <a:off x="2592" y="3214"/>
                <a:ext cx="246" cy="679"/>
                <a:chOff x="1178" y="1328"/>
                <a:chExt cx="246" cy="679"/>
              </a:xfrm>
            </p:grpSpPr>
            <p:sp>
              <p:nvSpPr>
                <p:cNvPr id="833" name="Google Shape;833;p16"/>
                <p:cNvSpPr txBox="1"/>
                <p:nvPr/>
              </p:nvSpPr>
              <p:spPr>
                <a:xfrm>
                  <a:off x="1178" y="1328"/>
                  <a:ext cx="246" cy="67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3200"/>
                    <a:buFont typeface="Arial" panose="020B0604020202020204"/>
                    <a:buNone/>
                  </a:pPr>
                  <a:r>
                    <a:rPr lang="en-US" sz="3200" b="1">
                      <a:solidFill>
                        <a:schemeClr val="dk1"/>
                      </a:solidFill>
                      <a:latin typeface="Times New Roman" panose="02020603050405020304"/>
                      <a:ea typeface="Times New Roman" panose="02020603050405020304"/>
                      <a:cs typeface="Times New Roman" panose="02020603050405020304"/>
                      <a:sym typeface="Times New Roman" panose="02020603050405020304"/>
                    </a:rPr>
                    <a:t>2</a:t>
                  </a:r>
                </a:p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3200"/>
                    <a:buFont typeface="Arial" panose="020B0604020202020204"/>
                    <a:buNone/>
                  </a:pPr>
                  <a:r>
                    <a:rPr lang="en-US" sz="3200" b="1">
                      <a:solidFill>
                        <a:schemeClr val="dk1"/>
                      </a:solidFill>
                      <a:latin typeface="Times New Roman" panose="02020603050405020304"/>
                      <a:ea typeface="Times New Roman" panose="02020603050405020304"/>
                      <a:cs typeface="Times New Roman" panose="02020603050405020304"/>
                      <a:sym typeface="Times New Roman" panose="02020603050405020304"/>
                    </a:rPr>
                    <a:t>7</a:t>
                  </a:r>
                </a:p>
              </p:txBody>
            </p:sp>
            <p:cxnSp>
              <p:nvCxnSpPr>
                <p:cNvPr id="834" name="Google Shape;834;p16"/>
                <p:cNvCxnSpPr/>
                <p:nvPr/>
              </p:nvCxnSpPr>
              <p:spPr>
                <a:xfrm>
                  <a:off x="1178" y="1643"/>
                  <a:ext cx="24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835" name="Google Shape;835;p16"/>
              <p:cNvSpPr txBox="1"/>
              <p:nvPr/>
            </p:nvSpPr>
            <p:spPr>
              <a:xfrm>
                <a:off x="2393" y="3343"/>
                <a:ext cx="246" cy="36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200"/>
                  <a:buFont typeface="Arial" panose="020B0604020202020204"/>
                  <a:buNone/>
                </a:pPr>
                <a:r>
                  <a:rPr lang="en-US" sz="3200" b="1">
                    <a:solidFill>
                      <a:schemeClr val="dk1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rPr>
                  <a:t>9</a:t>
                </a:r>
              </a:p>
            </p:txBody>
          </p:sp>
        </p:grpSp>
        <p:grpSp>
          <p:nvGrpSpPr>
            <p:cNvPr id="836" name="Google Shape;836;p16"/>
            <p:cNvGrpSpPr/>
            <p:nvPr/>
          </p:nvGrpSpPr>
          <p:grpSpPr>
            <a:xfrm>
              <a:off x="1562" y="2117"/>
              <a:ext cx="445" cy="679"/>
              <a:chOff x="2393" y="3214"/>
              <a:chExt cx="445" cy="679"/>
            </a:xfrm>
          </p:grpSpPr>
          <p:grpSp>
            <p:nvGrpSpPr>
              <p:cNvPr id="837" name="Google Shape;837;p16"/>
              <p:cNvGrpSpPr/>
              <p:nvPr/>
            </p:nvGrpSpPr>
            <p:grpSpPr>
              <a:xfrm>
                <a:off x="2592" y="3214"/>
                <a:ext cx="246" cy="679"/>
                <a:chOff x="1178" y="1328"/>
                <a:chExt cx="246" cy="679"/>
              </a:xfrm>
            </p:grpSpPr>
            <p:sp>
              <p:nvSpPr>
                <p:cNvPr id="838" name="Google Shape;838;p16"/>
                <p:cNvSpPr txBox="1"/>
                <p:nvPr/>
              </p:nvSpPr>
              <p:spPr>
                <a:xfrm>
                  <a:off x="1178" y="1328"/>
                  <a:ext cx="246" cy="67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3200"/>
                    <a:buFont typeface="Arial" panose="020B0604020202020204"/>
                    <a:buNone/>
                  </a:pPr>
                  <a:r>
                    <a:rPr lang="en-US" sz="3200" b="1">
                      <a:solidFill>
                        <a:schemeClr val="dk1"/>
                      </a:solidFill>
                      <a:latin typeface="Times New Roman" panose="02020603050405020304"/>
                      <a:ea typeface="Times New Roman" panose="02020603050405020304"/>
                      <a:cs typeface="Times New Roman" panose="02020603050405020304"/>
                      <a:sym typeface="Times New Roman" panose="02020603050405020304"/>
                    </a:rPr>
                    <a:t>3</a:t>
                  </a:r>
                </a:p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3200"/>
                    <a:buFont typeface="Arial" panose="020B0604020202020204"/>
                    <a:buNone/>
                  </a:pPr>
                  <a:r>
                    <a:rPr lang="en-US" sz="3200" b="1">
                      <a:solidFill>
                        <a:schemeClr val="dk1"/>
                      </a:solidFill>
                      <a:latin typeface="Times New Roman" panose="02020603050405020304"/>
                      <a:ea typeface="Times New Roman" panose="02020603050405020304"/>
                      <a:cs typeface="Times New Roman" panose="02020603050405020304"/>
                      <a:sym typeface="Times New Roman" panose="02020603050405020304"/>
                    </a:rPr>
                    <a:t>7</a:t>
                  </a:r>
                </a:p>
              </p:txBody>
            </p:sp>
            <p:cxnSp>
              <p:nvCxnSpPr>
                <p:cNvPr id="839" name="Google Shape;839;p16"/>
                <p:cNvCxnSpPr/>
                <p:nvPr/>
              </p:nvCxnSpPr>
              <p:spPr>
                <a:xfrm>
                  <a:off x="1178" y="1643"/>
                  <a:ext cx="24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840" name="Google Shape;840;p16"/>
              <p:cNvSpPr txBox="1"/>
              <p:nvPr/>
            </p:nvSpPr>
            <p:spPr>
              <a:xfrm>
                <a:off x="2393" y="3343"/>
                <a:ext cx="246" cy="36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200"/>
                  <a:buFont typeface="Arial" panose="020B0604020202020204"/>
                  <a:buNone/>
                </a:pPr>
                <a:r>
                  <a:rPr lang="en-US" sz="3200" b="1">
                    <a:solidFill>
                      <a:schemeClr val="dk1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rPr>
                  <a:t>5</a:t>
                </a:r>
              </a:p>
            </p:txBody>
          </p:sp>
        </p:grpSp>
        <p:sp>
          <p:nvSpPr>
            <p:cNvPr id="841" name="Google Shape;841;p16"/>
            <p:cNvSpPr txBox="1"/>
            <p:nvPr/>
          </p:nvSpPr>
          <p:spPr>
            <a:xfrm>
              <a:off x="1355" y="2210"/>
              <a:ext cx="264" cy="3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 panose="020B0604020202020204"/>
                <a:buNone/>
              </a:pPr>
              <a:r>
                <a:rPr lang="en-US" sz="3200" b="1">
                  <a:solidFill>
                    <a:schemeClr val="dk1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+</a:t>
              </a:r>
            </a:p>
          </p:txBody>
        </p:sp>
      </p:grpSp>
      <p:grpSp>
        <p:nvGrpSpPr>
          <p:cNvPr id="842" name="Google Shape;842;p16"/>
          <p:cNvGrpSpPr/>
          <p:nvPr/>
        </p:nvGrpSpPr>
        <p:grpSpPr>
          <a:xfrm>
            <a:off x="1858586" y="4011242"/>
            <a:ext cx="1996815" cy="1101582"/>
            <a:chOff x="824" y="3055"/>
            <a:chExt cx="1258" cy="694"/>
          </a:xfrm>
        </p:grpSpPr>
        <p:grpSp>
          <p:nvGrpSpPr>
            <p:cNvPr id="843" name="Google Shape;843;p16"/>
            <p:cNvGrpSpPr/>
            <p:nvPr/>
          </p:nvGrpSpPr>
          <p:grpSpPr>
            <a:xfrm>
              <a:off x="824" y="3070"/>
              <a:ext cx="645" cy="679"/>
              <a:chOff x="2257" y="3214"/>
              <a:chExt cx="645" cy="679"/>
            </a:xfrm>
          </p:grpSpPr>
          <p:grpSp>
            <p:nvGrpSpPr>
              <p:cNvPr id="844" name="Google Shape;844;p16"/>
              <p:cNvGrpSpPr/>
              <p:nvPr/>
            </p:nvGrpSpPr>
            <p:grpSpPr>
              <a:xfrm>
                <a:off x="2527" y="3214"/>
                <a:ext cx="375" cy="679"/>
                <a:chOff x="1113" y="1328"/>
                <a:chExt cx="375" cy="679"/>
              </a:xfrm>
            </p:grpSpPr>
            <p:sp>
              <p:nvSpPr>
                <p:cNvPr id="845" name="Google Shape;845;p16"/>
                <p:cNvSpPr txBox="1"/>
                <p:nvPr/>
              </p:nvSpPr>
              <p:spPr>
                <a:xfrm>
                  <a:off x="1113" y="1328"/>
                  <a:ext cx="375" cy="67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3200"/>
                    <a:buFont typeface="Arial" panose="020B0604020202020204"/>
                    <a:buNone/>
                  </a:pPr>
                  <a:r>
                    <a:rPr lang="en-US" sz="3200" b="1">
                      <a:solidFill>
                        <a:schemeClr val="dk1"/>
                      </a:solidFill>
                      <a:latin typeface="Times New Roman" panose="02020603050405020304"/>
                      <a:ea typeface="Times New Roman" panose="02020603050405020304"/>
                      <a:cs typeface="Times New Roman" panose="02020603050405020304"/>
                      <a:sym typeface="Times New Roman" panose="02020603050405020304"/>
                    </a:rPr>
                    <a:t>3</a:t>
                  </a:r>
                </a:p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3200"/>
                    <a:buFont typeface="Arial" panose="020B0604020202020204"/>
                    <a:buNone/>
                  </a:pPr>
                  <a:r>
                    <a:rPr lang="en-US" sz="3200" b="1">
                      <a:solidFill>
                        <a:schemeClr val="dk1"/>
                      </a:solidFill>
                      <a:latin typeface="Times New Roman" panose="02020603050405020304"/>
                      <a:ea typeface="Times New Roman" panose="02020603050405020304"/>
                      <a:cs typeface="Times New Roman" panose="02020603050405020304"/>
                      <a:sym typeface="Times New Roman" panose="02020603050405020304"/>
                    </a:rPr>
                    <a:t>10</a:t>
                  </a:r>
                </a:p>
              </p:txBody>
            </p:sp>
            <p:cxnSp>
              <p:nvCxnSpPr>
                <p:cNvPr id="846" name="Google Shape;846;p16"/>
                <p:cNvCxnSpPr/>
                <p:nvPr/>
              </p:nvCxnSpPr>
              <p:spPr>
                <a:xfrm>
                  <a:off x="1178" y="1643"/>
                  <a:ext cx="24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847" name="Google Shape;847;p16"/>
              <p:cNvSpPr txBox="1"/>
              <p:nvPr/>
            </p:nvSpPr>
            <p:spPr>
              <a:xfrm>
                <a:off x="2257" y="3357"/>
                <a:ext cx="375" cy="36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200"/>
                  <a:buFont typeface="Arial" panose="020B0604020202020204"/>
                  <a:buNone/>
                </a:pPr>
                <a:r>
                  <a:rPr lang="en-US" sz="3200" b="1">
                    <a:solidFill>
                      <a:schemeClr val="dk1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rPr>
                  <a:t>10</a:t>
                </a:r>
              </a:p>
            </p:txBody>
          </p:sp>
        </p:grpSp>
        <p:grpSp>
          <p:nvGrpSpPr>
            <p:cNvPr id="848" name="Google Shape;848;p16"/>
            <p:cNvGrpSpPr/>
            <p:nvPr/>
          </p:nvGrpSpPr>
          <p:grpSpPr>
            <a:xfrm>
              <a:off x="1573" y="3055"/>
              <a:ext cx="509" cy="679"/>
              <a:chOff x="2393" y="3214"/>
              <a:chExt cx="509" cy="679"/>
            </a:xfrm>
          </p:grpSpPr>
          <p:grpSp>
            <p:nvGrpSpPr>
              <p:cNvPr id="849" name="Google Shape;849;p16"/>
              <p:cNvGrpSpPr/>
              <p:nvPr/>
            </p:nvGrpSpPr>
            <p:grpSpPr>
              <a:xfrm>
                <a:off x="2527" y="3214"/>
                <a:ext cx="375" cy="679"/>
                <a:chOff x="1113" y="1328"/>
                <a:chExt cx="375" cy="679"/>
              </a:xfrm>
            </p:grpSpPr>
            <p:sp>
              <p:nvSpPr>
                <p:cNvPr id="850" name="Google Shape;850;p16"/>
                <p:cNvSpPr txBox="1"/>
                <p:nvPr/>
              </p:nvSpPr>
              <p:spPr>
                <a:xfrm>
                  <a:off x="1113" y="1328"/>
                  <a:ext cx="375" cy="67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3200"/>
                    <a:buFont typeface="Arial" panose="020B0604020202020204"/>
                    <a:buNone/>
                  </a:pPr>
                  <a:r>
                    <a:rPr lang="en-US" sz="3200" b="1">
                      <a:solidFill>
                        <a:schemeClr val="dk1"/>
                      </a:solidFill>
                      <a:latin typeface="Times New Roman" panose="02020603050405020304"/>
                      <a:ea typeface="Times New Roman" panose="02020603050405020304"/>
                      <a:cs typeface="Times New Roman" panose="02020603050405020304"/>
                      <a:sym typeface="Times New Roman" panose="02020603050405020304"/>
                    </a:rPr>
                    <a:t>7</a:t>
                  </a:r>
                </a:p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3200"/>
                    <a:buFont typeface="Arial" panose="020B0604020202020204"/>
                    <a:buNone/>
                  </a:pPr>
                  <a:r>
                    <a:rPr lang="en-US" sz="3200" b="1">
                      <a:solidFill>
                        <a:schemeClr val="dk1"/>
                      </a:solidFill>
                      <a:latin typeface="Times New Roman" panose="02020603050405020304"/>
                      <a:ea typeface="Times New Roman" panose="02020603050405020304"/>
                      <a:cs typeface="Times New Roman" panose="02020603050405020304"/>
                      <a:sym typeface="Times New Roman" panose="02020603050405020304"/>
                    </a:rPr>
                    <a:t>10</a:t>
                  </a:r>
                </a:p>
              </p:txBody>
            </p:sp>
            <p:cxnSp>
              <p:nvCxnSpPr>
                <p:cNvPr id="851" name="Google Shape;851;p16"/>
                <p:cNvCxnSpPr/>
                <p:nvPr/>
              </p:nvCxnSpPr>
              <p:spPr>
                <a:xfrm>
                  <a:off x="1178" y="1643"/>
                  <a:ext cx="24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852" name="Google Shape;852;p16"/>
              <p:cNvSpPr txBox="1"/>
              <p:nvPr/>
            </p:nvSpPr>
            <p:spPr>
              <a:xfrm>
                <a:off x="2393" y="3343"/>
                <a:ext cx="246" cy="36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200"/>
                  <a:buFont typeface="Arial" panose="020B0604020202020204"/>
                  <a:buNone/>
                </a:pPr>
                <a:r>
                  <a:rPr lang="en-US" sz="3200" b="1">
                    <a:solidFill>
                      <a:schemeClr val="dk1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rPr>
                  <a:t>4</a:t>
                </a:r>
              </a:p>
            </p:txBody>
          </p:sp>
        </p:grpSp>
        <p:sp>
          <p:nvSpPr>
            <p:cNvPr id="853" name="Google Shape;853;p16"/>
            <p:cNvSpPr txBox="1"/>
            <p:nvPr/>
          </p:nvSpPr>
          <p:spPr>
            <a:xfrm>
              <a:off x="1407" y="3188"/>
              <a:ext cx="202" cy="3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 panose="020B0604020202020204"/>
                <a:buNone/>
              </a:pPr>
              <a:r>
                <a:rPr lang="en-US" sz="3200" b="1">
                  <a:solidFill>
                    <a:schemeClr val="dk1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-</a:t>
              </a:r>
            </a:p>
          </p:txBody>
        </p:sp>
      </p:grpSp>
      <p:grpSp>
        <p:nvGrpSpPr>
          <p:cNvPr id="854" name="Google Shape;854;p16"/>
          <p:cNvGrpSpPr/>
          <p:nvPr/>
        </p:nvGrpSpPr>
        <p:grpSpPr>
          <a:xfrm>
            <a:off x="5271920" y="1672983"/>
            <a:ext cx="1693642" cy="965074"/>
            <a:chOff x="3504" y="2014"/>
            <a:chExt cx="1067" cy="608"/>
          </a:xfrm>
        </p:grpSpPr>
        <p:grpSp>
          <p:nvGrpSpPr>
            <p:cNvPr id="855" name="Google Shape;855;p16"/>
            <p:cNvGrpSpPr/>
            <p:nvPr/>
          </p:nvGrpSpPr>
          <p:grpSpPr>
            <a:xfrm>
              <a:off x="3504" y="2014"/>
              <a:ext cx="439" cy="601"/>
              <a:chOff x="2393" y="3214"/>
              <a:chExt cx="439" cy="601"/>
            </a:xfrm>
          </p:grpSpPr>
          <p:grpSp>
            <p:nvGrpSpPr>
              <p:cNvPr id="856" name="Google Shape;856;p16"/>
              <p:cNvGrpSpPr/>
              <p:nvPr/>
            </p:nvGrpSpPr>
            <p:grpSpPr>
              <a:xfrm>
                <a:off x="2592" y="3214"/>
                <a:ext cx="240" cy="601"/>
                <a:chOff x="1178" y="1328"/>
                <a:chExt cx="240" cy="601"/>
              </a:xfrm>
            </p:grpSpPr>
            <p:sp>
              <p:nvSpPr>
                <p:cNvPr id="857" name="Google Shape;857;p16"/>
                <p:cNvSpPr txBox="1"/>
                <p:nvPr/>
              </p:nvSpPr>
              <p:spPr>
                <a:xfrm>
                  <a:off x="1186" y="1328"/>
                  <a:ext cx="229" cy="60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800"/>
                    <a:buFont typeface="Arial" panose="020B0604020202020204"/>
                    <a:buNone/>
                  </a:pPr>
                  <a:r>
                    <a:rPr lang="en-US" sz="2800" b="1">
                      <a:solidFill>
                        <a:schemeClr val="dk1"/>
                      </a:solidFill>
                      <a:latin typeface="Times New Roman" panose="02020603050405020304"/>
                      <a:ea typeface="Times New Roman" panose="02020603050405020304"/>
                      <a:cs typeface="Times New Roman" panose="02020603050405020304"/>
                      <a:sym typeface="Times New Roman" panose="02020603050405020304"/>
                    </a:rPr>
                    <a:t>1</a:t>
                  </a:r>
                </a:p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800"/>
                    <a:buFont typeface="Arial" panose="020B0604020202020204"/>
                    <a:buNone/>
                  </a:pPr>
                  <a:r>
                    <a:rPr lang="en-US" sz="2800" b="1">
                      <a:solidFill>
                        <a:schemeClr val="dk1"/>
                      </a:solidFill>
                      <a:latin typeface="Times New Roman" panose="02020603050405020304"/>
                      <a:ea typeface="Times New Roman" panose="02020603050405020304"/>
                      <a:cs typeface="Times New Roman" panose="02020603050405020304"/>
                      <a:sym typeface="Times New Roman" panose="02020603050405020304"/>
                    </a:rPr>
                    <a:t>3</a:t>
                  </a:r>
                </a:p>
              </p:txBody>
            </p:sp>
            <p:cxnSp>
              <p:nvCxnSpPr>
                <p:cNvPr id="858" name="Google Shape;858;p16"/>
                <p:cNvCxnSpPr/>
                <p:nvPr/>
              </p:nvCxnSpPr>
              <p:spPr>
                <a:xfrm>
                  <a:off x="1178" y="1643"/>
                  <a:ext cx="24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859" name="Google Shape;859;p16"/>
              <p:cNvSpPr txBox="1"/>
              <p:nvPr/>
            </p:nvSpPr>
            <p:spPr>
              <a:xfrm>
                <a:off x="2393" y="3343"/>
                <a:ext cx="229" cy="3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 panose="020B0604020202020204"/>
                  <a:buNone/>
                </a:pPr>
                <a:r>
                  <a:rPr lang="en-US" sz="2800" b="1">
                    <a:solidFill>
                      <a:schemeClr val="dk1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rPr>
                  <a:t>2</a:t>
                </a:r>
              </a:p>
            </p:txBody>
          </p:sp>
        </p:grpSp>
        <p:grpSp>
          <p:nvGrpSpPr>
            <p:cNvPr id="860" name="Google Shape;860;p16"/>
            <p:cNvGrpSpPr/>
            <p:nvPr/>
          </p:nvGrpSpPr>
          <p:grpSpPr>
            <a:xfrm>
              <a:off x="4132" y="2021"/>
              <a:ext cx="439" cy="601"/>
              <a:chOff x="2393" y="3214"/>
              <a:chExt cx="439" cy="601"/>
            </a:xfrm>
          </p:grpSpPr>
          <p:grpSp>
            <p:nvGrpSpPr>
              <p:cNvPr id="861" name="Google Shape;861;p16"/>
              <p:cNvGrpSpPr/>
              <p:nvPr/>
            </p:nvGrpSpPr>
            <p:grpSpPr>
              <a:xfrm>
                <a:off x="2592" y="3214"/>
                <a:ext cx="240" cy="601"/>
                <a:chOff x="1178" y="1328"/>
                <a:chExt cx="240" cy="601"/>
              </a:xfrm>
            </p:grpSpPr>
            <p:sp>
              <p:nvSpPr>
                <p:cNvPr id="862" name="Google Shape;862;p16"/>
                <p:cNvSpPr txBox="1"/>
                <p:nvPr/>
              </p:nvSpPr>
              <p:spPr>
                <a:xfrm>
                  <a:off x="1186" y="1328"/>
                  <a:ext cx="229" cy="60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800"/>
                    <a:buFont typeface="Arial" panose="020B0604020202020204"/>
                    <a:buNone/>
                  </a:pPr>
                  <a:r>
                    <a:rPr lang="en-US" sz="2800" b="1">
                      <a:solidFill>
                        <a:schemeClr val="dk1"/>
                      </a:solidFill>
                      <a:latin typeface="Times New Roman" panose="02020603050405020304"/>
                      <a:ea typeface="Times New Roman" panose="02020603050405020304"/>
                      <a:cs typeface="Times New Roman" panose="02020603050405020304"/>
                      <a:sym typeface="Times New Roman" panose="02020603050405020304"/>
                    </a:rPr>
                    <a:t>1</a:t>
                  </a:r>
                </a:p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800"/>
                    <a:buFont typeface="Arial" panose="020B0604020202020204"/>
                    <a:buNone/>
                  </a:pPr>
                  <a:r>
                    <a:rPr lang="en-US" sz="2800" b="1">
                      <a:solidFill>
                        <a:schemeClr val="dk1"/>
                      </a:solidFill>
                      <a:latin typeface="Times New Roman" panose="02020603050405020304"/>
                      <a:ea typeface="Times New Roman" panose="02020603050405020304"/>
                      <a:cs typeface="Times New Roman" panose="02020603050405020304"/>
                      <a:sym typeface="Times New Roman" panose="02020603050405020304"/>
                    </a:rPr>
                    <a:t>3</a:t>
                  </a:r>
                </a:p>
              </p:txBody>
            </p:sp>
            <p:cxnSp>
              <p:nvCxnSpPr>
                <p:cNvPr id="863" name="Google Shape;863;p16"/>
                <p:cNvCxnSpPr/>
                <p:nvPr/>
              </p:nvCxnSpPr>
              <p:spPr>
                <a:xfrm>
                  <a:off x="1178" y="1643"/>
                  <a:ext cx="24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864" name="Google Shape;864;p16"/>
              <p:cNvSpPr txBox="1"/>
              <p:nvPr/>
            </p:nvSpPr>
            <p:spPr>
              <a:xfrm>
                <a:off x="2393" y="3343"/>
                <a:ext cx="229" cy="3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 panose="020B0604020202020204"/>
                  <a:buNone/>
                </a:pPr>
                <a:r>
                  <a:rPr lang="en-US" sz="2800" b="1">
                    <a:solidFill>
                      <a:schemeClr val="dk1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rPr>
                  <a:t>4</a:t>
                </a:r>
              </a:p>
            </p:txBody>
          </p:sp>
        </p:grpSp>
        <p:sp>
          <p:nvSpPr>
            <p:cNvPr id="865" name="Google Shape;865;p16"/>
            <p:cNvSpPr txBox="1"/>
            <p:nvPr/>
          </p:nvSpPr>
          <p:spPr>
            <a:xfrm>
              <a:off x="3940" y="2121"/>
              <a:ext cx="246" cy="3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 panose="020B0604020202020204"/>
                <a:buNone/>
              </a:pPr>
              <a:r>
                <a:rPr lang="en-US" sz="2800" b="1">
                  <a:solidFill>
                    <a:schemeClr val="dk1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+</a:t>
              </a:r>
            </a:p>
          </p:txBody>
        </p:sp>
      </p:grpSp>
      <p:grpSp>
        <p:nvGrpSpPr>
          <p:cNvPr id="866" name="Google Shape;866;p16"/>
          <p:cNvGrpSpPr/>
          <p:nvPr/>
        </p:nvGrpSpPr>
        <p:grpSpPr>
          <a:xfrm>
            <a:off x="7356037" y="1672983"/>
            <a:ext cx="380950" cy="953964"/>
            <a:chOff x="3179765" y="2045003"/>
            <a:chExt cx="381000" cy="954088"/>
          </a:xfrm>
        </p:grpSpPr>
        <p:sp>
          <p:nvSpPr>
            <p:cNvPr id="867" name="Google Shape;867;p16"/>
            <p:cNvSpPr txBox="1"/>
            <p:nvPr/>
          </p:nvSpPr>
          <p:spPr>
            <a:xfrm>
              <a:off x="3192465" y="2045003"/>
              <a:ext cx="363538" cy="9540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Arial" panose="020B0604020202020204"/>
                <a:buNone/>
              </a:pPr>
              <a:r>
                <a:rPr lang="en-US" sz="28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7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Arial" panose="020B0604020202020204"/>
                <a:buNone/>
              </a:pPr>
              <a:r>
                <a:rPr lang="en-US" sz="28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3</a:t>
              </a:r>
            </a:p>
          </p:txBody>
        </p:sp>
        <p:cxnSp>
          <p:nvCxnSpPr>
            <p:cNvPr id="868" name="Google Shape;868;p16"/>
            <p:cNvCxnSpPr/>
            <p:nvPr/>
          </p:nvCxnSpPr>
          <p:spPr>
            <a:xfrm>
              <a:off x="3179765" y="2545066"/>
              <a:ext cx="381000" cy="0"/>
            </a:xfrm>
            <a:prstGeom prst="straightConnector1">
              <a:avLst/>
            </a:prstGeom>
            <a:noFill/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869" name="Google Shape;869;p16"/>
          <p:cNvGrpSpPr/>
          <p:nvPr/>
        </p:nvGrpSpPr>
        <p:grpSpPr>
          <a:xfrm>
            <a:off x="7996103" y="1672984"/>
            <a:ext cx="543669" cy="953983"/>
            <a:chOff x="3102364" y="2045003"/>
            <a:chExt cx="543740" cy="954107"/>
          </a:xfrm>
        </p:grpSpPr>
        <p:sp>
          <p:nvSpPr>
            <p:cNvPr id="870" name="Google Shape;870;p16"/>
            <p:cNvSpPr txBox="1"/>
            <p:nvPr/>
          </p:nvSpPr>
          <p:spPr>
            <a:xfrm>
              <a:off x="3102364" y="2045003"/>
              <a:ext cx="543740" cy="9541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Arial" panose="020B0604020202020204"/>
                <a:buNone/>
              </a:pPr>
              <a:r>
                <a:rPr lang="en-US" sz="28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13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Arial" panose="020B0604020202020204"/>
                <a:buNone/>
              </a:pPr>
              <a:r>
                <a:rPr lang="en-US" sz="28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3</a:t>
              </a:r>
            </a:p>
          </p:txBody>
        </p:sp>
        <p:cxnSp>
          <p:nvCxnSpPr>
            <p:cNvPr id="871" name="Google Shape;871;p16"/>
            <p:cNvCxnSpPr/>
            <p:nvPr/>
          </p:nvCxnSpPr>
          <p:spPr>
            <a:xfrm>
              <a:off x="3179765" y="2545066"/>
              <a:ext cx="381000" cy="0"/>
            </a:xfrm>
            <a:prstGeom prst="straightConnector1">
              <a:avLst/>
            </a:prstGeom>
            <a:noFill/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872" name="Google Shape;872;p16"/>
          <p:cNvSpPr txBox="1"/>
          <p:nvPr/>
        </p:nvSpPr>
        <p:spPr>
          <a:xfrm>
            <a:off x="6976673" y="1850235"/>
            <a:ext cx="562902" cy="646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3600"/>
              <a:buFont typeface="Arial" panose="020B0604020202020204"/>
              <a:buNone/>
            </a:pPr>
            <a:r>
              <a:rPr lang="en-US" sz="3600" b="1">
                <a:solidFill>
                  <a:srgbClr val="0000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= </a:t>
            </a:r>
          </a:p>
        </p:txBody>
      </p:sp>
      <p:sp>
        <p:nvSpPr>
          <p:cNvPr id="873" name="Google Shape;873;p16"/>
          <p:cNvSpPr txBox="1"/>
          <p:nvPr/>
        </p:nvSpPr>
        <p:spPr>
          <a:xfrm>
            <a:off x="7695774" y="1911078"/>
            <a:ext cx="390474" cy="523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800"/>
              <a:buFont typeface="Arial" panose="020B0604020202020204"/>
              <a:buNone/>
            </a:pPr>
            <a:r>
              <a:rPr lang="en-US" sz="2800" b="1">
                <a:solidFill>
                  <a:srgbClr val="0000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+</a:t>
            </a:r>
          </a:p>
        </p:txBody>
      </p:sp>
      <p:sp>
        <p:nvSpPr>
          <p:cNvPr id="874" name="Google Shape;874;p16"/>
          <p:cNvSpPr txBox="1"/>
          <p:nvPr/>
        </p:nvSpPr>
        <p:spPr>
          <a:xfrm>
            <a:off x="8441692" y="1823779"/>
            <a:ext cx="562902" cy="646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3600"/>
              <a:buFont typeface="Arial" panose="020B0604020202020204"/>
              <a:buNone/>
            </a:pPr>
            <a:r>
              <a:rPr lang="en-US" sz="3600" b="1">
                <a:solidFill>
                  <a:srgbClr val="0000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= </a:t>
            </a:r>
          </a:p>
        </p:txBody>
      </p:sp>
      <p:grpSp>
        <p:nvGrpSpPr>
          <p:cNvPr id="875" name="Google Shape;875;p16"/>
          <p:cNvGrpSpPr/>
          <p:nvPr/>
        </p:nvGrpSpPr>
        <p:grpSpPr>
          <a:xfrm>
            <a:off x="8813101" y="1672984"/>
            <a:ext cx="543669" cy="953983"/>
            <a:chOff x="3102364" y="2045003"/>
            <a:chExt cx="543740" cy="954107"/>
          </a:xfrm>
        </p:grpSpPr>
        <p:sp>
          <p:nvSpPr>
            <p:cNvPr id="876" name="Google Shape;876;p16"/>
            <p:cNvSpPr txBox="1"/>
            <p:nvPr/>
          </p:nvSpPr>
          <p:spPr>
            <a:xfrm>
              <a:off x="3102364" y="2045003"/>
              <a:ext cx="543740" cy="9541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Arial" panose="020B0604020202020204"/>
                <a:buNone/>
              </a:pPr>
              <a:r>
                <a:rPr lang="en-US" sz="28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20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Arial" panose="020B0604020202020204"/>
                <a:buNone/>
              </a:pPr>
              <a:r>
                <a:rPr lang="en-US" sz="28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3</a:t>
              </a:r>
            </a:p>
          </p:txBody>
        </p:sp>
        <p:cxnSp>
          <p:nvCxnSpPr>
            <p:cNvPr id="877" name="Google Shape;877;p16"/>
            <p:cNvCxnSpPr/>
            <p:nvPr/>
          </p:nvCxnSpPr>
          <p:spPr>
            <a:xfrm>
              <a:off x="3179765" y="2545066"/>
              <a:ext cx="381000" cy="0"/>
            </a:xfrm>
            <a:prstGeom prst="straightConnector1">
              <a:avLst/>
            </a:prstGeom>
            <a:noFill/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878" name="Google Shape;878;p16"/>
          <p:cNvGrpSpPr/>
          <p:nvPr/>
        </p:nvGrpSpPr>
        <p:grpSpPr>
          <a:xfrm>
            <a:off x="3927325" y="2791718"/>
            <a:ext cx="543669" cy="953983"/>
            <a:chOff x="3102364" y="2045003"/>
            <a:chExt cx="543740" cy="954107"/>
          </a:xfrm>
        </p:grpSpPr>
        <p:sp>
          <p:nvSpPr>
            <p:cNvPr id="879" name="Google Shape;879;p16"/>
            <p:cNvSpPr txBox="1"/>
            <p:nvPr/>
          </p:nvSpPr>
          <p:spPr>
            <a:xfrm>
              <a:off x="3102364" y="2045003"/>
              <a:ext cx="543740" cy="9541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Arial" panose="020B0604020202020204"/>
                <a:buNone/>
              </a:pPr>
              <a:r>
                <a:rPr lang="en-US" sz="28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65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Arial" panose="020B0604020202020204"/>
                <a:buNone/>
              </a:pPr>
              <a:r>
                <a:rPr lang="en-US" sz="28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7</a:t>
              </a:r>
            </a:p>
          </p:txBody>
        </p:sp>
        <p:cxnSp>
          <p:nvCxnSpPr>
            <p:cNvPr id="880" name="Google Shape;880;p16"/>
            <p:cNvCxnSpPr/>
            <p:nvPr/>
          </p:nvCxnSpPr>
          <p:spPr>
            <a:xfrm>
              <a:off x="3179765" y="2545066"/>
              <a:ext cx="381000" cy="0"/>
            </a:xfrm>
            <a:prstGeom prst="straightConnector1">
              <a:avLst/>
            </a:prstGeom>
            <a:noFill/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881" name="Google Shape;881;p16"/>
          <p:cNvGrpSpPr/>
          <p:nvPr/>
        </p:nvGrpSpPr>
        <p:grpSpPr>
          <a:xfrm>
            <a:off x="4644783" y="2791718"/>
            <a:ext cx="543669" cy="953983"/>
            <a:chOff x="3102364" y="2045003"/>
            <a:chExt cx="543740" cy="954107"/>
          </a:xfrm>
        </p:grpSpPr>
        <p:sp>
          <p:nvSpPr>
            <p:cNvPr id="882" name="Google Shape;882;p16"/>
            <p:cNvSpPr txBox="1"/>
            <p:nvPr/>
          </p:nvSpPr>
          <p:spPr>
            <a:xfrm>
              <a:off x="3102364" y="2045003"/>
              <a:ext cx="543740" cy="9541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Arial" panose="020B0604020202020204"/>
                <a:buNone/>
              </a:pPr>
              <a:r>
                <a:rPr lang="en-US" sz="28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38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Arial" panose="020B0604020202020204"/>
                <a:buNone/>
              </a:pPr>
              <a:r>
                <a:rPr lang="en-US" sz="28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7</a:t>
              </a:r>
            </a:p>
          </p:txBody>
        </p:sp>
        <p:cxnSp>
          <p:nvCxnSpPr>
            <p:cNvPr id="883" name="Google Shape;883;p16"/>
            <p:cNvCxnSpPr/>
            <p:nvPr/>
          </p:nvCxnSpPr>
          <p:spPr>
            <a:xfrm>
              <a:off x="3179765" y="2545066"/>
              <a:ext cx="381000" cy="0"/>
            </a:xfrm>
            <a:prstGeom prst="straightConnector1">
              <a:avLst/>
            </a:prstGeom>
            <a:noFill/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884" name="Google Shape;884;p16"/>
          <p:cNvSpPr txBox="1"/>
          <p:nvPr/>
        </p:nvSpPr>
        <p:spPr>
          <a:xfrm>
            <a:off x="3625353" y="2968969"/>
            <a:ext cx="562902" cy="646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3600"/>
              <a:buFont typeface="Arial" panose="020B0604020202020204"/>
              <a:buNone/>
            </a:pPr>
            <a:r>
              <a:rPr lang="en-US" sz="3600" b="1">
                <a:solidFill>
                  <a:srgbClr val="0000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= </a:t>
            </a:r>
          </a:p>
        </p:txBody>
      </p:sp>
      <p:sp>
        <p:nvSpPr>
          <p:cNvPr id="885" name="Google Shape;885;p16"/>
          <p:cNvSpPr txBox="1"/>
          <p:nvPr/>
        </p:nvSpPr>
        <p:spPr>
          <a:xfrm>
            <a:off x="4344453" y="3029812"/>
            <a:ext cx="390474" cy="523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800"/>
              <a:buFont typeface="Arial" panose="020B0604020202020204"/>
              <a:buNone/>
            </a:pPr>
            <a:r>
              <a:rPr lang="en-US" sz="2800" b="1">
                <a:solidFill>
                  <a:srgbClr val="0000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+</a:t>
            </a:r>
          </a:p>
        </p:txBody>
      </p:sp>
      <p:sp>
        <p:nvSpPr>
          <p:cNvPr id="886" name="Google Shape;886;p16"/>
          <p:cNvSpPr txBox="1"/>
          <p:nvPr/>
        </p:nvSpPr>
        <p:spPr>
          <a:xfrm>
            <a:off x="5090371" y="2942513"/>
            <a:ext cx="562902" cy="646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3600"/>
              <a:buFont typeface="Arial" panose="020B0604020202020204"/>
              <a:buNone/>
            </a:pPr>
            <a:r>
              <a:rPr lang="en-US" sz="3600" b="1">
                <a:solidFill>
                  <a:srgbClr val="0000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= </a:t>
            </a:r>
          </a:p>
        </p:txBody>
      </p:sp>
      <p:grpSp>
        <p:nvGrpSpPr>
          <p:cNvPr id="887" name="Google Shape;887;p16"/>
          <p:cNvGrpSpPr/>
          <p:nvPr/>
        </p:nvGrpSpPr>
        <p:grpSpPr>
          <a:xfrm>
            <a:off x="5372025" y="2791718"/>
            <a:ext cx="723181" cy="953983"/>
            <a:chOff x="3012597" y="2045003"/>
            <a:chExt cx="723275" cy="954107"/>
          </a:xfrm>
        </p:grpSpPr>
        <p:sp>
          <p:nvSpPr>
            <p:cNvPr id="888" name="Google Shape;888;p16"/>
            <p:cNvSpPr txBox="1"/>
            <p:nvPr/>
          </p:nvSpPr>
          <p:spPr>
            <a:xfrm>
              <a:off x="3012597" y="2045003"/>
              <a:ext cx="723275" cy="9541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Arial" panose="020B0604020202020204"/>
                <a:buNone/>
              </a:pPr>
              <a:r>
                <a:rPr lang="en-US" sz="28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103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Arial" panose="020B0604020202020204"/>
                <a:buNone/>
              </a:pPr>
              <a:r>
                <a:rPr lang="en-US" sz="28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7</a:t>
              </a:r>
            </a:p>
          </p:txBody>
        </p:sp>
        <p:cxnSp>
          <p:nvCxnSpPr>
            <p:cNvPr id="889" name="Google Shape;889;p16"/>
            <p:cNvCxnSpPr/>
            <p:nvPr/>
          </p:nvCxnSpPr>
          <p:spPr>
            <a:xfrm>
              <a:off x="3179765" y="2545066"/>
              <a:ext cx="381000" cy="0"/>
            </a:xfrm>
            <a:prstGeom prst="straightConnector1">
              <a:avLst/>
            </a:prstGeom>
            <a:noFill/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890" name="Google Shape;890;p16"/>
          <p:cNvGrpSpPr/>
          <p:nvPr/>
        </p:nvGrpSpPr>
        <p:grpSpPr>
          <a:xfrm>
            <a:off x="4173626" y="3984787"/>
            <a:ext cx="723182" cy="953983"/>
            <a:chOff x="3079246" y="2045003"/>
            <a:chExt cx="533740" cy="954107"/>
          </a:xfrm>
        </p:grpSpPr>
        <p:sp>
          <p:nvSpPr>
            <p:cNvPr id="891" name="Google Shape;891;p16"/>
            <p:cNvSpPr txBox="1"/>
            <p:nvPr/>
          </p:nvSpPr>
          <p:spPr>
            <a:xfrm>
              <a:off x="3079246" y="2045003"/>
              <a:ext cx="533740" cy="9541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Arial" panose="020B0604020202020204"/>
                <a:buNone/>
              </a:pPr>
              <a:r>
                <a:rPr lang="en-US" sz="28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103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Arial" panose="020B0604020202020204"/>
                <a:buNone/>
              </a:pPr>
              <a:r>
                <a:rPr lang="en-US" sz="28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10</a:t>
              </a:r>
            </a:p>
          </p:txBody>
        </p:sp>
        <p:cxnSp>
          <p:nvCxnSpPr>
            <p:cNvPr id="892" name="Google Shape;892;p16"/>
            <p:cNvCxnSpPr/>
            <p:nvPr/>
          </p:nvCxnSpPr>
          <p:spPr>
            <a:xfrm>
              <a:off x="3179765" y="2545066"/>
              <a:ext cx="381000" cy="0"/>
            </a:xfrm>
            <a:prstGeom prst="straightConnector1">
              <a:avLst/>
            </a:prstGeom>
            <a:noFill/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893" name="Google Shape;893;p16"/>
          <p:cNvGrpSpPr/>
          <p:nvPr/>
        </p:nvGrpSpPr>
        <p:grpSpPr>
          <a:xfrm>
            <a:off x="5151215" y="3984787"/>
            <a:ext cx="552847" cy="953983"/>
            <a:chOff x="3179765" y="2045003"/>
            <a:chExt cx="382587" cy="954107"/>
          </a:xfrm>
        </p:grpSpPr>
        <p:sp>
          <p:nvSpPr>
            <p:cNvPr id="894" name="Google Shape;894;p16"/>
            <p:cNvSpPr txBox="1"/>
            <p:nvPr/>
          </p:nvSpPr>
          <p:spPr>
            <a:xfrm>
              <a:off x="3186116" y="2045003"/>
              <a:ext cx="376236" cy="9541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Arial" panose="020B0604020202020204"/>
                <a:buNone/>
              </a:pPr>
              <a:r>
                <a:rPr lang="en-US" sz="28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47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Arial" panose="020B0604020202020204"/>
                <a:buNone/>
              </a:pPr>
              <a:r>
                <a:rPr lang="en-US" sz="28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10</a:t>
              </a:r>
            </a:p>
          </p:txBody>
        </p:sp>
        <p:cxnSp>
          <p:nvCxnSpPr>
            <p:cNvPr id="895" name="Google Shape;895;p16"/>
            <p:cNvCxnSpPr/>
            <p:nvPr/>
          </p:nvCxnSpPr>
          <p:spPr>
            <a:xfrm>
              <a:off x="3179765" y="2545066"/>
              <a:ext cx="381000" cy="0"/>
            </a:xfrm>
            <a:prstGeom prst="straightConnector1">
              <a:avLst/>
            </a:prstGeom>
            <a:noFill/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896" name="Google Shape;896;p16"/>
          <p:cNvSpPr txBox="1"/>
          <p:nvPr/>
        </p:nvSpPr>
        <p:spPr>
          <a:xfrm>
            <a:off x="3775972" y="4162037"/>
            <a:ext cx="562902" cy="646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3600"/>
              <a:buFont typeface="Arial" panose="020B0604020202020204"/>
              <a:buNone/>
            </a:pPr>
            <a:r>
              <a:rPr lang="en-US" sz="3600" b="1">
                <a:solidFill>
                  <a:srgbClr val="0000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= </a:t>
            </a:r>
          </a:p>
        </p:txBody>
      </p:sp>
      <p:sp>
        <p:nvSpPr>
          <p:cNvPr id="897" name="Google Shape;897;p16"/>
          <p:cNvSpPr txBox="1"/>
          <p:nvPr/>
        </p:nvSpPr>
        <p:spPr>
          <a:xfrm>
            <a:off x="4764438" y="4222881"/>
            <a:ext cx="390474" cy="523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800"/>
              <a:buFont typeface="Arial" panose="020B0604020202020204"/>
              <a:buNone/>
            </a:pPr>
            <a:r>
              <a:rPr lang="en-US" sz="2800" b="1">
                <a:solidFill>
                  <a:srgbClr val="0000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+</a:t>
            </a:r>
          </a:p>
        </p:txBody>
      </p:sp>
      <p:sp>
        <p:nvSpPr>
          <p:cNvPr id="898" name="Google Shape;898;p16"/>
          <p:cNvSpPr txBox="1"/>
          <p:nvPr/>
        </p:nvSpPr>
        <p:spPr>
          <a:xfrm>
            <a:off x="5611203" y="4135582"/>
            <a:ext cx="562902" cy="646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3600"/>
              <a:buFont typeface="Arial" panose="020B0604020202020204"/>
              <a:buNone/>
            </a:pPr>
            <a:r>
              <a:rPr lang="en-US" sz="3600" b="1">
                <a:solidFill>
                  <a:srgbClr val="0000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= </a:t>
            </a:r>
          </a:p>
        </p:txBody>
      </p:sp>
      <p:grpSp>
        <p:nvGrpSpPr>
          <p:cNvPr id="899" name="Google Shape;899;p16"/>
          <p:cNvGrpSpPr/>
          <p:nvPr/>
        </p:nvGrpSpPr>
        <p:grpSpPr>
          <a:xfrm>
            <a:off x="5971526" y="3984787"/>
            <a:ext cx="723180" cy="953983"/>
            <a:chOff x="3143716" y="2045003"/>
            <a:chExt cx="461037" cy="954107"/>
          </a:xfrm>
        </p:grpSpPr>
        <p:sp>
          <p:nvSpPr>
            <p:cNvPr id="900" name="Google Shape;900;p16"/>
            <p:cNvSpPr txBox="1"/>
            <p:nvPr/>
          </p:nvSpPr>
          <p:spPr>
            <a:xfrm>
              <a:off x="3143716" y="2045003"/>
              <a:ext cx="461037" cy="9541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Arial" panose="020B0604020202020204"/>
                <a:buNone/>
              </a:pPr>
              <a:r>
                <a:rPr lang="en-US" sz="28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150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Arial" panose="020B0604020202020204"/>
                <a:buNone/>
              </a:pPr>
              <a:r>
                <a:rPr lang="en-US" sz="28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10</a:t>
              </a:r>
            </a:p>
          </p:txBody>
        </p:sp>
        <p:cxnSp>
          <p:nvCxnSpPr>
            <p:cNvPr id="901" name="Google Shape;901;p16"/>
            <p:cNvCxnSpPr/>
            <p:nvPr/>
          </p:nvCxnSpPr>
          <p:spPr>
            <a:xfrm>
              <a:off x="3179765" y="2545066"/>
              <a:ext cx="381000" cy="0"/>
            </a:xfrm>
            <a:prstGeom prst="straightConnector1">
              <a:avLst/>
            </a:prstGeom>
            <a:noFill/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902" name="Google Shape;902;p16"/>
          <p:cNvGrpSpPr/>
          <p:nvPr/>
        </p:nvGrpSpPr>
        <p:grpSpPr>
          <a:xfrm>
            <a:off x="1858587" y="1672984"/>
            <a:ext cx="1703166" cy="1088883"/>
            <a:chOff x="3504" y="2014"/>
            <a:chExt cx="1073" cy="686"/>
          </a:xfrm>
        </p:grpSpPr>
        <p:grpSp>
          <p:nvGrpSpPr>
            <p:cNvPr id="903" name="Google Shape;903;p16"/>
            <p:cNvGrpSpPr/>
            <p:nvPr/>
          </p:nvGrpSpPr>
          <p:grpSpPr>
            <a:xfrm>
              <a:off x="3504" y="2014"/>
              <a:ext cx="445" cy="679"/>
              <a:chOff x="2393" y="3214"/>
              <a:chExt cx="445" cy="679"/>
            </a:xfrm>
          </p:grpSpPr>
          <p:grpSp>
            <p:nvGrpSpPr>
              <p:cNvPr id="904" name="Google Shape;904;p16"/>
              <p:cNvGrpSpPr/>
              <p:nvPr/>
            </p:nvGrpSpPr>
            <p:grpSpPr>
              <a:xfrm>
                <a:off x="2592" y="3214"/>
                <a:ext cx="246" cy="679"/>
                <a:chOff x="1178" y="1328"/>
                <a:chExt cx="246" cy="679"/>
              </a:xfrm>
            </p:grpSpPr>
            <p:sp>
              <p:nvSpPr>
                <p:cNvPr id="905" name="Google Shape;905;p16"/>
                <p:cNvSpPr txBox="1"/>
                <p:nvPr/>
              </p:nvSpPr>
              <p:spPr>
                <a:xfrm>
                  <a:off x="1178" y="1328"/>
                  <a:ext cx="246" cy="67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3200"/>
                    <a:buFont typeface="Arial" panose="020B0604020202020204"/>
                    <a:buNone/>
                  </a:pPr>
                  <a:r>
                    <a:rPr lang="en-US" sz="3200" b="1">
                      <a:solidFill>
                        <a:schemeClr val="dk1"/>
                      </a:solidFill>
                      <a:latin typeface="Times New Roman" panose="02020603050405020304"/>
                      <a:ea typeface="Times New Roman" panose="02020603050405020304"/>
                      <a:cs typeface="Times New Roman" panose="02020603050405020304"/>
                      <a:sym typeface="Times New Roman" panose="02020603050405020304"/>
                    </a:rPr>
                    <a:t>1</a:t>
                  </a:r>
                </a:p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3200"/>
                    <a:buFont typeface="Arial" panose="020B0604020202020204"/>
                    <a:buNone/>
                  </a:pPr>
                  <a:r>
                    <a:rPr lang="en-US" sz="3200" b="1">
                      <a:solidFill>
                        <a:schemeClr val="dk1"/>
                      </a:solidFill>
                      <a:latin typeface="Times New Roman" panose="02020603050405020304"/>
                      <a:ea typeface="Times New Roman" panose="02020603050405020304"/>
                      <a:cs typeface="Times New Roman" panose="02020603050405020304"/>
                      <a:sym typeface="Times New Roman" panose="02020603050405020304"/>
                    </a:rPr>
                    <a:t>3</a:t>
                  </a:r>
                </a:p>
              </p:txBody>
            </p:sp>
            <p:cxnSp>
              <p:nvCxnSpPr>
                <p:cNvPr id="906" name="Google Shape;906;p16"/>
                <p:cNvCxnSpPr/>
                <p:nvPr/>
              </p:nvCxnSpPr>
              <p:spPr>
                <a:xfrm>
                  <a:off x="1178" y="1643"/>
                  <a:ext cx="24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907" name="Google Shape;907;p16"/>
              <p:cNvSpPr txBox="1"/>
              <p:nvPr/>
            </p:nvSpPr>
            <p:spPr>
              <a:xfrm>
                <a:off x="2393" y="3343"/>
                <a:ext cx="246" cy="36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200"/>
                  <a:buFont typeface="Arial" panose="020B0604020202020204"/>
                  <a:buNone/>
                </a:pPr>
                <a:r>
                  <a:rPr lang="en-US" sz="3200" b="1">
                    <a:solidFill>
                      <a:schemeClr val="dk1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rPr>
                  <a:t>2</a:t>
                </a:r>
              </a:p>
            </p:txBody>
          </p:sp>
        </p:grpSp>
        <p:grpSp>
          <p:nvGrpSpPr>
            <p:cNvPr id="908" name="Google Shape;908;p16"/>
            <p:cNvGrpSpPr/>
            <p:nvPr/>
          </p:nvGrpSpPr>
          <p:grpSpPr>
            <a:xfrm>
              <a:off x="4132" y="2021"/>
              <a:ext cx="445" cy="679"/>
              <a:chOff x="2393" y="3214"/>
              <a:chExt cx="445" cy="679"/>
            </a:xfrm>
          </p:grpSpPr>
          <p:grpSp>
            <p:nvGrpSpPr>
              <p:cNvPr id="909" name="Google Shape;909;p16"/>
              <p:cNvGrpSpPr/>
              <p:nvPr/>
            </p:nvGrpSpPr>
            <p:grpSpPr>
              <a:xfrm>
                <a:off x="2592" y="3214"/>
                <a:ext cx="246" cy="679"/>
                <a:chOff x="1178" y="1328"/>
                <a:chExt cx="246" cy="679"/>
              </a:xfrm>
            </p:grpSpPr>
            <p:sp>
              <p:nvSpPr>
                <p:cNvPr id="910" name="Google Shape;910;p16"/>
                <p:cNvSpPr txBox="1"/>
                <p:nvPr/>
              </p:nvSpPr>
              <p:spPr>
                <a:xfrm>
                  <a:off x="1178" y="1328"/>
                  <a:ext cx="246" cy="67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3200"/>
                    <a:buFont typeface="Arial" panose="020B0604020202020204"/>
                    <a:buNone/>
                  </a:pPr>
                  <a:r>
                    <a:rPr lang="en-US" sz="3200" b="1">
                      <a:solidFill>
                        <a:schemeClr val="dk1"/>
                      </a:solidFill>
                      <a:latin typeface="Times New Roman" panose="02020603050405020304"/>
                      <a:ea typeface="Times New Roman" panose="02020603050405020304"/>
                      <a:cs typeface="Times New Roman" panose="02020603050405020304"/>
                      <a:sym typeface="Times New Roman" panose="02020603050405020304"/>
                    </a:rPr>
                    <a:t>1</a:t>
                  </a:r>
                </a:p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3200"/>
                    <a:buFont typeface="Arial" panose="020B0604020202020204"/>
                    <a:buNone/>
                  </a:pPr>
                  <a:r>
                    <a:rPr lang="en-US" sz="3200" b="1">
                      <a:solidFill>
                        <a:schemeClr val="dk1"/>
                      </a:solidFill>
                      <a:latin typeface="Times New Roman" panose="02020603050405020304"/>
                      <a:ea typeface="Times New Roman" panose="02020603050405020304"/>
                      <a:cs typeface="Times New Roman" panose="02020603050405020304"/>
                      <a:sym typeface="Times New Roman" panose="02020603050405020304"/>
                    </a:rPr>
                    <a:t>3</a:t>
                  </a:r>
                </a:p>
              </p:txBody>
            </p:sp>
            <p:cxnSp>
              <p:nvCxnSpPr>
                <p:cNvPr id="911" name="Google Shape;911;p16"/>
                <p:cNvCxnSpPr/>
                <p:nvPr/>
              </p:nvCxnSpPr>
              <p:spPr>
                <a:xfrm>
                  <a:off x="1178" y="1643"/>
                  <a:ext cx="24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912" name="Google Shape;912;p16"/>
              <p:cNvSpPr txBox="1"/>
              <p:nvPr/>
            </p:nvSpPr>
            <p:spPr>
              <a:xfrm>
                <a:off x="2393" y="3343"/>
                <a:ext cx="246" cy="36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200"/>
                  <a:buFont typeface="Arial" panose="020B0604020202020204"/>
                  <a:buNone/>
                </a:pPr>
                <a:r>
                  <a:rPr lang="en-US" sz="3200" b="1">
                    <a:solidFill>
                      <a:schemeClr val="dk1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rPr>
                  <a:t>4</a:t>
                </a:r>
              </a:p>
            </p:txBody>
          </p:sp>
        </p:grpSp>
        <p:sp>
          <p:nvSpPr>
            <p:cNvPr id="913" name="Google Shape;913;p16"/>
            <p:cNvSpPr txBox="1"/>
            <p:nvPr/>
          </p:nvSpPr>
          <p:spPr>
            <a:xfrm>
              <a:off x="3940" y="2121"/>
              <a:ext cx="264" cy="3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 panose="020B0604020202020204"/>
                <a:buNone/>
              </a:pPr>
              <a:r>
                <a:rPr lang="en-US" sz="3200" b="1">
                  <a:solidFill>
                    <a:schemeClr val="dk1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+</a:t>
              </a:r>
            </a:p>
          </p:txBody>
        </p:sp>
      </p:grpSp>
      <p:sp>
        <p:nvSpPr>
          <p:cNvPr id="914" name="Google Shape;914;p16"/>
          <p:cNvSpPr txBox="1"/>
          <p:nvPr/>
        </p:nvSpPr>
        <p:spPr>
          <a:xfrm>
            <a:off x="4017768" y="1823779"/>
            <a:ext cx="1509528" cy="646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Mẫu:</a:t>
            </a:r>
            <a:endParaRPr sz="36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14:flip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8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8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8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8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8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8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8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8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8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8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8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8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8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8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8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8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8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8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8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8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8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8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8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8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8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8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8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8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8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920;p17"/>
          <p:cNvSpPr txBox="1"/>
          <p:nvPr/>
        </p:nvSpPr>
        <p:spPr>
          <a:xfrm>
            <a:off x="434332" y="166"/>
            <a:ext cx="9760037" cy="10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Arial" panose="020B0604020202020204"/>
              <a:buNone/>
            </a:pPr>
            <a:r>
              <a:rPr lang="en-US" sz="3200" b="1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Bài 3: Chuyển các hỗn số thành phần số rồi thực hiện phép tính (theo mẫu):</a:t>
            </a:r>
          </a:p>
        </p:txBody>
      </p:sp>
      <p:grpSp>
        <p:nvGrpSpPr>
          <p:cNvPr id="921" name="Google Shape;921;p17"/>
          <p:cNvGrpSpPr/>
          <p:nvPr/>
        </p:nvGrpSpPr>
        <p:grpSpPr>
          <a:xfrm>
            <a:off x="1495728" y="2691213"/>
            <a:ext cx="1728562" cy="980947"/>
            <a:chOff x="912" y="2100"/>
            <a:chExt cx="1089" cy="618"/>
          </a:xfrm>
        </p:grpSpPr>
        <p:grpSp>
          <p:nvGrpSpPr>
            <p:cNvPr id="922" name="Google Shape;922;p17"/>
            <p:cNvGrpSpPr/>
            <p:nvPr/>
          </p:nvGrpSpPr>
          <p:grpSpPr>
            <a:xfrm>
              <a:off x="912" y="2100"/>
              <a:ext cx="439" cy="601"/>
              <a:chOff x="2393" y="3214"/>
              <a:chExt cx="439" cy="601"/>
            </a:xfrm>
          </p:grpSpPr>
          <p:grpSp>
            <p:nvGrpSpPr>
              <p:cNvPr id="923" name="Google Shape;923;p17"/>
              <p:cNvGrpSpPr/>
              <p:nvPr/>
            </p:nvGrpSpPr>
            <p:grpSpPr>
              <a:xfrm>
                <a:off x="2592" y="3214"/>
                <a:ext cx="240" cy="601"/>
                <a:chOff x="1178" y="1328"/>
                <a:chExt cx="240" cy="601"/>
              </a:xfrm>
            </p:grpSpPr>
            <p:sp>
              <p:nvSpPr>
                <p:cNvPr id="924" name="Google Shape;924;p17"/>
                <p:cNvSpPr txBox="1"/>
                <p:nvPr/>
              </p:nvSpPr>
              <p:spPr>
                <a:xfrm>
                  <a:off x="1186" y="1328"/>
                  <a:ext cx="229" cy="60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800"/>
                    <a:buFont typeface="Arial" panose="020B0604020202020204"/>
                    <a:buNone/>
                  </a:pPr>
                  <a:r>
                    <a:rPr lang="en-US" sz="2800" b="1">
                      <a:solidFill>
                        <a:schemeClr val="dk1"/>
                      </a:solidFill>
                      <a:latin typeface="Times New Roman" panose="02020603050405020304"/>
                      <a:ea typeface="Times New Roman" panose="02020603050405020304"/>
                      <a:cs typeface="Times New Roman" panose="02020603050405020304"/>
                      <a:sym typeface="Times New Roman" panose="02020603050405020304"/>
                    </a:rPr>
                    <a:t>2</a:t>
                  </a:r>
                </a:p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800"/>
                    <a:buFont typeface="Arial" panose="020B0604020202020204"/>
                    <a:buNone/>
                  </a:pPr>
                  <a:r>
                    <a:rPr lang="en-US" sz="2800" b="1">
                      <a:solidFill>
                        <a:schemeClr val="dk1"/>
                      </a:solidFill>
                      <a:latin typeface="Times New Roman" panose="02020603050405020304"/>
                      <a:ea typeface="Times New Roman" panose="02020603050405020304"/>
                      <a:cs typeface="Times New Roman" panose="02020603050405020304"/>
                      <a:sym typeface="Times New Roman" panose="02020603050405020304"/>
                    </a:rPr>
                    <a:t>5</a:t>
                  </a:r>
                </a:p>
              </p:txBody>
            </p:sp>
            <p:cxnSp>
              <p:nvCxnSpPr>
                <p:cNvPr id="925" name="Google Shape;925;p17"/>
                <p:cNvCxnSpPr/>
                <p:nvPr/>
              </p:nvCxnSpPr>
              <p:spPr>
                <a:xfrm>
                  <a:off x="1178" y="1643"/>
                  <a:ext cx="24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926" name="Google Shape;926;p17"/>
              <p:cNvSpPr txBox="1"/>
              <p:nvPr/>
            </p:nvSpPr>
            <p:spPr>
              <a:xfrm>
                <a:off x="2393" y="3343"/>
                <a:ext cx="229" cy="3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 panose="020B0604020202020204"/>
                  <a:buNone/>
                </a:pPr>
                <a:r>
                  <a:rPr lang="en-US" sz="2800" b="1">
                    <a:solidFill>
                      <a:schemeClr val="dk1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rPr>
                  <a:t>3</a:t>
                </a:r>
              </a:p>
            </p:txBody>
          </p:sp>
        </p:grpSp>
        <p:grpSp>
          <p:nvGrpSpPr>
            <p:cNvPr id="927" name="Google Shape;927;p17"/>
            <p:cNvGrpSpPr/>
            <p:nvPr/>
          </p:nvGrpSpPr>
          <p:grpSpPr>
            <a:xfrm>
              <a:off x="1562" y="2117"/>
              <a:ext cx="439" cy="601"/>
              <a:chOff x="2393" y="3214"/>
              <a:chExt cx="439" cy="601"/>
            </a:xfrm>
          </p:grpSpPr>
          <p:grpSp>
            <p:nvGrpSpPr>
              <p:cNvPr id="928" name="Google Shape;928;p17"/>
              <p:cNvGrpSpPr/>
              <p:nvPr/>
            </p:nvGrpSpPr>
            <p:grpSpPr>
              <a:xfrm>
                <a:off x="2592" y="3214"/>
                <a:ext cx="240" cy="601"/>
                <a:chOff x="1178" y="1328"/>
                <a:chExt cx="240" cy="601"/>
              </a:xfrm>
            </p:grpSpPr>
            <p:sp>
              <p:nvSpPr>
                <p:cNvPr id="929" name="Google Shape;929;p17"/>
                <p:cNvSpPr txBox="1"/>
                <p:nvPr/>
              </p:nvSpPr>
              <p:spPr>
                <a:xfrm>
                  <a:off x="1186" y="1328"/>
                  <a:ext cx="229" cy="60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800"/>
                    <a:buFont typeface="Arial" panose="020B0604020202020204"/>
                    <a:buNone/>
                  </a:pPr>
                  <a:r>
                    <a:rPr lang="en-US" sz="2800" b="1">
                      <a:solidFill>
                        <a:schemeClr val="dk1"/>
                      </a:solidFill>
                      <a:latin typeface="Times New Roman" panose="02020603050405020304"/>
                      <a:ea typeface="Times New Roman" panose="02020603050405020304"/>
                      <a:cs typeface="Times New Roman" panose="02020603050405020304"/>
                      <a:sym typeface="Times New Roman" panose="02020603050405020304"/>
                    </a:rPr>
                    <a:t>1</a:t>
                  </a:r>
                </a:p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800"/>
                    <a:buFont typeface="Arial" panose="020B0604020202020204"/>
                    <a:buNone/>
                  </a:pPr>
                  <a:r>
                    <a:rPr lang="en-US" sz="2800" b="1">
                      <a:solidFill>
                        <a:schemeClr val="dk1"/>
                      </a:solidFill>
                      <a:latin typeface="Times New Roman" panose="02020603050405020304"/>
                      <a:ea typeface="Times New Roman" panose="02020603050405020304"/>
                      <a:cs typeface="Times New Roman" panose="02020603050405020304"/>
                      <a:sym typeface="Times New Roman" panose="02020603050405020304"/>
                    </a:rPr>
                    <a:t>7</a:t>
                  </a:r>
                </a:p>
              </p:txBody>
            </p:sp>
            <p:cxnSp>
              <p:nvCxnSpPr>
                <p:cNvPr id="930" name="Google Shape;930;p17"/>
                <p:cNvCxnSpPr/>
                <p:nvPr/>
              </p:nvCxnSpPr>
              <p:spPr>
                <a:xfrm>
                  <a:off x="1178" y="1643"/>
                  <a:ext cx="24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931" name="Google Shape;931;p17"/>
              <p:cNvSpPr txBox="1"/>
              <p:nvPr/>
            </p:nvSpPr>
            <p:spPr>
              <a:xfrm>
                <a:off x="2393" y="3343"/>
                <a:ext cx="229" cy="3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 panose="020B0604020202020204"/>
                  <a:buNone/>
                </a:pPr>
                <a:r>
                  <a:rPr lang="en-US" sz="2800" b="1">
                    <a:solidFill>
                      <a:schemeClr val="dk1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rPr>
                  <a:t>2</a:t>
                </a:r>
              </a:p>
            </p:txBody>
          </p:sp>
        </p:grpSp>
        <p:sp>
          <p:nvSpPr>
            <p:cNvPr id="932" name="Google Shape;932;p17"/>
            <p:cNvSpPr txBox="1"/>
            <p:nvPr/>
          </p:nvSpPr>
          <p:spPr>
            <a:xfrm>
              <a:off x="1355" y="2210"/>
              <a:ext cx="229" cy="3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 panose="020B0604020202020204"/>
                <a:buNone/>
              </a:pPr>
              <a:r>
                <a:rPr lang="en-US" sz="2800" b="1">
                  <a:solidFill>
                    <a:schemeClr val="dk1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x</a:t>
              </a:r>
            </a:p>
          </p:txBody>
        </p:sp>
      </p:grpSp>
      <p:grpSp>
        <p:nvGrpSpPr>
          <p:cNvPr id="933" name="Google Shape;933;p17"/>
          <p:cNvGrpSpPr/>
          <p:nvPr/>
        </p:nvGrpSpPr>
        <p:grpSpPr>
          <a:xfrm>
            <a:off x="1528270" y="3928470"/>
            <a:ext cx="1590468" cy="977773"/>
            <a:chOff x="1010" y="3055"/>
            <a:chExt cx="1002" cy="616"/>
          </a:xfrm>
        </p:grpSpPr>
        <p:grpSp>
          <p:nvGrpSpPr>
            <p:cNvPr id="934" name="Google Shape;934;p17"/>
            <p:cNvGrpSpPr/>
            <p:nvPr/>
          </p:nvGrpSpPr>
          <p:grpSpPr>
            <a:xfrm>
              <a:off x="1010" y="3070"/>
              <a:ext cx="467" cy="601"/>
              <a:chOff x="2443" y="3214"/>
              <a:chExt cx="467" cy="601"/>
            </a:xfrm>
          </p:grpSpPr>
          <p:grpSp>
            <p:nvGrpSpPr>
              <p:cNvPr id="935" name="Google Shape;935;p17"/>
              <p:cNvGrpSpPr/>
              <p:nvPr/>
            </p:nvGrpSpPr>
            <p:grpSpPr>
              <a:xfrm>
                <a:off x="2670" y="3214"/>
                <a:ext cx="240" cy="601"/>
                <a:chOff x="1256" y="1328"/>
                <a:chExt cx="240" cy="601"/>
              </a:xfrm>
            </p:grpSpPr>
            <p:sp>
              <p:nvSpPr>
                <p:cNvPr id="936" name="Google Shape;936;p17"/>
                <p:cNvSpPr txBox="1"/>
                <p:nvPr/>
              </p:nvSpPr>
              <p:spPr>
                <a:xfrm>
                  <a:off x="1264" y="1328"/>
                  <a:ext cx="229" cy="60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800"/>
                    <a:buFont typeface="Arial" panose="020B0604020202020204"/>
                    <a:buNone/>
                  </a:pPr>
                  <a:r>
                    <a:rPr lang="en-US" sz="2800" b="1">
                      <a:solidFill>
                        <a:schemeClr val="dk1"/>
                      </a:solidFill>
                      <a:latin typeface="Times New Roman" panose="02020603050405020304"/>
                      <a:ea typeface="Times New Roman" panose="02020603050405020304"/>
                      <a:cs typeface="Times New Roman" panose="02020603050405020304"/>
                      <a:sym typeface="Times New Roman" panose="02020603050405020304"/>
                    </a:rPr>
                    <a:t>1</a:t>
                  </a:r>
                </a:p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800"/>
                    <a:buFont typeface="Arial" panose="020B0604020202020204"/>
                    <a:buNone/>
                  </a:pPr>
                  <a:r>
                    <a:rPr lang="en-US" sz="2800" b="1">
                      <a:solidFill>
                        <a:schemeClr val="dk1"/>
                      </a:solidFill>
                      <a:latin typeface="Times New Roman" panose="02020603050405020304"/>
                      <a:ea typeface="Times New Roman" panose="02020603050405020304"/>
                      <a:cs typeface="Times New Roman" panose="02020603050405020304"/>
                      <a:sym typeface="Times New Roman" panose="02020603050405020304"/>
                    </a:rPr>
                    <a:t>6</a:t>
                  </a:r>
                </a:p>
              </p:txBody>
            </p:sp>
            <p:cxnSp>
              <p:nvCxnSpPr>
                <p:cNvPr id="937" name="Google Shape;937;p17"/>
                <p:cNvCxnSpPr/>
                <p:nvPr/>
              </p:nvCxnSpPr>
              <p:spPr>
                <a:xfrm>
                  <a:off x="1256" y="1643"/>
                  <a:ext cx="24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938" name="Google Shape;938;p17"/>
              <p:cNvSpPr txBox="1"/>
              <p:nvPr/>
            </p:nvSpPr>
            <p:spPr>
              <a:xfrm>
                <a:off x="2443" y="3357"/>
                <a:ext cx="229" cy="3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 panose="020B0604020202020204"/>
                  <a:buNone/>
                </a:pPr>
                <a:r>
                  <a:rPr lang="en-US" sz="2800" b="1">
                    <a:solidFill>
                      <a:schemeClr val="dk1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rPr>
                  <a:t>8</a:t>
                </a:r>
              </a:p>
            </p:txBody>
          </p:sp>
        </p:grpSp>
        <p:grpSp>
          <p:nvGrpSpPr>
            <p:cNvPr id="939" name="Google Shape;939;p17"/>
            <p:cNvGrpSpPr/>
            <p:nvPr/>
          </p:nvGrpSpPr>
          <p:grpSpPr>
            <a:xfrm>
              <a:off x="1573" y="3055"/>
              <a:ext cx="439" cy="601"/>
              <a:chOff x="2393" y="3214"/>
              <a:chExt cx="439" cy="601"/>
            </a:xfrm>
          </p:grpSpPr>
          <p:grpSp>
            <p:nvGrpSpPr>
              <p:cNvPr id="940" name="Google Shape;940;p17"/>
              <p:cNvGrpSpPr/>
              <p:nvPr/>
            </p:nvGrpSpPr>
            <p:grpSpPr>
              <a:xfrm>
                <a:off x="2592" y="3214"/>
                <a:ext cx="240" cy="601"/>
                <a:chOff x="1178" y="1328"/>
                <a:chExt cx="240" cy="601"/>
              </a:xfrm>
            </p:grpSpPr>
            <p:sp>
              <p:nvSpPr>
                <p:cNvPr id="941" name="Google Shape;941;p17"/>
                <p:cNvSpPr txBox="1"/>
                <p:nvPr/>
              </p:nvSpPr>
              <p:spPr>
                <a:xfrm>
                  <a:off x="1186" y="1328"/>
                  <a:ext cx="229" cy="60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800"/>
                    <a:buFont typeface="Arial" panose="020B0604020202020204"/>
                    <a:buNone/>
                  </a:pPr>
                  <a:r>
                    <a:rPr lang="en-US" sz="2800" b="1">
                      <a:solidFill>
                        <a:schemeClr val="dk1"/>
                      </a:solidFill>
                      <a:latin typeface="Times New Roman" panose="02020603050405020304"/>
                      <a:ea typeface="Times New Roman" panose="02020603050405020304"/>
                      <a:cs typeface="Times New Roman" panose="02020603050405020304"/>
                      <a:sym typeface="Times New Roman" panose="02020603050405020304"/>
                    </a:rPr>
                    <a:t>1</a:t>
                  </a:r>
                </a:p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800"/>
                    <a:buFont typeface="Arial" panose="020B0604020202020204"/>
                    <a:buNone/>
                  </a:pPr>
                  <a:r>
                    <a:rPr lang="en-US" sz="2800" b="1">
                      <a:solidFill>
                        <a:schemeClr val="dk1"/>
                      </a:solidFill>
                      <a:latin typeface="Times New Roman" panose="02020603050405020304"/>
                      <a:ea typeface="Times New Roman" panose="02020603050405020304"/>
                      <a:cs typeface="Times New Roman" panose="02020603050405020304"/>
                      <a:sym typeface="Times New Roman" panose="02020603050405020304"/>
                    </a:rPr>
                    <a:t>2</a:t>
                  </a:r>
                </a:p>
              </p:txBody>
            </p:sp>
            <p:cxnSp>
              <p:nvCxnSpPr>
                <p:cNvPr id="942" name="Google Shape;942;p17"/>
                <p:cNvCxnSpPr/>
                <p:nvPr/>
              </p:nvCxnSpPr>
              <p:spPr>
                <a:xfrm>
                  <a:off x="1178" y="1643"/>
                  <a:ext cx="24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943" name="Google Shape;943;p17"/>
              <p:cNvSpPr txBox="1"/>
              <p:nvPr/>
            </p:nvSpPr>
            <p:spPr>
              <a:xfrm>
                <a:off x="2393" y="3343"/>
                <a:ext cx="229" cy="3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 panose="020B0604020202020204"/>
                  <a:buNone/>
                </a:pPr>
                <a:r>
                  <a:rPr lang="en-US" sz="2800" b="1">
                    <a:solidFill>
                      <a:schemeClr val="dk1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rPr>
                  <a:t>2</a:t>
                </a:r>
              </a:p>
            </p:txBody>
          </p:sp>
        </p:grpSp>
        <p:sp>
          <p:nvSpPr>
            <p:cNvPr id="944" name="Google Shape;944;p17"/>
            <p:cNvSpPr txBox="1"/>
            <p:nvPr/>
          </p:nvSpPr>
          <p:spPr>
            <a:xfrm>
              <a:off x="1407" y="3188"/>
              <a:ext cx="192" cy="3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 panose="020B0604020202020204"/>
                <a:buNone/>
              </a:pPr>
              <a:r>
                <a:rPr lang="en-US" sz="2800" b="1">
                  <a:solidFill>
                    <a:schemeClr val="dk1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:</a:t>
              </a:r>
            </a:p>
          </p:txBody>
        </p:sp>
      </p:grpSp>
      <p:grpSp>
        <p:nvGrpSpPr>
          <p:cNvPr id="945" name="Google Shape;945;p17"/>
          <p:cNvGrpSpPr/>
          <p:nvPr/>
        </p:nvGrpSpPr>
        <p:grpSpPr>
          <a:xfrm>
            <a:off x="6993179" y="1581520"/>
            <a:ext cx="380950" cy="953964"/>
            <a:chOff x="3179765" y="2045003"/>
            <a:chExt cx="381000" cy="954088"/>
          </a:xfrm>
        </p:grpSpPr>
        <p:sp>
          <p:nvSpPr>
            <p:cNvPr id="946" name="Google Shape;946;p17"/>
            <p:cNvSpPr txBox="1"/>
            <p:nvPr/>
          </p:nvSpPr>
          <p:spPr>
            <a:xfrm>
              <a:off x="3192465" y="2045003"/>
              <a:ext cx="363538" cy="9540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Arial" panose="020B0604020202020204"/>
                <a:buNone/>
              </a:pPr>
              <a:r>
                <a:rPr lang="en-US" sz="28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7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Arial" panose="020B0604020202020204"/>
                <a:buNone/>
              </a:pPr>
              <a:r>
                <a:rPr lang="en-US" sz="28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3</a:t>
              </a:r>
            </a:p>
          </p:txBody>
        </p:sp>
        <p:cxnSp>
          <p:nvCxnSpPr>
            <p:cNvPr id="947" name="Google Shape;947;p17"/>
            <p:cNvCxnSpPr/>
            <p:nvPr/>
          </p:nvCxnSpPr>
          <p:spPr>
            <a:xfrm>
              <a:off x="3179765" y="2545066"/>
              <a:ext cx="381000" cy="0"/>
            </a:xfrm>
            <a:prstGeom prst="straightConnector1">
              <a:avLst/>
            </a:prstGeom>
            <a:noFill/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948" name="Google Shape;948;p17"/>
          <p:cNvGrpSpPr/>
          <p:nvPr/>
        </p:nvGrpSpPr>
        <p:grpSpPr>
          <a:xfrm>
            <a:off x="7633245" y="1581521"/>
            <a:ext cx="543669" cy="953983"/>
            <a:chOff x="3102364" y="2045003"/>
            <a:chExt cx="543740" cy="954107"/>
          </a:xfrm>
        </p:grpSpPr>
        <p:sp>
          <p:nvSpPr>
            <p:cNvPr id="949" name="Google Shape;949;p17"/>
            <p:cNvSpPr txBox="1"/>
            <p:nvPr/>
          </p:nvSpPr>
          <p:spPr>
            <a:xfrm>
              <a:off x="3102364" y="2045003"/>
              <a:ext cx="543740" cy="9541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Arial" panose="020B0604020202020204"/>
                <a:buNone/>
              </a:pPr>
              <a:r>
                <a:rPr lang="en-US" sz="28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21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Arial" panose="020B0604020202020204"/>
                <a:buNone/>
              </a:pPr>
              <a:r>
                <a:rPr lang="en-US" sz="28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4</a:t>
              </a:r>
            </a:p>
          </p:txBody>
        </p:sp>
        <p:cxnSp>
          <p:nvCxnSpPr>
            <p:cNvPr id="950" name="Google Shape;950;p17"/>
            <p:cNvCxnSpPr/>
            <p:nvPr/>
          </p:nvCxnSpPr>
          <p:spPr>
            <a:xfrm>
              <a:off x="3179765" y="2545066"/>
              <a:ext cx="381000" cy="0"/>
            </a:xfrm>
            <a:prstGeom prst="straightConnector1">
              <a:avLst/>
            </a:prstGeom>
            <a:noFill/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951" name="Google Shape;951;p17"/>
          <p:cNvSpPr txBox="1"/>
          <p:nvPr/>
        </p:nvSpPr>
        <p:spPr>
          <a:xfrm>
            <a:off x="6613815" y="1758772"/>
            <a:ext cx="562902" cy="646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3600"/>
              <a:buFont typeface="Arial" panose="020B0604020202020204"/>
              <a:buNone/>
            </a:pPr>
            <a:r>
              <a:rPr lang="en-US" sz="3600" b="1">
                <a:solidFill>
                  <a:srgbClr val="0000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= </a:t>
            </a:r>
          </a:p>
        </p:txBody>
      </p:sp>
      <p:sp>
        <p:nvSpPr>
          <p:cNvPr id="952" name="Google Shape;952;p17"/>
          <p:cNvSpPr txBox="1"/>
          <p:nvPr/>
        </p:nvSpPr>
        <p:spPr>
          <a:xfrm>
            <a:off x="7332915" y="1819614"/>
            <a:ext cx="364155" cy="523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800"/>
              <a:buFont typeface="Arial" panose="020B0604020202020204"/>
              <a:buNone/>
            </a:pPr>
            <a:r>
              <a:rPr lang="en-US" sz="2800" b="1">
                <a:solidFill>
                  <a:srgbClr val="0000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x</a:t>
            </a:r>
          </a:p>
        </p:txBody>
      </p:sp>
      <p:sp>
        <p:nvSpPr>
          <p:cNvPr id="953" name="Google Shape;953;p17"/>
          <p:cNvSpPr txBox="1"/>
          <p:nvPr/>
        </p:nvSpPr>
        <p:spPr>
          <a:xfrm>
            <a:off x="8078834" y="1732316"/>
            <a:ext cx="562902" cy="646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3600"/>
              <a:buFont typeface="Arial" panose="020B0604020202020204"/>
              <a:buNone/>
            </a:pPr>
            <a:r>
              <a:rPr lang="en-US" sz="3600" b="1">
                <a:solidFill>
                  <a:srgbClr val="0000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= </a:t>
            </a:r>
          </a:p>
        </p:txBody>
      </p:sp>
      <p:grpSp>
        <p:nvGrpSpPr>
          <p:cNvPr id="954" name="Google Shape;954;p17"/>
          <p:cNvGrpSpPr/>
          <p:nvPr/>
        </p:nvGrpSpPr>
        <p:grpSpPr>
          <a:xfrm>
            <a:off x="8450243" y="1581521"/>
            <a:ext cx="543669" cy="953983"/>
            <a:chOff x="3102364" y="2045003"/>
            <a:chExt cx="543740" cy="954107"/>
          </a:xfrm>
        </p:grpSpPr>
        <p:sp>
          <p:nvSpPr>
            <p:cNvPr id="955" name="Google Shape;955;p17"/>
            <p:cNvSpPr txBox="1"/>
            <p:nvPr/>
          </p:nvSpPr>
          <p:spPr>
            <a:xfrm>
              <a:off x="3102364" y="2045003"/>
              <a:ext cx="543740" cy="9541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Arial" panose="020B0604020202020204"/>
                <a:buNone/>
              </a:pPr>
              <a:r>
                <a:rPr lang="en-US" sz="28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49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Arial" panose="020B0604020202020204"/>
                <a:buNone/>
              </a:pPr>
              <a:r>
                <a:rPr lang="en-US" sz="28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4</a:t>
              </a:r>
            </a:p>
          </p:txBody>
        </p:sp>
        <p:cxnSp>
          <p:nvCxnSpPr>
            <p:cNvPr id="956" name="Google Shape;956;p17"/>
            <p:cNvCxnSpPr/>
            <p:nvPr/>
          </p:nvCxnSpPr>
          <p:spPr>
            <a:xfrm>
              <a:off x="3179765" y="2545066"/>
              <a:ext cx="381000" cy="0"/>
            </a:xfrm>
            <a:prstGeom prst="straightConnector1">
              <a:avLst/>
            </a:prstGeom>
            <a:noFill/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957" name="Google Shape;957;p17"/>
          <p:cNvGrpSpPr/>
          <p:nvPr/>
        </p:nvGrpSpPr>
        <p:grpSpPr>
          <a:xfrm>
            <a:off x="3573836" y="2700255"/>
            <a:ext cx="543668" cy="953983"/>
            <a:chOff x="3158907" y="2045003"/>
            <a:chExt cx="430654" cy="954107"/>
          </a:xfrm>
        </p:grpSpPr>
        <p:sp>
          <p:nvSpPr>
            <p:cNvPr id="958" name="Google Shape;958;p17"/>
            <p:cNvSpPr txBox="1"/>
            <p:nvPr/>
          </p:nvSpPr>
          <p:spPr>
            <a:xfrm>
              <a:off x="3158907" y="2045003"/>
              <a:ext cx="430654" cy="9541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Arial" panose="020B0604020202020204"/>
                <a:buNone/>
              </a:pPr>
              <a:r>
                <a:rPr lang="en-US" sz="28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17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Arial" panose="020B0604020202020204"/>
                <a:buNone/>
              </a:pPr>
              <a:r>
                <a:rPr lang="en-US" sz="28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5</a:t>
              </a:r>
            </a:p>
          </p:txBody>
        </p:sp>
        <p:cxnSp>
          <p:nvCxnSpPr>
            <p:cNvPr id="959" name="Google Shape;959;p17"/>
            <p:cNvCxnSpPr/>
            <p:nvPr/>
          </p:nvCxnSpPr>
          <p:spPr>
            <a:xfrm>
              <a:off x="3179765" y="2545066"/>
              <a:ext cx="381000" cy="0"/>
            </a:xfrm>
            <a:prstGeom prst="straightConnector1">
              <a:avLst/>
            </a:prstGeom>
            <a:noFill/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960" name="Google Shape;960;p17"/>
          <p:cNvGrpSpPr/>
          <p:nvPr/>
        </p:nvGrpSpPr>
        <p:grpSpPr>
          <a:xfrm>
            <a:off x="4286578" y="2700255"/>
            <a:ext cx="543669" cy="953983"/>
            <a:chOff x="3102364" y="2045003"/>
            <a:chExt cx="543740" cy="954107"/>
          </a:xfrm>
        </p:grpSpPr>
        <p:sp>
          <p:nvSpPr>
            <p:cNvPr id="961" name="Google Shape;961;p17"/>
            <p:cNvSpPr txBox="1"/>
            <p:nvPr/>
          </p:nvSpPr>
          <p:spPr>
            <a:xfrm>
              <a:off x="3102364" y="2045003"/>
              <a:ext cx="543740" cy="9541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Arial" panose="020B0604020202020204"/>
                <a:buNone/>
              </a:pPr>
              <a:r>
                <a:rPr lang="en-US" sz="28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15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Arial" panose="020B0604020202020204"/>
                <a:buNone/>
              </a:pPr>
              <a:r>
                <a:rPr lang="en-US" sz="28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7</a:t>
              </a:r>
            </a:p>
          </p:txBody>
        </p:sp>
        <p:cxnSp>
          <p:nvCxnSpPr>
            <p:cNvPr id="962" name="Google Shape;962;p17"/>
            <p:cNvCxnSpPr/>
            <p:nvPr/>
          </p:nvCxnSpPr>
          <p:spPr>
            <a:xfrm>
              <a:off x="3179765" y="2545066"/>
              <a:ext cx="381000" cy="0"/>
            </a:xfrm>
            <a:prstGeom prst="straightConnector1">
              <a:avLst/>
            </a:prstGeom>
            <a:noFill/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963" name="Google Shape;963;p17"/>
          <p:cNvSpPr txBox="1"/>
          <p:nvPr/>
        </p:nvSpPr>
        <p:spPr>
          <a:xfrm>
            <a:off x="3200482" y="2877506"/>
            <a:ext cx="562902" cy="646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3600"/>
              <a:buFont typeface="Arial" panose="020B0604020202020204"/>
              <a:buNone/>
            </a:pPr>
            <a:r>
              <a:rPr lang="en-US" sz="3600" b="1">
                <a:solidFill>
                  <a:srgbClr val="0000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= </a:t>
            </a:r>
          </a:p>
        </p:txBody>
      </p:sp>
      <p:sp>
        <p:nvSpPr>
          <p:cNvPr id="964" name="Google Shape;964;p17"/>
          <p:cNvSpPr txBox="1"/>
          <p:nvPr/>
        </p:nvSpPr>
        <p:spPr>
          <a:xfrm>
            <a:off x="4005295" y="2909777"/>
            <a:ext cx="364155" cy="523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800"/>
              <a:buFont typeface="Arial" panose="020B0604020202020204"/>
              <a:buNone/>
            </a:pPr>
            <a:r>
              <a:rPr lang="en-US" sz="2800" b="1">
                <a:solidFill>
                  <a:srgbClr val="0000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x</a:t>
            </a:r>
          </a:p>
        </p:txBody>
      </p:sp>
      <p:sp>
        <p:nvSpPr>
          <p:cNvPr id="965" name="Google Shape;965;p17"/>
          <p:cNvSpPr txBox="1"/>
          <p:nvPr/>
        </p:nvSpPr>
        <p:spPr>
          <a:xfrm>
            <a:off x="4722643" y="2851050"/>
            <a:ext cx="562902" cy="646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3600"/>
              <a:buFont typeface="Arial" panose="020B0604020202020204"/>
              <a:buNone/>
            </a:pPr>
            <a:r>
              <a:rPr lang="en-US" sz="3600" b="1">
                <a:solidFill>
                  <a:srgbClr val="0000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= </a:t>
            </a:r>
          </a:p>
        </p:txBody>
      </p:sp>
      <p:grpSp>
        <p:nvGrpSpPr>
          <p:cNvPr id="966" name="Google Shape;966;p17"/>
          <p:cNvGrpSpPr/>
          <p:nvPr/>
        </p:nvGrpSpPr>
        <p:grpSpPr>
          <a:xfrm>
            <a:off x="5180183" y="2700255"/>
            <a:ext cx="543667" cy="953983"/>
            <a:chOff x="3162139" y="2045003"/>
            <a:chExt cx="424190" cy="954107"/>
          </a:xfrm>
        </p:grpSpPr>
        <p:sp>
          <p:nvSpPr>
            <p:cNvPr id="967" name="Google Shape;967;p17"/>
            <p:cNvSpPr txBox="1"/>
            <p:nvPr/>
          </p:nvSpPr>
          <p:spPr>
            <a:xfrm>
              <a:off x="3162139" y="2045003"/>
              <a:ext cx="424190" cy="9541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Arial" panose="020B0604020202020204"/>
                <a:buNone/>
              </a:pPr>
              <a:r>
                <a:rPr lang="en-US" sz="28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51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Arial" panose="020B0604020202020204"/>
                <a:buNone/>
              </a:pPr>
              <a:r>
                <a:rPr lang="en-US" sz="28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7</a:t>
              </a:r>
            </a:p>
          </p:txBody>
        </p:sp>
        <p:cxnSp>
          <p:nvCxnSpPr>
            <p:cNvPr id="968" name="Google Shape;968;p17"/>
            <p:cNvCxnSpPr/>
            <p:nvPr/>
          </p:nvCxnSpPr>
          <p:spPr>
            <a:xfrm>
              <a:off x="3179765" y="2545066"/>
              <a:ext cx="381000" cy="0"/>
            </a:xfrm>
            <a:prstGeom prst="straightConnector1">
              <a:avLst/>
            </a:prstGeom>
            <a:noFill/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969" name="Google Shape;969;p17"/>
          <p:cNvGrpSpPr/>
          <p:nvPr/>
        </p:nvGrpSpPr>
        <p:grpSpPr>
          <a:xfrm>
            <a:off x="3483537" y="3902015"/>
            <a:ext cx="543668" cy="953983"/>
            <a:chOff x="3110058" y="2045003"/>
            <a:chExt cx="528354" cy="954107"/>
          </a:xfrm>
        </p:grpSpPr>
        <p:sp>
          <p:nvSpPr>
            <p:cNvPr id="970" name="Google Shape;970;p17"/>
            <p:cNvSpPr txBox="1"/>
            <p:nvPr/>
          </p:nvSpPr>
          <p:spPr>
            <a:xfrm>
              <a:off x="3110058" y="2045003"/>
              <a:ext cx="528354" cy="9541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Arial" panose="020B0604020202020204"/>
                <a:buNone/>
              </a:pPr>
              <a:r>
                <a:rPr lang="en-US" sz="28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49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Arial" panose="020B0604020202020204"/>
                <a:buNone/>
              </a:pPr>
              <a:r>
                <a:rPr lang="en-US" sz="28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6</a:t>
              </a:r>
            </a:p>
          </p:txBody>
        </p:sp>
        <p:cxnSp>
          <p:nvCxnSpPr>
            <p:cNvPr id="971" name="Google Shape;971;p17"/>
            <p:cNvCxnSpPr/>
            <p:nvPr/>
          </p:nvCxnSpPr>
          <p:spPr>
            <a:xfrm>
              <a:off x="3179765" y="2545066"/>
              <a:ext cx="381000" cy="0"/>
            </a:xfrm>
            <a:prstGeom prst="straightConnector1">
              <a:avLst/>
            </a:prstGeom>
            <a:noFill/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972" name="Google Shape;972;p17"/>
          <p:cNvGrpSpPr/>
          <p:nvPr/>
        </p:nvGrpSpPr>
        <p:grpSpPr>
          <a:xfrm>
            <a:off x="4148274" y="3863760"/>
            <a:ext cx="469904" cy="953983"/>
            <a:chOff x="3179765" y="2045003"/>
            <a:chExt cx="381000" cy="917322"/>
          </a:xfrm>
        </p:grpSpPr>
        <p:sp>
          <p:nvSpPr>
            <p:cNvPr id="973" name="Google Shape;973;p17"/>
            <p:cNvSpPr txBox="1"/>
            <p:nvPr/>
          </p:nvSpPr>
          <p:spPr>
            <a:xfrm>
              <a:off x="3226605" y="2045003"/>
              <a:ext cx="295258" cy="9173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Arial" panose="020B0604020202020204"/>
                <a:buNone/>
              </a:pPr>
              <a:r>
                <a:rPr lang="en-US" sz="28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5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Arial" panose="020B0604020202020204"/>
                <a:buNone/>
              </a:pPr>
              <a:r>
                <a:rPr lang="en-US" sz="28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2</a:t>
              </a:r>
            </a:p>
          </p:txBody>
        </p:sp>
        <p:cxnSp>
          <p:nvCxnSpPr>
            <p:cNvPr id="974" name="Google Shape;974;p17"/>
            <p:cNvCxnSpPr/>
            <p:nvPr/>
          </p:nvCxnSpPr>
          <p:spPr>
            <a:xfrm>
              <a:off x="3179765" y="2545066"/>
              <a:ext cx="381000" cy="0"/>
            </a:xfrm>
            <a:prstGeom prst="straightConnector1">
              <a:avLst/>
            </a:prstGeom>
            <a:noFill/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975" name="Google Shape;975;p17"/>
          <p:cNvSpPr txBox="1"/>
          <p:nvPr/>
        </p:nvSpPr>
        <p:spPr>
          <a:xfrm>
            <a:off x="3150419" y="4079266"/>
            <a:ext cx="562902" cy="646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3600"/>
              <a:buFont typeface="Arial" panose="020B0604020202020204"/>
              <a:buNone/>
            </a:pPr>
            <a:r>
              <a:rPr lang="en-US" sz="3600" b="1">
                <a:solidFill>
                  <a:srgbClr val="0000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= </a:t>
            </a:r>
          </a:p>
        </p:txBody>
      </p:sp>
      <p:sp>
        <p:nvSpPr>
          <p:cNvPr id="976" name="Google Shape;976;p17"/>
          <p:cNvSpPr txBox="1"/>
          <p:nvPr/>
        </p:nvSpPr>
        <p:spPr>
          <a:xfrm>
            <a:off x="3881724" y="4121061"/>
            <a:ext cx="304852" cy="523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800"/>
              <a:buFont typeface="Arial" panose="020B0604020202020204"/>
              <a:buNone/>
            </a:pPr>
            <a:r>
              <a:rPr lang="en-US" sz="2800" b="1">
                <a:solidFill>
                  <a:srgbClr val="0000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:</a:t>
            </a:r>
          </a:p>
        </p:txBody>
      </p:sp>
      <p:sp>
        <p:nvSpPr>
          <p:cNvPr id="977" name="Google Shape;977;p17"/>
          <p:cNvSpPr txBox="1"/>
          <p:nvPr/>
        </p:nvSpPr>
        <p:spPr>
          <a:xfrm>
            <a:off x="4531968" y="4052283"/>
            <a:ext cx="562902" cy="646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3600"/>
              <a:buFont typeface="Arial" panose="020B0604020202020204"/>
              <a:buNone/>
            </a:pPr>
            <a:r>
              <a:rPr lang="en-US" sz="3600" b="1">
                <a:solidFill>
                  <a:srgbClr val="0000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= </a:t>
            </a:r>
          </a:p>
        </p:txBody>
      </p:sp>
      <p:grpSp>
        <p:nvGrpSpPr>
          <p:cNvPr id="978" name="Google Shape;978;p17"/>
          <p:cNvGrpSpPr/>
          <p:nvPr/>
        </p:nvGrpSpPr>
        <p:grpSpPr>
          <a:xfrm>
            <a:off x="5550928" y="3883800"/>
            <a:ext cx="555885" cy="953983"/>
            <a:chOff x="3179765" y="2045003"/>
            <a:chExt cx="381000" cy="954107"/>
          </a:xfrm>
        </p:grpSpPr>
        <p:sp>
          <p:nvSpPr>
            <p:cNvPr id="979" name="Google Shape;979;p17"/>
            <p:cNvSpPr txBox="1"/>
            <p:nvPr/>
          </p:nvSpPr>
          <p:spPr>
            <a:xfrm>
              <a:off x="3249440" y="2045003"/>
              <a:ext cx="249590" cy="9541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Arial" panose="020B0604020202020204"/>
                <a:buNone/>
              </a:pPr>
              <a:r>
                <a:rPr lang="en-US" sz="28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2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Arial" panose="020B0604020202020204"/>
                <a:buNone/>
              </a:pPr>
              <a:r>
                <a:rPr lang="en-US" sz="28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5</a:t>
              </a:r>
            </a:p>
          </p:txBody>
        </p:sp>
        <p:cxnSp>
          <p:nvCxnSpPr>
            <p:cNvPr id="980" name="Google Shape;980;p17"/>
            <p:cNvCxnSpPr/>
            <p:nvPr/>
          </p:nvCxnSpPr>
          <p:spPr>
            <a:xfrm>
              <a:off x="3179765" y="2545066"/>
              <a:ext cx="381000" cy="0"/>
            </a:xfrm>
            <a:prstGeom prst="straightConnector1">
              <a:avLst/>
            </a:prstGeom>
            <a:noFill/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981" name="Google Shape;981;p17"/>
          <p:cNvGrpSpPr/>
          <p:nvPr/>
        </p:nvGrpSpPr>
        <p:grpSpPr>
          <a:xfrm>
            <a:off x="1495728" y="1581520"/>
            <a:ext cx="1693642" cy="965074"/>
            <a:chOff x="3504" y="2014"/>
            <a:chExt cx="1067" cy="608"/>
          </a:xfrm>
        </p:grpSpPr>
        <p:grpSp>
          <p:nvGrpSpPr>
            <p:cNvPr id="982" name="Google Shape;982;p17"/>
            <p:cNvGrpSpPr/>
            <p:nvPr/>
          </p:nvGrpSpPr>
          <p:grpSpPr>
            <a:xfrm>
              <a:off x="3504" y="2014"/>
              <a:ext cx="439" cy="601"/>
              <a:chOff x="2393" y="3214"/>
              <a:chExt cx="439" cy="601"/>
            </a:xfrm>
          </p:grpSpPr>
          <p:grpSp>
            <p:nvGrpSpPr>
              <p:cNvPr id="983" name="Google Shape;983;p17"/>
              <p:cNvGrpSpPr/>
              <p:nvPr/>
            </p:nvGrpSpPr>
            <p:grpSpPr>
              <a:xfrm>
                <a:off x="2592" y="3214"/>
                <a:ext cx="240" cy="601"/>
                <a:chOff x="1178" y="1328"/>
                <a:chExt cx="240" cy="601"/>
              </a:xfrm>
            </p:grpSpPr>
            <p:sp>
              <p:nvSpPr>
                <p:cNvPr id="984" name="Google Shape;984;p17"/>
                <p:cNvSpPr txBox="1"/>
                <p:nvPr/>
              </p:nvSpPr>
              <p:spPr>
                <a:xfrm>
                  <a:off x="1186" y="1328"/>
                  <a:ext cx="229" cy="60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800"/>
                    <a:buFont typeface="Arial" panose="020B0604020202020204"/>
                    <a:buNone/>
                  </a:pPr>
                  <a:r>
                    <a:rPr lang="en-US" sz="2800" b="1">
                      <a:solidFill>
                        <a:schemeClr val="dk1"/>
                      </a:solidFill>
                      <a:latin typeface="Times New Roman" panose="02020603050405020304"/>
                      <a:ea typeface="Times New Roman" panose="02020603050405020304"/>
                      <a:cs typeface="Times New Roman" panose="02020603050405020304"/>
                      <a:sym typeface="Times New Roman" panose="02020603050405020304"/>
                    </a:rPr>
                    <a:t>1</a:t>
                  </a:r>
                </a:p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800"/>
                    <a:buFont typeface="Arial" panose="020B0604020202020204"/>
                    <a:buNone/>
                  </a:pPr>
                  <a:r>
                    <a:rPr lang="en-US" sz="2800" b="1">
                      <a:solidFill>
                        <a:schemeClr val="dk1"/>
                      </a:solidFill>
                      <a:latin typeface="Times New Roman" panose="02020603050405020304"/>
                      <a:ea typeface="Times New Roman" panose="02020603050405020304"/>
                      <a:cs typeface="Times New Roman" panose="02020603050405020304"/>
                      <a:sym typeface="Times New Roman" panose="02020603050405020304"/>
                    </a:rPr>
                    <a:t>3</a:t>
                  </a:r>
                </a:p>
              </p:txBody>
            </p:sp>
            <p:cxnSp>
              <p:nvCxnSpPr>
                <p:cNvPr id="985" name="Google Shape;985;p17"/>
                <p:cNvCxnSpPr/>
                <p:nvPr/>
              </p:nvCxnSpPr>
              <p:spPr>
                <a:xfrm>
                  <a:off x="1178" y="1643"/>
                  <a:ext cx="24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986" name="Google Shape;986;p17"/>
              <p:cNvSpPr txBox="1"/>
              <p:nvPr/>
            </p:nvSpPr>
            <p:spPr>
              <a:xfrm>
                <a:off x="2393" y="3343"/>
                <a:ext cx="229" cy="3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 panose="020B0604020202020204"/>
                  <a:buNone/>
                </a:pPr>
                <a:r>
                  <a:rPr lang="en-US" sz="2800" b="1">
                    <a:solidFill>
                      <a:schemeClr val="dk1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rPr>
                  <a:t>2</a:t>
                </a:r>
              </a:p>
            </p:txBody>
          </p:sp>
        </p:grpSp>
        <p:grpSp>
          <p:nvGrpSpPr>
            <p:cNvPr id="987" name="Google Shape;987;p17"/>
            <p:cNvGrpSpPr/>
            <p:nvPr/>
          </p:nvGrpSpPr>
          <p:grpSpPr>
            <a:xfrm>
              <a:off x="4132" y="2021"/>
              <a:ext cx="439" cy="601"/>
              <a:chOff x="2393" y="3214"/>
              <a:chExt cx="439" cy="601"/>
            </a:xfrm>
          </p:grpSpPr>
          <p:grpSp>
            <p:nvGrpSpPr>
              <p:cNvPr id="988" name="Google Shape;988;p17"/>
              <p:cNvGrpSpPr/>
              <p:nvPr/>
            </p:nvGrpSpPr>
            <p:grpSpPr>
              <a:xfrm>
                <a:off x="2592" y="3214"/>
                <a:ext cx="240" cy="601"/>
                <a:chOff x="1178" y="1328"/>
                <a:chExt cx="240" cy="601"/>
              </a:xfrm>
            </p:grpSpPr>
            <p:sp>
              <p:nvSpPr>
                <p:cNvPr id="989" name="Google Shape;989;p17"/>
                <p:cNvSpPr txBox="1"/>
                <p:nvPr/>
              </p:nvSpPr>
              <p:spPr>
                <a:xfrm>
                  <a:off x="1186" y="1328"/>
                  <a:ext cx="229" cy="60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800"/>
                    <a:buFont typeface="Arial" panose="020B0604020202020204"/>
                    <a:buNone/>
                  </a:pPr>
                  <a:r>
                    <a:rPr lang="en-US" sz="2800" b="1">
                      <a:solidFill>
                        <a:schemeClr val="dk1"/>
                      </a:solidFill>
                      <a:latin typeface="Times New Roman" panose="02020603050405020304"/>
                      <a:ea typeface="Times New Roman" panose="02020603050405020304"/>
                      <a:cs typeface="Times New Roman" panose="02020603050405020304"/>
                      <a:sym typeface="Times New Roman" panose="02020603050405020304"/>
                    </a:rPr>
                    <a:t>1</a:t>
                  </a:r>
                </a:p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800"/>
                    <a:buFont typeface="Arial" panose="020B0604020202020204"/>
                    <a:buNone/>
                  </a:pPr>
                  <a:r>
                    <a:rPr lang="en-US" sz="2800" b="1">
                      <a:solidFill>
                        <a:schemeClr val="dk1"/>
                      </a:solidFill>
                      <a:latin typeface="Times New Roman" panose="02020603050405020304"/>
                      <a:ea typeface="Times New Roman" panose="02020603050405020304"/>
                      <a:cs typeface="Times New Roman" panose="02020603050405020304"/>
                      <a:sym typeface="Times New Roman" panose="02020603050405020304"/>
                    </a:rPr>
                    <a:t>4</a:t>
                  </a:r>
                </a:p>
              </p:txBody>
            </p:sp>
            <p:cxnSp>
              <p:nvCxnSpPr>
                <p:cNvPr id="990" name="Google Shape;990;p17"/>
                <p:cNvCxnSpPr/>
                <p:nvPr/>
              </p:nvCxnSpPr>
              <p:spPr>
                <a:xfrm>
                  <a:off x="1178" y="1643"/>
                  <a:ext cx="24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991" name="Google Shape;991;p17"/>
              <p:cNvSpPr txBox="1"/>
              <p:nvPr/>
            </p:nvSpPr>
            <p:spPr>
              <a:xfrm>
                <a:off x="2393" y="3343"/>
                <a:ext cx="229" cy="3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 panose="020B0604020202020204"/>
                  <a:buNone/>
                </a:pPr>
                <a:r>
                  <a:rPr lang="en-US" sz="2800" b="1">
                    <a:solidFill>
                      <a:schemeClr val="dk1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rPr>
                  <a:t>5</a:t>
                </a:r>
              </a:p>
            </p:txBody>
          </p:sp>
        </p:grpSp>
        <p:sp>
          <p:nvSpPr>
            <p:cNvPr id="992" name="Google Shape;992;p17"/>
            <p:cNvSpPr txBox="1"/>
            <p:nvPr/>
          </p:nvSpPr>
          <p:spPr>
            <a:xfrm>
              <a:off x="3940" y="2121"/>
              <a:ext cx="229" cy="3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 panose="020B0604020202020204"/>
                <a:buNone/>
              </a:pPr>
              <a:r>
                <a:rPr lang="en-US" sz="2800" b="1">
                  <a:solidFill>
                    <a:schemeClr val="dk1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x</a:t>
              </a:r>
            </a:p>
          </p:txBody>
        </p:sp>
      </p:grpSp>
      <p:sp>
        <p:nvSpPr>
          <p:cNvPr id="993" name="Google Shape;993;p17"/>
          <p:cNvSpPr txBox="1"/>
          <p:nvPr/>
        </p:nvSpPr>
        <p:spPr>
          <a:xfrm>
            <a:off x="3654910" y="1732316"/>
            <a:ext cx="1509528" cy="646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Mẫu:</a:t>
            </a:r>
            <a:endParaRPr sz="36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994" name="Google Shape;994;p17"/>
          <p:cNvGrpSpPr/>
          <p:nvPr/>
        </p:nvGrpSpPr>
        <p:grpSpPr>
          <a:xfrm>
            <a:off x="4956119" y="1581520"/>
            <a:ext cx="1693642" cy="965074"/>
            <a:chOff x="3504" y="2014"/>
            <a:chExt cx="1067" cy="608"/>
          </a:xfrm>
        </p:grpSpPr>
        <p:grpSp>
          <p:nvGrpSpPr>
            <p:cNvPr id="995" name="Google Shape;995;p17"/>
            <p:cNvGrpSpPr/>
            <p:nvPr/>
          </p:nvGrpSpPr>
          <p:grpSpPr>
            <a:xfrm>
              <a:off x="3504" y="2014"/>
              <a:ext cx="439" cy="601"/>
              <a:chOff x="2393" y="3214"/>
              <a:chExt cx="439" cy="601"/>
            </a:xfrm>
          </p:grpSpPr>
          <p:grpSp>
            <p:nvGrpSpPr>
              <p:cNvPr id="996" name="Google Shape;996;p17"/>
              <p:cNvGrpSpPr/>
              <p:nvPr/>
            </p:nvGrpSpPr>
            <p:grpSpPr>
              <a:xfrm>
                <a:off x="2592" y="3214"/>
                <a:ext cx="240" cy="601"/>
                <a:chOff x="1178" y="1328"/>
                <a:chExt cx="240" cy="601"/>
              </a:xfrm>
            </p:grpSpPr>
            <p:sp>
              <p:nvSpPr>
                <p:cNvPr id="997" name="Google Shape;997;p17"/>
                <p:cNvSpPr txBox="1"/>
                <p:nvPr/>
              </p:nvSpPr>
              <p:spPr>
                <a:xfrm>
                  <a:off x="1186" y="1328"/>
                  <a:ext cx="229" cy="60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800"/>
                    <a:buFont typeface="Arial" panose="020B0604020202020204"/>
                    <a:buNone/>
                  </a:pPr>
                  <a:r>
                    <a:rPr lang="en-US" sz="2800" b="1">
                      <a:solidFill>
                        <a:schemeClr val="dk1"/>
                      </a:solidFill>
                      <a:latin typeface="Times New Roman" panose="02020603050405020304"/>
                      <a:ea typeface="Times New Roman" panose="02020603050405020304"/>
                      <a:cs typeface="Times New Roman" panose="02020603050405020304"/>
                      <a:sym typeface="Times New Roman" panose="02020603050405020304"/>
                    </a:rPr>
                    <a:t>1</a:t>
                  </a:r>
                </a:p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800"/>
                    <a:buFont typeface="Arial" panose="020B0604020202020204"/>
                    <a:buNone/>
                  </a:pPr>
                  <a:r>
                    <a:rPr lang="en-US" sz="2800" b="1">
                      <a:solidFill>
                        <a:schemeClr val="dk1"/>
                      </a:solidFill>
                      <a:latin typeface="Times New Roman" panose="02020603050405020304"/>
                      <a:ea typeface="Times New Roman" panose="02020603050405020304"/>
                      <a:cs typeface="Times New Roman" panose="02020603050405020304"/>
                      <a:sym typeface="Times New Roman" panose="02020603050405020304"/>
                    </a:rPr>
                    <a:t>3</a:t>
                  </a:r>
                </a:p>
              </p:txBody>
            </p:sp>
            <p:cxnSp>
              <p:nvCxnSpPr>
                <p:cNvPr id="998" name="Google Shape;998;p17"/>
                <p:cNvCxnSpPr/>
                <p:nvPr/>
              </p:nvCxnSpPr>
              <p:spPr>
                <a:xfrm>
                  <a:off x="1178" y="1643"/>
                  <a:ext cx="24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999" name="Google Shape;999;p17"/>
              <p:cNvSpPr txBox="1"/>
              <p:nvPr/>
            </p:nvSpPr>
            <p:spPr>
              <a:xfrm>
                <a:off x="2393" y="3343"/>
                <a:ext cx="229" cy="3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 panose="020B0604020202020204"/>
                  <a:buNone/>
                </a:pPr>
                <a:r>
                  <a:rPr lang="en-US" sz="2800" b="1">
                    <a:solidFill>
                      <a:schemeClr val="dk1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rPr>
                  <a:t>2</a:t>
                </a:r>
              </a:p>
            </p:txBody>
          </p:sp>
        </p:grpSp>
        <p:grpSp>
          <p:nvGrpSpPr>
            <p:cNvPr id="1000" name="Google Shape;1000;p17"/>
            <p:cNvGrpSpPr/>
            <p:nvPr/>
          </p:nvGrpSpPr>
          <p:grpSpPr>
            <a:xfrm>
              <a:off x="4132" y="2021"/>
              <a:ext cx="439" cy="601"/>
              <a:chOff x="2393" y="3214"/>
              <a:chExt cx="439" cy="601"/>
            </a:xfrm>
          </p:grpSpPr>
          <p:grpSp>
            <p:nvGrpSpPr>
              <p:cNvPr id="1001" name="Google Shape;1001;p17"/>
              <p:cNvGrpSpPr/>
              <p:nvPr/>
            </p:nvGrpSpPr>
            <p:grpSpPr>
              <a:xfrm>
                <a:off x="2592" y="3214"/>
                <a:ext cx="240" cy="601"/>
                <a:chOff x="1178" y="1328"/>
                <a:chExt cx="240" cy="601"/>
              </a:xfrm>
            </p:grpSpPr>
            <p:sp>
              <p:nvSpPr>
                <p:cNvPr id="1002" name="Google Shape;1002;p17"/>
                <p:cNvSpPr txBox="1"/>
                <p:nvPr/>
              </p:nvSpPr>
              <p:spPr>
                <a:xfrm>
                  <a:off x="1186" y="1328"/>
                  <a:ext cx="229" cy="60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800"/>
                    <a:buFont typeface="Arial" panose="020B0604020202020204"/>
                    <a:buNone/>
                  </a:pPr>
                  <a:r>
                    <a:rPr lang="en-US" sz="2800" b="1">
                      <a:solidFill>
                        <a:schemeClr val="dk1"/>
                      </a:solidFill>
                      <a:latin typeface="Times New Roman" panose="02020603050405020304"/>
                      <a:ea typeface="Times New Roman" panose="02020603050405020304"/>
                      <a:cs typeface="Times New Roman" panose="02020603050405020304"/>
                      <a:sym typeface="Times New Roman" panose="02020603050405020304"/>
                    </a:rPr>
                    <a:t>1</a:t>
                  </a:r>
                </a:p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800"/>
                    <a:buFont typeface="Arial" panose="020B0604020202020204"/>
                    <a:buNone/>
                  </a:pPr>
                  <a:r>
                    <a:rPr lang="en-US" sz="2800" b="1">
                      <a:solidFill>
                        <a:schemeClr val="dk1"/>
                      </a:solidFill>
                      <a:latin typeface="Times New Roman" panose="02020603050405020304"/>
                      <a:ea typeface="Times New Roman" panose="02020603050405020304"/>
                      <a:cs typeface="Times New Roman" panose="02020603050405020304"/>
                      <a:sym typeface="Times New Roman" panose="02020603050405020304"/>
                    </a:rPr>
                    <a:t>4</a:t>
                  </a:r>
                </a:p>
              </p:txBody>
            </p:sp>
            <p:cxnSp>
              <p:nvCxnSpPr>
                <p:cNvPr id="1003" name="Google Shape;1003;p17"/>
                <p:cNvCxnSpPr/>
                <p:nvPr/>
              </p:nvCxnSpPr>
              <p:spPr>
                <a:xfrm>
                  <a:off x="1178" y="1643"/>
                  <a:ext cx="24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1004" name="Google Shape;1004;p17"/>
              <p:cNvSpPr txBox="1"/>
              <p:nvPr/>
            </p:nvSpPr>
            <p:spPr>
              <a:xfrm>
                <a:off x="2393" y="3343"/>
                <a:ext cx="229" cy="3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 panose="020B0604020202020204"/>
                  <a:buNone/>
                </a:pPr>
                <a:r>
                  <a:rPr lang="en-US" sz="2800" b="1">
                    <a:solidFill>
                      <a:schemeClr val="dk1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rPr>
                  <a:t>5</a:t>
                </a:r>
              </a:p>
            </p:txBody>
          </p:sp>
        </p:grpSp>
        <p:sp>
          <p:nvSpPr>
            <p:cNvPr id="1005" name="Google Shape;1005;p17"/>
            <p:cNvSpPr txBox="1"/>
            <p:nvPr/>
          </p:nvSpPr>
          <p:spPr>
            <a:xfrm>
              <a:off x="3940" y="2121"/>
              <a:ext cx="229" cy="3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 panose="020B0604020202020204"/>
                <a:buNone/>
              </a:pPr>
              <a:r>
                <a:rPr lang="en-US" sz="2800" b="1">
                  <a:solidFill>
                    <a:schemeClr val="dk1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x</a:t>
              </a:r>
            </a:p>
          </p:txBody>
        </p:sp>
      </p:grpSp>
      <p:grpSp>
        <p:nvGrpSpPr>
          <p:cNvPr id="1006" name="Google Shape;1006;p17"/>
          <p:cNvGrpSpPr/>
          <p:nvPr/>
        </p:nvGrpSpPr>
        <p:grpSpPr>
          <a:xfrm>
            <a:off x="4832803" y="3902015"/>
            <a:ext cx="543668" cy="953983"/>
            <a:chOff x="3110058" y="2045003"/>
            <a:chExt cx="528354" cy="954107"/>
          </a:xfrm>
        </p:grpSpPr>
        <p:sp>
          <p:nvSpPr>
            <p:cNvPr id="1007" name="Google Shape;1007;p17"/>
            <p:cNvSpPr txBox="1"/>
            <p:nvPr/>
          </p:nvSpPr>
          <p:spPr>
            <a:xfrm>
              <a:off x="3110058" y="2045003"/>
              <a:ext cx="528354" cy="9541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Arial" panose="020B0604020202020204"/>
                <a:buNone/>
              </a:pPr>
              <a:r>
                <a:rPr lang="en-US" sz="28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49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Arial" panose="020B0604020202020204"/>
                <a:buNone/>
              </a:pPr>
              <a:r>
                <a:rPr lang="en-US" sz="28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6</a:t>
              </a:r>
            </a:p>
          </p:txBody>
        </p:sp>
        <p:cxnSp>
          <p:nvCxnSpPr>
            <p:cNvPr id="1008" name="Google Shape;1008;p17"/>
            <p:cNvCxnSpPr/>
            <p:nvPr/>
          </p:nvCxnSpPr>
          <p:spPr>
            <a:xfrm>
              <a:off x="3179765" y="2545066"/>
              <a:ext cx="381000" cy="0"/>
            </a:xfrm>
            <a:prstGeom prst="straightConnector1">
              <a:avLst/>
            </a:prstGeom>
            <a:noFill/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009" name="Google Shape;1009;p17"/>
          <p:cNvSpPr txBox="1"/>
          <p:nvPr/>
        </p:nvSpPr>
        <p:spPr>
          <a:xfrm>
            <a:off x="5275493" y="4107607"/>
            <a:ext cx="364155" cy="523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800"/>
              <a:buFont typeface="Arial" panose="020B0604020202020204"/>
              <a:buNone/>
            </a:pPr>
            <a:r>
              <a:rPr lang="en-US" sz="2800" b="1">
                <a:solidFill>
                  <a:srgbClr val="0000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x</a:t>
            </a:r>
          </a:p>
        </p:txBody>
      </p:sp>
      <p:sp>
        <p:nvSpPr>
          <p:cNvPr id="1010" name="Google Shape;1010;p17"/>
          <p:cNvSpPr txBox="1"/>
          <p:nvPr/>
        </p:nvSpPr>
        <p:spPr>
          <a:xfrm>
            <a:off x="6054892" y="4052283"/>
            <a:ext cx="562902" cy="646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3600"/>
              <a:buFont typeface="Arial" panose="020B0604020202020204"/>
              <a:buNone/>
            </a:pPr>
            <a:r>
              <a:rPr lang="en-US" sz="3600" b="1">
                <a:solidFill>
                  <a:srgbClr val="0000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= </a:t>
            </a:r>
          </a:p>
        </p:txBody>
      </p:sp>
      <p:grpSp>
        <p:nvGrpSpPr>
          <p:cNvPr id="1011" name="Google Shape;1011;p17"/>
          <p:cNvGrpSpPr/>
          <p:nvPr/>
        </p:nvGrpSpPr>
        <p:grpSpPr>
          <a:xfrm>
            <a:off x="6512429" y="3901487"/>
            <a:ext cx="543668" cy="953983"/>
            <a:chOff x="3162138" y="2045003"/>
            <a:chExt cx="424191" cy="954107"/>
          </a:xfrm>
        </p:grpSpPr>
        <p:sp>
          <p:nvSpPr>
            <p:cNvPr id="1012" name="Google Shape;1012;p17"/>
            <p:cNvSpPr txBox="1"/>
            <p:nvPr/>
          </p:nvSpPr>
          <p:spPr>
            <a:xfrm>
              <a:off x="3162138" y="2045003"/>
              <a:ext cx="424191" cy="9541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Arial" panose="020B0604020202020204"/>
                <a:buNone/>
              </a:pPr>
              <a:r>
                <a:rPr lang="en-US" sz="28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49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Arial" panose="020B0604020202020204"/>
                <a:buNone/>
              </a:pPr>
              <a:r>
                <a:rPr lang="en-US" sz="2800" b="1">
                  <a:solidFill>
                    <a:srgbClr val="0000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15</a:t>
              </a:r>
            </a:p>
          </p:txBody>
        </p:sp>
        <p:cxnSp>
          <p:nvCxnSpPr>
            <p:cNvPr id="1013" name="Google Shape;1013;p17"/>
            <p:cNvCxnSpPr/>
            <p:nvPr/>
          </p:nvCxnSpPr>
          <p:spPr>
            <a:xfrm>
              <a:off x="3179765" y="2545066"/>
              <a:ext cx="381000" cy="0"/>
            </a:xfrm>
            <a:prstGeom prst="straightConnector1">
              <a:avLst/>
            </a:prstGeom>
            <a:noFill/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14:flip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9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9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9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9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9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9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9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9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9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9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9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9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9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9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9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9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9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9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9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9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9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9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9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9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9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9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9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9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9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9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9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9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9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9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9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9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9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9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9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9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10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10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10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10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10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10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10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10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9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9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Google Shape;1019;p18"/>
          <p:cNvSpPr/>
          <p:nvPr/>
        </p:nvSpPr>
        <p:spPr>
          <a:xfrm>
            <a:off x="580572" y="821550"/>
            <a:ext cx="5299528" cy="2247617"/>
          </a:xfrm>
          <a:prstGeom prst="cloud">
            <a:avLst/>
          </a:prstGeom>
          <a:solidFill>
            <a:srgbClr val="FBE0D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020" name="Google Shape;1020;p18"/>
          <p:cNvSpPr txBox="1"/>
          <p:nvPr/>
        </p:nvSpPr>
        <p:spPr>
          <a:xfrm>
            <a:off x="1193800" y="1337393"/>
            <a:ext cx="457200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Làm thế nào để thực hiện phép tính với hỗn số?</a:t>
            </a:r>
          </a:p>
        </p:txBody>
      </p:sp>
      <p:sp>
        <p:nvSpPr>
          <p:cNvPr id="1021" name="Google Shape;1021;p18"/>
          <p:cNvSpPr/>
          <p:nvPr/>
        </p:nvSpPr>
        <p:spPr>
          <a:xfrm>
            <a:off x="7799959" y="1193853"/>
            <a:ext cx="3085698" cy="1390469"/>
          </a:xfrm>
          <a:prstGeom prst="wedgeRectCallout">
            <a:avLst>
              <a:gd name="adj1" fmla="val 21772"/>
              <a:gd name="adj2" fmla="val 72903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022" name="Google Shape;1022;p18"/>
          <p:cNvSpPr txBox="1"/>
          <p:nvPr/>
        </p:nvSpPr>
        <p:spPr>
          <a:xfrm>
            <a:off x="7904721" y="1311158"/>
            <a:ext cx="2980937" cy="1200173"/>
          </a:xfrm>
          <a:prstGeom prst="rect">
            <a:avLst/>
          </a:prstGeom>
          <a:solidFill>
            <a:srgbClr val="FF99CB"/>
          </a:solidFill>
          <a:ln w="9525" cap="flat" cmpd="sng">
            <a:solidFill>
              <a:srgbClr val="FD97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Thực hiện theo 2 bước:</a:t>
            </a:r>
          </a:p>
        </p:txBody>
      </p:sp>
      <p:pic>
        <p:nvPicPr>
          <p:cNvPr id="1023" name="Google Shape;1023;p18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 flipH="1">
            <a:off x="2208322" y="2668668"/>
            <a:ext cx="2428559" cy="4002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4" name="Google Shape;1024;p18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9595568" y="2857036"/>
            <a:ext cx="2428559" cy="4002552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Google Shape;1025;p18"/>
          <p:cNvSpPr/>
          <p:nvPr/>
        </p:nvSpPr>
        <p:spPr>
          <a:xfrm>
            <a:off x="5524568" y="2766297"/>
            <a:ext cx="4068215" cy="1191816"/>
          </a:xfrm>
          <a:prstGeom prst="roundRect">
            <a:avLst>
              <a:gd name="adj" fmla="val 45895"/>
            </a:avLst>
          </a:prstGeom>
          <a:solidFill>
            <a:srgbClr val="EBEAB4"/>
          </a:solidFill>
          <a:ln w="9525" cap="flat" cmpd="sng">
            <a:solidFill>
              <a:srgbClr val="EBEAB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Bước 1: </a:t>
            </a:r>
            <a:r>
              <a:rPr lang="en-US" sz="3200">
                <a:solidFill>
                  <a:srgbClr val="0000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Chuyển các hỗn số thành phân số.</a:t>
            </a:r>
          </a:p>
        </p:txBody>
      </p:sp>
      <p:sp>
        <p:nvSpPr>
          <p:cNvPr id="1026" name="Google Shape;1026;p18"/>
          <p:cNvSpPr/>
          <p:nvPr/>
        </p:nvSpPr>
        <p:spPr>
          <a:xfrm>
            <a:off x="5524567" y="4074036"/>
            <a:ext cx="4068215" cy="1462683"/>
          </a:xfrm>
          <a:prstGeom prst="roundRect">
            <a:avLst>
              <a:gd name="adj" fmla="val 45895"/>
            </a:avLst>
          </a:prstGeom>
          <a:solidFill>
            <a:srgbClr val="E5E09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Bước 2: </a:t>
            </a:r>
            <a:r>
              <a:rPr lang="en-US" sz="3200">
                <a:solidFill>
                  <a:srgbClr val="0000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Thực hiện các phép tính.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Google Shape;1031;p19"/>
          <p:cNvSpPr/>
          <p:nvPr/>
        </p:nvSpPr>
        <p:spPr>
          <a:xfrm>
            <a:off x="1094798" y="2368554"/>
            <a:ext cx="10453429" cy="3281165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032" name="Google Shape;1032;p19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6243505" y="-37169"/>
            <a:ext cx="1105785" cy="1091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3" name="Google Shape;1033;p19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4422157" y="4187716"/>
            <a:ext cx="1084858" cy="1084858"/>
          </a:xfrm>
          <a:prstGeom prst="rect">
            <a:avLst/>
          </a:prstGeom>
          <a:noFill/>
          <a:ln>
            <a:noFill/>
          </a:ln>
        </p:spPr>
      </p:pic>
      <p:sp>
        <p:nvSpPr>
          <p:cNvPr id="1034" name="Google Shape;1034;p19"/>
          <p:cNvSpPr/>
          <p:nvPr/>
        </p:nvSpPr>
        <p:spPr>
          <a:xfrm>
            <a:off x="-1371423" y="664427"/>
            <a:ext cx="1038956" cy="614698"/>
          </a:xfrm>
          <a:prstGeom prst="cloud">
            <a:avLst/>
          </a:prstGeom>
          <a:solidFill>
            <a:schemeClr val="lt1">
              <a:alpha val="94901"/>
            </a:schemeClr>
          </a:solidFill>
          <a:ln w="9525" cap="flat" cmpd="sng">
            <a:solidFill>
              <a:srgbClr val="FFE4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035" name="Google Shape;1035;p19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4063823" y="1020657"/>
            <a:ext cx="3622876" cy="12240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6" name="Google Shape;1036;p19"/>
          <p:cNvPicPr preferRelativeResize="0"/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5206199" y="-6836"/>
            <a:ext cx="1980942" cy="1733324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19"/>
          <p:cNvSpPr/>
          <p:nvPr/>
        </p:nvSpPr>
        <p:spPr>
          <a:xfrm>
            <a:off x="12349180" y="1642120"/>
            <a:ext cx="1038956" cy="614698"/>
          </a:xfrm>
          <a:prstGeom prst="cloud">
            <a:avLst/>
          </a:prstGeom>
          <a:solidFill>
            <a:schemeClr val="lt1">
              <a:alpha val="94901"/>
            </a:schemeClr>
          </a:solidFill>
          <a:ln w="9525" cap="flat" cmpd="sng">
            <a:solidFill>
              <a:srgbClr val="FFE4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038" name="Google Shape;1038;p19"/>
          <p:cNvSpPr/>
          <p:nvPr/>
        </p:nvSpPr>
        <p:spPr>
          <a:xfrm>
            <a:off x="-1963774" y="4797301"/>
            <a:ext cx="1917262" cy="963383"/>
          </a:xfrm>
          <a:prstGeom prst="cloud">
            <a:avLst/>
          </a:prstGeom>
          <a:solidFill>
            <a:schemeClr val="lt1">
              <a:alpha val="94901"/>
            </a:schemeClr>
          </a:solidFill>
          <a:ln w="9525" cap="flat" cmpd="sng">
            <a:solidFill>
              <a:srgbClr val="FFE4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039" name="Google Shape;1039;p19"/>
          <p:cNvPicPr preferRelativeResize="0"/>
          <p:nvPr/>
        </p:nvPicPr>
        <p:blipFill rotWithShape="1">
          <a:blip r:embed="rId7"/>
          <a:srcRect/>
          <a:stretch>
            <a:fillRect/>
          </a:stretch>
        </p:blipFill>
        <p:spPr>
          <a:xfrm>
            <a:off x="6741043" y="2272839"/>
            <a:ext cx="1577587" cy="5418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0" name="Google Shape;1040;p19"/>
          <p:cNvPicPr preferRelativeResize="0"/>
          <p:nvPr/>
        </p:nvPicPr>
        <p:blipFill rotWithShape="1">
          <a:blip r:embed="rId8"/>
          <a:srcRect/>
          <a:stretch>
            <a:fillRect/>
          </a:stretch>
        </p:blipFill>
        <p:spPr>
          <a:xfrm>
            <a:off x="7535444" y="3179320"/>
            <a:ext cx="1713835" cy="597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1" name="Google Shape;1041;p19"/>
          <p:cNvPicPr preferRelativeResize="0"/>
          <p:nvPr/>
        </p:nvPicPr>
        <p:blipFill rotWithShape="1">
          <a:blip r:embed="rId9"/>
          <a:srcRect/>
          <a:stretch>
            <a:fillRect/>
          </a:stretch>
        </p:blipFill>
        <p:spPr>
          <a:xfrm>
            <a:off x="7828075" y="4050859"/>
            <a:ext cx="2016828" cy="709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2" name="Google Shape;1042;p19"/>
          <p:cNvPicPr preferRelativeResize="0"/>
          <p:nvPr/>
        </p:nvPicPr>
        <p:blipFill rotWithShape="1">
          <a:blip r:embed="rId10"/>
          <a:srcRect/>
          <a:stretch>
            <a:fillRect/>
          </a:stretch>
        </p:blipFill>
        <p:spPr>
          <a:xfrm>
            <a:off x="8836490" y="4856056"/>
            <a:ext cx="2316265" cy="845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3" name="Google Shape;1043;p19"/>
          <p:cNvPicPr preferRelativeResize="0"/>
          <p:nvPr/>
        </p:nvPicPr>
        <p:blipFill rotWithShape="1">
          <a:blip r:embed="rId11"/>
          <a:srcRect/>
          <a:stretch>
            <a:fillRect/>
          </a:stretch>
        </p:blipFill>
        <p:spPr>
          <a:xfrm>
            <a:off x="9623523" y="5756647"/>
            <a:ext cx="2465305" cy="1101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4" name="Google Shape;1044;p19"/>
          <p:cNvPicPr preferRelativeResize="0"/>
          <p:nvPr/>
        </p:nvPicPr>
        <p:blipFill rotWithShape="1">
          <a:blip r:embed="rId12"/>
          <a:srcRect/>
          <a:stretch>
            <a:fillRect/>
          </a:stretch>
        </p:blipFill>
        <p:spPr>
          <a:xfrm>
            <a:off x="1313228" y="4929841"/>
            <a:ext cx="2024763" cy="9778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5" name="Google Shape;1045;p19"/>
          <p:cNvPicPr preferRelativeResize="0"/>
          <p:nvPr/>
        </p:nvPicPr>
        <p:blipFill rotWithShape="1">
          <a:blip r:embed="rId13"/>
          <a:srcRect/>
          <a:stretch>
            <a:fillRect/>
          </a:stretch>
        </p:blipFill>
        <p:spPr>
          <a:xfrm>
            <a:off x="3873337" y="2318554"/>
            <a:ext cx="1349035" cy="596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6" name="Google Shape;1046;p19"/>
          <p:cNvPicPr preferRelativeResize="0"/>
          <p:nvPr/>
        </p:nvPicPr>
        <p:blipFill rotWithShape="1">
          <a:blip r:embed="rId14"/>
          <a:srcRect/>
          <a:stretch>
            <a:fillRect/>
          </a:stretch>
        </p:blipFill>
        <p:spPr>
          <a:xfrm>
            <a:off x="3358937" y="3206588"/>
            <a:ext cx="1489872" cy="6136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7" name="Google Shape;1047;p19"/>
          <p:cNvPicPr preferRelativeResize="0"/>
          <p:nvPr/>
        </p:nvPicPr>
        <p:blipFill rotWithShape="1">
          <a:blip r:embed="rId15"/>
          <a:srcRect/>
          <a:stretch>
            <a:fillRect/>
          </a:stretch>
        </p:blipFill>
        <p:spPr>
          <a:xfrm>
            <a:off x="2325610" y="4050859"/>
            <a:ext cx="1856006" cy="755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8" name="Google Shape;1048;p19"/>
          <p:cNvPicPr preferRelativeResize="0"/>
          <p:nvPr/>
        </p:nvPicPr>
        <p:blipFill rotWithShape="1">
          <a:blip r:embed="rId16"/>
          <a:srcRect/>
          <a:stretch>
            <a:fillRect/>
          </a:stretch>
        </p:blipFill>
        <p:spPr>
          <a:xfrm>
            <a:off x="161974" y="5886458"/>
            <a:ext cx="2218738" cy="971889"/>
          </a:xfrm>
          <a:prstGeom prst="rect">
            <a:avLst/>
          </a:prstGeom>
          <a:noFill/>
          <a:ln>
            <a:noFill/>
          </a:ln>
        </p:spPr>
      </p:pic>
      <p:sp>
        <p:nvSpPr>
          <p:cNvPr id="1049" name="Google Shape;1049;p19">
            <a:hlinkClick r:id="rId17" action="ppaction://hlinksldjump"/>
          </p:cNvPr>
          <p:cNvSpPr/>
          <p:nvPr/>
        </p:nvSpPr>
        <p:spPr>
          <a:xfrm>
            <a:off x="110957" y="3241003"/>
            <a:ext cx="641984" cy="641984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1</a:t>
            </a:r>
            <a:endParaRPr sz="2400" b="1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050" name="Google Shape;1050;p19">
            <a:hlinkClick r:id="rId18" action="ppaction://hlinksldjump"/>
          </p:cNvPr>
          <p:cNvSpPr/>
          <p:nvPr/>
        </p:nvSpPr>
        <p:spPr>
          <a:xfrm>
            <a:off x="110957" y="2539268"/>
            <a:ext cx="641984" cy="641984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2</a:t>
            </a:r>
            <a:endParaRPr sz="2400" b="1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051" name="Google Shape;1051;p19">
            <a:hlinkClick r:id="rId19" action="ppaction://hlinksldjump"/>
          </p:cNvPr>
          <p:cNvSpPr/>
          <p:nvPr/>
        </p:nvSpPr>
        <p:spPr>
          <a:xfrm>
            <a:off x="110957" y="1826566"/>
            <a:ext cx="641984" cy="641984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3</a:t>
            </a:r>
            <a:endParaRPr sz="2400" b="1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052" name="Google Shape;1052;p19">
            <a:hlinkClick r:id="rId20" action="ppaction://hlinksldjump"/>
          </p:cNvPr>
          <p:cNvSpPr/>
          <p:nvPr/>
        </p:nvSpPr>
        <p:spPr>
          <a:xfrm>
            <a:off x="110957" y="1113864"/>
            <a:ext cx="641984" cy="641984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4</a:t>
            </a:r>
            <a:endParaRPr sz="2400" b="1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053" name="Google Shape;1053;p19">
            <a:hlinkClick r:id="rId21" action="ppaction://hlinksldjump"/>
          </p:cNvPr>
          <p:cNvSpPr/>
          <p:nvPr/>
        </p:nvSpPr>
        <p:spPr>
          <a:xfrm>
            <a:off x="110957" y="401162"/>
            <a:ext cx="641984" cy="641984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5</a:t>
            </a:r>
            <a:endParaRPr sz="2400" b="1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054" name="Google Shape;1054;p19">
            <a:hlinkClick r:id="rId22" action="ppaction://hlinksldjump"/>
          </p:cNvPr>
          <p:cNvSpPr/>
          <p:nvPr/>
        </p:nvSpPr>
        <p:spPr>
          <a:xfrm>
            <a:off x="11427010" y="3241003"/>
            <a:ext cx="641984" cy="641984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1</a:t>
            </a:r>
            <a:endParaRPr sz="2400" b="1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055" name="Google Shape;1055;p19">
            <a:hlinkClick r:id="rId23" action="ppaction://hlinksldjump"/>
          </p:cNvPr>
          <p:cNvSpPr/>
          <p:nvPr/>
        </p:nvSpPr>
        <p:spPr>
          <a:xfrm>
            <a:off x="11427010" y="2539268"/>
            <a:ext cx="641984" cy="641984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2</a:t>
            </a:r>
            <a:endParaRPr sz="2400" b="1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056" name="Google Shape;1056;p19">
            <a:hlinkClick r:id="rId24" action="ppaction://hlinksldjump"/>
          </p:cNvPr>
          <p:cNvSpPr/>
          <p:nvPr/>
        </p:nvSpPr>
        <p:spPr>
          <a:xfrm>
            <a:off x="11427010" y="1826566"/>
            <a:ext cx="641984" cy="641984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3</a:t>
            </a:r>
            <a:endParaRPr sz="2400" b="1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057" name="Google Shape;1057;p19">
            <a:hlinkClick r:id="rId25" action="ppaction://hlinksldjump"/>
          </p:cNvPr>
          <p:cNvSpPr/>
          <p:nvPr/>
        </p:nvSpPr>
        <p:spPr>
          <a:xfrm>
            <a:off x="11427010" y="1113864"/>
            <a:ext cx="641984" cy="641984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4</a:t>
            </a:r>
            <a:endParaRPr sz="2400" b="1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058" name="Google Shape;1058;p19">
            <a:hlinkClick r:id="rId26" action="ppaction://hlinksldjump"/>
          </p:cNvPr>
          <p:cNvSpPr/>
          <p:nvPr/>
        </p:nvSpPr>
        <p:spPr>
          <a:xfrm>
            <a:off x="11427010" y="401162"/>
            <a:ext cx="641984" cy="641984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5</a:t>
            </a:r>
            <a:endParaRPr sz="2400" b="1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059" name="Google Shape;1059;p19"/>
          <p:cNvSpPr/>
          <p:nvPr/>
        </p:nvSpPr>
        <p:spPr>
          <a:xfrm>
            <a:off x="893977" y="2837"/>
            <a:ext cx="4142392" cy="523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D83658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CHÚC MỪNG ĐỘI THỎ</a:t>
            </a:r>
            <a:endParaRPr sz="2800" b="1">
              <a:solidFill>
                <a:srgbClr val="D83658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060" name="Google Shape;1060;p19"/>
          <p:cNvSpPr/>
          <p:nvPr/>
        </p:nvSpPr>
        <p:spPr>
          <a:xfrm>
            <a:off x="6759879" y="2837"/>
            <a:ext cx="5309115" cy="523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D83658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CHÚC MỪNG ĐỘI CỌP</a:t>
            </a:r>
            <a:endParaRPr sz="2800" b="1">
              <a:solidFill>
                <a:srgbClr val="D83658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061" name="Google Shape;1061;p19"/>
          <p:cNvSpPr/>
          <p:nvPr/>
        </p:nvSpPr>
        <p:spPr>
          <a:xfrm>
            <a:off x="2235592" y="1086857"/>
            <a:ext cx="927249" cy="592170"/>
          </a:xfrm>
          <a:prstGeom prst="cloud">
            <a:avLst/>
          </a:prstGeom>
          <a:solidFill>
            <a:schemeClr val="lt1"/>
          </a:solidFill>
          <a:ln w="9525" cap="flat" cmpd="sng">
            <a:solidFill>
              <a:srgbClr val="FFE4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062" name="Google Shape;1062;p19"/>
          <p:cNvSpPr/>
          <p:nvPr/>
        </p:nvSpPr>
        <p:spPr>
          <a:xfrm>
            <a:off x="9249279" y="1056065"/>
            <a:ext cx="917581" cy="584771"/>
          </a:xfrm>
          <a:prstGeom prst="cloud">
            <a:avLst/>
          </a:prstGeom>
          <a:solidFill>
            <a:schemeClr val="lt1"/>
          </a:solidFill>
          <a:ln w="9525" cap="flat" cmpd="sng">
            <a:solidFill>
              <a:srgbClr val="FFE4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063" name="Google Shape;1063;p19"/>
          <p:cNvPicPr preferRelativeResize="0"/>
          <p:nvPr/>
        </p:nvPicPr>
        <p:blipFill rotWithShape="1">
          <a:blip r:embed="rId27"/>
          <a:srcRect/>
          <a:stretch>
            <a:fillRect/>
          </a:stretch>
        </p:blipFill>
        <p:spPr>
          <a:xfrm>
            <a:off x="12349180" y="187829"/>
            <a:ext cx="609521" cy="609521"/>
          </a:xfrm>
          <a:prstGeom prst="rect">
            <a:avLst/>
          </a:prstGeom>
          <a:noFill/>
          <a:ln>
            <a:noFill/>
          </a:ln>
        </p:spPr>
      </p:pic>
      <p:sp>
        <p:nvSpPr>
          <p:cNvPr id="1064" name="Google Shape;1064;p19"/>
          <p:cNvSpPr/>
          <p:nvPr/>
        </p:nvSpPr>
        <p:spPr>
          <a:xfrm>
            <a:off x="821178" y="2272777"/>
            <a:ext cx="10548056" cy="1569520"/>
          </a:xfrm>
          <a:prstGeom prst="rect">
            <a:avLst/>
          </a:prstGeom>
          <a:solidFill>
            <a:srgbClr val="000000">
              <a:alpha val="17647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 b="1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AI LÊN CAO HƠN</a:t>
            </a:r>
          </a:p>
        </p:txBody>
      </p:sp>
      <p:pic>
        <p:nvPicPr>
          <p:cNvPr id="1065" name="Google Shape;1065;p19"/>
          <p:cNvPicPr preferRelativeResize="0"/>
          <p:nvPr/>
        </p:nvPicPr>
        <p:blipFill rotWithShape="1">
          <a:blip r:embed="rId28"/>
          <a:srcRect/>
          <a:stretch>
            <a:fillRect/>
          </a:stretch>
        </p:blipFill>
        <p:spPr>
          <a:xfrm>
            <a:off x="10083260" y="4428445"/>
            <a:ext cx="1724521" cy="1830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6" name="Google Shape;1066;p19"/>
          <p:cNvPicPr preferRelativeResize="0"/>
          <p:nvPr/>
        </p:nvPicPr>
        <p:blipFill rotWithShape="1">
          <a:blip r:embed="rId29"/>
          <a:srcRect/>
          <a:stretch>
            <a:fillRect/>
          </a:stretch>
        </p:blipFill>
        <p:spPr>
          <a:xfrm>
            <a:off x="503831" y="4922161"/>
            <a:ext cx="1307397" cy="1533785"/>
          </a:xfrm>
          <a:prstGeom prst="rect">
            <a:avLst/>
          </a:prstGeom>
          <a:noFill/>
          <a:ln>
            <a:noFill/>
          </a:ln>
        </p:spPr>
      </p:pic>
      <p:sp>
        <p:nvSpPr>
          <p:cNvPr id="1067" name="Google Shape;1067;p19">
            <a:hlinkClick r:id="rId30" action="ppaction://hlinksldjump"/>
          </p:cNvPr>
          <p:cNvSpPr/>
          <p:nvPr/>
        </p:nvSpPr>
        <p:spPr>
          <a:xfrm>
            <a:off x="5507016" y="6032500"/>
            <a:ext cx="736490" cy="423446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72936" y="60000"/>
                </a:moveTo>
                <a:lnTo>
                  <a:pt x="34127" y="15000"/>
                </a:lnTo>
                <a:lnTo>
                  <a:pt x="34127" y="105000"/>
                </a:lnTo>
                <a:close/>
                <a:moveTo>
                  <a:pt x="79405" y="15000"/>
                </a:moveTo>
                <a:lnTo>
                  <a:pt x="85873" y="15000"/>
                </a:lnTo>
                <a:lnTo>
                  <a:pt x="85873" y="105000"/>
                </a:lnTo>
                <a:lnTo>
                  <a:pt x="79405" y="105000"/>
                </a:lnTo>
                <a:close/>
              </a:path>
              <a:path w="120000" h="120000" fill="darken" extrusionOk="0">
                <a:moveTo>
                  <a:pt x="72936" y="60000"/>
                </a:moveTo>
                <a:lnTo>
                  <a:pt x="34127" y="15000"/>
                </a:lnTo>
                <a:lnTo>
                  <a:pt x="34127" y="105000"/>
                </a:lnTo>
                <a:close/>
                <a:moveTo>
                  <a:pt x="79405" y="15000"/>
                </a:moveTo>
                <a:lnTo>
                  <a:pt x="85873" y="15000"/>
                </a:lnTo>
                <a:lnTo>
                  <a:pt x="85873" y="105000"/>
                </a:lnTo>
                <a:lnTo>
                  <a:pt x="79405" y="105000"/>
                </a:lnTo>
                <a:close/>
              </a:path>
              <a:path w="120000" h="120000" fill="none" extrusionOk="0">
                <a:moveTo>
                  <a:pt x="72936" y="60000"/>
                </a:moveTo>
                <a:lnTo>
                  <a:pt x="34127" y="105000"/>
                </a:lnTo>
                <a:lnTo>
                  <a:pt x="34127" y="15000"/>
                </a:lnTo>
                <a:close/>
                <a:moveTo>
                  <a:pt x="79405" y="15000"/>
                </a:moveTo>
                <a:lnTo>
                  <a:pt x="85873" y="15000"/>
                </a:lnTo>
                <a:lnTo>
                  <a:pt x="85873" y="105000"/>
                </a:lnTo>
                <a:lnTo>
                  <a:pt x="79405" y="105000"/>
                </a:lnTo>
                <a:close/>
              </a:path>
              <a:path w="120000" h="120000" fill="none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solidFill>
              <a:srgbClr val="BA8B3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0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0"/>
                                        <p:tgtEl>
                                          <p:spTgt spid="1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/>
                                        <p:tgtEl>
                                          <p:spTgt spid="10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/>
                                        <p:tgtEl>
                                          <p:spTgt spid="10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0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" name="Google Shape;1072;p20"/>
          <p:cNvSpPr/>
          <p:nvPr/>
        </p:nvSpPr>
        <p:spPr>
          <a:xfrm>
            <a:off x="1694472" y="1002026"/>
            <a:ext cx="9618997" cy="927772"/>
          </a:xfrm>
          <a:prstGeom prst="rect">
            <a:avLst/>
          </a:prstGeom>
          <a:solidFill>
            <a:srgbClr val="FFD168">
              <a:alpha val="6588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Viết hỗn số phù hợp với hình sau:</a:t>
            </a:r>
            <a:endParaRPr sz="440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073" name="Google Shape;1073;p20"/>
          <p:cNvSpPr/>
          <p:nvPr/>
        </p:nvSpPr>
        <p:spPr>
          <a:xfrm>
            <a:off x="4856514" y="4012308"/>
            <a:ext cx="2477385" cy="1245146"/>
          </a:xfrm>
          <a:prstGeom prst="rect">
            <a:avLst/>
          </a:prstGeom>
          <a:solidFill>
            <a:srgbClr val="E68319">
              <a:alpha val="8196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rgbClr val="262626"/>
              </a:solidFill>
              <a:latin typeface="Tahoma" panose="020B0604030504040204"/>
              <a:ea typeface="Tahoma" panose="020B0604030504040204"/>
              <a:cs typeface="Tahoma" panose="020B0604030504040204"/>
              <a:sym typeface="Tahoma" panose="020B0604030504040204"/>
            </a:endParaRPr>
          </a:p>
        </p:txBody>
      </p:sp>
      <p:pic>
        <p:nvPicPr>
          <p:cNvPr id="1074" name="Google Shape;1074;p20">
            <a:hlinkClick r:id="rId3" action="ppaction://hlinksldjump"/>
          </p:cNvPr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10904705" y="4847933"/>
            <a:ext cx="1285708" cy="1285708"/>
          </a:xfrm>
          <a:prstGeom prst="rect">
            <a:avLst/>
          </a:prstGeom>
          <a:noFill/>
          <a:ln>
            <a:noFill/>
          </a:ln>
        </p:spPr>
      </p:pic>
      <p:sp>
        <p:nvSpPr>
          <p:cNvPr id="1075" name="Google Shape;1075;p20"/>
          <p:cNvSpPr txBox="1"/>
          <p:nvPr/>
        </p:nvSpPr>
        <p:spPr>
          <a:xfrm>
            <a:off x="5000355" y="89118"/>
            <a:ext cx="218970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ĐỘI THỎ</a:t>
            </a:r>
            <a:endParaRPr sz="3600" b="1">
              <a:solidFill>
                <a:srgbClr val="FF000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grpSp>
        <p:nvGrpSpPr>
          <p:cNvPr id="1076" name="Google Shape;1076;p20"/>
          <p:cNvGrpSpPr/>
          <p:nvPr/>
        </p:nvGrpSpPr>
        <p:grpSpPr>
          <a:xfrm>
            <a:off x="8950347" y="2084608"/>
            <a:ext cx="1740568" cy="1746053"/>
            <a:chOff x="10184546" y="2048573"/>
            <a:chExt cx="1740795" cy="1746280"/>
          </a:xfrm>
        </p:grpSpPr>
        <p:grpSp>
          <p:nvGrpSpPr>
            <p:cNvPr id="1077" name="Google Shape;1077;p20"/>
            <p:cNvGrpSpPr/>
            <p:nvPr/>
          </p:nvGrpSpPr>
          <p:grpSpPr>
            <a:xfrm>
              <a:off x="10186412" y="2051744"/>
              <a:ext cx="1727200" cy="1738200"/>
              <a:chOff x="8603278" y="2124210"/>
              <a:chExt cx="1727200" cy="1738200"/>
            </a:xfrm>
          </p:grpSpPr>
          <p:sp>
            <p:nvSpPr>
              <p:cNvPr id="1078" name="Google Shape;1078;p20"/>
              <p:cNvSpPr/>
              <p:nvPr/>
            </p:nvSpPr>
            <p:spPr>
              <a:xfrm>
                <a:off x="8603278" y="2135210"/>
                <a:ext cx="1727200" cy="1727200"/>
              </a:xfrm>
              <a:prstGeom prst="diamond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cxnSp>
            <p:nvCxnSpPr>
              <p:cNvPr id="1079" name="Google Shape;1079;p20"/>
              <p:cNvCxnSpPr>
                <a:endCxn id="1078" idx="2"/>
              </p:cNvCxnSpPr>
              <p:nvPr/>
            </p:nvCxnSpPr>
            <p:spPr>
              <a:xfrm>
                <a:off x="9466878" y="2124210"/>
                <a:ext cx="0" cy="1738200"/>
              </a:xfrm>
              <a:prstGeom prst="straightConnector1">
                <a:avLst/>
              </a:prstGeom>
              <a:noFill/>
              <a:ln w="12700" cap="flat" cmpd="sng">
                <a:solidFill>
                  <a:srgbClr val="0C0C0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080" name="Google Shape;1080;p20"/>
              <p:cNvCxnSpPr>
                <a:stCxn id="1078" idx="1"/>
                <a:endCxn id="1078" idx="3"/>
              </p:cNvCxnSpPr>
              <p:nvPr/>
            </p:nvCxnSpPr>
            <p:spPr>
              <a:xfrm>
                <a:off x="8603278" y="2998810"/>
                <a:ext cx="1727100" cy="0"/>
              </a:xfrm>
              <a:prstGeom prst="straightConnector1">
                <a:avLst/>
              </a:prstGeom>
              <a:noFill/>
              <a:ln w="12700" cap="flat" cmpd="sng">
                <a:solidFill>
                  <a:srgbClr val="0C0C0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grpSp>
          <p:nvGrpSpPr>
            <p:cNvPr id="1081" name="Google Shape;1081;p20"/>
            <p:cNvGrpSpPr/>
            <p:nvPr/>
          </p:nvGrpSpPr>
          <p:grpSpPr>
            <a:xfrm>
              <a:off x="10184546" y="2048573"/>
              <a:ext cx="1740795" cy="1746280"/>
              <a:chOff x="1019118" y="932932"/>
              <a:chExt cx="1740795" cy="1746280"/>
            </a:xfrm>
          </p:grpSpPr>
          <p:grpSp>
            <p:nvGrpSpPr>
              <p:cNvPr id="1082" name="Google Shape;1082;p20"/>
              <p:cNvGrpSpPr/>
              <p:nvPr/>
            </p:nvGrpSpPr>
            <p:grpSpPr>
              <a:xfrm>
                <a:off x="1019118" y="932932"/>
                <a:ext cx="1740795" cy="1746280"/>
                <a:chOff x="700462" y="932932"/>
                <a:chExt cx="1740795" cy="1746280"/>
              </a:xfrm>
            </p:grpSpPr>
            <p:sp>
              <p:nvSpPr>
                <p:cNvPr id="1083" name="Google Shape;1083;p20"/>
                <p:cNvSpPr/>
                <p:nvPr/>
              </p:nvSpPr>
              <p:spPr>
                <a:xfrm>
                  <a:off x="1575573" y="932932"/>
                  <a:ext cx="865684" cy="873140"/>
                </a:xfrm>
                <a:prstGeom prst="rtTriangl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1084" name="Google Shape;1084;p20"/>
                <p:cNvSpPr/>
                <p:nvPr/>
              </p:nvSpPr>
              <p:spPr>
                <a:xfrm flipH="1">
                  <a:off x="700462" y="933750"/>
                  <a:ext cx="865684" cy="873140"/>
                </a:xfrm>
                <a:prstGeom prst="rtTriangl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1085" name="Google Shape;1085;p20"/>
                <p:cNvSpPr/>
                <p:nvPr/>
              </p:nvSpPr>
              <p:spPr>
                <a:xfrm rot="10800000" flipH="1">
                  <a:off x="1575573" y="1806072"/>
                  <a:ext cx="865684" cy="873140"/>
                </a:xfrm>
                <a:prstGeom prst="rtTriangle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</p:grpSp>
          <p:grpSp>
            <p:nvGrpSpPr>
              <p:cNvPr id="1086" name="Google Shape;1086;p20"/>
              <p:cNvGrpSpPr/>
              <p:nvPr/>
            </p:nvGrpSpPr>
            <p:grpSpPr>
              <a:xfrm>
                <a:off x="1022076" y="936771"/>
                <a:ext cx="1727200" cy="1738335"/>
                <a:chOff x="3340025" y="2119969"/>
                <a:chExt cx="1727200" cy="1738335"/>
              </a:xfrm>
            </p:grpSpPr>
            <p:cxnSp>
              <p:nvCxnSpPr>
                <p:cNvPr id="1087" name="Google Shape;1087;p20"/>
                <p:cNvCxnSpPr/>
                <p:nvPr/>
              </p:nvCxnSpPr>
              <p:spPr>
                <a:xfrm>
                  <a:off x="4203625" y="2119969"/>
                  <a:ext cx="0" cy="1738335"/>
                </a:xfrm>
                <a:prstGeom prst="straightConnector1">
                  <a:avLst/>
                </a:prstGeom>
                <a:noFill/>
                <a:ln w="12700" cap="flat" cmpd="sng">
                  <a:solidFill>
                    <a:srgbClr val="0C0C0C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088" name="Google Shape;1088;p20"/>
                <p:cNvCxnSpPr/>
                <p:nvPr/>
              </p:nvCxnSpPr>
              <p:spPr>
                <a:xfrm>
                  <a:off x="3340025" y="2989270"/>
                  <a:ext cx="1727200" cy="0"/>
                </a:xfrm>
                <a:prstGeom prst="straightConnector1">
                  <a:avLst/>
                </a:prstGeom>
                <a:noFill/>
                <a:ln w="12700" cap="flat" cmpd="sng">
                  <a:solidFill>
                    <a:srgbClr val="0C0C0C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cxnSp>
          </p:grpSp>
        </p:grpSp>
      </p:grpSp>
      <p:sp>
        <p:nvSpPr>
          <p:cNvPr id="1089" name="Google Shape;1089;p20"/>
          <p:cNvSpPr/>
          <p:nvPr/>
        </p:nvSpPr>
        <p:spPr>
          <a:xfrm>
            <a:off x="1694472" y="2084608"/>
            <a:ext cx="1726975" cy="1726975"/>
          </a:xfrm>
          <a:prstGeom prst="diamond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1090" name="Google Shape;1090;p20"/>
          <p:cNvGrpSpPr/>
          <p:nvPr/>
        </p:nvGrpSpPr>
        <p:grpSpPr>
          <a:xfrm>
            <a:off x="5701614" y="4034818"/>
            <a:ext cx="787184" cy="1200126"/>
            <a:chOff x="2393" y="3214"/>
            <a:chExt cx="439" cy="620"/>
          </a:xfrm>
        </p:grpSpPr>
        <p:grpSp>
          <p:nvGrpSpPr>
            <p:cNvPr id="1091" name="Google Shape;1091;p20"/>
            <p:cNvGrpSpPr/>
            <p:nvPr/>
          </p:nvGrpSpPr>
          <p:grpSpPr>
            <a:xfrm>
              <a:off x="2592" y="3214"/>
              <a:ext cx="240" cy="620"/>
              <a:chOff x="1178" y="1328"/>
              <a:chExt cx="240" cy="620"/>
            </a:xfrm>
          </p:grpSpPr>
          <p:sp>
            <p:nvSpPr>
              <p:cNvPr id="1092" name="Google Shape;1092;p20"/>
              <p:cNvSpPr txBox="1"/>
              <p:nvPr/>
            </p:nvSpPr>
            <p:spPr>
              <a:xfrm>
                <a:off x="1185" y="1328"/>
                <a:ext cx="232" cy="6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3600"/>
                  <a:buFont typeface="Arial" panose="020B0604020202020204"/>
                  <a:buNone/>
                </a:pPr>
                <a:r>
                  <a:rPr lang="en-US" sz="3600" b="1">
                    <a:solidFill>
                      <a:schemeClr val="lt1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rPr>
                  <a:t>3</a:t>
                </a:r>
              </a:p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3600"/>
                  <a:buFont typeface="Arial" panose="020B0604020202020204"/>
                  <a:buNone/>
                </a:pPr>
                <a:r>
                  <a:rPr lang="en-US" sz="3600" b="1">
                    <a:solidFill>
                      <a:schemeClr val="lt1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rPr>
                  <a:t>4</a:t>
                </a:r>
              </a:p>
            </p:txBody>
          </p:sp>
          <p:cxnSp>
            <p:nvCxnSpPr>
              <p:cNvPr id="1093" name="Google Shape;1093;p20"/>
              <p:cNvCxnSpPr/>
              <p:nvPr/>
            </p:nvCxnSpPr>
            <p:spPr>
              <a:xfrm>
                <a:off x="1178" y="1643"/>
                <a:ext cx="24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094" name="Google Shape;1094;p20"/>
            <p:cNvSpPr txBox="1"/>
            <p:nvPr/>
          </p:nvSpPr>
          <p:spPr>
            <a:xfrm>
              <a:off x="2393" y="3343"/>
              <a:ext cx="232" cy="3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Arial" panose="020B0604020202020204"/>
                <a:buNone/>
              </a:pPr>
              <a:r>
                <a:rPr lang="en-US" sz="3600" b="1">
                  <a:solidFill>
                    <a:schemeClr val="lt1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4</a:t>
              </a:r>
            </a:p>
          </p:txBody>
        </p:sp>
      </p:grpSp>
      <p:sp>
        <p:nvSpPr>
          <p:cNvPr id="1095" name="Google Shape;1095;p20"/>
          <p:cNvSpPr/>
          <p:nvPr/>
        </p:nvSpPr>
        <p:spPr>
          <a:xfrm>
            <a:off x="3508441" y="2084608"/>
            <a:ext cx="1726975" cy="1726975"/>
          </a:xfrm>
          <a:prstGeom prst="diamond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096" name="Google Shape;1096;p20"/>
          <p:cNvSpPr/>
          <p:nvPr/>
        </p:nvSpPr>
        <p:spPr>
          <a:xfrm>
            <a:off x="5322410" y="2084608"/>
            <a:ext cx="1726975" cy="1726975"/>
          </a:xfrm>
          <a:prstGeom prst="diamond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097" name="Google Shape;1097;p20"/>
          <p:cNvSpPr/>
          <p:nvPr/>
        </p:nvSpPr>
        <p:spPr>
          <a:xfrm>
            <a:off x="7136379" y="2084608"/>
            <a:ext cx="1726975" cy="1726975"/>
          </a:xfrm>
          <a:prstGeom prst="diamond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098" name="Google Shape;1098;p20"/>
          <p:cNvSpPr/>
          <p:nvPr/>
        </p:nvSpPr>
        <p:spPr>
          <a:xfrm rot="10800000" flipH="1">
            <a:off x="5702511" y="5867400"/>
            <a:ext cx="785391" cy="90307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14:window dir="vert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" name="Google Shape;1103;p21"/>
          <p:cNvSpPr/>
          <p:nvPr/>
        </p:nvSpPr>
        <p:spPr>
          <a:xfrm>
            <a:off x="1285708" y="1284713"/>
            <a:ext cx="9618997" cy="1562568"/>
          </a:xfrm>
          <a:prstGeom prst="rect">
            <a:avLst/>
          </a:prstGeom>
          <a:solidFill>
            <a:srgbClr val="FFD168">
              <a:alpha val="6588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bằng với phân số nào?</a:t>
            </a:r>
            <a:endParaRPr sz="440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104" name="Google Shape;1104;p21"/>
          <p:cNvSpPr/>
          <p:nvPr/>
        </p:nvSpPr>
        <p:spPr>
          <a:xfrm>
            <a:off x="5050178" y="3866727"/>
            <a:ext cx="2090057" cy="1245146"/>
          </a:xfrm>
          <a:prstGeom prst="rect">
            <a:avLst/>
          </a:prstGeom>
          <a:solidFill>
            <a:srgbClr val="E68319">
              <a:alpha val="8196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rgbClr val="262626"/>
              </a:solidFill>
              <a:latin typeface="Tahoma" panose="020B0604030504040204"/>
              <a:ea typeface="Tahoma" panose="020B0604030504040204"/>
              <a:cs typeface="Tahoma" panose="020B0604030504040204"/>
              <a:sym typeface="Tahoma" panose="020B0604030504040204"/>
            </a:endParaRPr>
          </a:p>
        </p:txBody>
      </p:sp>
      <p:pic>
        <p:nvPicPr>
          <p:cNvPr id="1105" name="Google Shape;1105;p21">
            <a:hlinkClick r:id="rId3" action="ppaction://hlinksldjump"/>
          </p:cNvPr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10904705" y="4847933"/>
            <a:ext cx="1285708" cy="128570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06" name="Google Shape;1106;p21"/>
          <p:cNvGrpSpPr/>
          <p:nvPr/>
        </p:nvGrpSpPr>
        <p:grpSpPr>
          <a:xfrm>
            <a:off x="2557959" y="1465934"/>
            <a:ext cx="787184" cy="1200126"/>
            <a:chOff x="2393" y="3214"/>
            <a:chExt cx="439" cy="620"/>
          </a:xfrm>
        </p:grpSpPr>
        <p:grpSp>
          <p:nvGrpSpPr>
            <p:cNvPr id="1107" name="Google Shape;1107;p21"/>
            <p:cNvGrpSpPr/>
            <p:nvPr/>
          </p:nvGrpSpPr>
          <p:grpSpPr>
            <a:xfrm>
              <a:off x="2592" y="3214"/>
              <a:ext cx="240" cy="620"/>
              <a:chOff x="1178" y="1328"/>
              <a:chExt cx="240" cy="620"/>
            </a:xfrm>
          </p:grpSpPr>
          <p:sp>
            <p:nvSpPr>
              <p:cNvPr id="1108" name="Google Shape;1108;p21"/>
              <p:cNvSpPr txBox="1"/>
              <p:nvPr/>
            </p:nvSpPr>
            <p:spPr>
              <a:xfrm>
                <a:off x="1185" y="1328"/>
                <a:ext cx="232" cy="6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Arial" panose="020B0604020202020204"/>
                  <a:buNone/>
                </a:pPr>
                <a:r>
                  <a:rPr lang="en-US" sz="3600" b="1">
                    <a:solidFill>
                      <a:schemeClr val="dk1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rPr>
                  <a:t>3</a:t>
                </a:r>
              </a:p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Arial" panose="020B0604020202020204"/>
                  <a:buNone/>
                </a:pPr>
                <a:r>
                  <a:rPr lang="en-US" sz="3600" b="1">
                    <a:solidFill>
                      <a:schemeClr val="dk1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rPr>
                  <a:t>4</a:t>
                </a:r>
              </a:p>
            </p:txBody>
          </p:sp>
          <p:cxnSp>
            <p:nvCxnSpPr>
              <p:cNvPr id="1109" name="Google Shape;1109;p21"/>
              <p:cNvCxnSpPr/>
              <p:nvPr/>
            </p:nvCxnSpPr>
            <p:spPr>
              <a:xfrm>
                <a:off x="1178" y="1643"/>
                <a:ext cx="24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110" name="Google Shape;1110;p21"/>
            <p:cNvSpPr txBox="1"/>
            <p:nvPr/>
          </p:nvSpPr>
          <p:spPr>
            <a:xfrm>
              <a:off x="2393" y="3343"/>
              <a:ext cx="232" cy="3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Arial" panose="020B0604020202020204"/>
                <a:buNone/>
              </a:pPr>
              <a:r>
                <a:rPr lang="en-US" sz="3600" b="1">
                  <a:solidFill>
                    <a:schemeClr val="dk1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4</a:t>
              </a:r>
            </a:p>
          </p:txBody>
        </p:sp>
      </p:grpSp>
      <p:grpSp>
        <p:nvGrpSpPr>
          <p:cNvPr id="1111" name="Google Shape;1111;p21"/>
          <p:cNvGrpSpPr/>
          <p:nvPr/>
        </p:nvGrpSpPr>
        <p:grpSpPr>
          <a:xfrm>
            <a:off x="5823372" y="4012309"/>
            <a:ext cx="543669" cy="953983"/>
            <a:chOff x="3102364" y="2045003"/>
            <a:chExt cx="543740" cy="954107"/>
          </a:xfrm>
        </p:grpSpPr>
        <p:sp>
          <p:nvSpPr>
            <p:cNvPr id="1112" name="Google Shape;1112;p21"/>
            <p:cNvSpPr txBox="1"/>
            <p:nvPr/>
          </p:nvSpPr>
          <p:spPr>
            <a:xfrm>
              <a:off x="3102364" y="2045003"/>
              <a:ext cx="543740" cy="9541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Arial" panose="020B0604020202020204"/>
                <a:buNone/>
              </a:pPr>
              <a:r>
                <a:rPr lang="en-US" sz="2800" b="1">
                  <a:solidFill>
                    <a:schemeClr val="lt1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19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Arial" panose="020B0604020202020204"/>
                <a:buNone/>
              </a:pPr>
              <a:r>
                <a:rPr lang="en-US" sz="2800" b="1">
                  <a:solidFill>
                    <a:schemeClr val="lt1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4</a:t>
              </a:r>
            </a:p>
          </p:txBody>
        </p:sp>
        <p:cxnSp>
          <p:nvCxnSpPr>
            <p:cNvPr id="1113" name="Google Shape;1113;p21"/>
            <p:cNvCxnSpPr/>
            <p:nvPr/>
          </p:nvCxnSpPr>
          <p:spPr>
            <a:xfrm>
              <a:off x="3179765" y="2545066"/>
              <a:ext cx="381000" cy="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114" name="Google Shape;1114;p21"/>
          <p:cNvSpPr txBox="1"/>
          <p:nvPr/>
        </p:nvSpPr>
        <p:spPr>
          <a:xfrm>
            <a:off x="5000355" y="89118"/>
            <a:ext cx="218970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ĐỘI THỎ</a:t>
            </a:r>
            <a:endParaRPr sz="3600" b="1">
              <a:solidFill>
                <a:srgbClr val="FF000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115" name="Google Shape;1115;p21"/>
          <p:cNvSpPr/>
          <p:nvPr/>
        </p:nvSpPr>
        <p:spPr>
          <a:xfrm rot="10800000" flipH="1">
            <a:off x="5702511" y="5867400"/>
            <a:ext cx="785391" cy="90307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14:window dir="vert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" name="Google Shape;1120;p22"/>
          <p:cNvSpPr/>
          <p:nvPr/>
        </p:nvSpPr>
        <p:spPr>
          <a:xfrm>
            <a:off x="1285708" y="1284712"/>
            <a:ext cx="9618997" cy="1866657"/>
          </a:xfrm>
          <a:prstGeom prst="rect">
            <a:avLst/>
          </a:prstGeom>
          <a:solidFill>
            <a:srgbClr val="FFD168">
              <a:alpha val="6588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bằng với phân số nào?</a:t>
            </a:r>
            <a:endParaRPr sz="440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121" name="Google Shape;1121;p22"/>
          <p:cNvSpPr/>
          <p:nvPr/>
        </p:nvSpPr>
        <p:spPr>
          <a:xfrm>
            <a:off x="5123544" y="4012308"/>
            <a:ext cx="1943326" cy="1245146"/>
          </a:xfrm>
          <a:prstGeom prst="rect">
            <a:avLst/>
          </a:prstGeom>
          <a:solidFill>
            <a:srgbClr val="E68319">
              <a:alpha val="8196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rgbClr val="262626"/>
              </a:solidFill>
              <a:latin typeface="Tahoma" panose="020B0604030504040204"/>
              <a:ea typeface="Tahoma" panose="020B0604030504040204"/>
              <a:cs typeface="Tahoma" panose="020B0604030504040204"/>
              <a:sym typeface="Tahoma" panose="020B0604030504040204"/>
            </a:endParaRPr>
          </a:p>
        </p:txBody>
      </p:sp>
      <p:pic>
        <p:nvPicPr>
          <p:cNvPr id="1122" name="Google Shape;1122;p22">
            <a:hlinkClick r:id="rId3" action="ppaction://hlinksldjump"/>
          </p:cNvPr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10904705" y="4847933"/>
            <a:ext cx="1285708" cy="128570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23" name="Google Shape;1123;p22"/>
          <p:cNvGrpSpPr/>
          <p:nvPr/>
        </p:nvGrpSpPr>
        <p:grpSpPr>
          <a:xfrm>
            <a:off x="2369782" y="1679919"/>
            <a:ext cx="787184" cy="1200126"/>
            <a:chOff x="2393" y="3214"/>
            <a:chExt cx="439" cy="620"/>
          </a:xfrm>
        </p:grpSpPr>
        <p:grpSp>
          <p:nvGrpSpPr>
            <p:cNvPr id="1124" name="Google Shape;1124;p22"/>
            <p:cNvGrpSpPr/>
            <p:nvPr/>
          </p:nvGrpSpPr>
          <p:grpSpPr>
            <a:xfrm>
              <a:off x="2592" y="3214"/>
              <a:ext cx="240" cy="620"/>
              <a:chOff x="1178" y="1328"/>
              <a:chExt cx="240" cy="620"/>
            </a:xfrm>
          </p:grpSpPr>
          <p:sp>
            <p:nvSpPr>
              <p:cNvPr id="1125" name="Google Shape;1125;p22"/>
              <p:cNvSpPr txBox="1"/>
              <p:nvPr/>
            </p:nvSpPr>
            <p:spPr>
              <a:xfrm>
                <a:off x="1185" y="1328"/>
                <a:ext cx="232" cy="6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Arial" panose="020B0604020202020204"/>
                  <a:buNone/>
                </a:pPr>
                <a:r>
                  <a:rPr lang="en-US" sz="3600" b="1">
                    <a:solidFill>
                      <a:schemeClr val="dk1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rPr>
                  <a:t>3</a:t>
                </a:r>
              </a:p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Arial" panose="020B0604020202020204"/>
                  <a:buNone/>
                </a:pPr>
                <a:r>
                  <a:rPr lang="en-US" sz="3600" b="1">
                    <a:solidFill>
                      <a:schemeClr val="dk1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rPr>
                  <a:t>7</a:t>
                </a:r>
              </a:p>
            </p:txBody>
          </p:sp>
          <p:cxnSp>
            <p:nvCxnSpPr>
              <p:cNvPr id="1126" name="Google Shape;1126;p22"/>
              <p:cNvCxnSpPr/>
              <p:nvPr/>
            </p:nvCxnSpPr>
            <p:spPr>
              <a:xfrm>
                <a:off x="1178" y="1629"/>
                <a:ext cx="24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127" name="Google Shape;1127;p22"/>
            <p:cNvSpPr txBox="1"/>
            <p:nvPr/>
          </p:nvSpPr>
          <p:spPr>
            <a:xfrm>
              <a:off x="2393" y="3343"/>
              <a:ext cx="232" cy="3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Arial" panose="020B0604020202020204"/>
                <a:buNone/>
              </a:pPr>
              <a:r>
                <a:rPr lang="en-US" sz="3600" b="1">
                  <a:solidFill>
                    <a:schemeClr val="dk1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5</a:t>
              </a:r>
            </a:p>
          </p:txBody>
        </p:sp>
      </p:grpSp>
      <p:grpSp>
        <p:nvGrpSpPr>
          <p:cNvPr id="1128" name="Google Shape;1128;p22"/>
          <p:cNvGrpSpPr/>
          <p:nvPr/>
        </p:nvGrpSpPr>
        <p:grpSpPr>
          <a:xfrm>
            <a:off x="5797728" y="4096342"/>
            <a:ext cx="594958" cy="1077078"/>
            <a:chOff x="3076717" y="2045003"/>
            <a:chExt cx="595035" cy="1077218"/>
          </a:xfrm>
        </p:grpSpPr>
        <p:sp>
          <p:nvSpPr>
            <p:cNvPr id="1129" name="Google Shape;1129;p22"/>
            <p:cNvSpPr txBox="1"/>
            <p:nvPr/>
          </p:nvSpPr>
          <p:spPr>
            <a:xfrm>
              <a:off x="3076717" y="2045003"/>
              <a:ext cx="595035" cy="10772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Arial" panose="020B0604020202020204"/>
                <a:buNone/>
              </a:pPr>
              <a:r>
                <a:rPr lang="en-US" sz="3200" b="1">
                  <a:solidFill>
                    <a:schemeClr val="lt1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38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Arial" panose="020B0604020202020204"/>
                <a:buNone/>
              </a:pPr>
              <a:r>
                <a:rPr lang="en-US" sz="3200" b="1">
                  <a:solidFill>
                    <a:schemeClr val="lt1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7</a:t>
              </a:r>
            </a:p>
          </p:txBody>
        </p:sp>
        <p:cxnSp>
          <p:nvCxnSpPr>
            <p:cNvPr id="1130" name="Google Shape;1130;p22"/>
            <p:cNvCxnSpPr/>
            <p:nvPr/>
          </p:nvCxnSpPr>
          <p:spPr>
            <a:xfrm>
              <a:off x="3179765" y="2545066"/>
              <a:ext cx="381000" cy="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131" name="Google Shape;1131;p22"/>
          <p:cNvSpPr txBox="1"/>
          <p:nvPr/>
        </p:nvSpPr>
        <p:spPr>
          <a:xfrm>
            <a:off x="5000355" y="89118"/>
            <a:ext cx="218970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ĐỘI THỎ</a:t>
            </a:r>
            <a:endParaRPr sz="3600" b="1">
              <a:solidFill>
                <a:srgbClr val="FF000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132" name="Google Shape;1132;p22"/>
          <p:cNvSpPr/>
          <p:nvPr/>
        </p:nvSpPr>
        <p:spPr>
          <a:xfrm rot="10800000" flipH="1">
            <a:off x="5702511" y="5867400"/>
            <a:ext cx="785391" cy="90307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14:window dir="vert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" name="Google Shape;1137;p23"/>
          <p:cNvSpPr/>
          <p:nvPr/>
        </p:nvSpPr>
        <p:spPr>
          <a:xfrm>
            <a:off x="1549199" y="1284713"/>
            <a:ext cx="9355506" cy="1562568"/>
          </a:xfrm>
          <a:prstGeom prst="rect">
            <a:avLst/>
          </a:prstGeom>
          <a:solidFill>
            <a:srgbClr val="FFD168">
              <a:alpha val="6588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Đọc hỗn số sau:</a:t>
            </a:r>
            <a:endParaRPr sz="440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138" name="Google Shape;1138;p23"/>
          <p:cNvSpPr/>
          <p:nvPr/>
        </p:nvSpPr>
        <p:spPr>
          <a:xfrm>
            <a:off x="1549199" y="4012308"/>
            <a:ext cx="9355506" cy="1245146"/>
          </a:xfrm>
          <a:prstGeom prst="rect">
            <a:avLst/>
          </a:prstGeom>
          <a:solidFill>
            <a:srgbClr val="E68319">
              <a:alpha val="8196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Chín và mười ba phần hai mươi bảy</a:t>
            </a:r>
            <a:endParaRPr sz="4000" b="1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pic>
        <p:nvPicPr>
          <p:cNvPr id="1139" name="Google Shape;1139;p23">
            <a:hlinkClick r:id="rId3" action="ppaction://hlinksldjump"/>
          </p:cNvPr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10904705" y="4847933"/>
            <a:ext cx="1285708" cy="128570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40" name="Google Shape;1140;p23"/>
          <p:cNvGrpSpPr/>
          <p:nvPr/>
        </p:nvGrpSpPr>
        <p:grpSpPr>
          <a:xfrm>
            <a:off x="3016472" y="1465934"/>
            <a:ext cx="900152" cy="1200126"/>
            <a:chOff x="2393" y="3214"/>
            <a:chExt cx="502" cy="620"/>
          </a:xfrm>
        </p:grpSpPr>
        <p:grpSp>
          <p:nvGrpSpPr>
            <p:cNvPr id="1141" name="Google Shape;1141;p23"/>
            <p:cNvGrpSpPr/>
            <p:nvPr/>
          </p:nvGrpSpPr>
          <p:grpSpPr>
            <a:xfrm>
              <a:off x="2535" y="3214"/>
              <a:ext cx="360" cy="620"/>
              <a:chOff x="1121" y="1328"/>
              <a:chExt cx="360" cy="620"/>
            </a:xfrm>
          </p:grpSpPr>
          <p:sp>
            <p:nvSpPr>
              <p:cNvPr id="1142" name="Google Shape;1142;p23"/>
              <p:cNvSpPr txBox="1"/>
              <p:nvPr/>
            </p:nvSpPr>
            <p:spPr>
              <a:xfrm>
                <a:off x="1121" y="1328"/>
                <a:ext cx="360" cy="6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Arial" panose="020B0604020202020204"/>
                  <a:buNone/>
                </a:pPr>
                <a:r>
                  <a:rPr lang="en-US" sz="3600" b="1">
                    <a:solidFill>
                      <a:schemeClr val="dk1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rPr>
                  <a:t>13</a:t>
                </a:r>
              </a:p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Arial" panose="020B0604020202020204"/>
                  <a:buNone/>
                </a:pPr>
                <a:r>
                  <a:rPr lang="en-US" sz="3600" b="1">
                    <a:solidFill>
                      <a:schemeClr val="dk1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rPr>
                  <a:t>27</a:t>
                </a:r>
              </a:p>
            </p:txBody>
          </p:sp>
          <p:cxnSp>
            <p:nvCxnSpPr>
              <p:cNvPr id="1143" name="Google Shape;1143;p23"/>
              <p:cNvCxnSpPr/>
              <p:nvPr/>
            </p:nvCxnSpPr>
            <p:spPr>
              <a:xfrm>
                <a:off x="1178" y="1629"/>
                <a:ext cx="24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144" name="Google Shape;1144;p23"/>
            <p:cNvSpPr txBox="1"/>
            <p:nvPr/>
          </p:nvSpPr>
          <p:spPr>
            <a:xfrm>
              <a:off x="2393" y="3343"/>
              <a:ext cx="232" cy="3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Arial" panose="020B0604020202020204"/>
                <a:buNone/>
              </a:pPr>
              <a:r>
                <a:rPr lang="en-US" sz="3600" b="1">
                  <a:solidFill>
                    <a:schemeClr val="dk1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9</a:t>
              </a:r>
            </a:p>
          </p:txBody>
        </p:sp>
      </p:grpSp>
      <p:sp>
        <p:nvSpPr>
          <p:cNvPr id="1145" name="Google Shape;1145;p23"/>
          <p:cNvSpPr txBox="1"/>
          <p:nvPr/>
        </p:nvSpPr>
        <p:spPr>
          <a:xfrm>
            <a:off x="5000355" y="89118"/>
            <a:ext cx="218970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ĐỘI THỎ</a:t>
            </a:r>
            <a:endParaRPr sz="3600" b="1">
              <a:solidFill>
                <a:srgbClr val="FF000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146" name="Google Shape;1146;p23"/>
          <p:cNvSpPr/>
          <p:nvPr/>
        </p:nvSpPr>
        <p:spPr>
          <a:xfrm rot="10800000" flipH="1">
            <a:off x="5702511" y="5867400"/>
            <a:ext cx="785391" cy="90307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14:window dir="vert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1" name="Google Shape;1151;p24"/>
          <p:cNvSpPr/>
          <p:nvPr/>
        </p:nvSpPr>
        <p:spPr>
          <a:xfrm>
            <a:off x="1248948" y="1042754"/>
            <a:ext cx="9618997" cy="988200"/>
          </a:xfrm>
          <a:prstGeom prst="rect">
            <a:avLst/>
          </a:prstGeom>
          <a:solidFill>
            <a:srgbClr val="FFD168">
              <a:alpha val="6588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Viết hỗn số phù hợp với hình sau:</a:t>
            </a:r>
            <a:endParaRPr sz="440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152" name="Google Shape;1152;p24"/>
          <p:cNvSpPr/>
          <p:nvPr/>
        </p:nvSpPr>
        <p:spPr>
          <a:xfrm>
            <a:off x="5457371" y="4407099"/>
            <a:ext cx="1732686" cy="1245146"/>
          </a:xfrm>
          <a:prstGeom prst="rect">
            <a:avLst/>
          </a:prstGeom>
          <a:solidFill>
            <a:srgbClr val="E68319">
              <a:alpha val="8196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b="1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pic>
        <p:nvPicPr>
          <p:cNvPr id="1153" name="Google Shape;1153;p24">
            <a:hlinkClick r:id="rId3" action="ppaction://hlinksldjump"/>
          </p:cNvPr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10904705" y="4847933"/>
            <a:ext cx="1285708" cy="128570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54" name="Google Shape;1154;p24"/>
          <p:cNvGrpSpPr/>
          <p:nvPr/>
        </p:nvGrpSpPr>
        <p:grpSpPr>
          <a:xfrm>
            <a:off x="5928329" y="4491551"/>
            <a:ext cx="790771" cy="1076242"/>
            <a:chOff x="2393" y="3214"/>
            <a:chExt cx="441" cy="556"/>
          </a:xfrm>
        </p:grpSpPr>
        <p:grpSp>
          <p:nvGrpSpPr>
            <p:cNvPr id="1155" name="Google Shape;1155;p24"/>
            <p:cNvGrpSpPr/>
            <p:nvPr/>
          </p:nvGrpSpPr>
          <p:grpSpPr>
            <a:xfrm>
              <a:off x="2594" y="3214"/>
              <a:ext cx="240" cy="556"/>
              <a:chOff x="1180" y="1328"/>
              <a:chExt cx="240" cy="556"/>
            </a:xfrm>
          </p:grpSpPr>
          <p:sp>
            <p:nvSpPr>
              <p:cNvPr id="1156" name="Google Shape;1156;p24"/>
              <p:cNvSpPr txBox="1"/>
              <p:nvPr/>
            </p:nvSpPr>
            <p:spPr>
              <a:xfrm>
                <a:off x="1192" y="1328"/>
                <a:ext cx="217" cy="5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3200"/>
                  <a:buFont typeface="Arial" panose="020B0604020202020204"/>
                  <a:buNone/>
                </a:pPr>
                <a:r>
                  <a:rPr lang="en-US" sz="3200" b="1">
                    <a:solidFill>
                      <a:schemeClr val="lt1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rPr>
                  <a:t>1</a:t>
                </a:r>
              </a:p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3200"/>
                  <a:buFont typeface="Arial" panose="020B0604020202020204"/>
                  <a:buNone/>
                </a:pPr>
                <a:r>
                  <a:rPr lang="en-US" sz="3200" b="1">
                    <a:solidFill>
                      <a:schemeClr val="lt1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rPr>
                  <a:t>6</a:t>
                </a:r>
              </a:p>
            </p:txBody>
          </p:sp>
          <p:cxnSp>
            <p:nvCxnSpPr>
              <p:cNvPr id="1157" name="Google Shape;1157;p24"/>
              <p:cNvCxnSpPr/>
              <p:nvPr/>
            </p:nvCxnSpPr>
            <p:spPr>
              <a:xfrm>
                <a:off x="1180" y="1629"/>
                <a:ext cx="24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158" name="Google Shape;1158;p24"/>
            <p:cNvSpPr txBox="1"/>
            <p:nvPr/>
          </p:nvSpPr>
          <p:spPr>
            <a:xfrm>
              <a:off x="2393" y="3343"/>
              <a:ext cx="217" cy="3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Arial" panose="020B0604020202020204"/>
                <a:buNone/>
              </a:pPr>
              <a:r>
                <a:rPr lang="en-US" sz="3200" b="1">
                  <a:solidFill>
                    <a:schemeClr val="lt1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2</a:t>
              </a:r>
            </a:p>
          </p:txBody>
        </p:sp>
      </p:grpSp>
      <p:sp>
        <p:nvSpPr>
          <p:cNvPr id="1159" name="Google Shape;1159;p24"/>
          <p:cNvSpPr/>
          <p:nvPr/>
        </p:nvSpPr>
        <p:spPr>
          <a:xfrm>
            <a:off x="2854270" y="2528552"/>
            <a:ext cx="2001497" cy="172542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B183C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160" name="Google Shape;1160;p24"/>
          <p:cNvSpPr/>
          <p:nvPr/>
        </p:nvSpPr>
        <p:spPr>
          <a:xfrm>
            <a:off x="5014426" y="2528552"/>
            <a:ext cx="2001497" cy="172542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B183C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1161" name="Google Shape;1161;p24"/>
          <p:cNvGrpSpPr/>
          <p:nvPr/>
        </p:nvGrpSpPr>
        <p:grpSpPr>
          <a:xfrm>
            <a:off x="7171391" y="2514202"/>
            <a:ext cx="2004829" cy="1739778"/>
            <a:chOff x="7171391" y="2514202"/>
            <a:chExt cx="2004829" cy="1739778"/>
          </a:xfrm>
        </p:grpSpPr>
        <p:grpSp>
          <p:nvGrpSpPr>
            <p:cNvPr id="1162" name="Google Shape;1162;p24"/>
            <p:cNvGrpSpPr/>
            <p:nvPr/>
          </p:nvGrpSpPr>
          <p:grpSpPr>
            <a:xfrm>
              <a:off x="7174581" y="2514202"/>
              <a:ext cx="2001639" cy="1739778"/>
              <a:chOff x="1960642" y="2566173"/>
              <a:chExt cx="2001900" cy="1740005"/>
            </a:xfrm>
          </p:grpSpPr>
          <p:sp>
            <p:nvSpPr>
              <p:cNvPr id="1163" name="Google Shape;1163;p24"/>
              <p:cNvSpPr/>
              <p:nvPr/>
            </p:nvSpPr>
            <p:spPr>
              <a:xfrm>
                <a:off x="1960642" y="2566173"/>
                <a:ext cx="2001758" cy="1725653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EABA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cxnSp>
            <p:nvCxnSpPr>
              <p:cNvPr id="1164" name="Google Shape;1164;p24"/>
              <p:cNvCxnSpPr>
                <a:stCxn id="1163" idx="4"/>
                <a:endCxn id="1163" idx="1"/>
              </p:cNvCxnSpPr>
              <p:nvPr/>
            </p:nvCxnSpPr>
            <p:spPr>
              <a:xfrm>
                <a:off x="2392055" y="2566173"/>
                <a:ext cx="1138800" cy="1725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165" name="Google Shape;1165;p24"/>
              <p:cNvCxnSpPr/>
              <p:nvPr/>
            </p:nvCxnSpPr>
            <p:spPr>
              <a:xfrm flipH="1">
                <a:off x="2370090" y="2580525"/>
                <a:ext cx="1138932" cy="1725653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166" name="Google Shape;1166;p24"/>
              <p:cNvCxnSpPr>
                <a:stCxn id="1163" idx="3"/>
                <a:endCxn id="1163" idx="0"/>
              </p:cNvCxnSpPr>
              <p:nvPr/>
            </p:nvCxnSpPr>
            <p:spPr>
              <a:xfrm>
                <a:off x="1960642" y="3429000"/>
                <a:ext cx="2001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sp>
          <p:nvSpPr>
            <p:cNvPr id="1167" name="Google Shape;1167;p24"/>
            <p:cNvSpPr/>
            <p:nvPr/>
          </p:nvSpPr>
          <p:spPr>
            <a:xfrm>
              <a:off x="7171391" y="2524552"/>
              <a:ext cx="990472" cy="848100"/>
            </a:xfrm>
            <a:prstGeom prst="triangle">
              <a:avLst>
                <a:gd name="adj" fmla="val 44382"/>
              </a:avLst>
            </a:prstGeom>
            <a:solidFill>
              <a:srgbClr val="B183C4"/>
            </a:solidFill>
            <a:ln w="25400" cap="flat" cmpd="sng">
              <a:solidFill>
                <a:srgbClr val="B183C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1168" name="Google Shape;1168;p24"/>
          <p:cNvSpPr txBox="1"/>
          <p:nvPr/>
        </p:nvSpPr>
        <p:spPr>
          <a:xfrm>
            <a:off x="5000355" y="89118"/>
            <a:ext cx="218970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ĐỘI THỎ</a:t>
            </a:r>
            <a:endParaRPr sz="3600" b="1">
              <a:solidFill>
                <a:srgbClr val="FF000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169" name="Google Shape;1169;p24"/>
          <p:cNvSpPr/>
          <p:nvPr/>
        </p:nvSpPr>
        <p:spPr>
          <a:xfrm rot="10800000" flipH="1">
            <a:off x="5702511" y="5867400"/>
            <a:ext cx="785391" cy="90307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14:window dir="vert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" name="Google Shape;1174;p25"/>
          <p:cNvSpPr/>
          <p:nvPr/>
        </p:nvSpPr>
        <p:spPr>
          <a:xfrm>
            <a:off x="1374596" y="1002595"/>
            <a:ext cx="9618997" cy="911356"/>
          </a:xfrm>
          <a:prstGeom prst="rect">
            <a:avLst/>
          </a:prstGeom>
          <a:solidFill>
            <a:srgbClr val="FFD168">
              <a:alpha val="6588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Viết hỗn số phù hợp với hình sau:</a:t>
            </a:r>
            <a:endParaRPr sz="440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175" name="Google Shape;1175;p25"/>
          <p:cNvSpPr/>
          <p:nvPr/>
        </p:nvSpPr>
        <p:spPr>
          <a:xfrm>
            <a:off x="4854235" y="4012308"/>
            <a:ext cx="2481943" cy="1245146"/>
          </a:xfrm>
          <a:prstGeom prst="rect">
            <a:avLst/>
          </a:prstGeom>
          <a:solidFill>
            <a:srgbClr val="E68319">
              <a:alpha val="8196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b="1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pic>
        <p:nvPicPr>
          <p:cNvPr id="1176" name="Google Shape;1176;p25">
            <a:hlinkClick r:id="rId3" action="ppaction://hlinksldjump"/>
          </p:cNvPr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10904705" y="4847933"/>
            <a:ext cx="1285708" cy="1285708"/>
          </a:xfrm>
          <a:prstGeom prst="rect">
            <a:avLst/>
          </a:prstGeom>
          <a:noFill/>
          <a:ln>
            <a:noFill/>
          </a:ln>
        </p:spPr>
      </p:pic>
      <p:sp>
        <p:nvSpPr>
          <p:cNvPr id="1177" name="Google Shape;1177;p25"/>
          <p:cNvSpPr txBox="1"/>
          <p:nvPr/>
        </p:nvSpPr>
        <p:spPr>
          <a:xfrm>
            <a:off x="4513248" y="61624"/>
            <a:ext cx="3163916" cy="646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E48119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TIGER TEAM</a:t>
            </a:r>
          </a:p>
        </p:txBody>
      </p:sp>
      <p:sp>
        <p:nvSpPr>
          <p:cNvPr id="1178" name="Google Shape;1178;p25"/>
          <p:cNvSpPr/>
          <p:nvPr/>
        </p:nvSpPr>
        <p:spPr>
          <a:xfrm>
            <a:off x="4607629" y="2001275"/>
            <a:ext cx="1726975" cy="1726975"/>
          </a:xfrm>
          <a:prstGeom prst="diamond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179" name="Google Shape;1179;p25"/>
          <p:cNvSpPr/>
          <p:nvPr/>
        </p:nvSpPr>
        <p:spPr>
          <a:xfrm>
            <a:off x="6639016" y="2001275"/>
            <a:ext cx="1726975" cy="1726975"/>
          </a:xfrm>
          <a:prstGeom prst="diamond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1180" name="Google Shape;1180;p25"/>
          <p:cNvGrpSpPr/>
          <p:nvPr/>
        </p:nvGrpSpPr>
        <p:grpSpPr>
          <a:xfrm>
            <a:off x="8670404" y="1983016"/>
            <a:ext cx="1729933" cy="1741129"/>
            <a:chOff x="10184546" y="2049391"/>
            <a:chExt cx="1730158" cy="1741356"/>
          </a:xfrm>
        </p:grpSpPr>
        <p:grpSp>
          <p:nvGrpSpPr>
            <p:cNvPr id="1181" name="Google Shape;1181;p25"/>
            <p:cNvGrpSpPr/>
            <p:nvPr/>
          </p:nvGrpSpPr>
          <p:grpSpPr>
            <a:xfrm>
              <a:off x="10186412" y="2051744"/>
              <a:ext cx="1727200" cy="1738200"/>
              <a:chOff x="8603278" y="2124210"/>
              <a:chExt cx="1727200" cy="1738200"/>
            </a:xfrm>
          </p:grpSpPr>
          <p:sp>
            <p:nvSpPr>
              <p:cNvPr id="1182" name="Google Shape;1182;p25"/>
              <p:cNvSpPr/>
              <p:nvPr/>
            </p:nvSpPr>
            <p:spPr>
              <a:xfrm>
                <a:off x="8603278" y="2135210"/>
                <a:ext cx="1727200" cy="1727200"/>
              </a:xfrm>
              <a:prstGeom prst="diamond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cxnSp>
            <p:nvCxnSpPr>
              <p:cNvPr id="1183" name="Google Shape;1183;p25"/>
              <p:cNvCxnSpPr>
                <a:endCxn id="1182" idx="2"/>
              </p:cNvCxnSpPr>
              <p:nvPr/>
            </p:nvCxnSpPr>
            <p:spPr>
              <a:xfrm>
                <a:off x="9466878" y="2124210"/>
                <a:ext cx="0" cy="1738200"/>
              </a:xfrm>
              <a:prstGeom prst="straightConnector1">
                <a:avLst/>
              </a:prstGeom>
              <a:noFill/>
              <a:ln w="12700" cap="flat" cmpd="sng">
                <a:solidFill>
                  <a:srgbClr val="0C0C0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184" name="Google Shape;1184;p25"/>
              <p:cNvCxnSpPr>
                <a:stCxn id="1182" idx="1"/>
                <a:endCxn id="1182" idx="3"/>
              </p:cNvCxnSpPr>
              <p:nvPr/>
            </p:nvCxnSpPr>
            <p:spPr>
              <a:xfrm>
                <a:off x="8603278" y="2998810"/>
                <a:ext cx="1727100" cy="0"/>
              </a:xfrm>
              <a:prstGeom prst="straightConnector1">
                <a:avLst/>
              </a:prstGeom>
              <a:noFill/>
              <a:ln w="12700" cap="flat" cmpd="sng">
                <a:solidFill>
                  <a:srgbClr val="0C0C0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grpSp>
          <p:nvGrpSpPr>
            <p:cNvPr id="1185" name="Google Shape;1185;p25"/>
            <p:cNvGrpSpPr/>
            <p:nvPr/>
          </p:nvGrpSpPr>
          <p:grpSpPr>
            <a:xfrm>
              <a:off x="10184546" y="2049391"/>
              <a:ext cx="1730158" cy="1741356"/>
              <a:chOff x="1019118" y="933750"/>
              <a:chExt cx="1730158" cy="1741356"/>
            </a:xfrm>
          </p:grpSpPr>
          <p:sp>
            <p:nvSpPr>
              <p:cNvPr id="1186" name="Google Shape;1186;p25"/>
              <p:cNvSpPr/>
              <p:nvPr/>
            </p:nvSpPr>
            <p:spPr>
              <a:xfrm flipH="1">
                <a:off x="1019118" y="933750"/>
                <a:ext cx="865684" cy="873140"/>
              </a:xfrm>
              <a:prstGeom prst="rtTriangle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grpSp>
            <p:nvGrpSpPr>
              <p:cNvPr id="1187" name="Google Shape;1187;p25"/>
              <p:cNvGrpSpPr/>
              <p:nvPr/>
            </p:nvGrpSpPr>
            <p:grpSpPr>
              <a:xfrm>
                <a:off x="1022076" y="936771"/>
                <a:ext cx="1727200" cy="1738335"/>
                <a:chOff x="3340025" y="2119969"/>
                <a:chExt cx="1727200" cy="1738335"/>
              </a:xfrm>
            </p:grpSpPr>
            <p:cxnSp>
              <p:nvCxnSpPr>
                <p:cNvPr id="1188" name="Google Shape;1188;p25"/>
                <p:cNvCxnSpPr/>
                <p:nvPr/>
              </p:nvCxnSpPr>
              <p:spPr>
                <a:xfrm>
                  <a:off x="4203625" y="2119969"/>
                  <a:ext cx="0" cy="1738335"/>
                </a:xfrm>
                <a:prstGeom prst="straightConnector1">
                  <a:avLst/>
                </a:prstGeom>
                <a:noFill/>
                <a:ln w="12700" cap="flat" cmpd="sng">
                  <a:solidFill>
                    <a:srgbClr val="0C0C0C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189" name="Google Shape;1189;p25"/>
                <p:cNvCxnSpPr/>
                <p:nvPr/>
              </p:nvCxnSpPr>
              <p:spPr>
                <a:xfrm>
                  <a:off x="3340025" y="2989270"/>
                  <a:ext cx="1727200" cy="0"/>
                </a:xfrm>
                <a:prstGeom prst="straightConnector1">
                  <a:avLst/>
                </a:prstGeom>
                <a:noFill/>
                <a:ln w="12700" cap="flat" cmpd="sng">
                  <a:solidFill>
                    <a:srgbClr val="0C0C0C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cxnSp>
          </p:grpSp>
        </p:grpSp>
      </p:grpSp>
      <p:sp>
        <p:nvSpPr>
          <p:cNvPr id="1190" name="Google Shape;1190;p25"/>
          <p:cNvSpPr/>
          <p:nvPr/>
        </p:nvSpPr>
        <p:spPr>
          <a:xfrm>
            <a:off x="2576241" y="2001275"/>
            <a:ext cx="1726975" cy="1726975"/>
          </a:xfrm>
          <a:prstGeom prst="diamond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1191" name="Google Shape;1191;p25"/>
          <p:cNvGrpSpPr/>
          <p:nvPr/>
        </p:nvGrpSpPr>
        <p:grpSpPr>
          <a:xfrm>
            <a:off x="5701614" y="4034818"/>
            <a:ext cx="787184" cy="1200126"/>
            <a:chOff x="2393" y="3214"/>
            <a:chExt cx="439" cy="620"/>
          </a:xfrm>
        </p:grpSpPr>
        <p:grpSp>
          <p:nvGrpSpPr>
            <p:cNvPr id="1192" name="Google Shape;1192;p25"/>
            <p:cNvGrpSpPr/>
            <p:nvPr/>
          </p:nvGrpSpPr>
          <p:grpSpPr>
            <a:xfrm>
              <a:off x="2592" y="3214"/>
              <a:ext cx="240" cy="620"/>
              <a:chOff x="1178" y="1328"/>
              <a:chExt cx="240" cy="620"/>
            </a:xfrm>
          </p:grpSpPr>
          <p:sp>
            <p:nvSpPr>
              <p:cNvPr id="1193" name="Google Shape;1193;p25"/>
              <p:cNvSpPr txBox="1"/>
              <p:nvPr/>
            </p:nvSpPr>
            <p:spPr>
              <a:xfrm>
                <a:off x="1185" y="1328"/>
                <a:ext cx="232" cy="6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3600"/>
                  <a:buFont typeface="Arial" panose="020B0604020202020204"/>
                  <a:buNone/>
                </a:pPr>
                <a:r>
                  <a:rPr lang="en-US" sz="3600" b="1">
                    <a:solidFill>
                      <a:schemeClr val="lt1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rPr>
                  <a:t>1</a:t>
                </a:r>
              </a:p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3600"/>
                  <a:buFont typeface="Arial" panose="020B0604020202020204"/>
                  <a:buNone/>
                </a:pPr>
                <a:r>
                  <a:rPr lang="en-US" sz="3600" b="1">
                    <a:solidFill>
                      <a:schemeClr val="lt1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rPr>
                  <a:t>4</a:t>
                </a:r>
              </a:p>
            </p:txBody>
          </p:sp>
          <p:cxnSp>
            <p:nvCxnSpPr>
              <p:cNvPr id="1194" name="Google Shape;1194;p25"/>
              <p:cNvCxnSpPr/>
              <p:nvPr/>
            </p:nvCxnSpPr>
            <p:spPr>
              <a:xfrm>
                <a:off x="1178" y="1643"/>
                <a:ext cx="24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195" name="Google Shape;1195;p25"/>
            <p:cNvSpPr txBox="1"/>
            <p:nvPr/>
          </p:nvSpPr>
          <p:spPr>
            <a:xfrm>
              <a:off x="2393" y="3343"/>
              <a:ext cx="232" cy="3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Arial" panose="020B0604020202020204"/>
                <a:buNone/>
              </a:pPr>
              <a:r>
                <a:rPr lang="en-US" sz="3600" b="1">
                  <a:solidFill>
                    <a:schemeClr val="lt1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3</a:t>
              </a:r>
            </a:p>
          </p:txBody>
        </p:sp>
      </p:grpSp>
      <p:sp>
        <p:nvSpPr>
          <p:cNvPr id="1196" name="Google Shape;1196;p25"/>
          <p:cNvSpPr/>
          <p:nvPr/>
        </p:nvSpPr>
        <p:spPr>
          <a:xfrm rot="10800000" flipH="1">
            <a:off x="5702511" y="5867400"/>
            <a:ext cx="785391" cy="90307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14:window dir="vert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1" name="Google Shape;1201;p26"/>
          <p:cNvSpPr/>
          <p:nvPr/>
        </p:nvSpPr>
        <p:spPr>
          <a:xfrm>
            <a:off x="1285708" y="1284712"/>
            <a:ext cx="9618997" cy="1866657"/>
          </a:xfrm>
          <a:prstGeom prst="rect">
            <a:avLst/>
          </a:prstGeom>
          <a:solidFill>
            <a:srgbClr val="FFD168">
              <a:alpha val="6588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bằng với phân số nào?</a:t>
            </a:r>
            <a:endParaRPr sz="440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202" name="Google Shape;1202;p26"/>
          <p:cNvSpPr/>
          <p:nvPr/>
        </p:nvSpPr>
        <p:spPr>
          <a:xfrm>
            <a:off x="5310641" y="4012308"/>
            <a:ext cx="1569130" cy="1245146"/>
          </a:xfrm>
          <a:prstGeom prst="rect">
            <a:avLst/>
          </a:prstGeom>
          <a:solidFill>
            <a:srgbClr val="E68319">
              <a:alpha val="8196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400" b="1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pic>
        <p:nvPicPr>
          <p:cNvPr id="1203" name="Google Shape;1203;p26">
            <a:hlinkClick r:id="rId3" action="ppaction://hlinksldjump"/>
          </p:cNvPr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10904705" y="4847933"/>
            <a:ext cx="1285708" cy="1285708"/>
          </a:xfrm>
          <a:prstGeom prst="rect">
            <a:avLst/>
          </a:prstGeom>
          <a:noFill/>
          <a:ln>
            <a:noFill/>
          </a:ln>
        </p:spPr>
      </p:pic>
      <p:sp>
        <p:nvSpPr>
          <p:cNvPr id="1204" name="Google Shape;1204;p26"/>
          <p:cNvSpPr txBox="1"/>
          <p:nvPr/>
        </p:nvSpPr>
        <p:spPr>
          <a:xfrm>
            <a:off x="4513248" y="100649"/>
            <a:ext cx="3163916" cy="646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E48119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TIGER TEAM</a:t>
            </a:r>
          </a:p>
        </p:txBody>
      </p:sp>
      <p:grpSp>
        <p:nvGrpSpPr>
          <p:cNvPr id="1205" name="Google Shape;1205;p26"/>
          <p:cNvGrpSpPr/>
          <p:nvPr/>
        </p:nvGrpSpPr>
        <p:grpSpPr>
          <a:xfrm>
            <a:off x="2369782" y="1617977"/>
            <a:ext cx="787184" cy="1200126"/>
            <a:chOff x="2393" y="3214"/>
            <a:chExt cx="439" cy="620"/>
          </a:xfrm>
        </p:grpSpPr>
        <p:grpSp>
          <p:nvGrpSpPr>
            <p:cNvPr id="1206" name="Google Shape;1206;p26"/>
            <p:cNvGrpSpPr/>
            <p:nvPr/>
          </p:nvGrpSpPr>
          <p:grpSpPr>
            <a:xfrm>
              <a:off x="2592" y="3214"/>
              <a:ext cx="240" cy="620"/>
              <a:chOff x="1178" y="1328"/>
              <a:chExt cx="240" cy="620"/>
            </a:xfrm>
          </p:grpSpPr>
          <p:sp>
            <p:nvSpPr>
              <p:cNvPr id="1207" name="Google Shape;1207;p26"/>
              <p:cNvSpPr txBox="1"/>
              <p:nvPr/>
            </p:nvSpPr>
            <p:spPr>
              <a:xfrm>
                <a:off x="1185" y="1328"/>
                <a:ext cx="232" cy="6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Arial" panose="020B0604020202020204"/>
                  <a:buNone/>
                </a:pPr>
                <a:r>
                  <a:rPr lang="en-US" sz="3600" b="1">
                    <a:solidFill>
                      <a:schemeClr val="dk1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rPr>
                  <a:t>1</a:t>
                </a:r>
              </a:p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Arial" panose="020B0604020202020204"/>
                  <a:buNone/>
                </a:pPr>
                <a:r>
                  <a:rPr lang="en-US" sz="3600" b="1">
                    <a:solidFill>
                      <a:schemeClr val="dk1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rPr>
                  <a:t>4</a:t>
                </a:r>
              </a:p>
            </p:txBody>
          </p:sp>
          <p:cxnSp>
            <p:nvCxnSpPr>
              <p:cNvPr id="1208" name="Google Shape;1208;p26"/>
              <p:cNvCxnSpPr/>
              <p:nvPr/>
            </p:nvCxnSpPr>
            <p:spPr>
              <a:xfrm>
                <a:off x="1178" y="1643"/>
                <a:ext cx="24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209" name="Google Shape;1209;p26"/>
            <p:cNvSpPr txBox="1"/>
            <p:nvPr/>
          </p:nvSpPr>
          <p:spPr>
            <a:xfrm>
              <a:off x="2393" y="3343"/>
              <a:ext cx="232" cy="3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Arial" panose="020B0604020202020204"/>
                <a:buNone/>
              </a:pPr>
              <a:r>
                <a:rPr lang="en-US" sz="3600" b="1">
                  <a:solidFill>
                    <a:schemeClr val="dk1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3</a:t>
              </a:r>
            </a:p>
          </p:txBody>
        </p:sp>
      </p:grpSp>
      <p:grpSp>
        <p:nvGrpSpPr>
          <p:cNvPr id="1210" name="Google Shape;1210;p26"/>
          <p:cNvGrpSpPr/>
          <p:nvPr/>
        </p:nvGrpSpPr>
        <p:grpSpPr>
          <a:xfrm>
            <a:off x="5797689" y="4096272"/>
            <a:ext cx="595035" cy="1077218"/>
            <a:chOff x="3076678" y="2045003"/>
            <a:chExt cx="595113" cy="1077358"/>
          </a:xfrm>
        </p:grpSpPr>
        <p:sp>
          <p:nvSpPr>
            <p:cNvPr id="1211" name="Google Shape;1211;p26"/>
            <p:cNvSpPr txBox="1"/>
            <p:nvPr/>
          </p:nvSpPr>
          <p:spPr>
            <a:xfrm>
              <a:off x="3076678" y="2045003"/>
              <a:ext cx="595113" cy="10773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Arial" panose="020B0604020202020204"/>
                <a:buNone/>
              </a:pPr>
              <a:r>
                <a:rPr lang="en-US" sz="3200" b="1">
                  <a:solidFill>
                    <a:schemeClr val="lt1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13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Arial" panose="020B0604020202020204"/>
                <a:buNone/>
              </a:pPr>
              <a:r>
                <a:rPr lang="en-US" sz="3200" b="1">
                  <a:solidFill>
                    <a:schemeClr val="lt1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4</a:t>
              </a:r>
            </a:p>
          </p:txBody>
        </p:sp>
        <p:cxnSp>
          <p:nvCxnSpPr>
            <p:cNvPr id="1212" name="Google Shape;1212;p26"/>
            <p:cNvCxnSpPr/>
            <p:nvPr/>
          </p:nvCxnSpPr>
          <p:spPr>
            <a:xfrm>
              <a:off x="3179765" y="2545066"/>
              <a:ext cx="381000" cy="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213" name="Google Shape;1213;p26"/>
          <p:cNvSpPr/>
          <p:nvPr/>
        </p:nvSpPr>
        <p:spPr>
          <a:xfrm rot="10800000" flipH="1">
            <a:off x="5702511" y="5867400"/>
            <a:ext cx="785391" cy="90307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14:window dir="vert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" name="Google Shape;1218;p27"/>
          <p:cNvSpPr/>
          <p:nvPr/>
        </p:nvSpPr>
        <p:spPr>
          <a:xfrm>
            <a:off x="1285708" y="1284712"/>
            <a:ext cx="9618997" cy="1866657"/>
          </a:xfrm>
          <a:prstGeom prst="rect">
            <a:avLst/>
          </a:prstGeom>
          <a:solidFill>
            <a:srgbClr val="FFD168">
              <a:alpha val="6588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bằng với phân số nào?</a:t>
            </a:r>
            <a:endParaRPr sz="440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219" name="Google Shape;1219;p27"/>
          <p:cNvSpPr/>
          <p:nvPr/>
        </p:nvSpPr>
        <p:spPr>
          <a:xfrm>
            <a:off x="5121956" y="4012308"/>
            <a:ext cx="1946502" cy="1245146"/>
          </a:xfrm>
          <a:prstGeom prst="rect">
            <a:avLst/>
          </a:prstGeom>
          <a:solidFill>
            <a:srgbClr val="E68319">
              <a:alpha val="8196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b="1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pic>
        <p:nvPicPr>
          <p:cNvPr id="1220" name="Google Shape;1220;p27">
            <a:hlinkClick r:id="rId3" action="ppaction://hlinksldjump"/>
          </p:cNvPr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10904705" y="4847933"/>
            <a:ext cx="1285708" cy="1285708"/>
          </a:xfrm>
          <a:prstGeom prst="rect">
            <a:avLst/>
          </a:prstGeom>
          <a:noFill/>
          <a:ln>
            <a:noFill/>
          </a:ln>
        </p:spPr>
      </p:pic>
      <p:sp>
        <p:nvSpPr>
          <p:cNvPr id="1221" name="Google Shape;1221;p27"/>
          <p:cNvSpPr txBox="1"/>
          <p:nvPr/>
        </p:nvSpPr>
        <p:spPr>
          <a:xfrm>
            <a:off x="4513248" y="56525"/>
            <a:ext cx="3163916" cy="646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E48119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TIGER TEAM</a:t>
            </a:r>
          </a:p>
        </p:txBody>
      </p:sp>
      <p:grpSp>
        <p:nvGrpSpPr>
          <p:cNvPr id="1222" name="Google Shape;1222;p27"/>
          <p:cNvGrpSpPr/>
          <p:nvPr/>
        </p:nvGrpSpPr>
        <p:grpSpPr>
          <a:xfrm>
            <a:off x="5772039" y="4070805"/>
            <a:ext cx="646331" cy="1200329"/>
            <a:chOff x="3051026" y="2045003"/>
            <a:chExt cx="646415" cy="1200485"/>
          </a:xfrm>
        </p:grpSpPr>
        <p:sp>
          <p:nvSpPr>
            <p:cNvPr id="1223" name="Google Shape;1223;p27"/>
            <p:cNvSpPr txBox="1"/>
            <p:nvPr/>
          </p:nvSpPr>
          <p:spPr>
            <a:xfrm>
              <a:off x="3051026" y="2045003"/>
              <a:ext cx="646415" cy="12004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Arial" panose="020B0604020202020204"/>
                <a:buNone/>
              </a:pPr>
              <a:r>
                <a:rPr lang="en-US" sz="3600" b="1">
                  <a:solidFill>
                    <a:schemeClr val="lt1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47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Arial" panose="020B0604020202020204"/>
                <a:buNone/>
              </a:pPr>
              <a:r>
                <a:rPr lang="en-US" sz="3600" b="1">
                  <a:solidFill>
                    <a:schemeClr val="lt1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6</a:t>
              </a:r>
            </a:p>
          </p:txBody>
        </p:sp>
        <p:cxnSp>
          <p:nvCxnSpPr>
            <p:cNvPr id="1224" name="Google Shape;1224;p27"/>
            <p:cNvCxnSpPr/>
            <p:nvPr/>
          </p:nvCxnSpPr>
          <p:spPr>
            <a:xfrm>
              <a:off x="3179765" y="2646677"/>
              <a:ext cx="381000" cy="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225" name="Google Shape;1225;p27"/>
          <p:cNvGrpSpPr/>
          <p:nvPr/>
        </p:nvGrpSpPr>
        <p:grpSpPr>
          <a:xfrm>
            <a:off x="2612714" y="1617977"/>
            <a:ext cx="787184" cy="1200126"/>
            <a:chOff x="2393" y="3214"/>
            <a:chExt cx="439" cy="620"/>
          </a:xfrm>
        </p:grpSpPr>
        <p:grpSp>
          <p:nvGrpSpPr>
            <p:cNvPr id="1226" name="Google Shape;1226;p27"/>
            <p:cNvGrpSpPr/>
            <p:nvPr/>
          </p:nvGrpSpPr>
          <p:grpSpPr>
            <a:xfrm>
              <a:off x="2592" y="3214"/>
              <a:ext cx="240" cy="620"/>
              <a:chOff x="1178" y="1328"/>
              <a:chExt cx="240" cy="620"/>
            </a:xfrm>
          </p:grpSpPr>
          <p:sp>
            <p:nvSpPr>
              <p:cNvPr id="1227" name="Google Shape;1227;p27"/>
              <p:cNvSpPr txBox="1"/>
              <p:nvPr/>
            </p:nvSpPr>
            <p:spPr>
              <a:xfrm>
                <a:off x="1185" y="1328"/>
                <a:ext cx="232" cy="6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Arial" panose="020B0604020202020204"/>
                  <a:buNone/>
                </a:pPr>
                <a:r>
                  <a:rPr lang="en-US" sz="3600" b="1">
                    <a:solidFill>
                      <a:schemeClr val="dk1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rPr>
                  <a:t>5</a:t>
                </a:r>
              </a:p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Arial" panose="020B0604020202020204"/>
                  <a:buNone/>
                </a:pPr>
                <a:r>
                  <a:rPr lang="en-US" sz="3600" b="1">
                    <a:solidFill>
                      <a:schemeClr val="dk1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rPr>
                  <a:t>6</a:t>
                </a:r>
              </a:p>
            </p:txBody>
          </p:sp>
          <p:cxnSp>
            <p:nvCxnSpPr>
              <p:cNvPr id="1228" name="Google Shape;1228;p27"/>
              <p:cNvCxnSpPr/>
              <p:nvPr/>
            </p:nvCxnSpPr>
            <p:spPr>
              <a:xfrm>
                <a:off x="1178" y="1643"/>
                <a:ext cx="24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229" name="Google Shape;1229;p27"/>
            <p:cNvSpPr txBox="1"/>
            <p:nvPr/>
          </p:nvSpPr>
          <p:spPr>
            <a:xfrm>
              <a:off x="2393" y="3343"/>
              <a:ext cx="232" cy="3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Arial" panose="020B0604020202020204"/>
                <a:buNone/>
              </a:pPr>
              <a:r>
                <a:rPr lang="en-US" sz="3600" b="1">
                  <a:solidFill>
                    <a:schemeClr val="dk1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7</a:t>
              </a:r>
            </a:p>
          </p:txBody>
        </p:sp>
      </p:grpSp>
      <p:sp>
        <p:nvSpPr>
          <p:cNvPr id="1230" name="Google Shape;1230;p27"/>
          <p:cNvSpPr/>
          <p:nvPr/>
        </p:nvSpPr>
        <p:spPr>
          <a:xfrm rot="10800000" flipH="1">
            <a:off x="5702511" y="5867400"/>
            <a:ext cx="785391" cy="90307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14:window dir="vert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5" name="Google Shape;1235;p28"/>
          <p:cNvSpPr/>
          <p:nvPr/>
        </p:nvSpPr>
        <p:spPr>
          <a:xfrm>
            <a:off x="1285708" y="1284712"/>
            <a:ext cx="9618997" cy="1387433"/>
          </a:xfrm>
          <a:prstGeom prst="rect">
            <a:avLst/>
          </a:prstGeom>
          <a:solidFill>
            <a:srgbClr val="FFD168">
              <a:alpha val="6588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Đọc hỗn số sau:</a:t>
            </a:r>
            <a:endParaRPr sz="440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236" name="Google Shape;1236;p28"/>
          <p:cNvSpPr/>
          <p:nvPr/>
        </p:nvSpPr>
        <p:spPr>
          <a:xfrm>
            <a:off x="2369781" y="3647199"/>
            <a:ext cx="7450849" cy="1245146"/>
          </a:xfrm>
          <a:prstGeom prst="rect">
            <a:avLst/>
          </a:prstGeom>
          <a:solidFill>
            <a:srgbClr val="E68319">
              <a:alpha val="8196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Mười hai và bảy phần tám</a:t>
            </a:r>
            <a:endParaRPr sz="4000" b="1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pic>
        <p:nvPicPr>
          <p:cNvPr id="1237" name="Google Shape;1237;p28">
            <a:hlinkClick r:id="rId3" action="ppaction://hlinksldjump"/>
          </p:cNvPr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10904705" y="4847933"/>
            <a:ext cx="1285708" cy="1285708"/>
          </a:xfrm>
          <a:prstGeom prst="rect">
            <a:avLst/>
          </a:prstGeom>
          <a:noFill/>
          <a:ln>
            <a:noFill/>
          </a:ln>
        </p:spPr>
      </p:pic>
      <p:sp>
        <p:nvSpPr>
          <p:cNvPr id="1238" name="Google Shape;1238;p28"/>
          <p:cNvSpPr txBox="1"/>
          <p:nvPr/>
        </p:nvSpPr>
        <p:spPr>
          <a:xfrm>
            <a:off x="4513248" y="241309"/>
            <a:ext cx="3163916" cy="646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E48119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TIGER TEAM</a:t>
            </a:r>
          </a:p>
        </p:txBody>
      </p:sp>
      <p:grpSp>
        <p:nvGrpSpPr>
          <p:cNvPr id="1239" name="Google Shape;1239;p28"/>
          <p:cNvGrpSpPr/>
          <p:nvPr/>
        </p:nvGrpSpPr>
        <p:grpSpPr>
          <a:xfrm>
            <a:off x="8038413" y="1377360"/>
            <a:ext cx="1498349" cy="1200126"/>
            <a:chOff x="2393" y="3214"/>
            <a:chExt cx="439" cy="620"/>
          </a:xfrm>
        </p:grpSpPr>
        <p:grpSp>
          <p:nvGrpSpPr>
            <p:cNvPr id="1240" name="Google Shape;1240;p28"/>
            <p:cNvGrpSpPr/>
            <p:nvPr/>
          </p:nvGrpSpPr>
          <p:grpSpPr>
            <a:xfrm>
              <a:off x="2592" y="3214"/>
              <a:ext cx="240" cy="620"/>
              <a:chOff x="1178" y="1328"/>
              <a:chExt cx="240" cy="620"/>
            </a:xfrm>
          </p:grpSpPr>
          <p:sp>
            <p:nvSpPr>
              <p:cNvPr id="1241" name="Google Shape;1241;p28"/>
              <p:cNvSpPr txBox="1"/>
              <p:nvPr/>
            </p:nvSpPr>
            <p:spPr>
              <a:xfrm>
                <a:off x="1240" y="1328"/>
                <a:ext cx="122" cy="6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Arial" panose="020B0604020202020204"/>
                  <a:buNone/>
                </a:pPr>
                <a:r>
                  <a:rPr lang="en-US" sz="3600" b="1">
                    <a:solidFill>
                      <a:schemeClr val="dk1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rPr>
                  <a:t>7</a:t>
                </a:r>
              </a:p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Arial" panose="020B0604020202020204"/>
                  <a:buNone/>
                </a:pPr>
                <a:r>
                  <a:rPr lang="en-US" sz="3600" b="1">
                    <a:solidFill>
                      <a:schemeClr val="dk1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rPr>
                  <a:t>8</a:t>
                </a:r>
              </a:p>
            </p:txBody>
          </p:sp>
          <p:cxnSp>
            <p:nvCxnSpPr>
              <p:cNvPr id="1242" name="Google Shape;1242;p28"/>
              <p:cNvCxnSpPr/>
              <p:nvPr/>
            </p:nvCxnSpPr>
            <p:spPr>
              <a:xfrm>
                <a:off x="1178" y="1643"/>
                <a:ext cx="24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243" name="Google Shape;1243;p28"/>
            <p:cNvSpPr txBox="1"/>
            <p:nvPr/>
          </p:nvSpPr>
          <p:spPr>
            <a:xfrm>
              <a:off x="2393" y="3343"/>
              <a:ext cx="205" cy="3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Arial" panose="020B0604020202020204"/>
                <a:buNone/>
              </a:pPr>
              <a:r>
                <a:rPr lang="en-US" sz="3600" b="1">
                  <a:solidFill>
                    <a:schemeClr val="dk1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12</a:t>
              </a:r>
            </a:p>
          </p:txBody>
        </p:sp>
      </p:grpSp>
      <p:sp>
        <p:nvSpPr>
          <p:cNvPr id="1244" name="Google Shape;1244;p28"/>
          <p:cNvSpPr/>
          <p:nvPr/>
        </p:nvSpPr>
        <p:spPr>
          <a:xfrm rot="10800000" flipH="1">
            <a:off x="5702511" y="5867400"/>
            <a:ext cx="785391" cy="90307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14:window dir="vert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" name="Google Shape;1249;p29"/>
          <p:cNvSpPr/>
          <p:nvPr/>
        </p:nvSpPr>
        <p:spPr>
          <a:xfrm>
            <a:off x="1285708" y="1037633"/>
            <a:ext cx="9618997" cy="1005946"/>
          </a:xfrm>
          <a:prstGeom prst="rect">
            <a:avLst/>
          </a:prstGeom>
          <a:solidFill>
            <a:srgbClr val="FFD168">
              <a:alpha val="6588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Viết hỗn số phù hợp với hình sau:</a:t>
            </a:r>
            <a:endParaRPr sz="440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250" name="Google Shape;1250;p29"/>
          <p:cNvSpPr/>
          <p:nvPr/>
        </p:nvSpPr>
        <p:spPr>
          <a:xfrm>
            <a:off x="5021149" y="4621829"/>
            <a:ext cx="2148114" cy="1245146"/>
          </a:xfrm>
          <a:prstGeom prst="rect">
            <a:avLst/>
          </a:prstGeom>
          <a:solidFill>
            <a:srgbClr val="E68319">
              <a:alpha val="8196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b="1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pic>
        <p:nvPicPr>
          <p:cNvPr id="1251" name="Google Shape;1251;p29">
            <a:hlinkClick r:id="rId3" action="ppaction://hlinksldjump"/>
          </p:cNvPr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10904705" y="4847933"/>
            <a:ext cx="1285708" cy="1285708"/>
          </a:xfrm>
          <a:prstGeom prst="rect">
            <a:avLst/>
          </a:prstGeom>
          <a:noFill/>
          <a:ln>
            <a:noFill/>
          </a:ln>
        </p:spPr>
      </p:pic>
      <p:sp>
        <p:nvSpPr>
          <p:cNvPr id="1252" name="Google Shape;1252;p29"/>
          <p:cNvSpPr txBox="1"/>
          <p:nvPr/>
        </p:nvSpPr>
        <p:spPr>
          <a:xfrm>
            <a:off x="4513248" y="241309"/>
            <a:ext cx="3163916" cy="646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E48119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TIGER TEAM</a:t>
            </a:r>
          </a:p>
        </p:txBody>
      </p:sp>
      <p:sp>
        <p:nvSpPr>
          <p:cNvPr id="1253" name="Google Shape;1253;p29"/>
          <p:cNvSpPr/>
          <p:nvPr/>
        </p:nvSpPr>
        <p:spPr>
          <a:xfrm>
            <a:off x="3930011" y="2457117"/>
            <a:ext cx="2001497" cy="172542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B183C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254" name="Google Shape;1254;p29"/>
          <p:cNvSpPr/>
          <p:nvPr/>
        </p:nvSpPr>
        <p:spPr>
          <a:xfrm>
            <a:off x="6095206" y="2457117"/>
            <a:ext cx="2001497" cy="172542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B183C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1255" name="Google Shape;1255;p29"/>
          <p:cNvGrpSpPr/>
          <p:nvPr/>
        </p:nvGrpSpPr>
        <p:grpSpPr>
          <a:xfrm>
            <a:off x="8260400" y="2443907"/>
            <a:ext cx="2105589" cy="1752988"/>
            <a:chOff x="7171391" y="2691467"/>
            <a:chExt cx="2105589" cy="1752988"/>
          </a:xfrm>
        </p:grpSpPr>
        <p:grpSp>
          <p:nvGrpSpPr>
            <p:cNvPr id="1256" name="Google Shape;1256;p29"/>
            <p:cNvGrpSpPr/>
            <p:nvPr/>
          </p:nvGrpSpPr>
          <p:grpSpPr>
            <a:xfrm>
              <a:off x="7174581" y="2704677"/>
              <a:ext cx="2001639" cy="1739778"/>
              <a:chOff x="1960642" y="2566173"/>
              <a:chExt cx="2001900" cy="1740005"/>
            </a:xfrm>
          </p:grpSpPr>
          <p:sp>
            <p:nvSpPr>
              <p:cNvPr id="1257" name="Google Shape;1257;p29"/>
              <p:cNvSpPr/>
              <p:nvPr/>
            </p:nvSpPr>
            <p:spPr>
              <a:xfrm>
                <a:off x="1960642" y="2566173"/>
                <a:ext cx="2001758" cy="1725653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EABA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cxnSp>
            <p:nvCxnSpPr>
              <p:cNvPr id="1258" name="Google Shape;1258;p29"/>
              <p:cNvCxnSpPr>
                <a:stCxn id="1257" idx="4"/>
                <a:endCxn id="1257" idx="1"/>
              </p:cNvCxnSpPr>
              <p:nvPr/>
            </p:nvCxnSpPr>
            <p:spPr>
              <a:xfrm>
                <a:off x="2392055" y="2566173"/>
                <a:ext cx="1138800" cy="1725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259" name="Google Shape;1259;p29"/>
              <p:cNvCxnSpPr/>
              <p:nvPr/>
            </p:nvCxnSpPr>
            <p:spPr>
              <a:xfrm flipH="1">
                <a:off x="2370090" y="2580525"/>
                <a:ext cx="1138932" cy="1725653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260" name="Google Shape;1260;p29"/>
              <p:cNvCxnSpPr>
                <a:stCxn id="1257" idx="3"/>
                <a:endCxn id="1257" idx="0"/>
              </p:cNvCxnSpPr>
              <p:nvPr/>
            </p:nvCxnSpPr>
            <p:spPr>
              <a:xfrm>
                <a:off x="1960642" y="3429000"/>
                <a:ext cx="2001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grpSp>
          <p:nvGrpSpPr>
            <p:cNvPr id="1261" name="Google Shape;1261;p29"/>
            <p:cNvGrpSpPr/>
            <p:nvPr/>
          </p:nvGrpSpPr>
          <p:grpSpPr>
            <a:xfrm>
              <a:off x="7171391" y="2691467"/>
              <a:ext cx="2105589" cy="1748862"/>
              <a:chOff x="7171391" y="2691467"/>
              <a:chExt cx="2105589" cy="1748862"/>
            </a:xfrm>
          </p:grpSpPr>
          <p:sp>
            <p:nvSpPr>
              <p:cNvPr id="1262" name="Google Shape;1262;p29"/>
              <p:cNvSpPr/>
              <p:nvPr/>
            </p:nvSpPr>
            <p:spPr>
              <a:xfrm>
                <a:off x="7171391" y="2715027"/>
                <a:ext cx="990472" cy="848100"/>
              </a:xfrm>
              <a:prstGeom prst="triangle">
                <a:avLst>
                  <a:gd name="adj" fmla="val 44382"/>
                </a:avLst>
              </a:prstGeom>
              <a:solidFill>
                <a:srgbClr val="B183C4"/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1263" name="Google Shape;1263;p29"/>
              <p:cNvSpPr/>
              <p:nvPr/>
            </p:nvSpPr>
            <p:spPr>
              <a:xfrm rot="10800000" flipH="1">
                <a:off x="7628867" y="2705767"/>
                <a:ext cx="1093892" cy="848100"/>
              </a:xfrm>
              <a:custGeom>
                <a:avLst/>
                <a:gdLst/>
                <a:ahLst/>
                <a:cxnLst/>
                <a:rect l="l" t="t" r="r" b="b"/>
                <a:pathLst>
                  <a:path w="1094034" h="848210" extrusionOk="0">
                    <a:moveTo>
                      <a:pt x="0" y="843448"/>
                    </a:moveTo>
                    <a:lnTo>
                      <a:pt x="541903" y="0"/>
                    </a:lnTo>
                    <a:lnTo>
                      <a:pt x="1094034" y="848210"/>
                    </a:lnTo>
                    <a:lnTo>
                      <a:pt x="0" y="843448"/>
                    </a:lnTo>
                    <a:close/>
                  </a:path>
                </a:pathLst>
              </a:custGeom>
              <a:solidFill>
                <a:srgbClr val="B183C4"/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1264" name="Google Shape;1264;p29"/>
              <p:cNvSpPr/>
              <p:nvPr/>
            </p:nvSpPr>
            <p:spPr>
              <a:xfrm rot="-3382807">
                <a:off x="8139565" y="3308098"/>
                <a:ext cx="958262" cy="943881"/>
              </a:xfrm>
              <a:custGeom>
                <a:avLst/>
                <a:gdLst/>
                <a:ahLst/>
                <a:cxnLst/>
                <a:rect l="l" t="t" r="r" b="b"/>
                <a:pathLst>
                  <a:path w="958387" h="944004" extrusionOk="0">
                    <a:moveTo>
                      <a:pt x="0" y="944004"/>
                    </a:moveTo>
                    <a:lnTo>
                      <a:pt x="415989" y="0"/>
                    </a:lnTo>
                    <a:lnTo>
                      <a:pt x="958387" y="822441"/>
                    </a:lnTo>
                    <a:lnTo>
                      <a:pt x="0" y="944004"/>
                    </a:lnTo>
                    <a:close/>
                  </a:path>
                </a:pathLst>
              </a:custGeom>
              <a:solidFill>
                <a:srgbClr val="B183C4"/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1265" name="Google Shape;1265;p29"/>
              <p:cNvSpPr/>
              <p:nvPr/>
            </p:nvSpPr>
            <p:spPr>
              <a:xfrm rot="-6870807">
                <a:off x="8086436" y="2861602"/>
                <a:ext cx="957105" cy="906804"/>
              </a:xfrm>
              <a:custGeom>
                <a:avLst/>
                <a:gdLst/>
                <a:ahLst/>
                <a:cxnLst/>
                <a:rect l="l" t="t" r="r" b="b"/>
                <a:pathLst>
                  <a:path w="957230" h="906922" extrusionOk="0">
                    <a:moveTo>
                      <a:pt x="0" y="906922"/>
                    </a:moveTo>
                    <a:lnTo>
                      <a:pt x="416271" y="0"/>
                    </a:lnTo>
                    <a:lnTo>
                      <a:pt x="957230" y="861579"/>
                    </a:lnTo>
                    <a:lnTo>
                      <a:pt x="0" y="906922"/>
                    </a:lnTo>
                    <a:close/>
                  </a:path>
                </a:pathLst>
              </a:custGeom>
              <a:solidFill>
                <a:srgbClr val="B183C4"/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1266" name="Google Shape;1266;p29"/>
              <p:cNvSpPr/>
              <p:nvPr/>
            </p:nvSpPr>
            <p:spPr>
              <a:xfrm>
                <a:off x="7599687" y="3559985"/>
                <a:ext cx="1145233" cy="871909"/>
              </a:xfrm>
              <a:custGeom>
                <a:avLst/>
                <a:gdLst/>
                <a:ahLst/>
                <a:cxnLst/>
                <a:rect l="l" t="t" r="r" b="b"/>
                <a:pathLst>
                  <a:path w="1145382" h="872023" extrusionOk="0">
                    <a:moveTo>
                      <a:pt x="0" y="872023"/>
                    </a:moveTo>
                    <a:lnTo>
                      <a:pt x="568237" y="0"/>
                    </a:lnTo>
                    <a:lnTo>
                      <a:pt x="1145382" y="872023"/>
                    </a:lnTo>
                    <a:lnTo>
                      <a:pt x="0" y="872023"/>
                    </a:lnTo>
                    <a:close/>
                  </a:path>
                </a:pathLst>
              </a:custGeom>
              <a:solidFill>
                <a:srgbClr val="B183C4"/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</p:grpSp>
      </p:grpSp>
      <p:sp>
        <p:nvSpPr>
          <p:cNvPr id="1267" name="Google Shape;1267;p29"/>
          <p:cNvSpPr/>
          <p:nvPr/>
        </p:nvSpPr>
        <p:spPr>
          <a:xfrm>
            <a:off x="1764816" y="2457117"/>
            <a:ext cx="2001497" cy="172542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B183C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1268" name="Google Shape;1268;p29"/>
          <p:cNvGrpSpPr/>
          <p:nvPr/>
        </p:nvGrpSpPr>
        <p:grpSpPr>
          <a:xfrm>
            <a:off x="5701614" y="4621829"/>
            <a:ext cx="787184" cy="1200126"/>
            <a:chOff x="2393" y="3214"/>
            <a:chExt cx="439" cy="620"/>
          </a:xfrm>
        </p:grpSpPr>
        <p:grpSp>
          <p:nvGrpSpPr>
            <p:cNvPr id="1269" name="Google Shape;1269;p29"/>
            <p:cNvGrpSpPr/>
            <p:nvPr/>
          </p:nvGrpSpPr>
          <p:grpSpPr>
            <a:xfrm>
              <a:off x="2592" y="3214"/>
              <a:ext cx="240" cy="620"/>
              <a:chOff x="1178" y="1328"/>
              <a:chExt cx="240" cy="620"/>
            </a:xfrm>
          </p:grpSpPr>
          <p:sp>
            <p:nvSpPr>
              <p:cNvPr id="1270" name="Google Shape;1270;p29"/>
              <p:cNvSpPr txBox="1"/>
              <p:nvPr/>
            </p:nvSpPr>
            <p:spPr>
              <a:xfrm>
                <a:off x="1185" y="1328"/>
                <a:ext cx="232" cy="6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3600"/>
                  <a:buFont typeface="Arial" panose="020B0604020202020204"/>
                  <a:buNone/>
                </a:pPr>
                <a:r>
                  <a:rPr lang="en-US" sz="3600" b="1">
                    <a:solidFill>
                      <a:schemeClr val="lt1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rPr>
                  <a:t>5</a:t>
                </a:r>
              </a:p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3600"/>
                  <a:buFont typeface="Arial" panose="020B0604020202020204"/>
                  <a:buNone/>
                </a:pPr>
                <a:r>
                  <a:rPr lang="en-US" sz="3600" b="1">
                    <a:solidFill>
                      <a:schemeClr val="lt1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rPr>
                  <a:t>6</a:t>
                </a:r>
              </a:p>
            </p:txBody>
          </p:sp>
          <p:cxnSp>
            <p:nvCxnSpPr>
              <p:cNvPr id="1271" name="Google Shape;1271;p29"/>
              <p:cNvCxnSpPr/>
              <p:nvPr/>
            </p:nvCxnSpPr>
            <p:spPr>
              <a:xfrm>
                <a:off x="1178" y="1643"/>
                <a:ext cx="24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272" name="Google Shape;1272;p29"/>
            <p:cNvSpPr txBox="1"/>
            <p:nvPr/>
          </p:nvSpPr>
          <p:spPr>
            <a:xfrm>
              <a:off x="2393" y="3343"/>
              <a:ext cx="232" cy="3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Arial" panose="020B0604020202020204"/>
                <a:buNone/>
              </a:pPr>
              <a:r>
                <a:rPr lang="en-US" sz="3600" b="1">
                  <a:solidFill>
                    <a:schemeClr val="lt1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3</a:t>
              </a:r>
            </a:p>
          </p:txBody>
        </p:sp>
      </p:grpSp>
      <p:sp>
        <p:nvSpPr>
          <p:cNvPr id="1273" name="Google Shape;1273;p29"/>
          <p:cNvSpPr/>
          <p:nvPr/>
        </p:nvSpPr>
        <p:spPr>
          <a:xfrm rot="10800000" flipH="1">
            <a:off x="5702511" y="5867400"/>
            <a:ext cx="785391" cy="90307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14:window dir="vert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9" name="Google Shape;1279;p30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 rot="5400000">
            <a:off x="1218999" y="-515578"/>
            <a:ext cx="813687" cy="2553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0" name="Google Shape;1280;p30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9242245" y="958379"/>
            <a:ext cx="596529" cy="311109"/>
          </a:xfrm>
          <a:prstGeom prst="rect">
            <a:avLst/>
          </a:prstGeom>
          <a:noFill/>
          <a:ln>
            <a:noFill/>
          </a:ln>
        </p:spPr>
      </p:pic>
      <p:sp>
        <p:nvSpPr>
          <p:cNvPr id="1281" name="Google Shape;1281;p30"/>
          <p:cNvSpPr/>
          <p:nvPr/>
        </p:nvSpPr>
        <p:spPr>
          <a:xfrm>
            <a:off x="1062006" y="127382"/>
            <a:ext cx="523806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CỦNG CỐ</a:t>
            </a:r>
            <a:endParaRPr sz="4800" b="1">
              <a:solidFill>
                <a:srgbClr val="FF000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grpSp>
        <p:nvGrpSpPr>
          <p:cNvPr id="1282" name="Google Shape;1282;p30"/>
          <p:cNvGrpSpPr/>
          <p:nvPr/>
        </p:nvGrpSpPr>
        <p:grpSpPr>
          <a:xfrm>
            <a:off x="543450" y="2891851"/>
            <a:ext cx="5756624" cy="1173092"/>
            <a:chOff x="252264" y="1044005"/>
            <a:chExt cx="4320480" cy="1169986"/>
          </a:xfrm>
        </p:grpSpPr>
        <p:grpSp>
          <p:nvGrpSpPr>
            <p:cNvPr id="1283" name="Google Shape;1283;p30"/>
            <p:cNvGrpSpPr/>
            <p:nvPr/>
          </p:nvGrpSpPr>
          <p:grpSpPr>
            <a:xfrm>
              <a:off x="252264" y="1044005"/>
              <a:ext cx="4320480" cy="1144426"/>
              <a:chOff x="252264" y="1044005"/>
              <a:chExt cx="4320480" cy="1144426"/>
            </a:xfrm>
          </p:grpSpPr>
          <p:sp>
            <p:nvSpPr>
              <p:cNvPr id="1284" name="Google Shape;1284;p30"/>
              <p:cNvSpPr/>
              <p:nvPr/>
            </p:nvSpPr>
            <p:spPr>
              <a:xfrm>
                <a:off x="252264" y="1044005"/>
                <a:ext cx="4320480" cy="1144426"/>
              </a:xfrm>
              <a:prstGeom prst="roundRect">
                <a:avLst>
                  <a:gd name="adj" fmla="val 50000"/>
                </a:avLst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200">
                  <a:solidFill>
                    <a:schemeClr val="lt1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endParaRPr>
              </a:p>
            </p:txBody>
          </p:sp>
          <p:sp>
            <p:nvSpPr>
              <p:cNvPr id="1285" name="Google Shape;1285;p30"/>
              <p:cNvSpPr/>
              <p:nvPr/>
            </p:nvSpPr>
            <p:spPr>
              <a:xfrm>
                <a:off x="309631" y="1152363"/>
                <a:ext cx="663642" cy="846519"/>
              </a:xfrm>
              <a:prstGeom prst="ellipse">
                <a:avLst/>
              </a:prstGeom>
              <a:solidFill>
                <a:srgbClr val="F2F2F2"/>
              </a:solidFill>
              <a:ln w="25400" cap="flat" cmpd="sng">
                <a:solidFill>
                  <a:srgbClr val="75707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200">
                  <a:solidFill>
                    <a:schemeClr val="lt1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endParaRPr>
              </a:p>
            </p:txBody>
          </p:sp>
          <p:sp>
            <p:nvSpPr>
              <p:cNvPr id="1286" name="Google Shape;1286;p30"/>
              <p:cNvSpPr txBox="1"/>
              <p:nvPr/>
            </p:nvSpPr>
            <p:spPr>
              <a:xfrm>
                <a:off x="380863" y="1284009"/>
                <a:ext cx="521176" cy="583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3200">
                    <a:solidFill>
                      <a:schemeClr val="dk1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rPr>
                  <a:t>01</a:t>
                </a:r>
                <a:endParaRPr sz="3200">
                  <a:solidFill>
                    <a:schemeClr val="dk1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endParaRPr>
              </a:p>
            </p:txBody>
          </p:sp>
        </p:grpSp>
        <p:sp>
          <p:nvSpPr>
            <p:cNvPr id="1287" name="Google Shape;1287;p30"/>
            <p:cNvSpPr txBox="1"/>
            <p:nvPr/>
          </p:nvSpPr>
          <p:spPr>
            <a:xfrm>
              <a:off x="1116246" y="1139625"/>
              <a:ext cx="3343135" cy="10743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lt1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Chuyển các hỗn số thành phân số.</a:t>
              </a:r>
            </a:p>
          </p:txBody>
        </p:sp>
      </p:grpSp>
      <p:grpSp>
        <p:nvGrpSpPr>
          <p:cNvPr id="1288" name="Google Shape;1288;p30"/>
          <p:cNvGrpSpPr/>
          <p:nvPr/>
        </p:nvGrpSpPr>
        <p:grpSpPr>
          <a:xfrm>
            <a:off x="1062006" y="4357789"/>
            <a:ext cx="5506059" cy="1167378"/>
            <a:chOff x="252264" y="1044004"/>
            <a:chExt cx="4320480" cy="1164288"/>
          </a:xfrm>
        </p:grpSpPr>
        <p:grpSp>
          <p:nvGrpSpPr>
            <p:cNvPr id="1289" name="Google Shape;1289;p30"/>
            <p:cNvGrpSpPr/>
            <p:nvPr/>
          </p:nvGrpSpPr>
          <p:grpSpPr>
            <a:xfrm>
              <a:off x="252264" y="1044004"/>
              <a:ext cx="4320480" cy="828797"/>
              <a:chOff x="252264" y="1044004"/>
              <a:chExt cx="4320480" cy="828797"/>
            </a:xfrm>
          </p:grpSpPr>
          <p:sp>
            <p:nvSpPr>
              <p:cNvPr id="1290" name="Google Shape;1290;p30"/>
              <p:cNvSpPr/>
              <p:nvPr/>
            </p:nvSpPr>
            <p:spPr>
              <a:xfrm>
                <a:off x="252264" y="1044004"/>
                <a:ext cx="4320480" cy="828797"/>
              </a:xfrm>
              <a:prstGeom prst="roundRect">
                <a:avLst>
                  <a:gd name="adj" fmla="val 50000"/>
                </a:avLst>
              </a:pr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200">
                  <a:solidFill>
                    <a:schemeClr val="lt1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endParaRPr>
              </a:p>
            </p:txBody>
          </p:sp>
          <p:sp>
            <p:nvSpPr>
              <p:cNvPr id="1291" name="Google Shape;1291;p30"/>
              <p:cNvSpPr/>
              <p:nvPr/>
            </p:nvSpPr>
            <p:spPr>
              <a:xfrm>
                <a:off x="327948" y="1116012"/>
                <a:ext cx="504056" cy="633815"/>
              </a:xfrm>
              <a:prstGeom prst="ellipse">
                <a:avLst/>
              </a:prstGeom>
              <a:solidFill>
                <a:srgbClr val="F2F2F2"/>
              </a:solidFill>
              <a:ln w="25400" cap="flat" cmpd="sng">
                <a:solidFill>
                  <a:srgbClr val="75707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200">
                  <a:solidFill>
                    <a:schemeClr val="lt1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endParaRPr>
              </a:p>
            </p:txBody>
          </p:sp>
          <p:sp>
            <p:nvSpPr>
              <p:cNvPr id="1292" name="Google Shape;1292;p30"/>
              <p:cNvSpPr txBox="1"/>
              <p:nvPr/>
            </p:nvSpPr>
            <p:spPr>
              <a:xfrm>
                <a:off x="364659" y="1109957"/>
                <a:ext cx="515470" cy="583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3200">
                    <a:solidFill>
                      <a:schemeClr val="dk1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rPr>
                  <a:t>02</a:t>
                </a:r>
                <a:endParaRPr sz="3200">
                  <a:solidFill>
                    <a:schemeClr val="dk1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endParaRPr>
              </a:p>
            </p:txBody>
          </p:sp>
        </p:grpSp>
        <p:sp>
          <p:nvSpPr>
            <p:cNvPr id="1293" name="Google Shape;1293;p30"/>
            <p:cNvSpPr txBox="1"/>
            <p:nvPr/>
          </p:nvSpPr>
          <p:spPr>
            <a:xfrm>
              <a:off x="1002289" y="1133925"/>
              <a:ext cx="3401858" cy="10743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lt1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Thực hiện các phép tính</a:t>
              </a:r>
              <a:endParaRPr sz="3200" b="1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</p:grpSp>
      <p:pic>
        <p:nvPicPr>
          <p:cNvPr id="1294" name="Google Shape;1294;p30" descr="E:\素材\卡通\c67cbf2b1cdbfca99c62c107b2916c25.pngc67cbf2b1cdbfca99c62c107b2916c25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6353204" y="1634445"/>
            <a:ext cx="5376621" cy="489831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grpSp>
        <p:nvGrpSpPr>
          <p:cNvPr id="1295" name="Google Shape;1295;p30"/>
          <p:cNvGrpSpPr/>
          <p:nvPr/>
        </p:nvGrpSpPr>
        <p:grpSpPr>
          <a:xfrm>
            <a:off x="355077" y="1554863"/>
            <a:ext cx="6828499" cy="894317"/>
            <a:chOff x="252264" y="1044005"/>
            <a:chExt cx="4320480" cy="891950"/>
          </a:xfrm>
        </p:grpSpPr>
        <p:sp>
          <p:nvSpPr>
            <p:cNvPr id="1296" name="Google Shape;1296;p30"/>
            <p:cNvSpPr/>
            <p:nvPr/>
          </p:nvSpPr>
          <p:spPr>
            <a:xfrm>
              <a:off x="252264" y="1044005"/>
              <a:ext cx="4320480" cy="648072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  <p:sp>
          <p:nvSpPr>
            <p:cNvPr id="1297" name="Google Shape;1297;p30"/>
            <p:cNvSpPr txBox="1"/>
            <p:nvPr/>
          </p:nvSpPr>
          <p:spPr>
            <a:xfrm>
              <a:off x="862371" y="1107157"/>
              <a:ext cx="3401858" cy="8287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800">
                  <a:solidFill>
                    <a:srgbClr val="0070C0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Các bước thực hiện</a:t>
              </a:r>
              <a:endParaRPr sz="4800" b="1">
                <a:solidFill>
                  <a:srgbClr val="0070C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shred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1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3" name="Google Shape;1303;p31"/>
          <p:cNvGrpSpPr/>
          <p:nvPr/>
        </p:nvGrpSpPr>
        <p:grpSpPr>
          <a:xfrm>
            <a:off x="2486964" y="193353"/>
            <a:ext cx="2814375" cy="769441"/>
            <a:chOff x="3728797" y="270929"/>
            <a:chExt cx="2814375" cy="769441"/>
          </a:xfrm>
        </p:grpSpPr>
        <p:sp>
          <p:nvSpPr>
            <p:cNvPr id="1304" name="Google Shape;1304;p31"/>
            <p:cNvSpPr txBox="1"/>
            <p:nvPr/>
          </p:nvSpPr>
          <p:spPr>
            <a:xfrm>
              <a:off x="3728797" y="270929"/>
              <a:ext cx="2814375" cy="7694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400" b="1">
                  <a:solidFill>
                    <a:srgbClr val="FF0000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DẶN DÒ</a:t>
              </a:r>
              <a:endParaRPr sz="4400" b="1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  <p:sp>
          <p:nvSpPr>
            <p:cNvPr id="1305" name="Google Shape;1305;p31"/>
            <p:cNvSpPr/>
            <p:nvPr/>
          </p:nvSpPr>
          <p:spPr>
            <a:xfrm>
              <a:off x="3775074" y="276225"/>
              <a:ext cx="130175" cy="427563"/>
            </a:xfrm>
            <a:prstGeom prst="rect">
              <a:avLst/>
            </a:prstGeom>
            <a:solidFill>
              <a:srgbClr val="EB666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400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</p:grpSp>
      <p:sp>
        <p:nvSpPr>
          <p:cNvPr id="1306" name="Google Shape;1306;p31"/>
          <p:cNvSpPr/>
          <p:nvPr/>
        </p:nvSpPr>
        <p:spPr>
          <a:xfrm rot="1855731">
            <a:off x="1294211" y="2090400"/>
            <a:ext cx="802539" cy="761595"/>
          </a:xfrm>
          <a:custGeom>
            <a:avLst/>
            <a:gdLst/>
            <a:ahLst/>
            <a:cxnLst/>
            <a:rect l="l" t="t" r="r" b="b"/>
            <a:pathLst>
              <a:path w="2740" h="2446" extrusionOk="0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EB666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cxnSp>
        <p:nvCxnSpPr>
          <p:cNvPr id="1307" name="Google Shape;1307;p31"/>
          <p:cNvCxnSpPr/>
          <p:nvPr/>
        </p:nvCxnSpPr>
        <p:spPr>
          <a:xfrm>
            <a:off x="1445562" y="3004466"/>
            <a:ext cx="4897181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dash"/>
            <a:round/>
            <a:headEnd type="diamond" w="med" len="med"/>
            <a:tailEnd type="diamond" w="med" len="med"/>
          </a:ln>
        </p:spPr>
      </p:cxnSp>
      <p:sp>
        <p:nvSpPr>
          <p:cNvPr id="1308" name="Google Shape;1308;p31"/>
          <p:cNvSpPr txBox="1"/>
          <p:nvPr/>
        </p:nvSpPr>
        <p:spPr>
          <a:xfrm>
            <a:off x="2257138" y="1938305"/>
            <a:ext cx="421468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200"/>
              <a:buFont typeface="Arial" panose="020B0604020202020204"/>
              <a:buNone/>
            </a:pPr>
            <a:r>
              <a:rPr lang="en-US" sz="3200" b="1">
                <a:solidFill>
                  <a:srgbClr val="7F7F7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Xem lại cách chuyển từ hỗn số sang phân số</a:t>
            </a:r>
            <a:endParaRPr sz="3200" b="1">
              <a:solidFill>
                <a:srgbClr val="7F7F7F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309" name="Google Shape;1309;p31"/>
          <p:cNvSpPr/>
          <p:nvPr/>
        </p:nvSpPr>
        <p:spPr>
          <a:xfrm rot="1855731">
            <a:off x="1294211" y="3450632"/>
            <a:ext cx="802539" cy="761595"/>
          </a:xfrm>
          <a:custGeom>
            <a:avLst/>
            <a:gdLst/>
            <a:ahLst/>
            <a:cxnLst/>
            <a:rect l="l" t="t" r="r" b="b"/>
            <a:pathLst>
              <a:path w="2740" h="2446" extrusionOk="0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7AB9AE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cxnSp>
        <p:nvCxnSpPr>
          <p:cNvPr id="1310" name="Google Shape;1310;p31"/>
          <p:cNvCxnSpPr/>
          <p:nvPr/>
        </p:nvCxnSpPr>
        <p:spPr>
          <a:xfrm>
            <a:off x="1445562" y="4364698"/>
            <a:ext cx="5026258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dash"/>
            <a:round/>
            <a:headEnd type="diamond" w="med" len="med"/>
            <a:tailEnd type="diamond" w="med" len="med"/>
          </a:ln>
        </p:spPr>
      </p:cxnSp>
      <p:sp>
        <p:nvSpPr>
          <p:cNvPr id="1311" name="Google Shape;1311;p31"/>
          <p:cNvSpPr txBox="1"/>
          <p:nvPr/>
        </p:nvSpPr>
        <p:spPr>
          <a:xfrm>
            <a:off x="2254099" y="3839691"/>
            <a:ext cx="4234216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200"/>
              <a:buFont typeface="Arial" panose="020B0604020202020204"/>
              <a:buNone/>
            </a:pPr>
            <a:r>
              <a:rPr lang="en-US" sz="3200" b="1">
                <a:solidFill>
                  <a:srgbClr val="7F7F7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Chuẩn bị bài Luyện tập.</a:t>
            </a:r>
            <a:endParaRPr sz="3200" b="1">
              <a:solidFill>
                <a:srgbClr val="7F7F7F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312" name="Google Shape;1312;p31"/>
          <p:cNvSpPr txBox="1"/>
          <p:nvPr/>
        </p:nvSpPr>
        <p:spPr>
          <a:xfrm>
            <a:off x="1516330" y="2154630"/>
            <a:ext cx="32389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1</a:t>
            </a:r>
            <a:endParaRPr sz="3200" b="1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313" name="Google Shape;1313;p31"/>
          <p:cNvSpPr txBox="1"/>
          <p:nvPr/>
        </p:nvSpPr>
        <p:spPr>
          <a:xfrm>
            <a:off x="1506709" y="3514862"/>
            <a:ext cx="32389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2</a:t>
            </a:r>
            <a:endParaRPr sz="3200" b="1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314" name="Google Shape;1314;p31"/>
          <p:cNvSpPr txBox="1"/>
          <p:nvPr/>
        </p:nvSpPr>
        <p:spPr>
          <a:xfrm>
            <a:off x="1506709" y="4862642"/>
            <a:ext cx="32389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3</a:t>
            </a:r>
            <a:endParaRPr sz="3200" b="1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pic>
        <p:nvPicPr>
          <p:cNvPr id="1315" name="Google Shape;1315;p31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6679913" y="1397657"/>
            <a:ext cx="3093461" cy="50983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14:flip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1" name="Google Shape;1321;p32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-1" y="0"/>
            <a:ext cx="12190413" cy="68571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2" name="Google Shape;1322;p32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0" y="3306429"/>
            <a:ext cx="5467350" cy="3551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3" name="Google Shape;1323;p32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6749143" y="2246657"/>
            <a:ext cx="5441271" cy="4612932"/>
          </a:xfrm>
          <a:prstGeom prst="rect">
            <a:avLst/>
          </a:prstGeom>
          <a:noFill/>
          <a:ln>
            <a:noFill/>
          </a:ln>
        </p:spPr>
      </p:pic>
      <p:sp>
        <p:nvSpPr>
          <p:cNvPr id="1324" name="Google Shape;1324;p32"/>
          <p:cNvSpPr txBox="1"/>
          <p:nvPr/>
        </p:nvSpPr>
        <p:spPr>
          <a:xfrm>
            <a:off x="3393400" y="469054"/>
            <a:ext cx="7122199" cy="3046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 b="1" dirty="0" err="1">
                <a:solidFill>
                  <a:srgbClr val="EB666A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Chúc</a:t>
            </a:r>
            <a:r>
              <a:rPr lang="en-US" sz="9600" b="1" dirty="0">
                <a:solidFill>
                  <a:srgbClr val="EB666A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9600" b="1" dirty="0" err="1">
                <a:solidFill>
                  <a:srgbClr val="EB666A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các</a:t>
            </a:r>
            <a:r>
              <a:rPr lang="en-US" sz="9600" b="1" dirty="0">
                <a:solidFill>
                  <a:srgbClr val="EB666A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9600" b="1" dirty="0" err="1">
                <a:solidFill>
                  <a:srgbClr val="EB666A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em</a:t>
            </a:r>
            <a:endParaRPr sz="9600" b="1" dirty="0">
              <a:solidFill>
                <a:srgbClr val="EB666A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1325" name="Google Shape;1325;p32"/>
          <p:cNvGrpSpPr/>
          <p:nvPr/>
        </p:nvGrpSpPr>
        <p:grpSpPr>
          <a:xfrm>
            <a:off x="4050859" y="3429789"/>
            <a:ext cx="4512461" cy="1015663"/>
            <a:chOff x="4672787" y="3483443"/>
            <a:chExt cx="3545408" cy="798001"/>
          </a:xfrm>
        </p:grpSpPr>
        <p:sp>
          <p:nvSpPr>
            <p:cNvPr id="1326" name="Google Shape;1326;p32"/>
            <p:cNvSpPr/>
            <p:nvPr/>
          </p:nvSpPr>
          <p:spPr>
            <a:xfrm>
              <a:off x="4672787" y="3946572"/>
              <a:ext cx="1144627" cy="45719"/>
            </a:xfrm>
            <a:prstGeom prst="rect">
              <a:avLst/>
            </a:prstGeom>
            <a:solidFill>
              <a:srgbClr val="7AB9A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400" b="1">
                <a:solidFill>
                  <a:srgbClr val="7AB9AE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27" name="Google Shape;1327;p32"/>
            <p:cNvSpPr/>
            <p:nvPr/>
          </p:nvSpPr>
          <p:spPr>
            <a:xfrm>
              <a:off x="7073568" y="3929741"/>
              <a:ext cx="1144627" cy="45719"/>
            </a:xfrm>
            <a:prstGeom prst="rect">
              <a:avLst/>
            </a:prstGeom>
            <a:solidFill>
              <a:srgbClr val="7AB9A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400" b="1">
                <a:solidFill>
                  <a:srgbClr val="7AB9AE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28" name="Google Shape;1328;p32"/>
            <p:cNvSpPr txBox="1"/>
            <p:nvPr/>
          </p:nvSpPr>
          <p:spPr>
            <a:xfrm>
              <a:off x="5849114" y="3483443"/>
              <a:ext cx="2361810" cy="798001"/>
            </a:xfrm>
            <a:prstGeom prst="rect">
              <a:avLst/>
            </a:prstGeom>
            <a:solidFill>
              <a:srgbClr val="7AB9A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00" b="1" dirty="0" err="1">
                  <a:solidFill>
                    <a:schemeClr val="lt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Học</a:t>
              </a:r>
              <a:r>
                <a:rPr lang="en-US" sz="6000" b="1" dirty="0">
                  <a:solidFill>
                    <a:schemeClr val="lt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6000" b="1" dirty="0" err="1">
                  <a:solidFill>
                    <a:schemeClr val="lt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tốt</a:t>
              </a:r>
              <a:endParaRPr sz="6000" b="1" dirty="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900" advClick="0">
        <p14:glitter pattern="hexagon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/>
                                        <p:tgtEl>
                                          <p:spTgt spid="1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/>
                                        <p:tgtEl>
                                          <p:spTgt spid="1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炫彩扁平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FBF53"/>
      </a:accent1>
      <a:accent2>
        <a:srgbClr val="F17475"/>
      </a:accent2>
      <a:accent3>
        <a:srgbClr val="01B3C5"/>
      </a:accent3>
      <a:accent4>
        <a:srgbClr val="77448C"/>
      </a:accent4>
      <a:accent5>
        <a:srgbClr val="00AF92"/>
      </a:accent5>
      <a:accent6>
        <a:srgbClr val="C65885"/>
      </a:accent6>
      <a:hlink>
        <a:srgbClr val="FCC79F"/>
      </a:hlink>
      <a:folHlink>
        <a:srgbClr val="869FB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6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7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802</Words>
  <Application>Microsoft Office PowerPoint</Application>
  <PresentationFormat>Custom</PresentationFormat>
  <Paragraphs>396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32</vt:i4>
      </vt:variant>
    </vt:vector>
  </HeadingPairs>
  <TitlesOfParts>
    <vt:vector size="51" baseType="lpstr">
      <vt:lpstr>Arial</vt:lpstr>
      <vt:lpstr>Arima Madurai Black</vt:lpstr>
      <vt:lpstr>Times New Roman</vt:lpstr>
      <vt:lpstr>Calibri</vt:lpstr>
      <vt:lpstr>Lora</vt:lpstr>
      <vt:lpstr>Tahoma</vt:lpstr>
      <vt:lpstr>Signika</vt:lpstr>
      <vt:lpstr>Impact</vt:lpstr>
      <vt:lpstr>Questrial</vt:lpstr>
      <vt:lpstr>LiHei Pro</vt:lpstr>
      <vt:lpstr>Office Theme</vt:lpstr>
      <vt:lpstr>Office 主题​​</vt:lpstr>
      <vt:lpstr>1_Office Theme</vt:lpstr>
      <vt:lpstr>2_Office Theme</vt:lpstr>
      <vt:lpstr>3_Office Theme</vt:lpstr>
      <vt:lpstr>4_Office Theme</vt:lpstr>
      <vt:lpstr>5_Office Theme</vt:lpstr>
      <vt:lpstr>6_Office Theme</vt:lpstr>
      <vt:lpstr>7_Office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HP</dc:creator>
  <cp:lastModifiedBy>CNM</cp:lastModifiedBy>
  <cp:revision>4</cp:revision>
  <dcterms:created xsi:type="dcterms:W3CDTF">2022-09-14T15:01:25Z</dcterms:created>
  <dcterms:modified xsi:type="dcterms:W3CDTF">2022-10-13T01:00:03Z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66B8BEDF844D42AE9F0E467EC50B1372</vt:lpwstr>
  </property>
  <property fmtid="{D5CDD505-2E9C-101B-9397-08002B2CF9AE}" pid="3" name="KSOProductBuildVer">
    <vt:lpwstr>1033-11.2.0.11306</vt:lpwstr>
  </property>
</Properties>
</file>