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6"/>
  </p:notesMasterIdLst>
  <p:sldIdLst>
    <p:sldId id="262" r:id="rId2"/>
    <p:sldId id="263" r:id="rId3"/>
    <p:sldId id="272" r:id="rId4"/>
    <p:sldId id="264" r:id="rId5"/>
    <p:sldId id="266" r:id="rId6"/>
    <p:sldId id="267" r:id="rId7"/>
    <p:sldId id="268" r:id="rId8"/>
    <p:sldId id="269" r:id="rId9"/>
    <p:sldId id="259" r:id="rId10"/>
    <p:sldId id="275" r:id="rId11"/>
    <p:sldId id="270" r:id="rId12"/>
    <p:sldId id="260" r:id="rId13"/>
    <p:sldId id="271" r:id="rId14"/>
    <p:sldId id="273" r:id="rId15"/>
  </p:sldIdLst>
  <p:sldSz cx="12192000" cy="6858000"/>
  <p:notesSz cx="6858000" cy="9144000"/>
  <p:embeddedFontLst>
    <p:embeddedFont>
      <p:font typeface=".VnAristote" panose="020B0604020202020204" charset="0"/>
      <p:regular r:id="rId17"/>
    </p:embeddedFont>
    <p:embeddedFont>
      <p:font typeface="HP-211" panose="020B0604020202020204" charset="0"/>
      <p:regular r:id="rId18"/>
      <p:bold r:id="rId19"/>
      <p:italic r:id="rId20"/>
      <p:boldItalic r:id="rId21"/>
    </p:embeddedFont>
    <p:embeddedFont>
      <p:font typeface=".VnTime" panose="020B7200000000000000"/>
      <p:regular r:id="rId22"/>
      <p:bold r:id="rId23"/>
      <p:italic r:id="rId24"/>
      <p:boldItalic r:id="rId25"/>
    </p:embeddedFont>
    <p:embeddedFont>
      <p:font typeface="Calibri Light" panose="020F0302020204030204" pitchFamily="34" charset="0"/>
      <p:regular r:id="rId26"/>
      <p:italic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UTM Avo" panose="02040603050506020204" pitchFamily="18" charset="0"/>
      <p:regular r:id="rId32"/>
      <p:bold r:id="rId33"/>
      <p:italic r:id="rId34"/>
      <p:boldItalic r:id="rId35"/>
    </p:embeddedFont>
    <p:embeddedFont>
      <p:font typeface="VNI-Avo" panose="020B0604020202020204"/>
      <p:regular r:id="rId36"/>
      <p:bold r:id="rId37"/>
      <p:italic r:id="rId38"/>
      <p:boldItalic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44" d="100"/>
          <a:sy n="44" d="100"/>
        </p:scale>
        <p:origin x="174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font" Target="fonts/font23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font" Target="fonts/font22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font" Target="fonts/font21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font" Target="fonts/font20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font" Target="fonts/font19.fntdata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6CC616-90E1-43F3-B3A7-62D8E4FEDC2D}" type="datetimeFigureOut">
              <a:rPr lang="en-US" smtClean="0"/>
              <a:t>11/9/2022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A0936F-47F6-4BFA-918A-BEBE2D6D7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5477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A0936F-47F6-4BFA-918A-BEBE2D6D734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3974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5B8BFE5B-98D2-4937-9983-88EA6609C328}" type="slidenum">
              <a:rPr lang="en-US" altLang="en-US" smtClean="0"/>
              <a:pPr/>
              <a:t>13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2422816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B279A-D454-406E-A0DD-490F1F308CA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4847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D0CEF-B417-44AB-A987-9193B90D188A}" type="datetimeFigureOut">
              <a:rPr lang="en-US" smtClean="0"/>
              <a:t>11/9/2022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4658C-399F-40C5-8F1C-3F8262FA4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769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D0CEF-B417-44AB-A987-9193B90D188A}" type="datetimeFigureOut">
              <a:rPr lang="en-US" smtClean="0"/>
              <a:t>11/9/2022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4658C-399F-40C5-8F1C-3F8262FA4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63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D0CEF-B417-44AB-A987-9193B90D188A}" type="datetimeFigureOut">
              <a:rPr lang="en-US" smtClean="0"/>
              <a:t>11/9/2022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4658C-399F-40C5-8F1C-3F8262FA4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501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D0CEF-B417-44AB-A987-9193B90D188A}" type="datetimeFigureOut">
              <a:rPr lang="en-US" smtClean="0"/>
              <a:t>11/9/2022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4658C-399F-40C5-8F1C-3F8262FA4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511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D0CEF-B417-44AB-A987-9193B90D188A}" type="datetimeFigureOut">
              <a:rPr lang="en-US" smtClean="0"/>
              <a:t>11/9/2022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4658C-399F-40C5-8F1C-3F8262FA4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36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D0CEF-B417-44AB-A987-9193B90D188A}" type="datetimeFigureOut">
              <a:rPr lang="en-US" smtClean="0"/>
              <a:t>11/9/2022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4658C-399F-40C5-8F1C-3F8262FA4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339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D0CEF-B417-44AB-A987-9193B90D188A}" type="datetimeFigureOut">
              <a:rPr lang="en-US" smtClean="0"/>
              <a:t>11/9/2022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4658C-399F-40C5-8F1C-3F8262FA4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284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D0CEF-B417-44AB-A987-9193B90D188A}" type="datetimeFigureOut">
              <a:rPr lang="en-US" smtClean="0"/>
              <a:t>11/9/2022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4658C-399F-40C5-8F1C-3F8262FA4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924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D0CEF-B417-44AB-A987-9193B90D188A}" type="datetimeFigureOut">
              <a:rPr lang="en-US" smtClean="0"/>
              <a:t>11/9/2022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4658C-399F-40C5-8F1C-3F8262FA4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476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D0CEF-B417-44AB-A987-9193B90D188A}" type="datetimeFigureOut">
              <a:rPr lang="en-US" smtClean="0"/>
              <a:t>11/9/2022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4658C-399F-40C5-8F1C-3F8262FA4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898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D0CEF-B417-44AB-A987-9193B90D188A}" type="datetimeFigureOut">
              <a:rPr lang="en-US" smtClean="0"/>
              <a:t>11/9/2022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4658C-399F-40C5-8F1C-3F8262FA4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064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7D0CEF-B417-44AB-A987-9193B90D188A}" type="datetimeFigureOut">
              <a:rPr lang="en-US" smtClean="0"/>
              <a:t>11/9/2022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84658C-399F-40C5-8F1C-3F8262FA4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65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channel/UC4KJdxTA14SyBEAm7x2c09w?sub_confirmation=1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channel/UC4KJdxTA14SyBEAm7x2c09w?sub_confirmation=1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2209800" y="2130426"/>
            <a:ext cx="7772400" cy="1470025"/>
          </a:xfrm>
        </p:spPr>
        <p:txBody>
          <a:bodyPr/>
          <a:lstStyle/>
          <a:p>
            <a:pPr eaLnBrk="1" hangingPunct="1"/>
            <a:r>
              <a:rPr lang="en-US" altLang="en-US" smtClean="0">
                <a:latin typeface=".VnTime" pitchFamily="34" charset="0"/>
              </a:rPr>
              <a:t>%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2895600" y="3886200"/>
            <a:ext cx="6400800" cy="1752600"/>
          </a:xfrm>
        </p:spPr>
        <p:txBody>
          <a:bodyPr/>
          <a:lstStyle/>
          <a:p>
            <a:pPr marL="0" indent="0" algn="ctr"/>
            <a:endParaRPr lang="vi-VN" altLang="en-US">
              <a:latin typeface=".VnTime" pitchFamily="34" charset="0"/>
            </a:endParaRPr>
          </a:p>
        </p:txBody>
      </p:sp>
      <p:pic>
        <p:nvPicPr>
          <p:cNvPr id="16388" name="Picture 4" descr="Pla019"/>
          <p:cNvPicPr>
            <a:picLocks noChangeAspect="1" noChangeArrowheads="1"/>
          </p:cNvPicPr>
          <p:nvPr/>
        </p:nvPicPr>
        <p:blipFill>
          <a:blip r:embed="rId2">
            <a:lum bright="-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6113" y="590550"/>
            <a:ext cx="9144000" cy="74676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9" name="WordArt 5"/>
          <p:cNvSpPr>
            <a:spLocks noChangeArrowheads="1" noChangeShapeType="1" noTextEdit="1"/>
          </p:cNvSpPr>
          <p:nvPr/>
        </p:nvSpPr>
        <p:spPr bwMode="auto">
          <a:xfrm>
            <a:off x="2514600" y="2438401"/>
            <a:ext cx="7239000" cy="923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kern="10">
                <a:ln w="12700" cap="rnd">
                  <a:solidFill>
                    <a:srgbClr val="FF00FF"/>
                  </a:solidFill>
                  <a:prstDash val="sysDot"/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Về dự giờ thăm lớp 1/3</a:t>
            </a:r>
          </a:p>
        </p:txBody>
      </p:sp>
      <p:sp>
        <p:nvSpPr>
          <p:cNvPr id="16390" name="WordArt 6"/>
          <p:cNvSpPr>
            <a:spLocks noChangeArrowheads="1" noChangeShapeType="1" noTextEdit="1"/>
          </p:cNvSpPr>
          <p:nvPr/>
        </p:nvSpPr>
        <p:spPr bwMode="auto">
          <a:xfrm>
            <a:off x="2286000" y="1295400"/>
            <a:ext cx="7772400" cy="32004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734596"/>
              </a:avLst>
            </a:prstTxWarp>
          </a:bodyPr>
          <a:lstStyle/>
          <a:p>
            <a:pPr algn="ctr"/>
            <a:r>
              <a:rPr lang="en-US" sz="4800" kern="10">
                <a:ln w="9525">
                  <a:solidFill>
                    <a:srgbClr val="CC00FF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Nhiệt liệt chào mừng quý thầy cô </a:t>
            </a: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2819400" y="3962401"/>
            <a:ext cx="381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vi-VN" altLang="en-US" sz="1800">
              <a:latin typeface=".VnAristote" pitchFamily="34" charset="0"/>
            </a:endParaRPr>
          </a:p>
        </p:txBody>
      </p:sp>
      <p:sp>
        <p:nvSpPr>
          <p:cNvPr id="16392" name="WordArt 5"/>
          <p:cNvSpPr>
            <a:spLocks noChangeArrowheads="1" noChangeShapeType="1" noTextEdit="1"/>
          </p:cNvSpPr>
          <p:nvPr/>
        </p:nvSpPr>
        <p:spPr bwMode="auto">
          <a:xfrm>
            <a:off x="3238500" y="3657600"/>
            <a:ext cx="5981700" cy="666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ln w="1270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MÔN: Tiếng Việt</a:t>
            </a: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2362200" y="5029201"/>
            <a:ext cx="76200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 </a:t>
            </a:r>
            <a:endParaRPr lang="vi-VN" sz="32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charset="0"/>
            </a:endParaRPr>
          </a:p>
          <a:p>
            <a:pPr eaLnBrk="1" hangingPunct="1">
              <a:spcBef>
                <a:spcPct val="50000"/>
              </a:spcBef>
              <a:defRPr/>
            </a:pPr>
            <a:r>
              <a:rPr lang="vi-VN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      </a:t>
            </a:r>
            <a:r>
              <a:rPr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Giáo viên thực hiện: </a:t>
            </a:r>
            <a:r>
              <a:rPr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Lê</a:t>
            </a:r>
            <a:r>
              <a:rPr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</a:t>
            </a:r>
            <a:r>
              <a:rPr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Thanh</a:t>
            </a:r>
            <a:r>
              <a:rPr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</a:t>
            </a:r>
            <a:r>
              <a:rPr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Nha</a:t>
            </a:r>
            <a:r>
              <a:rPr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̃</a:t>
            </a:r>
          </a:p>
        </p:txBody>
      </p:sp>
      <p:pic>
        <p:nvPicPr>
          <p:cNvPr id="16394" name="Picture 17" descr="B3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1" y="-17463"/>
            <a:ext cx="10715625" cy="6858001"/>
          </a:xfrm>
          <a:prstGeom prst="rect">
            <a:avLst/>
          </a:prstGeom>
          <a:solidFill>
            <a:srgbClr val="FFFFCC"/>
          </a:solidFill>
          <a:ln w="9525">
            <a:solidFill>
              <a:srgbClr val="FFFFCC"/>
            </a:solidFill>
            <a:miter lim="800000"/>
            <a:headEnd/>
            <a:tailEnd/>
          </a:ln>
        </p:spPr>
      </p:pic>
      <p:sp>
        <p:nvSpPr>
          <p:cNvPr id="11" name="WordArt 6"/>
          <p:cNvSpPr>
            <a:spLocks noTextEdit="1"/>
          </p:cNvSpPr>
          <p:nvPr/>
        </p:nvSpPr>
        <p:spPr bwMode="auto">
          <a:xfrm>
            <a:off x="5405438" y="1112838"/>
            <a:ext cx="2590800" cy="9144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Tiếng Việt</a:t>
            </a:r>
          </a:p>
        </p:txBody>
      </p:sp>
      <p:sp>
        <p:nvSpPr>
          <p:cNvPr id="13" name="WordArt 8"/>
          <p:cNvSpPr>
            <a:spLocks noChangeArrowheads="1" noChangeShapeType="1" noTextEdit="1"/>
          </p:cNvSpPr>
          <p:nvPr/>
        </p:nvSpPr>
        <p:spPr bwMode="auto">
          <a:xfrm>
            <a:off x="2985195" y="2563813"/>
            <a:ext cx="7526338" cy="10668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DE" sz="1050" b="1" kern="10" dirty="0"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UTM Avo" panose="02040603050506020204" pitchFamily="18" charset="0"/>
              </a:rPr>
              <a:t>Bài 43: au âu êu</a:t>
            </a:r>
            <a:endParaRPr lang="en-US" sz="1050" b="1" kern="10" dirty="0">
              <a:solidFill>
                <a:srgbClr val="FF0000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UTM Avo" panose="02040603050506020204" pitchFamily="18" charset="0"/>
            </a:endParaRPr>
          </a:p>
        </p:txBody>
      </p:sp>
      <p:sp>
        <p:nvSpPr>
          <p:cNvPr id="16" name="WordArt 6"/>
          <p:cNvSpPr>
            <a:spLocks noTextEdit="1"/>
          </p:cNvSpPr>
          <p:nvPr/>
        </p:nvSpPr>
        <p:spPr bwMode="auto">
          <a:xfrm>
            <a:off x="5443538" y="3790950"/>
            <a:ext cx="2590800" cy="9144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Tiết 2 </a:t>
            </a:r>
          </a:p>
        </p:txBody>
      </p:sp>
    </p:spTree>
    <p:extLst>
      <p:ext uri="{BB962C8B-B14F-4D97-AF65-F5344CB8AC3E}">
        <p14:creationId xmlns:p14="http://schemas.microsoft.com/office/powerpoint/2010/main" val="32324198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1"/>
          <p:cNvSpPr txBox="1">
            <a:spLocks noChangeArrowheads="1"/>
          </p:cNvSpPr>
          <p:nvPr/>
        </p:nvSpPr>
        <p:spPr bwMode="auto">
          <a:xfrm>
            <a:off x="2465389" y="471488"/>
            <a:ext cx="4283075" cy="1016000"/>
          </a:xfrm>
          <a:prstGeom prst="rect">
            <a:avLst/>
          </a:prstGeom>
          <a:solidFill>
            <a:srgbClr val="EEF82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6000" b="1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Khởi động  </a:t>
            </a:r>
          </a:p>
        </p:txBody>
      </p:sp>
    </p:spTree>
    <p:extLst>
      <p:ext uri="{BB962C8B-B14F-4D97-AF65-F5344CB8AC3E}">
        <p14:creationId xmlns:p14="http://schemas.microsoft.com/office/powerpoint/2010/main" val="3714408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WordArt 2"/>
          <p:cNvSpPr>
            <a:spLocks noChangeArrowheads="1" noChangeShapeType="1" noTextEdit="1"/>
          </p:cNvSpPr>
          <p:nvPr/>
        </p:nvSpPr>
        <p:spPr bwMode="auto">
          <a:xfrm>
            <a:off x="3440114" y="1111250"/>
            <a:ext cx="5343525" cy="903288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en-US" sz="3600" b="1" kern="10">
                <a:ln w="9525">
                  <a:solidFill>
                    <a:srgbClr val="00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Ô CỬA BÍ MẬT</a:t>
            </a:r>
          </a:p>
        </p:txBody>
      </p:sp>
      <p:sp>
        <p:nvSpPr>
          <p:cNvPr id="7173" name="Text Box 301"/>
          <p:cNvSpPr txBox="1">
            <a:spLocks noChangeArrowheads="1"/>
          </p:cNvSpPr>
          <p:nvPr/>
        </p:nvSpPr>
        <p:spPr bwMode="auto">
          <a:xfrm>
            <a:off x="365760" y="3513139"/>
            <a:ext cx="3106011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vi-VN" altLang="en-US" sz="5400" b="1" dirty="0">
                <a:latin typeface="Times New Roman" panose="02020603050405020304" pitchFamily="18" charset="0"/>
                <a:cs typeface="Arial" panose="020B0604020202020204" pitchFamily="34" charset="0"/>
              </a:rPr>
              <a:t>s</a:t>
            </a:r>
            <a:r>
              <a:rPr lang="vi-VN" altLang="en-US" sz="5400" b="1" dirty="0" smtClean="0">
                <a:latin typeface="Times New Roman" panose="02020603050405020304" pitchFamily="18" charset="0"/>
                <a:cs typeface="Arial" panose="020B0604020202020204" pitchFamily="34" charset="0"/>
              </a:rPr>
              <a:t>ân khấu</a:t>
            </a:r>
            <a:r>
              <a:rPr lang="en-US" altLang="en-US" sz="5400" b="1" dirty="0" smtClean="0"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US" altLang="en-US" sz="5400" b="1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174" name="Text Box 301"/>
          <p:cNvSpPr txBox="1">
            <a:spLocks noChangeArrowheads="1"/>
          </p:cNvSpPr>
          <p:nvPr/>
        </p:nvSpPr>
        <p:spPr bwMode="auto">
          <a:xfrm>
            <a:off x="8091487" y="3473451"/>
            <a:ext cx="302500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vi-VN" altLang="en-US" sz="5400" b="1" dirty="0">
                <a:latin typeface="Times New Roman" panose="02020603050405020304" pitchFamily="18" charset="0"/>
                <a:cs typeface="Arial" panose="020B0604020202020204" pitchFamily="34" charset="0"/>
              </a:rPr>
              <a:t>c</a:t>
            </a:r>
            <a:r>
              <a:rPr lang="vi-VN" altLang="en-US" sz="5400" b="1" dirty="0" smtClean="0">
                <a:latin typeface="Times New Roman" panose="02020603050405020304" pitchFamily="18" charset="0"/>
                <a:cs typeface="Arial" panose="020B0604020202020204" pitchFamily="34" charset="0"/>
              </a:rPr>
              <a:t>him kêu</a:t>
            </a:r>
            <a:r>
              <a:rPr lang="en-US" altLang="en-US" sz="5400" b="1" dirty="0" smtClean="0"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US" altLang="en-US" sz="5400" b="1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175" name="Text Box 301"/>
          <p:cNvSpPr txBox="1">
            <a:spLocks noChangeArrowheads="1"/>
          </p:cNvSpPr>
          <p:nvPr/>
        </p:nvSpPr>
        <p:spPr bwMode="auto">
          <a:xfrm>
            <a:off x="4480561" y="3390071"/>
            <a:ext cx="2941546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vi-VN" altLang="en-US" sz="5400" b="1" dirty="0">
                <a:latin typeface="Times New Roman" panose="02020603050405020304" pitchFamily="18" charset="0"/>
                <a:cs typeface="Arial" panose="020B0604020202020204" pitchFamily="34" charset="0"/>
              </a:rPr>
              <a:t>c</a:t>
            </a:r>
            <a:r>
              <a:rPr lang="vi-VN" altLang="en-US" sz="5400" b="1" dirty="0" smtClean="0">
                <a:latin typeface="Times New Roman" panose="02020603050405020304" pitchFamily="18" charset="0"/>
                <a:cs typeface="Arial" panose="020B0604020202020204" pitchFamily="34" charset="0"/>
              </a:rPr>
              <a:t>on tàu</a:t>
            </a:r>
            <a:r>
              <a:rPr lang="en-US" altLang="en-US" sz="5400" b="1" dirty="0" smtClean="0"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US" altLang="en-US" sz="5400" b="1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65760" y="3080897"/>
            <a:ext cx="3106011" cy="1525588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5400" dirty="0">
                <a:latin typeface=".VnAristote" pitchFamily="34" charset="0"/>
              </a:rPr>
              <a:t>1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350161" y="3089736"/>
            <a:ext cx="2788922" cy="1524000"/>
          </a:xfrm>
          <a:prstGeom prst="rect">
            <a:avLst/>
          </a:prstGeom>
          <a:solidFill>
            <a:srgbClr val="E71903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5400" dirty="0">
                <a:latin typeface=".VnAristote" pitchFamily="34" charset="0"/>
              </a:rPr>
              <a:t>2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091487" y="3089736"/>
            <a:ext cx="3025003" cy="1525588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5400" dirty="0">
                <a:latin typeface=".VnAristote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296017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8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  <p:bldLst>
      <p:bldP spid="19" grpId="0" animBg="1"/>
      <p:bldP spid="30" grpId="0" animBg="1"/>
      <p:bldP spid="3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5776" y="855664"/>
            <a:ext cx="8912225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5390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523;p19"/>
          <p:cNvPicPr preferRelativeResize="0"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40013" y="509589"/>
            <a:ext cx="6989762" cy="5991225"/>
          </a:xfrm>
        </p:spPr>
      </p:pic>
    </p:spTree>
    <p:extLst>
      <p:ext uri="{BB962C8B-B14F-4D97-AF65-F5344CB8AC3E}">
        <p14:creationId xmlns:p14="http://schemas.microsoft.com/office/powerpoint/2010/main" val="1963088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625435"/>
            <a:ext cx="8229600" cy="5683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75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090" y="313509"/>
            <a:ext cx="10215155" cy="6270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086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5072" y="613955"/>
            <a:ext cx="10235293" cy="6021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35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798" y="25361"/>
            <a:ext cx="11044345" cy="498962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8109" y="5014985"/>
            <a:ext cx="118491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 dirty="0" smtClean="0">
                <a:latin typeface="VNI-Avo" pitchFamily="2" charset="0"/>
              </a:rPr>
              <a:t>    </a:t>
            </a:r>
            <a:r>
              <a:rPr lang="en-US" sz="3400" b="1" dirty="0" err="1" smtClean="0">
                <a:latin typeface="VNI-Avo" pitchFamily="2" charset="0"/>
              </a:rPr>
              <a:t>Nhaø</a:t>
            </a:r>
            <a:r>
              <a:rPr lang="en-US" sz="3400" b="1" dirty="0" smtClean="0">
                <a:latin typeface="VNI-Avo" pitchFamily="2" charset="0"/>
              </a:rPr>
              <a:t> </a:t>
            </a:r>
            <a:r>
              <a:rPr lang="en-US" sz="3400" b="1" dirty="0" err="1" smtClean="0">
                <a:latin typeface="VNI-Avo" pitchFamily="2" charset="0"/>
              </a:rPr>
              <a:t>dì</a:t>
            </a:r>
            <a:r>
              <a:rPr lang="en-US" sz="3400" b="1" dirty="0" smtClean="0">
                <a:latin typeface="VNI-Avo" pitchFamily="2" charset="0"/>
              </a:rPr>
              <a:t> </a:t>
            </a:r>
            <a:r>
              <a:rPr lang="en-US" sz="3400" b="1" dirty="0" err="1" smtClean="0">
                <a:latin typeface="VNI-Avo" pitchFamily="2" charset="0"/>
              </a:rPr>
              <a:t>Tö</a:t>
            </a:r>
            <a:r>
              <a:rPr lang="en-US" sz="3400" b="1" dirty="0" smtClean="0">
                <a:latin typeface="VNI-Avo" pitchFamily="2" charset="0"/>
              </a:rPr>
              <a:t> </a:t>
            </a:r>
            <a:r>
              <a:rPr lang="en-US" sz="3400" b="1" dirty="0" err="1" smtClean="0">
                <a:latin typeface="VNI-Avo" pitchFamily="2" charset="0"/>
              </a:rPr>
              <a:t>ôû</a:t>
            </a:r>
            <a:r>
              <a:rPr lang="en-US" sz="3400" b="1" dirty="0" smtClean="0">
                <a:latin typeface="VNI-Avo" pitchFamily="2" charset="0"/>
              </a:rPr>
              <a:t> </a:t>
            </a:r>
            <a:r>
              <a:rPr lang="en-US" sz="3400" b="1" dirty="0" err="1" smtClean="0">
                <a:latin typeface="VNI-Avo" pitchFamily="2" charset="0"/>
              </a:rPr>
              <a:t>queâ</a:t>
            </a:r>
            <a:r>
              <a:rPr lang="en-US" sz="3400" b="1" dirty="0" smtClean="0">
                <a:latin typeface="VNI-Avo" pitchFamily="2" charset="0"/>
              </a:rPr>
              <a:t> </a:t>
            </a:r>
            <a:r>
              <a:rPr lang="en-US" sz="3400" b="1" dirty="0" err="1" smtClean="0">
                <a:latin typeface="VNI-Avo" pitchFamily="2" charset="0"/>
              </a:rPr>
              <a:t>coù</a:t>
            </a:r>
            <a:r>
              <a:rPr lang="en-US" sz="3400" b="1" dirty="0" smtClean="0">
                <a:latin typeface="VNI-Avo" pitchFamily="2" charset="0"/>
              </a:rPr>
              <a:t> </a:t>
            </a:r>
            <a:r>
              <a:rPr lang="en-US" sz="3400" b="1" dirty="0" err="1" smtClean="0">
                <a:latin typeface="VNI-Avo" pitchFamily="2" charset="0"/>
              </a:rPr>
              <a:t>caây</a:t>
            </a:r>
            <a:r>
              <a:rPr lang="en-US" sz="3400" b="1" dirty="0" smtClean="0">
                <a:latin typeface="VNI-Avo" pitchFamily="2" charset="0"/>
              </a:rPr>
              <a:t> </a:t>
            </a:r>
            <a:r>
              <a:rPr lang="en-US" sz="3400" b="1" dirty="0" err="1" smtClean="0">
                <a:latin typeface="VNI-Avo" pitchFamily="2" charset="0"/>
              </a:rPr>
              <a:t>cau</a:t>
            </a:r>
            <a:r>
              <a:rPr lang="en-US" sz="3400" b="1" dirty="0" smtClean="0">
                <a:latin typeface="VNI-Avo" pitchFamily="2" charset="0"/>
              </a:rPr>
              <a:t>, </a:t>
            </a:r>
            <a:r>
              <a:rPr lang="en-US" sz="3400" b="1" dirty="0" err="1" smtClean="0">
                <a:latin typeface="VNI-Avo" pitchFamily="2" charset="0"/>
              </a:rPr>
              <a:t>giaøn</a:t>
            </a:r>
            <a:r>
              <a:rPr lang="en-US" sz="3400" b="1" dirty="0" smtClean="0">
                <a:latin typeface="VNI-Avo" pitchFamily="2" charset="0"/>
              </a:rPr>
              <a:t> </a:t>
            </a:r>
            <a:r>
              <a:rPr lang="en-US" sz="3400" b="1" dirty="0" err="1" smtClean="0">
                <a:latin typeface="VNI-Avo" pitchFamily="2" charset="0"/>
              </a:rPr>
              <a:t>traàu</a:t>
            </a:r>
            <a:r>
              <a:rPr lang="en-US" sz="3400" b="1" dirty="0" smtClean="0">
                <a:latin typeface="VNI-Avo" pitchFamily="2" charset="0"/>
              </a:rPr>
              <a:t>. </a:t>
            </a:r>
            <a:r>
              <a:rPr lang="en-US" sz="3400" b="1" dirty="0" err="1" smtClean="0">
                <a:latin typeface="VNI-Avo" pitchFamily="2" charset="0"/>
              </a:rPr>
              <a:t>Sau</a:t>
            </a:r>
            <a:r>
              <a:rPr lang="en-US" sz="3400" b="1" dirty="0" smtClean="0">
                <a:latin typeface="VNI-Avo" pitchFamily="2" charset="0"/>
              </a:rPr>
              <a:t> </a:t>
            </a:r>
            <a:r>
              <a:rPr lang="en-US" sz="3400" b="1" dirty="0" err="1" smtClean="0">
                <a:latin typeface="VNI-Avo" pitchFamily="2" charset="0"/>
              </a:rPr>
              <a:t>nhaø</a:t>
            </a:r>
            <a:r>
              <a:rPr lang="en-US" sz="3400" b="1" dirty="0" smtClean="0">
                <a:latin typeface="VNI-Avo" pitchFamily="2" charset="0"/>
              </a:rPr>
              <a:t> </a:t>
            </a:r>
            <a:r>
              <a:rPr lang="en-US" sz="3400" b="1" dirty="0" err="1" smtClean="0">
                <a:latin typeface="VNI-Avo" pitchFamily="2" charset="0"/>
              </a:rPr>
              <a:t>coù</a:t>
            </a:r>
            <a:r>
              <a:rPr lang="en-US" sz="3400" b="1" dirty="0" smtClean="0">
                <a:latin typeface="VNI-Avo" pitchFamily="2" charset="0"/>
              </a:rPr>
              <a:t> </a:t>
            </a:r>
            <a:r>
              <a:rPr lang="en-US" sz="3400" b="1" dirty="0" err="1" smtClean="0">
                <a:latin typeface="VNI-Avo" pitchFamily="2" charset="0"/>
              </a:rPr>
              <a:t>rau</a:t>
            </a:r>
            <a:r>
              <a:rPr lang="en-US" sz="3400" b="1" dirty="0" smtClean="0">
                <a:latin typeface="VNI-Avo" pitchFamily="2" charset="0"/>
              </a:rPr>
              <a:t> </a:t>
            </a:r>
            <a:r>
              <a:rPr lang="en-US" sz="3400" b="1" dirty="0" err="1" smtClean="0">
                <a:latin typeface="VNI-Avo" pitchFamily="2" charset="0"/>
              </a:rPr>
              <a:t>caûi</a:t>
            </a:r>
            <a:r>
              <a:rPr lang="en-US" sz="3400" b="1" dirty="0" smtClean="0">
                <a:latin typeface="VNI-Avo" pitchFamily="2" charset="0"/>
              </a:rPr>
              <a:t>, </a:t>
            </a:r>
            <a:r>
              <a:rPr lang="en-US" sz="3400" b="1" dirty="0" err="1" smtClean="0">
                <a:latin typeface="VNI-Avo" pitchFamily="2" charset="0"/>
              </a:rPr>
              <a:t>rau</a:t>
            </a:r>
            <a:r>
              <a:rPr lang="en-US" sz="3400" b="1" dirty="0" smtClean="0">
                <a:latin typeface="VNI-Avo" pitchFamily="2" charset="0"/>
              </a:rPr>
              <a:t> </a:t>
            </a:r>
            <a:r>
              <a:rPr lang="en-US" sz="3400" b="1" dirty="0" err="1" smtClean="0">
                <a:latin typeface="VNI-Avo" pitchFamily="2" charset="0"/>
              </a:rPr>
              <a:t>deàn</a:t>
            </a:r>
            <a:r>
              <a:rPr lang="en-US" sz="3400" b="1" dirty="0" smtClean="0">
                <a:latin typeface="VNI-Avo" pitchFamily="2" charset="0"/>
              </a:rPr>
              <a:t> </a:t>
            </a:r>
            <a:r>
              <a:rPr lang="en-US" sz="3400" b="1" dirty="0" err="1" smtClean="0">
                <a:latin typeface="VNI-Avo" pitchFamily="2" charset="0"/>
              </a:rPr>
              <a:t>vaø</a:t>
            </a:r>
            <a:r>
              <a:rPr lang="en-US" sz="3400" b="1" dirty="0" smtClean="0">
                <a:latin typeface="VNI-Avo" pitchFamily="2" charset="0"/>
              </a:rPr>
              <a:t> </a:t>
            </a:r>
            <a:r>
              <a:rPr lang="en-US" sz="3400" b="1" dirty="0" err="1" smtClean="0">
                <a:latin typeface="VNI-Avo" pitchFamily="2" charset="0"/>
              </a:rPr>
              <a:t>caû</a:t>
            </a:r>
            <a:r>
              <a:rPr lang="en-US" sz="3400" b="1" dirty="0" smtClean="0">
                <a:latin typeface="VNI-Avo" pitchFamily="2" charset="0"/>
              </a:rPr>
              <a:t> </a:t>
            </a:r>
            <a:r>
              <a:rPr lang="en-US" sz="3400" b="1" dirty="0" err="1" smtClean="0">
                <a:latin typeface="VNI-Avo" pitchFamily="2" charset="0"/>
              </a:rPr>
              <a:t>döa</a:t>
            </a:r>
            <a:r>
              <a:rPr lang="en-US" sz="3400" b="1" dirty="0" smtClean="0">
                <a:latin typeface="VNI-Avo" pitchFamily="2" charset="0"/>
              </a:rPr>
              <a:t> </a:t>
            </a:r>
            <a:r>
              <a:rPr lang="en-US" sz="3400" b="1" dirty="0" err="1" smtClean="0">
                <a:latin typeface="VNI-Avo" pitchFamily="2" charset="0"/>
              </a:rPr>
              <a:t>haáu</a:t>
            </a:r>
            <a:r>
              <a:rPr lang="en-US" sz="3400" b="1" dirty="0" smtClean="0">
                <a:latin typeface="VNI-Avo" pitchFamily="2" charset="0"/>
              </a:rPr>
              <a:t>. </a:t>
            </a:r>
            <a:r>
              <a:rPr lang="en-US" sz="3400" b="1" dirty="0" err="1" smtClean="0">
                <a:latin typeface="VNI-Avo" pitchFamily="2" charset="0"/>
              </a:rPr>
              <a:t>Gaàn</a:t>
            </a:r>
            <a:r>
              <a:rPr lang="en-US" sz="3400" b="1" dirty="0" smtClean="0">
                <a:latin typeface="VNI-Avo" pitchFamily="2" charset="0"/>
              </a:rPr>
              <a:t> </a:t>
            </a:r>
            <a:r>
              <a:rPr lang="en-US" sz="3400" b="1" dirty="0" err="1" smtClean="0">
                <a:latin typeface="VNI-Avo" pitchFamily="2" charset="0"/>
              </a:rPr>
              <a:t>nhaø</a:t>
            </a:r>
            <a:r>
              <a:rPr lang="en-US" sz="3400" b="1" dirty="0" smtClean="0">
                <a:latin typeface="VNI-Avo" pitchFamily="2" charset="0"/>
              </a:rPr>
              <a:t> </a:t>
            </a:r>
            <a:r>
              <a:rPr lang="en-US" sz="3400" b="1" dirty="0" err="1" smtClean="0">
                <a:latin typeface="VNI-Avo" pitchFamily="2" charset="0"/>
              </a:rPr>
              <a:t>dì</a:t>
            </a:r>
            <a:r>
              <a:rPr lang="en-US" sz="3400" b="1" dirty="0" smtClean="0">
                <a:latin typeface="VNI-Avo" pitchFamily="2" charset="0"/>
              </a:rPr>
              <a:t> </a:t>
            </a:r>
            <a:r>
              <a:rPr lang="en-US" sz="3400" b="1" dirty="0" err="1" smtClean="0">
                <a:latin typeface="VNI-Avo" pitchFamily="2" charset="0"/>
              </a:rPr>
              <a:t>coù</a:t>
            </a:r>
            <a:r>
              <a:rPr lang="en-US" sz="3400" b="1" dirty="0" smtClean="0">
                <a:latin typeface="VNI-Avo" pitchFamily="2" charset="0"/>
              </a:rPr>
              <a:t> </a:t>
            </a:r>
            <a:r>
              <a:rPr lang="en-US" sz="3400" b="1" dirty="0" err="1" smtClean="0">
                <a:latin typeface="VNI-Avo" pitchFamily="2" charset="0"/>
              </a:rPr>
              <a:t>caây</a:t>
            </a:r>
            <a:r>
              <a:rPr lang="en-US" sz="3400" b="1" dirty="0" smtClean="0">
                <a:latin typeface="VNI-Avo" pitchFamily="2" charset="0"/>
              </a:rPr>
              <a:t> </a:t>
            </a:r>
            <a:r>
              <a:rPr lang="en-US" sz="3400" b="1" dirty="0" err="1" smtClean="0">
                <a:latin typeface="VNI-Avo" pitchFamily="2" charset="0"/>
              </a:rPr>
              <a:t>caàu</a:t>
            </a:r>
            <a:r>
              <a:rPr lang="en-US" sz="3400" b="1" dirty="0" smtClean="0">
                <a:latin typeface="VNI-Avo" pitchFamily="2" charset="0"/>
              </a:rPr>
              <a:t> </a:t>
            </a:r>
            <a:r>
              <a:rPr lang="en-US" sz="3400" b="1" dirty="0" err="1" smtClean="0">
                <a:latin typeface="VNI-Avo" pitchFamily="2" charset="0"/>
              </a:rPr>
              <a:t>tre</a:t>
            </a:r>
            <a:r>
              <a:rPr lang="en-US" sz="3400" b="1" dirty="0" smtClean="0">
                <a:latin typeface="VNI-Avo" pitchFamily="2" charset="0"/>
              </a:rPr>
              <a:t> </a:t>
            </a:r>
            <a:r>
              <a:rPr lang="en-US" sz="3400" b="1" dirty="0" err="1" smtClean="0">
                <a:latin typeface="VNI-Avo" pitchFamily="2" charset="0"/>
              </a:rPr>
              <a:t>nhoû</a:t>
            </a:r>
            <a:r>
              <a:rPr lang="en-US" sz="3400" b="1" dirty="0" smtClean="0">
                <a:latin typeface="VNI-Avo" pitchFamily="2" charset="0"/>
              </a:rPr>
              <a:t>. </a:t>
            </a:r>
            <a:r>
              <a:rPr lang="en-US" sz="3400" b="1" dirty="0" err="1" smtClean="0">
                <a:latin typeface="VNI-Avo" pitchFamily="2" charset="0"/>
              </a:rPr>
              <a:t>Xa</a:t>
            </a:r>
            <a:r>
              <a:rPr lang="en-US" sz="3400" b="1" dirty="0" smtClean="0">
                <a:latin typeface="VNI-Avo" pitchFamily="2" charset="0"/>
              </a:rPr>
              <a:t> </a:t>
            </a:r>
            <a:r>
              <a:rPr lang="en-US" sz="3400" b="1" dirty="0" err="1" smtClean="0">
                <a:latin typeface="VNI-Avo" pitchFamily="2" charset="0"/>
              </a:rPr>
              <a:t>xa</a:t>
            </a:r>
            <a:r>
              <a:rPr lang="en-US" sz="3400" b="1" dirty="0" smtClean="0">
                <a:latin typeface="VNI-Avo" pitchFamily="2" charset="0"/>
              </a:rPr>
              <a:t> </a:t>
            </a:r>
            <a:r>
              <a:rPr lang="en-US" sz="3400" b="1" dirty="0" err="1" smtClean="0">
                <a:latin typeface="VNI-Avo" pitchFamily="2" charset="0"/>
              </a:rPr>
              <a:t>laø</a:t>
            </a:r>
            <a:r>
              <a:rPr lang="en-US" sz="3400" b="1" dirty="0" smtClean="0">
                <a:latin typeface="VNI-Avo" pitchFamily="2" charset="0"/>
              </a:rPr>
              <a:t> </a:t>
            </a:r>
            <a:r>
              <a:rPr lang="en-US" sz="3400" b="1" dirty="0" err="1" smtClean="0">
                <a:latin typeface="VNI-Avo" pitchFamily="2" charset="0"/>
              </a:rPr>
              <a:t>daõy</a:t>
            </a:r>
            <a:r>
              <a:rPr lang="en-US" sz="3400" b="1" dirty="0" smtClean="0">
                <a:latin typeface="VNI-Avo" pitchFamily="2" charset="0"/>
              </a:rPr>
              <a:t> </a:t>
            </a:r>
            <a:r>
              <a:rPr lang="en-US" sz="3400" b="1" dirty="0" err="1" smtClean="0">
                <a:latin typeface="VNI-Avo" pitchFamily="2" charset="0"/>
              </a:rPr>
              <a:t>nuùi</a:t>
            </a:r>
            <a:r>
              <a:rPr lang="en-US" sz="3400" b="1" dirty="0" smtClean="0">
                <a:latin typeface="VNI-Avo" pitchFamily="2" charset="0"/>
              </a:rPr>
              <a:t> </a:t>
            </a:r>
            <a:r>
              <a:rPr lang="en-US" sz="3400" b="1" dirty="0" err="1" smtClean="0">
                <a:latin typeface="VNI-Avo" pitchFamily="2" charset="0"/>
              </a:rPr>
              <a:t>cao</a:t>
            </a:r>
            <a:r>
              <a:rPr lang="en-US" sz="3400" b="1" dirty="0" smtClean="0">
                <a:latin typeface="VNI-Avo" pitchFamily="2" charset="0"/>
              </a:rPr>
              <a:t>.</a:t>
            </a:r>
            <a:endParaRPr lang="en-US" sz="3400" b="1" dirty="0">
              <a:latin typeface="VNI-Avo" pitchFamily="2" charset="0"/>
            </a:endParaRPr>
          </a:p>
        </p:txBody>
      </p:sp>
      <p:sp>
        <p:nvSpPr>
          <p:cNvPr id="9" name="Rectangle 8">
            <a:hlinkClick r:id="rId3"/>
          </p:cNvPr>
          <p:cNvSpPr/>
          <p:nvPr/>
        </p:nvSpPr>
        <p:spPr>
          <a:xfrm>
            <a:off x="10501061" y="25362"/>
            <a:ext cx="1616148" cy="24622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00" b="1" spc="5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MÁI TRƯỜNG TUỔI THƠ</a:t>
            </a:r>
            <a:endParaRPr lang="en-US" sz="1000" b="1" spc="5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03619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40696" y="322826"/>
            <a:ext cx="11840411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6600" b="1" dirty="0">
                <a:latin typeface="VNI-Avo" pitchFamily="2" charset="0"/>
              </a:rPr>
              <a:t>    </a:t>
            </a:r>
            <a:r>
              <a:rPr lang="en-US" sz="6600" b="1" dirty="0" err="1">
                <a:latin typeface="VNI-Avo" pitchFamily="2" charset="0"/>
              </a:rPr>
              <a:t>Nhaø</a:t>
            </a:r>
            <a:r>
              <a:rPr lang="en-US" sz="6600" b="1" dirty="0">
                <a:latin typeface="VNI-Avo" pitchFamily="2" charset="0"/>
              </a:rPr>
              <a:t> </a:t>
            </a:r>
            <a:r>
              <a:rPr lang="en-US" sz="6600" b="1" dirty="0" err="1">
                <a:latin typeface="VNI-Avo" pitchFamily="2" charset="0"/>
              </a:rPr>
              <a:t>dì</a:t>
            </a:r>
            <a:r>
              <a:rPr lang="en-US" sz="6600" b="1" dirty="0">
                <a:latin typeface="VNI-Avo" pitchFamily="2" charset="0"/>
              </a:rPr>
              <a:t> </a:t>
            </a:r>
            <a:r>
              <a:rPr lang="en-US" sz="6600" b="1" dirty="0" err="1">
                <a:latin typeface="VNI-Avo" pitchFamily="2" charset="0"/>
              </a:rPr>
              <a:t>Tö</a:t>
            </a:r>
            <a:r>
              <a:rPr lang="en-US" sz="6600" b="1" dirty="0">
                <a:latin typeface="VNI-Avo" pitchFamily="2" charset="0"/>
              </a:rPr>
              <a:t> </a:t>
            </a:r>
            <a:r>
              <a:rPr lang="en-US" sz="6600" b="1" dirty="0" err="1">
                <a:latin typeface="VNI-Avo" pitchFamily="2" charset="0"/>
              </a:rPr>
              <a:t>ôû</a:t>
            </a:r>
            <a:r>
              <a:rPr lang="en-US" sz="6600" b="1" dirty="0">
                <a:latin typeface="VNI-Avo" pitchFamily="2" charset="0"/>
              </a:rPr>
              <a:t> </a:t>
            </a:r>
            <a:r>
              <a:rPr lang="en-US" sz="6600" b="1" dirty="0" err="1">
                <a:latin typeface="VNI-Avo" pitchFamily="2" charset="0"/>
              </a:rPr>
              <a:t>queâ</a:t>
            </a:r>
            <a:r>
              <a:rPr lang="en-US" sz="6600" b="1" dirty="0">
                <a:latin typeface="VNI-Avo" pitchFamily="2" charset="0"/>
              </a:rPr>
              <a:t> </a:t>
            </a:r>
            <a:r>
              <a:rPr lang="en-US" sz="6600" b="1" dirty="0" err="1">
                <a:latin typeface="VNI-Avo" pitchFamily="2" charset="0"/>
              </a:rPr>
              <a:t>coù</a:t>
            </a:r>
            <a:r>
              <a:rPr lang="en-US" sz="6600" b="1" dirty="0">
                <a:latin typeface="VNI-Avo" pitchFamily="2" charset="0"/>
              </a:rPr>
              <a:t> </a:t>
            </a:r>
            <a:r>
              <a:rPr lang="en-US" sz="6600" b="1" dirty="0" err="1">
                <a:latin typeface="VNI-Avo" pitchFamily="2" charset="0"/>
              </a:rPr>
              <a:t>caây</a:t>
            </a:r>
            <a:r>
              <a:rPr lang="en-US" sz="6600" b="1" dirty="0">
                <a:latin typeface="VNI-Avo" pitchFamily="2" charset="0"/>
              </a:rPr>
              <a:t> </a:t>
            </a:r>
            <a:r>
              <a:rPr lang="en-US" sz="6600" b="1" dirty="0" err="1">
                <a:latin typeface="VNI-Avo" pitchFamily="2" charset="0"/>
              </a:rPr>
              <a:t>cau</a:t>
            </a:r>
            <a:r>
              <a:rPr lang="en-US" sz="6600" b="1" dirty="0">
                <a:latin typeface="VNI-Avo" pitchFamily="2" charset="0"/>
              </a:rPr>
              <a:t>, </a:t>
            </a:r>
            <a:r>
              <a:rPr lang="en-US" sz="6600" b="1" dirty="0" err="1">
                <a:latin typeface="VNI-Avo" pitchFamily="2" charset="0"/>
              </a:rPr>
              <a:t>giaøn</a:t>
            </a:r>
            <a:r>
              <a:rPr lang="en-US" sz="6600" b="1" dirty="0">
                <a:latin typeface="VNI-Avo" pitchFamily="2" charset="0"/>
              </a:rPr>
              <a:t> </a:t>
            </a:r>
            <a:r>
              <a:rPr lang="en-US" sz="6600" b="1" dirty="0" err="1">
                <a:latin typeface="VNI-Avo" pitchFamily="2" charset="0"/>
              </a:rPr>
              <a:t>traàu</a:t>
            </a:r>
            <a:r>
              <a:rPr lang="en-US" sz="6600" b="1" dirty="0">
                <a:latin typeface="VNI-Avo" pitchFamily="2" charset="0"/>
              </a:rPr>
              <a:t>. </a:t>
            </a:r>
            <a:r>
              <a:rPr lang="en-US" sz="6600" b="1" dirty="0" err="1">
                <a:latin typeface="VNI-Avo" pitchFamily="2" charset="0"/>
              </a:rPr>
              <a:t>Sau</a:t>
            </a:r>
            <a:r>
              <a:rPr lang="en-US" sz="6600" b="1" dirty="0">
                <a:latin typeface="VNI-Avo" pitchFamily="2" charset="0"/>
              </a:rPr>
              <a:t> </a:t>
            </a:r>
            <a:r>
              <a:rPr lang="en-US" sz="6600" b="1" dirty="0" err="1">
                <a:latin typeface="VNI-Avo" pitchFamily="2" charset="0"/>
              </a:rPr>
              <a:t>nhaø</a:t>
            </a:r>
            <a:r>
              <a:rPr lang="en-US" sz="6600" b="1" dirty="0">
                <a:latin typeface="VNI-Avo" pitchFamily="2" charset="0"/>
              </a:rPr>
              <a:t> </a:t>
            </a:r>
            <a:r>
              <a:rPr lang="en-US" sz="6600" b="1" dirty="0" err="1">
                <a:latin typeface="VNI-Avo" pitchFamily="2" charset="0"/>
              </a:rPr>
              <a:t>coù</a:t>
            </a:r>
            <a:r>
              <a:rPr lang="en-US" sz="6600" b="1" dirty="0">
                <a:latin typeface="VNI-Avo" pitchFamily="2" charset="0"/>
              </a:rPr>
              <a:t> </a:t>
            </a:r>
            <a:r>
              <a:rPr lang="en-US" sz="6600" b="1" dirty="0" err="1">
                <a:latin typeface="VNI-Avo" pitchFamily="2" charset="0"/>
              </a:rPr>
              <a:t>rau</a:t>
            </a:r>
            <a:r>
              <a:rPr lang="en-US" sz="6600" b="1" dirty="0">
                <a:latin typeface="VNI-Avo" pitchFamily="2" charset="0"/>
              </a:rPr>
              <a:t> </a:t>
            </a:r>
            <a:r>
              <a:rPr lang="en-US" sz="6600" b="1" dirty="0" err="1">
                <a:latin typeface="VNI-Avo" pitchFamily="2" charset="0"/>
              </a:rPr>
              <a:t>caûi</a:t>
            </a:r>
            <a:r>
              <a:rPr lang="en-US" sz="6600" b="1" dirty="0">
                <a:latin typeface="VNI-Avo" pitchFamily="2" charset="0"/>
              </a:rPr>
              <a:t>, </a:t>
            </a:r>
            <a:r>
              <a:rPr lang="en-US" sz="6600" b="1" dirty="0" err="1">
                <a:latin typeface="VNI-Avo" pitchFamily="2" charset="0"/>
              </a:rPr>
              <a:t>rau</a:t>
            </a:r>
            <a:r>
              <a:rPr lang="en-US" sz="6600" b="1" dirty="0">
                <a:latin typeface="VNI-Avo" pitchFamily="2" charset="0"/>
              </a:rPr>
              <a:t> </a:t>
            </a:r>
            <a:r>
              <a:rPr lang="en-US" sz="6600" b="1" dirty="0" err="1">
                <a:latin typeface="VNI-Avo" pitchFamily="2" charset="0"/>
              </a:rPr>
              <a:t>deàn</a:t>
            </a:r>
            <a:r>
              <a:rPr lang="en-US" sz="6600" b="1" dirty="0">
                <a:latin typeface="VNI-Avo" pitchFamily="2" charset="0"/>
              </a:rPr>
              <a:t> </a:t>
            </a:r>
            <a:r>
              <a:rPr lang="en-US" sz="6600" b="1" dirty="0" err="1">
                <a:latin typeface="VNI-Avo" pitchFamily="2" charset="0"/>
              </a:rPr>
              <a:t>vaø</a:t>
            </a:r>
            <a:r>
              <a:rPr lang="en-US" sz="6600" b="1" dirty="0">
                <a:latin typeface="VNI-Avo" pitchFamily="2" charset="0"/>
              </a:rPr>
              <a:t> </a:t>
            </a:r>
            <a:r>
              <a:rPr lang="en-US" sz="6600" b="1" dirty="0" err="1">
                <a:latin typeface="VNI-Avo" pitchFamily="2" charset="0"/>
              </a:rPr>
              <a:t>caû</a:t>
            </a:r>
            <a:r>
              <a:rPr lang="en-US" sz="6600" b="1" dirty="0">
                <a:latin typeface="VNI-Avo" pitchFamily="2" charset="0"/>
              </a:rPr>
              <a:t> </a:t>
            </a:r>
            <a:r>
              <a:rPr lang="en-US" sz="6600" b="1" dirty="0" err="1">
                <a:latin typeface="VNI-Avo" pitchFamily="2" charset="0"/>
              </a:rPr>
              <a:t>döa</a:t>
            </a:r>
            <a:r>
              <a:rPr lang="en-US" sz="6600" b="1" dirty="0">
                <a:latin typeface="VNI-Avo" pitchFamily="2" charset="0"/>
              </a:rPr>
              <a:t> </a:t>
            </a:r>
            <a:r>
              <a:rPr lang="en-US" sz="6600" b="1" dirty="0" err="1">
                <a:latin typeface="VNI-Avo" pitchFamily="2" charset="0"/>
              </a:rPr>
              <a:t>haáu</a:t>
            </a:r>
            <a:r>
              <a:rPr lang="en-US" sz="6600" b="1" dirty="0">
                <a:latin typeface="VNI-Avo" pitchFamily="2" charset="0"/>
              </a:rPr>
              <a:t>. </a:t>
            </a:r>
            <a:r>
              <a:rPr lang="en-US" sz="6600" b="1" dirty="0" err="1">
                <a:latin typeface="VNI-Avo" pitchFamily="2" charset="0"/>
              </a:rPr>
              <a:t>Gaàn</a:t>
            </a:r>
            <a:r>
              <a:rPr lang="en-US" sz="6600" b="1" dirty="0">
                <a:latin typeface="VNI-Avo" pitchFamily="2" charset="0"/>
              </a:rPr>
              <a:t> </a:t>
            </a:r>
            <a:r>
              <a:rPr lang="en-US" sz="6600" b="1" dirty="0" err="1">
                <a:latin typeface="VNI-Avo" pitchFamily="2" charset="0"/>
              </a:rPr>
              <a:t>nhaø</a:t>
            </a:r>
            <a:r>
              <a:rPr lang="en-US" sz="6600" b="1" dirty="0">
                <a:latin typeface="VNI-Avo" pitchFamily="2" charset="0"/>
              </a:rPr>
              <a:t> </a:t>
            </a:r>
            <a:r>
              <a:rPr lang="en-US" sz="6600" b="1" dirty="0" err="1">
                <a:latin typeface="VNI-Avo" pitchFamily="2" charset="0"/>
              </a:rPr>
              <a:t>dì</a:t>
            </a:r>
            <a:r>
              <a:rPr lang="en-US" sz="6600" b="1" dirty="0">
                <a:latin typeface="VNI-Avo" pitchFamily="2" charset="0"/>
              </a:rPr>
              <a:t> </a:t>
            </a:r>
            <a:r>
              <a:rPr lang="en-US" sz="6600" b="1" dirty="0" err="1">
                <a:latin typeface="VNI-Avo" pitchFamily="2" charset="0"/>
              </a:rPr>
              <a:t>coù</a:t>
            </a:r>
            <a:r>
              <a:rPr lang="en-US" sz="6600" b="1" dirty="0">
                <a:latin typeface="VNI-Avo" pitchFamily="2" charset="0"/>
              </a:rPr>
              <a:t> </a:t>
            </a:r>
            <a:r>
              <a:rPr lang="en-US" sz="6600" b="1" dirty="0" err="1">
                <a:latin typeface="VNI-Avo" pitchFamily="2" charset="0"/>
              </a:rPr>
              <a:t>caây</a:t>
            </a:r>
            <a:r>
              <a:rPr lang="en-US" sz="6600" b="1" dirty="0">
                <a:latin typeface="VNI-Avo" pitchFamily="2" charset="0"/>
              </a:rPr>
              <a:t> </a:t>
            </a:r>
            <a:r>
              <a:rPr lang="en-US" sz="6600" b="1" dirty="0" err="1">
                <a:latin typeface="VNI-Avo" pitchFamily="2" charset="0"/>
              </a:rPr>
              <a:t>caàu</a:t>
            </a:r>
            <a:r>
              <a:rPr lang="en-US" sz="6600" b="1" dirty="0">
                <a:latin typeface="VNI-Avo" pitchFamily="2" charset="0"/>
              </a:rPr>
              <a:t> </a:t>
            </a:r>
            <a:r>
              <a:rPr lang="en-US" sz="6600" b="1" dirty="0" err="1">
                <a:latin typeface="VNI-Avo" pitchFamily="2" charset="0"/>
              </a:rPr>
              <a:t>tre</a:t>
            </a:r>
            <a:r>
              <a:rPr lang="en-US" sz="6600" b="1" dirty="0">
                <a:latin typeface="VNI-Avo" pitchFamily="2" charset="0"/>
              </a:rPr>
              <a:t> </a:t>
            </a:r>
            <a:r>
              <a:rPr lang="en-US" sz="6600" b="1" dirty="0" err="1">
                <a:latin typeface="VNI-Avo" pitchFamily="2" charset="0"/>
              </a:rPr>
              <a:t>nhoû</a:t>
            </a:r>
            <a:r>
              <a:rPr lang="en-US" sz="6600" b="1" dirty="0">
                <a:latin typeface="VNI-Avo" pitchFamily="2" charset="0"/>
              </a:rPr>
              <a:t>. </a:t>
            </a:r>
            <a:r>
              <a:rPr lang="en-US" sz="6600" b="1" dirty="0" err="1">
                <a:latin typeface="VNI-Avo" pitchFamily="2" charset="0"/>
              </a:rPr>
              <a:t>Xa</a:t>
            </a:r>
            <a:r>
              <a:rPr lang="en-US" sz="6600" b="1" dirty="0">
                <a:latin typeface="VNI-Avo" pitchFamily="2" charset="0"/>
              </a:rPr>
              <a:t> </a:t>
            </a:r>
            <a:r>
              <a:rPr lang="en-US" sz="6600" b="1" dirty="0" err="1">
                <a:latin typeface="VNI-Avo" pitchFamily="2" charset="0"/>
              </a:rPr>
              <a:t>xa</a:t>
            </a:r>
            <a:r>
              <a:rPr lang="en-US" sz="6600" b="1" dirty="0">
                <a:latin typeface="VNI-Avo" pitchFamily="2" charset="0"/>
              </a:rPr>
              <a:t> </a:t>
            </a:r>
            <a:r>
              <a:rPr lang="en-US" sz="6600" b="1" dirty="0" err="1">
                <a:latin typeface="VNI-Avo" pitchFamily="2" charset="0"/>
              </a:rPr>
              <a:t>laø</a:t>
            </a:r>
            <a:r>
              <a:rPr lang="en-US" sz="6600" b="1" dirty="0">
                <a:latin typeface="VNI-Avo" pitchFamily="2" charset="0"/>
              </a:rPr>
              <a:t> </a:t>
            </a:r>
            <a:r>
              <a:rPr lang="en-US" sz="6600" b="1" dirty="0" err="1">
                <a:latin typeface="VNI-Avo" pitchFamily="2" charset="0"/>
              </a:rPr>
              <a:t>daõy</a:t>
            </a:r>
            <a:r>
              <a:rPr lang="en-US" sz="6600" b="1" dirty="0">
                <a:latin typeface="VNI-Avo" pitchFamily="2" charset="0"/>
              </a:rPr>
              <a:t> </a:t>
            </a:r>
            <a:r>
              <a:rPr lang="en-US" sz="6600" b="1" dirty="0" err="1">
                <a:latin typeface="VNI-Avo" pitchFamily="2" charset="0"/>
              </a:rPr>
              <a:t>nuùi</a:t>
            </a:r>
            <a:r>
              <a:rPr lang="en-US" sz="6600" b="1" dirty="0">
                <a:latin typeface="VNI-Avo" pitchFamily="2" charset="0"/>
              </a:rPr>
              <a:t> </a:t>
            </a:r>
            <a:r>
              <a:rPr lang="en-US" sz="6600" b="1" dirty="0" err="1">
                <a:latin typeface="VNI-Avo" pitchFamily="2" charset="0"/>
              </a:rPr>
              <a:t>cao</a:t>
            </a:r>
            <a:r>
              <a:rPr lang="en-US" sz="6600" b="1" dirty="0">
                <a:latin typeface="VNI-Avo" pitchFamily="2" charset="0"/>
              </a:rPr>
              <a:t>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1720" y="180474"/>
            <a:ext cx="81051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4400" b="1">
                <a:solidFill>
                  <a:srgbClr val="FF0000"/>
                </a:solidFill>
                <a:latin typeface="VNI-Avo" pitchFamily="2" charset="0"/>
              </a:rPr>
              <a:t>1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1A7F308-9CE3-D676-7833-C633A9DD8660}"/>
              </a:ext>
            </a:extLst>
          </p:cNvPr>
          <p:cNvSpPr/>
          <p:nvPr/>
        </p:nvSpPr>
        <p:spPr>
          <a:xfrm>
            <a:off x="6560840" y="1187116"/>
            <a:ext cx="69420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4400" b="1">
                <a:solidFill>
                  <a:srgbClr val="FF0000"/>
                </a:solidFill>
                <a:latin typeface="VNI-Avo" pitchFamily="2" charset="0"/>
              </a:rPr>
              <a:t>2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C22ECE9-E440-9D5D-FC4E-B06F0C1C37FD}"/>
              </a:ext>
            </a:extLst>
          </p:cNvPr>
          <p:cNvSpPr/>
          <p:nvPr/>
        </p:nvSpPr>
        <p:spPr>
          <a:xfrm>
            <a:off x="2145247" y="3292643"/>
            <a:ext cx="62201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4400" b="1">
                <a:solidFill>
                  <a:srgbClr val="FF0000"/>
                </a:solidFill>
                <a:latin typeface="VNI-Avo" pitchFamily="2" charset="0"/>
              </a:rPr>
              <a:t>3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D1DC75-AA07-CF44-FF26-4F3E92B00B9D}"/>
              </a:ext>
            </a:extLst>
          </p:cNvPr>
          <p:cNvSpPr/>
          <p:nvPr/>
        </p:nvSpPr>
        <p:spPr>
          <a:xfrm>
            <a:off x="5574247" y="4279231"/>
            <a:ext cx="81051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4400" b="1">
                <a:solidFill>
                  <a:srgbClr val="FF0000"/>
                </a:solidFill>
                <a:latin typeface="VNI-Avo" pitchFamily="2" charset="0"/>
              </a:rPr>
              <a:t>4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410995" y="1373063"/>
            <a:ext cx="126348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VNI-Avo" pitchFamily="2" charset="0"/>
              </a:rPr>
              <a:t>au</a:t>
            </a:r>
            <a:endParaRPr lang="en-US" sz="66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34194" y="1373063"/>
            <a:ext cx="129715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 err="1" smtClean="0">
                <a:solidFill>
                  <a:srgbClr val="FF0000"/>
                </a:solidFill>
                <a:latin typeface="VNI-Avo" pitchFamily="2" charset="0"/>
              </a:rPr>
              <a:t>aâu</a:t>
            </a:r>
            <a:endParaRPr lang="en-US" sz="66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91132" y="1345535"/>
            <a:ext cx="126348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VNI-Avo" pitchFamily="2" charset="0"/>
              </a:rPr>
              <a:t>au</a:t>
            </a:r>
            <a:endParaRPr lang="en-US" sz="66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2422" y="2349966"/>
            <a:ext cx="126348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VNI-Avo" pitchFamily="2" charset="0"/>
              </a:rPr>
              <a:t>au</a:t>
            </a:r>
            <a:endParaRPr lang="en-US" sz="66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77154" y="2349966"/>
            <a:ext cx="126348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VNI-Avo" pitchFamily="2" charset="0"/>
              </a:rPr>
              <a:t>au</a:t>
            </a:r>
            <a:endParaRPr lang="en-US" sz="6600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53894" y="3371736"/>
            <a:ext cx="129715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 err="1" smtClean="0">
                <a:solidFill>
                  <a:srgbClr val="FF0000"/>
                </a:solidFill>
                <a:latin typeface="VNI-Avo" pitchFamily="2" charset="0"/>
              </a:rPr>
              <a:t>aâu</a:t>
            </a:r>
            <a:endParaRPr lang="en-US" sz="66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86248" y="4371689"/>
            <a:ext cx="129715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 err="1" smtClean="0">
                <a:solidFill>
                  <a:srgbClr val="FF0000"/>
                </a:solidFill>
                <a:latin typeface="VNI-Avo" pitchFamily="2" charset="0"/>
              </a:rPr>
              <a:t>aâu</a:t>
            </a:r>
            <a:endParaRPr lang="en-US" sz="6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6983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/>
      <p:bldP spid="3" grpId="0"/>
      <p:bldP spid="4" grpId="0"/>
      <p:bldP spid="7" grpId="0"/>
      <p:bldP spid="2" grpId="0"/>
      <p:bldP spid="12" grpId="0"/>
      <p:bldP spid="13" grpId="0"/>
      <p:bldP spid="15" grpId="0"/>
      <p:bldP spid="16" grpId="0"/>
      <p:bldP spid="17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7039" y="2265364"/>
            <a:ext cx="3990975" cy="207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9010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646" y="418050"/>
            <a:ext cx="1924319" cy="78115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96886" y="261257"/>
            <a:ext cx="77615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smtClean="0">
                <a:latin typeface="VNI-Avo" pitchFamily="2" charset="0"/>
              </a:rPr>
              <a:t>Xin pheùp</a:t>
            </a:r>
            <a:endParaRPr lang="en-US" sz="3600">
              <a:latin typeface="VNI-Avo" pitchFamily="2" charset="0"/>
            </a:endParaRPr>
          </a:p>
        </p:txBody>
      </p:sp>
      <p:sp>
        <p:nvSpPr>
          <p:cNvPr id="6" name="Rectangle 5">
            <a:hlinkClick r:id="rId3"/>
          </p:cNvPr>
          <p:cNvSpPr/>
          <p:nvPr/>
        </p:nvSpPr>
        <p:spPr>
          <a:xfrm>
            <a:off x="10501061" y="25362"/>
            <a:ext cx="1616148" cy="24622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00" b="1" spc="5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MÁI TRƯỜNG TUỔI THƠ</a:t>
            </a:r>
            <a:endParaRPr lang="en-US" sz="1000" b="1" spc="5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3582" y="1199209"/>
            <a:ext cx="9294645" cy="5574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183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Content Placeholder 4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-34925"/>
            <a:ext cx="9170988" cy="6924675"/>
          </a:xfrm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00" y="4956176"/>
            <a:ext cx="4356100" cy="266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6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7764" y="4953000"/>
            <a:ext cx="4237037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4514" y="4910138"/>
            <a:ext cx="4306887" cy="2633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678" name="TextBox 5"/>
          <p:cNvSpPr txBox="1">
            <a:spLocks noChangeArrowheads="1"/>
          </p:cNvSpPr>
          <p:nvPr/>
        </p:nvSpPr>
        <p:spPr bwMode="auto">
          <a:xfrm>
            <a:off x="2022476" y="5791200"/>
            <a:ext cx="27781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vi-VN" altLang="en-US" sz="7200" b="1" dirty="0" smtClean="0">
                <a:solidFill>
                  <a:srgbClr val="7030A0"/>
                </a:solidFill>
                <a:latin typeface="+mj-lt"/>
              </a:rPr>
              <a:t>au</a:t>
            </a:r>
            <a:endParaRPr lang="en-US" altLang="en-US" sz="7200" b="1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28679" name="TextBox 26"/>
          <p:cNvSpPr txBox="1">
            <a:spLocks noChangeArrowheads="1"/>
          </p:cNvSpPr>
          <p:nvPr/>
        </p:nvSpPr>
        <p:spPr bwMode="auto">
          <a:xfrm>
            <a:off x="4951414" y="5886450"/>
            <a:ext cx="30956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vi-VN" altLang="en-US" sz="7200" b="1" dirty="0" smtClean="0">
                <a:solidFill>
                  <a:srgbClr val="7030A0"/>
                </a:solidFill>
                <a:latin typeface="+mj-lt"/>
              </a:rPr>
              <a:t>âu</a:t>
            </a:r>
            <a:endParaRPr lang="en-US" altLang="en-US" sz="7200" b="1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28680" name="TextBox 27"/>
          <p:cNvSpPr txBox="1">
            <a:spLocks noChangeArrowheads="1"/>
          </p:cNvSpPr>
          <p:nvPr/>
        </p:nvSpPr>
        <p:spPr bwMode="auto">
          <a:xfrm>
            <a:off x="8323263" y="5886450"/>
            <a:ext cx="1676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vi-VN" altLang="en-US" sz="7200" b="1" dirty="0" smtClean="0">
                <a:solidFill>
                  <a:srgbClr val="7030A0"/>
                </a:solidFill>
                <a:latin typeface="+mj-lt"/>
              </a:rPr>
              <a:t>êu</a:t>
            </a:r>
            <a:endParaRPr lang="en-US" altLang="en-US" sz="7200" b="1" dirty="0">
              <a:solidFill>
                <a:srgbClr val="7030A0"/>
              </a:solidFill>
              <a:latin typeface="+mj-lt"/>
            </a:endParaRPr>
          </a:p>
        </p:txBody>
      </p: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2363105" y="2562226"/>
            <a:ext cx="2740074" cy="1590675"/>
            <a:chOff x="1035433" y="2561996"/>
            <a:chExt cx="2503680" cy="1591598"/>
          </a:xfrm>
        </p:grpSpPr>
        <p:pic>
          <p:nvPicPr>
            <p:cNvPr id="28702" name="Picture 2" descr="Image result for tai qua tao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5433" y="2561996"/>
              <a:ext cx="1696558" cy="15915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703" name="TextBox 22"/>
            <p:cNvSpPr txBox="1">
              <a:spLocks noChangeArrowheads="1"/>
            </p:cNvSpPr>
            <p:nvPr/>
          </p:nvSpPr>
          <p:spPr bwMode="auto">
            <a:xfrm>
              <a:off x="1461634" y="3195935"/>
              <a:ext cx="2077479" cy="6467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vi-VN" altLang="en-US" sz="3600" b="1" dirty="0" smtClean="0">
                  <a:solidFill>
                    <a:srgbClr val="FFFF00"/>
                  </a:solidFill>
                  <a:latin typeface="HP-211"/>
                </a:rPr>
                <a:t>tàu</a:t>
              </a:r>
              <a:endParaRPr lang="en-US" altLang="en-US" sz="3600" b="1" dirty="0">
                <a:solidFill>
                  <a:srgbClr val="FFFF00"/>
                </a:solidFill>
                <a:latin typeface="HP-211"/>
              </a:endParaRPr>
            </a:p>
          </p:txBody>
        </p:sp>
      </p:grp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4452471" y="1236664"/>
            <a:ext cx="2155980" cy="1533525"/>
            <a:chOff x="3188196" y="1236784"/>
            <a:chExt cx="1858105" cy="1533582"/>
          </a:xfrm>
        </p:grpSpPr>
        <p:pic>
          <p:nvPicPr>
            <p:cNvPr id="28700" name="Picture 2" descr="Image result for tai qua tao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88196" y="1236784"/>
              <a:ext cx="1541870" cy="1533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701" name="TextBox 29"/>
            <p:cNvSpPr txBox="1">
              <a:spLocks noChangeArrowheads="1"/>
            </p:cNvSpPr>
            <p:nvPr/>
          </p:nvSpPr>
          <p:spPr bwMode="auto">
            <a:xfrm>
              <a:off x="3503082" y="1762780"/>
              <a:ext cx="1543219" cy="584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vi-VN" altLang="en-US" b="1" dirty="0">
                  <a:solidFill>
                    <a:srgbClr val="FFFF00"/>
                  </a:solidFill>
                  <a:latin typeface="HP-211"/>
                </a:rPr>
                <a:t> </a:t>
              </a:r>
              <a:r>
                <a:rPr lang="vi-VN" altLang="en-US" b="1" dirty="0" smtClean="0">
                  <a:solidFill>
                    <a:srgbClr val="FFFF00"/>
                  </a:solidFill>
                  <a:latin typeface="HP-211"/>
                </a:rPr>
                <a:t>lau </a:t>
              </a:r>
              <a:endParaRPr lang="en-US" altLang="en-US" b="1" dirty="0">
                <a:solidFill>
                  <a:srgbClr val="FFFF00"/>
                </a:solidFill>
                <a:latin typeface="HP-211"/>
              </a:endParaRPr>
            </a:p>
          </p:txBody>
        </p:sp>
      </p:grpSp>
      <p:grpSp>
        <p:nvGrpSpPr>
          <p:cNvPr id="16" name="Group 15"/>
          <p:cNvGrpSpPr>
            <a:grpSpLocks/>
          </p:cNvGrpSpPr>
          <p:nvPr/>
        </p:nvGrpSpPr>
        <p:grpSpPr bwMode="auto">
          <a:xfrm>
            <a:off x="4378326" y="2613026"/>
            <a:ext cx="2209168" cy="1565275"/>
            <a:chOff x="2835241" y="2667000"/>
            <a:chExt cx="2209202" cy="1565031"/>
          </a:xfrm>
        </p:grpSpPr>
        <p:pic>
          <p:nvPicPr>
            <p:cNvPr id="28698" name="Picture 2" descr="Image result for tai qua tao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5241" y="2667000"/>
              <a:ext cx="1573489" cy="15650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699" name="TextBox 30"/>
            <p:cNvSpPr txBox="1">
              <a:spLocks noChangeArrowheads="1"/>
            </p:cNvSpPr>
            <p:nvPr/>
          </p:nvSpPr>
          <p:spPr bwMode="auto">
            <a:xfrm>
              <a:off x="3080207" y="3257490"/>
              <a:ext cx="1964236" cy="646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vi-VN" altLang="en-US" sz="2000" b="1" dirty="0">
                  <a:solidFill>
                    <a:srgbClr val="FFFF00"/>
                  </a:solidFill>
                  <a:latin typeface="HP-211"/>
                </a:rPr>
                <a:t> </a:t>
              </a:r>
              <a:r>
                <a:rPr lang="vi-VN" altLang="en-US" sz="3600" b="1" dirty="0" smtClean="0">
                  <a:solidFill>
                    <a:srgbClr val="FFFF00"/>
                  </a:solidFill>
                  <a:latin typeface="HP-211"/>
                </a:rPr>
                <a:t>gấu</a:t>
              </a:r>
              <a:endParaRPr lang="en-US" altLang="en-US" sz="3600" b="1" dirty="0">
                <a:solidFill>
                  <a:srgbClr val="FFFF00"/>
                </a:solidFill>
                <a:latin typeface="HP-211"/>
              </a:endParaRPr>
            </a:p>
          </p:txBody>
        </p:sp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6537326" y="1371600"/>
            <a:ext cx="1738313" cy="1504950"/>
            <a:chOff x="5013285" y="1371600"/>
            <a:chExt cx="1738870" cy="1504850"/>
          </a:xfrm>
        </p:grpSpPr>
        <p:pic>
          <p:nvPicPr>
            <p:cNvPr id="28696" name="Picture 2" descr="Image result for tai qua tao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13285" y="1371600"/>
              <a:ext cx="1512982" cy="1504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697" name="TextBox 31"/>
            <p:cNvSpPr txBox="1">
              <a:spLocks noChangeArrowheads="1"/>
            </p:cNvSpPr>
            <p:nvPr/>
          </p:nvSpPr>
          <p:spPr bwMode="auto">
            <a:xfrm>
              <a:off x="5148032" y="1748791"/>
              <a:ext cx="1604123" cy="7078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vi-VN" altLang="en-US" sz="4000" b="1" dirty="0">
                  <a:solidFill>
                    <a:srgbClr val="FFFF00"/>
                  </a:solidFill>
                  <a:latin typeface="HP-211"/>
                </a:rPr>
                <a:t> </a:t>
              </a:r>
              <a:r>
                <a:rPr lang="vi-VN" altLang="en-US" sz="2800" b="1" dirty="0" smtClean="0">
                  <a:solidFill>
                    <a:srgbClr val="FFFF00"/>
                  </a:solidFill>
                  <a:latin typeface="HP-211"/>
                </a:rPr>
                <a:t>trâu</a:t>
              </a:r>
              <a:endParaRPr lang="en-US" altLang="en-US" sz="2800" b="1" dirty="0">
                <a:solidFill>
                  <a:srgbClr val="FFFF00"/>
                </a:solidFill>
                <a:latin typeface="HP-211"/>
              </a:endParaRPr>
            </a:p>
          </p:txBody>
        </p:sp>
      </p:grpSp>
      <p:grpSp>
        <p:nvGrpSpPr>
          <p:cNvPr id="19" name="Group 18"/>
          <p:cNvGrpSpPr>
            <a:grpSpLocks/>
          </p:cNvGrpSpPr>
          <p:nvPr/>
        </p:nvGrpSpPr>
        <p:grpSpPr bwMode="auto">
          <a:xfrm>
            <a:off x="6537340" y="3133725"/>
            <a:ext cx="1951360" cy="1608138"/>
            <a:chOff x="5013285" y="3134483"/>
            <a:chExt cx="1951400" cy="1607429"/>
          </a:xfrm>
        </p:grpSpPr>
        <p:pic>
          <p:nvPicPr>
            <p:cNvPr id="28694" name="Picture 2" descr="Image result for tai qua tao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13285" y="3134483"/>
              <a:ext cx="1616115" cy="16074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695" name="TextBox 32"/>
            <p:cNvSpPr txBox="1">
              <a:spLocks noChangeArrowheads="1"/>
            </p:cNvSpPr>
            <p:nvPr/>
          </p:nvSpPr>
          <p:spPr bwMode="auto">
            <a:xfrm>
              <a:off x="5360562" y="3725604"/>
              <a:ext cx="1604123" cy="584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vi-VN" altLang="en-US" b="1" dirty="0" smtClean="0">
                  <a:solidFill>
                    <a:srgbClr val="FFFF00"/>
                  </a:solidFill>
                  <a:latin typeface="HP-211"/>
                </a:rPr>
                <a:t>kêu</a:t>
              </a:r>
              <a:endParaRPr lang="en-US" altLang="en-US" b="1" dirty="0">
                <a:solidFill>
                  <a:srgbClr val="FFFF00"/>
                </a:solidFill>
                <a:latin typeface="HP-211"/>
              </a:endParaRPr>
            </a:p>
          </p:txBody>
        </p:sp>
      </p:grpSp>
      <p:pic>
        <p:nvPicPr>
          <p:cNvPr id="28686" name="Picture 2" descr="Image result for tai qua ta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1213" y="3346450"/>
            <a:ext cx="12065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7" name="Picture 2" descr="Image result for tai qua ta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3264" y="1938339"/>
            <a:ext cx="1189037" cy="1182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2640013" y="1135064"/>
            <a:ext cx="1996337" cy="1436686"/>
            <a:chOff x="1434888" y="1498411"/>
            <a:chExt cx="1358062" cy="1073907"/>
          </a:xfrm>
        </p:grpSpPr>
        <p:pic>
          <p:nvPicPr>
            <p:cNvPr id="28692" name="Picture 2" descr="Image result for tai qua tao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34888" y="1498411"/>
              <a:ext cx="1079711" cy="1073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693" name="TextBox 35"/>
            <p:cNvSpPr txBox="1">
              <a:spLocks noChangeArrowheads="1"/>
            </p:cNvSpPr>
            <p:nvPr/>
          </p:nvSpPr>
          <p:spPr bwMode="auto">
            <a:xfrm>
              <a:off x="1587748" y="1863393"/>
              <a:ext cx="1205202" cy="437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vi-VN" altLang="en-US" b="1" dirty="0">
                  <a:solidFill>
                    <a:srgbClr val="FFFF00"/>
                  </a:solidFill>
                  <a:latin typeface="HP-211"/>
                </a:rPr>
                <a:t> </a:t>
              </a:r>
              <a:r>
                <a:rPr lang="vi-VN" altLang="en-US" b="1" dirty="0" smtClean="0">
                  <a:solidFill>
                    <a:srgbClr val="FFFF00"/>
                  </a:solidFill>
                  <a:latin typeface="HP-211"/>
                </a:rPr>
                <a:t>rêu</a:t>
              </a:r>
              <a:endParaRPr lang="en-US" altLang="en-US" b="1" dirty="0">
                <a:solidFill>
                  <a:srgbClr val="FFFF00"/>
                </a:solidFill>
                <a:latin typeface="HP-211"/>
              </a:endParaRPr>
            </a:p>
          </p:txBody>
        </p:sp>
      </p:grpSp>
      <p:pic>
        <p:nvPicPr>
          <p:cNvPr id="28689" name="Picture 2" descr="Image result for tai qua ta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509589"/>
            <a:ext cx="954088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90" name="Picture 2" descr="Image result for tai qua ta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9675" y="622300"/>
            <a:ext cx="1187450" cy="118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91" name="Picture 2" descr="Image result for tai qua ta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2700" y="608014"/>
            <a:ext cx="1189038" cy="1182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2" descr="Image result for tai qua ta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4251" y="4176997"/>
            <a:ext cx="1189037" cy="1182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98470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7037E-7 L -0.1517 0.5523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91" y="276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3333E-6 L -0.09414 0.3261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14" y="16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1.11111E-6 L -0.00273 0.29653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" y="148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2.22222E-6 L -0.06614 0.51991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07" y="25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11111E-6 L 0.5026 0.56991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30" y="284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417 0.02199 L 0.07695 0.25973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49" y="118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资源 73430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1346" y="3478531"/>
            <a:ext cx="1044575" cy="635000"/>
          </a:xfrm>
          <a:prstGeom prst="rect">
            <a:avLst/>
          </a:prstGeom>
        </p:spPr>
      </p:pic>
      <p:pic>
        <p:nvPicPr>
          <p:cNvPr id="5" name="图片 4" descr="资源 13430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1875" y="276232"/>
            <a:ext cx="3403600" cy="1571625"/>
          </a:xfrm>
          <a:prstGeom prst="rect">
            <a:avLst/>
          </a:prstGeom>
        </p:spPr>
      </p:pic>
      <p:pic>
        <p:nvPicPr>
          <p:cNvPr id="6" name="图片 5" descr="资源 23430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184" y="2658115"/>
            <a:ext cx="2647951" cy="1933575"/>
          </a:xfrm>
          <a:prstGeom prst="rect">
            <a:avLst/>
          </a:prstGeom>
        </p:spPr>
      </p:pic>
      <p:pic>
        <p:nvPicPr>
          <p:cNvPr id="7" name="图片 6" descr="资源 33430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41185" y="569601"/>
            <a:ext cx="2079625" cy="1870075"/>
          </a:xfrm>
          <a:prstGeom prst="rect">
            <a:avLst/>
          </a:prstGeom>
        </p:spPr>
      </p:pic>
      <p:pic>
        <p:nvPicPr>
          <p:cNvPr id="9" name="图片 8" descr="资源 53430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12900" y="3940181"/>
            <a:ext cx="9367520" cy="2684145"/>
          </a:xfrm>
          <a:prstGeom prst="rect">
            <a:avLst/>
          </a:prstGeom>
        </p:spPr>
      </p:pic>
      <p:pic>
        <p:nvPicPr>
          <p:cNvPr id="10" name="图片 9" descr="资源 63430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26035" y="6208400"/>
            <a:ext cx="12243435" cy="710565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2875428" y="910020"/>
            <a:ext cx="684246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 err="1">
                <a:solidFill>
                  <a:srgbClr val="92A02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Tạm</a:t>
            </a:r>
            <a:r>
              <a:rPr lang="en-US" altLang="zh-CN" sz="8000" b="1" dirty="0">
                <a:solidFill>
                  <a:srgbClr val="92A02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8000" b="1" dirty="0" err="1">
                <a:solidFill>
                  <a:srgbClr val="92A02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biệt</a:t>
            </a:r>
            <a:r>
              <a:rPr lang="en-US" altLang="zh-CN" sz="8000" b="1" dirty="0">
                <a:solidFill>
                  <a:srgbClr val="92A02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8000" b="1" dirty="0" err="1">
                <a:solidFill>
                  <a:srgbClr val="92A02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và</a:t>
            </a:r>
            <a:r>
              <a:rPr lang="en-US" altLang="zh-CN" sz="8000" b="1" dirty="0">
                <a:solidFill>
                  <a:srgbClr val="92A02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 </a:t>
            </a:r>
          </a:p>
          <a:p>
            <a:pPr algn="ctr"/>
            <a:r>
              <a:rPr lang="en-US" altLang="zh-CN" sz="8000" b="1" dirty="0" err="1">
                <a:solidFill>
                  <a:srgbClr val="92A02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hẹn</a:t>
            </a:r>
            <a:r>
              <a:rPr lang="en-US" altLang="zh-CN" sz="8000" b="1" dirty="0">
                <a:solidFill>
                  <a:srgbClr val="92A02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8000" b="1" dirty="0" err="1">
                <a:solidFill>
                  <a:srgbClr val="92A02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gặp</a:t>
            </a:r>
            <a:r>
              <a:rPr lang="en-US" altLang="zh-CN" sz="8000" b="1" dirty="0">
                <a:solidFill>
                  <a:srgbClr val="92A02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8000" b="1" dirty="0" err="1">
                <a:solidFill>
                  <a:srgbClr val="92A02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lại</a:t>
            </a:r>
            <a:r>
              <a:rPr lang="en-US" altLang="zh-CN" sz="8000" b="1" dirty="0">
                <a:solidFill>
                  <a:srgbClr val="92A02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032086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90.087"/>
  <p:tag name="TIMING" val="|57.482|0.63|0.299|0.952|0.755|0.605|0.641|0.502|0.295"/>
  <p:tag name="ISPRING_SLIDE_ID_2" val="{C19A3F77-39A9-4C07-AC1E-2B7B0ADEE4C4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431</TotalTime>
  <Words>181</Words>
  <Application>Microsoft Office PowerPoint</Application>
  <PresentationFormat>Widescreen</PresentationFormat>
  <Paragraphs>47</Paragraphs>
  <Slides>14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5" baseType="lpstr">
      <vt:lpstr>.VnAristote</vt:lpstr>
      <vt:lpstr>HP-211</vt:lpstr>
      <vt:lpstr>.VnTime</vt:lpstr>
      <vt:lpstr>Times New Roman</vt:lpstr>
      <vt:lpstr>等线</vt:lpstr>
      <vt:lpstr>Calibri Light</vt:lpstr>
      <vt:lpstr>Calibri</vt:lpstr>
      <vt:lpstr>UTM Avo</vt:lpstr>
      <vt:lpstr>VNI-Avo</vt:lpstr>
      <vt:lpstr>Arial</vt:lpstr>
      <vt:lpstr>Office Theme</vt:lpstr>
      <vt:lpstr>%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Bài 34</dc:title>
  <dc:subject>Vương Hà Bắc</dc:subject>
  <dc:creator>Admin</dc:creator>
  <cp:keywords>Mái Trường Tuổi Thơ</cp:keywords>
  <cp:lastModifiedBy>Zoom</cp:lastModifiedBy>
  <cp:revision>151</cp:revision>
  <dcterms:created xsi:type="dcterms:W3CDTF">2020-10-19T12:51:54Z</dcterms:created>
  <dcterms:modified xsi:type="dcterms:W3CDTF">2022-11-09T02:41:04Z</dcterms:modified>
  <cp:category>Kết nối tri thức với cuộc sống</cp:category>
</cp:coreProperties>
</file>