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5"/>
  </p:notesMasterIdLst>
  <p:sldIdLst>
    <p:sldId id="350" r:id="rId2"/>
    <p:sldId id="351" r:id="rId3"/>
    <p:sldId id="352" r:id="rId4"/>
    <p:sldId id="370" r:id="rId5"/>
    <p:sldId id="367" r:id="rId6"/>
    <p:sldId id="371" r:id="rId7"/>
    <p:sldId id="354" r:id="rId8"/>
    <p:sldId id="372" r:id="rId9"/>
    <p:sldId id="369" r:id="rId10"/>
    <p:sldId id="358" r:id="rId11"/>
    <p:sldId id="339" r:id="rId12"/>
    <p:sldId id="340" r:id="rId13"/>
    <p:sldId id="341" r:id="rId14"/>
    <p:sldId id="342" r:id="rId15"/>
    <p:sldId id="344" r:id="rId16"/>
    <p:sldId id="343" r:id="rId17"/>
    <p:sldId id="334" r:id="rId18"/>
    <p:sldId id="323" r:id="rId19"/>
    <p:sldId id="328" r:id="rId20"/>
    <p:sldId id="324" r:id="rId21"/>
    <p:sldId id="365" r:id="rId22"/>
    <p:sldId id="363" r:id="rId23"/>
    <p:sldId id="364" r:id="rId2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99"/>
    <a:srgbClr val="FF99FF"/>
    <a:srgbClr val="FFFF00"/>
    <a:srgbClr val="FF0000"/>
    <a:srgbClr val="CCECFF"/>
    <a:srgbClr val="CC00FF"/>
    <a:srgbClr val="CCFFFF"/>
    <a:srgbClr val="FF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9518" autoAdjust="0"/>
  </p:normalViewPr>
  <p:slideViewPr>
    <p:cSldViewPr>
      <p:cViewPr varScale="1">
        <p:scale>
          <a:sx n="50" d="100"/>
          <a:sy n="50" d="100"/>
        </p:scale>
        <p:origin x="42" y="52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CD329F-3C6A-4F35-BEE4-2BAEBA1C55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A227F2-ED99-4577-A713-96184D054D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9B4A6A-674B-4903-A9C2-F3E53FB3EF0B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BC6513A-B933-472A-8083-22FD18167F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0DE42A2-D8DA-4557-A0BF-033B351324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E5B01-4499-44CE-8D2A-ED8AF91F5AD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6538A-EF83-45A9-90DA-E72474F33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C4D7377-3CDE-4E24-A61A-D3218493422A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448283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D3EB1D3A-792D-4EFE-B165-B96ECE02A7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27E49CE-7EB2-42B8-8D77-507C39C9DF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F1E4B7CE-0A72-4C17-A91A-D3F0B8FA2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06F9C3-6CA5-4540-A41E-B88AF3B15A13}" type="slidenum">
              <a:rPr lang="en-US" altLang="en-US">
                <a:latin typeface="Calibri" panose="020F0502020204030204" pitchFamily="34" charset="0"/>
              </a:rPr>
              <a:pPr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322CF154-B852-4B07-91FD-9AF94CB74D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A996E15D-EDAA-4C9E-85A9-7B1DC7EC11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621C9139-013E-4D91-8D22-6AEB1D4CA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11AD66-BAE0-467E-9276-FB6C73FDDF9B}" type="slidenum">
              <a:rPr lang="en-US" altLang="en-US">
                <a:latin typeface="Calibri" panose="020F0502020204030204" pitchFamily="34" charset="0"/>
              </a:rPr>
              <a:pPr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2058B42-FA0E-4C14-BC78-D546A11AD9D8}"/>
              </a:ext>
            </a:extLst>
          </p:cNvPr>
          <p:cNvGrpSpPr>
            <a:grpSpLocks/>
          </p:cNvGrpSpPr>
          <p:nvPr/>
        </p:nvGrpSpPr>
        <p:grpSpPr bwMode="auto">
          <a:xfrm>
            <a:off x="2211917" y="1600200"/>
            <a:ext cx="9116483" cy="3200400"/>
            <a:chOff x="1045" y="1008"/>
            <a:chExt cx="4307" cy="2016"/>
          </a:xfrm>
        </p:grpSpPr>
        <p:sp>
          <p:nvSpPr>
            <p:cNvPr id="5" name="Oval 3">
              <a:extLst>
                <a:ext uri="{FF2B5EF4-FFF2-40B4-BE49-F238E27FC236}">
                  <a16:creationId xmlns:a16="http://schemas.microsoft.com/office/drawing/2014/main" id="{A57FC8EF-FD31-4155-9113-29971B6B38D4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CA683E03-5728-4B37-BAE1-A7FEBB5B7545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7" name="Oval 5">
              <a:extLst>
                <a:ext uri="{FF2B5EF4-FFF2-40B4-BE49-F238E27FC236}">
                  <a16:creationId xmlns:a16="http://schemas.microsoft.com/office/drawing/2014/main" id="{3E1F773F-17C2-4FBE-9318-04F723209538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67A2F4EE-8C72-4050-9377-6A74212BB24B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E2F2C4E9-CF8E-4E42-B06A-73DACBD7FEDC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1BA3A36E-FDB9-4F26-B00D-4D32CDB6FF49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</p:grpSp>
      <p:pic>
        <p:nvPicPr>
          <p:cNvPr id="11" name="Picture 14" descr="ppt51">
            <a:extLst>
              <a:ext uri="{FF2B5EF4-FFF2-40B4-BE49-F238E27FC236}">
                <a16:creationId xmlns:a16="http://schemas.microsoft.com/office/drawing/2014/main" id="{C83F0771-EA11-4CAD-872A-0B57763668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5">
            <a:extLst>
              <a:ext uri="{FF2B5EF4-FFF2-40B4-BE49-F238E27FC236}">
                <a16:creationId xmlns:a16="http://schemas.microsoft.com/office/drawing/2014/main" id="{EB547F96-E3BA-4601-B7EB-D9CFAFA57A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026401" y="6613526"/>
            <a:ext cx="3042821" cy="24622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33CC33"/>
                </a:solidFill>
              </a:rPr>
              <a:t>Thiết kế bởi: Đào Quang Trung – Chu Thanh Thảo</a:t>
            </a:r>
          </a:p>
        </p:txBody>
      </p:sp>
      <p:sp>
        <p:nvSpPr>
          <p:cNvPr id="11777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14400" y="1219201"/>
            <a:ext cx="103632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777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505200"/>
            <a:ext cx="85344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81171D94-0C4C-4016-935E-424A1DB55F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1ED59-2889-4198-A422-2DBB92E86D43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873436CC-DFA4-4423-BA5C-6ED0AABDF1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B386088-FEEE-4E02-AD28-8E9A5AFDF3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0C033F-E450-4B85-AAFB-E700181E2EB9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677505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481A67E-E09C-4CD0-8649-FFCB17A586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DB6B9-D107-4497-AEC8-31DC38297635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7EB5D54-C224-448F-82F8-7AE76E0577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8A0845C-289B-4D70-89F0-AC53E8BB9D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04AA1-3007-4CAD-A43A-67150C6FAB66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11998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562A204-A6E0-4CAC-A8D6-E0C0243F54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3C3BE-B0B5-4CB3-9836-6DE9C7A95E65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FFB4656-B3C9-49BA-9F79-A4BA40C1ED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1BF24225-C7BE-488C-94A9-9CAD9198F7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0A990-45D2-4031-AF8A-90A52A7E0937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74989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C4D0F52-0F0C-432E-A470-F144F3E024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38360-0B47-4874-B80B-602CAA863850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1525185-4516-4FDC-AD1B-2C3C53CA06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4969ECB1-A6D8-4F21-A636-6980B59303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2D439-AFEE-4C9E-BAA7-25A5BF1236ED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72931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0DA972-97B2-45BB-8F05-A0E4A839F2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347E3-87D2-4B17-AAEA-3E3D19B29A57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B9F8506D-D769-4248-9853-3DE817A79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8A95E6D8-FEB5-4C5F-B53D-2D049C066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18B88-C57A-439E-B044-1058161C96FF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66382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34C09218-4087-4B01-93FB-EDF5C51E60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19B75-67D3-4790-8890-1E899492668C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E4AA9400-8BE0-4C3E-88DE-C04643F63A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7EDEBEF-043E-417E-A81A-BD89B7FCD4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9F62E-E24C-4E75-A197-F74998A7CAFC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57176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38AC6C15-0C62-430B-A024-85FE0DBD1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07650-7C7D-4E04-849B-9BF206441588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2AA41595-6053-4719-8A1A-AE10DB014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224E2FE3-24EE-449F-AF8B-BBA61789B6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B5A4A-BD6C-4218-B7ED-8AE6EE7570A8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714163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AAB6E0B-6C77-4DE1-BC16-004734B202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E88DB-B1C4-4ADD-862C-781ECBC3E1DC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74F5DAA-CFFA-48C3-8CE2-E443AA8ABA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951B92BC-F02A-4DF8-A18A-A08ABB5DD0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87319-A875-4ED6-945C-1195AE16624D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862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4D63ADA-B0A4-4944-9642-8691F135AD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49FF9-3346-476C-92A8-63B1D8E0BAAF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BAD86D31-F63C-4FF1-BE65-85E60419C2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38191D33-B852-45FF-A3CE-AE8A4BE8E8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87160-A28E-4FDA-8B8E-734EE63CBE27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453872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526BD2F-CF67-4121-849A-B2D168FC21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B126F-7F28-4FC3-9A64-FE5EEEDB00E3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4852CD2-7C48-44B9-BE43-7F882F71C8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35D74C2C-0C6C-4709-985A-BCA273E72B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8EBB2-A075-452D-80D0-417BAC3D18B8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4046295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62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62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2730211-C317-4B74-841D-749256662D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778E6-F8E2-40FC-9293-C124D13FB3B0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CF362EE0-F4A6-429B-9161-46D475B934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92CDBFE2-F1EB-44A7-8075-134F8B4FA8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0E0DF-58B4-4DED-B904-50077AC6E4C8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338194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EF43B8-ED39-4507-9909-BB2587EA8C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A722C-581B-456C-B55D-9DA8E808E981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F5C71E8-1ED4-41C4-B251-3A0E2098D3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25448D39-ABF8-4F42-8B4B-570AAC791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36125-A9A1-4A0C-8368-216E14692712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302747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660F3AE-EE40-4B2F-B45E-92701CA444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A3796-5B89-492C-8CCA-DBE40930EF42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256EEC3-1DF3-459B-B8B4-5D78681A13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EF0DBA3B-5DE1-41C5-A1FF-6895D5A0E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9E6FC-FA3A-4BAC-8A15-A7C83580C92C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160854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43CA7DBD-6A22-442C-91A7-302F80E4FA3F}"/>
              </a:ext>
            </a:extLst>
          </p:cNvPr>
          <p:cNvGrpSpPr>
            <a:grpSpLocks/>
          </p:cNvGrpSpPr>
          <p:nvPr/>
        </p:nvGrpSpPr>
        <p:grpSpPr bwMode="auto">
          <a:xfrm>
            <a:off x="1428752" y="304800"/>
            <a:ext cx="10153649" cy="1106488"/>
            <a:chOff x="675" y="192"/>
            <a:chExt cx="4797" cy="697"/>
          </a:xfrm>
        </p:grpSpPr>
        <p:sp>
          <p:nvSpPr>
            <p:cNvPr id="1034" name="Oval 3">
              <a:extLst>
                <a:ext uri="{FF2B5EF4-FFF2-40B4-BE49-F238E27FC236}">
                  <a16:creationId xmlns:a16="http://schemas.microsoft.com/office/drawing/2014/main" id="{011C6910-1635-4A94-B481-68EA0EC8D6A6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5" name="Oval 4">
              <a:extLst>
                <a:ext uri="{FF2B5EF4-FFF2-40B4-BE49-F238E27FC236}">
                  <a16:creationId xmlns:a16="http://schemas.microsoft.com/office/drawing/2014/main" id="{7E18A2DB-046D-4DEC-8FDF-849D8A97DD10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6" name="Oval 5">
              <a:extLst>
                <a:ext uri="{FF2B5EF4-FFF2-40B4-BE49-F238E27FC236}">
                  <a16:creationId xmlns:a16="http://schemas.microsoft.com/office/drawing/2014/main" id="{830A49AC-0BA8-4521-99A2-B04ED700AFF8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7" name="Oval 6">
              <a:extLst>
                <a:ext uri="{FF2B5EF4-FFF2-40B4-BE49-F238E27FC236}">
                  <a16:creationId xmlns:a16="http://schemas.microsoft.com/office/drawing/2014/main" id="{5F47C312-6CAA-44E4-AEEC-5DFE260CC5E7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8" name="Oval 7">
              <a:extLst>
                <a:ext uri="{FF2B5EF4-FFF2-40B4-BE49-F238E27FC236}">
                  <a16:creationId xmlns:a16="http://schemas.microsoft.com/office/drawing/2014/main" id="{32E3668E-64AE-4335-9F89-6DFCD3D67517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B1AF25BE-7B51-4374-B840-04F66D341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6745" name="Rectangle 9">
            <a:extLst>
              <a:ext uri="{FF2B5EF4-FFF2-40B4-BE49-F238E27FC236}">
                <a16:creationId xmlns:a16="http://schemas.microsoft.com/office/drawing/2014/main" id="{F34B7635-CE40-4F3E-A878-F8DCCCCFB7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B14E769-3DE1-4AC9-9044-12D46FC852BF}" type="datetimeFigureOut">
              <a:rPr lang="en-US"/>
              <a:pPr>
                <a:defRPr/>
              </a:pPr>
              <a:t>18/10/2022</a:t>
            </a:fld>
            <a:endParaRPr lang="en-US"/>
          </a:p>
        </p:txBody>
      </p:sp>
      <p:sp>
        <p:nvSpPr>
          <p:cNvPr id="116746" name="Rectangle 10">
            <a:extLst>
              <a:ext uri="{FF2B5EF4-FFF2-40B4-BE49-F238E27FC236}">
                <a16:creationId xmlns:a16="http://schemas.microsoft.com/office/drawing/2014/main" id="{E92DD79A-EBAD-4804-8A41-0DB7E9A827E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7" name="Rectangle 11">
            <a:extLst>
              <a:ext uri="{FF2B5EF4-FFF2-40B4-BE49-F238E27FC236}">
                <a16:creationId xmlns:a16="http://schemas.microsoft.com/office/drawing/2014/main" id="{34F7F7F2-C093-4595-AD8F-5BF4CAE9E01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41B4650D-1163-4E6D-A495-40D093DAFAF7}" type="slidenum">
              <a:rPr lang="en-US" altLang="vi-VN"/>
              <a:pPr>
                <a:defRPr/>
              </a:pPr>
              <a:t>‹#›</a:t>
            </a:fld>
            <a:endParaRPr lang="en-US" altLang="vi-VN"/>
          </a:p>
        </p:txBody>
      </p:sp>
      <p:sp>
        <p:nvSpPr>
          <p:cNvPr id="1031" name="Rectangle 12">
            <a:extLst>
              <a:ext uri="{FF2B5EF4-FFF2-40B4-BE49-F238E27FC236}">
                <a16:creationId xmlns:a16="http://schemas.microsoft.com/office/drawing/2014/main" id="{2573A7E3-A790-4EBB-A41D-54937182FA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032" name="Picture 13" descr="ppt51">
            <a:extLst>
              <a:ext uri="{FF2B5EF4-FFF2-40B4-BE49-F238E27FC236}">
                <a16:creationId xmlns:a16="http://schemas.microsoft.com/office/drawing/2014/main" id="{C301E578-68A9-45B8-8CA9-384FD77EF9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 Box 14">
            <a:extLst>
              <a:ext uri="{FF2B5EF4-FFF2-40B4-BE49-F238E27FC236}">
                <a16:creationId xmlns:a16="http://schemas.microsoft.com/office/drawing/2014/main" id="{C041EFC6-4D5B-4C0F-A19D-F1244DE5D1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026401" y="6613526"/>
            <a:ext cx="3042821" cy="24622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33CC33"/>
                </a:solidFill>
              </a:rPr>
              <a:t>Thiết kế bởi: Đào Quang Trung – Chu Thanh Thảo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gif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gif"/><Relationship Id="rId4" Type="http://schemas.openxmlformats.org/officeDocument/2006/relationships/image" Target="../media/image4.gif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audio" Target="../media/audio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audio" Target="../media/audio4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audio" Target="../media/audio4.wav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NHAC\DONG%20NHI\CON%20YEU%20ME.MP3" TargetMode="Externa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514600" y="1524000"/>
            <a:ext cx="7467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36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u="sng" dirty="0" err="1">
                <a:solidFill>
                  <a:srgbClr val="333399"/>
                </a:solidFill>
                <a:latin typeface="Times New Roman" panose="02020603050405020304" pitchFamily="18" charset="0"/>
              </a:rPr>
              <a:t>Tuần</a:t>
            </a:r>
            <a:r>
              <a:rPr lang="en-US" altLang="en-US" sz="4000" b="1" u="sng" dirty="0">
                <a:solidFill>
                  <a:srgbClr val="3333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u="sng" dirty="0" smtClean="0">
                <a:solidFill>
                  <a:srgbClr val="333399"/>
                </a:solidFill>
                <a:latin typeface="Times New Roman" panose="02020603050405020304" pitchFamily="18" charset="0"/>
              </a:rPr>
              <a:t>7</a:t>
            </a:r>
            <a:r>
              <a:rPr lang="en-US" altLang="en-US" sz="4000" b="1" dirty="0" smtClean="0">
                <a:solidFill>
                  <a:srgbClr val="333399"/>
                </a:solidFill>
              </a:rPr>
              <a:t>       </a:t>
            </a:r>
            <a:r>
              <a:rPr lang="en-US" altLang="en-US" sz="4000" b="1" dirty="0" err="1">
                <a:solidFill>
                  <a:srgbClr val="333399"/>
                </a:solidFill>
                <a:latin typeface="Times New Roman" panose="02020603050405020304" pitchFamily="18" charset="0"/>
              </a:rPr>
              <a:t>Môn</a:t>
            </a:r>
            <a:r>
              <a:rPr lang="en-US" altLang="en-US" sz="40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4000" b="1" dirty="0" err="1">
                <a:solidFill>
                  <a:srgbClr val="333399"/>
                </a:solidFill>
                <a:latin typeface="Times New Roman" panose="02020603050405020304" pitchFamily="18" charset="0"/>
              </a:rPr>
              <a:t>Toán</a:t>
            </a:r>
            <a:r>
              <a:rPr lang="en-US" altLang="en-US" sz="40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 (</a:t>
            </a:r>
            <a:r>
              <a:rPr lang="en-US" altLang="en-US" sz="4000" b="1" dirty="0" err="1">
                <a:solidFill>
                  <a:srgbClr val="333399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en-US" sz="40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</a:rPr>
              <a:t>32) </a:t>
            </a:r>
            <a:endParaRPr lang="en-US" altLang="en-US" sz="4000" b="1" dirty="0">
              <a:solidFill>
                <a:srgbClr val="33339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40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                     </a:t>
            </a:r>
            <a:r>
              <a:rPr lang="en-US" altLang="en-US" sz="4400" b="1" dirty="0" err="1">
                <a:solidFill>
                  <a:srgbClr val="333399"/>
                </a:solidFill>
                <a:latin typeface="Times New Roman" panose="02020603050405020304" pitchFamily="18" charset="0"/>
              </a:rPr>
              <a:t>Luyện</a:t>
            </a:r>
            <a:r>
              <a:rPr lang="en-US" altLang="en-US" sz="4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333399"/>
                </a:solidFill>
                <a:latin typeface="Times New Roman" panose="02020603050405020304" pitchFamily="18" charset="0"/>
              </a:rPr>
              <a:t>tập</a:t>
            </a:r>
            <a:endParaRPr lang="en-US" altLang="en-US" sz="4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4400" b="1" dirty="0">
              <a:solidFill>
                <a:srgbClr val="333399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3200" b="1" dirty="0">
              <a:solidFill>
                <a:srgbClr val="CC00FF"/>
              </a:solidFill>
              <a:latin typeface=".VnAristote" panose="020B7200000000000000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3200" b="1" dirty="0">
              <a:solidFill>
                <a:srgbClr val="CC00FF"/>
              </a:solidFill>
              <a:latin typeface=".VnAristote" panose="020B7200000000000000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Giáo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viên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Nguyễn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Thị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Hồng</a:t>
            </a:r>
            <a:endParaRPr lang="en-US" altLang="en-US" sz="3200" b="1" dirty="0">
              <a:solidFill>
                <a:srgbClr val="CC00FF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Tiểu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học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Trần</a:t>
            </a:r>
            <a:r>
              <a:rPr lang="en-US" altLang="en-US" sz="3200" b="1" dirty="0">
                <a:solidFill>
                  <a:srgbClr val="CC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anose="02020603050405020304" pitchFamily="18" charset="0"/>
              </a:rPr>
              <a:t>Phú</a:t>
            </a:r>
            <a:endParaRPr lang="en-US" altLang="en-US" sz="3200" b="1" dirty="0">
              <a:solidFill>
                <a:srgbClr val="CC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2590800" y="762001"/>
            <a:ext cx="73914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NhiÖt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liÖt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chµo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mõng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c¸c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thÇy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c«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gi¸o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vÒ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dù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giê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</a:t>
            </a:r>
            <a:r>
              <a:rPr lang="en-US" sz="3600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líp</a:t>
            </a:r>
            <a:r>
              <a:rPr lang="en-US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.VnTime" panose="020B7200000000000000" pitchFamily="34" charset="0"/>
              </a:rPr>
              <a:t> 4/2</a:t>
            </a:r>
            <a:endParaRPr lang="en-US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.VnTime" panose="020B7200000000000000" pitchFamily="34" charset="0"/>
            </a:endParaRPr>
          </a:p>
        </p:txBody>
      </p:sp>
      <p:pic>
        <p:nvPicPr>
          <p:cNvPr id="2052" name="Picture 4" descr="xmaslight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676400" y="228600"/>
            <a:ext cx="87630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F9849DCFA90C473196ECD16214E7700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0" y="5043488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276350" y="1143000"/>
          <a:ext cx="131445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Photo Editor Photo" r:id="rId5" imgW="1314286" imgH="1171429" progId="MSPhotoEd.3">
                  <p:embed/>
                </p:oleObj>
              </mc:Choice>
              <mc:Fallback>
                <p:oleObj name="Photo Editor Photo" r:id="rId5" imgW="1314286" imgH="1171429" progId="MSPhotoEd.3">
                  <p:embed/>
                  <p:pic>
                    <p:nvPicPr>
                      <p:cNvPr id="20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1143000"/>
                        <a:ext cx="131445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9448800" y="1219200"/>
          <a:ext cx="12954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Photo Editor Photo" r:id="rId7" imgW="1314286" imgH="1171429" progId="MSPhotoEd.3">
                  <p:embed/>
                </p:oleObj>
              </mc:Choice>
              <mc:Fallback>
                <p:oleObj name="Photo Editor Photo" r:id="rId7" imgW="1314286" imgH="1171429" progId="MSPhotoEd.3">
                  <p:embed/>
                  <p:pic>
                    <p:nvPicPr>
                      <p:cNvPr id="20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8800" y="1219200"/>
                        <a:ext cx="12954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6" name="Picture 8" descr="F9849DCFA90C473196ECD16214E7700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7682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BAR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6081713"/>
            <a:ext cx="9144001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8" name="Group 10"/>
          <p:cNvGrpSpPr>
            <a:grpSpLocks/>
          </p:cNvGrpSpPr>
          <p:nvPr/>
        </p:nvGrpSpPr>
        <p:grpSpPr bwMode="auto">
          <a:xfrm>
            <a:off x="4476750" y="3124201"/>
            <a:ext cx="2990850" cy="1177925"/>
            <a:chOff x="1958" y="372"/>
            <a:chExt cx="1884" cy="742"/>
          </a:xfrm>
        </p:grpSpPr>
        <p:pic>
          <p:nvPicPr>
            <p:cNvPr id="2059" name="Picture 11" descr="flower1_div_md_wht"/>
            <p:cNvPicPr>
              <a:picLocks noChangeAspect="1" noChangeArrowheads="1" noCrop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8" y="372"/>
              <a:ext cx="1884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0" name="Picture 12" descr="Bellcoll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480"/>
              <a:ext cx="86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242000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J02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5556" r="5833" b="3333"/>
          <a:stretch>
            <a:fillRect/>
          </a:stretch>
        </p:blipFill>
        <p:spPr>
          <a:xfrm>
            <a:off x="0" y="-360363"/>
            <a:ext cx="10668000" cy="7218363"/>
          </a:xfrm>
          <a:noFill/>
        </p:spPr>
      </p:pic>
      <p:pic>
        <p:nvPicPr>
          <p:cNvPr id="3075" name="Picture 3" descr="question_float_from_box_hg_c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0"/>
            <a:ext cx="1219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362200" y="762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3200" b="1" i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ba</a:t>
            </a:r>
            <a:r>
              <a:rPr lang="en-US" altLang="en-US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 </a:t>
            </a:r>
            <a:r>
              <a:rPr lang="en-US" altLang="en-US" sz="32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18  </a:t>
            </a:r>
            <a:r>
              <a:rPr lang="en-US" altLang="en-US" sz="32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10  </a:t>
            </a:r>
            <a:r>
              <a:rPr lang="en-US" altLang="en-US" sz="32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2022</a:t>
            </a:r>
            <a:endParaRPr lang="en-US" altLang="en-US" sz="3200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276600" y="1524000"/>
            <a:ext cx="6019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0000FF"/>
                </a:solidFill>
                <a:latin typeface=".VnTime" panose="020B7200000000000000" pitchFamily="34" charset="0"/>
              </a:rPr>
              <a:t>       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Toán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           </a:t>
            </a:r>
            <a:r>
              <a:rPr lang="en-US" altLang="en-US" sz="3200" b="1" dirty="0">
                <a:solidFill>
                  <a:srgbClr val="0000FF"/>
                </a:solidFill>
                <a:latin typeface=".VnTime" panose="020B7200000000000000" pitchFamily="34" charset="0"/>
              </a:rPr>
              <a:t>      </a:t>
            </a:r>
            <a:r>
              <a:rPr lang="en-US" altLang="en-US" sz="3200" b="1" u="sng" dirty="0" err="1">
                <a:solidFill>
                  <a:srgbClr val="0000FF"/>
                </a:solidFill>
                <a:latin typeface=".VnTime" panose="020B7200000000000000" pitchFamily="34" charset="0"/>
              </a:rPr>
              <a:t>Tiết</a:t>
            </a:r>
            <a:r>
              <a:rPr lang="en-US" altLang="en-US" sz="3200" b="1" u="sng" dirty="0">
                <a:solidFill>
                  <a:srgbClr val="0000FF"/>
                </a:solidFill>
                <a:latin typeface=".VnTime" panose="020B7200000000000000" pitchFamily="34" charset="0"/>
              </a:rPr>
              <a:t> </a:t>
            </a:r>
            <a:r>
              <a:rPr lang="en-US" altLang="en-US" sz="3200" b="1" u="sng" dirty="0" smtClean="0">
                <a:solidFill>
                  <a:srgbClr val="0000FF"/>
                </a:solidFill>
                <a:latin typeface=".VnTime" panose="020B7200000000000000" pitchFamily="34" charset="0"/>
              </a:rPr>
              <a:t>32</a:t>
            </a:r>
            <a:endParaRPr lang="en-US" altLang="en-US" sz="3200" b="1" u="sng" dirty="0">
              <a:solidFill>
                <a:srgbClr val="0000FF"/>
              </a:solidFill>
              <a:latin typeface=".VnTime" panose="020B7200000000000000" pitchFamily="34" charset="0"/>
            </a:endParaRPr>
          </a:p>
        </p:txBody>
      </p:sp>
      <p:sp>
        <p:nvSpPr>
          <p:cNvPr id="33798" name="WordArt 6"/>
          <p:cNvSpPr>
            <a:spLocks noChangeArrowheads="1" noChangeShapeType="1" noTextEdit="1"/>
          </p:cNvSpPr>
          <p:nvPr/>
        </p:nvSpPr>
        <p:spPr bwMode="auto">
          <a:xfrm>
            <a:off x="3276600" y="2362201"/>
            <a:ext cx="4876800" cy="6572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000" b="1" kern="10"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KIỂM TRA BÀI CŨ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514600" y="3382964"/>
            <a:ext cx="6172200" cy="13112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6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8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8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8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altLang="en-US" sz="8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7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oar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14800"/>
            <a:ext cx="2667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4191000" y="1192214"/>
            <a:ext cx="3495675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 pitchFamily="2" charset="0"/>
              </a:rPr>
              <a:t>Troø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 pitchFamily="2" charset="0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 pitchFamily="2" charset="0"/>
              </a:rPr>
              <a:t>chôi</a:t>
            </a:r>
            <a:endParaRPr lang="en-US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VNI-Times" pitchFamily="2" charset="0"/>
            </a:endParaRPr>
          </a:p>
        </p:txBody>
      </p:sp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3124200" y="1981200"/>
            <a:ext cx="5876925" cy="23764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 may </a:t>
            </a:r>
            <a:r>
              <a:rPr lang="en-US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mắn</a:t>
            </a:r>
            <a:r>
              <a:rPr lang="en-U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1505025070"/>
      </p:ext>
    </p:extLst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/>
          <p:cNvGrpSpPr>
            <a:grpSpLocks/>
          </p:cNvGrpSpPr>
          <p:nvPr/>
        </p:nvGrpSpPr>
        <p:grpSpPr bwMode="auto">
          <a:xfrm>
            <a:off x="1709739" y="347663"/>
            <a:ext cx="877887" cy="984250"/>
            <a:chOff x="0" y="1158"/>
            <a:chExt cx="3300" cy="3162"/>
          </a:xfrm>
        </p:grpSpPr>
        <p:grpSp>
          <p:nvGrpSpPr>
            <p:cNvPr id="5787" name="Group 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801" name="AutoShape 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02" name="Oval 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88" name="Group 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99" name="AutoShape 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00" name="Oval 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89" name="Group 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97" name="AutoShape 1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8" name="Oval 1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90" name="Group 1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95" name="AutoShape 1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6" name="Oval 1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91" name="Group 1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93" name="AutoShape 1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4" name="Oval 1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92" name="Oval 1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</a:t>
              </a:r>
            </a:p>
          </p:txBody>
        </p:sp>
      </p:grpSp>
      <p:grpSp>
        <p:nvGrpSpPr>
          <p:cNvPr id="77843" name="Group 19"/>
          <p:cNvGrpSpPr>
            <a:grpSpLocks/>
          </p:cNvGrpSpPr>
          <p:nvPr/>
        </p:nvGrpSpPr>
        <p:grpSpPr bwMode="auto">
          <a:xfrm>
            <a:off x="2709864" y="368300"/>
            <a:ext cx="877887" cy="984250"/>
            <a:chOff x="0" y="1158"/>
            <a:chExt cx="3300" cy="3162"/>
          </a:xfrm>
        </p:grpSpPr>
        <p:grpSp>
          <p:nvGrpSpPr>
            <p:cNvPr id="5771" name="Group 2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85" name="AutoShape 2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6" name="Oval 2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2" name="Group 2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83" name="AutoShape 2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4" name="Oval 2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3" name="Group 2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81" name="AutoShape 2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2" name="Oval 2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4" name="Group 2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79" name="AutoShape 3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0" name="Oval 3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5" name="Group 3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77" name="AutoShape 3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78" name="Oval 3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76" name="Oval 3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</a:t>
              </a:r>
            </a:p>
          </p:txBody>
        </p:sp>
      </p:grpSp>
      <p:grpSp>
        <p:nvGrpSpPr>
          <p:cNvPr id="77860" name="Group 36"/>
          <p:cNvGrpSpPr>
            <a:grpSpLocks/>
          </p:cNvGrpSpPr>
          <p:nvPr/>
        </p:nvGrpSpPr>
        <p:grpSpPr bwMode="auto">
          <a:xfrm>
            <a:off x="8534400" y="1620838"/>
            <a:ext cx="877888" cy="984250"/>
            <a:chOff x="0" y="1158"/>
            <a:chExt cx="3300" cy="3162"/>
          </a:xfrm>
        </p:grpSpPr>
        <p:grpSp>
          <p:nvGrpSpPr>
            <p:cNvPr id="5755" name="Group 3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69" name="AutoShape 3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70" name="Oval 3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6" name="Group 4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67" name="AutoShape 4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8" name="Oval 4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7" name="Group 4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65" name="AutoShape 4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6" name="Oval 4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8" name="Group 4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63" name="AutoShape 4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4" name="Oval 4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9" name="Group 4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61" name="AutoShape 5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2" name="Oval 5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60" name="Oval 5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15</a:t>
              </a:r>
            </a:p>
          </p:txBody>
        </p:sp>
      </p:grpSp>
      <p:grpSp>
        <p:nvGrpSpPr>
          <p:cNvPr id="77877" name="Group 53"/>
          <p:cNvGrpSpPr>
            <a:grpSpLocks/>
          </p:cNvGrpSpPr>
          <p:nvPr/>
        </p:nvGrpSpPr>
        <p:grpSpPr bwMode="auto">
          <a:xfrm>
            <a:off x="4916489" y="306388"/>
            <a:ext cx="879475" cy="984250"/>
            <a:chOff x="0" y="1158"/>
            <a:chExt cx="3300" cy="3162"/>
          </a:xfrm>
        </p:grpSpPr>
        <p:grpSp>
          <p:nvGrpSpPr>
            <p:cNvPr id="5739" name="Group 5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53" name="AutoShape 5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4" name="Oval 5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0" name="Group 5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51" name="AutoShape 5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2" name="Oval 5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1" name="Group 6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49" name="AutoShape 6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0" name="Oval 6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2" name="Group 6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47" name="AutoShape 6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8" name="Oval 6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3" name="Group 6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45" name="AutoShape 6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6" name="Oval 6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44" name="Oval 6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4</a:t>
              </a:r>
            </a:p>
          </p:txBody>
        </p:sp>
      </p:grpSp>
      <p:grpSp>
        <p:nvGrpSpPr>
          <p:cNvPr id="77894" name="Group 70"/>
          <p:cNvGrpSpPr>
            <a:grpSpLocks/>
          </p:cNvGrpSpPr>
          <p:nvPr/>
        </p:nvGrpSpPr>
        <p:grpSpPr bwMode="auto">
          <a:xfrm>
            <a:off x="6122989" y="368300"/>
            <a:ext cx="877887" cy="984250"/>
            <a:chOff x="0" y="1158"/>
            <a:chExt cx="3300" cy="3162"/>
          </a:xfrm>
        </p:grpSpPr>
        <p:grpSp>
          <p:nvGrpSpPr>
            <p:cNvPr id="5723" name="Group 7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37" name="AutoShape 7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" name="Oval 7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4" name="Group 7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35" name="AutoShape 7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6" name="Oval 7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5" name="Group 7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33" name="AutoShape 7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4" name="Oval 7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6" name="Group 8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31" name="AutoShape 8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2" name="Oval 8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7" name="Group 8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29" name="AutoShape 8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0" name="Oval 8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28" name="Oval 8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5</a:t>
              </a:r>
            </a:p>
          </p:txBody>
        </p:sp>
      </p:grpSp>
      <p:grpSp>
        <p:nvGrpSpPr>
          <p:cNvPr id="77911" name="Group 87"/>
          <p:cNvGrpSpPr>
            <a:grpSpLocks/>
          </p:cNvGrpSpPr>
          <p:nvPr/>
        </p:nvGrpSpPr>
        <p:grpSpPr bwMode="auto">
          <a:xfrm>
            <a:off x="7315200" y="381000"/>
            <a:ext cx="877888" cy="984250"/>
            <a:chOff x="0" y="1158"/>
            <a:chExt cx="3300" cy="3162"/>
          </a:xfrm>
        </p:grpSpPr>
        <p:grpSp>
          <p:nvGrpSpPr>
            <p:cNvPr id="5707" name="Group 8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21" name="AutoShape 8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22" name="Oval 9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08" name="Group 9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19" name="AutoShape 9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20" name="Oval 9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09" name="Group 9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17" name="AutoShape 9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8" name="Oval 9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10" name="Group 9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15" name="AutoShape 9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6" name="Oval 9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11" name="Group 10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13" name="AutoShape 10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4" name="Oval 10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12" name="Oval 10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6</a:t>
              </a:r>
            </a:p>
          </p:txBody>
        </p:sp>
      </p:grpSp>
      <p:grpSp>
        <p:nvGrpSpPr>
          <p:cNvPr id="77928" name="Group 104"/>
          <p:cNvGrpSpPr>
            <a:grpSpLocks/>
          </p:cNvGrpSpPr>
          <p:nvPr/>
        </p:nvGrpSpPr>
        <p:grpSpPr bwMode="auto">
          <a:xfrm>
            <a:off x="9607550" y="319088"/>
            <a:ext cx="877888" cy="984250"/>
            <a:chOff x="0" y="1158"/>
            <a:chExt cx="3300" cy="3162"/>
          </a:xfrm>
        </p:grpSpPr>
        <p:grpSp>
          <p:nvGrpSpPr>
            <p:cNvPr id="5691" name="Group 10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05" name="AutoShape 10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6" name="Oval 10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2" name="Group 10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03" name="AutoShape 10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4" name="Oval 11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3" name="Group 11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01" name="AutoShape 11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2" name="Oval 11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4" name="Group 11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99" name="AutoShape 11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0" name="Oval 11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5" name="Group 11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97" name="AutoShape 11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98" name="Oval 11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96" name="Oval 12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8</a:t>
              </a:r>
            </a:p>
          </p:txBody>
        </p:sp>
      </p:grpSp>
      <p:grpSp>
        <p:nvGrpSpPr>
          <p:cNvPr id="77962" name="Group 138"/>
          <p:cNvGrpSpPr>
            <a:grpSpLocks/>
          </p:cNvGrpSpPr>
          <p:nvPr/>
        </p:nvGrpSpPr>
        <p:grpSpPr bwMode="auto">
          <a:xfrm>
            <a:off x="2703514" y="1585913"/>
            <a:ext cx="877887" cy="984250"/>
            <a:chOff x="0" y="1158"/>
            <a:chExt cx="3300" cy="3162"/>
          </a:xfrm>
        </p:grpSpPr>
        <p:grpSp>
          <p:nvGrpSpPr>
            <p:cNvPr id="5659" name="Group 13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73" name="AutoShape 14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4" name="Oval 14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0" name="Group 14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71" name="AutoShape 14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2" name="Oval 14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1" name="Group 14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69" name="AutoShape 14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0" name="Oval 14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2" name="Group 14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67" name="AutoShape 14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68" name="Oval 15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3" name="Group 15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65" name="AutoShape 15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66" name="Oval 15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64" name="Oval 15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10</a:t>
              </a:r>
            </a:p>
          </p:txBody>
        </p:sp>
      </p:grpSp>
      <p:grpSp>
        <p:nvGrpSpPr>
          <p:cNvPr id="77979" name="Group 155"/>
          <p:cNvGrpSpPr>
            <a:grpSpLocks/>
          </p:cNvGrpSpPr>
          <p:nvPr/>
        </p:nvGrpSpPr>
        <p:grpSpPr bwMode="auto">
          <a:xfrm>
            <a:off x="3736976" y="1544638"/>
            <a:ext cx="879475" cy="984250"/>
            <a:chOff x="0" y="1158"/>
            <a:chExt cx="3300" cy="3162"/>
          </a:xfrm>
        </p:grpSpPr>
        <p:grpSp>
          <p:nvGrpSpPr>
            <p:cNvPr id="5643" name="Group 15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57" name="AutoShape 15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8" name="Oval 15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4" name="Group 15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55" name="AutoShape 16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6" name="Oval 16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5" name="Group 16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53" name="AutoShape 16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4" name="Oval 16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6" name="Group 16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51" name="AutoShape 16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2" name="Oval 16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7" name="Group 16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49" name="AutoShape 16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0" name="Oval 17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48" name="Oval 17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11</a:t>
              </a:r>
            </a:p>
          </p:txBody>
        </p:sp>
      </p:grpSp>
      <p:grpSp>
        <p:nvGrpSpPr>
          <p:cNvPr id="77996" name="Group 172"/>
          <p:cNvGrpSpPr>
            <a:grpSpLocks/>
          </p:cNvGrpSpPr>
          <p:nvPr/>
        </p:nvGrpSpPr>
        <p:grpSpPr bwMode="auto">
          <a:xfrm>
            <a:off x="4943475" y="1682750"/>
            <a:ext cx="877888" cy="984250"/>
            <a:chOff x="0" y="1158"/>
            <a:chExt cx="3300" cy="3162"/>
          </a:xfrm>
        </p:grpSpPr>
        <p:grpSp>
          <p:nvGrpSpPr>
            <p:cNvPr id="5627" name="Group 17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41" name="AutoShape 17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2" name="Oval 17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28" name="Group 17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39" name="AutoShape 17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0" name="Oval 17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29" name="Group 17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37" name="AutoShape 18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" name="Oval 18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30" name="Group 18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35" name="AutoShape 18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" name="Oval 18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31" name="Group 18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33" name="AutoShape 18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4" name="Oval 18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32" name="Oval 18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12</a:t>
              </a:r>
            </a:p>
          </p:txBody>
        </p:sp>
      </p:grpSp>
      <p:grpSp>
        <p:nvGrpSpPr>
          <p:cNvPr id="78013" name="Group 189"/>
          <p:cNvGrpSpPr>
            <a:grpSpLocks/>
          </p:cNvGrpSpPr>
          <p:nvPr/>
        </p:nvGrpSpPr>
        <p:grpSpPr bwMode="auto">
          <a:xfrm>
            <a:off x="6132514" y="1585913"/>
            <a:ext cx="877887" cy="984250"/>
            <a:chOff x="0" y="1158"/>
            <a:chExt cx="3300" cy="3162"/>
          </a:xfrm>
        </p:grpSpPr>
        <p:grpSp>
          <p:nvGrpSpPr>
            <p:cNvPr id="5611" name="Group 19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25" name="AutoShape 19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6" name="Oval 19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2" name="Group 19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23" name="AutoShape 19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4" name="Oval 19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3" name="Group 19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21" name="AutoShape 19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2" name="Oval 19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4" name="Group 19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19" name="AutoShape 20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0" name="Oval 20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5" name="Group 20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17" name="AutoShape 20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18" name="Oval 20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16" name="Oval 20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13</a:t>
              </a:r>
            </a:p>
          </p:txBody>
        </p:sp>
      </p:grpSp>
      <p:grpSp>
        <p:nvGrpSpPr>
          <p:cNvPr id="78030" name="Group 206"/>
          <p:cNvGrpSpPr>
            <a:grpSpLocks/>
          </p:cNvGrpSpPr>
          <p:nvPr/>
        </p:nvGrpSpPr>
        <p:grpSpPr bwMode="auto">
          <a:xfrm>
            <a:off x="6172200" y="4114800"/>
            <a:ext cx="877888" cy="984250"/>
            <a:chOff x="0" y="1158"/>
            <a:chExt cx="3300" cy="3162"/>
          </a:xfrm>
        </p:grpSpPr>
        <p:grpSp>
          <p:nvGrpSpPr>
            <p:cNvPr id="5595" name="Group 20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09" name="AutoShape 20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10" name="Oval 20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6" name="Group 21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07" name="AutoShape 21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8" name="Oval 21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7" name="Group 21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05" name="AutoShape 21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6" name="Oval 21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8" name="Group 21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03" name="AutoShape 21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4" name="Oval 21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9" name="Group 21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01" name="AutoShape 22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2" name="Oval 22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00" name="Oval 22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29</a:t>
              </a:r>
            </a:p>
          </p:txBody>
        </p:sp>
      </p:grpSp>
      <p:grpSp>
        <p:nvGrpSpPr>
          <p:cNvPr id="78047" name="Group 223"/>
          <p:cNvGrpSpPr>
            <a:grpSpLocks/>
          </p:cNvGrpSpPr>
          <p:nvPr/>
        </p:nvGrpSpPr>
        <p:grpSpPr bwMode="auto">
          <a:xfrm>
            <a:off x="1524000" y="2895600"/>
            <a:ext cx="877888" cy="984250"/>
            <a:chOff x="0" y="1158"/>
            <a:chExt cx="3300" cy="3162"/>
          </a:xfrm>
        </p:grpSpPr>
        <p:grpSp>
          <p:nvGrpSpPr>
            <p:cNvPr id="5579" name="Group 22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93" name="AutoShape 22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4" name="Oval 22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0" name="Group 22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91" name="AutoShape 22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2" name="Oval 22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1" name="Group 23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89" name="AutoShape 23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0" name="Oval 23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2" name="Group 23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87" name="AutoShape 23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88" name="Oval 23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3" name="Group 23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85" name="AutoShape 23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86" name="Oval 23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84" name="Oval 23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17</a:t>
              </a:r>
            </a:p>
          </p:txBody>
        </p:sp>
      </p:grpSp>
      <p:grpSp>
        <p:nvGrpSpPr>
          <p:cNvPr id="78064" name="Group 240"/>
          <p:cNvGrpSpPr>
            <a:grpSpLocks/>
          </p:cNvGrpSpPr>
          <p:nvPr/>
        </p:nvGrpSpPr>
        <p:grpSpPr bwMode="auto">
          <a:xfrm>
            <a:off x="9525000" y="3048001"/>
            <a:ext cx="852488" cy="868363"/>
            <a:chOff x="0" y="1158"/>
            <a:chExt cx="3300" cy="3162"/>
          </a:xfrm>
        </p:grpSpPr>
        <p:grpSp>
          <p:nvGrpSpPr>
            <p:cNvPr id="5563" name="Group 24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77" name="AutoShape 24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8" name="Oval 24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4" name="Group 24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75" name="AutoShape 24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6" name="Oval 24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5" name="Group 24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73" name="AutoShape 24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4" name="Oval 24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6" name="Group 25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71" name="AutoShape 25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2" name="Oval 25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7" name="Group 25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69" name="AutoShape 25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0" name="Oval 25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68" name="Oval 25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24</a:t>
              </a:r>
            </a:p>
          </p:txBody>
        </p:sp>
      </p:grpSp>
      <p:grpSp>
        <p:nvGrpSpPr>
          <p:cNvPr id="78081" name="Group 257"/>
          <p:cNvGrpSpPr>
            <a:grpSpLocks/>
          </p:cNvGrpSpPr>
          <p:nvPr/>
        </p:nvGrpSpPr>
        <p:grpSpPr bwMode="auto">
          <a:xfrm>
            <a:off x="2627314" y="2895600"/>
            <a:ext cx="879475" cy="984250"/>
            <a:chOff x="0" y="1158"/>
            <a:chExt cx="3300" cy="3162"/>
          </a:xfrm>
        </p:grpSpPr>
        <p:grpSp>
          <p:nvGrpSpPr>
            <p:cNvPr id="5547" name="Group 25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61" name="AutoShape 25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62" name="Oval 26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48" name="Group 26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59" name="AutoShape 26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60" name="Oval 26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49" name="Group 26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57" name="AutoShape 26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8" name="Oval 26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50" name="Group 26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55" name="AutoShape 26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6" name="Oval 26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51" name="Group 27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53" name="AutoShape 27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4" name="Oval 27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52" name="Oval 27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18</a:t>
              </a:r>
            </a:p>
          </p:txBody>
        </p:sp>
      </p:grpSp>
      <p:grpSp>
        <p:nvGrpSpPr>
          <p:cNvPr id="78098" name="Group 274"/>
          <p:cNvGrpSpPr>
            <a:grpSpLocks/>
          </p:cNvGrpSpPr>
          <p:nvPr/>
        </p:nvGrpSpPr>
        <p:grpSpPr bwMode="auto">
          <a:xfrm>
            <a:off x="3822700" y="2965450"/>
            <a:ext cx="877888" cy="984250"/>
            <a:chOff x="0" y="1158"/>
            <a:chExt cx="3300" cy="3162"/>
          </a:xfrm>
        </p:grpSpPr>
        <p:grpSp>
          <p:nvGrpSpPr>
            <p:cNvPr id="5531" name="Group 27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45" name="AutoShape 27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6" name="Oval 27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2" name="Group 27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43" name="AutoShape 27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4" name="Oval 28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3" name="Group 28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41" name="AutoShape 28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2" name="Oval 28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4" name="Group 28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39" name="AutoShape 28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0" name="Oval 28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5" name="Group 28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37" name="AutoShape 28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8" name="Oval 28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36" name="Oval 29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19</a:t>
              </a:r>
            </a:p>
          </p:txBody>
        </p:sp>
      </p:grpSp>
      <p:grpSp>
        <p:nvGrpSpPr>
          <p:cNvPr id="78115" name="Group 291"/>
          <p:cNvGrpSpPr>
            <a:grpSpLocks/>
          </p:cNvGrpSpPr>
          <p:nvPr/>
        </p:nvGrpSpPr>
        <p:grpSpPr bwMode="auto">
          <a:xfrm>
            <a:off x="5014914" y="2978150"/>
            <a:ext cx="877887" cy="984250"/>
            <a:chOff x="0" y="1158"/>
            <a:chExt cx="3300" cy="3162"/>
          </a:xfrm>
        </p:grpSpPr>
        <p:grpSp>
          <p:nvGrpSpPr>
            <p:cNvPr id="5515" name="Group 29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29" name="AutoShape 29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" name="Oval 29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6" name="Group 29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27" name="AutoShape 29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8" name="Oval 29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7" name="Group 29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25" name="AutoShape 29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6" name="Oval 30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8" name="Group 30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23" name="AutoShape 30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4" name="Oval 30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9" name="Group 30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21" name="AutoShape 30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2" name="Oval 30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20" name="Oval 30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20</a:t>
              </a:r>
            </a:p>
          </p:txBody>
        </p:sp>
      </p:grpSp>
      <p:grpSp>
        <p:nvGrpSpPr>
          <p:cNvPr id="78132" name="Group 308"/>
          <p:cNvGrpSpPr>
            <a:grpSpLocks/>
          </p:cNvGrpSpPr>
          <p:nvPr/>
        </p:nvGrpSpPr>
        <p:grpSpPr bwMode="auto">
          <a:xfrm>
            <a:off x="7315200" y="2895600"/>
            <a:ext cx="877888" cy="984250"/>
            <a:chOff x="0" y="1158"/>
            <a:chExt cx="3300" cy="3162"/>
          </a:xfrm>
        </p:grpSpPr>
        <p:grpSp>
          <p:nvGrpSpPr>
            <p:cNvPr id="5499" name="Group 30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13" name="AutoShape 31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4" name="Oval 31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0" name="Group 31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11" name="AutoShape 31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2" name="Oval 31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1" name="Group 31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09" name="AutoShape 31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0" name="Oval 31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2" name="Group 31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07" name="AutoShape 31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08" name="Oval 32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3" name="Group 32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05" name="AutoShape 32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06" name="Oval 32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04" name="Oval 32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22</a:t>
              </a:r>
            </a:p>
          </p:txBody>
        </p:sp>
      </p:grpSp>
      <p:grpSp>
        <p:nvGrpSpPr>
          <p:cNvPr id="78149" name="Group 325"/>
          <p:cNvGrpSpPr>
            <a:grpSpLocks/>
          </p:cNvGrpSpPr>
          <p:nvPr/>
        </p:nvGrpSpPr>
        <p:grpSpPr bwMode="auto">
          <a:xfrm>
            <a:off x="8534400" y="2971800"/>
            <a:ext cx="877888" cy="984250"/>
            <a:chOff x="0" y="1158"/>
            <a:chExt cx="3300" cy="3162"/>
          </a:xfrm>
        </p:grpSpPr>
        <p:grpSp>
          <p:nvGrpSpPr>
            <p:cNvPr id="5483" name="Group 32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97" name="AutoShape 32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8" name="Oval 32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4" name="Group 32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95" name="AutoShape 33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6" name="Oval 33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5" name="Group 33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93" name="AutoShape 33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4" name="Oval 33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6" name="Group 33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91" name="AutoShape 33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2" name="Oval 33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7" name="Group 33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89" name="AutoShape 33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0" name="Oval 34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88" name="Oval 34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23</a:t>
              </a:r>
            </a:p>
          </p:txBody>
        </p:sp>
      </p:grpSp>
      <p:grpSp>
        <p:nvGrpSpPr>
          <p:cNvPr id="78166" name="Group 342"/>
          <p:cNvGrpSpPr>
            <a:grpSpLocks/>
          </p:cNvGrpSpPr>
          <p:nvPr/>
        </p:nvGrpSpPr>
        <p:grpSpPr bwMode="auto">
          <a:xfrm>
            <a:off x="9637714" y="1662113"/>
            <a:ext cx="877887" cy="984250"/>
            <a:chOff x="0" y="1158"/>
            <a:chExt cx="3300" cy="3162"/>
          </a:xfrm>
        </p:grpSpPr>
        <p:grpSp>
          <p:nvGrpSpPr>
            <p:cNvPr id="5467" name="Group 34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81" name="AutoShape 34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82" name="Oval 34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68" name="Group 34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79" name="AutoShape 34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80" name="Oval 34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69" name="Group 34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77" name="AutoShape 35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8" name="Oval 35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70" name="Group 35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75" name="AutoShape 35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6" name="Oval 35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71" name="Group 35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73" name="AutoShape 35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4" name="Oval 35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72" name="Oval 35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16</a:t>
              </a:r>
            </a:p>
          </p:txBody>
        </p:sp>
      </p:grpSp>
      <p:grpSp>
        <p:nvGrpSpPr>
          <p:cNvPr id="78183" name="Group 359"/>
          <p:cNvGrpSpPr>
            <a:grpSpLocks/>
          </p:cNvGrpSpPr>
          <p:nvPr/>
        </p:nvGrpSpPr>
        <p:grpSpPr bwMode="auto">
          <a:xfrm>
            <a:off x="3776664" y="381000"/>
            <a:ext cx="879475" cy="984250"/>
            <a:chOff x="0" y="1158"/>
            <a:chExt cx="3300" cy="3162"/>
          </a:xfrm>
        </p:grpSpPr>
        <p:grpSp>
          <p:nvGrpSpPr>
            <p:cNvPr id="5451" name="Group 36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65" name="AutoShape 36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6" name="Oval 36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2" name="Group 36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63" name="AutoShape 36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4" name="Oval 36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3" name="Group 36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61" name="AutoShape 36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2" name="Oval 36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4" name="Group 36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59" name="AutoShape 37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0" name="Oval 37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5" name="Group 37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57" name="AutoShape 37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8" name="Oval 37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56" name="Oval 37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</a:t>
              </a:r>
            </a:p>
          </p:txBody>
        </p:sp>
      </p:grpSp>
      <p:grpSp>
        <p:nvGrpSpPr>
          <p:cNvPr id="78200" name="Group 376"/>
          <p:cNvGrpSpPr>
            <a:grpSpLocks/>
          </p:cNvGrpSpPr>
          <p:nvPr/>
        </p:nvGrpSpPr>
        <p:grpSpPr bwMode="auto">
          <a:xfrm>
            <a:off x="2590800" y="4191000"/>
            <a:ext cx="877888" cy="984250"/>
            <a:chOff x="0" y="1158"/>
            <a:chExt cx="3300" cy="3162"/>
          </a:xfrm>
        </p:grpSpPr>
        <p:grpSp>
          <p:nvGrpSpPr>
            <p:cNvPr id="5435" name="Group 37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49" name="AutoShape 37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0" name="Oval 37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6" name="Group 38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47" name="AutoShape 38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8" name="Oval 38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7" name="Group 38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45" name="AutoShape 38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" name="Oval 38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8" name="Group 38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43" name="AutoShape 38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4" name="Oval 38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9" name="Group 38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41" name="AutoShape 39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" name="Oval 39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40" name="Oval 39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26</a:t>
              </a:r>
            </a:p>
          </p:txBody>
        </p:sp>
      </p:grpSp>
      <p:grpSp>
        <p:nvGrpSpPr>
          <p:cNvPr id="78217" name="Group 393"/>
          <p:cNvGrpSpPr>
            <a:grpSpLocks/>
          </p:cNvGrpSpPr>
          <p:nvPr/>
        </p:nvGrpSpPr>
        <p:grpSpPr bwMode="auto">
          <a:xfrm>
            <a:off x="3810000" y="4273550"/>
            <a:ext cx="877888" cy="984250"/>
            <a:chOff x="0" y="1158"/>
            <a:chExt cx="3300" cy="3162"/>
          </a:xfrm>
        </p:grpSpPr>
        <p:grpSp>
          <p:nvGrpSpPr>
            <p:cNvPr id="5419" name="Group 39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33" name="AutoShape 39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4" name="Oval 39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0" name="Group 39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31" name="AutoShape 39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" name="Oval 39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1" name="Group 40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29" name="AutoShape 40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" name="Oval 40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2" name="Group 40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27" name="AutoShape 40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" name="Oval 40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3" name="Group 40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25" name="AutoShape 40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6" name="Oval 40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24" name="Oval 40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27</a:t>
              </a:r>
            </a:p>
          </p:txBody>
        </p:sp>
      </p:grpSp>
      <p:grpSp>
        <p:nvGrpSpPr>
          <p:cNvPr id="5146" name="Group 410"/>
          <p:cNvGrpSpPr>
            <a:grpSpLocks/>
          </p:cNvGrpSpPr>
          <p:nvPr/>
        </p:nvGrpSpPr>
        <p:grpSpPr bwMode="auto">
          <a:xfrm>
            <a:off x="4876800" y="5334000"/>
            <a:ext cx="877888" cy="984250"/>
            <a:chOff x="0" y="1158"/>
            <a:chExt cx="3300" cy="3162"/>
          </a:xfrm>
        </p:grpSpPr>
        <p:grpSp>
          <p:nvGrpSpPr>
            <p:cNvPr id="5403" name="Group 41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17" name="AutoShape 41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8" name="Oval 41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4" name="Group 41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15" name="AutoShape 41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6" name="Oval 41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5" name="Group 41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13" name="AutoShape 41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4" name="Oval 41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6" name="Group 42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11" name="AutoShape 42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2" name="Oval 42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7" name="Group 42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09" name="AutoShape 42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0" name="Oval 42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08" name="Oval 42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>
                  <a:solidFill>
                    <a:srgbClr val="FF0000"/>
                  </a:solidFill>
                  <a:latin typeface="VNI-Helve" pitchFamily="2" charset="0"/>
                </a:rPr>
                <a:t>36</a:t>
              </a:r>
            </a:p>
          </p:txBody>
        </p:sp>
      </p:grpSp>
      <p:grpSp>
        <p:nvGrpSpPr>
          <p:cNvPr id="78251" name="Group 427"/>
          <p:cNvGrpSpPr>
            <a:grpSpLocks/>
          </p:cNvGrpSpPr>
          <p:nvPr/>
        </p:nvGrpSpPr>
        <p:grpSpPr bwMode="auto">
          <a:xfrm>
            <a:off x="1524000" y="4191000"/>
            <a:ext cx="877888" cy="984250"/>
            <a:chOff x="0" y="1158"/>
            <a:chExt cx="3300" cy="3162"/>
          </a:xfrm>
        </p:grpSpPr>
        <p:grpSp>
          <p:nvGrpSpPr>
            <p:cNvPr id="5387" name="Group 42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01" name="AutoShape 42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02" name="Oval 43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88" name="Group 43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99" name="AutoShape 43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00" name="Oval 43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89" name="Group 43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97" name="AutoShape 43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8" name="Oval 43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90" name="Group 43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95" name="AutoShape 43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6" name="Oval 43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91" name="Group 44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93" name="AutoShape 44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4" name="Oval 44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92" name="Oval 44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25</a:t>
              </a:r>
            </a:p>
          </p:txBody>
        </p:sp>
      </p:grpSp>
      <p:grpSp>
        <p:nvGrpSpPr>
          <p:cNvPr id="78268" name="Group 444"/>
          <p:cNvGrpSpPr>
            <a:grpSpLocks/>
          </p:cNvGrpSpPr>
          <p:nvPr/>
        </p:nvGrpSpPr>
        <p:grpSpPr bwMode="auto">
          <a:xfrm>
            <a:off x="8493125" y="4224338"/>
            <a:ext cx="877888" cy="984250"/>
            <a:chOff x="0" y="1158"/>
            <a:chExt cx="3300" cy="3162"/>
          </a:xfrm>
        </p:grpSpPr>
        <p:grpSp>
          <p:nvGrpSpPr>
            <p:cNvPr id="5371" name="Group 44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85" name="AutoShape 44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6" name="Oval 44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2" name="Group 44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83" name="AutoShape 44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4" name="Oval 45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3" name="Group 45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81" name="AutoShape 45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2" name="Oval 45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4" name="Group 45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79" name="AutoShape 45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0" name="Oval 45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5" name="Group 45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77" name="AutoShape 45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8" name="Oval 45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76" name="Oval 46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31</a:t>
              </a:r>
            </a:p>
          </p:txBody>
        </p:sp>
      </p:grpSp>
      <p:grpSp>
        <p:nvGrpSpPr>
          <p:cNvPr id="78285" name="Group 461"/>
          <p:cNvGrpSpPr>
            <a:grpSpLocks/>
          </p:cNvGrpSpPr>
          <p:nvPr/>
        </p:nvGrpSpPr>
        <p:grpSpPr bwMode="auto">
          <a:xfrm>
            <a:off x="1711326" y="5330825"/>
            <a:ext cx="879475" cy="984250"/>
            <a:chOff x="0" y="1158"/>
            <a:chExt cx="3300" cy="3162"/>
          </a:xfrm>
        </p:grpSpPr>
        <p:grpSp>
          <p:nvGrpSpPr>
            <p:cNvPr id="5355" name="Group 46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69" name="AutoShape 46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0" name="Oval 46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6" name="Group 46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67" name="AutoShape 46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8" name="Oval 46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7" name="Group 46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65" name="AutoShape 46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6" name="Oval 47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8" name="Group 47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63" name="AutoShape 47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4" name="Oval 47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9" name="Group 47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61" name="AutoShape 47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2" name="Oval 47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60" name="Oval 47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33</a:t>
              </a:r>
            </a:p>
          </p:txBody>
        </p:sp>
      </p:grpSp>
      <p:grpSp>
        <p:nvGrpSpPr>
          <p:cNvPr id="78302" name="Group 478"/>
          <p:cNvGrpSpPr>
            <a:grpSpLocks/>
          </p:cNvGrpSpPr>
          <p:nvPr/>
        </p:nvGrpSpPr>
        <p:grpSpPr bwMode="auto">
          <a:xfrm>
            <a:off x="2730500" y="5392738"/>
            <a:ext cx="877888" cy="984250"/>
            <a:chOff x="0" y="1158"/>
            <a:chExt cx="3300" cy="3162"/>
          </a:xfrm>
        </p:grpSpPr>
        <p:grpSp>
          <p:nvGrpSpPr>
            <p:cNvPr id="5339" name="Group 47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53" name="AutoShape 48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4" name="Oval 48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0" name="Group 48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51" name="AutoShape 48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2" name="Oval 48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1" name="Group 48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49" name="AutoShape 48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0" name="Oval 48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2" name="Group 48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47" name="AutoShape 48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8" name="Oval 49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3" name="Group 49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45" name="AutoShape 49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6" name="Oval 49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44" name="Oval 49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34</a:t>
              </a:r>
            </a:p>
          </p:txBody>
        </p:sp>
      </p:grpSp>
      <p:grpSp>
        <p:nvGrpSpPr>
          <p:cNvPr id="78319" name="Group 495"/>
          <p:cNvGrpSpPr>
            <a:grpSpLocks/>
          </p:cNvGrpSpPr>
          <p:nvPr/>
        </p:nvGrpSpPr>
        <p:grpSpPr bwMode="auto">
          <a:xfrm>
            <a:off x="3819525" y="5405438"/>
            <a:ext cx="877888" cy="984250"/>
            <a:chOff x="0" y="1158"/>
            <a:chExt cx="3300" cy="3162"/>
          </a:xfrm>
        </p:grpSpPr>
        <p:grpSp>
          <p:nvGrpSpPr>
            <p:cNvPr id="5323" name="Group 49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37" name="AutoShape 49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8" name="Oval 49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4" name="Group 49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35" name="AutoShape 50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6" name="Oval 50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5" name="Group 50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33" name="AutoShape 50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4" name="Oval 50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6" name="Group 50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31" name="AutoShape 50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2" name="Oval 50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7" name="Group 50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29" name="AutoShape 50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0" name="Oval 51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28" name="Oval 51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35</a:t>
              </a:r>
            </a:p>
          </p:txBody>
        </p:sp>
      </p:grpSp>
      <p:grpSp>
        <p:nvGrpSpPr>
          <p:cNvPr id="78336" name="Group 512"/>
          <p:cNvGrpSpPr>
            <a:grpSpLocks/>
          </p:cNvGrpSpPr>
          <p:nvPr/>
        </p:nvGrpSpPr>
        <p:grpSpPr bwMode="auto">
          <a:xfrm>
            <a:off x="8491539" y="333376"/>
            <a:ext cx="968375" cy="925513"/>
            <a:chOff x="0" y="1158"/>
            <a:chExt cx="3300" cy="3162"/>
          </a:xfrm>
        </p:grpSpPr>
        <p:grpSp>
          <p:nvGrpSpPr>
            <p:cNvPr id="5307" name="Group 51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21" name="AutoShape 51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2" name="Oval 51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08" name="Group 51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19" name="AutoShape 51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0" name="Oval 51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09" name="Group 51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17" name="AutoShape 52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8" name="Oval 52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10" name="Group 52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15" name="AutoShape 52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6" name="Oval 52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11" name="Group 52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13" name="AutoShape 52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4" name="Oval 52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12" name="Oval 52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7</a:t>
              </a:r>
            </a:p>
          </p:txBody>
        </p:sp>
      </p:grpSp>
      <p:grpSp>
        <p:nvGrpSpPr>
          <p:cNvPr id="78353" name="Group 529"/>
          <p:cNvGrpSpPr>
            <a:grpSpLocks/>
          </p:cNvGrpSpPr>
          <p:nvPr/>
        </p:nvGrpSpPr>
        <p:grpSpPr bwMode="auto">
          <a:xfrm>
            <a:off x="7312026" y="1612901"/>
            <a:ext cx="968375" cy="925513"/>
            <a:chOff x="0" y="1158"/>
            <a:chExt cx="3300" cy="3162"/>
          </a:xfrm>
        </p:grpSpPr>
        <p:grpSp>
          <p:nvGrpSpPr>
            <p:cNvPr id="5291" name="Group 53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05" name="AutoShape 53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6" name="Oval 53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2" name="Group 53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03" name="AutoShape 53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4" name="Oval 53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3" name="Group 53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01" name="AutoShape 53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2" name="Oval 53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4" name="Group 53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99" name="AutoShape 54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0" name="Oval 54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5" name="Group 54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97" name="AutoShape 54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98" name="Oval 54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96" name="Oval 54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14</a:t>
              </a:r>
            </a:p>
          </p:txBody>
        </p:sp>
      </p:grpSp>
      <p:grpSp>
        <p:nvGrpSpPr>
          <p:cNvPr id="78370" name="Group 546"/>
          <p:cNvGrpSpPr>
            <a:grpSpLocks/>
          </p:cNvGrpSpPr>
          <p:nvPr/>
        </p:nvGrpSpPr>
        <p:grpSpPr bwMode="auto">
          <a:xfrm>
            <a:off x="6191251" y="2992438"/>
            <a:ext cx="968375" cy="925512"/>
            <a:chOff x="0" y="1158"/>
            <a:chExt cx="3300" cy="3162"/>
          </a:xfrm>
        </p:grpSpPr>
        <p:grpSp>
          <p:nvGrpSpPr>
            <p:cNvPr id="5275" name="Group 54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89" name="AutoShape 54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90" name="Oval 54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6" name="Group 55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87" name="AutoShape 55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8" name="Oval 55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7" name="Group 55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85" name="AutoShape 55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6" name="Oval 55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8" name="Group 55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83" name="AutoShape 55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4" name="Oval 55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9" name="Group 55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81" name="AutoShape 56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2" name="Oval 56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80" name="Oval 56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21</a:t>
              </a:r>
            </a:p>
          </p:txBody>
        </p:sp>
      </p:grpSp>
      <p:grpSp>
        <p:nvGrpSpPr>
          <p:cNvPr id="78387" name="Group 563"/>
          <p:cNvGrpSpPr>
            <a:grpSpLocks/>
          </p:cNvGrpSpPr>
          <p:nvPr/>
        </p:nvGrpSpPr>
        <p:grpSpPr bwMode="auto">
          <a:xfrm>
            <a:off x="4876801" y="4217988"/>
            <a:ext cx="1039813" cy="925512"/>
            <a:chOff x="0" y="1158"/>
            <a:chExt cx="3300" cy="3162"/>
          </a:xfrm>
        </p:grpSpPr>
        <p:grpSp>
          <p:nvGrpSpPr>
            <p:cNvPr id="5259" name="Group 56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73" name="AutoShape 56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4" name="Oval 56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0" name="Group 56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71" name="AutoShape 56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2" name="Oval 56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1" name="Group 57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69" name="AutoShape 57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0" name="Oval 57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2" name="Group 57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67" name="AutoShape 57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8" name="Oval 57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3" name="Group 57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65" name="AutoShape 57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6" name="Oval 57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64" name="Oval 57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28</a:t>
              </a:r>
            </a:p>
          </p:txBody>
        </p:sp>
      </p:grpSp>
      <p:grpSp>
        <p:nvGrpSpPr>
          <p:cNvPr id="78404" name="Group 580"/>
          <p:cNvGrpSpPr>
            <a:grpSpLocks/>
          </p:cNvGrpSpPr>
          <p:nvPr/>
        </p:nvGrpSpPr>
        <p:grpSpPr bwMode="auto">
          <a:xfrm>
            <a:off x="7313089" y="4160325"/>
            <a:ext cx="968375" cy="925512"/>
            <a:chOff x="0" y="1158"/>
            <a:chExt cx="3300" cy="3162"/>
          </a:xfrm>
        </p:grpSpPr>
        <p:grpSp>
          <p:nvGrpSpPr>
            <p:cNvPr id="5243" name="Group 58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57" name="AutoShape 58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8" name="Oval 58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4" name="Group 58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55" name="AutoShape 58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6" name="Oval 58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5" name="Group 58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53" name="AutoShape 58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4" name="Oval 58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6" name="Group 59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51" name="AutoShape 59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2" name="Oval 59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7" name="Group 59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49" name="AutoShape 59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0" name="Oval 59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48" name="Oval 59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>
                  <a:solidFill>
                    <a:srgbClr val="FF0000"/>
                  </a:solidFill>
                  <a:latin typeface="VNI-Helve" pitchFamily="2" charset="0"/>
                </a:rPr>
                <a:t>30</a:t>
              </a:r>
            </a:p>
          </p:txBody>
        </p:sp>
      </p:grpSp>
      <p:grpSp>
        <p:nvGrpSpPr>
          <p:cNvPr id="78455" name="Group 631"/>
          <p:cNvGrpSpPr>
            <a:grpSpLocks/>
          </p:cNvGrpSpPr>
          <p:nvPr/>
        </p:nvGrpSpPr>
        <p:grpSpPr bwMode="auto">
          <a:xfrm>
            <a:off x="9545638" y="4197351"/>
            <a:ext cx="1039812" cy="925513"/>
            <a:chOff x="0" y="1158"/>
            <a:chExt cx="3300" cy="3162"/>
          </a:xfrm>
        </p:grpSpPr>
        <p:grpSp>
          <p:nvGrpSpPr>
            <p:cNvPr id="5195" name="Group 63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09" name="AutoShape 63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0" name="Oval 63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6" name="Group 63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07" name="AutoShape 63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8" name="Oval 63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7" name="Group 63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05" name="AutoShape 63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6" name="Oval 64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8" name="Group 64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03" name="AutoShape 64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4" name="Oval 64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9" name="Group 64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01" name="AutoShape 64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2" name="Oval 64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00" name="Oval 64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32</a:t>
              </a:r>
            </a:p>
          </p:txBody>
        </p:sp>
      </p:grpSp>
      <p:grpSp>
        <p:nvGrpSpPr>
          <p:cNvPr id="78472" name="Group 648"/>
          <p:cNvGrpSpPr>
            <a:grpSpLocks/>
          </p:cNvGrpSpPr>
          <p:nvPr/>
        </p:nvGrpSpPr>
        <p:grpSpPr bwMode="auto">
          <a:xfrm>
            <a:off x="1636714" y="1585913"/>
            <a:ext cx="877887" cy="984250"/>
            <a:chOff x="0" y="1158"/>
            <a:chExt cx="3300" cy="3162"/>
          </a:xfrm>
        </p:grpSpPr>
        <p:grpSp>
          <p:nvGrpSpPr>
            <p:cNvPr id="5179" name="Group 64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193" name="AutoShape 65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4" name="Oval 65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0" name="Group 65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191" name="AutoShape 65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2" name="Oval 65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1" name="Group 65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189" name="AutoShape 65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0" name="Oval 65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2" name="Group 65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187" name="AutoShape 65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8" name="Oval 66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3" name="Group 66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185" name="AutoShape 66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6" name="Oval 66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184" name="Oval 66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9</a:t>
              </a:r>
            </a:p>
          </p:txBody>
        </p:sp>
      </p:grpSp>
      <p:pic>
        <p:nvPicPr>
          <p:cNvPr id="78489" name="Picture 665" descr="tbttrfly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9601200" y="-762000"/>
            <a:ext cx="1066800" cy="1066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926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5 0.17757 C -0.43768 0.21687 -0.48056 0.35699 -0.50139 0.41387 C -0.52223 0.47005 -0.53125 0.48231 -0.55018 0.51653 C -0.5691 0.55098 -0.59132 0.58543 -0.61476 0.61803 C -0.6382 0.65017 -0.67726 0.69341 -0.69028 0.70959 C -0.7033 0.72578 -0.68264 0.70635 -0.69254 0.7156 C -0.70243 0.72485 -0.73125 0.75098 -0.75018 0.76578 C -0.7691 0.78057 -0.79514 0.79768 -0.80591 0.80393 C -0.81667 0.81017 -0.81285 0.80184 -0.81476 0.80138 " pathEditMode="relative" rAng="0" ptsTypes="aaaaaaaaa">
                                      <p:cBhvr>
                                        <p:cTn id="6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83" y="3163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8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0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9 0.22571 C -0.11702 0.26133 -0.22379 0.39431 -0.27813 0.44172 C -0.33247 0.48913 -0.37153 0.5111 -0.41094 0.51017 C -0.45035 0.50925 -0.50417 0.48566 -0.51459 0.43571 C -0.525 0.38575 -0.48229 0.25786 -0.47379 0.21091 " pathEditMode="relative" rAng="0" ptsTypes="aaaaa">
                                      <p:cBhvr>
                                        <p:cTn id="13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4" y="135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778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778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778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7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779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7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779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7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779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7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779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7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779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7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780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7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78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78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780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78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780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7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780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7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78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7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78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7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781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7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781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7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781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782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7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782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7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782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7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782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78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782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7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783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78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783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7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783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7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783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78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783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6" dur="indefinite"/>
                                        <p:tgtEl>
                                          <p:spTgt spid="7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783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7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784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2" dur="indefinite"/>
                                        <p:tgtEl>
                                          <p:spTgt spid="7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784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5" dur="indefinite"/>
                                        <p:tgtEl>
                                          <p:spTgt spid="7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784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8" dur="indefinite"/>
                                        <p:tgtEl>
                                          <p:spTgt spid="7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780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indefinite"/>
                                        <p:tgtEl>
                                          <p:spTgt spid="78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 1.3368 L -0.39661 0.86551 " pathEditMode="relative" rAng="0" ptsTypes="AA">
                                      <p:cBhvr>
                                        <p:cTn id="124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-235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1711304" y="17929"/>
            <a:ext cx="968378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altLang="en-US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5949989" y="3866414"/>
            <a:ext cx="457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A.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6415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5967300" y="4628414"/>
            <a:ext cx="5181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B.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482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5972174" y="5267798"/>
            <a:ext cx="411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C.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6897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4" name="AutoShape 6"/>
          <p:cNvSpPr>
            <a:spLocks noChangeArrowheads="1"/>
          </p:cNvSpPr>
          <p:nvPr/>
        </p:nvSpPr>
        <p:spPr bwMode="auto">
          <a:xfrm>
            <a:off x="-762000" y="4886798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5" name="Oval 7"/>
          <p:cNvSpPr>
            <a:spLocks noChangeArrowheads="1"/>
          </p:cNvSpPr>
          <p:nvPr/>
        </p:nvSpPr>
        <p:spPr bwMode="auto">
          <a:xfrm>
            <a:off x="5963259" y="5330034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3736" name="Picture 8" descr="CHAO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33800"/>
            <a:ext cx="16002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417170" y="1231050"/>
            <a:ext cx="2213086" cy="1816950"/>
            <a:chOff x="520962" y="2438400"/>
            <a:chExt cx="1307838" cy="1284939"/>
          </a:xfrm>
        </p:grpSpPr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737755" y="2438400"/>
              <a:ext cx="1091045" cy="672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6897</a:t>
              </a:r>
              <a:endParaRPr lang="vi-VN" alt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730628" y="3050755"/>
              <a:ext cx="1091045" cy="672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482</a:t>
              </a:r>
              <a:endParaRPr lang="vi-VN" alt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>
              <a:off x="520962" y="2840279"/>
              <a:ext cx="332044" cy="45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4400" dirty="0">
                  <a:solidFill>
                    <a:srgbClr val="002060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221D54-3912-4E5B-8530-A721A0954072}"/>
                </a:ext>
              </a:extLst>
            </p:cNvPr>
            <p:cNvCxnSpPr/>
            <p:nvPr/>
          </p:nvCxnSpPr>
          <p:spPr>
            <a:xfrm>
              <a:off x="643681" y="3587023"/>
              <a:ext cx="1136031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509358" y="2807890"/>
            <a:ext cx="24225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6415</a:t>
            </a:r>
            <a:endParaRPr lang="vi-VN" alt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8235989" y="1295984"/>
            <a:ext cx="2127211" cy="1752016"/>
            <a:chOff x="520962" y="2438400"/>
            <a:chExt cx="1307838" cy="1284939"/>
          </a:xfrm>
        </p:grpSpPr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737755" y="2438400"/>
              <a:ext cx="1091045" cy="672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6415</a:t>
              </a:r>
              <a:endParaRPr lang="vi-VN" alt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8"/>
            <p:cNvSpPr txBox="1">
              <a:spLocks noChangeArrowheads="1"/>
            </p:cNvSpPr>
            <p:nvPr/>
          </p:nvSpPr>
          <p:spPr bwMode="auto">
            <a:xfrm>
              <a:off x="730628" y="3050755"/>
              <a:ext cx="963733" cy="672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481</a:t>
              </a:r>
              <a:endParaRPr lang="vi-VN" alt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9"/>
            <p:cNvSpPr txBox="1">
              <a:spLocks noChangeArrowheads="1"/>
            </p:cNvSpPr>
            <p:nvPr/>
          </p:nvSpPr>
          <p:spPr bwMode="auto">
            <a:xfrm>
              <a:off x="520962" y="2840279"/>
              <a:ext cx="332044" cy="560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400" dirty="0" smtClean="0">
                  <a:solidFill>
                    <a:srgbClr val="002060"/>
                  </a:solidFill>
                  <a:latin typeface="Arial" panose="020B0604020202020204" pitchFamily="34" charset="0"/>
                </a:rPr>
                <a:t>+</a:t>
              </a:r>
              <a:endParaRPr lang="vi-VN" altLang="en-US" sz="4400" dirty="0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D221D54-3912-4E5B-8530-A721A0954072}"/>
                </a:ext>
              </a:extLst>
            </p:cNvPr>
            <p:cNvCxnSpPr/>
            <p:nvPr/>
          </p:nvCxnSpPr>
          <p:spPr>
            <a:xfrm>
              <a:off x="643681" y="3587023"/>
              <a:ext cx="1136031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721860" y="1246316"/>
            <a:ext cx="24225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altLang="en-US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endParaRPr lang="vi-VN" alt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363980" y="2796138"/>
            <a:ext cx="24225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????</a:t>
            </a:r>
            <a:endParaRPr lang="vi-VN" alt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880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7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7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7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500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57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28 -0.33102 C 0.5073 -0.38148 0.87448 -0.43241 1.03217 -0.33681 C 1.19115 -0.24028 1.19024 0.15301 1.09011 0.24815 C 0.98998 0.34514 0.5487 0.25903 0.43112 0.23657 C 0.31316 0.21342 0.37344 0.13935 0.38542 0.11458 C 0.3974 0.09004 0.45027 0.08866 0.50391 0.08773 " pathEditMode="relative" rAng="0" ptsTypes="AAAAAA">
                                      <p:cBhvr>
                                        <p:cTn id="63" dur="30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98" y="282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 animBg="1"/>
      <p:bldP spid="73735" grpId="0" animBg="1"/>
      <p:bldP spid="14" grpId="0"/>
      <p:bldP spid="14" grpId="1"/>
      <p:bldP spid="20" grpId="0"/>
      <p:bldP spid="20" grpId="1"/>
      <p:bldP spid="21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/>
          <p:cNvGrpSpPr>
            <a:grpSpLocks/>
          </p:cNvGrpSpPr>
          <p:nvPr/>
        </p:nvGrpSpPr>
        <p:grpSpPr bwMode="auto">
          <a:xfrm>
            <a:off x="5044518" y="5431311"/>
            <a:ext cx="877887" cy="984250"/>
            <a:chOff x="0" y="1158"/>
            <a:chExt cx="3300" cy="3162"/>
          </a:xfrm>
        </p:grpSpPr>
        <p:grpSp>
          <p:nvGrpSpPr>
            <p:cNvPr id="5787" name="Group 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801" name="AutoShape 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02" name="Oval 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88" name="Group 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99" name="AutoShape 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00" name="Oval 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89" name="Group 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97" name="AutoShape 1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8" name="Oval 1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90" name="Group 1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95" name="AutoShape 1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6" name="Oval 1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91" name="Group 1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93" name="AutoShape 1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4" name="Oval 1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92" name="Oval 1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 smtClean="0">
                  <a:solidFill>
                    <a:srgbClr val="FF0000"/>
                  </a:solidFill>
                  <a:latin typeface="VNI-Helve" pitchFamily="2" charset="0"/>
                </a:rPr>
                <a:t>36</a:t>
              </a:r>
              <a:endParaRPr lang="en-US" altLang="en-US" sz="2500" b="1" dirty="0">
                <a:solidFill>
                  <a:srgbClr val="FF0000"/>
                </a:solidFill>
                <a:latin typeface="VNI-Helve" pitchFamily="2" charset="0"/>
              </a:endParaRPr>
            </a:p>
          </p:txBody>
        </p:sp>
      </p:grpSp>
      <p:grpSp>
        <p:nvGrpSpPr>
          <p:cNvPr id="77843" name="Group 19"/>
          <p:cNvGrpSpPr>
            <a:grpSpLocks/>
          </p:cNvGrpSpPr>
          <p:nvPr/>
        </p:nvGrpSpPr>
        <p:grpSpPr bwMode="auto">
          <a:xfrm>
            <a:off x="2709864" y="368300"/>
            <a:ext cx="877887" cy="984250"/>
            <a:chOff x="0" y="1158"/>
            <a:chExt cx="3300" cy="3162"/>
          </a:xfrm>
        </p:grpSpPr>
        <p:grpSp>
          <p:nvGrpSpPr>
            <p:cNvPr id="5771" name="Group 2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85" name="AutoShape 2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6" name="Oval 2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2" name="Group 2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83" name="AutoShape 2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4" name="Oval 2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3" name="Group 2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81" name="AutoShape 2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2" name="Oval 2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4" name="Group 2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79" name="AutoShape 3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0" name="Oval 3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5" name="Group 3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77" name="AutoShape 3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78" name="Oval 3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76" name="Oval 3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</a:t>
              </a:r>
            </a:p>
          </p:txBody>
        </p:sp>
      </p:grpSp>
      <p:grpSp>
        <p:nvGrpSpPr>
          <p:cNvPr id="77860" name="Group 36"/>
          <p:cNvGrpSpPr>
            <a:grpSpLocks/>
          </p:cNvGrpSpPr>
          <p:nvPr/>
        </p:nvGrpSpPr>
        <p:grpSpPr bwMode="auto">
          <a:xfrm>
            <a:off x="8534400" y="1620838"/>
            <a:ext cx="877888" cy="984250"/>
            <a:chOff x="0" y="1158"/>
            <a:chExt cx="3300" cy="3162"/>
          </a:xfrm>
        </p:grpSpPr>
        <p:grpSp>
          <p:nvGrpSpPr>
            <p:cNvPr id="5755" name="Group 3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69" name="AutoShape 3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70" name="Oval 3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6" name="Group 4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67" name="AutoShape 4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8" name="Oval 4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7" name="Group 4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65" name="AutoShape 4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6" name="Oval 4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8" name="Group 4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63" name="AutoShape 4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4" name="Oval 4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9" name="Group 4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61" name="AutoShape 5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2" name="Oval 5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60" name="Oval 5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15</a:t>
              </a:r>
            </a:p>
          </p:txBody>
        </p:sp>
      </p:grpSp>
      <p:grpSp>
        <p:nvGrpSpPr>
          <p:cNvPr id="77877" name="Group 53"/>
          <p:cNvGrpSpPr>
            <a:grpSpLocks/>
          </p:cNvGrpSpPr>
          <p:nvPr/>
        </p:nvGrpSpPr>
        <p:grpSpPr bwMode="auto">
          <a:xfrm>
            <a:off x="4916489" y="306388"/>
            <a:ext cx="879475" cy="984250"/>
            <a:chOff x="0" y="1158"/>
            <a:chExt cx="3300" cy="3162"/>
          </a:xfrm>
        </p:grpSpPr>
        <p:grpSp>
          <p:nvGrpSpPr>
            <p:cNvPr id="5739" name="Group 5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53" name="AutoShape 5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4" name="Oval 5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0" name="Group 5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51" name="AutoShape 5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2" name="Oval 5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1" name="Group 6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49" name="AutoShape 6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0" name="Oval 6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2" name="Group 6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47" name="AutoShape 6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8" name="Oval 6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3" name="Group 6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45" name="AutoShape 6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6" name="Oval 6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44" name="Oval 6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4</a:t>
              </a:r>
            </a:p>
          </p:txBody>
        </p:sp>
      </p:grpSp>
      <p:grpSp>
        <p:nvGrpSpPr>
          <p:cNvPr id="77894" name="Group 70"/>
          <p:cNvGrpSpPr>
            <a:grpSpLocks/>
          </p:cNvGrpSpPr>
          <p:nvPr/>
        </p:nvGrpSpPr>
        <p:grpSpPr bwMode="auto">
          <a:xfrm>
            <a:off x="6122989" y="368300"/>
            <a:ext cx="877887" cy="984250"/>
            <a:chOff x="0" y="1158"/>
            <a:chExt cx="3300" cy="3162"/>
          </a:xfrm>
        </p:grpSpPr>
        <p:grpSp>
          <p:nvGrpSpPr>
            <p:cNvPr id="5723" name="Group 7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37" name="AutoShape 7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" name="Oval 7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4" name="Group 7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35" name="AutoShape 7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6" name="Oval 7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5" name="Group 7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33" name="AutoShape 7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4" name="Oval 7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6" name="Group 8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31" name="AutoShape 8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2" name="Oval 8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7" name="Group 8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29" name="AutoShape 8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0" name="Oval 8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28" name="Oval 8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5</a:t>
              </a:r>
            </a:p>
          </p:txBody>
        </p:sp>
      </p:grpSp>
      <p:grpSp>
        <p:nvGrpSpPr>
          <p:cNvPr id="77911" name="Group 87"/>
          <p:cNvGrpSpPr>
            <a:grpSpLocks/>
          </p:cNvGrpSpPr>
          <p:nvPr/>
        </p:nvGrpSpPr>
        <p:grpSpPr bwMode="auto">
          <a:xfrm>
            <a:off x="7315200" y="381000"/>
            <a:ext cx="877888" cy="984250"/>
            <a:chOff x="0" y="1158"/>
            <a:chExt cx="3300" cy="3162"/>
          </a:xfrm>
        </p:grpSpPr>
        <p:grpSp>
          <p:nvGrpSpPr>
            <p:cNvPr id="5707" name="Group 8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21" name="AutoShape 8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22" name="Oval 9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08" name="Group 9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19" name="AutoShape 9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20" name="Oval 9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09" name="Group 9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17" name="AutoShape 9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8" name="Oval 9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10" name="Group 9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15" name="AutoShape 9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6" name="Oval 9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11" name="Group 10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13" name="AutoShape 10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4" name="Oval 10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12" name="Oval 10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6</a:t>
              </a:r>
            </a:p>
          </p:txBody>
        </p:sp>
      </p:grpSp>
      <p:grpSp>
        <p:nvGrpSpPr>
          <p:cNvPr id="77928" name="Group 104"/>
          <p:cNvGrpSpPr>
            <a:grpSpLocks/>
          </p:cNvGrpSpPr>
          <p:nvPr/>
        </p:nvGrpSpPr>
        <p:grpSpPr bwMode="auto">
          <a:xfrm>
            <a:off x="9607550" y="319088"/>
            <a:ext cx="877888" cy="984250"/>
            <a:chOff x="0" y="1158"/>
            <a:chExt cx="3300" cy="3162"/>
          </a:xfrm>
        </p:grpSpPr>
        <p:grpSp>
          <p:nvGrpSpPr>
            <p:cNvPr id="5691" name="Group 10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05" name="AutoShape 10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6" name="Oval 10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2" name="Group 10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03" name="AutoShape 10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4" name="Oval 11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3" name="Group 11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01" name="AutoShape 11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2" name="Oval 11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4" name="Group 11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99" name="AutoShape 11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0" name="Oval 11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5" name="Group 11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97" name="AutoShape 11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98" name="Oval 11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96" name="Oval 12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8</a:t>
              </a:r>
            </a:p>
          </p:txBody>
        </p:sp>
      </p:grpSp>
      <p:grpSp>
        <p:nvGrpSpPr>
          <p:cNvPr id="77962" name="Group 138"/>
          <p:cNvGrpSpPr>
            <a:grpSpLocks/>
          </p:cNvGrpSpPr>
          <p:nvPr/>
        </p:nvGrpSpPr>
        <p:grpSpPr bwMode="auto">
          <a:xfrm>
            <a:off x="2703514" y="1585913"/>
            <a:ext cx="877887" cy="984250"/>
            <a:chOff x="0" y="1158"/>
            <a:chExt cx="3300" cy="3162"/>
          </a:xfrm>
        </p:grpSpPr>
        <p:grpSp>
          <p:nvGrpSpPr>
            <p:cNvPr id="5659" name="Group 13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73" name="AutoShape 14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4" name="Oval 14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0" name="Group 14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71" name="AutoShape 14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2" name="Oval 14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1" name="Group 14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69" name="AutoShape 14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0" name="Oval 14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2" name="Group 14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67" name="AutoShape 14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68" name="Oval 15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3" name="Group 15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65" name="AutoShape 15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66" name="Oval 15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64" name="Oval 15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10</a:t>
              </a:r>
            </a:p>
          </p:txBody>
        </p:sp>
      </p:grpSp>
      <p:grpSp>
        <p:nvGrpSpPr>
          <p:cNvPr id="77979" name="Group 155"/>
          <p:cNvGrpSpPr>
            <a:grpSpLocks/>
          </p:cNvGrpSpPr>
          <p:nvPr/>
        </p:nvGrpSpPr>
        <p:grpSpPr bwMode="auto">
          <a:xfrm>
            <a:off x="3736976" y="1544638"/>
            <a:ext cx="879475" cy="984250"/>
            <a:chOff x="0" y="1158"/>
            <a:chExt cx="3300" cy="3162"/>
          </a:xfrm>
        </p:grpSpPr>
        <p:grpSp>
          <p:nvGrpSpPr>
            <p:cNvPr id="5643" name="Group 15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57" name="AutoShape 15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8" name="Oval 15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4" name="Group 15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55" name="AutoShape 16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6" name="Oval 16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5" name="Group 16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53" name="AutoShape 16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4" name="Oval 16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6" name="Group 16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51" name="AutoShape 16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2" name="Oval 16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7" name="Group 16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49" name="AutoShape 16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0" name="Oval 17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48" name="Oval 17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11</a:t>
              </a:r>
            </a:p>
          </p:txBody>
        </p:sp>
      </p:grpSp>
      <p:grpSp>
        <p:nvGrpSpPr>
          <p:cNvPr id="77996" name="Group 172"/>
          <p:cNvGrpSpPr>
            <a:grpSpLocks/>
          </p:cNvGrpSpPr>
          <p:nvPr/>
        </p:nvGrpSpPr>
        <p:grpSpPr bwMode="auto">
          <a:xfrm>
            <a:off x="4943475" y="1682750"/>
            <a:ext cx="877888" cy="984250"/>
            <a:chOff x="0" y="1158"/>
            <a:chExt cx="3300" cy="3162"/>
          </a:xfrm>
        </p:grpSpPr>
        <p:grpSp>
          <p:nvGrpSpPr>
            <p:cNvPr id="5627" name="Group 17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41" name="AutoShape 17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2" name="Oval 17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28" name="Group 17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39" name="AutoShape 17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0" name="Oval 17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29" name="Group 17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37" name="AutoShape 18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" name="Oval 18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30" name="Group 18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35" name="AutoShape 18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" name="Oval 18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31" name="Group 18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33" name="AutoShape 18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4" name="Oval 18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32" name="Oval 18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12</a:t>
              </a:r>
            </a:p>
          </p:txBody>
        </p:sp>
      </p:grpSp>
      <p:grpSp>
        <p:nvGrpSpPr>
          <p:cNvPr id="78013" name="Group 189"/>
          <p:cNvGrpSpPr>
            <a:grpSpLocks/>
          </p:cNvGrpSpPr>
          <p:nvPr/>
        </p:nvGrpSpPr>
        <p:grpSpPr bwMode="auto">
          <a:xfrm>
            <a:off x="6132514" y="1585913"/>
            <a:ext cx="877887" cy="984250"/>
            <a:chOff x="0" y="1158"/>
            <a:chExt cx="3300" cy="3162"/>
          </a:xfrm>
        </p:grpSpPr>
        <p:grpSp>
          <p:nvGrpSpPr>
            <p:cNvPr id="5611" name="Group 19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25" name="AutoShape 19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6" name="Oval 19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2" name="Group 19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23" name="AutoShape 19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4" name="Oval 19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3" name="Group 19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21" name="AutoShape 19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2" name="Oval 19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4" name="Group 19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19" name="AutoShape 20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0" name="Oval 20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5" name="Group 20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17" name="AutoShape 20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18" name="Oval 20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16" name="Oval 20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13</a:t>
              </a:r>
            </a:p>
          </p:txBody>
        </p:sp>
      </p:grpSp>
      <p:grpSp>
        <p:nvGrpSpPr>
          <p:cNvPr id="78030" name="Group 206"/>
          <p:cNvGrpSpPr>
            <a:grpSpLocks/>
          </p:cNvGrpSpPr>
          <p:nvPr/>
        </p:nvGrpSpPr>
        <p:grpSpPr bwMode="auto">
          <a:xfrm>
            <a:off x="6172200" y="4114800"/>
            <a:ext cx="877888" cy="984250"/>
            <a:chOff x="0" y="1158"/>
            <a:chExt cx="3300" cy="3162"/>
          </a:xfrm>
        </p:grpSpPr>
        <p:grpSp>
          <p:nvGrpSpPr>
            <p:cNvPr id="5595" name="Group 20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09" name="AutoShape 20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10" name="Oval 20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6" name="Group 21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07" name="AutoShape 21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8" name="Oval 21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7" name="Group 21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05" name="AutoShape 21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6" name="Oval 21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8" name="Group 21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03" name="AutoShape 21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4" name="Oval 21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9" name="Group 21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01" name="AutoShape 22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2" name="Oval 22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00" name="Oval 22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29</a:t>
              </a:r>
            </a:p>
          </p:txBody>
        </p:sp>
      </p:grpSp>
      <p:grpSp>
        <p:nvGrpSpPr>
          <p:cNvPr id="78047" name="Group 223"/>
          <p:cNvGrpSpPr>
            <a:grpSpLocks/>
          </p:cNvGrpSpPr>
          <p:nvPr/>
        </p:nvGrpSpPr>
        <p:grpSpPr bwMode="auto">
          <a:xfrm>
            <a:off x="1524000" y="2895600"/>
            <a:ext cx="877888" cy="984250"/>
            <a:chOff x="0" y="1158"/>
            <a:chExt cx="3300" cy="3162"/>
          </a:xfrm>
        </p:grpSpPr>
        <p:grpSp>
          <p:nvGrpSpPr>
            <p:cNvPr id="5579" name="Group 22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93" name="AutoShape 22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4" name="Oval 22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0" name="Group 22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91" name="AutoShape 22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2" name="Oval 22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1" name="Group 23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89" name="AutoShape 23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0" name="Oval 23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2" name="Group 23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87" name="AutoShape 23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88" name="Oval 23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3" name="Group 23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85" name="AutoShape 23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86" name="Oval 23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84" name="Oval 23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17</a:t>
              </a:r>
            </a:p>
          </p:txBody>
        </p:sp>
      </p:grpSp>
      <p:grpSp>
        <p:nvGrpSpPr>
          <p:cNvPr id="78064" name="Group 240"/>
          <p:cNvGrpSpPr>
            <a:grpSpLocks/>
          </p:cNvGrpSpPr>
          <p:nvPr/>
        </p:nvGrpSpPr>
        <p:grpSpPr bwMode="auto">
          <a:xfrm>
            <a:off x="9525000" y="3048001"/>
            <a:ext cx="852488" cy="868363"/>
            <a:chOff x="0" y="1158"/>
            <a:chExt cx="3300" cy="3162"/>
          </a:xfrm>
        </p:grpSpPr>
        <p:grpSp>
          <p:nvGrpSpPr>
            <p:cNvPr id="5563" name="Group 24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77" name="AutoShape 24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8" name="Oval 24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4" name="Group 24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75" name="AutoShape 24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6" name="Oval 24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5" name="Group 24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73" name="AutoShape 24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4" name="Oval 24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6" name="Group 25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71" name="AutoShape 25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2" name="Oval 25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7" name="Group 25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69" name="AutoShape 25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0" name="Oval 25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68" name="Oval 25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24</a:t>
              </a:r>
            </a:p>
          </p:txBody>
        </p:sp>
      </p:grpSp>
      <p:grpSp>
        <p:nvGrpSpPr>
          <p:cNvPr id="78081" name="Group 257"/>
          <p:cNvGrpSpPr>
            <a:grpSpLocks/>
          </p:cNvGrpSpPr>
          <p:nvPr/>
        </p:nvGrpSpPr>
        <p:grpSpPr bwMode="auto">
          <a:xfrm>
            <a:off x="2627314" y="2895600"/>
            <a:ext cx="879475" cy="984250"/>
            <a:chOff x="0" y="1158"/>
            <a:chExt cx="3300" cy="3162"/>
          </a:xfrm>
        </p:grpSpPr>
        <p:grpSp>
          <p:nvGrpSpPr>
            <p:cNvPr id="5547" name="Group 25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61" name="AutoShape 25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62" name="Oval 26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48" name="Group 26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59" name="AutoShape 26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60" name="Oval 26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49" name="Group 26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57" name="AutoShape 26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8" name="Oval 26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50" name="Group 26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55" name="AutoShape 26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6" name="Oval 26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51" name="Group 27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53" name="AutoShape 27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4" name="Oval 27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52" name="Oval 27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18</a:t>
              </a:r>
            </a:p>
          </p:txBody>
        </p:sp>
      </p:grpSp>
      <p:grpSp>
        <p:nvGrpSpPr>
          <p:cNvPr id="78098" name="Group 274"/>
          <p:cNvGrpSpPr>
            <a:grpSpLocks/>
          </p:cNvGrpSpPr>
          <p:nvPr/>
        </p:nvGrpSpPr>
        <p:grpSpPr bwMode="auto">
          <a:xfrm>
            <a:off x="3822700" y="2965450"/>
            <a:ext cx="877888" cy="984250"/>
            <a:chOff x="0" y="1158"/>
            <a:chExt cx="3300" cy="3162"/>
          </a:xfrm>
        </p:grpSpPr>
        <p:grpSp>
          <p:nvGrpSpPr>
            <p:cNvPr id="5531" name="Group 27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45" name="AutoShape 27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6" name="Oval 27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2" name="Group 27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43" name="AutoShape 27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4" name="Oval 28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3" name="Group 28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41" name="AutoShape 28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2" name="Oval 28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4" name="Group 28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39" name="AutoShape 28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0" name="Oval 28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5" name="Group 28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37" name="AutoShape 28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8" name="Oval 28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36" name="Oval 29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19</a:t>
              </a:r>
            </a:p>
          </p:txBody>
        </p:sp>
      </p:grpSp>
      <p:grpSp>
        <p:nvGrpSpPr>
          <p:cNvPr id="78115" name="Group 291"/>
          <p:cNvGrpSpPr>
            <a:grpSpLocks/>
          </p:cNvGrpSpPr>
          <p:nvPr/>
        </p:nvGrpSpPr>
        <p:grpSpPr bwMode="auto">
          <a:xfrm>
            <a:off x="5014914" y="2978150"/>
            <a:ext cx="877887" cy="984250"/>
            <a:chOff x="0" y="1158"/>
            <a:chExt cx="3300" cy="3162"/>
          </a:xfrm>
        </p:grpSpPr>
        <p:grpSp>
          <p:nvGrpSpPr>
            <p:cNvPr id="5515" name="Group 29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29" name="AutoShape 29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" name="Oval 29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6" name="Group 29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27" name="AutoShape 29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8" name="Oval 29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7" name="Group 29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25" name="AutoShape 29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6" name="Oval 30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8" name="Group 30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23" name="AutoShape 30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4" name="Oval 30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9" name="Group 30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21" name="AutoShape 30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2" name="Oval 30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20" name="Oval 30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20</a:t>
              </a:r>
            </a:p>
          </p:txBody>
        </p:sp>
      </p:grpSp>
      <p:grpSp>
        <p:nvGrpSpPr>
          <p:cNvPr id="78132" name="Group 308"/>
          <p:cNvGrpSpPr>
            <a:grpSpLocks/>
          </p:cNvGrpSpPr>
          <p:nvPr/>
        </p:nvGrpSpPr>
        <p:grpSpPr bwMode="auto">
          <a:xfrm>
            <a:off x="7315200" y="2895600"/>
            <a:ext cx="877888" cy="984250"/>
            <a:chOff x="0" y="1158"/>
            <a:chExt cx="3300" cy="3162"/>
          </a:xfrm>
        </p:grpSpPr>
        <p:grpSp>
          <p:nvGrpSpPr>
            <p:cNvPr id="5499" name="Group 30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13" name="AutoShape 31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4" name="Oval 31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0" name="Group 31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11" name="AutoShape 31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2" name="Oval 31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1" name="Group 31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09" name="AutoShape 31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0" name="Oval 31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2" name="Group 31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07" name="AutoShape 31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08" name="Oval 32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3" name="Group 32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05" name="AutoShape 32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06" name="Oval 32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04" name="Oval 32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22</a:t>
              </a:r>
            </a:p>
          </p:txBody>
        </p:sp>
      </p:grpSp>
      <p:grpSp>
        <p:nvGrpSpPr>
          <p:cNvPr id="78149" name="Group 325"/>
          <p:cNvGrpSpPr>
            <a:grpSpLocks/>
          </p:cNvGrpSpPr>
          <p:nvPr/>
        </p:nvGrpSpPr>
        <p:grpSpPr bwMode="auto">
          <a:xfrm>
            <a:off x="8534400" y="2971800"/>
            <a:ext cx="877888" cy="984250"/>
            <a:chOff x="0" y="1158"/>
            <a:chExt cx="3300" cy="3162"/>
          </a:xfrm>
        </p:grpSpPr>
        <p:grpSp>
          <p:nvGrpSpPr>
            <p:cNvPr id="5483" name="Group 32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97" name="AutoShape 32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8" name="Oval 32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4" name="Group 32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95" name="AutoShape 33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6" name="Oval 33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5" name="Group 33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93" name="AutoShape 33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4" name="Oval 33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6" name="Group 33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91" name="AutoShape 33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2" name="Oval 33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7" name="Group 33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89" name="AutoShape 33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0" name="Oval 34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88" name="Oval 34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23</a:t>
              </a:r>
            </a:p>
          </p:txBody>
        </p:sp>
      </p:grpSp>
      <p:grpSp>
        <p:nvGrpSpPr>
          <p:cNvPr id="78166" name="Group 342"/>
          <p:cNvGrpSpPr>
            <a:grpSpLocks/>
          </p:cNvGrpSpPr>
          <p:nvPr/>
        </p:nvGrpSpPr>
        <p:grpSpPr bwMode="auto">
          <a:xfrm>
            <a:off x="9637714" y="1662113"/>
            <a:ext cx="877887" cy="984250"/>
            <a:chOff x="0" y="1158"/>
            <a:chExt cx="3300" cy="3162"/>
          </a:xfrm>
        </p:grpSpPr>
        <p:grpSp>
          <p:nvGrpSpPr>
            <p:cNvPr id="5467" name="Group 34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81" name="AutoShape 34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82" name="Oval 34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68" name="Group 34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79" name="AutoShape 34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80" name="Oval 34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69" name="Group 34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77" name="AutoShape 35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8" name="Oval 35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70" name="Group 35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75" name="AutoShape 35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6" name="Oval 35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71" name="Group 35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73" name="AutoShape 35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4" name="Oval 35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72" name="Oval 35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16</a:t>
              </a:r>
            </a:p>
          </p:txBody>
        </p:sp>
      </p:grpSp>
      <p:grpSp>
        <p:nvGrpSpPr>
          <p:cNvPr id="78183" name="Group 359"/>
          <p:cNvGrpSpPr>
            <a:grpSpLocks/>
          </p:cNvGrpSpPr>
          <p:nvPr/>
        </p:nvGrpSpPr>
        <p:grpSpPr bwMode="auto">
          <a:xfrm>
            <a:off x="3776664" y="381000"/>
            <a:ext cx="879475" cy="984250"/>
            <a:chOff x="0" y="1158"/>
            <a:chExt cx="3300" cy="3162"/>
          </a:xfrm>
        </p:grpSpPr>
        <p:grpSp>
          <p:nvGrpSpPr>
            <p:cNvPr id="5451" name="Group 36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65" name="AutoShape 36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6" name="Oval 36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2" name="Group 36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63" name="AutoShape 36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4" name="Oval 36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3" name="Group 36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61" name="AutoShape 36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2" name="Oval 36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4" name="Group 36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59" name="AutoShape 37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0" name="Oval 37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5" name="Group 37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57" name="AutoShape 37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8" name="Oval 37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56" name="Oval 37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</a:t>
              </a:r>
            </a:p>
          </p:txBody>
        </p:sp>
      </p:grpSp>
      <p:grpSp>
        <p:nvGrpSpPr>
          <p:cNvPr id="78200" name="Group 376"/>
          <p:cNvGrpSpPr>
            <a:grpSpLocks/>
          </p:cNvGrpSpPr>
          <p:nvPr/>
        </p:nvGrpSpPr>
        <p:grpSpPr bwMode="auto">
          <a:xfrm>
            <a:off x="2590800" y="4191000"/>
            <a:ext cx="877888" cy="984250"/>
            <a:chOff x="0" y="1158"/>
            <a:chExt cx="3300" cy="3162"/>
          </a:xfrm>
        </p:grpSpPr>
        <p:grpSp>
          <p:nvGrpSpPr>
            <p:cNvPr id="5435" name="Group 37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49" name="AutoShape 37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0" name="Oval 37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6" name="Group 38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47" name="AutoShape 38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8" name="Oval 38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7" name="Group 38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45" name="AutoShape 38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" name="Oval 38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8" name="Group 38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43" name="AutoShape 38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4" name="Oval 38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9" name="Group 38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41" name="AutoShape 39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" name="Oval 39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40" name="Oval 39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26</a:t>
              </a:r>
            </a:p>
          </p:txBody>
        </p:sp>
      </p:grpSp>
      <p:grpSp>
        <p:nvGrpSpPr>
          <p:cNvPr id="78217" name="Group 393"/>
          <p:cNvGrpSpPr>
            <a:grpSpLocks/>
          </p:cNvGrpSpPr>
          <p:nvPr/>
        </p:nvGrpSpPr>
        <p:grpSpPr bwMode="auto">
          <a:xfrm>
            <a:off x="3810000" y="4273550"/>
            <a:ext cx="877888" cy="984250"/>
            <a:chOff x="0" y="1158"/>
            <a:chExt cx="3300" cy="3162"/>
          </a:xfrm>
        </p:grpSpPr>
        <p:grpSp>
          <p:nvGrpSpPr>
            <p:cNvPr id="5419" name="Group 39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33" name="AutoShape 39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4" name="Oval 39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0" name="Group 39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31" name="AutoShape 39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" name="Oval 39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1" name="Group 40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29" name="AutoShape 40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" name="Oval 40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2" name="Group 40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27" name="AutoShape 40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" name="Oval 40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3" name="Group 40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25" name="AutoShape 40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6" name="Oval 40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24" name="Oval 40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27</a:t>
              </a:r>
            </a:p>
          </p:txBody>
        </p:sp>
      </p:grpSp>
      <p:grpSp>
        <p:nvGrpSpPr>
          <p:cNvPr id="5146" name="Group 410"/>
          <p:cNvGrpSpPr>
            <a:grpSpLocks/>
          </p:cNvGrpSpPr>
          <p:nvPr/>
        </p:nvGrpSpPr>
        <p:grpSpPr bwMode="auto">
          <a:xfrm>
            <a:off x="1583211" y="426454"/>
            <a:ext cx="877888" cy="984250"/>
            <a:chOff x="0" y="1158"/>
            <a:chExt cx="3300" cy="3162"/>
          </a:xfrm>
        </p:grpSpPr>
        <p:grpSp>
          <p:nvGrpSpPr>
            <p:cNvPr id="5403" name="Group 41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17" name="AutoShape 41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8" name="Oval 41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4" name="Group 41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15" name="AutoShape 41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6" name="Oval 41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5" name="Group 41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13" name="AutoShape 41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4" name="Oval 41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6" name="Group 42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11" name="AutoShape 42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2" name="Oval 42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7" name="Group 42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09" name="AutoShape 42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0" name="Oval 42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08" name="Oval 42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 smtClean="0">
                  <a:solidFill>
                    <a:srgbClr val="FF0000"/>
                  </a:solidFill>
                  <a:latin typeface="VNI-Helve" pitchFamily="2" charset="0"/>
                </a:rPr>
                <a:t>1</a:t>
              </a:r>
              <a:endParaRPr lang="en-US" altLang="en-US" sz="2500" b="1" dirty="0">
                <a:solidFill>
                  <a:srgbClr val="FF0000"/>
                </a:solidFill>
                <a:latin typeface="VNI-Helve" pitchFamily="2" charset="0"/>
              </a:endParaRPr>
            </a:p>
          </p:txBody>
        </p:sp>
      </p:grpSp>
      <p:grpSp>
        <p:nvGrpSpPr>
          <p:cNvPr id="78251" name="Group 427"/>
          <p:cNvGrpSpPr>
            <a:grpSpLocks/>
          </p:cNvGrpSpPr>
          <p:nvPr/>
        </p:nvGrpSpPr>
        <p:grpSpPr bwMode="auto">
          <a:xfrm>
            <a:off x="1524000" y="4191000"/>
            <a:ext cx="877888" cy="984250"/>
            <a:chOff x="0" y="1158"/>
            <a:chExt cx="3300" cy="3162"/>
          </a:xfrm>
        </p:grpSpPr>
        <p:grpSp>
          <p:nvGrpSpPr>
            <p:cNvPr id="5387" name="Group 42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01" name="AutoShape 42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02" name="Oval 43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88" name="Group 43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99" name="AutoShape 43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00" name="Oval 43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89" name="Group 43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97" name="AutoShape 43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8" name="Oval 43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90" name="Group 43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95" name="AutoShape 43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6" name="Oval 43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91" name="Group 44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93" name="AutoShape 44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4" name="Oval 44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92" name="Oval 44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25</a:t>
              </a:r>
            </a:p>
          </p:txBody>
        </p:sp>
      </p:grpSp>
      <p:grpSp>
        <p:nvGrpSpPr>
          <p:cNvPr id="78268" name="Group 444"/>
          <p:cNvGrpSpPr>
            <a:grpSpLocks/>
          </p:cNvGrpSpPr>
          <p:nvPr/>
        </p:nvGrpSpPr>
        <p:grpSpPr bwMode="auto">
          <a:xfrm>
            <a:off x="8493125" y="4224338"/>
            <a:ext cx="877888" cy="984250"/>
            <a:chOff x="0" y="1158"/>
            <a:chExt cx="3300" cy="3162"/>
          </a:xfrm>
        </p:grpSpPr>
        <p:grpSp>
          <p:nvGrpSpPr>
            <p:cNvPr id="5371" name="Group 44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85" name="AutoShape 44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6" name="Oval 44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2" name="Group 44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83" name="AutoShape 44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4" name="Oval 45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3" name="Group 45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81" name="AutoShape 45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2" name="Oval 45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4" name="Group 45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79" name="AutoShape 45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0" name="Oval 45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5" name="Group 45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77" name="AutoShape 45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8" name="Oval 45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76" name="Oval 46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31</a:t>
              </a:r>
            </a:p>
          </p:txBody>
        </p:sp>
      </p:grpSp>
      <p:grpSp>
        <p:nvGrpSpPr>
          <p:cNvPr id="78285" name="Group 461"/>
          <p:cNvGrpSpPr>
            <a:grpSpLocks/>
          </p:cNvGrpSpPr>
          <p:nvPr/>
        </p:nvGrpSpPr>
        <p:grpSpPr bwMode="auto">
          <a:xfrm>
            <a:off x="1711326" y="5330825"/>
            <a:ext cx="879475" cy="984250"/>
            <a:chOff x="0" y="1158"/>
            <a:chExt cx="3300" cy="3162"/>
          </a:xfrm>
        </p:grpSpPr>
        <p:grpSp>
          <p:nvGrpSpPr>
            <p:cNvPr id="5355" name="Group 46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69" name="AutoShape 46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0" name="Oval 46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6" name="Group 46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67" name="AutoShape 46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8" name="Oval 46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7" name="Group 46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65" name="AutoShape 46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6" name="Oval 47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8" name="Group 47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63" name="AutoShape 47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4" name="Oval 47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9" name="Group 47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61" name="AutoShape 47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2" name="Oval 47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60" name="Oval 47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33</a:t>
              </a:r>
            </a:p>
          </p:txBody>
        </p:sp>
      </p:grpSp>
      <p:grpSp>
        <p:nvGrpSpPr>
          <p:cNvPr id="78302" name="Group 478"/>
          <p:cNvGrpSpPr>
            <a:grpSpLocks/>
          </p:cNvGrpSpPr>
          <p:nvPr/>
        </p:nvGrpSpPr>
        <p:grpSpPr bwMode="auto">
          <a:xfrm>
            <a:off x="2730500" y="5392738"/>
            <a:ext cx="877888" cy="984250"/>
            <a:chOff x="0" y="1158"/>
            <a:chExt cx="3300" cy="3162"/>
          </a:xfrm>
        </p:grpSpPr>
        <p:grpSp>
          <p:nvGrpSpPr>
            <p:cNvPr id="5339" name="Group 47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53" name="AutoShape 48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4" name="Oval 48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0" name="Group 48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51" name="AutoShape 48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2" name="Oval 48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1" name="Group 48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49" name="AutoShape 48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0" name="Oval 48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2" name="Group 48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47" name="AutoShape 48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8" name="Oval 49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3" name="Group 49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45" name="AutoShape 49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6" name="Oval 49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44" name="Oval 49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34</a:t>
              </a:r>
            </a:p>
          </p:txBody>
        </p:sp>
      </p:grpSp>
      <p:grpSp>
        <p:nvGrpSpPr>
          <p:cNvPr id="78319" name="Group 495"/>
          <p:cNvGrpSpPr>
            <a:grpSpLocks/>
          </p:cNvGrpSpPr>
          <p:nvPr/>
        </p:nvGrpSpPr>
        <p:grpSpPr bwMode="auto">
          <a:xfrm>
            <a:off x="3819525" y="5405438"/>
            <a:ext cx="877888" cy="984250"/>
            <a:chOff x="0" y="1158"/>
            <a:chExt cx="3300" cy="3162"/>
          </a:xfrm>
        </p:grpSpPr>
        <p:grpSp>
          <p:nvGrpSpPr>
            <p:cNvPr id="5323" name="Group 49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37" name="AutoShape 49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8" name="Oval 49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4" name="Group 49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35" name="AutoShape 50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6" name="Oval 50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5" name="Group 50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33" name="AutoShape 50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4" name="Oval 50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6" name="Group 50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31" name="AutoShape 50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2" name="Oval 50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7" name="Group 50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29" name="AutoShape 50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0" name="Oval 51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28" name="Oval 51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35</a:t>
              </a:r>
            </a:p>
          </p:txBody>
        </p:sp>
      </p:grpSp>
      <p:grpSp>
        <p:nvGrpSpPr>
          <p:cNvPr id="78336" name="Group 512"/>
          <p:cNvGrpSpPr>
            <a:grpSpLocks/>
          </p:cNvGrpSpPr>
          <p:nvPr/>
        </p:nvGrpSpPr>
        <p:grpSpPr bwMode="auto">
          <a:xfrm>
            <a:off x="8491539" y="333376"/>
            <a:ext cx="968375" cy="925513"/>
            <a:chOff x="0" y="1158"/>
            <a:chExt cx="3300" cy="3162"/>
          </a:xfrm>
        </p:grpSpPr>
        <p:grpSp>
          <p:nvGrpSpPr>
            <p:cNvPr id="5307" name="Group 51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21" name="AutoShape 51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2" name="Oval 51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08" name="Group 51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19" name="AutoShape 51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0" name="Oval 51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09" name="Group 51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17" name="AutoShape 52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8" name="Oval 52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10" name="Group 52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15" name="AutoShape 52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6" name="Oval 52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11" name="Group 52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13" name="AutoShape 52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4" name="Oval 52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12" name="Oval 52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7</a:t>
              </a:r>
            </a:p>
          </p:txBody>
        </p:sp>
      </p:grpSp>
      <p:grpSp>
        <p:nvGrpSpPr>
          <p:cNvPr id="78353" name="Group 529"/>
          <p:cNvGrpSpPr>
            <a:grpSpLocks/>
          </p:cNvGrpSpPr>
          <p:nvPr/>
        </p:nvGrpSpPr>
        <p:grpSpPr bwMode="auto">
          <a:xfrm>
            <a:off x="7312026" y="1612901"/>
            <a:ext cx="968375" cy="925513"/>
            <a:chOff x="0" y="1158"/>
            <a:chExt cx="3300" cy="3162"/>
          </a:xfrm>
        </p:grpSpPr>
        <p:grpSp>
          <p:nvGrpSpPr>
            <p:cNvPr id="5291" name="Group 53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05" name="AutoShape 53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6" name="Oval 53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2" name="Group 53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03" name="AutoShape 53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4" name="Oval 53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3" name="Group 53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01" name="AutoShape 53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2" name="Oval 53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4" name="Group 53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99" name="AutoShape 54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0" name="Oval 54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5" name="Group 54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97" name="AutoShape 54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98" name="Oval 54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96" name="Oval 54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14</a:t>
              </a:r>
            </a:p>
          </p:txBody>
        </p:sp>
      </p:grpSp>
      <p:grpSp>
        <p:nvGrpSpPr>
          <p:cNvPr id="78370" name="Group 546"/>
          <p:cNvGrpSpPr>
            <a:grpSpLocks/>
          </p:cNvGrpSpPr>
          <p:nvPr/>
        </p:nvGrpSpPr>
        <p:grpSpPr bwMode="auto">
          <a:xfrm>
            <a:off x="6191251" y="2992438"/>
            <a:ext cx="968375" cy="925512"/>
            <a:chOff x="0" y="1158"/>
            <a:chExt cx="3300" cy="3162"/>
          </a:xfrm>
        </p:grpSpPr>
        <p:grpSp>
          <p:nvGrpSpPr>
            <p:cNvPr id="5275" name="Group 54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89" name="AutoShape 54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90" name="Oval 54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6" name="Group 55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87" name="AutoShape 55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8" name="Oval 55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7" name="Group 55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85" name="AutoShape 55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6" name="Oval 55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8" name="Group 55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83" name="AutoShape 55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4" name="Oval 55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9" name="Group 55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81" name="AutoShape 56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2" name="Oval 56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80" name="Oval 56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21</a:t>
              </a:r>
            </a:p>
          </p:txBody>
        </p:sp>
      </p:grpSp>
      <p:grpSp>
        <p:nvGrpSpPr>
          <p:cNvPr id="78387" name="Group 563"/>
          <p:cNvGrpSpPr>
            <a:grpSpLocks/>
          </p:cNvGrpSpPr>
          <p:nvPr/>
        </p:nvGrpSpPr>
        <p:grpSpPr bwMode="auto">
          <a:xfrm>
            <a:off x="4876801" y="4217988"/>
            <a:ext cx="1039813" cy="925512"/>
            <a:chOff x="0" y="1158"/>
            <a:chExt cx="3300" cy="3162"/>
          </a:xfrm>
        </p:grpSpPr>
        <p:grpSp>
          <p:nvGrpSpPr>
            <p:cNvPr id="5259" name="Group 56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73" name="AutoShape 56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4" name="Oval 56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0" name="Group 56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71" name="AutoShape 56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2" name="Oval 56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1" name="Group 57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69" name="AutoShape 57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0" name="Oval 57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2" name="Group 57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67" name="AutoShape 57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8" name="Oval 57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3" name="Group 57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65" name="AutoShape 57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6" name="Oval 57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64" name="Oval 57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28</a:t>
              </a:r>
            </a:p>
          </p:txBody>
        </p:sp>
      </p:grpSp>
      <p:grpSp>
        <p:nvGrpSpPr>
          <p:cNvPr id="78404" name="Group 580"/>
          <p:cNvGrpSpPr>
            <a:grpSpLocks/>
          </p:cNvGrpSpPr>
          <p:nvPr/>
        </p:nvGrpSpPr>
        <p:grpSpPr bwMode="auto">
          <a:xfrm>
            <a:off x="7313089" y="4160325"/>
            <a:ext cx="968375" cy="925512"/>
            <a:chOff x="0" y="1158"/>
            <a:chExt cx="3300" cy="3162"/>
          </a:xfrm>
        </p:grpSpPr>
        <p:grpSp>
          <p:nvGrpSpPr>
            <p:cNvPr id="5243" name="Group 58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57" name="AutoShape 58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8" name="Oval 58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4" name="Group 58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55" name="AutoShape 58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6" name="Oval 58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5" name="Group 58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53" name="AutoShape 58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4" name="Oval 58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6" name="Group 59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51" name="AutoShape 59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2" name="Oval 59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7" name="Group 59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49" name="AutoShape 59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0" name="Oval 59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48" name="Oval 59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>
                  <a:solidFill>
                    <a:srgbClr val="FF0000"/>
                  </a:solidFill>
                  <a:latin typeface="VNI-Helve" pitchFamily="2" charset="0"/>
                </a:rPr>
                <a:t>30</a:t>
              </a:r>
            </a:p>
          </p:txBody>
        </p:sp>
      </p:grpSp>
      <p:grpSp>
        <p:nvGrpSpPr>
          <p:cNvPr id="78455" name="Group 631"/>
          <p:cNvGrpSpPr>
            <a:grpSpLocks/>
          </p:cNvGrpSpPr>
          <p:nvPr/>
        </p:nvGrpSpPr>
        <p:grpSpPr bwMode="auto">
          <a:xfrm>
            <a:off x="9545638" y="4197351"/>
            <a:ext cx="1039812" cy="925513"/>
            <a:chOff x="0" y="1158"/>
            <a:chExt cx="3300" cy="3162"/>
          </a:xfrm>
        </p:grpSpPr>
        <p:grpSp>
          <p:nvGrpSpPr>
            <p:cNvPr id="5195" name="Group 63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09" name="AutoShape 63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0" name="Oval 63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6" name="Group 63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07" name="AutoShape 63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8" name="Oval 63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7" name="Group 63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05" name="AutoShape 63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6" name="Oval 64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8" name="Group 64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03" name="AutoShape 64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4" name="Oval 64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9" name="Group 64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01" name="AutoShape 64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2" name="Oval 64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00" name="Oval 64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32</a:t>
              </a:r>
            </a:p>
          </p:txBody>
        </p:sp>
      </p:grpSp>
      <p:grpSp>
        <p:nvGrpSpPr>
          <p:cNvPr id="78472" name="Group 648"/>
          <p:cNvGrpSpPr>
            <a:grpSpLocks/>
          </p:cNvGrpSpPr>
          <p:nvPr/>
        </p:nvGrpSpPr>
        <p:grpSpPr bwMode="auto">
          <a:xfrm>
            <a:off x="1636714" y="1585913"/>
            <a:ext cx="877887" cy="984250"/>
            <a:chOff x="0" y="1158"/>
            <a:chExt cx="3300" cy="3162"/>
          </a:xfrm>
        </p:grpSpPr>
        <p:grpSp>
          <p:nvGrpSpPr>
            <p:cNvPr id="5179" name="Group 64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193" name="AutoShape 65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4" name="Oval 65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0" name="Group 65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191" name="AutoShape 65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2" name="Oval 65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1" name="Group 65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189" name="AutoShape 65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0" name="Oval 65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2" name="Group 65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187" name="AutoShape 65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8" name="Oval 66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3" name="Group 66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185" name="AutoShape 66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6" name="Oval 66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184" name="Oval 66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9</a:t>
              </a:r>
            </a:p>
          </p:txBody>
        </p:sp>
      </p:grpSp>
      <p:pic>
        <p:nvPicPr>
          <p:cNvPr id="78489" name="Picture 665" descr="tbttrfly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9601200" y="-762000"/>
            <a:ext cx="1066800" cy="1066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163097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5 0.17757 C -0.43768 0.21687 -0.48056 0.35699 -0.50139 0.41387 C -0.52223 0.47005 -0.53125 0.48231 -0.55018 0.51653 C -0.5691 0.55098 -0.59132 0.58543 -0.61476 0.61803 C -0.6382 0.65017 -0.67726 0.69341 -0.69028 0.70959 C -0.7033 0.72578 -0.68264 0.70635 -0.69254 0.7156 C -0.70243 0.72485 -0.73125 0.75098 -0.75018 0.76578 C -0.7691 0.78057 -0.79514 0.79768 -0.80591 0.80393 C -0.81667 0.81017 -0.81285 0.80184 -0.81476 0.80138 " pathEditMode="relative" rAng="0" ptsTypes="aaaaaaaaa">
                                      <p:cBhvr>
                                        <p:cTn id="6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83" y="3163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8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0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9 0.22571 C -0.11702 0.26133 -0.22379 0.39431 -0.27813 0.44172 C -0.33247 0.48913 -0.37153 0.5111 -0.41094 0.51017 C -0.45035 0.50925 -0.50417 0.48566 -0.51459 0.43571 C -0.525 0.38575 -0.48229 0.25786 -0.47379 0.21091 " pathEditMode="relative" rAng="0" ptsTypes="aaaaa">
                                      <p:cBhvr>
                                        <p:cTn id="13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4" y="135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778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778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778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7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779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7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779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7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779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7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779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7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779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7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780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7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78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78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780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78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780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7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780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7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78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7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78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7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781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7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781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7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781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782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7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782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7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782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7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782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78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782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7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783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78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783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7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783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7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783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78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783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6" dur="indefinite"/>
                                        <p:tgtEl>
                                          <p:spTgt spid="7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783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7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784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2" dur="indefinite"/>
                                        <p:tgtEl>
                                          <p:spTgt spid="7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784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5" dur="indefinite"/>
                                        <p:tgtEl>
                                          <p:spTgt spid="7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784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8" dur="indefinite"/>
                                        <p:tgtEl>
                                          <p:spTgt spid="7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780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indefinite"/>
                                        <p:tgtEl>
                                          <p:spTgt spid="78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 1.3368 L -0.6569 0.1574 " pathEditMode="relative" rAng="0" ptsTypes="AA">
                                      <p:cBhvr>
                                        <p:cTn id="124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2" y="-58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1524000" y="0"/>
            <a:ext cx="899798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5949989" y="3866414"/>
            <a:ext cx="457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A.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91056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5967300" y="4628414"/>
            <a:ext cx="5181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B.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29891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5972174" y="5267798"/>
            <a:ext cx="411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C.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61165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4" name="AutoShape 6"/>
          <p:cNvSpPr>
            <a:spLocks noChangeArrowheads="1"/>
          </p:cNvSpPr>
          <p:nvPr/>
        </p:nvSpPr>
        <p:spPr bwMode="auto">
          <a:xfrm>
            <a:off x="-533400" y="48768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5" name="Oval 7"/>
          <p:cNvSpPr>
            <a:spLocks noChangeArrowheads="1"/>
          </p:cNvSpPr>
          <p:nvPr/>
        </p:nvSpPr>
        <p:spPr bwMode="auto">
          <a:xfrm>
            <a:off x="5949989" y="4700132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3736" name="Picture 8" descr="CHAO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33800"/>
            <a:ext cx="16002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190187" y="1035936"/>
            <a:ext cx="2286000" cy="1763976"/>
            <a:chOff x="520962" y="2438400"/>
            <a:chExt cx="1307838" cy="1284939"/>
          </a:xfrm>
        </p:grpSpPr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737755" y="2438400"/>
              <a:ext cx="1091045" cy="540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5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91056</a:t>
              </a: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730628" y="3050755"/>
              <a:ext cx="1091045" cy="672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61165</a:t>
              </a:r>
              <a:endParaRPr lang="vi-VN" alt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>
              <a:off x="520962" y="2840279"/>
              <a:ext cx="332044" cy="45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4400">
                  <a:solidFill>
                    <a:srgbClr val="002060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221D54-3912-4E5B-8530-A721A0954072}"/>
                </a:ext>
              </a:extLst>
            </p:cNvPr>
            <p:cNvCxnSpPr/>
            <p:nvPr/>
          </p:nvCxnSpPr>
          <p:spPr>
            <a:xfrm>
              <a:off x="643681" y="3587023"/>
              <a:ext cx="1136031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864405" y="2807997"/>
            <a:ext cx="24225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91056</a:t>
            </a:r>
            <a:endParaRPr lang="vi-VN" alt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743200" y="1246316"/>
            <a:ext cx="2286000" cy="1583229"/>
            <a:chOff x="520962" y="2438400"/>
            <a:chExt cx="1307838" cy="1153277"/>
          </a:xfrm>
        </p:grpSpPr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737755" y="2438400"/>
              <a:ext cx="1091045" cy="672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61165</a:t>
              </a:r>
              <a:endParaRPr lang="vi-VN" alt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8"/>
            <p:cNvSpPr txBox="1">
              <a:spLocks noChangeArrowheads="1"/>
            </p:cNvSpPr>
            <p:nvPr/>
          </p:nvSpPr>
          <p:spPr bwMode="auto">
            <a:xfrm>
              <a:off x="730628" y="3050755"/>
              <a:ext cx="1091045" cy="540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5400" b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29891</a:t>
              </a:r>
            </a:p>
          </p:txBody>
        </p:sp>
        <p:sp>
          <p:nvSpPr>
            <p:cNvPr id="18" name="TextBox 9"/>
            <p:cNvSpPr txBox="1">
              <a:spLocks noChangeArrowheads="1"/>
            </p:cNvSpPr>
            <p:nvPr/>
          </p:nvSpPr>
          <p:spPr bwMode="auto">
            <a:xfrm>
              <a:off x="520962" y="2840279"/>
              <a:ext cx="332044" cy="560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400" dirty="0" smtClean="0">
                  <a:solidFill>
                    <a:srgbClr val="002060"/>
                  </a:solidFill>
                  <a:latin typeface="Arial" panose="020B0604020202020204" pitchFamily="34" charset="0"/>
                </a:rPr>
                <a:t>+</a:t>
              </a:r>
              <a:endParaRPr lang="vi-VN" altLang="en-US" sz="4400" dirty="0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D221D54-3912-4E5B-8530-A721A0954072}"/>
                </a:ext>
              </a:extLst>
            </p:cNvPr>
            <p:cNvCxnSpPr/>
            <p:nvPr/>
          </p:nvCxnSpPr>
          <p:spPr>
            <a:xfrm>
              <a:off x="643681" y="3587023"/>
              <a:ext cx="1136031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721860" y="1246316"/>
            <a:ext cx="24225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altLang="en-US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endParaRPr lang="vi-VN" alt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235989" y="2604361"/>
            <a:ext cx="24225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?????</a:t>
            </a:r>
            <a:endParaRPr lang="vi-VN" alt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207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7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7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7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500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57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63 -0.43472 C 0.48165 -0.48519 0.84883 -0.53611 1.00652 -0.44051 C 1.1655 -0.34398 1.16459 0.0493 1.06446 0.14444 C 0.96433 0.24143 0.52305 0.15532 0.40547 0.13287 C 0.28751 0.10972 0.34779 0.03565 0.35977 0.01088 C 0.37175 -0.01366 0.42461 -0.01505 0.47826 -0.01597 " pathEditMode="relative" rAng="0" ptsTypes="AAAAAA">
                                      <p:cBhvr>
                                        <p:cTn id="63" dur="30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98" y="282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 animBg="1"/>
      <p:bldP spid="73735" grpId="0" animBg="1"/>
      <p:bldP spid="14" grpId="1"/>
      <p:bldP spid="14" grpId="2"/>
      <p:bldP spid="20" grpId="1"/>
      <p:bldP spid="20" grpId="2"/>
      <p:bldP spid="21" grpId="1"/>
      <p:bldP spid="21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/>
          <p:cNvGrpSpPr>
            <a:grpSpLocks/>
          </p:cNvGrpSpPr>
          <p:nvPr/>
        </p:nvGrpSpPr>
        <p:grpSpPr bwMode="auto">
          <a:xfrm>
            <a:off x="5044518" y="5431311"/>
            <a:ext cx="877887" cy="984250"/>
            <a:chOff x="0" y="1158"/>
            <a:chExt cx="3300" cy="3162"/>
          </a:xfrm>
        </p:grpSpPr>
        <p:grpSp>
          <p:nvGrpSpPr>
            <p:cNvPr id="5787" name="Group 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801" name="AutoShape 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02" name="Oval 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88" name="Group 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99" name="AutoShape 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00" name="Oval 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89" name="Group 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97" name="AutoShape 1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8" name="Oval 1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90" name="Group 1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95" name="AutoShape 1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6" name="Oval 1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91" name="Group 1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93" name="AutoShape 1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94" name="Oval 1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92" name="Oval 1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 smtClean="0">
                  <a:solidFill>
                    <a:srgbClr val="FF0000"/>
                  </a:solidFill>
                  <a:latin typeface="VNI-Helve" pitchFamily="2" charset="0"/>
                </a:rPr>
                <a:t>36</a:t>
              </a:r>
              <a:endParaRPr lang="en-US" altLang="en-US" sz="2500" b="1" dirty="0">
                <a:solidFill>
                  <a:srgbClr val="FF0000"/>
                </a:solidFill>
                <a:latin typeface="VNI-Helve" pitchFamily="2" charset="0"/>
              </a:endParaRPr>
            </a:p>
          </p:txBody>
        </p:sp>
      </p:grpSp>
      <p:grpSp>
        <p:nvGrpSpPr>
          <p:cNvPr id="77843" name="Group 19"/>
          <p:cNvGrpSpPr>
            <a:grpSpLocks/>
          </p:cNvGrpSpPr>
          <p:nvPr/>
        </p:nvGrpSpPr>
        <p:grpSpPr bwMode="auto">
          <a:xfrm>
            <a:off x="2709864" y="368300"/>
            <a:ext cx="877887" cy="984250"/>
            <a:chOff x="0" y="1158"/>
            <a:chExt cx="3300" cy="3162"/>
          </a:xfrm>
        </p:grpSpPr>
        <p:grpSp>
          <p:nvGrpSpPr>
            <p:cNvPr id="5771" name="Group 2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85" name="AutoShape 2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6" name="Oval 2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2" name="Group 2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83" name="AutoShape 2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4" name="Oval 2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3" name="Group 2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81" name="AutoShape 2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2" name="Oval 2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4" name="Group 2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79" name="AutoShape 3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80" name="Oval 3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75" name="Group 3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77" name="AutoShape 3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78" name="Oval 3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76" name="Oval 3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</a:t>
              </a:r>
            </a:p>
          </p:txBody>
        </p:sp>
      </p:grpSp>
      <p:grpSp>
        <p:nvGrpSpPr>
          <p:cNvPr id="77860" name="Group 36"/>
          <p:cNvGrpSpPr>
            <a:grpSpLocks/>
          </p:cNvGrpSpPr>
          <p:nvPr/>
        </p:nvGrpSpPr>
        <p:grpSpPr bwMode="auto">
          <a:xfrm>
            <a:off x="8534400" y="1620838"/>
            <a:ext cx="877888" cy="984250"/>
            <a:chOff x="0" y="1158"/>
            <a:chExt cx="3300" cy="3162"/>
          </a:xfrm>
        </p:grpSpPr>
        <p:grpSp>
          <p:nvGrpSpPr>
            <p:cNvPr id="5755" name="Group 3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69" name="AutoShape 3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70" name="Oval 3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6" name="Group 4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67" name="AutoShape 4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8" name="Oval 4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7" name="Group 4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65" name="AutoShape 4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6" name="Oval 4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8" name="Group 4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63" name="AutoShape 4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4" name="Oval 4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59" name="Group 4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61" name="AutoShape 5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62" name="Oval 5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60" name="Oval 5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15</a:t>
              </a:r>
            </a:p>
          </p:txBody>
        </p:sp>
      </p:grpSp>
      <p:grpSp>
        <p:nvGrpSpPr>
          <p:cNvPr id="77877" name="Group 53"/>
          <p:cNvGrpSpPr>
            <a:grpSpLocks/>
          </p:cNvGrpSpPr>
          <p:nvPr/>
        </p:nvGrpSpPr>
        <p:grpSpPr bwMode="auto">
          <a:xfrm>
            <a:off x="4916489" y="306388"/>
            <a:ext cx="879475" cy="984250"/>
            <a:chOff x="0" y="1158"/>
            <a:chExt cx="3300" cy="3162"/>
          </a:xfrm>
        </p:grpSpPr>
        <p:grpSp>
          <p:nvGrpSpPr>
            <p:cNvPr id="5739" name="Group 5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53" name="AutoShape 5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4" name="Oval 5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0" name="Group 5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51" name="AutoShape 5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2" name="Oval 5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1" name="Group 6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49" name="AutoShape 6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50" name="Oval 6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2" name="Group 6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47" name="AutoShape 6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8" name="Oval 6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43" name="Group 6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45" name="AutoShape 6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6" name="Oval 6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44" name="Oval 6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4</a:t>
              </a:r>
            </a:p>
          </p:txBody>
        </p:sp>
      </p:grpSp>
      <p:grpSp>
        <p:nvGrpSpPr>
          <p:cNvPr id="77894" name="Group 70"/>
          <p:cNvGrpSpPr>
            <a:grpSpLocks/>
          </p:cNvGrpSpPr>
          <p:nvPr/>
        </p:nvGrpSpPr>
        <p:grpSpPr bwMode="auto">
          <a:xfrm>
            <a:off x="6122989" y="368300"/>
            <a:ext cx="877887" cy="984250"/>
            <a:chOff x="0" y="1158"/>
            <a:chExt cx="3300" cy="3162"/>
          </a:xfrm>
        </p:grpSpPr>
        <p:grpSp>
          <p:nvGrpSpPr>
            <p:cNvPr id="5723" name="Group 7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37" name="AutoShape 7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" name="Oval 7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4" name="Group 7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35" name="AutoShape 7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6" name="Oval 7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5" name="Group 7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33" name="AutoShape 7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4" name="Oval 7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6" name="Group 8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31" name="AutoShape 8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2" name="Oval 8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27" name="Group 8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29" name="AutoShape 8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0" name="Oval 8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28" name="Oval 8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5</a:t>
              </a:r>
            </a:p>
          </p:txBody>
        </p:sp>
      </p:grpSp>
      <p:grpSp>
        <p:nvGrpSpPr>
          <p:cNvPr id="77911" name="Group 87"/>
          <p:cNvGrpSpPr>
            <a:grpSpLocks/>
          </p:cNvGrpSpPr>
          <p:nvPr/>
        </p:nvGrpSpPr>
        <p:grpSpPr bwMode="auto">
          <a:xfrm>
            <a:off x="7315200" y="381000"/>
            <a:ext cx="877888" cy="984250"/>
            <a:chOff x="0" y="1158"/>
            <a:chExt cx="3300" cy="3162"/>
          </a:xfrm>
        </p:grpSpPr>
        <p:grpSp>
          <p:nvGrpSpPr>
            <p:cNvPr id="5707" name="Group 8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21" name="AutoShape 8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22" name="Oval 9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08" name="Group 9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19" name="AutoShape 9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20" name="Oval 9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09" name="Group 9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17" name="AutoShape 9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8" name="Oval 9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10" name="Group 9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715" name="AutoShape 9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6" name="Oval 9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711" name="Group 10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713" name="AutoShape 10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14" name="Oval 10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712" name="Oval 10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6</a:t>
              </a:r>
            </a:p>
          </p:txBody>
        </p:sp>
      </p:grpSp>
      <p:grpSp>
        <p:nvGrpSpPr>
          <p:cNvPr id="77928" name="Group 104"/>
          <p:cNvGrpSpPr>
            <a:grpSpLocks/>
          </p:cNvGrpSpPr>
          <p:nvPr/>
        </p:nvGrpSpPr>
        <p:grpSpPr bwMode="auto">
          <a:xfrm>
            <a:off x="9607550" y="319088"/>
            <a:ext cx="877888" cy="984250"/>
            <a:chOff x="0" y="1158"/>
            <a:chExt cx="3300" cy="3162"/>
          </a:xfrm>
        </p:grpSpPr>
        <p:grpSp>
          <p:nvGrpSpPr>
            <p:cNvPr id="5691" name="Group 10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705" name="AutoShape 10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6" name="Oval 10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2" name="Group 10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703" name="AutoShape 10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4" name="Oval 11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3" name="Group 11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701" name="AutoShape 11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2" name="Oval 11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4" name="Group 11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99" name="AutoShape 11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00" name="Oval 11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95" name="Group 11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97" name="AutoShape 11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98" name="Oval 11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96" name="Oval 12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8</a:t>
              </a:r>
            </a:p>
          </p:txBody>
        </p:sp>
      </p:grpSp>
      <p:grpSp>
        <p:nvGrpSpPr>
          <p:cNvPr id="77962" name="Group 138"/>
          <p:cNvGrpSpPr>
            <a:grpSpLocks/>
          </p:cNvGrpSpPr>
          <p:nvPr/>
        </p:nvGrpSpPr>
        <p:grpSpPr bwMode="auto">
          <a:xfrm>
            <a:off x="2703514" y="1585913"/>
            <a:ext cx="877887" cy="984250"/>
            <a:chOff x="0" y="1158"/>
            <a:chExt cx="3300" cy="3162"/>
          </a:xfrm>
        </p:grpSpPr>
        <p:grpSp>
          <p:nvGrpSpPr>
            <p:cNvPr id="5659" name="Group 13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73" name="AutoShape 14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4" name="Oval 14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0" name="Group 14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71" name="AutoShape 14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2" name="Oval 14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1" name="Group 14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69" name="AutoShape 14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70" name="Oval 14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2" name="Group 14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67" name="AutoShape 14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68" name="Oval 15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63" name="Group 15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65" name="AutoShape 15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66" name="Oval 15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64" name="Oval 15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10</a:t>
              </a:r>
            </a:p>
          </p:txBody>
        </p:sp>
      </p:grpSp>
      <p:grpSp>
        <p:nvGrpSpPr>
          <p:cNvPr id="77979" name="Group 155"/>
          <p:cNvGrpSpPr>
            <a:grpSpLocks/>
          </p:cNvGrpSpPr>
          <p:nvPr/>
        </p:nvGrpSpPr>
        <p:grpSpPr bwMode="auto">
          <a:xfrm>
            <a:off x="3736976" y="1544638"/>
            <a:ext cx="879475" cy="984250"/>
            <a:chOff x="0" y="1158"/>
            <a:chExt cx="3300" cy="3162"/>
          </a:xfrm>
        </p:grpSpPr>
        <p:grpSp>
          <p:nvGrpSpPr>
            <p:cNvPr id="5643" name="Group 15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57" name="AutoShape 15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8" name="Oval 15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4" name="Group 15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55" name="AutoShape 16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6" name="Oval 16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5" name="Group 16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53" name="AutoShape 16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4" name="Oval 16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6" name="Group 16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51" name="AutoShape 16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2" name="Oval 16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47" name="Group 16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49" name="AutoShape 16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50" name="Oval 17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48" name="Oval 17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11</a:t>
              </a:r>
            </a:p>
          </p:txBody>
        </p:sp>
      </p:grpSp>
      <p:grpSp>
        <p:nvGrpSpPr>
          <p:cNvPr id="77996" name="Group 172"/>
          <p:cNvGrpSpPr>
            <a:grpSpLocks/>
          </p:cNvGrpSpPr>
          <p:nvPr/>
        </p:nvGrpSpPr>
        <p:grpSpPr bwMode="auto">
          <a:xfrm>
            <a:off x="4943475" y="1682750"/>
            <a:ext cx="877888" cy="984250"/>
            <a:chOff x="0" y="1158"/>
            <a:chExt cx="3300" cy="3162"/>
          </a:xfrm>
        </p:grpSpPr>
        <p:grpSp>
          <p:nvGrpSpPr>
            <p:cNvPr id="5627" name="Group 17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41" name="AutoShape 17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2" name="Oval 17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28" name="Group 17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39" name="AutoShape 17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0" name="Oval 17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29" name="Group 17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37" name="AutoShape 18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" name="Oval 18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30" name="Group 18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35" name="AutoShape 18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" name="Oval 18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31" name="Group 18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33" name="AutoShape 18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4" name="Oval 18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32" name="Oval 18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12</a:t>
              </a:r>
            </a:p>
          </p:txBody>
        </p:sp>
      </p:grpSp>
      <p:grpSp>
        <p:nvGrpSpPr>
          <p:cNvPr id="78013" name="Group 189"/>
          <p:cNvGrpSpPr>
            <a:grpSpLocks/>
          </p:cNvGrpSpPr>
          <p:nvPr/>
        </p:nvGrpSpPr>
        <p:grpSpPr bwMode="auto">
          <a:xfrm>
            <a:off x="6132514" y="1585913"/>
            <a:ext cx="877887" cy="984250"/>
            <a:chOff x="0" y="1158"/>
            <a:chExt cx="3300" cy="3162"/>
          </a:xfrm>
        </p:grpSpPr>
        <p:grpSp>
          <p:nvGrpSpPr>
            <p:cNvPr id="5611" name="Group 19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25" name="AutoShape 19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6" name="Oval 19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2" name="Group 19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23" name="AutoShape 19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4" name="Oval 19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3" name="Group 19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21" name="AutoShape 19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2" name="Oval 19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4" name="Group 19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19" name="AutoShape 20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20" name="Oval 20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615" name="Group 20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17" name="AutoShape 20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18" name="Oval 20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16" name="Oval 20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13</a:t>
              </a:r>
            </a:p>
          </p:txBody>
        </p:sp>
      </p:grpSp>
      <p:grpSp>
        <p:nvGrpSpPr>
          <p:cNvPr id="78030" name="Group 206"/>
          <p:cNvGrpSpPr>
            <a:grpSpLocks/>
          </p:cNvGrpSpPr>
          <p:nvPr/>
        </p:nvGrpSpPr>
        <p:grpSpPr bwMode="auto">
          <a:xfrm>
            <a:off x="6172200" y="4114800"/>
            <a:ext cx="877888" cy="984250"/>
            <a:chOff x="0" y="1158"/>
            <a:chExt cx="3300" cy="3162"/>
          </a:xfrm>
        </p:grpSpPr>
        <p:grpSp>
          <p:nvGrpSpPr>
            <p:cNvPr id="5595" name="Group 20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609" name="AutoShape 20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10" name="Oval 20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6" name="Group 21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607" name="AutoShape 21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8" name="Oval 21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7" name="Group 21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605" name="AutoShape 21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6" name="Oval 21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8" name="Group 21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603" name="AutoShape 21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4" name="Oval 21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99" name="Group 21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601" name="AutoShape 22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02" name="Oval 22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600" name="Oval 22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29</a:t>
              </a:r>
            </a:p>
          </p:txBody>
        </p:sp>
      </p:grpSp>
      <p:grpSp>
        <p:nvGrpSpPr>
          <p:cNvPr id="78047" name="Group 223"/>
          <p:cNvGrpSpPr>
            <a:grpSpLocks/>
          </p:cNvGrpSpPr>
          <p:nvPr/>
        </p:nvGrpSpPr>
        <p:grpSpPr bwMode="auto">
          <a:xfrm>
            <a:off x="1524000" y="2895600"/>
            <a:ext cx="877888" cy="984250"/>
            <a:chOff x="0" y="1158"/>
            <a:chExt cx="3300" cy="3162"/>
          </a:xfrm>
        </p:grpSpPr>
        <p:grpSp>
          <p:nvGrpSpPr>
            <p:cNvPr id="5579" name="Group 22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93" name="AutoShape 22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4" name="Oval 22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0" name="Group 22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91" name="AutoShape 22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2" name="Oval 22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1" name="Group 23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89" name="AutoShape 23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0" name="Oval 23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2" name="Group 23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87" name="AutoShape 23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88" name="Oval 23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83" name="Group 23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85" name="AutoShape 23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86" name="Oval 23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84" name="Oval 23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17</a:t>
              </a:r>
            </a:p>
          </p:txBody>
        </p:sp>
      </p:grpSp>
      <p:grpSp>
        <p:nvGrpSpPr>
          <p:cNvPr id="78064" name="Group 240"/>
          <p:cNvGrpSpPr>
            <a:grpSpLocks/>
          </p:cNvGrpSpPr>
          <p:nvPr/>
        </p:nvGrpSpPr>
        <p:grpSpPr bwMode="auto">
          <a:xfrm>
            <a:off x="9525000" y="3048001"/>
            <a:ext cx="852488" cy="868363"/>
            <a:chOff x="0" y="1158"/>
            <a:chExt cx="3300" cy="3162"/>
          </a:xfrm>
        </p:grpSpPr>
        <p:grpSp>
          <p:nvGrpSpPr>
            <p:cNvPr id="5563" name="Group 24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77" name="AutoShape 24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8" name="Oval 24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4" name="Group 24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75" name="AutoShape 24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6" name="Oval 24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5" name="Group 24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73" name="AutoShape 24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4" name="Oval 24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6" name="Group 25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71" name="AutoShape 25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2" name="Oval 25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67" name="Group 25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69" name="AutoShape 25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0" name="Oval 25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68" name="Oval 25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24</a:t>
              </a:r>
            </a:p>
          </p:txBody>
        </p:sp>
      </p:grpSp>
      <p:grpSp>
        <p:nvGrpSpPr>
          <p:cNvPr id="78081" name="Group 257"/>
          <p:cNvGrpSpPr>
            <a:grpSpLocks/>
          </p:cNvGrpSpPr>
          <p:nvPr/>
        </p:nvGrpSpPr>
        <p:grpSpPr bwMode="auto">
          <a:xfrm>
            <a:off x="2627314" y="2895600"/>
            <a:ext cx="879475" cy="984250"/>
            <a:chOff x="0" y="1158"/>
            <a:chExt cx="3300" cy="3162"/>
          </a:xfrm>
        </p:grpSpPr>
        <p:grpSp>
          <p:nvGrpSpPr>
            <p:cNvPr id="5547" name="Group 25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61" name="AutoShape 25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62" name="Oval 26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48" name="Group 26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59" name="AutoShape 26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60" name="Oval 26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49" name="Group 26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57" name="AutoShape 26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8" name="Oval 26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50" name="Group 26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55" name="AutoShape 26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6" name="Oval 26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51" name="Group 27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53" name="AutoShape 27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4" name="Oval 27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52" name="Oval 27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18</a:t>
              </a:r>
            </a:p>
          </p:txBody>
        </p:sp>
      </p:grpSp>
      <p:grpSp>
        <p:nvGrpSpPr>
          <p:cNvPr id="78098" name="Group 274"/>
          <p:cNvGrpSpPr>
            <a:grpSpLocks/>
          </p:cNvGrpSpPr>
          <p:nvPr/>
        </p:nvGrpSpPr>
        <p:grpSpPr bwMode="auto">
          <a:xfrm>
            <a:off x="3822700" y="2965450"/>
            <a:ext cx="877888" cy="984250"/>
            <a:chOff x="0" y="1158"/>
            <a:chExt cx="3300" cy="3162"/>
          </a:xfrm>
        </p:grpSpPr>
        <p:grpSp>
          <p:nvGrpSpPr>
            <p:cNvPr id="5531" name="Group 27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45" name="AutoShape 27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6" name="Oval 27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2" name="Group 27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43" name="AutoShape 27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4" name="Oval 28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3" name="Group 28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41" name="AutoShape 28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2" name="Oval 28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4" name="Group 28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39" name="AutoShape 28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0" name="Oval 28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35" name="Group 28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37" name="AutoShape 28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8" name="Oval 28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36" name="Oval 29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19</a:t>
              </a:r>
            </a:p>
          </p:txBody>
        </p:sp>
      </p:grpSp>
      <p:grpSp>
        <p:nvGrpSpPr>
          <p:cNvPr id="78115" name="Group 291"/>
          <p:cNvGrpSpPr>
            <a:grpSpLocks/>
          </p:cNvGrpSpPr>
          <p:nvPr/>
        </p:nvGrpSpPr>
        <p:grpSpPr bwMode="auto">
          <a:xfrm>
            <a:off x="9738143" y="1626348"/>
            <a:ext cx="877887" cy="984250"/>
            <a:chOff x="0" y="1158"/>
            <a:chExt cx="3300" cy="3162"/>
          </a:xfrm>
        </p:grpSpPr>
        <p:grpSp>
          <p:nvGrpSpPr>
            <p:cNvPr id="5515" name="Group 29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29" name="AutoShape 29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" name="Oval 29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6" name="Group 29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27" name="AutoShape 29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8" name="Oval 29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7" name="Group 29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25" name="AutoShape 29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6" name="Oval 30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8" name="Group 30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23" name="AutoShape 30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4" name="Oval 30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19" name="Group 30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21" name="AutoShape 30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2" name="Oval 30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20" name="Oval 30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 smtClean="0">
                  <a:solidFill>
                    <a:srgbClr val="FF0000"/>
                  </a:solidFill>
                  <a:latin typeface="VNI-Helve" pitchFamily="2" charset="0"/>
                </a:rPr>
                <a:t>16</a:t>
              </a:r>
              <a:endParaRPr lang="en-US" altLang="en-US" sz="2500" b="1" dirty="0">
                <a:solidFill>
                  <a:srgbClr val="FF0000"/>
                </a:solidFill>
                <a:latin typeface="VNI-Helve" pitchFamily="2" charset="0"/>
              </a:endParaRPr>
            </a:p>
          </p:txBody>
        </p:sp>
      </p:grpSp>
      <p:grpSp>
        <p:nvGrpSpPr>
          <p:cNvPr id="78132" name="Group 308"/>
          <p:cNvGrpSpPr>
            <a:grpSpLocks/>
          </p:cNvGrpSpPr>
          <p:nvPr/>
        </p:nvGrpSpPr>
        <p:grpSpPr bwMode="auto">
          <a:xfrm>
            <a:off x="7315200" y="2895600"/>
            <a:ext cx="877888" cy="984250"/>
            <a:chOff x="0" y="1158"/>
            <a:chExt cx="3300" cy="3162"/>
          </a:xfrm>
        </p:grpSpPr>
        <p:grpSp>
          <p:nvGrpSpPr>
            <p:cNvPr id="5499" name="Group 30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513" name="AutoShape 31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4" name="Oval 31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0" name="Group 31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511" name="AutoShape 31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2" name="Oval 31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1" name="Group 31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509" name="AutoShape 31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0" name="Oval 31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2" name="Group 31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507" name="AutoShape 31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08" name="Oval 32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503" name="Group 32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505" name="AutoShape 32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06" name="Oval 32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504" name="Oval 32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22</a:t>
              </a:r>
            </a:p>
          </p:txBody>
        </p:sp>
      </p:grpSp>
      <p:grpSp>
        <p:nvGrpSpPr>
          <p:cNvPr id="78149" name="Group 325"/>
          <p:cNvGrpSpPr>
            <a:grpSpLocks/>
          </p:cNvGrpSpPr>
          <p:nvPr/>
        </p:nvGrpSpPr>
        <p:grpSpPr bwMode="auto">
          <a:xfrm>
            <a:off x="8534400" y="2971800"/>
            <a:ext cx="877888" cy="984250"/>
            <a:chOff x="0" y="1158"/>
            <a:chExt cx="3300" cy="3162"/>
          </a:xfrm>
        </p:grpSpPr>
        <p:grpSp>
          <p:nvGrpSpPr>
            <p:cNvPr id="5483" name="Group 32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97" name="AutoShape 32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8" name="Oval 32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4" name="Group 32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95" name="AutoShape 33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6" name="Oval 33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5" name="Group 33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93" name="AutoShape 33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4" name="Oval 33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6" name="Group 33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91" name="AutoShape 33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2" name="Oval 33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87" name="Group 33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89" name="AutoShape 33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0" name="Oval 34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88" name="Oval 34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23</a:t>
              </a:r>
            </a:p>
          </p:txBody>
        </p:sp>
      </p:grpSp>
      <p:grpSp>
        <p:nvGrpSpPr>
          <p:cNvPr id="78166" name="Group 342"/>
          <p:cNvGrpSpPr>
            <a:grpSpLocks/>
          </p:cNvGrpSpPr>
          <p:nvPr/>
        </p:nvGrpSpPr>
        <p:grpSpPr bwMode="auto">
          <a:xfrm>
            <a:off x="1599406" y="464817"/>
            <a:ext cx="877887" cy="984250"/>
            <a:chOff x="0" y="1158"/>
            <a:chExt cx="3300" cy="3162"/>
          </a:xfrm>
        </p:grpSpPr>
        <p:grpSp>
          <p:nvGrpSpPr>
            <p:cNvPr id="5467" name="Group 34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81" name="AutoShape 34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82" name="Oval 34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68" name="Group 34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79" name="AutoShape 34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80" name="Oval 34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69" name="Group 34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77" name="AutoShape 35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8" name="Oval 35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70" name="Group 35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75" name="AutoShape 35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6" name="Oval 35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71" name="Group 35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73" name="AutoShape 35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4" name="Oval 35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72" name="Oval 35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 smtClean="0">
                  <a:solidFill>
                    <a:srgbClr val="FF0000"/>
                  </a:solidFill>
                  <a:latin typeface="VNI-Helve" pitchFamily="2" charset="0"/>
                </a:rPr>
                <a:t>1</a:t>
              </a:r>
              <a:endParaRPr lang="en-US" altLang="en-US" sz="2500" b="1" dirty="0">
                <a:solidFill>
                  <a:srgbClr val="FF0000"/>
                </a:solidFill>
                <a:latin typeface="VNI-Helve" pitchFamily="2" charset="0"/>
              </a:endParaRPr>
            </a:p>
          </p:txBody>
        </p:sp>
      </p:grpSp>
      <p:grpSp>
        <p:nvGrpSpPr>
          <p:cNvPr id="78183" name="Group 359"/>
          <p:cNvGrpSpPr>
            <a:grpSpLocks/>
          </p:cNvGrpSpPr>
          <p:nvPr/>
        </p:nvGrpSpPr>
        <p:grpSpPr bwMode="auto">
          <a:xfrm>
            <a:off x="3776664" y="381000"/>
            <a:ext cx="879475" cy="984250"/>
            <a:chOff x="0" y="1158"/>
            <a:chExt cx="3300" cy="3162"/>
          </a:xfrm>
        </p:grpSpPr>
        <p:grpSp>
          <p:nvGrpSpPr>
            <p:cNvPr id="5451" name="Group 36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65" name="AutoShape 36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6" name="Oval 36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2" name="Group 36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63" name="AutoShape 36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4" name="Oval 36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3" name="Group 36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61" name="AutoShape 36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2" name="Oval 36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4" name="Group 36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59" name="AutoShape 37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0" name="Oval 37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55" name="Group 37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57" name="AutoShape 37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8" name="Oval 37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56" name="Oval 37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</a:t>
              </a:r>
            </a:p>
          </p:txBody>
        </p:sp>
      </p:grpSp>
      <p:grpSp>
        <p:nvGrpSpPr>
          <p:cNvPr id="78200" name="Group 376"/>
          <p:cNvGrpSpPr>
            <a:grpSpLocks/>
          </p:cNvGrpSpPr>
          <p:nvPr/>
        </p:nvGrpSpPr>
        <p:grpSpPr bwMode="auto">
          <a:xfrm>
            <a:off x="2590800" y="4191000"/>
            <a:ext cx="877888" cy="984250"/>
            <a:chOff x="0" y="1158"/>
            <a:chExt cx="3300" cy="3162"/>
          </a:xfrm>
        </p:grpSpPr>
        <p:grpSp>
          <p:nvGrpSpPr>
            <p:cNvPr id="5435" name="Group 37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49" name="AutoShape 37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0" name="Oval 37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6" name="Group 38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47" name="AutoShape 38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8" name="Oval 38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7" name="Group 38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45" name="AutoShape 38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" name="Oval 38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8" name="Group 38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43" name="AutoShape 38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4" name="Oval 38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39" name="Group 38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41" name="AutoShape 39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" name="Oval 39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40" name="Oval 39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26</a:t>
              </a:r>
            </a:p>
          </p:txBody>
        </p:sp>
      </p:grpSp>
      <p:grpSp>
        <p:nvGrpSpPr>
          <p:cNvPr id="78217" name="Group 393"/>
          <p:cNvGrpSpPr>
            <a:grpSpLocks/>
          </p:cNvGrpSpPr>
          <p:nvPr/>
        </p:nvGrpSpPr>
        <p:grpSpPr bwMode="auto">
          <a:xfrm>
            <a:off x="3810000" y="4273550"/>
            <a:ext cx="877888" cy="984250"/>
            <a:chOff x="0" y="1158"/>
            <a:chExt cx="3300" cy="3162"/>
          </a:xfrm>
        </p:grpSpPr>
        <p:grpSp>
          <p:nvGrpSpPr>
            <p:cNvPr id="5419" name="Group 39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33" name="AutoShape 39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4" name="Oval 39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0" name="Group 39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31" name="AutoShape 39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" name="Oval 39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1" name="Group 40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29" name="AutoShape 40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" name="Oval 40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2" name="Group 40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27" name="AutoShape 40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" name="Oval 40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23" name="Group 40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25" name="AutoShape 40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6" name="Oval 40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24" name="Oval 40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27</a:t>
              </a:r>
            </a:p>
          </p:txBody>
        </p:sp>
      </p:grpSp>
      <p:grpSp>
        <p:nvGrpSpPr>
          <p:cNvPr id="5146" name="Group 410"/>
          <p:cNvGrpSpPr>
            <a:grpSpLocks/>
          </p:cNvGrpSpPr>
          <p:nvPr/>
        </p:nvGrpSpPr>
        <p:grpSpPr bwMode="auto">
          <a:xfrm>
            <a:off x="4934525" y="2831736"/>
            <a:ext cx="877888" cy="984250"/>
            <a:chOff x="0" y="1158"/>
            <a:chExt cx="3300" cy="3162"/>
          </a:xfrm>
        </p:grpSpPr>
        <p:grpSp>
          <p:nvGrpSpPr>
            <p:cNvPr id="5403" name="Group 41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17" name="AutoShape 41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8" name="Oval 41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4" name="Group 41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415" name="AutoShape 41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6" name="Oval 41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5" name="Group 41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413" name="AutoShape 41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4" name="Oval 41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6" name="Group 42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411" name="AutoShape 42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2" name="Oval 42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407" name="Group 42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409" name="AutoShape 42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0" name="Oval 42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408" name="Oval 42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 smtClean="0">
                  <a:solidFill>
                    <a:srgbClr val="FF0000"/>
                  </a:solidFill>
                  <a:latin typeface="VNI-Helve" pitchFamily="2" charset="0"/>
                </a:rPr>
                <a:t>20</a:t>
              </a:r>
              <a:endParaRPr lang="en-US" altLang="en-US" sz="2500" b="1" dirty="0">
                <a:solidFill>
                  <a:srgbClr val="FF0000"/>
                </a:solidFill>
                <a:latin typeface="VNI-Helve" pitchFamily="2" charset="0"/>
              </a:endParaRPr>
            </a:p>
          </p:txBody>
        </p:sp>
      </p:grpSp>
      <p:grpSp>
        <p:nvGrpSpPr>
          <p:cNvPr id="78251" name="Group 427"/>
          <p:cNvGrpSpPr>
            <a:grpSpLocks/>
          </p:cNvGrpSpPr>
          <p:nvPr/>
        </p:nvGrpSpPr>
        <p:grpSpPr bwMode="auto">
          <a:xfrm>
            <a:off x="1524000" y="4191000"/>
            <a:ext cx="877888" cy="984250"/>
            <a:chOff x="0" y="1158"/>
            <a:chExt cx="3300" cy="3162"/>
          </a:xfrm>
        </p:grpSpPr>
        <p:grpSp>
          <p:nvGrpSpPr>
            <p:cNvPr id="5387" name="Group 428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401" name="AutoShape 429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02" name="Oval 430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88" name="Group 431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99" name="AutoShape 432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00" name="Oval 433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89" name="Group 434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97" name="AutoShape 435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8" name="Oval 436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90" name="Group 437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95" name="AutoShape 438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6" name="Oval 439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91" name="Group 440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93" name="AutoShape 441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4" name="Oval 442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92" name="Oval 443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25</a:t>
              </a:r>
            </a:p>
          </p:txBody>
        </p:sp>
      </p:grpSp>
      <p:grpSp>
        <p:nvGrpSpPr>
          <p:cNvPr id="78268" name="Group 444"/>
          <p:cNvGrpSpPr>
            <a:grpSpLocks/>
          </p:cNvGrpSpPr>
          <p:nvPr/>
        </p:nvGrpSpPr>
        <p:grpSpPr bwMode="auto">
          <a:xfrm>
            <a:off x="8493125" y="4224338"/>
            <a:ext cx="877888" cy="984250"/>
            <a:chOff x="0" y="1158"/>
            <a:chExt cx="3300" cy="3162"/>
          </a:xfrm>
        </p:grpSpPr>
        <p:grpSp>
          <p:nvGrpSpPr>
            <p:cNvPr id="5371" name="Group 445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85" name="AutoShape 446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6" name="Oval 447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2" name="Group 448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83" name="AutoShape 449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4" name="Oval 450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3" name="Group 451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81" name="AutoShape 452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2" name="Oval 453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4" name="Group 454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79" name="AutoShape 455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0" name="Oval 456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75" name="Group 457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77" name="AutoShape 458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8" name="Oval 459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76" name="Oval 460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31</a:t>
              </a:r>
            </a:p>
          </p:txBody>
        </p:sp>
      </p:grpSp>
      <p:grpSp>
        <p:nvGrpSpPr>
          <p:cNvPr id="78285" name="Group 461"/>
          <p:cNvGrpSpPr>
            <a:grpSpLocks/>
          </p:cNvGrpSpPr>
          <p:nvPr/>
        </p:nvGrpSpPr>
        <p:grpSpPr bwMode="auto">
          <a:xfrm>
            <a:off x="1711326" y="5330825"/>
            <a:ext cx="879475" cy="984250"/>
            <a:chOff x="0" y="1158"/>
            <a:chExt cx="3300" cy="3162"/>
          </a:xfrm>
        </p:grpSpPr>
        <p:grpSp>
          <p:nvGrpSpPr>
            <p:cNvPr id="5355" name="Group 46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69" name="AutoShape 46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0" name="Oval 46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6" name="Group 46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67" name="AutoShape 46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8" name="Oval 46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7" name="Group 46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65" name="AutoShape 46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6" name="Oval 47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8" name="Group 47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63" name="AutoShape 47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4" name="Oval 47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59" name="Group 47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61" name="AutoShape 47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2" name="Oval 47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60" name="Oval 47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33</a:t>
              </a:r>
            </a:p>
          </p:txBody>
        </p:sp>
      </p:grpSp>
      <p:grpSp>
        <p:nvGrpSpPr>
          <p:cNvPr id="78302" name="Group 478"/>
          <p:cNvGrpSpPr>
            <a:grpSpLocks/>
          </p:cNvGrpSpPr>
          <p:nvPr/>
        </p:nvGrpSpPr>
        <p:grpSpPr bwMode="auto">
          <a:xfrm>
            <a:off x="2730500" y="5392738"/>
            <a:ext cx="877888" cy="984250"/>
            <a:chOff x="0" y="1158"/>
            <a:chExt cx="3300" cy="3162"/>
          </a:xfrm>
        </p:grpSpPr>
        <p:grpSp>
          <p:nvGrpSpPr>
            <p:cNvPr id="5339" name="Group 47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53" name="AutoShape 48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4" name="Oval 48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0" name="Group 48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51" name="AutoShape 48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2" name="Oval 48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1" name="Group 48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49" name="AutoShape 48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0" name="Oval 48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2" name="Group 48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47" name="AutoShape 48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8" name="Oval 49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43" name="Group 49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45" name="AutoShape 49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6" name="Oval 49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44" name="Oval 49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34</a:t>
              </a:r>
            </a:p>
          </p:txBody>
        </p:sp>
      </p:grpSp>
      <p:grpSp>
        <p:nvGrpSpPr>
          <p:cNvPr id="78319" name="Group 495"/>
          <p:cNvGrpSpPr>
            <a:grpSpLocks/>
          </p:cNvGrpSpPr>
          <p:nvPr/>
        </p:nvGrpSpPr>
        <p:grpSpPr bwMode="auto">
          <a:xfrm>
            <a:off x="3819525" y="5405438"/>
            <a:ext cx="877888" cy="984250"/>
            <a:chOff x="0" y="1158"/>
            <a:chExt cx="3300" cy="3162"/>
          </a:xfrm>
        </p:grpSpPr>
        <p:grpSp>
          <p:nvGrpSpPr>
            <p:cNvPr id="5323" name="Group 496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37" name="AutoShape 497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8" name="Oval 498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4" name="Group 499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35" name="AutoShape 500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6" name="Oval 501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5" name="Group 502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33" name="AutoShape 503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4" name="Oval 504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6" name="Group 505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31" name="AutoShape 506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2" name="Oval 507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27" name="Group 508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29" name="AutoShape 509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0" name="Oval 510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28" name="Oval 511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35</a:t>
              </a:r>
            </a:p>
          </p:txBody>
        </p:sp>
      </p:grpSp>
      <p:grpSp>
        <p:nvGrpSpPr>
          <p:cNvPr id="78336" name="Group 512"/>
          <p:cNvGrpSpPr>
            <a:grpSpLocks/>
          </p:cNvGrpSpPr>
          <p:nvPr/>
        </p:nvGrpSpPr>
        <p:grpSpPr bwMode="auto">
          <a:xfrm>
            <a:off x="8491539" y="333376"/>
            <a:ext cx="968375" cy="925513"/>
            <a:chOff x="0" y="1158"/>
            <a:chExt cx="3300" cy="3162"/>
          </a:xfrm>
        </p:grpSpPr>
        <p:grpSp>
          <p:nvGrpSpPr>
            <p:cNvPr id="5307" name="Group 513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21" name="AutoShape 514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2" name="Oval 515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08" name="Group 516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19" name="AutoShape 517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0" name="Oval 518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09" name="Group 519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17" name="AutoShape 520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8" name="Oval 521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10" name="Group 522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315" name="AutoShape 523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6" name="Oval 524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311" name="Group 525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313" name="AutoShape 526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4" name="Oval 527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312" name="Oval 528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7</a:t>
              </a:r>
            </a:p>
          </p:txBody>
        </p:sp>
      </p:grpSp>
      <p:grpSp>
        <p:nvGrpSpPr>
          <p:cNvPr id="78353" name="Group 529"/>
          <p:cNvGrpSpPr>
            <a:grpSpLocks/>
          </p:cNvGrpSpPr>
          <p:nvPr/>
        </p:nvGrpSpPr>
        <p:grpSpPr bwMode="auto">
          <a:xfrm>
            <a:off x="7312026" y="1612901"/>
            <a:ext cx="968375" cy="925513"/>
            <a:chOff x="0" y="1158"/>
            <a:chExt cx="3300" cy="3162"/>
          </a:xfrm>
        </p:grpSpPr>
        <p:grpSp>
          <p:nvGrpSpPr>
            <p:cNvPr id="5291" name="Group 530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305" name="AutoShape 531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6" name="Oval 532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2" name="Group 533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303" name="AutoShape 534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4" name="Oval 535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3" name="Group 536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301" name="AutoShape 537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2" name="Oval 538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4" name="Group 539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99" name="AutoShape 540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0" name="Oval 541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95" name="Group 542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97" name="AutoShape 543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98" name="Oval 544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96" name="Oval 545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14</a:t>
              </a:r>
            </a:p>
          </p:txBody>
        </p:sp>
      </p:grpSp>
      <p:grpSp>
        <p:nvGrpSpPr>
          <p:cNvPr id="78370" name="Group 546"/>
          <p:cNvGrpSpPr>
            <a:grpSpLocks/>
          </p:cNvGrpSpPr>
          <p:nvPr/>
        </p:nvGrpSpPr>
        <p:grpSpPr bwMode="auto">
          <a:xfrm>
            <a:off x="6191251" y="2992438"/>
            <a:ext cx="968375" cy="925512"/>
            <a:chOff x="0" y="1158"/>
            <a:chExt cx="3300" cy="3162"/>
          </a:xfrm>
        </p:grpSpPr>
        <p:grpSp>
          <p:nvGrpSpPr>
            <p:cNvPr id="5275" name="Group 547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89" name="AutoShape 548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90" name="Oval 549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6" name="Group 550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87" name="AutoShape 551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8" name="Oval 552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7" name="Group 553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85" name="AutoShape 554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6" name="Oval 555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8" name="Group 556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83" name="AutoShape 557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4" name="Oval 558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79" name="Group 559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81" name="AutoShape 560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2" name="Oval 561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80" name="Oval 562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21</a:t>
              </a:r>
            </a:p>
          </p:txBody>
        </p:sp>
      </p:grpSp>
      <p:grpSp>
        <p:nvGrpSpPr>
          <p:cNvPr id="78387" name="Group 563"/>
          <p:cNvGrpSpPr>
            <a:grpSpLocks/>
          </p:cNvGrpSpPr>
          <p:nvPr/>
        </p:nvGrpSpPr>
        <p:grpSpPr bwMode="auto">
          <a:xfrm>
            <a:off x="4876801" y="4217988"/>
            <a:ext cx="1039813" cy="925512"/>
            <a:chOff x="0" y="1158"/>
            <a:chExt cx="3300" cy="3162"/>
          </a:xfrm>
        </p:grpSpPr>
        <p:grpSp>
          <p:nvGrpSpPr>
            <p:cNvPr id="5259" name="Group 564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73" name="AutoShape 565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4" name="Oval 566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0" name="Group 567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71" name="AutoShape 568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2" name="Oval 569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1" name="Group 570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69" name="AutoShape 571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0" name="Oval 572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2" name="Group 573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67" name="AutoShape 574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8" name="Oval 575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63" name="Group 576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65" name="AutoShape 577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6" name="Oval 578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64" name="Oval 579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28</a:t>
              </a:r>
            </a:p>
          </p:txBody>
        </p:sp>
      </p:grpSp>
      <p:grpSp>
        <p:nvGrpSpPr>
          <p:cNvPr id="78404" name="Group 580"/>
          <p:cNvGrpSpPr>
            <a:grpSpLocks/>
          </p:cNvGrpSpPr>
          <p:nvPr/>
        </p:nvGrpSpPr>
        <p:grpSpPr bwMode="auto">
          <a:xfrm>
            <a:off x="7313089" y="4160325"/>
            <a:ext cx="968375" cy="925512"/>
            <a:chOff x="0" y="1158"/>
            <a:chExt cx="3300" cy="3162"/>
          </a:xfrm>
        </p:grpSpPr>
        <p:grpSp>
          <p:nvGrpSpPr>
            <p:cNvPr id="5243" name="Group 581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57" name="AutoShape 582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8" name="Oval 583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4" name="Group 584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55" name="AutoShape 585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6" name="Oval 586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5" name="Group 587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53" name="AutoShape 588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4" name="Oval 589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6" name="Group 590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51" name="AutoShape 591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2" name="Oval 592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247" name="Group 593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49" name="AutoShape 594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0" name="Oval 595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48" name="Oval 596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 dirty="0">
                  <a:solidFill>
                    <a:srgbClr val="FF0000"/>
                  </a:solidFill>
                  <a:latin typeface="VNI-Helve" pitchFamily="2" charset="0"/>
                </a:rPr>
                <a:t>30</a:t>
              </a:r>
            </a:p>
          </p:txBody>
        </p:sp>
      </p:grpSp>
      <p:grpSp>
        <p:nvGrpSpPr>
          <p:cNvPr id="78455" name="Group 631"/>
          <p:cNvGrpSpPr>
            <a:grpSpLocks/>
          </p:cNvGrpSpPr>
          <p:nvPr/>
        </p:nvGrpSpPr>
        <p:grpSpPr bwMode="auto">
          <a:xfrm>
            <a:off x="9545638" y="4197351"/>
            <a:ext cx="1039812" cy="925513"/>
            <a:chOff x="0" y="1158"/>
            <a:chExt cx="3300" cy="3162"/>
          </a:xfrm>
        </p:grpSpPr>
        <p:grpSp>
          <p:nvGrpSpPr>
            <p:cNvPr id="5195" name="Group 632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209" name="AutoShape 633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0" name="Oval 634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6" name="Group 635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207" name="AutoShape 636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8" name="Oval 637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7" name="Group 638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205" name="AutoShape 639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6" name="Oval 640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8" name="Group 641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203" name="AutoShape 642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4" name="Oval 643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99" name="Group 644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201" name="AutoShape 645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2" name="Oval 646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200" name="Oval 647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32</a:t>
              </a:r>
            </a:p>
          </p:txBody>
        </p:sp>
      </p:grpSp>
      <p:grpSp>
        <p:nvGrpSpPr>
          <p:cNvPr id="78472" name="Group 648"/>
          <p:cNvGrpSpPr>
            <a:grpSpLocks/>
          </p:cNvGrpSpPr>
          <p:nvPr/>
        </p:nvGrpSpPr>
        <p:grpSpPr bwMode="auto">
          <a:xfrm>
            <a:off x="1636714" y="1585913"/>
            <a:ext cx="877887" cy="984250"/>
            <a:chOff x="0" y="1158"/>
            <a:chExt cx="3300" cy="3162"/>
          </a:xfrm>
        </p:grpSpPr>
        <p:grpSp>
          <p:nvGrpSpPr>
            <p:cNvPr id="5179" name="Group 649"/>
            <p:cNvGrpSpPr>
              <a:grpSpLocks/>
            </p:cNvGrpSpPr>
            <p:nvPr/>
          </p:nvGrpSpPr>
          <p:grpSpPr bwMode="auto">
            <a:xfrm>
              <a:off x="0" y="2259"/>
              <a:ext cx="2115" cy="1340"/>
              <a:chOff x="1314" y="1545"/>
              <a:chExt cx="2115" cy="1340"/>
            </a:xfrm>
          </p:grpSpPr>
          <p:sp>
            <p:nvSpPr>
              <p:cNvPr id="5193" name="AutoShape 650"/>
              <p:cNvSpPr>
                <a:spLocks noChangeArrowheads="1"/>
              </p:cNvSpPr>
              <p:nvPr/>
            </p:nvSpPr>
            <p:spPr bwMode="auto">
              <a:xfrm rot="-6480000">
                <a:off x="1869" y="1137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4" name="Oval 651"/>
              <p:cNvSpPr>
                <a:spLocks noChangeArrowheads="1"/>
              </p:cNvSpPr>
              <p:nvPr/>
            </p:nvSpPr>
            <p:spPr bwMode="auto">
              <a:xfrm>
                <a:off x="1314" y="1728"/>
                <a:ext cx="1180" cy="1157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0" name="Group 652"/>
            <p:cNvGrpSpPr>
              <a:grpSpLocks/>
            </p:cNvGrpSpPr>
            <p:nvPr/>
          </p:nvGrpSpPr>
          <p:grpSpPr bwMode="auto">
            <a:xfrm>
              <a:off x="1428" y="1233"/>
              <a:ext cx="1473" cy="1992"/>
              <a:chOff x="2727" y="489"/>
              <a:chExt cx="1473" cy="1992"/>
            </a:xfrm>
          </p:grpSpPr>
          <p:sp>
            <p:nvSpPr>
              <p:cNvPr id="5191" name="AutoShape 653"/>
              <p:cNvSpPr>
                <a:spLocks noChangeArrowheads="1"/>
              </p:cNvSpPr>
              <p:nvPr/>
            </p:nvSpPr>
            <p:spPr bwMode="auto">
              <a:xfrm rot="2160000">
                <a:off x="2727" y="513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2" name="Oval 654"/>
              <p:cNvSpPr>
                <a:spLocks noChangeArrowheads="1"/>
              </p:cNvSpPr>
              <p:nvPr/>
            </p:nvSpPr>
            <p:spPr bwMode="auto">
              <a:xfrm>
                <a:off x="3048" y="48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FF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1" name="Group 655"/>
            <p:cNvGrpSpPr>
              <a:grpSpLocks/>
            </p:cNvGrpSpPr>
            <p:nvPr/>
          </p:nvGrpSpPr>
          <p:grpSpPr bwMode="auto">
            <a:xfrm>
              <a:off x="357" y="1158"/>
              <a:ext cx="1512" cy="1998"/>
              <a:chOff x="1701" y="459"/>
              <a:chExt cx="1512" cy="1998"/>
            </a:xfrm>
          </p:grpSpPr>
          <p:sp>
            <p:nvSpPr>
              <p:cNvPr id="5189" name="AutoShape 656"/>
              <p:cNvSpPr>
                <a:spLocks noChangeArrowheads="1"/>
              </p:cNvSpPr>
              <p:nvPr/>
            </p:nvSpPr>
            <p:spPr bwMode="auto">
              <a:xfrm rot="-2160000">
                <a:off x="2061" y="48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0" name="Oval 657"/>
              <p:cNvSpPr>
                <a:spLocks noChangeArrowheads="1"/>
              </p:cNvSpPr>
              <p:nvPr/>
            </p:nvSpPr>
            <p:spPr bwMode="auto">
              <a:xfrm>
                <a:off x="1701" y="459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2" name="Group 658"/>
            <p:cNvGrpSpPr>
              <a:grpSpLocks/>
            </p:cNvGrpSpPr>
            <p:nvPr/>
          </p:nvGrpSpPr>
          <p:grpSpPr bwMode="auto">
            <a:xfrm>
              <a:off x="1056" y="2238"/>
              <a:ext cx="1170" cy="2082"/>
              <a:chOff x="2415" y="1569"/>
              <a:chExt cx="1170" cy="2082"/>
            </a:xfrm>
          </p:grpSpPr>
          <p:sp>
            <p:nvSpPr>
              <p:cNvPr id="5187" name="AutoShape 659"/>
              <p:cNvSpPr>
                <a:spLocks noChangeArrowheads="1"/>
              </p:cNvSpPr>
              <p:nvPr/>
            </p:nvSpPr>
            <p:spPr bwMode="auto">
              <a:xfrm rot="10800000">
                <a:off x="2415" y="1569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8" name="Oval 660"/>
              <p:cNvSpPr>
                <a:spLocks noChangeArrowheads="1"/>
              </p:cNvSpPr>
              <p:nvPr/>
            </p:nvSpPr>
            <p:spPr bwMode="auto">
              <a:xfrm>
                <a:off x="2433" y="2526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grpSp>
          <p:nvGrpSpPr>
            <p:cNvPr id="5183" name="Group 661"/>
            <p:cNvGrpSpPr>
              <a:grpSpLocks/>
            </p:cNvGrpSpPr>
            <p:nvPr/>
          </p:nvGrpSpPr>
          <p:grpSpPr bwMode="auto">
            <a:xfrm>
              <a:off x="1203" y="2271"/>
              <a:ext cx="2097" cy="1293"/>
              <a:chOff x="2592" y="1572"/>
              <a:chExt cx="2097" cy="1293"/>
            </a:xfrm>
          </p:grpSpPr>
          <p:sp>
            <p:nvSpPr>
              <p:cNvPr id="5185" name="AutoShape 662"/>
              <p:cNvSpPr>
                <a:spLocks noChangeArrowheads="1"/>
              </p:cNvSpPr>
              <p:nvPr/>
            </p:nvSpPr>
            <p:spPr bwMode="auto">
              <a:xfrm rot="6480000">
                <a:off x="3000" y="1164"/>
                <a:ext cx="1152" cy="19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4 w 21600"/>
                  <a:gd name="T13" fmla="*/ 2272 h 21600"/>
                  <a:gd name="T14" fmla="*/ 16556 w 21600"/>
                  <a:gd name="T15" fmla="*/ 1367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6" name="Oval 663"/>
              <p:cNvSpPr>
                <a:spLocks noChangeArrowheads="1"/>
              </p:cNvSpPr>
              <p:nvPr/>
            </p:nvSpPr>
            <p:spPr bwMode="auto">
              <a:xfrm>
                <a:off x="3537" y="1740"/>
                <a:ext cx="1152" cy="11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500" b="1">
                  <a:solidFill>
                    <a:srgbClr val="000000"/>
                  </a:solidFill>
                  <a:latin typeface="VNI-Helve" pitchFamily="2" charset="0"/>
                </a:endParaRPr>
              </a:p>
            </p:txBody>
          </p:sp>
        </p:grpSp>
        <p:sp>
          <p:nvSpPr>
            <p:cNvPr id="5184" name="Oval 664"/>
            <p:cNvSpPr>
              <a:spLocks noChangeArrowheads="1"/>
            </p:cNvSpPr>
            <p:nvPr/>
          </p:nvSpPr>
          <p:spPr bwMode="auto">
            <a:xfrm>
              <a:off x="1008" y="2068"/>
              <a:ext cx="1244" cy="1244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500" b="1">
                  <a:solidFill>
                    <a:srgbClr val="FF0000"/>
                  </a:solidFill>
                  <a:latin typeface="VNI-Helve" pitchFamily="2" charset="0"/>
                </a:rPr>
                <a:t>9</a:t>
              </a:r>
            </a:p>
          </p:txBody>
        </p:sp>
      </p:grpSp>
      <p:pic>
        <p:nvPicPr>
          <p:cNvPr id="78489" name="Picture 665" descr="tbttrfly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9601200" y="-762000"/>
            <a:ext cx="1066800" cy="1066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98633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5 0.17757 C -0.43768 0.21687 -0.48056 0.35699 -0.50139 0.41387 C -0.52223 0.47005 -0.53125 0.48231 -0.55018 0.51653 C -0.5691 0.55098 -0.59132 0.58543 -0.61476 0.61803 C -0.6382 0.65017 -0.67726 0.69341 -0.69028 0.70959 C -0.7033 0.72578 -0.68264 0.70635 -0.69254 0.7156 C -0.70243 0.72485 -0.73125 0.75098 -0.75018 0.76578 C -0.7691 0.78057 -0.79514 0.79768 -0.80591 0.80393 C -0.81667 0.81017 -0.81285 0.80184 -0.81476 0.80138 " pathEditMode="relative" rAng="0" ptsTypes="aaaaaaaaa">
                                      <p:cBhvr>
                                        <p:cTn id="6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83" y="3163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8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0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9 0.22571 C -0.11702 0.26133 -0.22379 0.39431 -0.27813 0.44172 C -0.33247 0.48913 -0.37153 0.5111 -0.41094 0.51017 C -0.45035 0.50925 -0.50417 0.48566 -0.51459 0.43571 C -0.525 0.38575 -0.48229 0.25786 -0.47379 0.21091 " pathEditMode="relative" rAng="0" ptsTypes="aaaaa">
                                      <p:cBhvr>
                                        <p:cTn id="13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4" y="135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778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778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778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7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779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7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779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7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779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7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779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7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779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7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780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7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78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78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780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78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780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7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780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7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78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7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78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7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781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7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781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7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781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782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7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782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7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782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7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782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78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782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7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783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78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783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7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783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7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783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78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783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6" dur="indefinite"/>
                                        <p:tgtEl>
                                          <p:spTgt spid="7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783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7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784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2" dur="indefinite"/>
                                        <p:tgtEl>
                                          <p:spTgt spid="7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784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5" dur="indefinite"/>
                                        <p:tgtEl>
                                          <p:spTgt spid="7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784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8" dur="indefinite"/>
                                        <p:tgtEl>
                                          <p:spTgt spid="7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780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indefinite"/>
                                        <p:tgtEl>
                                          <p:spTgt spid="78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 1.3368 L -0.38568 0.53912 " pathEditMode="relative" rAng="0" ptsTypes="AA">
                                      <p:cBhvr>
                                        <p:cTn id="124" dur="1000" fill="hold"/>
                                        <p:tgtEl>
                                          <p:spTgt spid="78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6" y="-3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m0.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1524000" y="1066800"/>
            <a:ext cx="899798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+ 100,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= 215 </a:t>
            </a:r>
            <a:r>
              <a:rPr lang="en-US" altLang="en-US" sz="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altLang="en-US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5743574" y="3201581"/>
            <a:ext cx="457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A.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315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5743574" y="3988594"/>
            <a:ext cx="5181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B.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225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5743574" y="4779571"/>
            <a:ext cx="411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0000"/>
                </a:solidFill>
              </a:rPr>
              <a:t>C. </a:t>
            </a:r>
            <a:r>
              <a:rPr lang="en-US" altLang="en-US" sz="4400" b="1" dirty="0" smtClean="0">
                <a:solidFill>
                  <a:srgbClr val="008000"/>
                </a:solidFill>
              </a:rPr>
              <a:t>351</a:t>
            </a:r>
            <a:endParaRPr lang="en-US" altLang="en-US" sz="4400" b="1" dirty="0">
              <a:solidFill>
                <a:srgbClr val="008000"/>
              </a:solidFill>
            </a:endParaRPr>
          </a:p>
        </p:txBody>
      </p:sp>
      <p:sp>
        <p:nvSpPr>
          <p:cNvPr id="73734" name="AutoShape 6"/>
          <p:cNvSpPr>
            <a:spLocks noChangeArrowheads="1"/>
          </p:cNvSpPr>
          <p:nvPr/>
        </p:nvSpPr>
        <p:spPr bwMode="auto">
          <a:xfrm>
            <a:off x="-533400" y="48768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5" name="Oval 7"/>
          <p:cNvSpPr>
            <a:spLocks noChangeArrowheads="1"/>
          </p:cNvSpPr>
          <p:nvPr/>
        </p:nvSpPr>
        <p:spPr bwMode="auto">
          <a:xfrm>
            <a:off x="5743574" y="3277781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3736" name="Picture 8" descr="CHAO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33800"/>
            <a:ext cx="16002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372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0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250" autoRev="1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0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0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250" autoRev="1" fill="hold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78 -0.63472 C 0.4698 -0.68519 0.83698 -0.73611 0.99467 -0.64051 C 1.15365 -0.54398 1.15274 -0.1507 1.05261 -0.05556 C 0.95248 0.04074 0.5112 -0.04468 0.39362 -0.06713 C 0.27566 -0.09028 0.33594 -0.16435 0.34792 -0.18912 C 0.3599 -0.21366 0.41277 -0.21505 0.46641 -0.21597 " pathEditMode="relative" rAng="0" ptsTypes="AAAAAA">
                                      <p:cBhvr>
                                        <p:cTn id="46" dur="30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98" y="281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 animBg="1"/>
      <p:bldP spid="737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 Same Side Corner Rectangle 43"/>
          <p:cNvSpPr/>
          <p:nvPr/>
        </p:nvSpPr>
        <p:spPr>
          <a:xfrm>
            <a:off x="1524000" y="0"/>
            <a:ext cx="9144000" cy="609600"/>
          </a:xfrm>
          <a:prstGeom prst="round2Same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36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18  </a:t>
            </a: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10 </a:t>
            </a: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en-US" sz="3600" b="1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5486400" y="533400"/>
            <a:ext cx="167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i="1" u="sng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Toán</a:t>
            </a:r>
            <a:endParaRPr lang="en-US" altLang="en-US" sz="3200" b="1" i="1" dirty="0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209800" y="1197114"/>
            <a:ext cx="7620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Biểu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thức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chứa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hai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chữ</a:t>
            </a:r>
            <a:endParaRPr lang="en-US" altLang="en-US" sz="44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Picture 9" descr="BOOK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34751"/>
            <a:ext cx="2587625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WordArt 10"/>
          <p:cNvSpPr>
            <a:spLocks noChangeArrowheads="1" noChangeShapeType="1" noTextEdit="1"/>
          </p:cNvSpPr>
          <p:nvPr/>
        </p:nvSpPr>
        <p:spPr bwMode="auto">
          <a:xfrm>
            <a:off x="5410200" y="3124200"/>
            <a:ext cx="1558925" cy="498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 panose="02020500000000000000" pitchFamily="18" charset="0"/>
                <a:ea typeface="Impact" panose="02020500000000000000" pitchFamily="18" charset="0"/>
                <a:cs typeface="Impact" panose="02020500000000000000" pitchFamily="18" charset="0"/>
              </a:rPr>
              <a:t>SGK  - </a:t>
            </a:r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 panose="02020500000000000000" pitchFamily="18" charset="0"/>
                <a:ea typeface="Impact" panose="02020500000000000000" pitchFamily="18" charset="0"/>
                <a:cs typeface="Impact" panose="02020500000000000000" pitchFamily="18" charset="0"/>
              </a:rPr>
              <a:t>41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Impact" panose="02020500000000000000" pitchFamily="18" charset="0"/>
              <a:ea typeface="Impact" panose="02020500000000000000" pitchFamily="18" charset="0"/>
              <a:cs typeface="Impact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5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0">
            <a:extLst>
              <a:ext uri="{FF2B5EF4-FFF2-40B4-BE49-F238E27FC236}">
                <a16:creationId xmlns:a16="http://schemas.microsoft.com/office/drawing/2014/main" id="{2B21AAD5-762F-4C33-B49A-E05DF811F2DE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5056188"/>
            <a:ext cx="1625600" cy="1801812"/>
            <a:chOff x="2794" y="2160"/>
            <a:chExt cx="1154" cy="1279"/>
          </a:xfrm>
        </p:grpSpPr>
        <p:sp>
          <p:nvSpPr>
            <p:cNvPr id="7314" name="AutoShape 11">
              <a:extLst>
                <a:ext uri="{FF2B5EF4-FFF2-40B4-BE49-F238E27FC236}">
                  <a16:creationId xmlns:a16="http://schemas.microsoft.com/office/drawing/2014/main" id="{05145799-12BC-4ABE-B7AC-941BE27FE5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32" y="2160"/>
              <a:ext cx="1116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5" name="Freeform 12">
              <a:extLst>
                <a:ext uri="{FF2B5EF4-FFF2-40B4-BE49-F238E27FC236}">
                  <a16:creationId xmlns:a16="http://schemas.microsoft.com/office/drawing/2014/main" id="{8213B286-79F4-4DCB-92D2-9FE202240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" y="2780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6" name="Freeform 13">
              <a:extLst>
                <a:ext uri="{FF2B5EF4-FFF2-40B4-BE49-F238E27FC236}">
                  <a16:creationId xmlns:a16="http://schemas.microsoft.com/office/drawing/2014/main" id="{1A4368B2-FA8F-4A4D-AA27-656DE045D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7" name="Freeform 14">
              <a:extLst>
                <a:ext uri="{FF2B5EF4-FFF2-40B4-BE49-F238E27FC236}">
                  <a16:creationId xmlns:a16="http://schemas.microsoft.com/office/drawing/2014/main" id="{217C920B-8252-4BF5-9070-38BE48BE7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8" name="Freeform 15">
              <a:extLst>
                <a:ext uri="{FF2B5EF4-FFF2-40B4-BE49-F238E27FC236}">
                  <a16:creationId xmlns:a16="http://schemas.microsoft.com/office/drawing/2014/main" id="{2CDC54FA-6C4E-4487-8645-65439BE4A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718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9" name="Freeform 16">
              <a:extLst>
                <a:ext uri="{FF2B5EF4-FFF2-40B4-BE49-F238E27FC236}">
                  <a16:creationId xmlns:a16="http://schemas.microsoft.com/office/drawing/2014/main" id="{C6E2240A-FB5D-4E62-A2B9-A3CD81E62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800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0" name="Freeform 17">
              <a:extLst>
                <a:ext uri="{FF2B5EF4-FFF2-40B4-BE49-F238E27FC236}">
                  <a16:creationId xmlns:a16="http://schemas.microsoft.com/office/drawing/2014/main" id="{DE0DA8C2-3ECC-4D1F-976F-4A1C3CF1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818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1" name="Freeform 18">
              <a:extLst>
                <a:ext uri="{FF2B5EF4-FFF2-40B4-BE49-F238E27FC236}">
                  <a16:creationId xmlns:a16="http://schemas.microsoft.com/office/drawing/2014/main" id="{D661A07D-B90D-42D5-9DBA-A6B2AEC05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799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2" name="Freeform 19">
              <a:extLst>
                <a:ext uri="{FF2B5EF4-FFF2-40B4-BE49-F238E27FC236}">
                  <a16:creationId xmlns:a16="http://schemas.microsoft.com/office/drawing/2014/main" id="{FBD211F6-7102-4DCE-8F24-9CF430C7D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718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3" name="Freeform 20">
              <a:extLst>
                <a:ext uri="{FF2B5EF4-FFF2-40B4-BE49-F238E27FC236}">
                  <a16:creationId xmlns:a16="http://schemas.microsoft.com/office/drawing/2014/main" id="{D7B87A7C-331A-4A31-BA59-573A58F87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261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4" name="Freeform 21">
              <a:extLst>
                <a:ext uri="{FF2B5EF4-FFF2-40B4-BE49-F238E27FC236}">
                  <a16:creationId xmlns:a16="http://schemas.microsoft.com/office/drawing/2014/main" id="{9E44721F-6089-467B-9D7D-ECA2E9639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5" name="Freeform 22">
              <a:extLst>
                <a:ext uri="{FF2B5EF4-FFF2-40B4-BE49-F238E27FC236}">
                  <a16:creationId xmlns:a16="http://schemas.microsoft.com/office/drawing/2014/main" id="{B157142F-25BC-4432-AAF5-15A30ADA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6" name="Freeform 23">
              <a:extLst>
                <a:ext uri="{FF2B5EF4-FFF2-40B4-BE49-F238E27FC236}">
                  <a16:creationId xmlns:a16="http://schemas.microsoft.com/office/drawing/2014/main" id="{0A648EA5-DB2F-4E08-90AD-11972AA6C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36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7" name="Freeform 24">
              <a:extLst>
                <a:ext uri="{FF2B5EF4-FFF2-40B4-BE49-F238E27FC236}">
                  <a16:creationId xmlns:a16="http://schemas.microsoft.com/office/drawing/2014/main" id="{252A42C0-8CAC-4AD1-8229-080A6D9E4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8" name="Freeform 25">
              <a:extLst>
                <a:ext uri="{FF2B5EF4-FFF2-40B4-BE49-F238E27FC236}">
                  <a16:creationId xmlns:a16="http://schemas.microsoft.com/office/drawing/2014/main" id="{79314020-2EDC-4A80-A588-E430182C1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9" name="Freeform 26">
              <a:extLst>
                <a:ext uri="{FF2B5EF4-FFF2-40B4-BE49-F238E27FC236}">
                  <a16:creationId xmlns:a16="http://schemas.microsoft.com/office/drawing/2014/main" id="{1F9A58AF-6155-4236-83B0-81389C46C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0" name="Freeform 27">
              <a:extLst>
                <a:ext uri="{FF2B5EF4-FFF2-40B4-BE49-F238E27FC236}">
                  <a16:creationId xmlns:a16="http://schemas.microsoft.com/office/drawing/2014/main" id="{92FA506C-119F-4F4E-BB3B-9AB2D9EC0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3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1" name="Freeform 28">
              <a:extLst>
                <a:ext uri="{FF2B5EF4-FFF2-40B4-BE49-F238E27FC236}">
                  <a16:creationId xmlns:a16="http://schemas.microsoft.com/office/drawing/2014/main" id="{C5F75A08-CE18-4499-B898-A410875C1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" y="3106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2" name="Freeform 29">
              <a:extLst>
                <a:ext uri="{FF2B5EF4-FFF2-40B4-BE49-F238E27FC236}">
                  <a16:creationId xmlns:a16="http://schemas.microsoft.com/office/drawing/2014/main" id="{03CC9BBB-C680-4C36-8D89-6BA93ED3D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3" name="Freeform 30">
              <a:extLst>
                <a:ext uri="{FF2B5EF4-FFF2-40B4-BE49-F238E27FC236}">
                  <a16:creationId xmlns:a16="http://schemas.microsoft.com/office/drawing/2014/main" id="{47EBF4AB-8465-45CA-B073-B4E23DBD6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4" name="Freeform 31">
              <a:extLst>
                <a:ext uri="{FF2B5EF4-FFF2-40B4-BE49-F238E27FC236}">
                  <a16:creationId xmlns:a16="http://schemas.microsoft.com/office/drawing/2014/main" id="{3E47A159-33E8-448B-AC07-D49839F43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081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5" name="Freeform 32">
              <a:extLst>
                <a:ext uri="{FF2B5EF4-FFF2-40B4-BE49-F238E27FC236}">
                  <a16:creationId xmlns:a16="http://schemas.microsoft.com/office/drawing/2014/main" id="{CC0D2C85-DFBA-47CD-9A05-B48AFB511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114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6" name="Freeform 33">
              <a:extLst>
                <a:ext uri="{FF2B5EF4-FFF2-40B4-BE49-F238E27FC236}">
                  <a16:creationId xmlns:a16="http://schemas.microsoft.com/office/drawing/2014/main" id="{04BB2FFD-4185-4714-BA4C-1D1AC19BC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121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7" name="Freeform 34">
              <a:extLst>
                <a:ext uri="{FF2B5EF4-FFF2-40B4-BE49-F238E27FC236}">
                  <a16:creationId xmlns:a16="http://schemas.microsoft.com/office/drawing/2014/main" id="{666DB147-A124-421E-A40A-D1126600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114"/>
              <a:ext cx="36" cy="28"/>
            </a:xfrm>
            <a:custGeom>
              <a:avLst/>
              <a:gdLst>
                <a:gd name="T0" fmla="*/ 1 w 71"/>
                <a:gd name="T1" fmla="*/ 0 h 56"/>
                <a:gd name="T2" fmla="*/ 0 w 71"/>
                <a:gd name="T3" fmla="*/ 1 h 56"/>
                <a:gd name="T4" fmla="*/ 1 w 71"/>
                <a:gd name="T5" fmla="*/ 1 h 56"/>
                <a:gd name="T6" fmla="*/ 1 w 71"/>
                <a:gd name="T7" fmla="*/ 1 h 56"/>
                <a:gd name="T8" fmla="*/ 1 w 71"/>
                <a:gd name="T9" fmla="*/ 1 h 56"/>
                <a:gd name="T10" fmla="*/ 1 w 71"/>
                <a:gd name="T11" fmla="*/ 1 h 56"/>
                <a:gd name="T12" fmla="*/ 1 w 71"/>
                <a:gd name="T13" fmla="*/ 1 h 56"/>
                <a:gd name="T14" fmla="*/ 1 w 71"/>
                <a:gd name="T15" fmla="*/ 1 h 56"/>
                <a:gd name="T16" fmla="*/ 1 w 71"/>
                <a:gd name="T17" fmla="*/ 1 h 56"/>
                <a:gd name="T18" fmla="*/ 1 w 71"/>
                <a:gd name="T19" fmla="*/ 1 h 56"/>
                <a:gd name="T20" fmla="*/ 1 w 71"/>
                <a:gd name="T21" fmla="*/ 1 h 56"/>
                <a:gd name="T22" fmla="*/ 1 w 71"/>
                <a:gd name="T23" fmla="*/ 1 h 56"/>
                <a:gd name="T24" fmla="*/ 1 w 71"/>
                <a:gd name="T25" fmla="*/ 1 h 56"/>
                <a:gd name="T26" fmla="*/ 1 w 71"/>
                <a:gd name="T27" fmla="*/ 1 h 56"/>
                <a:gd name="T28" fmla="*/ 1 w 71"/>
                <a:gd name="T29" fmla="*/ 0 h 56"/>
                <a:gd name="T30" fmla="*/ 1 w 71"/>
                <a:gd name="T31" fmla="*/ 0 h 56"/>
                <a:gd name="T32" fmla="*/ 1 w 71"/>
                <a:gd name="T33" fmla="*/ 0 h 56"/>
                <a:gd name="T34" fmla="*/ 1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8" name="Freeform 35">
              <a:extLst>
                <a:ext uri="{FF2B5EF4-FFF2-40B4-BE49-F238E27FC236}">
                  <a16:creationId xmlns:a16="http://schemas.microsoft.com/office/drawing/2014/main" id="{3131F490-4486-40D9-A2DC-70036EB2E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081"/>
              <a:ext cx="37" cy="28"/>
            </a:xfrm>
            <a:custGeom>
              <a:avLst/>
              <a:gdLst>
                <a:gd name="T0" fmla="*/ 0 w 72"/>
                <a:gd name="T1" fmla="*/ 0 h 57"/>
                <a:gd name="T2" fmla="*/ 1 w 72"/>
                <a:gd name="T3" fmla="*/ 0 h 57"/>
                <a:gd name="T4" fmla="*/ 1 w 72"/>
                <a:gd name="T5" fmla="*/ 0 h 57"/>
                <a:gd name="T6" fmla="*/ 1 w 72"/>
                <a:gd name="T7" fmla="*/ 0 h 57"/>
                <a:gd name="T8" fmla="*/ 1 w 72"/>
                <a:gd name="T9" fmla="*/ 0 h 57"/>
                <a:gd name="T10" fmla="*/ 1 w 72"/>
                <a:gd name="T11" fmla="*/ 0 h 57"/>
                <a:gd name="T12" fmla="*/ 1 w 72"/>
                <a:gd name="T13" fmla="*/ 0 h 57"/>
                <a:gd name="T14" fmla="*/ 1 w 72"/>
                <a:gd name="T15" fmla="*/ 0 h 57"/>
                <a:gd name="T16" fmla="*/ 1 w 72"/>
                <a:gd name="T17" fmla="*/ 0 h 57"/>
                <a:gd name="T18" fmla="*/ 1 w 72"/>
                <a:gd name="T19" fmla="*/ 0 h 57"/>
                <a:gd name="T20" fmla="*/ 1 w 72"/>
                <a:gd name="T21" fmla="*/ 0 h 57"/>
                <a:gd name="T22" fmla="*/ 1 w 72"/>
                <a:gd name="T23" fmla="*/ 0 h 57"/>
                <a:gd name="T24" fmla="*/ 1 w 72"/>
                <a:gd name="T25" fmla="*/ 0 h 57"/>
                <a:gd name="T26" fmla="*/ 1 w 72"/>
                <a:gd name="T27" fmla="*/ 0 h 57"/>
                <a:gd name="T28" fmla="*/ 1 w 72"/>
                <a:gd name="T29" fmla="*/ 0 h 57"/>
                <a:gd name="T30" fmla="*/ 1 w 72"/>
                <a:gd name="T31" fmla="*/ 0 h 57"/>
                <a:gd name="T32" fmla="*/ 1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9" name="Freeform 36">
              <a:extLst>
                <a:ext uri="{FF2B5EF4-FFF2-40B4-BE49-F238E27FC236}">
                  <a16:creationId xmlns:a16="http://schemas.microsoft.com/office/drawing/2014/main" id="{52D55EE9-F2D0-44D0-A179-F1D291791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" y="3087"/>
              <a:ext cx="11" cy="12"/>
            </a:xfrm>
            <a:custGeom>
              <a:avLst/>
              <a:gdLst>
                <a:gd name="T0" fmla="*/ 0 w 23"/>
                <a:gd name="T1" fmla="*/ 1 h 24"/>
                <a:gd name="T2" fmla="*/ 0 w 23"/>
                <a:gd name="T3" fmla="*/ 1 h 24"/>
                <a:gd name="T4" fmla="*/ 0 w 23"/>
                <a:gd name="T5" fmla="*/ 1 h 24"/>
                <a:gd name="T6" fmla="*/ 0 w 23"/>
                <a:gd name="T7" fmla="*/ 1 h 24"/>
                <a:gd name="T8" fmla="*/ 0 w 23"/>
                <a:gd name="T9" fmla="*/ 1 h 24"/>
                <a:gd name="T10" fmla="*/ 0 w 23"/>
                <a:gd name="T11" fmla="*/ 1 h 24"/>
                <a:gd name="T12" fmla="*/ 0 w 23"/>
                <a:gd name="T13" fmla="*/ 1 h 24"/>
                <a:gd name="T14" fmla="*/ 0 w 23"/>
                <a:gd name="T15" fmla="*/ 1 h 24"/>
                <a:gd name="T16" fmla="*/ 0 w 23"/>
                <a:gd name="T17" fmla="*/ 0 h 24"/>
                <a:gd name="T18" fmla="*/ 0 w 23"/>
                <a:gd name="T19" fmla="*/ 1 h 24"/>
                <a:gd name="T20" fmla="*/ 0 w 23"/>
                <a:gd name="T21" fmla="*/ 1 h 24"/>
                <a:gd name="T22" fmla="*/ 0 w 23"/>
                <a:gd name="T23" fmla="*/ 1 h 24"/>
                <a:gd name="T24" fmla="*/ 0 w 23"/>
                <a:gd name="T25" fmla="*/ 1 h 24"/>
                <a:gd name="T26" fmla="*/ 0 w 23"/>
                <a:gd name="T27" fmla="*/ 1 h 24"/>
                <a:gd name="T28" fmla="*/ 0 w 23"/>
                <a:gd name="T29" fmla="*/ 1 h 24"/>
                <a:gd name="T30" fmla="*/ 0 w 23"/>
                <a:gd name="T31" fmla="*/ 1 h 24"/>
                <a:gd name="T32" fmla="*/ 0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0" name="Freeform 37">
              <a:extLst>
                <a:ext uri="{FF2B5EF4-FFF2-40B4-BE49-F238E27FC236}">
                  <a16:creationId xmlns:a16="http://schemas.microsoft.com/office/drawing/2014/main" id="{4F975A8B-F885-4354-B676-F86692B56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1" name="Freeform 38">
              <a:extLst>
                <a:ext uri="{FF2B5EF4-FFF2-40B4-BE49-F238E27FC236}">
                  <a16:creationId xmlns:a16="http://schemas.microsoft.com/office/drawing/2014/main" id="{3C89A6EC-65BF-4044-A28B-19A1A8384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2" name="Freeform 39">
              <a:extLst>
                <a:ext uri="{FF2B5EF4-FFF2-40B4-BE49-F238E27FC236}">
                  <a16:creationId xmlns:a16="http://schemas.microsoft.com/office/drawing/2014/main" id="{7FEE7B5F-FD1E-4E76-B135-01B9FDBCC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63"/>
              <a:ext cx="35" cy="28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3" name="Freeform 40">
              <a:extLst>
                <a:ext uri="{FF2B5EF4-FFF2-40B4-BE49-F238E27FC236}">
                  <a16:creationId xmlns:a16="http://schemas.microsoft.com/office/drawing/2014/main" id="{B2A99079-5829-47A4-9B93-1F0DADE95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95"/>
              <a:ext cx="35" cy="29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4" name="Freeform 41">
              <a:extLst>
                <a:ext uri="{FF2B5EF4-FFF2-40B4-BE49-F238E27FC236}">
                  <a16:creationId xmlns:a16="http://schemas.microsoft.com/office/drawing/2014/main" id="{A23DC150-EDC6-430F-B583-D207AE055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102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5" name="Freeform 42">
              <a:extLst>
                <a:ext uri="{FF2B5EF4-FFF2-40B4-BE49-F238E27FC236}">
                  <a16:creationId xmlns:a16="http://schemas.microsoft.com/office/drawing/2014/main" id="{05702CC7-18D3-4F46-B295-40B43F007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95"/>
              <a:ext cx="35" cy="29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6" name="Freeform 43">
              <a:extLst>
                <a:ext uri="{FF2B5EF4-FFF2-40B4-BE49-F238E27FC236}">
                  <a16:creationId xmlns:a16="http://schemas.microsoft.com/office/drawing/2014/main" id="{D28BE9D5-E722-44A4-9180-969DBD30C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62"/>
              <a:ext cx="35" cy="29"/>
            </a:xfrm>
            <a:custGeom>
              <a:avLst/>
              <a:gdLst>
                <a:gd name="T0" fmla="*/ 0 w 72"/>
                <a:gd name="T1" fmla="*/ 1 h 58"/>
                <a:gd name="T2" fmla="*/ 0 w 72"/>
                <a:gd name="T3" fmla="*/ 1 h 58"/>
                <a:gd name="T4" fmla="*/ 0 w 72"/>
                <a:gd name="T5" fmla="*/ 1 h 58"/>
                <a:gd name="T6" fmla="*/ 0 w 72"/>
                <a:gd name="T7" fmla="*/ 1 h 58"/>
                <a:gd name="T8" fmla="*/ 0 w 72"/>
                <a:gd name="T9" fmla="*/ 1 h 58"/>
                <a:gd name="T10" fmla="*/ 0 w 72"/>
                <a:gd name="T11" fmla="*/ 1 h 58"/>
                <a:gd name="T12" fmla="*/ 0 w 72"/>
                <a:gd name="T13" fmla="*/ 1 h 58"/>
                <a:gd name="T14" fmla="*/ 0 w 72"/>
                <a:gd name="T15" fmla="*/ 1 h 58"/>
                <a:gd name="T16" fmla="*/ 0 w 72"/>
                <a:gd name="T17" fmla="*/ 1 h 58"/>
                <a:gd name="T18" fmla="*/ 0 w 72"/>
                <a:gd name="T19" fmla="*/ 1 h 58"/>
                <a:gd name="T20" fmla="*/ 0 w 72"/>
                <a:gd name="T21" fmla="*/ 1 h 58"/>
                <a:gd name="T22" fmla="*/ 0 w 72"/>
                <a:gd name="T23" fmla="*/ 0 h 58"/>
                <a:gd name="T24" fmla="*/ 0 w 72"/>
                <a:gd name="T25" fmla="*/ 1 h 58"/>
                <a:gd name="T26" fmla="*/ 0 w 72"/>
                <a:gd name="T27" fmla="*/ 1 h 58"/>
                <a:gd name="T28" fmla="*/ 0 w 72"/>
                <a:gd name="T29" fmla="*/ 1 h 58"/>
                <a:gd name="T30" fmla="*/ 0 w 72"/>
                <a:gd name="T31" fmla="*/ 1 h 58"/>
                <a:gd name="T32" fmla="*/ 0 w 72"/>
                <a:gd name="T33" fmla="*/ 1 h 58"/>
                <a:gd name="T34" fmla="*/ 0 w 72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7" name="Freeform 44">
              <a:extLst>
                <a:ext uri="{FF2B5EF4-FFF2-40B4-BE49-F238E27FC236}">
                  <a16:creationId xmlns:a16="http://schemas.microsoft.com/office/drawing/2014/main" id="{ABBDF503-AB89-4D82-BBB9-EB7DD5BA5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2482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8" name="Freeform 45">
              <a:extLst>
                <a:ext uri="{FF2B5EF4-FFF2-40B4-BE49-F238E27FC236}">
                  <a16:creationId xmlns:a16="http://schemas.microsoft.com/office/drawing/2014/main" id="{2637E3C9-FB7D-40AD-871C-E969708B7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478"/>
              <a:ext cx="102" cy="40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9" name="Freeform 46">
              <a:extLst>
                <a:ext uri="{FF2B5EF4-FFF2-40B4-BE49-F238E27FC236}">
                  <a16:creationId xmlns:a16="http://schemas.microsoft.com/office/drawing/2014/main" id="{B470925F-A87A-4B83-91E8-F8A163018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482"/>
              <a:ext cx="42" cy="104"/>
            </a:xfrm>
            <a:custGeom>
              <a:avLst/>
              <a:gdLst>
                <a:gd name="T0" fmla="*/ 1 w 84"/>
                <a:gd name="T1" fmla="*/ 0 h 208"/>
                <a:gd name="T2" fmla="*/ 1 w 84"/>
                <a:gd name="T3" fmla="*/ 1 h 208"/>
                <a:gd name="T4" fmla="*/ 1 w 84"/>
                <a:gd name="T5" fmla="*/ 1 h 208"/>
                <a:gd name="T6" fmla="*/ 1 w 84"/>
                <a:gd name="T7" fmla="*/ 1 h 208"/>
                <a:gd name="T8" fmla="*/ 1 w 84"/>
                <a:gd name="T9" fmla="*/ 1 h 208"/>
                <a:gd name="T10" fmla="*/ 1 w 84"/>
                <a:gd name="T11" fmla="*/ 1 h 208"/>
                <a:gd name="T12" fmla="*/ 1 w 84"/>
                <a:gd name="T13" fmla="*/ 1 h 208"/>
                <a:gd name="T14" fmla="*/ 1 w 84"/>
                <a:gd name="T15" fmla="*/ 1 h 208"/>
                <a:gd name="T16" fmla="*/ 1 w 84"/>
                <a:gd name="T17" fmla="*/ 1 h 208"/>
                <a:gd name="T18" fmla="*/ 1 w 84"/>
                <a:gd name="T19" fmla="*/ 1 h 208"/>
                <a:gd name="T20" fmla="*/ 1 w 84"/>
                <a:gd name="T21" fmla="*/ 1 h 208"/>
                <a:gd name="T22" fmla="*/ 1 w 84"/>
                <a:gd name="T23" fmla="*/ 1 h 208"/>
                <a:gd name="T24" fmla="*/ 1 w 84"/>
                <a:gd name="T25" fmla="*/ 1 h 208"/>
                <a:gd name="T26" fmla="*/ 0 w 84"/>
                <a:gd name="T27" fmla="*/ 1 h 208"/>
                <a:gd name="T28" fmla="*/ 1 w 84"/>
                <a:gd name="T29" fmla="*/ 1 h 208"/>
                <a:gd name="T30" fmla="*/ 1 w 84"/>
                <a:gd name="T31" fmla="*/ 1 h 208"/>
                <a:gd name="T32" fmla="*/ 1 w 84"/>
                <a:gd name="T33" fmla="*/ 1 h 208"/>
                <a:gd name="T34" fmla="*/ 1 w 84"/>
                <a:gd name="T35" fmla="*/ 1 h 208"/>
                <a:gd name="T36" fmla="*/ 1 w 84"/>
                <a:gd name="T37" fmla="*/ 1 h 208"/>
                <a:gd name="T38" fmla="*/ 1 w 84"/>
                <a:gd name="T39" fmla="*/ 1 h 208"/>
                <a:gd name="T40" fmla="*/ 1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0" name="Freeform 47">
              <a:extLst>
                <a:ext uri="{FF2B5EF4-FFF2-40B4-BE49-F238E27FC236}">
                  <a16:creationId xmlns:a16="http://schemas.microsoft.com/office/drawing/2014/main" id="{13A7EAE7-6503-4EBC-8FF2-AF1313945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479"/>
              <a:ext cx="72" cy="84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1" name="Freeform 48">
              <a:extLst>
                <a:ext uri="{FF2B5EF4-FFF2-40B4-BE49-F238E27FC236}">
                  <a16:creationId xmlns:a16="http://schemas.microsoft.com/office/drawing/2014/main" id="{21F617A6-6CFB-439C-BD74-E39B80B14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460"/>
              <a:ext cx="99" cy="51"/>
            </a:xfrm>
            <a:custGeom>
              <a:avLst/>
              <a:gdLst>
                <a:gd name="T0" fmla="*/ 0 w 199"/>
                <a:gd name="T1" fmla="*/ 0 h 103"/>
                <a:gd name="T2" fmla="*/ 0 w 199"/>
                <a:gd name="T3" fmla="*/ 0 h 103"/>
                <a:gd name="T4" fmla="*/ 0 w 199"/>
                <a:gd name="T5" fmla="*/ 0 h 103"/>
                <a:gd name="T6" fmla="*/ 0 w 199"/>
                <a:gd name="T7" fmla="*/ 0 h 103"/>
                <a:gd name="T8" fmla="*/ 0 w 199"/>
                <a:gd name="T9" fmla="*/ 0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0 h 103"/>
                <a:gd name="T18" fmla="*/ 0 w 199"/>
                <a:gd name="T19" fmla="*/ 0 h 103"/>
                <a:gd name="T20" fmla="*/ 0 w 199"/>
                <a:gd name="T21" fmla="*/ 0 h 103"/>
                <a:gd name="T22" fmla="*/ 0 w 199"/>
                <a:gd name="T23" fmla="*/ 0 h 103"/>
                <a:gd name="T24" fmla="*/ 0 w 199"/>
                <a:gd name="T25" fmla="*/ 0 h 103"/>
                <a:gd name="T26" fmla="*/ 0 w 199"/>
                <a:gd name="T27" fmla="*/ 0 h 103"/>
                <a:gd name="T28" fmla="*/ 0 w 199"/>
                <a:gd name="T29" fmla="*/ 0 h 103"/>
                <a:gd name="T30" fmla="*/ 0 w 199"/>
                <a:gd name="T31" fmla="*/ 0 h 103"/>
                <a:gd name="T32" fmla="*/ 0 w 199"/>
                <a:gd name="T33" fmla="*/ 0 h 103"/>
                <a:gd name="T34" fmla="*/ 0 w 199"/>
                <a:gd name="T35" fmla="*/ 0 h 103"/>
                <a:gd name="T36" fmla="*/ 0 w 199"/>
                <a:gd name="T37" fmla="*/ 0 h 103"/>
                <a:gd name="T38" fmla="*/ 0 w 199"/>
                <a:gd name="T39" fmla="*/ 0 h 103"/>
                <a:gd name="T40" fmla="*/ 0 w 199"/>
                <a:gd name="T41" fmla="*/ 0 h 103"/>
                <a:gd name="T42" fmla="*/ 0 w 199"/>
                <a:gd name="T43" fmla="*/ 0 h 103"/>
                <a:gd name="T44" fmla="*/ 0 w 199"/>
                <a:gd name="T45" fmla="*/ 0 h 103"/>
                <a:gd name="T46" fmla="*/ 0 w 199"/>
                <a:gd name="T47" fmla="*/ 0 h 103"/>
                <a:gd name="T48" fmla="*/ 0 w 199"/>
                <a:gd name="T49" fmla="*/ 0 h 103"/>
                <a:gd name="T50" fmla="*/ 0 w 199"/>
                <a:gd name="T51" fmla="*/ 0 h 103"/>
                <a:gd name="T52" fmla="*/ 0 w 199"/>
                <a:gd name="T53" fmla="*/ 0 h 103"/>
                <a:gd name="T54" fmla="*/ 0 w 199"/>
                <a:gd name="T55" fmla="*/ 0 h 103"/>
                <a:gd name="T56" fmla="*/ 0 w 199"/>
                <a:gd name="T57" fmla="*/ 0 h 103"/>
                <a:gd name="T58" fmla="*/ 0 w 199"/>
                <a:gd name="T59" fmla="*/ 0 h 103"/>
                <a:gd name="T60" fmla="*/ 0 w 199"/>
                <a:gd name="T61" fmla="*/ 0 h 103"/>
                <a:gd name="T62" fmla="*/ 0 w 199"/>
                <a:gd name="T63" fmla="*/ 0 h 103"/>
                <a:gd name="T64" fmla="*/ 0 w 199"/>
                <a:gd name="T65" fmla="*/ 0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2" name="Freeform 49">
              <a:extLst>
                <a:ext uri="{FF2B5EF4-FFF2-40B4-BE49-F238E27FC236}">
                  <a16:creationId xmlns:a16="http://schemas.microsoft.com/office/drawing/2014/main" id="{D50B50A3-BC85-4003-A5D8-82E3F913A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326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3" name="Freeform 50">
              <a:extLst>
                <a:ext uri="{FF2B5EF4-FFF2-40B4-BE49-F238E27FC236}">
                  <a16:creationId xmlns:a16="http://schemas.microsoft.com/office/drawing/2014/main" id="{4C0683E1-43C2-4D3E-AAA2-750C71585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323"/>
              <a:ext cx="91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4" name="Freeform 51">
              <a:extLst>
                <a:ext uri="{FF2B5EF4-FFF2-40B4-BE49-F238E27FC236}">
                  <a16:creationId xmlns:a16="http://schemas.microsoft.com/office/drawing/2014/main" id="{B1E1EC65-9A8C-4D7A-86DD-E045599A1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3325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5" name="Freeform 52">
              <a:extLst>
                <a:ext uri="{FF2B5EF4-FFF2-40B4-BE49-F238E27FC236}">
                  <a16:creationId xmlns:a16="http://schemas.microsoft.com/office/drawing/2014/main" id="{CAE07557-3602-4907-B900-304E2999E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319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6" name="Freeform 53">
              <a:extLst>
                <a:ext uri="{FF2B5EF4-FFF2-40B4-BE49-F238E27FC236}">
                  <a16:creationId xmlns:a16="http://schemas.microsoft.com/office/drawing/2014/main" id="{638764C0-65FD-410D-B446-BAC06779A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" y="3281"/>
              <a:ext cx="103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7" name="Freeform 54">
              <a:extLst>
                <a:ext uri="{FF2B5EF4-FFF2-40B4-BE49-F238E27FC236}">
                  <a16:creationId xmlns:a16="http://schemas.microsoft.com/office/drawing/2014/main" id="{DF48CB3B-9AEF-4911-BB05-C4624687A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075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8" name="Freeform 55">
              <a:extLst>
                <a:ext uri="{FF2B5EF4-FFF2-40B4-BE49-F238E27FC236}">
                  <a16:creationId xmlns:a16="http://schemas.microsoft.com/office/drawing/2014/main" id="{3388827B-B9A6-46DA-9251-6943A5D02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3081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9" name="Freeform 56">
              <a:extLst>
                <a:ext uri="{FF2B5EF4-FFF2-40B4-BE49-F238E27FC236}">
                  <a16:creationId xmlns:a16="http://schemas.microsoft.com/office/drawing/2014/main" id="{B1E914A1-0F50-4079-9D3C-EBE13DD97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3040"/>
              <a:ext cx="81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0" name="Freeform 57">
              <a:extLst>
                <a:ext uri="{FF2B5EF4-FFF2-40B4-BE49-F238E27FC236}">
                  <a16:creationId xmlns:a16="http://schemas.microsoft.com/office/drawing/2014/main" id="{211FBEC5-DAB3-47BB-B3EF-FA7C7BB2E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3005"/>
              <a:ext cx="57" cy="66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1" name="Freeform 58">
              <a:extLst>
                <a:ext uri="{FF2B5EF4-FFF2-40B4-BE49-F238E27FC236}">
                  <a16:creationId xmlns:a16="http://schemas.microsoft.com/office/drawing/2014/main" id="{D0B59270-0EFD-429E-97C9-C539A51DA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85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2" name="Freeform 59">
              <a:extLst>
                <a:ext uri="{FF2B5EF4-FFF2-40B4-BE49-F238E27FC236}">
                  <a16:creationId xmlns:a16="http://schemas.microsoft.com/office/drawing/2014/main" id="{0AC9BB7A-638C-4389-ACB6-EA26694E7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266"/>
              <a:ext cx="180" cy="174"/>
            </a:xfrm>
            <a:custGeom>
              <a:avLst/>
              <a:gdLst>
                <a:gd name="T0" fmla="*/ 0 w 361"/>
                <a:gd name="T1" fmla="*/ 1 h 348"/>
                <a:gd name="T2" fmla="*/ 0 w 361"/>
                <a:gd name="T3" fmla="*/ 1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1 h 348"/>
                <a:gd name="T10" fmla="*/ 0 w 361"/>
                <a:gd name="T11" fmla="*/ 1 h 348"/>
                <a:gd name="T12" fmla="*/ 0 w 361"/>
                <a:gd name="T13" fmla="*/ 1 h 348"/>
                <a:gd name="T14" fmla="*/ 0 w 361"/>
                <a:gd name="T15" fmla="*/ 1 h 348"/>
                <a:gd name="T16" fmla="*/ 0 w 361"/>
                <a:gd name="T17" fmla="*/ 1 h 348"/>
                <a:gd name="T18" fmla="*/ 0 w 361"/>
                <a:gd name="T19" fmla="*/ 1 h 348"/>
                <a:gd name="T20" fmla="*/ 0 w 361"/>
                <a:gd name="T21" fmla="*/ 1 h 348"/>
                <a:gd name="T22" fmla="*/ 0 w 361"/>
                <a:gd name="T23" fmla="*/ 1 h 348"/>
                <a:gd name="T24" fmla="*/ 0 w 361"/>
                <a:gd name="T25" fmla="*/ 1 h 348"/>
                <a:gd name="T26" fmla="*/ 0 w 361"/>
                <a:gd name="T27" fmla="*/ 1 h 348"/>
                <a:gd name="T28" fmla="*/ 0 w 361"/>
                <a:gd name="T29" fmla="*/ 1 h 348"/>
                <a:gd name="T30" fmla="*/ 0 w 361"/>
                <a:gd name="T31" fmla="*/ 1 h 348"/>
                <a:gd name="T32" fmla="*/ 0 w 361"/>
                <a:gd name="T33" fmla="*/ 1 h 348"/>
                <a:gd name="T34" fmla="*/ 0 w 361"/>
                <a:gd name="T35" fmla="*/ 1 h 348"/>
                <a:gd name="T36" fmla="*/ 0 w 361"/>
                <a:gd name="T37" fmla="*/ 1 h 348"/>
                <a:gd name="T38" fmla="*/ 0 w 361"/>
                <a:gd name="T39" fmla="*/ 1 h 348"/>
                <a:gd name="T40" fmla="*/ 0 w 361"/>
                <a:gd name="T41" fmla="*/ 1 h 348"/>
                <a:gd name="T42" fmla="*/ 0 w 361"/>
                <a:gd name="T43" fmla="*/ 1 h 348"/>
                <a:gd name="T44" fmla="*/ 0 w 361"/>
                <a:gd name="T45" fmla="*/ 1 h 348"/>
                <a:gd name="T46" fmla="*/ 0 w 361"/>
                <a:gd name="T47" fmla="*/ 1 h 348"/>
                <a:gd name="T48" fmla="*/ 0 w 361"/>
                <a:gd name="T49" fmla="*/ 1 h 348"/>
                <a:gd name="T50" fmla="*/ 0 w 361"/>
                <a:gd name="T51" fmla="*/ 1 h 348"/>
                <a:gd name="T52" fmla="*/ 0 w 361"/>
                <a:gd name="T53" fmla="*/ 1 h 348"/>
                <a:gd name="T54" fmla="*/ 0 w 361"/>
                <a:gd name="T55" fmla="*/ 1 h 348"/>
                <a:gd name="T56" fmla="*/ 0 w 361"/>
                <a:gd name="T57" fmla="*/ 1 h 348"/>
                <a:gd name="T58" fmla="*/ 0 w 361"/>
                <a:gd name="T59" fmla="*/ 1 h 348"/>
                <a:gd name="T60" fmla="*/ 0 w 361"/>
                <a:gd name="T61" fmla="*/ 1 h 348"/>
                <a:gd name="T62" fmla="*/ 0 w 361"/>
                <a:gd name="T63" fmla="*/ 1 h 348"/>
                <a:gd name="T64" fmla="*/ 0 w 361"/>
                <a:gd name="T65" fmla="*/ 1 h 348"/>
                <a:gd name="T66" fmla="*/ 0 w 361"/>
                <a:gd name="T67" fmla="*/ 1 h 348"/>
                <a:gd name="T68" fmla="*/ 0 w 361"/>
                <a:gd name="T69" fmla="*/ 1 h 348"/>
                <a:gd name="T70" fmla="*/ 0 w 361"/>
                <a:gd name="T71" fmla="*/ 1 h 348"/>
                <a:gd name="T72" fmla="*/ 0 w 361"/>
                <a:gd name="T73" fmla="*/ 1 h 348"/>
                <a:gd name="T74" fmla="*/ 0 w 361"/>
                <a:gd name="T75" fmla="*/ 1 h 348"/>
                <a:gd name="T76" fmla="*/ 0 w 361"/>
                <a:gd name="T77" fmla="*/ 1 h 348"/>
                <a:gd name="T78" fmla="*/ 0 w 361"/>
                <a:gd name="T79" fmla="*/ 1 h 348"/>
                <a:gd name="T80" fmla="*/ 0 w 361"/>
                <a:gd name="T81" fmla="*/ 1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3" name="Freeform 60">
              <a:extLst>
                <a:ext uri="{FF2B5EF4-FFF2-40B4-BE49-F238E27FC236}">
                  <a16:creationId xmlns:a16="http://schemas.microsoft.com/office/drawing/2014/main" id="{F045EC81-C2CD-4EEC-A6D0-930D16EB3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106"/>
              <a:ext cx="63" cy="171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0 h 343"/>
                <a:gd name="T4" fmla="*/ 1 w 126"/>
                <a:gd name="T5" fmla="*/ 0 h 343"/>
                <a:gd name="T6" fmla="*/ 0 w 126"/>
                <a:gd name="T7" fmla="*/ 0 h 343"/>
                <a:gd name="T8" fmla="*/ 1 w 126"/>
                <a:gd name="T9" fmla="*/ 0 h 343"/>
                <a:gd name="T10" fmla="*/ 1 w 126"/>
                <a:gd name="T11" fmla="*/ 0 h 343"/>
                <a:gd name="T12" fmla="*/ 1 w 126"/>
                <a:gd name="T13" fmla="*/ 0 h 343"/>
                <a:gd name="T14" fmla="*/ 1 w 126"/>
                <a:gd name="T15" fmla="*/ 0 h 343"/>
                <a:gd name="T16" fmla="*/ 1 w 126"/>
                <a:gd name="T17" fmla="*/ 0 h 343"/>
                <a:gd name="T18" fmla="*/ 1 w 126"/>
                <a:gd name="T19" fmla="*/ 0 h 343"/>
                <a:gd name="T20" fmla="*/ 1 w 126"/>
                <a:gd name="T21" fmla="*/ 0 h 343"/>
                <a:gd name="T22" fmla="*/ 1 w 126"/>
                <a:gd name="T23" fmla="*/ 0 h 343"/>
                <a:gd name="T24" fmla="*/ 1 w 126"/>
                <a:gd name="T25" fmla="*/ 0 h 343"/>
                <a:gd name="T26" fmla="*/ 1 w 126"/>
                <a:gd name="T27" fmla="*/ 0 h 343"/>
                <a:gd name="T28" fmla="*/ 1 w 126"/>
                <a:gd name="T29" fmla="*/ 0 h 343"/>
                <a:gd name="T30" fmla="*/ 1 w 126"/>
                <a:gd name="T31" fmla="*/ 0 h 343"/>
                <a:gd name="T32" fmla="*/ 1 w 126"/>
                <a:gd name="T33" fmla="*/ 0 h 343"/>
                <a:gd name="T34" fmla="*/ 1 w 126"/>
                <a:gd name="T35" fmla="*/ 0 h 343"/>
                <a:gd name="T36" fmla="*/ 1 w 126"/>
                <a:gd name="T37" fmla="*/ 0 h 343"/>
                <a:gd name="T38" fmla="*/ 1 w 126"/>
                <a:gd name="T39" fmla="*/ 0 h 343"/>
                <a:gd name="T40" fmla="*/ 1 w 126"/>
                <a:gd name="T41" fmla="*/ 0 h 343"/>
                <a:gd name="T42" fmla="*/ 1 w 126"/>
                <a:gd name="T43" fmla="*/ 0 h 343"/>
                <a:gd name="T44" fmla="*/ 1 w 126"/>
                <a:gd name="T45" fmla="*/ 0 h 343"/>
                <a:gd name="T46" fmla="*/ 1 w 126"/>
                <a:gd name="T47" fmla="*/ 0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4" name="Freeform 61">
              <a:extLst>
                <a:ext uri="{FF2B5EF4-FFF2-40B4-BE49-F238E27FC236}">
                  <a16:creationId xmlns:a16="http://schemas.microsoft.com/office/drawing/2014/main" id="{9FEAF7C1-1213-4E93-8989-34A74284B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147"/>
              <a:ext cx="165" cy="80"/>
            </a:xfrm>
            <a:custGeom>
              <a:avLst/>
              <a:gdLst>
                <a:gd name="T0" fmla="*/ 0 w 332"/>
                <a:gd name="T1" fmla="*/ 1 h 160"/>
                <a:gd name="T2" fmla="*/ 0 w 332"/>
                <a:gd name="T3" fmla="*/ 1 h 160"/>
                <a:gd name="T4" fmla="*/ 0 w 332"/>
                <a:gd name="T5" fmla="*/ 1 h 160"/>
                <a:gd name="T6" fmla="*/ 0 w 332"/>
                <a:gd name="T7" fmla="*/ 1 h 160"/>
                <a:gd name="T8" fmla="*/ 0 w 332"/>
                <a:gd name="T9" fmla="*/ 1 h 160"/>
                <a:gd name="T10" fmla="*/ 0 w 332"/>
                <a:gd name="T11" fmla="*/ 1 h 160"/>
                <a:gd name="T12" fmla="*/ 0 w 332"/>
                <a:gd name="T13" fmla="*/ 1 h 160"/>
                <a:gd name="T14" fmla="*/ 0 w 332"/>
                <a:gd name="T15" fmla="*/ 1 h 160"/>
                <a:gd name="T16" fmla="*/ 0 w 332"/>
                <a:gd name="T17" fmla="*/ 1 h 160"/>
                <a:gd name="T18" fmla="*/ 0 w 332"/>
                <a:gd name="T19" fmla="*/ 1 h 160"/>
                <a:gd name="T20" fmla="*/ 0 w 332"/>
                <a:gd name="T21" fmla="*/ 1 h 160"/>
                <a:gd name="T22" fmla="*/ 0 w 332"/>
                <a:gd name="T23" fmla="*/ 1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1 h 160"/>
                <a:gd name="T30" fmla="*/ 0 w 332"/>
                <a:gd name="T31" fmla="*/ 1 h 160"/>
                <a:gd name="T32" fmla="*/ 0 w 332"/>
                <a:gd name="T33" fmla="*/ 1 h 160"/>
                <a:gd name="T34" fmla="*/ 0 w 332"/>
                <a:gd name="T35" fmla="*/ 1 h 160"/>
                <a:gd name="T36" fmla="*/ 0 w 332"/>
                <a:gd name="T37" fmla="*/ 1 h 160"/>
                <a:gd name="T38" fmla="*/ 0 w 332"/>
                <a:gd name="T39" fmla="*/ 1 h 160"/>
                <a:gd name="T40" fmla="*/ 0 w 332"/>
                <a:gd name="T41" fmla="*/ 1 h 160"/>
                <a:gd name="T42" fmla="*/ 0 w 332"/>
                <a:gd name="T43" fmla="*/ 1 h 160"/>
                <a:gd name="T44" fmla="*/ 0 w 332"/>
                <a:gd name="T45" fmla="*/ 1 h 160"/>
                <a:gd name="T46" fmla="*/ 0 w 332"/>
                <a:gd name="T47" fmla="*/ 1 h 160"/>
                <a:gd name="T48" fmla="*/ 0 w 332"/>
                <a:gd name="T49" fmla="*/ 1 h 160"/>
                <a:gd name="T50" fmla="*/ 0 w 332"/>
                <a:gd name="T51" fmla="*/ 1 h 160"/>
                <a:gd name="T52" fmla="*/ 0 w 332"/>
                <a:gd name="T53" fmla="*/ 1 h 160"/>
                <a:gd name="T54" fmla="*/ 0 w 332"/>
                <a:gd name="T55" fmla="*/ 1 h 160"/>
                <a:gd name="T56" fmla="*/ 0 w 332"/>
                <a:gd name="T57" fmla="*/ 1 h 160"/>
                <a:gd name="T58" fmla="*/ 0 w 332"/>
                <a:gd name="T59" fmla="*/ 1 h 160"/>
                <a:gd name="T60" fmla="*/ 0 w 332"/>
                <a:gd name="T61" fmla="*/ 1 h 160"/>
                <a:gd name="T62" fmla="*/ 0 w 332"/>
                <a:gd name="T63" fmla="*/ 1 h 160"/>
                <a:gd name="T64" fmla="*/ 0 w 332"/>
                <a:gd name="T65" fmla="*/ 1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5" name="Freeform 62">
              <a:extLst>
                <a:ext uri="{FF2B5EF4-FFF2-40B4-BE49-F238E27FC236}">
                  <a16:creationId xmlns:a16="http://schemas.microsoft.com/office/drawing/2014/main" id="{E082A4E6-97CE-40C0-B905-C24DA5946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651"/>
              <a:ext cx="186" cy="670"/>
            </a:xfrm>
            <a:custGeom>
              <a:avLst/>
              <a:gdLst>
                <a:gd name="T0" fmla="*/ 0 w 373"/>
                <a:gd name="T1" fmla="*/ 1 h 1340"/>
                <a:gd name="T2" fmla="*/ 0 w 373"/>
                <a:gd name="T3" fmla="*/ 1 h 1340"/>
                <a:gd name="T4" fmla="*/ 0 w 373"/>
                <a:gd name="T5" fmla="*/ 1 h 1340"/>
                <a:gd name="T6" fmla="*/ 0 w 373"/>
                <a:gd name="T7" fmla="*/ 1 h 1340"/>
                <a:gd name="T8" fmla="*/ 0 w 373"/>
                <a:gd name="T9" fmla="*/ 1 h 1340"/>
                <a:gd name="T10" fmla="*/ 0 w 373"/>
                <a:gd name="T11" fmla="*/ 1 h 1340"/>
                <a:gd name="T12" fmla="*/ 0 w 373"/>
                <a:gd name="T13" fmla="*/ 1 h 1340"/>
                <a:gd name="T14" fmla="*/ 0 w 373"/>
                <a:gd name="T15" fmla="*/ 1 h 1340"/>
                <a:gd name="T16" fmla="*/ 0 w 373"/>
                <a:gd name="T17" fmla="*/ 1 h 1340"/>
                <a:gd name="T18" fmla="*/ 0 w 373"/>
                <a:gd name="T19" fmla="*/ 1 h 1340"/>
                <a:gd name="T20" fmla="*/ 0 w 373"/>
                <a:gd name="T21" fmla="*/ 1 h 1340"/>
                <a:gd name="T22" fmla="*/ 0 w 373"/>
                <a:gd name="T23" fmla="*/ 1 h 1340"/>
                <a:gd name="T24" fmla="*/ 0 w 373"/>
                <a:gd name="T25" fmla="*/ 1 h 1340"/>
                <a:gd name="T26" fmla="*/ 0 w 373"/>
                <a:gd name="T27" fmla="*/ 1 h 1340"/>
                <a:gd name="T28" fmla="*/ 0 w 373"/>
                <a:gd name="T29" fmla="*/ 1 h 1340"/>
                <a:gd name="T30" fmla="*/ 0 w 373"/>
                <a:gd name="T31" fmla="*/ 1 h 1340"/>
                <a:gd name="T32" fmla="*/ 0 w 373"/>
                <a:gd name="T33" fmla="*/ 1 h 1340"/>
                <a:gd name="T34" fmla="*/ 0 w 373"/>
                <a:gd name="T35" fmla="*/ 1 h 1340"/>
                <a:gd name="T36" fmla="*/ 0 w 373"/>
                <a:gd name="T37" fmla="*/ 1 h 1340"/>
                <a:gd name="T38" fmla="*/ 0 w 373"/>
                <a:gd name="T39" fmla="*/ 1 h 1340"/>
                <a:gd name="T40" fmla="*/ 0 w 373"/>
                <a:gd name="T41" fmla="*/ 1 h 1340"/>
                <a:gd name="T42" fmla="*/ 0 w 373"/>
                <a:gd name="T43" fmla="*/ 1 h 1340"/>
                <a:gd name="T44" fmla="*/ 0 w 373"/>
                <a:gd name="T45" fmla="*/ 1 h 1340"/>
                <a:gd name="T46" fmla="*/ 0 w 373"/>
                <a:gd name="T47" fmla="*/ 1 h 1340"/>
                <a:gd name="T48" fmla="*/ 0 w 373"/>
                <a:gd name="T49" fmla="*/ 1 h 1340"/>
                <a:gd name="T50" fmla="*/ 0 w 373"/>
                <a:gd name="T51" fmla="*/ 1 h 1340"/>
                <a:gd name="T52" fmla="*/ 0 w 373"/>
                <a:gd name="T53" fmla="*/ 1 h 1340"/>
                <a:gd name="T54" fmla="*/ 0 w 373"/>
                <a:gd name="T55" fmla="*/ 1 h 1340"/>
                <a:gd name="T56" fmla="*/ 0 w 373"/>
                <a:gd name="T57" fmla="*/ 1 h 1340"/>
                <a:gd name="T58" fmla="*/ 0 w 373"/>
                <a:gd name="T59" fmla="*/ 1 h 1340"/>
                <a:gd name="T60" fmla="*/ 0 w 373"/>
                <a:gd name="T61" fmla="*/ 1 h 1340"/>
                <a:gd name="T62" fmla="*/ 0 w 373"/>
                <a:gd name="T63" fmla="*/ 1 h 1340"/>
                <a:gd name="T64" fmla="*/ 0 w 373"/>
                <a:gd name="T65" fmla="*/ 1 h 1340"/>
                <a:gd name="T66" fmla="*/ 0 w 373"/>
                <a:gd name="T67" fmla="*/ 1 h 1340"/>
                <a:gd name="T68" fmla="*/ 0 w 373"/>
                <a:gd name="T69" fmla="*/ 1 h 1340"/>
                <a:gd name="T70" fmla="*/ 0 w 373"/>
                <a:gd name="T71" fmla="*/ 1 h 1340"/>
                <a:gd name="T72" fmla="*/ 0 w 373"/>
                <a:gd name="T73" fmla="*/ 1 h 1340"/>
                <a:gd name="T74" fmla="*/ 0 w 373"/>
                <a:gd name="T75" fmla="*/ 1 h 1340"/>
                <a:gd name="T76" fmla="*/ 0 w 373"/>
                <a:gd name="T77" fmla="*/ 1 h 1340"/>
                <a:gd name="T78" fmla="*/ 0 w 373"/>
                <a:gd name="T79" fmla="*/ 1 h 1340"/>
                <a:gd name="T80" fmla="*/ 0 w 373"/>
                <a:gd name="T81" fmla="*/ 1 h 1340"/>
                <a:gd name="T82" fmla="*/ 0 w 373"/>
                <a:gd name="T83" fmla="*/ 1 h 1340"/>
                <a:gd name="T84" fmla="*/ 0 w 373"/>
                <a:gd name="T85" fmla="*/ 1 h 1340"/>
                <a:gd name="T86" fmla="*/ 0 w 373"/>
                <a:gd name="T87" fmla="*/ 1 h 1340"/>
                <a:gd name="T88" fmla="*/ 0 w 373"/>
                <a:gd name="T89" fmla="*/ 1 h 1340"/>
                <a:gd name="T90" fmla="*/ 0 w 373"/>
                <a:gd name="T91" fmla="*/ 1 h 1340"/>
                <a:gd name="T92" fmla="*/ 0 w 373"/>
                <a:gd name="T93" fmla="*/ 1 h 1340"/>
                <a:gd name="T94" fmla="*/ 0 w 373"/>
                <a:gd name="T95" fmla="*/ 1 h 1340"/>
                <a:gd name="T96" fmla="*/ 0 w 373"/>
                <a:gd name="T97" fmla="*/ 1 h 1340"/>
                <a:gd name="T98" fmla="*/ 0 w 373"/>
                <a:gd name="T99" fmla="*/ 1 h 1340"/>
                <a:gd name="T100" fmla="*/ 0 w 373"/>
                <a:gd name="T101" fmla="*/ 1 h 1340"/>
                <a:gd name="T102" fmla="*/ 0 w 373"/>
                <a:gd name="T103" fmla="*/ 1 h 1340"/>
                <a:gd name="T104" fmla="*/ 0 w 373"/>
                <a:gd name="T105" fmla="*/ 1 h 1340"/>
                <a:gd name="T106" fmla="*/ 0 w 373"/>
                <a:gd name="T107" fmla="*/ 1 h 1340"/>
                <a:gd name="T108" fmla="*/ 0 w 373"/>
                <a:gd name="T109" fmla="*/ 1 h 1340"/>
                <a:gd name="T110" fmla="*/ 0 w 373"/>
                <a:gd name="T111" fmla="*/ 1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6" name="Freeform 63">
              <a:extLst>
                <a:ext uri="{FF2B5EF4-FFF2-40B4-BE49-F238E27FC236}">
                  <a16:creationId xmlns:a16="http://schemas.microsoft.com/office/drawing/2014/main" id="{2F3848F6-B0EC-45F9-BF50-78982536F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352"/>
              <a:ext cx="55" cy="62"/>
            </a:xfrm>
            <a:custGeom>
              <a:avLst/>
              <a:gdLst>
                <a:gd name="T0" fmla="*/ 1 w 110"/>
                <a:gd name="T1" fmla="*/ 1 h 123"/>
                <a:gd name="T2" fmla="*/ 1 w 110"/>
                <a:gd name="T3" fmla="*/ 1 h 123"/>
                <a:gd name="T4" fmla="*/ 1 w 110"/>
                <a:gd name="T5" fmla="*/ 1 h 123"/>
                <a:gd name="T6" fmla="*/ 1 w 110"/>
                <a:gd name="T7" fmla="*/ 1 h 123"/>
                <a:gd name="T8" fmla="*/ 1 w 110"/>
                <a:gd name="T9" fmla="*/ 1 h 123"/>
                <a:gd name="T10" fmla="*/ 1 w 110"/>
                <a:gd name="T11" fmla="*/ 1 h 123"/>
                <a:gd name="T12" fmla="*/ 1 w 110"/>
                <a:gd name="T13" fmla="*/ 1 h 123"/>
                <a:gd name="T14" fmla="*/ 1 w 110"/>
                <a:gd name="T15" fmla="*/ 1 h 123"/>
                <a:gd name="T16" fmla="*/ 1 w 110"/>
                <a:gd name="T17" fmla="*/ 1 h 123"/>
                <a:gd name="T18" fmla="*/ 1 w 110"/>
                <a:gd name="T19" fmla="*/ 1 h 123"/>
                <a:gd name="T20" fmla="*/ 1 w 110"/>
                <a:gd name="T21" fmla="*/ 1 h 123"/>
                <a:gd name="T22" fmla="*/ 1 w 110"/>
                <a:gd name="T23" fmla="*/ 1 h 123"/>
                <a:gd name="T24" fmla="*/ 1 w 110"/>
                <a:gd name="T25" fmla="*/ 0 h 123"/>
                <a:gd name="T26" fmla="*/ 1 w 110"/>
                <a:gd name="T27" fmla="*/ 1 h 123"/>
                <a:gd name="T28" fmla="*/ 1 w 110"/>
                <a:gd name="T29" fmla="*/ 1 h 123"/>
                <a:gd name="T30" fmla="*/ 1 w 110"/>
                <a:gd name="T31" fmla="*/ 1 h 123"/>
                <a:gd name="T32" fmla="*/ 1 w 110"/>
                <a:gd name="T33" fmla="*/ 1 h 123"/>
                <a:gd name="T34" fmla="*/ 1 w 110"/>
                <a:gd name="T35" fmla="*/ 1 h 123"/>
                <a:gd name="T36" fmla="*/ 1 w 110"/>
                <a:gd name="T37" fmla="*/ 1 h 123"/>
                <a:gd name="T38" fmla="*/ 1 w 110"/>
                <a:gd name="T39" fmla="*/ 1 h 123"/>
                <a:gd name="T40" fmla="*/ 1 w 110"/>
                <a:gd name="T41" fmla="*/ 1 h 123"/>
                <a:gd name="T42" fmla="*/ 1 w 110"/>
                <a:gd name="T43" fmla="*/ 1 h 123"/>
                <a:gd name="T44" fmla="*/ 1 w 110"/>
                <a:gd name="T45" fmla="*/ 1 h 123"/>
                <a:gd name="T46" fmla="*/ 1 w 110"/>
                <a:gd name="T47" fmla="*/ 1 h 123"/>
                <a:gd name="T48" fmla="*/ 1 w 110"/>
                <a:gd name="T49" fmla="*/ 1 h 123"/>
                <a:gd name="T50" fmla="*/ 1 w 110"/>
                <a:gd name="T51" fmla="*/ 1 h 123"/>
                <a:gd name="T52" fmla="*/ 0 w 110"/>
                <a:gd name="T53" fmla="*/ 1 h 123"/>
                <a:gd name="T54" fmla="*/ 0 w 110"/>
                <a:gd name="T55" fmla="*/ 1 h 123"/>
                <a:gd name="T56" fmla="*/ 1 w 110"/>
                <a:gd name="T57" fmla="*/ 1 h 123"/>
                <a:gd name="T58" fmla="*/ 1 w 110"/>
                <a:gd name="T59" fmla="*/ 1 h 123"/>
                <a:gd name="T60" fmla="*/ 1 w 110"/>
                <a:gd name="T61" fmla="*/ 1 h 123"/>
                <a:gd name="T62" fmla="*/ 1 w 110"/>
                <a:gd name="T63" fmla="*/ 1 h 123"/>
                <a:gd name="T64" fmla="*/ 1 w 110"/>
                <a:gd name="T65" fmla="*/ 1 h 123"/>
                <a:gd name="T66" fmla="*/ 1 w 110"/>
                <a:gd name="T67" fmla="*/ 1 h 123"/>
                <a:gd name="T68" fmla="*/ 1 w 110"/>
                <a:gd name="T69" fmla="*/ 1 h 123"/>
                <a:gd name="T70" fmla="*/ 1 w 110"/>
                <a:gd name="T71" fmla="*/ 1 h 123"/>
                <a:gd name="T72" fmla="*/ 1 w 110"/>
                <a:gd name="T73" fmla="*/ 1 h 123"/>
                <a:gd name="T74" fmla="*/ 1 w 110"/>
                <a:gd name="T75" fmla="*/ 1 h 123"/>
                <a:gd name="T76" fmla="*/ 1 w 110"/>
                <a:gd name="T77" fmla="*/ 1 h 123"/>
                <a:gd name="T78" fmla="*/ 1 w 110"/>
                <a:gd name="T79" fmla="*/ 1 h 123"/>
                <a:gd name="T80" fmla="*/ 1 w 110"/>
                <a:gd name="T81" fmla="*/ 1 h 123"/>
                <a:gd name="T82" fmla="*/ 1 w 110"/>
                <a:gd name="T83" fmla="*/ 1 h 123"/>
                <a:gd name="T84" fmla="*/ 1 w 110"/>
                <a:gd name="T85" fmla="*/ 1 h 123"/>
                <a:gd name="T86" fmla="*/ 1 w 110"/>
                <a:gd name="T87" fmla="*/ 1 h 123"/>
                <a:gd name="T88" fmla="*/ 1 w 110"/>
                <a:gd name="T89" fmla="*/ 1 h 123"/>
                <a:gd name="T90" fmla="*/ 1 w 110"/>
                <a:gd name="T91" fmla="*/ 1 h 123"/>
                <a:gd name="T92" fmla="*/ 1 w 110"/>
                <a:gd name="T93" fmla="*/ 1 h 123"/>
                <a:gd name="T94" fmla="*/ 1 w 110"/>
                <a:gd name="T95" fmla="*/ 1 h 123"/>
                <a:gd name="T96" fmla="*/ 1 w 110"/>
                <a:gd name="T97" fmla="*/ 1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7" name="Freeform 64">
              <a:extLst>
                <a:ext uri="{FF2B5EF4-FFF2-40B4-BE49-F238E27FC236}">
                  <a16:creationId xmlns:a16="http://schemas.microsoft.com/office/drawing/2014/main" id="{A2AFB45E-FB15-4DFA-A8F6-EBF2FC42B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375"/>
              <a:ext cx="16" cy="16"/>
            </a:xfrm>
            <a:custGeom>
              <a:avLst/>
              <a:gdLst>
                <a:gd name="T0" fmla="*/ 1 w 31"/>
                <a:gd name="T1" fmla="*/ 0 h 33"/>
                <a:gd name="T2" fmla="*/ 1 w 31"/>
                <a:gd name="T3" fmla="*/ 0 h 33"/>
                <a:gd name="T4" fmla="*/ 1 w 31"/>
                <a:gd name="T5" fmla="*/ 0 h 33"/>
                <a:gd name="T6" fmla="*/ 1 w 31"/>
                <a:gd name="T7" fmla="*/ 0 h 33"/>
                <a:gd name="T8" fmla="*/ 0 w 31"/>
                <a:gd name="T9" fmla="*/ 0 h 33"/>
                <a:gd name="T10" fmla="*/ 1 w 31"/>
                <a:gd name="T11" fmla="*/ 0 h 33"/>
                <a:gd name="T12" fmla="*/ 1 w 31"/>
                <a:gd name="T13" fmla="*/ 0 h 33"/>
                <a:gd name="T14" fmla="*/ 1 w 31"/>
                <a:gd name="T15" fmla="*/ 0 h 33"/>
                <a:gd name="T16" fmla="*/ 1 w 31"/>
                <a:gd name="T17" fmla="*/ 0 h 33"/>
                <a:gd name="T18" fmla="*/ 1 w 31"/>
                <a:gd name="T19" fmla="*/ 0 h 33"/>
                <a:gd name="T20" fmla="*/ 1 w 31"/>
                <a:gd name="T21" fmla="*/ 0 h 33"/>
                <a:gd name="T22" fmla="*/ 1 w 31"/>
                <a:gd name="T23" fmla="*/ 0 h 33"/>
                <a:gd name="T24" fmla="*/ 1 w 31"/>
                <a:gd name="T25" fmla="*/ 0 h 33"/>
                <a:gd name="T26" fmla="*/ 1 w 31"/>
                <a:gd name="T27" fmla="*/ 0 h 33"/>
                <a:gd name="T28" fmla="*/ 1 w 31"/>
                <a:gd name="T29" fmla="*/ 0 h 33"/>
                <a:gd name="T30" fmla="*/ 1 w 31"/>
                <a:gd name="T31" fmla="*/ 0 h 33"/>
                <a:gd name="T32" fmla="*/ 1 w 31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8" name="Freeform 65">
              <a:extLst>
                <a:ext uri="{FF2B5EF4-FFF2-40B4-BE49-F238E27FC236}">
                  <a16:creationId xmlns:a16="http://schemas.microsoft.com/office/drawing/2014/main" id="{12658E6B-173B-4383-A83B-1154C9A04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3366"/>
              <a:ext cx="56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9" name="Freeform 66">
              <a:extLst>
                <a:ext uri="{FF2B5EF4-FFF2-40B4-BE49-F238E27FC236}">
                  <a16:creationId xmlns:a16="http://schemas.microsoft.com/office/drawing/2014/main" id="{0A07EC0E-8F50-4D85-97F5-E4D423F37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388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0" name="Freeform 67">
              <a:extLst>
                <a:ext uri="{FF2B5EF4-FFF2-40B4-BE49-F238E27FC236}">
                  <a16:creationId xmlns:a16="http://schemas.microsoft.com/office/drawing/2014/main" id="{F55D6D33-375F-431C-A7F1-BA7A09297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353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1" name="Freeform 68">
              <a:extLst>
                <a:ext uri="{FF2B5EF4-FFF2-40B4-BE49-F238E27FC236}">
                  <a16:creationId xmlns:a16="http://schemas.microsoft.com/office/drawing/2014/main" id="{957F0913-0161-447A-868A-31C3C46C4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380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2" name="Freeform 69">
              <a:extLst>
                <a:ext uri="{FF2B5EF4-FFF2-40B4-BE49-F238E27FC236}">
                  <a16:creationId xmlns:a16="http://schemas.microsoft.com/office/drawing/2014/main" id="{CBB1F086-2020-47B1-AE74-1A8A6F494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3196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" name="Freeform 70">
              <a:extLst>
                <a:ext uri="{FF2B5EF4-FFF2-40B4-BE49-F238E27FC236}">
                  <a16:creationId xmlns:a16="http://schemas.microsoft.com/office/drawing/2014/main" id="{43506B23-71F9-4A8D-A386-E88D8FBAE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" y="3180"/>
              <a:ext cx="45" cy="103"/>
            </a:xfrm>
            <a:custGeom>
              <a:avLst/>
              <a:gdLst>
                <a:gd name="T0" fmla="*/ 1 w 90"/>
                <a:gd name="T1" fmla="*/ 1 h 206"/>
                <a:gd name="T2" fmla="*/ 1 w 90"/>
                <a:gd name="T3" fmla="*/ 1 h 206"/>
                <a:gd name="T4" fmla="*/ 1 w 90"/>
                <a:gd name="T5" fmla="*/ 1 h 206"/>
                <a:gd name="T6" fmla="*/ 1 w 90"/>
                <a:gd name="T7" fmla="*/ 1 h 206"/>
                <a:gd name="T8" fmla="*/ 1 w 90"/>
                <a:gd name="T9" fmla="*/ 1 h 206"/>
                <a:gd name="T10" fmla="*/ 1 w 90"/>
                <a:gd name="T11" fmla="*/ 1 h 206"/>
                <a:gd name="T12" fmla="*/ 1 w 90"/>
                <a:gd name="T13" fmla="*/ 1 h 206"/>
                <a:gd name="T14" fmla="*/ 1 w 90"/>
                <a:gd name="T15" fmla="*/ 1 h 206"/>
                <a:gd name="T16" fmla="*/ 1 w 90"/>
                <a:gd name="T17" fmla="*/ 1 h 206"/>
                <a:gd name="T18" fmla="*/ 1 w 90"/>
                <a:gd name="T19" fmla="*/ 0 h 206"/>
                <a:gd name="T20" fmla="*/ 1 w 90"/>
                <a:gd name="T21" fmla="*/ 1 h 206"/>
                <a:gd name="T22" fmla="*/ 1 w 90"/>
                <a:gd name="T23" fmla="*/ 1 h 206"/>
                <a:gd name="T24" fmla="*/ 1 w 90"/>
                <a:gd name="T25" fmla="*/ 1 h 206"/>
                <a:gd name="T26" fmla="*/ 0 w 90"/>
                <a:gd name="T27" fmla="*/ 1 h 206"/>
                <a:gd name="T28" fmla="*/ 1 w 90"/>
                <a:gd name="T29" fmla="*/ 1 h 206"/>
                <a:gd name="T30" fmla="*/ 1 w 90"/>
                <a:gd name="T31" fmla="*/ 1 h 206"/>
                <a:gd name="T32" fmla="*/ 1 w 90"/>
                <a:gd name="T33" fmla="*/ 1 h 206"/>
                <a:gd name="T34" fmla="*/ 1 w 90"/>
                <a:gd name="T35" fmla="*/ 1 h 206"/>
                <a:gd name="T36" fmla="*/ 1 w 90"/>
                <a:gd name="T37" fmla="*/ 1 h 206"/>
                <a:gd name="T38" fmla="*/ 1 w 90"/>
                <a:gd name="T39" fmla="*/ 1 h 206"/>
                <a:gd name="T40" fmla="*/ 1 w 90"/>
                <a:gd name="T41" fmla="*/ 1 h 206"/>
                <a:gd name="T42" fmla="*/ 1 w 90"/>
                <a:gd name="T43" fmla="*/ 1 h 206"/>
                <a:gd name="T44" fmla="*/ 1 w 90"/>
                <a:gd name="T45" fmla="*/ 1 h 206"/>
                <a:gd name="T46" fmla="*/ 1 w 90"/>
                <a:gd name="T47" fmla="*/ 1 h 206"/>
                <a:gd name="T48" fmla="*/ 1 w 90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4" name="Freeform 71">
              <a:extLst>
                <a:ext uri="{FF2B5EF4-FFF2-40B4-BE49-F238E27FC236}">
                  <a16:creationId xmlns:a16="http://schemas.microsoft.com/office/drawing/2014/main" id="{8510F0D6-5F8D-4288-B30E-BCEECE406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250"/>
              <a:ext cx="100" cy="50"/>
            </a:xfrm>
            <a:custGeom>
              <a:avLst/>
              <a:gdLst>
                <a:gd name="T0" fmla="*/ 0 w 201"/>
                <a:gd name="T1" fmla="*/ 1 h 99"/>
                <a:gd name="T2" fmla="*/ 0 w 201"/>
                <a:gd name="T3" fmla="*/ 1 h 99"/>
                <a:gd name="T4" fmla="*/ 0 w 201"/>
                <a:gd name="T5" fmla="*/ 1 h 99"/>
                <a:gd name="T6" fmla="*/ 0 w 201"/>
                <a:gd name="T7" fmla="*/ 1 h 99"/>
                <a:gd name="T8" fmla="*/ 0 w 201"/>
                <a:gd name="T9" fmla="*/ 1 h 99"/>
                <a:gd name="T10" fmla="*/ 0 w 201"/>
                <a:gd name="T11" fmla="*/ 1 h 99"/>
                <a:gd name="T12" fmla="*/ 0 w 201"/>
                <a:gd name="T13" fmla="*/ 1 h 99"/>
                <a:gd name="T14" fmla="*/ 0 w 201"/>
                <a:gd name="T15" fmla="*/ 1 h 99"/>
                <a:gd name="T16" fmla="*/ 0 w 201"/>
                <a:gd name="T17" fmla="*/ 1 h 99"/>
                <a:gd name="T18" fmla="*/ 0 w 201"/>
                <a:gd name="T19" fmla="*/ 1 h 99"/>
                <a:gd name="T20" fmla="*/ 0 w 201"/>
                <a:gd name="T21" fmla="*/ 1 h 99"/>
                <a:gd name="T22" fmla="*/ 0 w 201"/>
                <a:gd name="T23" fmla="*/ 1 h 99"/>
                <a:gd name="T24" fmla="*/ 0 w 201"/>
                <a:gd name="T25" fmla="*/ 1 h 99"/>
                <a:gd name="T26" fmla="*/ 0 w 201"/>
                <a:gd name="T27" fmla="*/ 1 h 99"/>
                <a:gd name="T28" fmla="*/ 0 w 201"/>
                <a:gd name="T29" fmla="*/ 1 h 99"/>
                <a:gd name="T30" fmla="*/ 0 w 201"/>
                <a:gd name="T31" fmla="*/ 1 h 99"/>
                <a:gd name="T32" fmla="*/ 0 w 201"/>
                <a:gd name="T33" fmla="*/ 1 h 99"/>
                <a:gd name="T34" fmla="*/ 0 w 201"/>
                <a:gd name="T35" fmla="*/ 1 h 99"/>
                <a:gd name="T36" fmla="*/ 0 w 201"/>
                <a:gd name="T37" fmla="*/ 1 h 99"/>
                <a:gd name="T38" fmla="*/ 0 w 201"/>
                <a:gd name="T39" fmla="*/ 1 h 99"/>
                <a:gd name="T40" fmla="*/ 0 w 201"/>
                <a:gd name="T41" fmla="*/ 0 h 99"/>
                <a:gd name="T42" fmla="*/ 0 w 201"/>
                <a:gd name="T43" fmla="*/ 1 h 99"/>
                <a:gd name="T44" fmla="*/ 0 w 201"/>
                <a:gd name="T45" fmla="*/ 1 h 99"/>
                <a:gd name="T46" fmla="*/ 0 w 201"/>
                <a:gd name="T47" fmla="*/ 1 h 99"/>
                <a:gd name="T48" fmla="*/ 0 w 201"/>
                <a:gd name="T49" fmla="*/ 1 h 99"/>
                <a:gd name="T50" fmla="*/ 0 w 201"/>
                <a:gd name="T51" fmla="*/ 1 h 99"/>
                <a:gd name="T52" fmla="*/ 0 w 201"/>
                <a:gd name="T53" fmla="*/ 1 h 99"/>
                <a:gd name="T54" fmla="*/ 0 w 201"/>
                <a:gd name="T55" fmla="*/ 1 h 99"/>
                <a:gd name="T56" fmla="*/ 0 w 201"/>
                <a:gd name="T57" fmla="*/ 1 h 99"/>
                <a:gd name="T58" fmla="*/ 0 w 201"/>
                <a:gd name="T59" fmla="*/ 1 h 99"/>
                <a:gd name="T60" fmla="*/ 0 w 201"/>
                <a:gd name="T61" fmla="*/ 1 h 99"/>
                <a:gd name="T62" fmla="*/ 0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5" name="Freeform 72">
              <a:extLst>
                <a:ext uri="{FF2B5EF4-FFF2-40B4-BE49-F238E27FC236}">
                  <a16:creationId xmlns:a16="http://schemas.microsoft.com/office/drawing/2014/main" id="{41F5654A-9E9E-4BA4-AACB-46B1C9A30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3295"/>
              <a:ext cx="99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6" name="Freeform 73">
              <a:extLst>
                <a:ext uri="{FF2B5EF4-FFF2-40B4-BE49-F238E27FC236}">
                  <a16:creationId xmlns:a16="http://schemas.microsoft.com/office/drawing/2014/main" id="{636544DA-8ACE-4894-9287-42554BBB0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304"/>
              <a:ext cx="68" cy="87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" name="Freeform 74">
              <a:extLst>
                <a:ext uri="{FF2B5EF4-FFF2-40B4-BE49-F238E27FC236}">
                  <a16:creationId xmlns:a16="http://schemas.microsoft.com/office/drawing/2014/main" id="{6C8DAA97-F19A-4775-8C04-F51052700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" y="3260"/>
              <a:ext cx="234" cy="81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8" name="Freeform 75">
              <a:extLst>
                <a:ext uri="{FF2B5EF4-FFF2-40B4-BE49-F238E27FC236}">
                  <a16:creationId xmlns:a16="http://schemas.microsoft.com/office/drawing/2014/main" id="{53B0B40F-A495-4290-87B9-012A610B4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175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9" name="Freeform 76">
              <a:extLst>
                <a:ext uri="{FF2B5EF4-FFF2-40B4-BE49-F238E27FC236}">
                  <a16:creationId xmlns:a16="http://schemas.microsoft.com/office/drawing/2014/main" id="{DB80ECF9-A873-48BE-88F8-6E79D30A0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1"/>
              <a:ext cx="21" cy="20"/>
            </a:xfrm>
            <a:custGeom>
              <a:avLst/>
              <a:gdLst>
                <a:gd name="T0" fmla="*/ 1 w 40"/>
                <a:gd name="T1" fmla="*/ 1 h 39"/>
                <a:gd name="T2" fmla="*/ 1 w 40"/>
                <a:gd name="T3" fmla="*/ 1 h 39"/>
                <a:gd name="T4" fmla="*/ 1 w 40"/>
                <a:gd name="T5" fmla="*/ 1 h 39"/>
                <a:gd name="T6" fmla="*/ 1 w 40"/>
                <a:gd name="T7" fmla="*/ 0 h 39"/>
                <a:gd name="T8" fmla="*/ 1 w 40"/>
                <a:gd name="T9" fmla="*/ 1 h 39"/>
                <a:gd name="T10" fmla="*/ 1 w 40"/>
                <a:gd name="T11" fmla="*/ 1 h 39"/>
                <a:gd name="T12" fmla="*/ 1 w 40"/>
                <a:gd name="T13" fmla="*/ 1 h 39"/>
                <a:gd name="T14" fmla="*/ 0 w 40"/>
                <a:gd name="T15" fmla="*/ 1 h 39"/>
                <a:gd name="T16" fmla="*/ 1 w 40"/>
                <a:gd name="T17" fmla="*/ 1 h 39"/>
                <a:gd name="T18" fmla="*/ 1 w 40"/>
                <a:gd name="T19" fmla="*/ 1 h 39"/>
                <a:gd name="T20" fmla="*/ 1 w 40"/>
                <a:gd name="T21" fmla="*/ 1 h 39"/>
                <a:gd name="T22" fmla="*/ 1 w 40"/>
                <a:gd name="T23" fmla="*/ 1 h 39"/>
                <a:gd name="T24" fmla="*/ 1 w 40"/>
                <a:gd name="T25" fmla="*/ 1 h 39"/>
                <a:gd name="T26" fmla="*/ 1 w 40"/>
                <a:gd name="T27" fmla="*/ 1 h 39"/>
                <a:gd name="T28" fmla="*/ 1 w 40"/>
                <a:gd name="T29" fmla="*/ 1 h 39"/>
                <a:gd name="T30" fmla="*/ 1 w 40"/>
                <a:gd name="T31" fmla="*/ 1 h 39"/>
                <a:gd name="T32" fmla="*/ 1 w 40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0" name="Freeform 77">
              <a:extLst>
                <a:ext uri="{FF2B5EF4-FFF2-40B4-BE49-F238E27FC236}">
                  <a16:creationId xmlns:a16="http://schemas.microsoft.com/office/drawing/2014/main" id="{E75AAEC7-A977-400E-9AF5-8B45D7DF1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3166"/>
              <a:ext cx="26" cy="26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1" name="Freeform 78">
              <a:extLst>
                <a:ext uri="{FF2B5EF4-FFF2-40B4-BE49-F238E27FC236}">
                  <a16:creationId xmlns:a16="http://schemas.microsoft.com/office/drawing/2014/main" id="{6C5E4A35-6028-4254-8170-53F3E2748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2" name="Freeform 79">
              <a:extLst>
                <a:ext uri="{FF2B5EF4-FFF2-40B4-BE49-F238E27FC236}">
                  <a16:creationId xmlns:a16="http://schemas.microsoft.com/office/drawing/2014/main" id="{E66C353F-21FA-4137-B181-E1AC7165F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3" name="Freeform 80">
              <a:extLst>
                <a:ext uri="{FF2B5EF4-FFF2-40B4-BE49-F238E27FC236}">
                  <a16:creationId xmlns:a16="http://schemas.microsoft.com/office/drawing/2014/main" id="{3B8B272D-ECDD-43B8-A8E9-31015D53C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14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4" name="Freeform 81">
              <a:extLst>
                <a:ext uri="{FF2B5EF4-FFF2-40B4-BE49-F238E27FC236}">
                  <a16:creationId xmlns:a16="http://schemas.microsoft.com/office/drawing/2014/main" id="{43785904-B5C2-46D1-937E-24812BB6A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84"/>
              <a:ext cx="76" cy="61"/>
            </a:xfrm>
            <a:custGeom>
              <a:avLst/>
              <a:gdLst>
                <a:gd name="T0" fmla="*/ 0 w 153"/>
                <a:gd name="T1" fmla="*/ 1 h 122"/>
                <a:gd name="T2" fmla="*/ 0 w 153"/>
                <a:gd name="T3" fmla="*/ 1 h 122"/>
                <a:gd name="T4" fmla="*/ 0 w 153"/>
                <a:gd name="T5" fmla="*/ 1 h 122"/>
                <a:gd name="T6" fmla="*/ 0 w 153"/>
                <a:gd name="T7" fmla="*/ 1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1 h 122"/>
                <a:gd name="T14" fmla="*/ 0 w 153"/>
                <a:gd name="T15" fmla="*/ 1 h 122"/>
                <a:gd name="T16" fmla="*/ 0 w 153"/>
                <a:gd name="T17" fmla="*/ 1 h 122"/>
                <a:gd name="T18" fmla="*/ 0 w 153"/>
                <a:gd name="T19" fmla="*/ 1 h 122"/>
                <a:gd name="T20" fmla="*/ 0 w 153"/>
                <a:gd name="T21" fmla="*/ 1 h 122"/>
                <a:gd name="T22" fmla="*/ 0 w 153"/>
                <a:gd name="T23" fmla="*/ 1 h 122"/>
                <a:gd name="T24" fmla="*/ 0 w 153"/>
                <a:gd name="T25" fmla="*/ 1 h 122"/>
                <a:gd name="T26" fmla="*/ 0 w 153"/>
                <a:gd name="T27" fmla="*/ 1 h 122"/>
                <a:gd name="T28" fmla="*/ 0 w 153"/>
                <a:gd name="T29" fmla="*/ 1 h 122"/>
                <a:gd name="T30" fmla="*/ 0 w 153"/>
                <a:gd name="T31" fmla="*/ 1 h 122"/>
                <a:gd name="T32" fmla="*/ 0 w 153"/>
                <a:gd name="T33" fmla="*/ 1 h 122"/>
                <a:gd name="T34" fmla="*/ 0 w 153"/>
                <a:gd name="T35" fmla="*/ 1 h 122"/>
                <a:gd name="T36" fmla="*/ 0 w 153"/>
                <a:gd name="T37" fmla="*/ 1 h 122"/>
                <a:gd name="T38" fmla="*/ 0 w 153"/>
                <a:gd name="T39" fmla="*/ 1 h 122"/>
                <a:gd name="T40" fmla="*/ 0 w 153"/>
                <a:gd name="T41" fmla="*/ 1 h 122"/>
                <a:gd name="T42" fmla="*/ 0 w 153"/>
                <a:gd name="T43" fmla="*/ 1 h 122"/>
                <a:gd name="T44" fmla="*/ 0 w 153"/>
                <a:gd name="T45" fmla="*/ 1 h 122"/>
                <a:gd name="T46" fmla="*/ 0 w 153"/>
                <a:gd name="T47" fmla="*/ 1 h 122"/>
                <a:gd name="T48" fmla="*/ 0 w 153"/>
                <a:gd name="T49" fmla="*/ 1 h 122"/>
                <a:gd name="T50" fmla="*/ 0 w 153"/>
                <a:gd name="T51" fmla="*/ 1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5" name="Freeform 82">
              <a:extLst>
                <a:ext uri="{FF2B5EF4-FFF2-40B4-BE49-F238E27FC236}">
                  <a16:creationId xmlns:a16="http://schemas.microsoft.com/office/drawing/2014/main" id="{AD4DCF20-1872-4833-974F-DD4900B0A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199"/>
              <a:ext cx="55" cy="78"/>
            </a:xfrm>
            <a:custGeom>
              <a:avLst/>
              <a:gdLst>
                <a:gd name="T0" fmla="*/ 0 w 112"/>
                <a:gd name="T1" fmla="*/ 0 h 156"/>
                <a:gd name="T2" fmla="*/ 0 w 112"/>
                <a:gd name="T3" fmla="*/ 0 h 156"/>
                <a:gd name="T4" fmla="*/ 0 w 112"/>
                <a:gd name="T5" fmla="*/ 1 h 156"/>
                <a:gd name="T6" fmla="*/ 0 w 112"/>
                <a:gd name="T7" fmla="*/ 1 h 156"/>
                <a:gd name="T8" fmla="*/ 0 w 112"/>
                <a:gd name="T9" fmla="*/ 1 h 156"/>
                <a:gd name="T10" fmla="*/ 0 w 112"/>
                <a:gd name="T11" fmla="*/ 1 h 156"/>
                <a:gd name="T12" fmla="*/ 0 w 112"/>
                <a:gd name="T13" fmla="*/ 1 h 156"/>
                <a:gd name="T14" fmla="*/ 0 w 112"/>
                <a:gd name="T15" fmla="*/ 1 h 156"/>
                <a:gd name="T16" fmla="*/ 0 w 112"/>
                <a:gd name="T17" fmla="*/ 1 h 156"/>
                <a:gd name="T18" fmla="*/ 0 w 112"/>
                <a:gd name="T19" fmla="*/ 1 h 156"/>
                <a:gd name="T20" fmla="*/ 0 w 112"/>
                <a:gd name="T21" fmla="*/ 1 h 156"/>
                <a:gd name="T22" fmla="*/ 0 w 112"/>
                <a:gd name="T23" fmla="*/ 1 h 156"/>
                <a:gd name="T24" fmla="*/ 0 w 112"/>
                <a:gd name="T25" fmla="*/ 1 h 156"/>
                <a:gd name="T26" fmla="*/ 0 w 112"/>
                <a:gd name="T27" fmla="*/ 1 h 156"/>
                <a:gd name="T28" fmla="*/ 0 w 112"/>
                <a:gd name="T29" fmla="*/ 1 h 156"/>
                <a:gd name="T30" fmla="*/ 0 w 112"/>
                <a:gd name="T31" fmla="*/ 1 h 156"/>
                <a:gd name="T32" fmla="*/ 0 w 112"/>
                <a:gd name="T33" fmla="*/ 1 h 156"/>
                <a:gd name="T34" fmla="*/ 0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6" name="Freeform 83">
              <a:extLst>
                <a:ext uri="{FF2B5EF4-FFF2-40B4-BE49-F238E27FC236}">
                  <a16:creationId xmlns:a16="http://schemas.microsoft.com/office/drawing/2014/main" id="{4A06CB02-2A7B-43E0-B010-39172EFBF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82"/>
              <a:ext cx="75" cy="62"/>
            </a:xfrm>
            <a:custGeom>
              <a:avLst/>
              <a:gdLst>
                <a:gd name="T0" fmla="*/ 0 w 151"/>
                <a:gd name="T1" fmla="*/ 1 h 123"/>
                <a:gd name="T2" fmla="*/ 0 w 151"/>
                <a:gd name="T3" fmla="*/ 1 h 123"/>
                <a:gd name="T4" fmla="*/ 0 w 151"/>
                <a:gd name="T5" fmla="*/ 1 h 123"/>
                <a:gd name="T6" fmla="*/ 0 w 151"/>
                <a:gd name="T7" fmla="*/ 1 h 123"/>
                <a:gd name="T8" fmla="*/ 0 w 151"/>
                <a:gd name="T9" fmla="*/ 1 h 123"/>
                <a:gd name="T10" fmla="*/ 0 w 151"/>
                <a:gd name="T11" fmla="*/ 1 h 123"/>
                <a:gd name="T12" fmla="*/ 0 w 151"/>
                <a:gd name="T13" fmla="*/ 1 h 123"/>
                <a:gd name="T14" fmla="*/ 0 w 151"/>
                <a:gd name="T15" fmla="*/ 1 h 123"/>
                <a:gd name="T16" fmla="*/ 0 w 151"/>
                <a:gd name="T17" fmla="*/ 1 h 123"/>
                <a:gd name="T18" fmla="*/ 0 w 151"/>
                <a:gd name="T19" fmla="*/ 1 h 123"/>
                <a:gd name="T20" fmla="*/ 0 w 151"/>
                <a:gd name="T21" fmla="*/ 1 h 123"/>
                <a:gd name="T22" fmla="*/ 0 w 151"/>
                <a:gd name="T23" fmla="*/ 1 h 123"/>
                <a:gd name="T24" fmla="*/ 0 w 151"/>
                <a:gd name="T25" fmla="*/ 1 h 123"/>
                <a:gd name="T26" fmla="*/ 0 w 151"/>
                <a:gd name="T27" fmla="*/ 1 h 123"/>
                <a:gd name="T28" fmla="*/ 0 w 151"/>
                <a:gd name="T29" fmla="*/ 1 h 123"/>
                <a:gd name="T30" fmla="*/ 0 w 151"/>
                <a:gd name="T31" fmla="*/ 1 h 123"/>
                <a:gd name="T32" fmla="*/ 0 w 151"/>
                <a:gd name="T33" fmla="*/ 1 h 123"/>
                <a:gd name="T34" fmla="*/ 0 w 151"/>
                <a:gd name="T35" fmla="*/ 1 h 123"/>
                <a:gd name="T36" fmla="*/ 0 w 151"/>
                <a:gd name="T37" fmla="*/ 1 h 123"/>
                <a:gd name="T38" fmla="*/ 0 w 151"/>
                <a:gd name="T39" fmla="*/ 1 h 123"/>
                <a:gd name="T40" fmla="*/ 0 w 151"/>
                <a:gd name="T41" fmla="*/ 1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1 h 123"/>
                <a:gd name="T48" fmla="*/ 0 w 151"/>
                <a:gd name="T49" fmla="*/ 1 h 123"/>
                <a:gd name="T50" fmla="*/ 0 w 151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7" name="Freeform 84">
              <a:extLst>
                <a:ext uri="{FF2B5EF4-FFF2-40B4-BE49-F238E27FC236}">
                  <a16:creationId xmlns:a16="http://schemas.microsoft.com/office/drawing/2014/main" id="{E7E8EE62-910E-4FEE-9874-7E22E27DB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113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8" name="Freeform 85">
              <a:extLst>
                <a:ext uri="{FF2B5EF4-FFF2-40B4-BE49-F238E27FC236}">
                  <a16:creationId xmlns:a16="http://schemas.microsoft.com/office/drawing/2014/main" id="{A9E22CB5-60E8-4B3C-9CFB-C9AB66590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114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9" name="Freeform 86">
              <a:extLst>
                <a:ext uri="{FF2B5EF4-FFF2-40B4-BE49-F238E27FC236}">
                  <a16:creationId xmlns:a16="http://schemas.microsoft.com/office/drawing/2014/main" id="{7DCD5F26-97C6-416D-8DD3-D3C5ED36B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3140"/>
              <a:ext cx="20" cy="21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1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0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0" name="Freeform 87">
              <a:extLst>
                <a:ext uri="{FF2B5EF4-FFF2-40B4-BE49-F238E27FC236}">
                  <a16:creationId xmlns:a16="http://schemas.microsoft.com/office/drawing/2014/main" id="{C3E530F3-90C6-404D-AFB0-4FA9B560B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4" y="2590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1" name="Freeform 88">
              <a:extLst>
                <a:ext uri="{FF2B5EF4-FFF2-40B4-BE49-F238E27FC236}">
                  <a16:creationId xmlns:a16="http://schemas.microsoft.com/office/drawing/2014/main" id="{AD4F4EAA-40BA-4622-BA5F-D83BCE2CC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616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2" name="Freeform 89">
              <a:extLst>
                <a:ext uri="{FF2B5EF4-FFF2-40B4-BE49-F238E27FC236}">
                  <a16:creationId xmlns:a16="http://schemas.microsoft.com/office/drawing/2014/main" id="{80371785-DB65-400F-B2A0-E09BC7861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362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3" name="Freeform 90">
              <a:extLst>
                <a:ext uri="{FF2B5EF4-FFF2-40B4-BE49-F238E27FC236}">
                  <a16:creationId xmlns:a16="http://schemas.microsoft.com/office/drawing/2014/main" id="{35620EB3-8C75-499F-88A2-8DBBB1920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36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4" name="Freeform 91">
              <a:extLst>
                <a:ext uri="{FF2B5EF4-FFF2-40B4-BE49-F238E27FC236}">
                  <a16:creationId xmlns:a16="http://schemas.microsoft.com/office/drawing/2014/main" id="{2B4C0B77-C84D-4392-A6BC-84052B96A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247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5" name="Freeform 92">
              <a:extLst>
                <a:ext uri="{FF2B5EF4-FFF2-40B4-BE49-F238E27FC236}">
                  <a16:creationId xmlns:a16="http://schemas.microsoft.com/office/drawing/2014/main" id="{117C7F37-BE00-44BE-989A-174197EFC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486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6" name="Freeform 93">
              <a:extLst>
                <a:ext uri="{FF2B5EF4-FFF2-40B4-BE49-F238E27FC236}">
                  <a16:creationId xmlns:a16="http://schemas.microsoft.com/office/drawing/2014/main" id="{AFCAB476-0AAA-40F2-A2AE-39545D6DA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" y="2274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7" name="Freeform 94">
              <a:extLst>
                <a:ext uri="{FF2B5EF4-FFF2-40B4-BE49-F238E27FC236}">
                  <a16:creationId xmlns:a16="http://schemas.microsoft.com/office/drawing/2014/main" id="{74A42114-BA2E-4D92-99D9-415AF763A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28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8" name="Freeform 95">
              <a:extLst>
                <a:ext uri="{FF2B5EF4-FFF2-40B4-BE49-F238E27FC236}">
                  <a16:creationId xmlns:a16="http://schemas.microsoft.com/office/drawing/2014/main" id="{97A92A1E-DFD2-4850-A619-9B068BA25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" y="259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9" name="Freeform 96">
              <a:extLst>
                <a:ext uri="{FF2B5EF4-FFF2-40B4-BE49-F238E27FC236}">
                  <a16:creationId xmlns:a16="http://schemas.microsoft.com/office/drawing/2014/main" id="{4E7B4C39-F41C-4556-9C98-0DDBC9007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60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0" name="Freeform 97">
              <a:extLst>
                <a:ext uri="{FF2B5EF4-FFF2-40B4-BE49-F238E27FC236}">
                  <a16:creationId xmlns:a16="http://schemas.microsoft.com/office/drawing/2014/main" id="{1F762B69-20DE-4F22-9CE2-8B1C86AF6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655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1" name="Freeform 98">
              <a:extLst>
                <a:ext uri="{FF2B5EF4-FFF2-40B4-BE49-F238E27FC236}">
                  <a16:creationId xmlns:a16="http://schemas.microsoft.com/office/drawing/2014/main" id="{20AB62F2-6304-485E-8983-521353AA6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2662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2" name="Freeform 99">
              <a:extLst>
                <a:ext uri="{FF2B5EF4-FFF2-40B4-BE49-F238E27FC236}">
                  <a16:creationId xmlns:a16="http://schemas.microsoft.com/office/drawing/2014/main" id="{D8E85F04-FFD2-4035-9FEB-14C76D60C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711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3" name="Freeform 100">
              <a:extLst>
                <a:ext uri="{FF2B5EF4-FFF2-40B4-BE49-F238E27FC236}">
                  <a16:creationId xmlns:a16="http://schemas.microsoft.com/office/drawing/2014/main" id="{C7579B33-1F5C-4E81-BE25-22A5E2C3D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1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4" name="Freeform 101">
              <a:extLst>
                <a:ext uri="{FF2B5EF4-FFF2-40B4-BE49-F238E27FC236}">
                  <a16:creationId xmlns:a16="http://schemas.microsoft.com/office/drawing/2014/main" id="{FC160F58-3858-445A-8122-464733D22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454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5" name="Freeform 102">
              <a:extLst>
                <a:ext uri="{FF2B5EF4-FFF2-40B4-BE49-F238E27FC236}">
                  <a16:creationId xmlns:a16="http://schemas.microsoft.com/office/drawing/2014/main" id="{650770D7-1B34-490D-B7CD-B39019C86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462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6" name="Freeform 103">
              <a:extLst>
                <a:ext uri="{FF2B5EF4-FFF2-40B4-BE49-F238E27FC236}">
                  <a16:creationId xmlns:a16="http://schemas.microsoft.com/office/drawing/2014/main" id="{A9EAD6D6-DFE7-4D11-BBD8-A7E644E37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831"/>
              <a:ext cx="30" cy="29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7" name="Freeform 104">
              <a:extLst>
                <a:ext uri="{FF2B5EF4-FFF2-40B4-BE49-F238E27FC236}">
                  <a16:creationId xmlns:a16="http://schemas.microsoft.com/office/drawing/2014/main" id="{D9CA2701-1A4A-466A-B04E-A392CB3A2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838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8" name="Freeform 105">
              <a:extLst>
                <a:ext uri="{FF2B5EF4-FFF2-40B4-BE49-F238E27FC236}">
                  <a16:creationId xmlns:a16="http://schemas.microsoft.com/office/drawing/2014/main" id="{00292DE2-B917-4F2B-9FB0-1C97E4593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926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9" name="Freeform 106">
              <a:extLst>
                <a:ext uri="{FF2B5EF4-FFF2-40B4-BE49-F238E27FC236}">
                  <a16:creationId xmlns:a16="http://schemas.microsoft.com/office/drawing/2014/main" id="{EF5FCB48-0421-48DE-9BD8-37BF2C900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293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0" name="Freeform 107">
              <a:extLst>
                <a:ext uri="{FF2B5EF4-FFF2-40B4-BE49-F238E27FC236}">
                  <a16:creationId xmlns:a16="http://schemas.microsoft.com/office/drawing/2014/main" id="{2C44FB59-1660-4A0C-8108-6EC4C7BB0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95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1" name="Freeform 108">
              <a:extLst>
                <a:ext uri="{FF2B5EF4-FFF2-40B4-BE49-F238E27FC236}">
                  <a16:creationId xmlns:a16="http://schemas.microsoft.com/office/drawing/2014/main" id="{96FDF893-3925-4914-ACCC-24811734C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965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2" name="Freeform 109">
              <a:extLst>
                <a:ext uri="{FF2B5EF4-FFF2-40B4-BE49-F238E27FC236}">
                  <a16:creationId xmlns:a16="http://schemas.microsoft.com/office/drawing/2014/main" id="{AE096FE6-3FA0-480E-8010-87B0F8202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879"/>
              <a:ext cx="30" cy="29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3" name="Freeform 110">
              <a:extLst>
                <a:ext uri="{FF2B5EF4-FFF2-40B4-BE49-F238E27FC236}">
                  <a16:creationId xmlns:a16="http://schemas.microsoft.com/office/drawing/2014/main" id="{F1072D66-46F7-4F11-9F78-703A8EB5F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2886"/>
              <a:ext cx="15" cy="14"/>
            </a:xfrm>
            <a:custGeom>
              <a:avLst/>
              <a:gdLst>
                <a:gd name="T0" fmla="*/ 1 w 30"/>
                <a:gd name="T1" fmla="*/ 1 h 27"/>
                <a:gd name="T2" fmla="*/ 1 w 30"/>
                <a:gd name="T3" fmla="*/ 1 h 27"/>
                <a:gd name="T4" fmla="*/ 1 w 30"/>
                <a:gd name="T5" fmla="*/ 1 h 27"/>
                <a:gd name="T6" fmla="*/ 1 w 30"/>
                <a:gd name="T7" fmla="*/ 1 h 27"/>
                <a:gd name="T8" fmla="*/ 1 w 30"/>
                <a:gd name="T9" fmla="*/ 1 h 27"/>
                <a:gd name="T10" fmla="*/ 1 w 30"/>
                <a:gd name="T11" fmla="*/ 1 h 27"/>
                <a:gd name="T12" fmla="*/ 1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1 w 30"/>
                <a:gd name="T21" fmla="*/ 1 h 27"/>
                <a:gd name="T22" fmla="*/ 1 w 30"/>
                <a:gd name="T23" fmla="*/ 1 h 27"/>
                <a:gd name="T24" fmla="*/ 1 w 30"/>
                <a:gd name="T25" fmla="*/ 1 h 27"/>
                <a:gd name="T26" fmla="*/ 1 w 30"/>
                <a:gd name="T27" fmla="*/ 1 h 27"/>
                <a:gd name="T28" fmla="*/ 1 w 30"/>
                <a:gd name="T29" fmla="*/ 0 h 27"/>
                <a:gd name="T30" fmla="*/ 1 w 30"/>
                <a:gd name="T31" fmla="*/ 0 h 27"/>
                <a:gd name="T32" fmla="*/ 1 w 30"/>
                <a:gd name="T33" fmla="*/ 0 h 27"/>
                <a:gd name="T34" fmla="*/ 1 w 30"/>
                <a:gd name="T35" fmla="*/ 0 h 27"/>
                <a:gd name="T36" fmla="*/ 1 w 30"/>
                <a:gd name="T37" fmla="*/ 0 h 27"/>
                <a:gd name="T38" fmla="*/ 1 w 30"/>
                <a:gd name="T39" fmla="*/ 1 h 27"/>
                <a:gd name="T40" fmla="*/ 1 w 30"/>
                <a:gd name="T41" fmla="*/ 1 h 27"/>
                <a:gd name="T42" fmla="*/ 1 w 30"/>
                <a:gd name="T43" fmla="*/ 1 h 27"/>
                <a:gd name="T44" fmla="*/ 1 w 30"/>
                <a:gd name="T45" fmla="*/ 1 h 27"/>
                <a:gd name="T46" fmla="*/ 1 w 30"/>
                <a:gd name="T47" fmla="*/ 1 h 27"/>
                <a:gd name="T48" fmla="*/ 1 w 30"/>
                <a:gd name="T49" fmla="*/ 1 h 27"/>
                <a:gd name="T50" fmla="*/ 1 w 30"/>
                <a:gd name="T51" fmla="*/ 1 h 27"/>
                <a:gd name="T52" fmla="*/ 1 w 30"/>
                <a:gd name="T53" fmla="*/ 1 h 27"/>
                <a:gd name="T54" fmla="*/ 1 w 30"/>
                <a:gd name="T55" fmla="*/ 1 h 27"/>
                <a:gd name="T56" fmla="*/ 1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4" name="Freeform 111">
              <a:extLst>
                <a:ext uri="{FF2B5EF4-FFF2-40B4-BE49-F238E27FC236}">
                  <a16:creationId xmlns:a16="http://schemas.microsoft.com/office/drawing/2014/main" id="{74049110-A247-421A-A0E1-018AF38DE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307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5" name="Freeform 112">
              <a:extLst>
                <a:ext uri="{FF2B5EF4-FFF2-40B4-BE49-F238E27FC236}">
                  <a16:creationId xmlns:a16="http://schemas.microsoft.com/office/drawing/2014/main" id="{F7B1343E-ABFC-45C2-ADC3-11AFF8140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307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6" name="Freeform 113">
              <a:extLst>
                <a:ext uri="{FF2B5EF4-FFF2-40B4-BE49-F238E27FC236}">
                  <a16:creationId xmlns:a16="http://schemas.microsoft.com/office/drawing/2014/main" id="{601A9E46-DE34-4DC4-AA1C-8DCDC726A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0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7" name="Freeform 114">
              <a:extLst>
                <a:ext uri="{FF2B5EF4-FFF2-40B4-BE49-F238E27FC236}">
                  <a16:creationId xmlns:a16="http://schemas.microsoft.com/office/drawing/2014/main" id="{24C9F45C-9C1F-4D64-B15A-123B383A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321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8" name="Freeform 115">
              <a:extLst>
                <a:ext uri="{FF2B5EF4-FFF2-40B4-BE49-F238E27FC236}">
                  <a16:creationId xmlns:a16="http://schemas.microsoft.com/office/drawing/2014/main" id="{B68C571F-5922-4C4D-8BB0-6A648FCCC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" y="3332"/>
              <a:ext cx="30" cy="29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9" name="Freeform 116">
              <a:extLst>
                <a:ext uri="{FF2B5EF4-FFF2-40B4-BE49-F238E27FC236}">
                  <a16:creationId xmlns:a16="http://schemas.microsoft.com/office/drawing/2014/main" id="{8136253C-DEC4-4D30-BD4D-CAE756157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339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0" name="Freeform 117">
              <a:extLst>
                <a:ext uri="{FF2B5EF4-FFF2-40B4-BE49-F238E27FC236}">
                  <a16:creationId xmlns:a16="http://schemas.microsoft.com/office/drawing/2014/main" id="{E81E622E-0A6B-46A6-9C89-0A00D2EAE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3252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1" name="Freeform 118">
              <a:extLst>
                <a:ext uri="{FF2B5EF4-FFF2-40B4-BE49-F238E27FC236}">
                  <a16:creationId xmlns:a16="http://schemas.microsoft.com/office/drawing/2014/main" id="{21AC885C-1215-4E1D-A96D-65FC46C1A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59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2" name="Freeform 119">
              <a:extLst>
                <a:ext uri="{FF2B5EF4-FFF2-40B4-BE49-F238E27FC236}">
                  <a16:creationId xmlns:a16="http://schemas.microsoft.com/office/drawing/2014/main" id="{2DDC628B-AF42-4346-854B-5D76C1A1B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300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3" name="Freeform 120">
              <a:extLst>
                <a:ext uri="{FF2B5EF4-FFF2-40B4-BE49-F238E27FC236}">
                  <a16:creationId xmlns:a16="http://schemas.microsoft.com/office/drawing/2014/main" id="{D59E0FC5-6D13-414F-B6D7-5DC1D18AD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008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4" name="Freeform 121">
              <a:extLst>
                <a:ext uri="{FF2B5EF4-FFF2-40B4-BE49-F238E27FC236}">
                  <a16:creationId xmlns:a16="http://schemas.microsoft.com/office/drawing/2014/main" id="{343EF9F3-A02E-46E9-8510-A14ED6101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" y="319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5" name="Freeform 122">
              <a:extLst>
                <a:ext uri="{FF2B5EF4-FFF2-40B4-BE49-F238E27FC236}">
                  <a16:creationId xmlns:a16="http://schemas.microsoft.com/office/drawing/2014/main" id="{8EF8D430-066D-4475-BE33-0C0606D71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20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6" name="Freeform 123">
              <a:extLst>
                <a:ext uri="{FF2B5EF4-FFF2-40B4-BE49-F238E27FC236}">
                  <a16:creationId xmlns:a16="http://schemas.microsoft.com/office/drawing/2014/main" id="{824829D7-7253-444C-9261-FAC173755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3094"/>
              <a:ext cx="30" cy="30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7" name="Freeform 124">
              <a:extLst>
                <a:ext uri="{FF2B5EF4-FFF2-40B4-BE49-F238E27FC236}">
                  <a16:creationId xmlns:a16="http://schemas.microsoft.com/office/drawing/2014/main" id="{C374CD94-9E89-424A-A9B8-2ADA3E249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3102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8" name="Freeform 125">
              <a:extLst>
                <a:ext uri="{FF2B5EF4-FFF2-40B4-BE49-F238E27FC236}">
                  <a16:creationId xmlns:a16="http://schemas.microsoft.com/office/drawing/2014/main" id="{1C3E1C76-3D43-4338-80AF-B99BFA44F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327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9" name="Freeform 126">
              <a:extLst>
                <a:ext uri="{FF2B5EF4-FFF2-40B4-BE49-F238E27FC236}">
                  <a16:creationId xmlns:a16="http://schemas.microsoft.com/office/drawing/2014/main" id="{98C531D1-D0CF-47C1-8BCF-65D1A06DC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280"/>
              <a:ext cx="15" cy="15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0" name="Freeform 127">
              <a:extLst>
                <a:ext uri="{FF2B5EF4-FFF2-40B4-BE49-F238E27FC236}">
                  <a16:creationId xmlns:a16="http://schemas.microsoft.com/office/drawing/2014/main" id="{CF658B94-8030-435A-B6F2-7D3F60527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390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1" name="Freeform 128">
              <a:extLst>
                <a:ext uri="{FF2B5EF4-FFF2-40B4-BE49-F238E27FC236}">
                  <a16:creationId xmlns:a16="http://schemas.microsoft.com/office/drawing/2014/main" id="{E9A4A9B5-1E3F-4F3D-86AB-C42CC621C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39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2" name="Freeform 129">
              <a:extLst>
                <a:ext uri="{FF2B5EF4-FFF2-40B4-BE49-F238E27FC236}">
                  <a16:creationId xmlns:a16="http://schemas.microsoft.com/office/drawing/2014/main" id="{FF4BFBB5-3EBB-4783-AA43-3B3A83401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331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3" name="Freeform 130">
              <a:extLst>
                <a:ext uri="{FF2B5EF4-FFF2-40B4-BE49-F238E27FC236}">
                  <a16:creationId xmlns:a16="http://schemas.microsoft.com/office/drawing/2014/main" id="{2B9BEE6D-4875-4ECE-98B5-D71A60693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332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4" name="Freeform 131">
              <a:extLst>
                <a:ext uri="{FF2B5EF4-FFF2-40B4-BE49-F238E27FC236}">
                  <a16:creationId xmlns:a16="http://schemas.microsoft.com/office/drawing/2014/main" id="{6EB79850-AF18-4BD6-BF97-44EB010DE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339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5" name="Freeform 132">
              <a:extLst>
                <a:ext uri="{FF2B5EF4-FFF2-40B4-BE49-F238E27FC236}">
                  <a16:creationId xmlns:a16="http://schemas.microsoft.com/office/drawing/2014/main" id="{DAF7FDC7-461B-48BC-A8D0-629345435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405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6" name="Freeform 133">
              <a:extLst>
                <a:ext uri="{FF2B5EF4-FFF2-40B4-BE49-F238E27FC236}">
                  <a16:creationId xmlns:a16="http://schemas.microsoft.com/office/drawing/2014/main" id="{2CC899FC-0367-44B9-9658-4D8842CBB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129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7" name="Freeform 134">
              <a:extLst>
                <a:ext uri="{FF2B5EF4-FFF2-40B4-BE49-F238E27FC236}">
                  <a16:creationId xmlns:a16="http://schemas.microsoft.com/office/drawing/2014/main" id="{567AAB19-9E0C-467A-883D-EED78BADB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3136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8" name="Freeform 135">
              <a:extLst>
                <a:ext uri="{FF2B5EF4-FFF2-40B4-BE49-F238E27FC236}">
                  <a16:creationId xmlns:a16="http://schemas.microsoft.com/office/drawing/2014/main" id="{D4541938-200F-442D-BA8D-EDD155287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11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9" name="Freeform 136">
              <a:extLst>
                <a:ext uri="{FF2B5EF4-FFF2-40B4-BE49-F238E27FC236}">
                  <a16:creationId xmlns:a16="http://schemas.microsoft.com/office/drawing/2014/main" id="{C10A9CE4-DBA9-473B-84DD-BAE31FC1C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311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0" name="Freeform 137">
              <a:extLst>
                <a:ext uri="{FF2B5EF4-FFF2-40B4-BE49-F238E27FC236}">
                  <a16:creationId xmlns:a16="http://schemas.microsoft.com/office/drawing/2014/main" id="{8F521FE6-0203-41BE-AB9F-4FF6D8B89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257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1" name="Freeform 138">
              <a:extLst>
                <a:ext uri="{FF2B5EF4-FFF2-40B4-BE49-F238E27FC236}">
                  <a16:creationId xmlns:a16="http://schemas.microsoft.com/office/drawing/2014/main" id="{EA27E1F6-9C42-4A14-BC6C-F23301BAB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326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2" name="Freeform 139">
              <a:extLst>
                <a:ext uri="{FF2B5EF4-FFF2-40B4-BE49-F238E27FC236}">
                  <a16:creationId xmlns:a16="http://schemas.microsoft.com/office/drawing/2014/main" id="{2CFEA9B3-F032-44F2-8ED4-05E77CCA7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3" y="3382"/>
              <a:ext cx="30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3" name="Freeform 140">
              <a:extLst>
                <a:ext uri="{FF2B5EF4-FFF2-40B4-BE49-F238E27FC236}">
                  <a16:creationId xmlns:a16="http://schemas.microsoft.com/office/drawing/2014/main" id="{A2EFBE3A-6933-44D6-8E6A-F2B74AC43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3390"/>
              <a:ext cx="14" cy="14"/>
            </a:xfrm>
            <a:custGeom>
              <a:avLst/>
              <a:gdLst>
                <a:gd name="T0" fmla="*/ 1 w 28"/>
                <a:gd name="T1" fmla="*/ 0 h 29"/>
                <a:gd name="T2" fmla="*/ 1 w 28"/>
                <a:gd name="T3" fmla="*/ 0 h 29"/>
                <a:gd name="T4" fmla="*/ 1 w 28"/>
                <a:gd name="T5" fmla="*/ 0 h 29"/>
                <a:gd name="T6" fmla="*/ 1 w 28"/>
                <a:gd name="T7" fmla="*/ 0 h 29"/>
                <a:gd name="T8" fmla="*/ 1 w 28"/>
                <a:gd name="T9" fmla="*/ 0 h 29"/>
                <a:gd name="T10" fmla="*/ 1 w 28"/>
                <a:gd name="T11" fmla="*/ 0 h 29"/>
                <a:gd name="T12" fmla="*/ 1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1 w 28"/>
                <a:gd name="T21" fmla="*/ 0 h 29"/>
                <a:gd name="T22" fmla="*/ 1 w 28"/>
                <a:gd name="T23" fmla="*/ 0 h 29"/>
                <a:gd name="T24" fmla="*/ 1 w 28"/>
                <a:gd name="T25" fmla="*/ 0 h 29"/>
                <a:gd name="T26" fmla="*/ 1 w 28"/>
                <a:gd name="T27" fmla="*/ 0 h 29"/>
                <a:gd name="T28" fmla="*/ 1 w 28"/>
                <a:gd name="T29" fmla="*/ 0 h 29"/>
                <a:gd name="T30" fmla="*/ 1 w 28"/>
                <a:gd name="T31" fmla="*/ 0 h 29"/>
                <a:gd name="T32" fmla="*/ 1 w 28"/>
                <a:gd name="T33" fmla="*/ 0 h 29"/>
                <a:gd name="T34" fmla="*/ 1 w 28"/>
                <a:gd name="T35" fmla="*/ 0 h 29"/>
                <a:gd name="T36" fmla="*/ 1 w 28"/>
                <a:gd name="T37" fmla="*/ 0 h 29"/>
                <a:gd name="T38" fmla="*/ 1 w 28"/>
                <a:gd name="T39" fmla="*/ 0 h 29"/>
                <a:gd name="T40" fmla="*/ 1 w 28"/>
                <a:gd name="T41" fmla="*/ 0 h 29"/>
                <a:gd name="T42" fmla="*/ 1 w 28"/>
                <a:gd name="T43" fmla="*/ 0 h 29"/>
                <a:gd name="T44" fmla="*/ 1 w 28"/>
                <a:gd name="T45" fmla="*/ 0 h 29"/>
                <a:gd name="T46" fmla="*/ 1 w 28"/>
                <a:gd name="T47" fmla="*/ 0 h 29"/>
                <a:gd name="T48" fmla="*/ 1 w 28"/>
                <a:gd name="T49" fmla="*/ 0 h 29"/>
                <a:gd name="T50" fmla="*/ 1 w 28"/>
                <a:gd name="T51" fmla="*/ 0 h 29"/>
                <a:gd name="T52" fmla="*/ 1 w 28"/>
                <a:gd name="T53" fmla="*/ 0 h 29"/>
                <a:gd name="T54" fmla="*/ 1 w 28"/>
                <a:gd name="T55" fmla="*/ 0 h 29"/>
                <a:gd name="T56" fmla="*/ 1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4" name="Freeform 141">
              <a:extLst>
                <a:ext uri="{FF2B5EF4-FFF2-40B4-BE49-F238E27FC236}">
                  <a16:creationId xmlns:a16="http://schemas.microsoft.com/office/drawing/2014/main" id="{52A847F7-226D-40CA-9652-09ABF5622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40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5" name="Freeform 142">
              <a:extLst>
                <a:ext uri="{FF2B5EF4-FFF2-40B4-BE49-F238E27FC236}">
                  <a16:creationId xmlns:a16="http://schemas.microsoft.com/office/drawing/2014/main" id="{BB98F1EC-4750-4616-AE36-229569237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3417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6" name="Freeform 143">
              <a:extLst>
                <a:ext uri="{FF2B5EF4-FFF2-40B4-BE49-F238E27FC236}">
                  <a16:creationId xmlns:a16="http://schemas.microsoft.com/office/drawing/2014/main" id="{81EA372C-DE1F-4E07-B70C-F85E4E289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310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7" name="Freeform 144">
              <a:extLst>
                <a:ext uri="{FF2B5EF4-FFF2-40B4-BE49-F238E27FC236}">
                  <a16:creationId xmlns:a16="http://schemas.microsoft.com/office/drawing/2014/main" id="{C84D598F-36BE-47AE-8E63-78BA2E4DE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318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8" name="Freeform 145">
              <a:extLst>
                <a:ext uri="{FF2B5EF4-FFF2-40B4-BE49-F238E27FC236}">
                  <a16:creationId xmlns:a16="http://schemas.microsoft.com/office/drawing/2014/main" id="{0B1A5366-C64F-4662-ADC8-C5B9EB517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18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9" name="Freeform 146">
              <a:extLst>
                <a:ext uri="{FF2B5EF4-FFF2-40B4-BE49-F238E27FC236}">
                  <a16:creationId xmlns:a16="http://schemas.microsoft.com/office/drawing/2014/main" id="{B80BBF4A-F191-443F-853C-7C115397C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18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0" name="Freeform 147">
              <a:extLst>
                <a:ext uri="{FF2B5EF4-FFF2-40B4-BE49-F238E27FC236}">
                  <a16:creationId xmlns:a16="http://schemas.microsoft.com/office/drawing/2014/main" id="{BCC445E1-6EE8-43B4-948F-2597088CE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331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1" name="Freeform 148">
              <a:extLst>
                <a:ext uri="{FF2B5EF4-FFF2-40B4-BE49-F238E27FC236}">
                  <a16:creationId xmlns:a16="http://schemas.microsoft.com/office/drawing/2014/main" id="{D2F6772E-B43F-4DC7-A7DF-A419BE934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" y="3318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2" name="Freeform 149">
              <a:extLst>
                <a:ext uri="{FF2B5EF4-FFF2-40B4-BE49-F238E27FC236}">
                  <a16:creationId xmlns:a16="http://schemas.microsoft.com/office/drawing/2014/main" id="{D4D3DE8B-7982-4FE1-8727-BF49BD766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23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3" name="Freeform 150">
              <a:extLst>
                <a:ext uri="{FF2B5EF4-FFF2-40B4-BE49-F238E27FC236}">
                  <a16:creationId xmlns:a16="http://schemas.microsoft.com/office/drawing/2014/main" id="{3D185A6C-6AA5-4EE1-91E6-76637A4AF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24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71" name="Group 151">
            <a:extLst>
              <a:ext uri="{FF2B5EF4-FFF2-40B4-BE49-F238E27FC236}">
                <a16:creationId xmlns:a16="http://schemas.microsoft.com/office/drawing/2014/main" id="{B2676A6B-823C-4756-B1C0-FD101E6C736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975726" y="5029201"/>
            <a:ext cx="1616075" cy="1725613"/>
            <a:chOff x="2794" y="2160"/>
            <a:chExt cx="1154" cy="1279"/>
          </a:xfrm>
        </p:grpSpPr>
        <p:sp>
          <p:nvSpPr>
            <p:cNvPr id="7174" name="AutoShape 152">
              <a:extLst>
                <a:ext uri="{FF2B5EF4-FFF2-40B4-BE49-F238E27FC236}">
                  <a16:creationId xmlns:a16="http://schemas.microsoft.com/office/drawing/2014/main" id="{26041EBF-7563-4EA1-8B1A-614CFEF387B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32" y="2160"/>
              <a:ext cx="1116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Freeform 153">
              <a:extLst>
                <a:ext uri="{FF2B5EF4-FFF2-40B4-BE49-F238E27FC236}">
                  <a16:creationId xmlns:a16="http://schemas.microsoft.com/office/drawing/2014/main" id="{1B01DAAF-C61A-4D77-B0A9-7E2BFFBB5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" y="2780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Freeform 154">
              <a:extLst>
                <a:ext uri="{FF2B5EF4-FFF2-40B4-BE49-F238E27FC236}">
                  <a16:creationId xmlns:a16="http://schemas.microsoft.com/office/drawing/2014/main" id="{0274D51E-69F5-4631-97FC-E8BF2DBF3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Freeform 155">
              <a:extLst>
                <a:ext uri="{FF2B5EF4-FFF2-40B4-BE49-F238E27FC236}">
                  <a16:creationId xmlns:a16="http://schemas.microsoft.com/office/drawing/2014/main" id="{6C50F803-6921-4B65-84BD-B59FE187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Freeform 156">
              <a:extLst>
                <a:ext uri="{FF2B5EF4-FFF2-40B4-BE49-F238E27FC236}">
                  <a16:creationId xmlns:a16="http://schemas.microsoft.com/office/drawing/2014/main" id="{42BD9549-85D7-422C-ABF9-FAEB28736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718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Freeform 157">
              <a:extLst>
                <a:ext uri="{FF2B5EF4-FFF2-40B4-BE49-F238E27FC236}">
                  <a16:creationId xmlns:a16="http://schemas.microsoft.com/office/drawing/2014/main" id="{2E00CD61-84F7-408F-BA18-B4A5C4057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800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Freeform 158">
              <a:extLst>
                <a:ext uri="{FF2B5EF4-FFF2-40B4-BE49-F238E27FC236}">
                  <a16:creationId xmlns:a16="http://schemas.microsoft.com/office/drawing/2014/main" id="{AEAA86FF-D25E-46CC-8D7D-F3AE23872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818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Freeform 159">
              <a:extLst>
                <a:ext uri="{FF2B5EF4-FFF2-40B4-BE49-F238E27FC236}">
                  <a16:creationId xmlns:a16="http://schemas.microsoft.com/office/drawing/2014/main" id="{24ECB585-F6CD-4508-A175-9F6ECA71A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799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Freeform 160">
              <a:extLst>
                <a:ext uri="{FF2B5EF4-FFF2-40B4-BE49-F238E27FC236}">
                  <a16:creationId xmlns:a16="http://schemas.microsoft.com/office/drawing/2014/main" id="{FB3911D3-10E8-4847-AA26-437C71FB6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718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Freeform 161">
              <a:extLst>
                <a:ext uri="{FF2B5EF4-FFF2-40B4-BE49-F238E27FC236}">
                  <a16:creationId xmlns:a16="http://schemas.microsoft.com/office/drawing/2014/main" id="{5824BFF7-B0E7-492F-BBBE-E06474F91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261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Freeform 162">
              <a:extLst>
                <a:ext uri="{FF2B5EF4-FFF2-40B4-BE49-F238E27FC236}">
                  <a16:creationId xmlns:a16="http://schemas.microsoft.com/office/drawing/2014/main" id="{D751F7D3-0FC5-492F-971A-9EDEECF08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Freeform 163">
              <a:extLst>
                <a:ext uri="{FF2B5EF4-FFF2-40B4-BE49-F238E27FC236}">
                  <a16:creationId xmlns:a16="http://schemas.microsoft.com/office/drawing/2014/main" id="{37E9C2A3-3873-4A54-9513-BFDB8A227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Freeform 164">
              <a:extLst>
                <a:ext uri="{FF2B5EF4-FFF2-40B4-BE49-F238E27FC236}">
                  <a16:creationId xmlns:a16="http://schemas.microsoft.com/office/drawing/2014/main" id="{B7155944-0ACF-488D-A6E2-9504B4CC5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36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Freeform 165">
              <a:extLst>
                <a:ext uri="{FF2B5EF4-FFF2-40B4-BE49-F238E27FC236}">
                  <a16:creationId xmlns:a16="http://schemas.microsoft.com/office/drawing/2014/main" id="{3782E382-E133-41C3-8FDD-4D1453426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Freeform 166">
              <a:extLst>
                <a:ext uri="{FF2B5EF4-FFF2-40B4-BE49-F238E27FC236}">
                  <a16:creationId xmlns:a16="http://schemas.microsoft.com/office/drawing/2014/main" id="{E0C6F176-445B-45BB-9265-7F1568285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Freeform 167">
              <a:extLst>
                <a:ext uri="{FF2B5EF4-FFF2-40B4-BE49-F238E27FC236}">
                  <a16:creationId xmlns:a16="http://schemas.microsoft.com/office/drawing/2014/main" id="{EBC89D09-BAED-437E-9641-98C66EE19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Freeform 168">
              <a:extLst>
                <a:ext uri="{FF2B5EF4-FFF2-40B4-BE49-F238E27FC236}">
                  <a16:creationId xmlns:a16="http://schemas.microsoft.com/office/drawing/2014/main" id="{CA6D1124-3671-4265-9003-6C7FF1578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3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Freeform 169">
              <a:extLst>
                <a:ext uri="{FF2B5EF4-FFF2-40B4-BE49-F238E27FC236}">
                  <a16:creationId xmlns:a16="http://schemas.microsoft.com/office/drawing/2014/main" id="{3D8DEEF0-85D8-4396-8544-1F10EF206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" y="3106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Freeform 170">
              <a:extLst>
                <a:ext uri="{FF2B5EF4-FFF2-40B4-BE49-F238E27FC236}">
                  <a16:creationId xmlns:a16="http://schemas.microsoft.com/office/drawing/2014/main" id="{7848FDE9-AEF3-449D-97C7-A38530FB0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Freeform 171">
              <a:extLst>
                <a:ext uri="{FF2B5EF4-FFF2-40B4-BE49-F238E27FC236}">
                  <a16:creationId xmlns:a16="http://schemas.microsoft.com/office/drawing/2014/main" id="{BB3A24E9-0133-4BD8-8DE6-CB835EBA5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Freeform 172">
              <a:extLst>
                <a:ext uri="{FF2B5EF4-FFF2-40B4-BE49-F238E27FC236}">
                  <a16:creationId xmlns:a16="http://schemas.microsoft.com/office/drawing/2014/main" id="{6FB93F8E-F55B-47EE-BF28-086673F9B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081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Freeform 173">
              <a:extLst>
                <a:ext uri="{FF2B5EF4-FFF2-40B4-BE49-F238E27FC236}">
                  <a16:creationId xmlns:a16="http://schemas.microsoft.com/office/drawing/2014/main" id="{88338E79-9283-441F-BB59-37037E3F8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114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Freeform 174">
              <a:extLst>
                <a:ext uri="{FF2B5EF4-FFF2-40B4-BE49-F238E27FC236}">
                  <a16:creationId xmlns:a16="http://schemas.microsoft.com/office/drawing/2014/main" id="{50292ACD-2945-4C12-A76C-A72BF4AAA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121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Freeform 175">
              <a:extLst>
                <a:ext uri="{FF2B5EF4-FFF2-40B4-BE49-F238E27FC236}">
                  <a16:creationId xmlns:a16="http://schemas.microsoft.com/office/drawing/2014/main" id="{D85136B3-22F3-424D-92EC-D866C252C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114"/>
              <a:ext cx="36" cy="28"/>
            </a:xfrm>
            <a:custGeom>
              <a:avLst/>
              <a:gdLst>
                <a:gd name="T0" fmla="*/ 1 w 71"/>
                <a:gd name="T1" fmla="*/ 0 h 56"/>
                <a:gd name="T2" fmla="*/ 0 w 71"/>
                <a:gd name="T3" fmla="*/ 1 h 56"/>
                <a:gd name="T4" fmla="*/ 1 w 71"/>
                <a:gd name="T5" fmla="*/ 1 h 56"/>
                <a:gd name="T6" fmla="*/ 1 w 71"/>
                <a:gd name="T7" fmla="*/ 1 h 56"/>
                <a:gd name="T8" fmla="*/ 1 w 71"/>
                <a:gd name="T9" fmla="*/ 1 h 56"/>
                <a:gd name="T10" fmla="*/ 1 w 71"/>
                <a:gd name="T11" fmla="*/ 1 h 56"/>
                <a:gd name="T12" fmla="*/ 1 w 71"/>
                <a:gd name="T13" fmla="*/ 1 h 56"/>
                <a:gd name="T14" fmla="*/ 1 w 71"/>
                <a:gd name="T15" fmla="*/ 1 h 56"/>
                <a:gd name="T16" fmla="*/ 1 w 71"/>
                <a:gd name="T17" fmla="*/ 1 h 56"/>
                <a:gd name="T18" fmla="*/ 1 w 71"/>
                <a:gd name="T19" fmla="*/ 1 h 56"/>
                <a:gd name="T20" fmla="*/ 1 w 71"/>
                <a:gd name="T21" fmla="*/ 1 h 56"/>
                <a:gd name="T22" fmla="*/ 1 w 71"/>
                <a:gd name="T23" fmla="*/ 1 h 56"/>
                <a:gd name="T24" fmla="*/ 1 w 71"/>
                <a:gd name="T25" fmla="*/ 1 h 56"/>
                <a:gd name="T26" fmla="*/ 1 w 71"/>
                <a:gd name="T27" fmla="*/ 1 h 56"/>
                <a:gd name="T28" fmla="*/ 1 w 71"/>
                <a:gd name="T29" fmla="*/ 0 h 56"/>
                <a:gd name="T30" fmla="*/ 1 w 71"/>
                <a:gd name="T31" fmla="*/ 0 h 56"/>
                <a:gd name="T32" fmla="*/ 1 w 71"/>
                <a:gd name="T33" fmla="*/ 0 h 56"/>
                <a:gd name="T34" fmla="*/ 1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Freeform 176">
              <a:extLst>
                <a:ext uri="{FF2B5EF4-FFF2-40B4-BE49-F238E27FC236}">
                  <a16:creationId xmlns:a16="http://schemas.microsoft.com/office/drawing/2014/main" id="{CD753869-E4E4-49CE-9A93-5C28FEA3E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081"/>
              <a:ext cx="37" cy="28"/>
            </a:xfrm>
            <a:custGeom>
              <a:avLst/>
              <a:gdLst>
                <a:gd name="T0" fmla="*/ 0 w 72"/>
                <a:gd name="T1" fmla="*/ 0 h 57"/>
                <a:gd name="T2" fmla="*/ 1 w 72"/>
                <a:gd name="T3" fmla="*/ 0 h 57"/>
                <a:gd name="T4" fmla="*/ 1 w 72"/>
                <a:gd name="T5" fmla="*/ 0 h 57"/>
                <a:gd name="T6" fmla="*/ 1 w 72"/>
                <a:gd name="T7" fmla="*/ 0 h 57"/>
                <a:gd name="T8" fmla="*/ 1 w 72"/>
                <a:gd name="T9" fmla="*/ 0 h 57"/>
                <a:gd name="T10" fmla="*/ 1 w 72"/>
                <a:gd name="T11" fmla="*/ 0 h 57"/>
                <a:gd name="T12" fmla="*/ 1 w 72"/>
                <a:gd name="T13" fmla="*/ 0 h 57"/>
                <a:gd name="T14" fmla="*/ 1 w 72"/>
                <a:gd name="T15" fmla="*/ 0 h 57"/>
                <a:gd name="T16" fmla="*/ 1 w 72"/>
                <a:gd name="T17" fmla="*/ 0 h 57"/>
                <a:gd name="T18" fmla="*/ 1 w 72"/>
                <a:gd name="T19" fmla="*/ 0 h 57"/>
                <a:gd name="T20" fmla="*/ 1 w 72"/>
                <a:gd name="T21" fmla="*/ 0 h 57"/>
                <a:gd name="T22" fmla="*/ 1 w 72"/>
                <a:gd name="T23" fmla="*/ 0 h 57"/>
                <a:gd name="T24" fmla="*/ 1 w 72"/>
                <a:gd name="T25" fmla="*/ 0 h 57"/>
                <a:gd name="T26" fmla="*/ 1 w 72"/>
                <a:gd name="T27" fmla="*/ 0 h 57"/>
                <a:gd name="T28" fmla="*/ 1 w 72"/>
                <a:gd name="T29" fmla="*/ 0 h 57"/>
                <a:gd name="T30" fmla="*/ 1 w 72"/>
                <a:gd name="T31" fmla="*/ 0 h 57"/>
                <a:gd name="T32" fmla="*/ 1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Freeform 177">
              <a:extLst>
                <a:ext uri="{FF2B5EF4-FFF2-40B4-BE49-F238E27FC236}">
                  <a16:creationId xmlns:a16="http://schemas.microsoft.com/office/drawing/2014/main" id="{267AB59E-081A-4D8C-A71C-73B3ADFA2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" y="3087"/>
              <a:ext cx="11" cy="12"/>
            </a:xfrm>
            <a:custGeom>
              <a:avLst/>
              <a:gdLst>
                <a:gd name="T0" fmla="*/ 0 w 23"/>
                <a:gd name="T1" fmla="*/ 1 h 24"/>
                <a:gd name="T2" fmla="*/ 0 w 23"/>
                <a:gd name="T3" fmla="*/ 1 h 24"/>
                <a:gd name="T4" fmla="*/ 0 w 23"/>
                <a:gd name="T5" fmla="*/ 1 h 24"/>
                <a:gd name="T6" fmla="*/ 0 w 23"/>
                <a:gd name="T7" fmla="*/ 1 h 24"/>
                <a:gd name="T8" fmla="*/ 0 w 23"/>
                <a:gd name="T9" fmla="*/ 1 h 24"/>
                <a:gd name="T10" fmla="*/ 0 w 23"/>
                <a:gd name="T11" fmla="*/ 1 h 24"/>
                <a:gd name="T12" fmla="*/ 0 w 23"/>
                <a:gd name="T13" fmla="*/ 1 h 24"/>
                <a:gd name="T14" fmla="*/ 0 w 23"/>
                <a:gd name="T15" fmla="*/ 1 h 24"/>
                <a:gd name="T16" fmla="*/ 0 w 23"/>
                <a:gd name="T17" fmla="*/ 0 h 24"/>
                <a:gd name="T18" fmla="*/ 0 w 23"/>
                <a:gd name="T19" fmla="*/ 1 h 24"/>
                <a:gd name="T20" fmla="*/ 0 w 23"/>
                <a:gd name="T21" fmla="*/ 1 h 24"/>
                <a:gd name="T22" fmla="*/ 0 w 23"/>
                <a:gd name="T23" fmla="*/ 1 h 24"/>
                <a:gd name="T24" fmla="*/ 0 w 23"/>
                <a:gd name="T25" fmla="*/ 1 h 24"/>
                <a:gd name="T26" fmla="*/ 0 w 23"/>
                <a:gd name="T27" fmla="*/ 1 h 24"/>
                <a:gd name="T28" fmla="*/ 0 w 23"/>
                <a:gd name="T29" fmla="*/ 1 h 24"/>
                <a:gd name="T30" fmla="*/ 0 w 23"/>
                <a:gd name="T31" fmla="*/ 1 h 24"/>
                <a:gd name="T32" fmla="*/ 0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Freeform 178">
              <a:extLst>
                <a:ext uri="{FF2B5EF4-FFF2-40B4-BE49-F238E27FC236}">
                  <a16:creationId xmlns:a16="http://schemas.microsoft.com/office/drawing/2014/main" id="{EC7D0C05-CCFB-4B31-8897-4A2DE0451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1" name="Freeform 179">
              <a:extLst>
                <a:ext uri="{FF2B5EF4-FFF2-40B4-BE49-F238E27FC236}">
                  <a16:creationId xmlns:a16="http://schemas.microsoft.com/office/drawing/2014/main" id="{BDE5CF0B-060E-4392-806B-3FCDA5BA7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2" name="Freeform 180">
              <a:extLst>
                <a:ext uri="{FF2B5EF4-FFF2-40B4-BE49-F238E27FC236}">
                  <a16:creationId xmlns:a16="http://schemas.microsoft.com/office/drawing/2014/main" id="{635731F0-8ADA-4DB1-86DA-D30312D15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63"/>
              <a:ext cx="35" cy="28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3" name="Freeform 181">
              <a:extLst>
                <a:ext uri="{FF2B5EF4-FFF2-40B4-BE49-F238E27FC236}">
                  <a16:creationId xmlns:a16="http://schemas.microsoft.com/office/drawing/2014/main" id="{88CE46BA-7309-44BE-8D81-29A012C13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95"/>
              <a:ext cx="35" cy="29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4" name="Freeform 182">
              <a:extLst>
                <a:ext uri="{FF2B5EF4-FFF2-40B4-BE49-F238E27FC236}">
                  <a16:creationId xmlns:a16="http://schemas.microsoft.com/office/drawing/2014/main" id="{F1B36180-0126-47F3-B8C9-94BD9B36E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102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5" name="Freeform 183">
              <a:extLst>
                <a:ext uri="{FF2B5EF4-FFF2-40B4-BE49-F238E27FC236}">
                  <a16:creationId xmlns:a16="http://schemas.microsoft.com/office/drawing/2014/main" id="{F0D5C09E-EFF6-4CCA-82A9-9F1C3D00C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95"/>
              <a:ext cx="35" cy="29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Freeform 184">
              <a:extLst>
                <a:ext uri="{FF2B5EF4-FFF2-40B4-BE49-F238E27FC236}">
                  <a16:creationId xmlns:a16="http://schemas.microsoft.com/office/drawing/2014/main" id="{AC7EBF13-FACD-42F3-9513-3E5CFCDFD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62"/>
              <a:ext cx="35" cy="29"/>
            </a:xfrm>
            <a:custGeom>
              <a:avLst/>
              <a:gdLst>
                <a:gd name="T0" fmla="*/ 0 w 72"/>
                <a:gd name="T1" fmla="*/ 1 h 58"/>
                <a:gd name="T2" fmla="*/ 0 w 72"/>
                <a:gd name="T3" fmla="*/ 1 h 58"/>
                <a:gd name="T4" fmla="*/ 0 w 72"/>
                <a:gd name="T5" fmla="*/ 1 h 58"/>
                <a:gd name="T6" fmla="*/ 0 w 72"/>
                <a:gd name="T7" fmla="*/ 1 h 58"/>
                <a:gd name="T8" fmla="*/ 0 w 72"/>
                <a:gd name="T9" fmla="*/ 1 h 58"/>
                <a:gd name="T10" fmla="*/ 0 w 72"/>
                <a:gd name="T11" fmla="*/ 1 h 58"/>
                <a:gd name="T12" fmla="*/ 0 w 72"/>
                <a:gd name="T13" fmla="*/ 1 h 58"/>
                <a:gd name="T14" fmla="*/ 0 w 72"/>
                <a:gd name="T15" fmla="*/ 1 h 58"/>
                <a:gd name="T16" fmla="*/ 0 w 72"/>
                <a:gd name="T17" fmla="*/ 1 h 58"/>
                <a:gd name="T18" fmla="*/ 0 w 72"/>
                <a:gd name="T19" fmla="*/ 1 h 58"/>
                <a:gd name="T20" fmla="*/ 0 w 72"/>
                <a:gd name="T21" fmla="*/ 1 h 58"/>
                <a:gd name="T22" fmla="*/ 0 w 72"/>
                <a:gd name="T23" fmla="*/ 0 h 58"/>
                <a:gd name="T24" fmla="*/ 0 w 72"/>
                <a:gd name="T25" fmla="*/ 1 h 58"/>
                <a:gd name="T26" fmla="*/ 0 w 72"/>
                <a:gd name="T27" fmla="*/ 1 h 58"/>
                <a:gd name="T28" fmla="*/ 0 w 72"/>
                <a:gd name="T29" fmla="*/ 1 h 58"/>
                <a:gd name="T30" fmla="*/ 0 w 72"/>
                <a:gd name="T31" fmla="*/ 1 h 58"/>
                <a:gd name="T32" fmla="*/ 0 w 72"/>
                <a:gd name="T33" fmla="*/ 1 h 58"/>
                <a:gd name="T34" fmla="*/ 0 w 72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7" name="Freeform 185">
              <a:extLst>
                <a:ext uri="{FF2B5EF4-FFF2-40B4-BE49-F238E27FC236}">
                  <a16:creationId xmlns:a16="http://schemas.microsoft.com/office/drawing/2014/main" id="{0F1745CB-C306-44D4-9BEE-3F36DB6CB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2482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Freeform 186">
              <a:extLst>
                <a:ext uri="{FF2B5EF4-FFF2-40B4-BE49-F238E27FC236}">
                  <a16:creationId xmlns:a16="http://schemas.microsoft.com/office/drawing/2014/main" id="{24A30BFD-036D-41C5-A0F1-823050626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478"/>
              <a:ext cx="102" cy="40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Freeform 187">
              <a:extLst>
                <a:ext uri="{FF2B5EF4-FFF2-40B4-BE49-F238E27FC236}">
                  <a16:creationId xmlns:a16="http://schemas.microsoft.com/office/drawing/2014/main" id="{B9E852D0-FA9A-4278-9C92-5C41D0A6D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482"/>
              <a:ext cx="42" cy="104"/>
            </a:xfrm>
            <a:custGeom>
              <a:avLst/>
              <a:gdLst>
                <a:gd name="T0" fmla="*/ 1 w 84"/>
                <a:gd name="T1" fmla="*/ 0 h 208"/>
                <a:gd name="T2" fmla="*/ 1 w 84"/>
                <a:gd name="T3" fmla="*/ 1 h 208"/>
                <a:gd name="T4" fmla="*/ 1 w 84"/>
                <a:gd name="T5" fmla="*/ 1 h 208"/>
                <a:gd name="T6" fmla="*/ 1 w 84"/>
                <a:gd name="T7" fmla="*/ 1 h 208"/>
                <a:gd name="T8" fmla="*/ 1 w 84"/>
                <a:gd name="T9" fmla="*/ 1 h 208"/>
                <a:gd name="T10" fmla="*/ 1 w 84"/>
                <a:gd name="T11" fmla="*/ 1 h 208"/>
                <a:gd name="T12" fmla="*/ 1 w 84"/>
                <a:gd name="T13" fmla="*/ 1 h 208"/>
                <a:gd name="T14" fmla="*/ 1 w 84"/>
                <a:gd name="T15" fmla="*/ 1 h 208"/>
                <a:gd name="T16" fmla="*/ 1 w 84"/>
                <a:gd name="T17" fmla="*/ 1 h 208"/>
                <a:gd name="T18" fmla="*/ 1 w 84"/>
                <a:gd name="T19" fmla="*/ 1 h 208"/>
                <a:gd name="T20" fmla="*/ 1 w 84"/>
                <a:gd name="T21" fmla="*/ 1 h 208"/>
                <a:gd name="T22" fmla="*/ 1 w 84"/>
                <a:gd name="T23" fmla="*/ 1 h 208"/>
                <a:gd name="T24" fmla="*/ 1 w 84"/>
                <a:gd name="T25" fmla="*/ 1 h 208"/>
                <a:gd name="T26" fmla="*/ 0 w 84"/>
                <a:gd name="T27" fmla="*/ 1 h 208"/>
                <a:gd name="T28" fmla="*/ 1 w 84"/>
                <a:gd name="T29" fmla="*/ 1 h 208"/>
                <a:gd name="T30" fmla="*/ 1 w 84"/>
                <a:gd name="T31" fmla="*/ 1 h 208"/>
                <a:gd name="T32" fmla="*/ 1 w 84"/>
                <a:gd name="T33" fmla="*/ 1 h 208"/>
                <a:gd name="T34" fmla="*/ 1 w 84"/>
                <a:gd name="T35" fmla="*/ 1 h 208"/>
                <a:gd name="T36" fmla="*/ 1 w 84"/>
                <a:gd name="T37" fmla="*/ 1 h 208"/>
                <a:gd name="T38" fmla="*/ 1 w 84"/>
                <a:gd name="T39" fmla="*/ 1 h 208"/>
                <a:gd name="T40" fmla="*/ 1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Freeform 188">
              <a:extLst>
                <a:ext uri="{FF2B5EF4-FFF2-40B4-BE49-F238E27FC236}">
                  <a16:creationId xmlns:a16="http://schemas.microsoft.com/office/drawing/2014/main" id="{8D7DE7E7-FA4A-4AB4-BB18-08D270263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479"/>
              <a:ext cx="72" cy="84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1" name="Freeform 189">
              <a:extLst>
                <a:ext uri="{FF2B5EF4-FFF2-40B4-BE49-F238E27FC236}">
                  <a16:creationId xmlns:a16="http://schemas.microsoft.com/office/drawing/2014/main" id="{3A4384F1-89E8-4443-A50B-DC18EA003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460"/>
              <a:ext cx="99" cy="51"/>
            </a:xfrm>
            <a:custGeom>
              <a:avLst/>
              <a:gdLst>
                <a:gd name="T0" fmla="*/ 0 w 199"/>
                <a:gd name="T1" fmla="*/ 0 h 103"/>
                <a:gd name="T2" fmla="*/ 0 w 199"/>
                <a:gd name="T3" fmla="*/ 0 h 103"/>
                <a:gd name="T4" fmla="*/ 0 w 199"/>
                <a:gd name="T5" fmla="*/ 0 h 103"/>
                <a:gd name="T6" fmla="*/ 0 w 199"/>
                <a:gd name="T7" fmla="*/ 0 h 103"/>
                <a:gd name="T8" fmla="*/ 0 w 199"/>
                <a:gd name="T9" fmla="*/ 0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0 h 103"/>
                <a:gd name="T18" fmla="*/ 0 w 199"/>
                <a:gd name="T19" fmla="*/ 0 h 103"/>
                <a:gd name="T20" fmla="*/ 0 w 199"/>
                <a:gd name="T21" fmla="*/ 0 h 103"/>
                <a:gd name="T22" fmla="*/ 0 w 199"/>
                <a:gd name="T23" fmla="*/ 0 h 103"/>
                <a:gd name="T24" fmla="*/ 0 w 199"/>
                <a:gd name="T25" fmla="*/ 0 h 103"/>
                <a:gd name="T26" fmla="*/ 0 w 199"/>
                <a:gd name="T27" fmla="*/ 0 h 103"/>
                <a:gd name="T28" fmla="*/ 0 w 199"/>
                <a:gd name="T29" fmla="*/ 0 h 103"/>
                <a:gd name="T30" fmla="*/ 0 w 199"/>
                <a:gd name="T31" fmla="*/ 0 h 103"/>
                <a:gd name="T32" fmla="*/ 0 w 199"/>
                <a:gd name="T33" fmla="*/ 0 h 103"/>
                <a:gd name="T34" fmla="*/ 0 w 199"/>
                <a:gd name="T35" fmla="*/ 0 h 103"/>
                <a:gd name="T36" fmla="*/ 0 w 199"/>
                <a:gd name="T37" fmla="*/ 0 h 103"/>
                <a:gd name="T38" fmla="*/ 0 w 199"/>
                <a:gd name="T39" fmla="*/ 0 h 103"/>
                <a:gd name="T40" fmla="*/ 0 w 199"/>
                <a:gd name="T41" fmla="*/ 0 h 103"/>
                <a:gd name="T42" fmla="*/ 0 w 199"/>
                <a:gd name="T43" fmla="*/ 0 h 103"/>
                <a:gd name="T44" fmla="*/ 0 w 199"/>
                <a:gd name="T45" fmla="*/ 0 h 103"/>
                <a:gd name="T46" fmla="*/ 0 w 199"/>
                <a:gd name="T47" fmla="*/ 0 h 103"/>
                <a:gd name="T48" fmla="*/ 0 w 199"/>
                <a:gd name="T49" fmla="*/ 0 h 103"/>
                <a:gd name="T50" fmla="*/ 0 w 199"/>
                <a:gd name="T51" fmla="*/ 0 h 103"/>
                <a:gd name="T52" fmla="*/ 0 w 199"/>
                <a:gd name="T53" fmla="*/ 0 h 103"/>
                <a:gd name="T54" fmla="*/ 0 w 199"/>
                <a:gd name="T55" fmla="*/ 0 h 103"/>
                <a:gd name="T56" fmla="*/ 0 w 199"/>
                <a:gd name="T57" fmla="*/ 0 h 103"/>
                <a:gd name="T58" fmla="*/ 0 w 199"/>
                <a:gd name="T59" fmla="*/ 0 h 103"/>
                <a:gd name="T60" fmla="*/ 0 w 199"/>
                <a:gd name="T61" fmla="*/ 0 h 103"/>
                <a:gd name="T62" fmla="*/ 0 w 199"/>
                <a:gd name="T63" fmla="*/ 0 h 103"/>
                <a:gd name="T64" fmla="*/ 0 w 199"/>
                <a:gd name="T65" fmla="*/ 0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Freeform 190">
              <a:extLst>
                <a:ext uri="{FF2B5EF4-FFF2-40B4-BE49-F238E27FC236}">
                  <a16:creationId xmlns:a16="http://schemas.microsoft.com/office/drawing/2014/main" id="{9FF24702-3F23-424A-9F06-68335D7C4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326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Freeform 191">
              <a:extLst>
                <a:ext uri="{FF2B5EF4-FFF2-40B4-BE49-F238E27FC236}">
                  <a16:creationId xmlns:a16="http://schemas.microsoft.com/office/drawing/2014/main" id="{34DF5EFD-02AC-4A58-B39C-31A14CFB6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323"/>
              <a:ext cx="91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Freeform 192">
              <a:extLst>
                <a:ext uri="{FF2B5EF4-FFF2-40B4-BE49-F238E27FC236}">
                  <a16:creationId xmlns:a16="http://schemas.microsoft.com/office/drawing/2014/main" id="{EAE06876-7A99-4022-9503-0A2D7156B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3325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Freeform 193">
              <a:extLst>
                <a:ext uri="{FF2B5EF4-FFF2-40B4-BE49-F238E27FC236}">
                  <a16:creationId xmlns:a16="http://schemas.microsoft.com/office/drawing/2014/main" id="{BC9EA904-3D78-471E-8BE4-6B9E6856D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319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Freeform 194">
              <a:extLst>
                <a:ext uri="{FF2B5EF4-FFF2-40B4-BE49-F238E27FC236}">
                  <a16:creationId xmlns:a16="http://schemas.microsoft.com/office/drawing/2014/main" id="{5986C8A7-F29A-4F40-849E-E7DE0BA09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" y="3281"/>
              <a:ext cx="103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Freeform 195">
              <a:extLst>
                <a:ext uri="{FF2B5EF4-FFF2-40B4-BE49-F238E27FC236}">
                  <a16:creationId xmlns:a16="http://schemas.microsoft.com/office/drawing/2014/main" id="{CCB417C1-105A-4B71-9EBD-17E70ED11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075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Freeform 196">
              <a:extLst>
                <a:ext uri="{FF2B5EF4-FFF2-40B4-BE49-F238E27FC236}">
                  <a16:creationId xmlns:a16="http://schemas.microsoft.com/office/drawing/2014/main" id="{22421C0F-5862-40DB-8C15-E6821DEC3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3081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Freeform 197">
              <a:extLst>
                <a:ext uri="{FF2B5EF4-FFF2-40B4-BE49-F238E27FC236}">
                  <a16:creationId xmlns:a16="http://schemas.microsoft.com/office/drawing/2014/main" id="{F11BA22D-C599-4BC3-A13E-C33FA0F78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3040"/>
              <a:ext cx="81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0" name="Freeform 198">
              <a:extLst>
                <a:ext uri="{FF2B5EF4-FFF2-40B4-BE49-F238E27FC236}">
                  <a16:creationId xmlns:a16="http://schemas.microsoft.com/office/drawing/2014/main" id="{1C94278B-1764-4C1F-BE35-6FF106BE2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3005"/>
              <a:ext cx="57" cy="66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1" name="Freeform 199">
              <a:extLst>
                <a:ext uri="{FF2B5EF4-FFF2-40B4-BE49-F238E27FC236}">
                  <a16:creationId xmlns:a16="http://schemas.microsoft.com/office/drawing/2014/main" id="{7DC64F3E-5F4A-48ED-8205-788D3DB64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85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2" name="Freeform 200">
              <a:extLst>
                <a:ext uri="{FF2B5EF4-FFF2-40B4-BE49-F238E27FC236}">
                  <a16:creationId xmlns:a16="http://schemas.microsoft.com/office/drawing/2014/main" id="{79A45792-96E4-4D67-AA0F-7D63CD884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266"/>
              <a:ext cx="180" cy="174"/>
            </a:xfrm>
            <a:custGeom>
              <a:avLst/>
              <a:gdLst>
                <a:gd name="T0" fmla="*/ 0 w 361"/>
                <a:gd name="T1" fmla="*/ 1 h 348"/>
                <a:gd name="T2" fmla="*/ 0 w 361"/>
                <a:gd name="T3" fmla="*/ 1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1 h 348"/>
                <a:gd name="T10" fmla="*/ 0 w 361"/>
                <a:gd name="T11" fmla="*/ 1 h 348"/>
                <a:gd name="T12" fmla="*/ 0 w 361"/>
                <a:gd name="T13" fmla="*/ 1 h 348"/>
                <a:gd name="T14" fmla="*/ 0 w 361"/>
                <a:gd name="T15" fmla="*/ 1 h 348"/>
                <a:gd name="T16" fmla="*/ 0 w 361"/>
                <a:gd name="T17" fmla="*/ 1 h 348"/>
                <a:gd name="T18" fmla="*/ 0 w 361"/>
                <a:gd name="T19" fmla="*/ 1 h 348"/>
                <a:gd name="T20" fmla="*/ 0 w 361"/>
                <a:gd name="T21" fmla="*/ 1 h 348"/>
                <a:gd name="T22" fmla="*/ 0 w 361"/>
                <a:gd name="T23" fmla="*/ 1 h 348"/>
                <a:gd name="T24" fmla="*/ 0 w 361"/>
                <a:gd name="T25" fmla="*/ 1 h 348"/>
                <a:gd name="T26" fmla="*/ 0 w 361"/>
                <a:gd name="T27" fmla="*/ 1 h 348"/>
                <a:gd name="T28" fmla="*/ 0 w 361"/>
                <a:gd name="T29" fmla="*/ 1 h 348"/>
                <a:gd name="T30" fmla="*/ 0 w 361"/>
                <a:gd name="T31" fmla="*/ 1 h 348"/>
                <a:gd name="T32" fmla="*/ 0 w 361"/>
                <a:gd name="T33" fmla="*/ 1 h 348"/>
                <a:gd name="T34" fmla="*/ 0 w 361"/>
                <a:gd name="T35" fmla="*/ 1 h 348"/>
                <a:gd name="T36" fmla="*/ 0 w 361"/>
                <a:gd name="T37" fmla="*/ 1 h 348"/>
                <a:gd name="T38" fmla="*/ 0 w 361"/>
                <a:gd name="T39" fmla="*/ 1 h 348"/>
                <a:gd name="T40" fmla="*/ 0 w 361"/>
                <a:gd name="T41" fmla="*/ 1 h 348"/>
                <a:gd name="T42" fmla="*/ 0 w 361"/>
                <a:gd name="T43" fmla="*/ 1 h 348"/>
                <a:gd name="T44" fmla="*/ 0 w 361"/>
                <a:gd name="T45" fmla="*/ 1 h 348"/>
                <a:gd name="T46" fmla="*/ 0 w 361"/>
                <a:gd name="T47" fmla="*/ 1 h 348"/>
                <a:gd name="T48" fmla="*/ 0 w 361"/>
                <a:gd name="T49" fmla="*/ 1 h 348"/>
                <a:gd name="T50" fmla="*/ 0 w 361"/>
                <a:gd name="T51" fmla="*/ 1 h 348"/>
                <a:gd name="T52" fmla="*/ 0 w 361"/>
                <a:gd name="T53" fmla="*/ 1 h 348"/>
                <a:gd name="T54" fmla="*/ 0 w 361"/>
                <a:gd name="T55" fmla="*/ 1 h 348"/>
                <a:gd name="T56" fmla="*/ 0 w 361"/>
                <a:gd name="T57" fmla="*/ 1 h 348"/>
                <a:gd name="T58" fmla="*/ 0 w 361"/>
                <a:gd name="T59" fmla="*/ 1 h 348"/>
                <a:gd name="T60" fmla="*/ 0 w 361"/>
                <a:gd name="T61" fmla="*/ 1 h 348"/>
                <a:gd name="T62" fmla="*/ 0 w 361"/>
                <a:gd name="T63" fmla="*/ 1 h 348"/>
                <a:gd name="T64" fmla="*/ 0 w 361"/>
                <a:gd name="T65" fmla="*/ 1 h 348"/>
                <a:gd name="T66" fmla="*/ 0 w 361"/>
                <a:gd name="T67" fmla="*/ 1 h 348"/>
                <a:gd name="T68" fmla="*/ 0 w 361"/>
                <a:gd name="T69" fmla="*/ 1 h 348"/>
                <a:gd name="T70" fmla="*/ 0 w 361"/>
                <a:gd name="T71" fmla="*/ 1 h 348"/>
                <a:gd name="T72" fmla="*/ 0 w 361"/>
                <a:gd name="T73" fmla="*/ 1 h 348"/>
                <a:gd name="T74" fmla="*/ 0 w 361"/>
                <a:gd name="T75" fmla="*/ 1 h 348"/>
                <a:gd name="T76" fmla="*/ 0 w 361"/>
                <a:gd name="T77" fmla="*/ 1 h 348"/>
                <a:gd name="T78" fmla="*/ 0 w 361"/>
                <a:gd name="T79" fmla="*/ 1 h 348"/>
                <a:gd name="T80" fmla="*/ 0 w 361"/>
                <a:gd name="T81" fmla="*/ 1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3" name="Freeform 201">
              <a:extLst>
                <a:ext uri="{FF2B5EF4-FFF2-40B4-BE49-F238E27FC236}">
                  <a16:creationId xmlns:a16="http://schemas.microsoft.com/office/drawing/2014/main" id="{37A7A69B-06E2-4742-AE4B-79C037BE8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106"/>
              <a:ext cx="63" cy="171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0 h 343"/>
                <a:gd name="T4" fmla="*/ 1 w 126"/>
                <a:gd name="T5" fmla="*/ 0 h 343"/>
                <a:gd name="T6" fmla="*/ 0 w 126"/>
                <a:gd name="T7" fmla="*/ 0 h 343"/>
                <a:gd name="T8" fmla="*/ 1 w 126"/>
                <a:gd name="T9" fmla="*/ 0 h 343"/>
                <a:gd name="T10" fmla="*/ 1 w 126"/>
                <a:gd name="T11" fmla="*/ 0 h 343"/>
                <a:gd name="T12" fmla="*/ 1 w 126"/>
                <a:gd name="T13" fmla="*/ 0 h 343"/>
                <a:gd name="T14" fmla="*/ 1 w 126"/>
                <a:gd name="T15" fmla="*/ 0 h 343"/>
                <a:gd name="T16" fmla="*/ 1 w 126"/>
                <a:gd name="T17" fmla="*/ 0 h 343"/>
                <a:gd name="T18" fmla="*/ 1 w 126"/>
                <a:gd name="T19" fmla="*/ 0 h 343"/>
                <a:gd name="T20" fmla="*/ 1 w 126"/>
                <a:gd name="T21" fmla="*/ 0 h 343"/>
                <a:gd name="T22" fmla="*/ 1 w 126"/>
                <a:gd name="T23" fmla="*/ 0 h 343"/>
                <a:gd name="T24" fmla="*/ 1 w 126"/>
                <a:gd name="T25" fmla="*/ 0 h 343"/>
                <a:gd name="T26" fmla="*/ 1 w 126"/>
                <a:gd name="T27" fmla="*/ 0 h 343"/>
                <a:gd name="T28" fmla="*/ 1 w 126"/>
                <a:gd name="T29" fmla="*/ 0 h 343"/>
                <a:gd name="T30" fmla="*/ 1 w 126"/>
                <a:gd name="T31" fmla="*/ 0 h 343"/>
                <a:gd name="T32" fmla="*/ 1 w 126"/>
                <a:gd name="T33" fmla="*/ 0 h 343"/>
                <a:gd name="T34" fmla="*/ 1 w 126"/>
                <a:gd name="T35" fmla="*/ 0 h 343"/>
                <a:gd name="T36" fmla="*/ 1 w 126"/>
                <a:gd name="T37" fmla="*/ 0 h 343"/>
                <a:gd name="T38" fmla="*/ 1 w 126"/>
                <a:gd name="T39" fmla="*/ 0 h 343"/>
                <a:gd name="T40" fmla="*/ 1 w 126"/>
                <a:gd name="T41" fmla="*/ 0 h 343"/>
                <a:gd name="T42" fmla="*/ 1 w 126"/>
                <a:gd name="T43" fmla="*/ 0 h 343"/>
                <a:gd name="T44" fmla="*/ 1 w 126"/>
                <a:gd name="T45" fmla="*/ 0 h 343"/>
                <a:gd name="T46" fmla="*/ 1 w 126"/>
                <a:gd name="T47" fmla="*/ 0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4" name="Freeform 202">
              <a:extLst>
                <a:ext uri="{FF2B5EF4-FFF2-40B4-BE49-F238E27FC236}">
                  <a16:creationId xmlns:a16="http://schemas.microsoft.com/office/drawing/2014/main" id="{8F386FFE-ADD2-4574-822A-F98E3B3D7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147"/>
              <a:ext cx="165" cy="80"/>
            </a:xfrm>
            <a:custGeom>
              <a:avLst/>
              <a:gdLst>
                <a:gd name="T0" fmla="*/ 0 w 332"/>
                <a:gd name="T1" fmla="*/ 1 h 160"/>
                <a:gd name="T2" fmla="*/ 0 w 332"/>
                <a:gd name="T3" fmla="*/ 1 h 160"/>
                <a:gd name="T4" fmla="*/ 0 w 332"/>
                <a:gd name="T5" fmla="*/ 1 h 160"/>
                <a:gd name="T6" fmla="*/ 0 w 332"/>
                <a:gd name="T7" fmla="*/ 1 h 160"/>
                <a:gd name="T8" fmla="*/ 0 w 332"/>
                <a:gd name="T9" fmla="*/ 1 h 160"/>
                <a:gd name="T10" fmla="*/ 0 w 332"/>
                <a:gd name="T11" fmla="*/ 1 h 160"/>
                <a:gd name="T12" fmla="*/ 0 w 332"/>
                <a:gd name="T13" fmla="*/ 1 h 160"/>
                <a:gd name="T14" fmla="*/ 0 w 332"/>
                <a:gd name="T15" fmla="*/ 1 h 160"/>
                <a:gd name="T16" fmla="*/ 0 w 332"/>
                <a:gd name="T17" fmla="*/ 1 h 160"/>
                <a:gd name="T18" fmla="*/ 0 w 332"/>
                <a:gd name="T19" fmla="*/ 1 h 160"/>
                <a:gd name="T20" fmla="*/ 0 w 332"/>
                <a:gd name="T21" fmla="*/ 1 h 160"/>
                <a:gd name="T22" fmla="*/ 0 w 332"/>
                <a:gd name="T23" fmla="*/ 1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1 h 160"/>
                <a:gd name="T30" fmla="*/ 0 w 332"/>
                <a:gd name="T31" fmla="*/ 1 h 160"/>
                <a:gd name="T32" fmla="*/ 0 w 332"/>
                <a:gd name="T33" fmla="*/ 1 h 160"/>
                <a:gd name="T34" fmla="*/ 0 w 332"/>
                <a:gd name="T35" fmla="*/ 1 h 160"/>
                <a:gd name="T36" fmla="*/ 0 w 332"/>
                <a:gd name="T37" fmla="*/ 1 h 160"/>
                <a:gd name="T38" fmla="*/ 0 w 332"/>
                <a:gd name="T39" fmla="*/ 1 h 160"/>
                <a:gd name="T40" fmla="*/ 0 w 332"/>
                <a:gd name="T41" fmla="*/ 1 h 160"/>
                <a:gd name="T42" fmla="*/ 0 w 332"/>
                <a:gd name="T43" fmla="*/ 1 h 160"/>
                <a:gd name="T44" fmla="*/ 0 w 332"/>
                <a:gd name="T45" fmla="*/ 1 h 160"/>
                <a:gd name="T46" fmla="*/ 0 w 332"/>
                <a:gd name="T47" fmla="*/ 1 h 160"/>
                <a:gd name="T48" fmla="*/ 0 w 332"/>
                <a:gd name="T49" fmla="*/ 1 h 160"/>
                <a:gd name="T50" fmla="*/ 0 w 332"/>
                <a:gd name="T51" fmla="*/ 1 h 160"/>
                <a:gd name="T52" fmla="*/ 0 w 332"/>
                <a:gd name="T53" fmla="*/ 1 h 160"/>
                <a:gd name="T54" fmla="*/ 0 w 332"/>
                <a:gd name="T55" fmla="*/ 1 h 160"/>
                <a:gd name="T56" fmla="*/ 0 w 332"/>
                <a:gd name="T57" fmla="*/ 1 h 160"/>
                <a:gd name="T58" fmla="*/ 0 w 332"/>
                <a:gd name="T59" fmla="*/ 1 h 160"/>
                <a:gd name="T60" fmla="*/ 0 w 332"/>
                <a:gd name="T61" fmla="*/ 1 h 160"/>
                <a:gd name="T62" fmla="*/ 0 w 332"/>
                <a:gd name="T63" fmla="*/ 1 h 160"/>
                <a:gd name="T64" fmla="*/ 0 w 332"/>
                <a:gd name="T65" fmla="*/ 1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5" name="Freeform 203">
              <a:extLst>
                <a:ext uri="{FF2B5EF4-FFF2-40B4-BE49-F238E27FC236}">
                  <a16:creationId xmlns:a16="http://schemas.microsoft.com/office/drawing/2014/main" id="{BE1745C6-836A-4042-8913-9279710DE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651"/>
              <a:ext cx="186" cy="670"/>
            </a:xfrm>
            <a:custGeom>
              <a:avLst/>
              <a:gdLst>
                <a:gd name="T0" fmla="*/ 0 w 373"/>
                <a:gd name="T1" fmla="*/ 1 h 1340"/>
                <a:gd name="T2" fmla="*/ 0 w 373"/>
                <a:gd name="T3" fmla="*/ 1 h 1340"/>
                <a:gd name="T4" fmla="*/ 0 w 373"/>
                <a:gd name="T5" fmla="*/ 1 h 1340"/>
                <a:gd name="T6" fmla="*/ 0 w 373"/>
                <a:gd name="T7" fmla="*/ 1 h 1340"/>
                <a:gd name="T8" fmla="*/ 0 w 373"/>
                <a:gd name="T9" fmla="*/ 1 h 1340"/>
                <a:gd name="T10" fmla="*/ 0 w 373"/>
                <a:gd name="T11" fmla="*/ 1 h 1340"/>
                <a:gd name="T12" fmla="*/ 0 w 373"/>
                <a:gd name="T13" fmla="*/ 1 h 1340"/>
                <a:gd name="T14" fmla="*/ 0 w 373"/>
                <a:gd name="T15" fmla="*/ 1 h 1340"/>
                <a:gd name="T16" fmla="*/ 0 w 373"/>
                <a:gd name="T17" fmla="*/ 1 h 1340"/>
                <a:gd name="T18" fmla="*/ 0 w 373"/>
                <a:gd name="T19" fmla="*/ 1 h 1340"/>
                <a:gd name="T20" fmla="*/ 0 w 373"/>
                <a:gd name="T21" fmla="*/ 1 h 1340"/>
                <a:gd name="T22" fmla="*/ 0 w 373"/>
                <a:gd name="T23" fmla="*/ 1 h 1340"/>
                <a:gd name="T24" fmla="*/ 0 w 373"/>
                <a:gd name="T25" fmla="*/ 1 h 1340"/>
                <a:gd name="T26" fmla="*/ 0 w 373"/>
                <a:gd name="T27" fmla="*/ 1 h 1340"/>
                <a:gd name="T28" fmla="*/ 0 w 373"/>
                <a:gd name="T29" fmla="*/ 1 h 1340"/>
                <a:gd name="T30" fmla="*/ 0 w 373"/>
                <a:gd name="T31" fmla="*/ 1 h 1340"/>
                <a:gd name="T32" fmla="*/ 0 w 373"/>
                <a:gd name="T33" fmla="*/ 1 h 1340"/>
                <a:gd name="T34" fmla="*/ 0 w 373"/>
                <a:gd name="T35" fmla="*/ 1 h 1340"/>
                <a:gd name="T36" fmla="*/ 0 w 373"/>
                <a:gd name="T37" fmla="*/ 1 h 1340"/>
                <a:gd name="T38" fmla="*/ 0 w 373"/>
                <a:gd name="T39" fmla="*/ 1 h 1340"/>
                <a:gd name="T40" fmla="*/ 0 w 373"/>
                <a:gd name="T41" fmla="*/ 1 h 1340"/>
                <a:gd name="T42" fmla="*/ 0 w 373"/>
                <a:gd name="T43" fmla="*/ 1 h 1340"/>
                <a:gd name="T44" fmla="*/ 0 w 373"/>
                <a:gd name="T45" fmla="*/ 1 h 1340"/>
                <a:gd name="T46" fmla="*/ 0 w 373"/>
                <a:gd name="T47" fmla="*/ 1 h 1340"/>
                <a:gd name="T48" fmla="*/ 0 w 373"/>
                <a:gd name="T49" fmla="*/ 1 h 1340"/>
                <a:gd name="T50" fmla="*/ 0 w 373"/>
                <a:gd name="T51" fmla="*/ 1 h 1340"/>
                <a:gd name="T52" fmla="*/ 0 w 373"/>
                <a:gd name="T53" fmla="*/ 1 h 1340"/>
                <a:gd name="T54" fmla="*/ 0 w 373"/>
                <a:gd name="T55" fmla="*/ 1 h 1340"/>
                <a:gd name="T56" fmla="*/ 0 w 373"/>
                <a:gd name="T57" fmla="*/ 1 h 1340"/>
                <a:gd name="T58" fmla="*/ 0 w 373"/>
                <a:gd name="T59" fmla="*/ 1 h 1340"/>
                <a:gd name="T60" fmla="*/ 0 w 373"/>
                <a:gd name="T61" fmla="*/ 1 h 1340"/>
                <a:gd name="T62" fmla="*/ 0 w 373"/>
                <a:gd name="T63" fmla="*/ 1 h 1340"/>
                <a:gd name="T64" fmla="*/ 0 w 373"/>
                <a:gd name="T65" fmla="*/ 1 h 1340"/>
                <a:gd name="T66" fmla="*/ 0 w 373"/>
                <a:gd name="T67" fmla="*/ 1 h 1340"/>
                <a:gd name="T68" fmla="*/ 0 w 373"/>
                <a:gd name="T69" fmla="*/ 1 h 1340"/>
                <a:gd name="T70" fmla="*/ 0 w 373"/>
                <a:gd name="T71" fmla="*/ 1 h 1340"/>
                <a:gd name="T72" fmla="*/ 0 w 373"/>
                <a:gd name="T73" fmla="*/ 1 h 1340"/>
                <a:gd name="T74" fmla="*/ 0 w 373"/>
                <a:gd name="T75" fmla="*/ 1 h 1340"/>
                <a:gd name="T76" fmla="*/ 0 w 373"/>
                <a:gd name="T77" fmla="*/ 1 h 1340"/>
                <a:gd name="T78" fmla="*/ 0 w 373"/>
                <a:gd name="T79" fmla="*/ 1 h 1340"/>
                <a:gd name="T80" fmla="*/ 0 w 373"/>
                <a:gd name="T81" fmla="*/ 1 h 1340"/>
                <a:gd name="T82" fmla="*/ 0 w 373"/>
                <a:gd name="T83" fmla="*/ 1 h 1340"/>
                <a:gd name="T84" fmla="*/ 0 w 373"/>
                <a:gd name="T85" fmla="*/ 1 h 1340"/>
                <a:gd name="T86" fmla="*/ 0 w 373"/>
                <a:gd name="T87" fmla="*/ 1 h 1340"/>
                <a:gd name="T88" fmla="*/ 0 w 373"/>
                <a:gd name="T89" fmla="*/ 1 h 1340"/>
                <a:gd name="T90" fmla="*/ 0 w 373"/>
                <a:gd name="T91" fmla="*/ 1 h 1340"/>
                <a:gd name="T92" fmla="*/ 0 w 373"/>
                <a:gd name="T93" fmla="*/ 1 h 1340"/>
                <a:gd name="T94" fmla="*/ 0 w 373"/>
                <a:gd name="T95" fmla="*/ 1 h 1340"/>
                <a:gd name="T96" fmla="*/ 0 w 373"/>
                <a:gd name="T97" fmla="*/ 1 h 1340"/>
                <a:gd name="T98" fmla="*/ 0 w 373"/>
                <a:gd name="T99" fmla="*/ 1 h 1340"/>
                <a:gd name="T100" fmla="*/ 0 w 373"/>
                <a:gd name="T101" fmla="*/ 1 h 1340"/>
                <a:gd name="T102" fmla="*/ 0 w 373"/>
                <a:gd name="T103" fmla="*/ 1 h 1340"/>
                <a:gd name="T104" fmla="*/ 0 w 373"/>
                <a:gd name="T105" fmla="*/ 1 h 1340"/>
                <a:gd name="T106" fmla="*/ 0 w 373"/>
                <a:gd name="T107" fmla="*/ 1 h 1340"/>
                <a:gd name="T108" fmla="*/ 0 w 373"/>
                <a:gd name="T109" fmla="*/ 1 h 1340"/>
                <a:gd name="T110" fmla="*/ 0 w 373"/>
                <a:gd name="T111" fmla="*/ 1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6" name="Freeform 204">
              <a:extLst>
                <a:ext uri="{FF2B5EF4-FFF2-40B4-BE49-F238E27FC236}">
                  <a16:creationId xmlns:a16="http://schemas.microsoft.com/office/drawing/2014/main" id="{DFEC1B43-22FC-4DEA-AB76-E48424524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352"/>
              <a:ext cx="55" cy="62"/>
            </a:xfrm>
            <a:custGeom>
              <a:avLst/>
              <a:gdLst>
                <a:gd name="T0" fmla="*/ 1 w 110"/>
                <a:gd name="T1" fmla="*/ 1 h 123"/>
                <a:gd name="T2" fmla="*/ 1 w 110"/>
                <a:gd name="T3" fmla="*/ 1 h 123"/>
                <a:gd name="T4" fmla="*/ 1 w 110"/>
                <a:gd name="T5" fmla="*/ 1 h 123"/>
                <a:gd name="T6" fmla="*/ 1 w 110"/>
                <a:gd name="T7" fmla="*/ 1 h 123"/>
                <a:gd name="T8" fmla="*/ 1 w 110"/>
                <a:gd name="T9" fmla="*/ 1 h 123"/>
                <a:gd name="T10" fmla="*/ 1 w 110"/>
                <a:gd name="T11" fmla="*/ 1 h 123"/>
                <a:gd name="T12" fmla="*/ 1 w 110"/>
                <a:gd name="T13" fmla="*/ 1 h 123"/>
                <a:gd name="T14" fmla="*/ 1 w 110"/>
                <a:gd name="T15" fmla="*/ 1 h 123"/>
                <a:gd name="T16" fmla="*/ 1 w 110"/>
                <a:gd name="T17" fmla="*/ 1 h 123"/>
                <a:gd name="T18" fmla="*/ 1 w 110"/>
                <a:gd name="T19" fmla="*/ 1 h 123"/>
                <a:gd name="T20" fmla="*/ 1 w 110"/>
                <a:gd name="T21" fmla="*/ 1 h 123"/>
                <a:gd name="T22" fmla="*/ 1 w 110"/>
                <a:gd name="T23" fmla="*/ 1 h 123"/>
                <a:gd name="T24" fmla="*/ 1 w 110"/>
                <a:gd name="T25" fmla="*/ 0 h 123"/>
                <a:gd name="T26" fmla="*/ 1 w 110"/>
                <a:gd name="T27" fmla="*/ 1 h 123"/>
                <a:gd name="T28" fmla="*/ 1 w 110"/>
                <a:gd name="T29" fmla="*/ 1 h 123"/>
                <a:gd name="T30" fmla="*/ 1 w 110"/>
                <a:gd name="T31" fmla="*/ 1 h 123"/>
                <a:gd name="T32" fmla="*/ 1 w 110"/>
                <a:gd name="T33" fmla="*/ 1 h 123"/>
                <a:gd name="T34" fmla="*/ 1 w 110"/>
                <a:gd name="T35" fmla="*/ 1 h 123"/>
                <a:gd name="T36" fmla="*/ 1 w 110"/>
                <a:gd name="T37" fmla="*/ 1 h 123"/>
                <a:gd name="T38" fmla="*/ 1 w 110"/>
                <a:gd name="T39" fmla="*/ 1 h 123"/>
                <a:gd name="T40" fmla="*/ 1 w 110"/>
                <a:gd name="T41" fmla="*/ 1 h 123"/>
                <a:gd name="T42" fmla="*/ 1 w 110"/>
                <a:gd name="T43" fmla="*/ 1 h 123"/>
                <a:gd name="T44" fmla="*/ 1 w 110"/>
                <a:gd name="T45" fmla="*/ 1 h 123"/>
                <a:gd name="T46" fmla="*/ 1 w 110"/>
                <a:gd name="T47" fmla="*/ 1 h 123"/>
                <a:gd name="T48" fmla="*/ 1 w 110"/>
                <a:gd name="T49" fmla="*/ 1 h 123"/>
                <a:gd name="T50" fmla="*/ 1 w 110"/>
                <a:gd name="T51" fmla="*/ 1 h 123"/>
                <a:gd name="T52" fmla="*/ 0 w 110"/>
                <a:gd name="T53" fmla="*/ 1 h 123"/>
                <a:gd name="T54" fmla="*/ 0 w 110"/>
                <a:gd name="T55" fmla="*/ 1 h 123"/>
                <a:gd name="T56" fmla="*/ 1 w 110"/>
                <a:gd name="T57" fmla="*/ 1 h 123"/>
                <a:gd name="T58" fmla="*/ 1 w 110"/>
                <a:gd name="T59" fmla="*/ 1 h 123"/>
                <a:gd name="T60" fmla="*/ 1 w 110"/>
                <a:gd name="T61" fmla="*/ 1 h 123"/>
                <a:gd name="T62" fmla="*/ 1 w 110"/>
                <a:gd name="T63" fmla="*/ 1 h 123"/>
                <a:gd name="T64" fmla="*/ 1 w 110"/>
                <a:gd name="T65" fmla="*/ 1 h 123"/>
                <a:gd name="T66" fmla="*/ 1 w 110"/>
                <a:gd name="T67" fmla="*/ 1 h 123"/>
                <a:gd name="T68" fmla="*/ 1 w 110"/>
                <a:gd name="T69" fmla="*/ 1 h 123"/>
                <a:gd name="T70" fmla="*/ 1 w 110"/>
                <a:gd name="T71" fmla="*/ 1 h 123"/>
                <a:gd name="T72" fmla="*/ 1 w 110"/>
                <a:gd name="T73" fmla="*/ 1 h 123"/>
                <a:gd name="T74" fmla="*/ 1 w 110"/>
                <a:gd name="T75" fmla="*/ 1 h 123"/>
                <a:gd name="T76" fmla="*/ 1 w 110"/>
                <a:gd name="T77" fmla="*/ 1 h 123"/>
                <a:gd name="T78" fmla="*/ 1 w 110"/>
                <a:gd name="T79" fmla="*/ 1 h 123"/>
                <a:gd name="T80" fmla="*/ 1 w 110"/>
                <a:gd name="T81" fmla="*/ 1 h 123"/>
                <a:gd name="T82" fmla="*/ 1 w 110"/>
                <a:gd name="T83" fmla="*/ 1 h 123"/>
                <a:gd name="T84" fmla="*/ 1 w 110"/>
                <a:gd name="T85" fmla="*/ 1 h 123"/>
                <a:gd name="T86" fmla="*/ 1 w 110"/>
                <a:gd name="T87" fmla="*/ 1 h 123"/>
                <a:gd name="T88" fmla="*/ 1 w 110"/>
                <a:gd name="T89" fmla="*/ 1 h 123"/>
                <a:gd name="T90" fmla="*/ 1 w 110"/>
                <a:gd name="T91" fmla="*/ 1 h 123"/>
                <a:gd name="T92" fmla="*/ 1 w 110"/>
                <a:gd name="T93" fmla="*/ 1 h 123"/>
                <a:gd name="T94" fmla="*/ 1 w 110"/>
                <a:gd name="T95" fmla="*/ 1 h 123"/>
                <a:gd name="T96" fmla="*/ 1 w 110"/>
                <a:gd name="T97" fmla="*/ 1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7" name="Freeform 205">
              <a:extLst>
                <a:ext uri="{FF2B5EF4-FFF2-40B4-BE49-F238E27FC236}">
                  <a16:creationId xmlns:a16="http://schemas.microsoft.com/office/drawing/2014/main" id="{E8FB6FC1-0C03-4D9E-BF96-03D628232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375"/>
              <a:ext cx="16" cy="16"/>
            </a:xfrm>
            <a:custGeom>
              <a:avLst/>
              <a:gdLst>
                <a:gd name="T0" fmla="*/ 1 w 31"/>
                <a:gd name="T1" fmla="*/ 0 h 33"/>
                <a:gd name="T2" fmla="*/ 1 w 31"/>
                <a:gd name="T3" fmla="*/ 0 h 33"/>
                <a:gd name="T4" fmla="*/ 1 w 31"/>
                <a:gd name="T5" fmla="*/ 0 h 33"/>
                <a:gd name="T6" fmla="*/ 1 w 31"/>
                <a:gd name="T7" fmla="*/ 0 h 33"/>
                <a:gd name="T8" fmla="*/ 0 w 31"/>
                <a:gd name="T9" fmla="*/ 0 h 33"/>
                <a:gd name="T10" fmla="*/ 1 w 31"/>
                <a:gd name="T11" fmla="*/ 0 h 33"/>
                <a:gd name="T12" fmla="*/ 1 w 31"/>
                <a:gd name="T13" fmla="*/ 0 h 33"/>
                <a:gd name="T14" fmla="*/ 1 w 31"/>
                <a:gd name="T15" fmla="*/ 0 h 33"/>
                <a:gd name="T16" fmla="*/ 1 w 31"/>
                <a:gd name="T17" fmla="*/ 0 h 33"/>
                <a:gd name="T18" fmla="*/ 1 w 31"/>
                <a:gd name="T19" fmla="*/ 0 h 33"/>
                <a:gd name="T20" fmla="*/ 1 w 31"/>
                <a:gd name="T21" fmla="*/ 0 h 33"/>
                <a:gd name="T22" fmla="*/ 1 w 31"/>
                <a:gd name="T23" fmla="*/ 0 h 33"/>
                <a:gd name="T24" fmla="*/ 1 w 31"/>
                <a:gd name="T25" fmla="*/ 0 h 33"/>
                <a:gd name="T26" fmla="*/ 1 w 31"/>
                <a:gd name="T27" fmla="*/ 0 h 33"/>
                <a:gd name="T28" fmla="*/ 1 w 31"/>
                <a:gd name="T29" fmla="*/ 0 h 33"/>
                <a:gd name="T30" fmla="*/ 1 w 31"/>
                <a:gd name="T31" fmla="*/ 0 h 33"/>
                <a:gd name="T32" fmla="*/ 1 w 31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8" name="Freeform 206">
              <a:extLst>
                <a:ext uri="{FF2B5EF4-FFF2-40B4-BE49-F238E27FC236}">
                  <a16:creationId xmlns:a16="http://schemas.microsoft.com/office/drawing/2014/main" id="{BC3BBBDB-7D30-4FFC-9D5C-6A07D31F2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3366"/>
              <a:ext cx="56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9" name="Freeform 207">
              <a:extLst>
                <a:ext uri="{FF2B5EF4-FFF2-40B4-BE49-F238E27FC236}">
                  <a16:creationId xmlns:a16="http://schemas.microsoft.com/office/drawing/2014/main" id="{C460632B-089F-4CB2-A671-E670B805B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388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0" name="Freeform 208">
              <a:extLst>
                <a:ext uri="{FF2B5EF4-FFF2-40B4-BE49-F238E27FC236}">
                  <a16:creationId xmlns:a16="http://schemas.microsoft.com/office/drawing/2014/main" id="{CB25CB6C-2C20-45F9-864B-91935DB47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353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1" name="Freeform 209">
              <a:extLst>
                <a:ext uri="{FF2B5EF4-FFF2-40B4-BE49-F238E27FC236}">
                  <a16:creationId xmlns:a16="http://schemas.microsoft.com/office/drawing/2014/main" id="{2441BAB6-09C3-4612-A861-874FBBDFF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380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2" name="Freeform 210">
              <a:extLst>
                <a:ext uri="{FF2B5EF4-FFF2-40B4-BE49-F238E27FC236}">
                  <a16:creationId xmlns:a16="http://schemas.microsoft.com/office/drawing/2014/main" id="{86F0AD5D-798D-4446-84E5-5C4CCD2DA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3196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3" name="Freeform 211">
              <a:extLst>
                <a:ext uri="{FF2B5EF4-FFF2-40B4-BE49-F238E27FC236}">
                  <a16:creationId xmlns:a16="http://schemas.microsoft.com/office/drawing/2014/main" id="{B5363616-E9CA-49FD-9E25-84FD6F548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" y="3180"/>
              <a:ext cx="45" cy="103"/>
            </a:xfrm>
            <a:custGeom>
              <a:avLst/>
              <a:gdLst>
                <a:gd name="T0" fmla="*/ 1 w 90"/>
                <a:gd name="T1" fmla="*/ 1 h 206"/>
                <a:gd name="T2" fmla="*/ 1 w 90"/>
                <a:gd name="T3" fmla="*/ 1 h 206"/>
                <a:gd name="T4" fmla="*/ 1 w 90"/>
                <a:gd name="T5" fmla="*/ 1 h 206"/>
                <a:gd name="T6" fmla="*/ 1 w 90"/>
                <a:gd name="T7" fmla="*/ 1 h 206"/>
                <a:gd name="T8" fmla="*/ 1 w 90"/>
                <a:gd name="T9" fmla="*/ 1 h 206"/>
                <a:gd name="T10" fmla="*/ 1 w 90"/>
                <a:gd name="T11" fmla="*/ 1 h 206"/>
                <a:gd name="T12" fmla="*/ 1 w 90"/>
                <a:gd name="T13" fmla="*/ 1 h 206"/>
                <a:gd name="T14" fmla="*/ 1 w 90"/>
                <a:gd name="T15" fmla="*/ 1 h 206"/>
                <a:gd name="T16" fmla="*/ 1 w 90"/>
                <a:gd name="T17" fmla="*/ 1 h 206"/>
                <a:gd name="T18" fmla="*/ 1 w 90"/>
                <a:gd name="T19" fmla="*/ 0 h 206"/>
                <a:gd name="T20" fmla="*/ 1 w 90"/>
                <a:gd name="T21" fmla="*/ 1 h 206"/>
                <a:gd name="T22" fmla="*/ 1 w 90"/>
                <a:gd name="T23" fmla="*/ 1 h 206"/>
                <a:gd name="T24" fmla="*/ 1 w 90"/>
                <a:gd name="T25" fmla="*/ 1 h 206"/>
                <a:gd name="T26" fmla="*/ 0 w 90"/>
                <a:gd name="T27" fmla="*/ 1 h 206"/>
                <a:gd name="T28" fmla="*/ 1 w 90"/>
                <a:gd name="T29" fmla="*/ 1 h 206"/>
                <a:gd name="T30" fmla="*/ 1 w 90"/>
                <a:gd name="T31" fmla="*/ 1 h 206"/>
                <a:gd name="T32" fmla="*/ 1 w 90"/>
                <a:gd name="T33" fmla="*/ 1 h 206"/>
                <a:gd name="T34" fmla="*/ 1 w 90"/>
                <a:gd name="T35" fmla="*/ 1 h 206"/>
                <a:gd name="T36" fmla="*/ 1 w 90"/>
                <a:gd name="T37" fmla="*/ 1 h 206"/>
                <a:gd name="T38" fmla="*/ 1 w 90"/>
                <a:gd name="T39" fmla="*/ 1 h 206"/>
                <a:gd name="T40" fmla="*/ 1 w 90"/>
                <a:gd name="T41" fmla="*/ 1 h 206"/>
                <a:gd name="T42" fmla="*/ 1 w 90"/>
                <a:gd name="T43" fmla="*/ 1 h 206"/>
                <a:gd name="T44" fmla="*/ 1 w 90"/>
                <a:gd name="T45" fmla="*/ 1 h 206"/>
                <a:gd name="T46" fmla="*/ 1 w 90"/>
                <a:gd name="T47" fmla="*/ 1 h 206"/>
                <a:gd name="T48" fmla="*/ 1 w 90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4" name="Freeform 212">
              <a:extLst>
                <a:ext uri="{FF2B5EF4-FFF2-40B4-BE49-F238E27FC236}">
                  <a16:creationId xmlns:a16="http://schemas.microsoft.com/office/drawing/2014/main" id="{7F71B2EC-9C8E-4D8A-96EC-EEE8047B3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250"/>
              <a:ext cx="100" cy="50"/>
            </a:xfrm>
            <a:custGeom>
              <a:avLst/>
              <a:gdLst>
                <a:gd name="T0" fmla="*/ 0 w 201"/>
                <a:gd name="T1" fmla="*/ 1 h 99"/>
                <a:gd name="T2" fmla="*/ 0 w 201"/>
                <a:gd name="T3" fmla="*/ 1 h 99"/>
                <a:gd name="T4" fmla="*/ 0 w 201"/>
                <a:gd name="T5" fmla="*/ 1 h 99"/>
                <a:gd name="T6" fmla="*/ 0 w 201"/>
                <a:gd name="T7" fmla="*/ 1 h 99"/>
                <a:gd name="T8" fmla="*/ 0 w 201"/>
                <a:gd name="T9" fmla="*/ 1 h 99"/>
                <a:gd name="T10" fmla="*/ 0 w 201"/>
                <a:gd name="T11" fmla="*/ 1 h 99"/>
                <a:gd name="T12" fmla="*/ 0 w 201"/>
                <a:gd name="T13" fmla="*/ 1 h 99"/>
                <a:gd name="T14" fmla="*/ 0 w 201"/>
                <a:gd name="T15" fmla="*/ 1 h 99"/>
                <a:gd name="T16" fmla="*/ 0 w 201"/>
                <a:gd name="T17" fmla="*/ 1 h 99"/>
                <a:gd name="T18" fmla="*/ 0 w 201"/>
                <a:gd name="T19" fmla="*/ 1 h 99"/>
                <a:gd name="T20" fmla="*/ 0 w 201"/>
                <a:gd name="T21" fmla="*/ 1 h 99"/>
                <a:gd name="T22" fmla="*/ 0 w 201"/>
                <a:gd name="T23" fmla="*/ 1 h 99"/>
                <a:gd name="T24" fmla="*/ 0 w 201"/>
                <a:gd name="T25" fmla="*/ 1 h 99"/>
                <a:gd name="T26" fmla="*/ 0 w 201"/>
                <a:gd name="T27" fmla="*/ 1 h 99"/>
                <a:gd name="T28" fmla="*/ 0 w 201"/>
                <a:gd name="T29" fmla="*/ 1 h 99"/>
                <a:gd name="T30" fmla="*/ 0 w 201"/>
                <a:gd name="T31" fmla="*/ 1 h 99"/>
                <a:gd name="T32" fmla="*/ 0 w 201"/>
                <a:gd name="T33" fmla="*/ 1 h 99"/>
                <a:gd name="T34" fmla="*/ 0 w 201"/>
                <a:gd name="T35" fmla="*/ 1 h 99"/>
                <a:gd name="T36" fmla="*/ 0 w 201"/>
                <a:gd name="T37" fmla="*/ 1 h 99"/>
                <a:gd name="T38" fmla="*/ 0 w 201"/>
                <a:gd name="T39" fmla="*/ 1 h 99"/>
                <a:gd name="T40" fmla="*/ 0 w 201"/>
                <a:gd name="T41" fmla="*/ 0 h 99"/>
                <a:gd name="T42" fmla="*/ 0 w 201"/>
                <a:gd name="T43" fmla="*/ 1 h 99"/>
                <a:gd name="T44" fmla="*/ 0 w 201"/>
                <a:gd name="T45" fmla="*/ 1 h 99"/>
                <a:gd name="T46" fmla="*/ 0 w 201"/>
                <a:gd name="T47" fmla="*/ 1 h 99"/>
                <a:gd name="T48" fmla="*/ 0 w 201"/>
                <a:gd name="T49" fmla="*/ 1 h 99"/>
                <a:gd name="T50" fmla="*/ 0 w 201"/>
                <a:gd name="T51" fmla="*/ 1 h 99"/>
                <a:gd name="T52" fmla="*/ 0 w 201"/>
                <a:gd name="T53" fmla="*/ 1 h 99"/>
                <a:gd name="T54" fmla="*/ 0 w 201"/>
                <a:gd name="T55" fmla="*/ 1 h 99"/>
                <a:gd name="T56" fmla="*/ 0 w 201"/>
                <a:gd name="T57" fmla="*/ 1 h 99"/>
                <a:gd name="T58" fmla="*/ 0 w 201"/>
                <a:gd name="T59" fmla="*/ 1 h 99"/>
                <a:gd name="T60" fmla="*/ 0 w 201"/>
                <a:gd name="T61" fmla="*/ 1 h 99"/>
                <a:gd name="T62" fmla="*/ 0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5" name="Freeform 213">
              <a:extLst>
                <a:ext uri="{FF2B5EF4-FFF2-40B4-BE49-F238E27FC236}">
                  <a16:creationId xmlns:a16="http://schemas.microsoft.com/office/drawing/2014/main" id="{8E185EE6-25B7-4586-9067-2B851077C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3295"/>
              <a:ext cx="99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6" name="Freeform 214">
              <a:extLst>
                <a:ext uri="{FF2B5EF4-FFF2-40B4-BE49-F238E27FC236}">
                  <a16:creationId xmlns:a16="http://schemas.microsoft.com/office/drawing/2014/main" id="{0D795008-64DD-4E75-8DBB-2E55149A4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304"/>
              <a:ext cx="68" cy="87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7" name="Freeform 215">
              <a:extLst>
                <a:ext uri="{FF2B5EF4-FFF2-40B4-BE49-F238E27FC236}">
                  <a16:creationId xmlns:a16="http://schemas.microsoft.com/office/drawing/2014/main" id="{3F0C2F10-2F42-41FC-A7B9-10E018C40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" y="3260"/>
              <a:ext cx="234" cy="81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8" name="Freeform 216">
              <a:extLst>
                <a:ext uri="{FF2B5EF4-FFF2-40B4-BE49-F238E27FC236}">
                  <a16:creationId xmlns:a16="http://schemas.microsoft.com/office/drawing/2014/main" id="{6B79DCC3-9072-4403-9B01-08767FA39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175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9" name="Freeform 217">
              <a:extLst>
                <a:ext uri="{FF2B5EF4-FFF2-40B4-BE49-F238E27FC236}">
                  <a16:creationId xmlns:a16="http://schemas.microsoft.com/office/drawing/2014/main" id="{3FB9A2E2-E34A-4929-94DA-EEBC9B84A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1"/>
              <a:ext cx="21" cy="20"/>
            </a:xfrm>
            <a:custGeom>
              <a:avLst/>
              <a:gdLst>
                <a:gd name="T0" fmla="*/ 1 w 40"/>
                <a:gd name="T1" fmla="*/ 1 h 39"/>
                <a:gd name="T2" fmla="*/ 1 w 40"/>
                <a:gd name="T3" fmla="*/ 1 h 39"/>
                <a:gd name="T4" fmla="*/ 1 w 40"/>
                <a:gd name="T5" fmla="*/ 1 h 39"/>
                <a:gd name="T6" fmla="*/ 1 w 40"/>
                <a:gd name="T7" fmla="*/ 0 h 39"/>
                <a:gd name="T8" fmla="*/ 1 w 40"/>
                <a:gd name="T9" fmla="*/ 1 h 39"/>
                <a:gd name="T10" fmla="*/ 1 w 40"/>
                <a:gd name="T11" fmla="*/ 1 h 39"/>
                <a:gd name="T12" fmla="*/ 1 w 40"/>
                <a:gd name="T13" fmla="*/ 1 h 39"/>
                <a:gd name="T14" fmla="*/ 0 w 40"/>
                <a:gd name="T15" fmla="*/ 1 h 39"/>
                <a:gd name="T16" fmla="*/ 1 w 40"/>
                <a:gd name="T17" fmla="*/ 1 h 39"/>
                <a:gd name="T18" fmla="*/ 1 w 40"/>
                <a:gd name="T19" fmla="*/ 1 h 39"/>
                <a:gd name="T20" fmla="*/ 1 w 40"/>
                <a:gd name="T21" fmla="*/ 1 h 39"/>
                <a:gd name="T22" fmla="*/ 1 w 40"/>
                <a:gd name="T23" fmla="*/ 1 h 39"/>
                <a:gd name="T24" fmla="*/ 1 w 40"/>
                <a:gd name="T25" fmla="*/ 1 h 39"/>
                <a:gd name="T26" fmla="*/ 1 w 40"/>
                <a:gd name="T27" fmla="*/ 1 h 39"/>
                <a:gd name="T28" fmla="*/ 1 w 40"/>
                <a:gd name="T29" fmla="*/ 1 h 39"/>
                <a:gd name="T30" fmla="*/ 1 w 40"/>
                <a:gd name="T31" fmla="*/ 1 h 39"/>
                <a:gd name="T32" fmla="*/ 1 w 40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0" name="Freeform 218">
              <a:extLst>
                <a:ext uri="{FF2B5EF4-FFF2-40B4-BE49-F238E27FC236}">
                  <a16:creationId xmlns:a16="http://schemas.microsoft.com/office/drawing/2014/main" id="{8E70E47E-5244-4F69-8975-3603A6665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3166"/>
              <a:ext cx="26" cy="26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1" name="Freeform 219">
              <a:extLst>
                <a:ext uri="{FF2B5EF4-FFF2-40B4-BE49-F238E27FC236}">
                  <a16:creationId xmlns:a16="http://schemas.microsoft.com/office/drawing/2014/main" id="{8E2BA515-5AE6-4327-8233-E1439E5B2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2" name="Freeform 220">
              <a:extLst>
                <a:ext uri="{FF2B5EF4-FFF2-40B4-BE49-F238E27FC236}">
                  <a16:creationId xmlns:a16="http://schemas.microsoft.com/office/drawing/2014/main" id="{71BE16A6-7681-4559-AA22-7FB4B8F14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3" name="Freeform 221">
              <a:extLst>
                <a:ext uri="{FF2B5EF4-FFF2-40B4-BE49-F238E27FC236}">
                  <a16:creationId xmlns:a16="http://schemas.microsoft.com/office/drawing/2014/main" id="{A64A44D8-291E-465A-9ED5-EF12F85B2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14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4" name="Freeform 222">
              <a:extLst>
                <a:ext uri="{FF2B5EF4-FFF2-40B4-BE49-F238E27FC236}">
                  <a16:creationId xmlns:a16="http://schemas.microsoft.com/office/drawing/2014/main" id="{3CEA947D-4634-4D2F-9D9E-801B04C32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84"/>
              <a:ext cx="76" cy="61"/>
            </a:xfrm>
            <a:custGeom>
              <a:avLst/>
              <a:gdLst>
                <a:gd name="T0" fmla="*/ 0 w 153"/>
                <a:gd name="T1" fmla="*/ 1 h 122"/>
                <a:gd name="T2" fmla="*/ 0 w 153"/>
                <a:gd name="T3" fmla="*/ 1 h 122"/>
                <a:gd name="T4" fmla="*/ 0 w 153"/>
                <a:gd name="T5" fmla="*/ 1 h 122"/>
                <a:gd name="T6" fmla="*/ 0 w 153"/>
                <a:gd name="T7" fmla="*/ 1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1 h 122"/>
                <a:gd name="T14" fmla="*/ 0 w 153"/>
                <a:gd name="T15" fmla="*/ 1 h 122"/>
                <a:gd name="T16" fmla="*/ 0 w 153"/>
                <a:gd name="T17" fmla="*/ 1 h 122"/>
                <a:gd name="T18" fmla="*/ 0 w 153"/>
                <a:gd name="T19" fmla="*/ 1 h 122"/>
                <a:gd name="T20" fmla="*/ 0 w 153"/>
                <a:gd name="T21" fmla="*/ 1 h 122"/>
                <a:gd name="T22" fmla="*/ 0 w 153"/>
                <a:gd name="T23" fmla="*/ 1 h 122"/>
                <a:gd name="T24" fmla="*/ 0 w 153"/>
                <a:gd name="T25" fmla="*/ 1 h 122"/>
                <a:gd name="T26" fmla="*/ 0 w 153"/>
                <a:gd name="T27" fmla="*/ 1 h 122"/>
                <a:gd name="T28" fmla="*/ 0 w 153"/>
                <a:gd name="T29" fmla="*/ 1 h 122"/>
                <a:gd name="T30" fmla="*/ 0 w 153"/>
                <a:gd name="T31" fmla="*/ 1 h 122"/>
                <a:gd name="T32" fmla="*/ 0 w 153"/>
                <a:gd name="T33" fmla="*/ 1 h 122"/>
                <a:gd name="T34" fmla="*/ 0 w 153"/>
                <a:gd name="T35" fmla="*/ 1 h 122"/>
                <a:gd name="T36" fmla="*/ 0 w 153"/>
                <a:gd name="T37" fmla="*/ 1 h 122"/>
                <a:gd name="T38" fmla="*/ 0 w 153"/>
                <a:gd name="T39" fmla="*/ 1 h 122"/>
                <a:gd name="T40" fmla="*/ 0 w 153"/>
                <a:gd name="T41" fmla="*/ 1 h 122"/>
                <a:gd name="T42" fmla="*/ 0 w 153"/>
                <a:gd name="T43" fmla="*/ 1 h 122"/>
                <a:gd name="T44" fmla="*/ 0 w 153"/>
                <a:gd name="T45" fmla="*/ 1 h 122"/>
                <a:gd name="T46" fmla="*/ 0 w 153"/>
                <a:gd name="T47" fmla="*/ 1 h 122"/>
                <a:gd name="T48" fmla="*/ 0 w 153"/>
                <a:gd name="T49" fmla="*/ 1 h 122"/>
                <a:gd name="T50" fmla="*/ 0 w 153"/>
                <a:gd name="T51" fmla="*/ 1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5" name="Freeform 223">
              <a:extLst>
                <a:ext uri="{FF2B5EF4-FFF2-40B4-BE49-F238E27FC236}">
                  <a16:creationId xmlns:a16="http://schemas.microsoft.com/office/drawing/2014/main" id="{2A0115E8-0D4A-4EB4-88B6-7227F05E2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199"/>
              <a:ext cx="55" cy="78"/>
            </a:xfrm>
            <a:custGeom>
              <a:avLst/>
              <a:gdLst>
                <a:gd name="T0" fmla="*/ 0 w 112"/>
                <a:gd name="T1" fmla="*/ 0 h 156"/>
                <a:gd name="T2" fmla="*/ 0 w 112"/>
                <a:gd name="T3" fmla="*/ 0 h 156"/>
                <a:gd name="T4" fmla="*/ 0 w 112"/>
                <a:gd name="T5" fmla="*/ 1 h 156"/>
                <a:gd name="T6" fmla="*/ 0 w 112"/>
                <a:gd name="T7" fmla="*/ 1 h 156"/>
                <a:gd name="T8" fmla="*/ 0 w 112"/>
                <a:gd name="T9" fmla="*/ 1 h 156"/>
                <a:gd name="T10" fmla="*/ 0 w 112"/>
                <a:gd name="T11" fmla="*/ 1 h 156"/>
                <a:gd name="T12" fmla="*/ 0 w 112"/>
                <a:gd name="T13" fmla="*/ 1 h 156"/>
                <a:gd name="T14" fmla="*/ 0 w 112"/>
                <a:gd name="T15" fmla="*/ 1 h 156"/>
                <a:gd name="T16" fmla="*/ 0 w 112"/>
                <a:gd name="T17" fmla="*/ 1 h 156"/>
                <a:gd name="T18" fmla="*/ 0 w 112"/>
                <a:gd name="T19" fmla="*/ 1 h 156"/>
                <a:gd name="T20" fmla="*/ 0 w 112"/>
                <a:gd name="T21" fmla="*/ 1 h 156"/>
                <a:gd name="T22" fmla="*/ 0 w 112"/>
                <a:gd name="T23" fmla="*/ 1 h 156"/>
                <a:gd name="T24" fmla="*/ 0 w 112"/>
                <a:gd name="T25" fmla="*/ 1 h 156"/>
                <a:gd name="T26" fmla="*/ 0 w 112"/>
                <a:gd name="T27" fmla="*/ 1 h 156"/>
                <a:gd name="T28" fmla="*/ 0 w 112"/>
                <a:gd name="T29" fmla="*/ 1 h 156"/>
                <a:gd name="T30" fmla="*/ 0 w 112"/>
                <a:gd name="T31" fmla="*/ 1 h 156"/>
                <a:gd name="T32" fmla="*/ 0 w 112"/>
                <a:gd name="T33" fmla="*/ 1 h 156"/>
                <a:gd name="T34" fmla="*/ 0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6" name="Freeform 224">
              <a:extLst>
                <a:ext uri="{FF2B5EF4-FFF2-40B4-BE49-F238E27FC236}">
                  <a16:creationId xmlns:a16="http://schemas.microsoft.com/office/drawing/2014/main" id="{0A79F12D-D0E5-45E3-A5D6-8B8E0C8EC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82"/>
              <a:ext cx="75" cy="62"/>
            </a:xfrm>
            <a:custGeom>
              <a:avLst/>
              <a:gdLst>
                <a:gd name="T0" fmla="*/ 0 w 151"/>
                <a:gd name="T1" fmla="*/ 1 h 123"/>
                <a:gd name="T2" fmla="*/ 0 w 151"/>
                <a:gd name="T3" fmla="*/ 1 h 123"/>
                <a:gd name="T4" fmla="*/ 0 w 151"/>
                <a:gd name="T5" fmla="*/ 1 h 123"/>
                <a:gd name="T6" fmla="*/ 0 w 151"/>
                <a:gd name="T7" fmla="*/ 1 h 123"/>
                <a:gd name="T8" fmla="*/ 0 w 151"/>
                <a:gd name="T9" fmla="*/ 1 h 123"/>
                <a:gd name="T10" fmla="*/ 0 w 151"/>
                <a:gd name="T11" fmla="*/ 1 h 123"/>
                <a:gd name="T12" fmla="*/ 0 w 151"/>
                <a:gd name="T13" fmla="*/ 1 h 123"/>
                <a:gd name="T14" fmla="*/ 0 w 151"/>
                <a:gd name="T15" fmla="*/ 1 h 123"/>
                <a:gd name="T16" fmla="*/ 0 w 151"/>
                <a:gd name="T17" fmla="*/ 1 h 123"/>
                <a:gd name="T18" fmla="*/ 0 w 151"/>
                <a:gd name="T19" fmla="*/ 1 h 123"/>
                <a:gd name="T20" fmla="*/ 0 w 151"/>
                <a:gd name="T21" fmla="*/ 1 h 123"/>
                <a:gd name="T22" fmla="*/ 0 w 151"/>
                <a:gd name="T23" fmla="*/ 1 h 123"/>
                <a:gd name="T24" fmla="*/ 0 w 151"/>
                <a:gd name="T25" fmla="*/ 1 h 123"/>
                <a:gd name="T26" fmla="*/ 0 w 151"/>
                <a:gd name="T27" fmla="*/ 1 h 123"/>
                <a:gd name="T28" fmla="*/ 0 w 151"/>
                <a:gd name="T29" fmla="*/ 1 h 123"/>
                <a:gd name="T30" fmla="*/ 0 w 151"/>
                <a:gd name="T31" fmla="*/ 1 h 123"/>
                <a:gd name="T32" fmla="*/ 0 w 151"/>
                <a:gd name="T33" fmla="*/ 1 h 123"/>
                <a:gd name="T34" fmla="*/ 0 w 151"/>
                <a:gd name="T35" fmla="*/ 1 h 123"/>
                <a:gd name="T36" fmla="*/ 0 w 151"/>
                <a:gd name="T37" fmla="*/ 1 h 123"/>
                <a:gd name="T38" fmla="*/ 0 w 151"/>
                <a:gd name="T39" fmla="*/ 1 h 123"/>
                <a:gd name="T40" fmla="*/ 0 w 151"/>
                <a:gd name="T41" fmla="*/ 1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1 h 123"/>
                <a:gd name="T48" fmla="*/ 0 w 151"/>
                <a:gd name="T49" fmla="*/ 1 h 123"/>
                <a:gd name="T50" fmla="*/ 0 w 151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7" name="Freeform 225">
              <a:extLst>
                <a:ext uri="{FF2B5EF4-FFF2-40B4-BE49-F238E27FC236}">
                  <a16:creationId xmlns:a16="http://schemas.microsoft.com/office/drawing/2014/main" id="{A25070F7-C5B7-47ED-8116-7AE6C5F18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113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8" name="Freeform 226">
              <a:extLst>
                <a:ext uri="{FF2B5EF4-FFF2-40B4-BE49-F238E27FC236}">
                  <a16:creationId xmlns:a16="http://schemas.microsoft.com/office/drawing/2014/main" id="{BF3AEFEF-7AAF-47DE-95DD-06DAAE307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114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9" name="Freeform 227">
              <a:extLst>
                <a:ext uri="{FF2B5EF4-FFF2-40B4-BE49-F238E27FC236}">
                  <a16:creationId xmlns:a16="http://schemas.microsoft.com/office/drawing/2014/main" id="{23AFFCC0-65F1-44EF-AC66-4F54614C3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3140"/>
              <a:ext cx="20" cy="21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1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0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0" name="Freeform 228">
              <a:extLst>
                <a:ext uri="{FF2B5EF4-FFF2-40B4-BE49-F238E27FC236}">
                  <a16:creationId xmlns:a16="http://schemas.microsoft.com/office/drawing/2014/main" id="{1577C490-D125-4D4E-B099-D2108A50C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4" y="2590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1" name="Freeform 229">
              <a:extLst>
                <a:ext uri="{FF2B5EF4-FFF2-40B4-BE49-F238E27FC236}">
                  <a16:creationId xmlns:a16="http://schemas.microsoft.com/office/drawing/2014/main" id="{659DB401-388C-481E-A94B-F15950873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616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2" name="Freeform 230">
              <a:extLst>
                <a:ext uri="{FF2B5EF4-FFF2-40B4-BE49-F238E27FC236}">
                  <a16:creationId xmlns:a16="http://schemas.microsoft.com/office/drawing/2014/main" id="{94714D37-8C04-4387-B4DA-A0C5E5BFF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362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3" name="Freeform 231">
              <a:extLst>
                <a:ext uri="{FF2B5EF4-FFF2-40B4-BE49-F238E27FC236}">
                  <a16:creationId xmlns:a16="http://schemas.microsoft.com/office/drawing/2014/main" id="{EDE79A97-CE46-4B05-9BF9-5737C7D90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36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4" name="Freeform 232">
              <a:extLst>
                <a:ext uri="{FF2B5EF4-FFF2-40B4-BE49-F238E27FC236}">
                  <a16:creationId xmlns:a16="http://schemas.microsoft.com/office/drawing/2014/main" id="{23347E42-2B2B-4276-8C9E-193349BAC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247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5" name="Freeform 233">
              <a:extLst>
                <a:ext uri="{FF2B5EF4-FFF2-40B4-BE49-F238E27FC236}">
                  <a16:creationId xmlns:a16="http://schemas.microsoft.com/office/drawing/2014/main" id="{9D6CAB2E-70EB-4390-8FF3-1AA6A9DCA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486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6" name="Freeform 234">
              <a:extLst>
                <a:ext uri="{FF2B5EF4-FFF2-40B4-BE49-F238E27FC236}">
                  <a16:creationId xmlns:a16="http://schemas.microsoft.com/office/drawing/2014/main" id="{CD35665C-5FFE-4427-A2A7-8383F8B38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" y="2274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7" name="Freeform 235">
              <a:extLst>
                <a:ext uri="{FF2B5EF4-FFF2-40B4-BE49-F238E27FC236}">
                  <a16:creationId xmlns:a16="http://schemas.microsoft.com/office/drawing/2014/main" id="{E0FE66E2-6EB8-4534-98A7-489DC528C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28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8" name="Freeform 236">
              <a:extLst>
                <a:ext uri="{FF2B5EF4-FFF2-40B4-BE49-F238E27FC236}">
                  <a16:creationId xmlns:a16="http://schemas.microsoft.com/office/drawing/2014/main" id="{1C59C460-75A0-4CA9-9D02-359458987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" y="259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9" name="Freeform 237">
              <a:extLst>
                <a:ext uri="{FF2B5EF4-FFF2-40B4-BE49-F238E27FC236}">
                  <a16:creationId xmlns:a16="http://schemas.microsoft.com/office/drawing/2014/main" id="{22E66A7B-E8BD-43D5-9916-F4677A23B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60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0" name="Freeform 238">
              <a:extLst>
                <a:ext uri="{FF2B5EF4-FFF2-40B4-BE49-F238E27FC236}">
                  <a16:creationId xmlns:a16="http://schemas.microsoft.com/office/drawing/2014/main" id="{C8A0698B-1F59-4D0C-AA91-CAEEF56A5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655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1" name="Freeform 239">
              <a:extLst>
                <a:ext uri="{FF2B5EF4-FFF2-40B4-BE49-F238E27FC236}">
                  <a16:creationId xmlns:a16="http://schemas.microsoft.com/office/drawing/2014/main" id="{B9564C3D-E4BA-4875-B878-1B2ECBEA9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2662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2" name="Freeform 240">
              <a:extLst>
                <a:ext uri="{FF2B5EF4-FFF2-40B4-BE49-F238E27FC236}">
                  <a16:creationId xmlns:a16="http://schemas.microsoft.com/office/drawing/2014/main" id="{F12A80C4-257E-45BC-8AF9-7C5B0F863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711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Freeform 241">
              <a:extLst>
                <a:ext uri="{FF2B5EF4-FFF2-40B4-BE49-F238E27FC236}">
                  <a16:creationId xmlns:a16="http://schemas.microsoft.com/office/drawing/2014/main" id="{646E8F34-2A6E-4C83-AE59-82CCA9860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1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4" name="Freeform 242">
              <a:extLst>
                <a:ext uri="{FF2B5EF4-FFF2-40B4-BE49-F238E27FC236}">
                  <a16:creationId xmlns:a16="http://schemas.microsoft.com/office/drawing/2014/main" id="{C7E2DAFA-2D4D-4ED4-985D-D02B000DC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454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5" name="Freeform 243">
              <a:extLst>
                <a:ext uri="{FF2B5EF4-FFF2-40B4-BE49-F238E27FC236}">
                  <a16:creationId xmlns:a16="http://schemas.microsoft.com/office/drawing/2014/main" id="{8F1B991A-303E-43F6-B596-83DDC868A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462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Freeform 244">
              <a:extLst>
                <a:ext uri="{FF2B5EF4-FFF2-40B4-BE49-F238E27FC236}">
                  <a16:creationId xmlns:a16="http://schemas.microsoft.com/office/drawing/2014/main" id="{03E89ED2-D646-489C-852F-3225CCA20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831"/>
              <a:ext cx="30" cy="29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Freeform 245">
              <a:extLst>
                <a:ext uri="{FF2B5EF4-FFF2-40B4-BE49-F238E27FC236}">
                  <a16:creationId xmlns:a16="http://schemas.microsoft.com/office/drawing/2014/main" id="{33CAC1F2-B8CA-49CB-92DA-EB90D7488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838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Freeform 246">
              <a:extLst>
                <a:ext uri="{FF2B5EF4-FFF2-40B4-BE49-F238E27FC236}">
                  <a16:creationId xmlns:a16="http://schemas.microsoft.com/office/drawing/2014/main" id="{3BF3C503-8CE9-4AE7-A75F-47DC2D2EE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926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9" name="Freeform 247">
              <a:extLst>
                <a:ext uri="{FF2B5EF4-FFF2-40B4-BE49-F238E27FC236}">
                  <a16:creationId xmlns:a16="http://schemas.microsoft.com/office/drawing/2014/main" id="{F2FBB8E3-A123-4CB3-B139-3F9DD1595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293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0" name="Freeform 248">
              <a:extLst>
                <a:ext uri="{FF2B5EF4-FFF2-40B4-BE49-F238E27FC236}">
                  <a16:creationId xmlns:a16="http://schemas.microsoft.com/office/drawing/2014/main" id="{B3B5485B-70EA-4F81-9354-29D0E4397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95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" name="Freeform 249">
              <a:extLst>
                <a:ext uri="{FF2B5EF4-FFF2-40B4-BE49-F238E27FC236}">
                  <a16:creationId xmlns:a16="http://schemas.microsoft.com/office/drawing/2014/main" id="{22B11512-059A-41E5-8245-98F3D7173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965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" name="Freeform 250">
              <a:extLst>
                <a:ext uri="{FF2B5EF4-FFF2-40B4-BE49-F238E27FC236}">
                  <a16:creationId xmlns:a16="http://schemas.microsoft.com/office/drawing/2014/main" id="{BB838340-1DB3-4F83-8F7E-EB2C5292F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879"/>
              <a:ext cx="30" cy="29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" name="Freeform 251">
              <a:extLst>
                <a:ext uri="{FF2B5EF4-FFF2-40B4-BE49-F238E27FC236}">
                  <a16:creationId xmlns:a16="http://schemas.microsoft.com/office/drawing/2014/main" id="{B1E962E0-FAEE-4C24-AB10-D0E73CB1E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2886"/>
              <a:ext cx="15" cy="14"/>
            </a:xfrm>
            <a:custGeom>
              <a:avLst/>
              <a:gdLst>
                <a:gd name="T0" fmla="*/ 1 w 30"/>
                <a:gd name="T1" fmla="*/ 1 h 27"/>
                <a:gd name="T2" fmla="*/ 1 w 30"/>
                <a:gd name="T3" fmla="*/ 1 h 27"/>
                <a:gd name="T4" fmla="*/ 1 w 30"/>
                <a:gd name="T5" fmla="*/ 1 h 27"/>
                <a:gd name="T6" fmla="*/ 1 w 30"/>
                <a:gd name="T7" fmla="*/ 1 h 27"/>
                <a:gd name="T8" fmla="*/ 1 w 30"/>
                <a:gd name="T9" fmla="*/ 1 h 27"/>
                <a:gd name="T10" fmla="*/ 1 w 30"/>
                <a:gd name="T11" fmla="*/ 1 h 27"/>
                <a:gd name="T12" fmla="*/ 1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1 w 30"/>
                <a:gd name="T21" fmla="*/ 1 h 27"/>
                <a:gd name="T22" fmla="*/ 1 w 30"/>
                <a:gd name="T23" fmla="*/ 1 h 27"/>
                <a:gd name="T24" fmla="*/ 1 w 30"/>
                <a:gd name="T25" fmla="*/ 1 h 27"/>
                <a:gd name="T26" fmla="*/ 1 w 30"/>
                <a:gd name="T27" fmla="*/ 1 h 27"/>
                <a:gd name="T28" fmla="*/ 1 w 30"/>
                <a:gd name="T29" fmla="*/ 0 h 27"/>
                <a:gd name="T30" fmla="*/ 1 w 30"/>
                <a:gd name="T31" fmla="*/ 0 h 27"/>
                <a:gd name="T32" fmla="*/ 1 w 30"/>
                <a:gd name="T33" fmla="*/ 0 h 27"/>
                <a:gd name="T34" fmla="*/ 1 w 30"/>
                <a:gd name="T35" fmla="*/ 0 h 27"/>
                <a:gd name="T36" fmla="*/ 1 w 30"/>
                <a:gd name="T37" fmla="*/ 0 h 27"/>
                <a:gd name="T38" fmla="*/ 1 w 30"/>
                <a:gd name="T39" fmla="*/ 1 h 27"/>
                <a:gd name="T40" fmla="*/ 1 w 30"/>
                <a:gd name="T41" fmla="*/ 1 h 27"/>
                <a:gd name="T42" fmla="*/ 1 w 30"/>
                <a:gd name="T43" fmla="*/ 1 h 27"/>
                <a:gd name="T44" fmla="*/ 1 w 30"/>
                <a:gd name="T45" fmla="*/ 1 h 27"/>
                <a:gd name="T46" fmla="*/ 1 w 30"/>
                <a:gd name="T47" fmla="*/ 1 h 27"/>
                <a:gd name="T48" fmla="*/ 1 w 30"/>
                <a:gd name="T49" fmla="*/ 1 h 27"/>
                <a:gd name="T50" fmla="*/ 1 w 30"/>
                <a:gd name="T51" fmla="*/ 1 h 27"/>
                <a:gd name="T52" fmla="*/ 1 w 30"/>
                <a:gd name="T53" fmla="*/ 1 h 27"/>
                <a:gd name="T54" fmla="*/ 1 w 30"/>
                <a:gd name="T55" fmla="*/ 1 h 27"/>
                <a:gd name="T56" fmla="*/ 1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" name="Freeform 252">
              <a:extLst>
                <a:ext uri="{FF2B5EF4-FFF2-40B4-BE49-F238E27FC236}">
                  <a16:creationId xmlns:a16="http://schemas.microsoft.com/office/drawing/2014/main" id="{D4432B5D-6359-4E21-8520-3CC375889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307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" name="Freeform 253">
              <a:extLst>
                <a:ext uri="{FF2B5EF4-FFF2-40B4-BE49-F238E27FC236}">
                  <a16:creationId xmlns:a16="http://schemas.microsoft.com/office/drawing/2014/main" id="{60008DB7-797D-44CF-97B2-D20BCBAB3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307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" name="Freeform 254">
              <a:extLst>
                <a:ext uri="{FF2B5EF4-FFF2-40B4-BE49-F238E27FC236}">
                  <a16:creationId xmlns:a16="http://schemas.microsoft.com/office/drawing/2014/main" id="{46B4E33B-473A-4C06-BD57-8C31BF1E4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0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" name="Freeform 255">
              <a:extLst>
                <a:ext uri="{FF2B5EF4-FFF2-40B4-BE49-F238E27FC236}">
                  <a16:creationId xmlns:a16="http://schemas.microsoft.com/office/drawing/2014/main" id="{E33D5270-F17D-454C-8BEA-D5BF7B9D0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321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" name="Freeform 256">
              <a:extLst>
                <a:ext uri="{FF2B5EF4-FFF2-40B4-BE49-F238E27FC236}">
                  <a16:creationId xmlns:a16="http://schemas.microsoft.com/office/drawing/2014/main" id="{6FB4ECA7-0DFC-4004-B9B5-F41CC1A5F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" y="3332"/>
              <a:ext cx="30" cy="29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" name="Freeform 257">
              <a:extLst>
                <a:ext uri="{FF2B5EF4-FFF2-40B4-BE49-F238E27FC236}">
                  <a16:creationId xmlns:a16="http://schemas.microsoft.com/office/drawing/2014/main" id="{79E27DA4-FB81-4271-8875-971A3478A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339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0" name="Freeform 258">
              <a:extLst>
                <a:ext uri="{FF2B5EF4-FFF2-40B4-BE49-F238E27FC236}">
                  <a16:creationId xmlns:a16="http://schemas.microsoft.com/office/drawing/2014/main" id="{B997FD4B-53A2-4804-89ED-BB5716B32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3252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1" name="Freeform 259">
              <a:extLst>
                <a:ext uri="{FF2B5EF4-FFF2-40B4-BE49-F238E27FC236}">
                  <a16:creationId xmlns:a16="http://schemas.microsoft.com/office/drawing/2014/main" id="{92DF619B-FCDF-415B-9D1F-08B51EB63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59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2" name="Freeform 260">
              <a:extLst>
                <a:ext uri="{FF2B5EF4-FFF2-40B4-BE49-F238E27FC236}">
                  <a16:creationId xmlns:a16="http://schemas.microsoft.com/office/drawing/2014/main" id="{A0DDC97B-D8FF-4111-8738-4B2C2845B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300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Freeform 261">
              <a:extLst>
                <a:ext uri="{FF2B5EF4-FFF2-40B4-BE49-F238E27FC236}">
                  <a16:creationId xmlns:a16="http://schemas.microsoft.com/office/drawing/2014/main" id="{05BDDB56-91B4-4BA1-B974-C31CCF697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008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Freeform 262">
              <a:extLst>
                <a:ext uri="{FF2B5EF4-FFF2-40B4-BE49-F238E27FC236}">
                  <a16:creationId xmlns:a16="http://schemas.microsoft.com/office/drawing/2014/main" id="{3E1660E9-A48F-4187-9997-31B5A1BA9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" y="319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Freeform 263">
              <a:extLst>
                <a:ext uri="{FF2B5EF4-FFF2-40B4-BE49-F238E27FC236}">
                  <a16:creationId xmlns:a16="http://schemas.microsoft.com/office/drawing/2014/main" id="{C61DF9CD-F943-4E74-95FE-289BA8D74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20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6" name="Freeform 264">
              <a:extLst>
                <a:ext uri="{FF2B5EF4-FFF2-40B4-BE49-F238E27FC236}">
                  <a16:creationId xmlns:a16="http://schemas.microsoft.com/office/drawing/2014/main" id="{A997599B-9513-45FD-A264-D909A0A0E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3094"/>
              <a:ext cx="30" cy="30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7" name="Freeform 265">
              <a:extLst>
                <a:ext uri="{FF2B5EF4-FFF2-40B4-BE49-F238E27FC236}">
                  <a16:creationId xmlns:a16="http://schemas.microsoft.com/office/drawing/2014/main" id="{A0851FEF-F0E5-4562-971E-6FB5EE948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3102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8" name="Freeform 266">
              <a:extLst>
                <a:ext uri="{FF2B5EF4-FFF2-40B4-BE49-F238E27FC236}">
                  <a16:creationId xmlns:a16="http://schemas.microsoft.com/office/drawing/2014/main" id="{EB6F9417-0514-4E56-9606-024EA0D93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327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9" name="Freeform 267">
              <a:extLst>
                <a:ext uri="{FF2B5EF4-FFF2-40B4-BE49-F238E27FC236}">
                  <a16:creationId xmlns:a16="http://schemas.microsoft.com/office/drawing/2014/main" id="{75B2B99B-CF46-4C2E-AEA1-C650C088E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280"/>
              <a:ext cx="15" cy="15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Freeform 268">
              <a:extLst>
                <a:ext uri="{FF2B5EF4-FFF2-40B4-BE49-F238E27FC236}">
                  <a16:creationId xmlns:a16="http://schemas.microsoft.com/office/drawing/2014/main" id="{B1D708BF-CD13-47AB-9B79-FAA2C0DFF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390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Freeform 269">
              <a:extLst>
                <a:ext uri="{FF2B5EF4-FFF2-40B4-BE49-F238E27FC236}">
                  <a16:creationId xmlns:a16="http://schemas.microsoft.com/office/drawing/2014/main" id="{6B4F1817-49C9-4BE1-B85D-DB51BA7DE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39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2" name="Freeform 270">
              <a:extLst>
                <a:ext uri="{FF2B5EF4-FFF2-40B4-BE49-F238E27FC236}">
                  <a16:creationId xmlns:a16="http://schemas.microsoft.com/office/drawing/2014/main" id="{9D1E7018-1B8D-4B16-88F9-7EC440887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331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3" name="Freeform 271">
              <a:extLst>
                <a:ext uri="{FF2B5EF4-FFF2-40B4-BE49-F238E27FC236}">
                  <a16:creationId xmlns:a16="http://schemas.microsoft.com/office/drawing/2014/main" id="{03F41C43-8EDE-48EE-AAE0-1705B0574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332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4" name="Freeform 272">
              <a:extLst>
                <a:ext uri="{FF2B5EF4-FFF2-40B4-BE49-F238E27FC236}">
                  <a16:creationId xmlns:a16="http://schemas.microsoft.com/office/drawing/2014/main" id="{6D748B75-67F0-4264-8764-162EC0685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339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5" name="Freeform 273">
              <a:extLst>
                <a:ext uri="{FF2B5EF4-FFF2-40B4-BE49-F238E27FC236}">
                  <a16:creationId xmlns:a16="http://schemas.microsoft.com/office/drawing/2014/main" id="{55D6942F-4753-4A81-B94A-90212B3DD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405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6" name="Freeform 274">
              <a:extLst>
                <a:ext uri="{FF2B5EF4-FFF2-40B4-BE49-F238E27FC236}">
                  <a16:creationId xmlns:a16="http://schemas.microsoft.com/office/drawing/2014/main" id="{BD378349-A56F-4EC1-8CD1-2A5A9A6DE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129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7" name="Freeform 275">
              <a:extLst>
                <a:ext uri="{FF2B5EF4-FFF2-40B4-BE49-F238E27FC236}">
                  <a16:creationId xmlns:a16="http://schemas.microsoft.com/office/drawing/2014/main" id="{FBDC719E-2E63-4BC1-9D97-1D5200BCE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3136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8" name="Freeform 276">
              <a:extLst>
                <a:ext uri="{FF2B5EF4-FFF2-40B4-BE49-F238E27FC236}">
                  <a16:creationId xmlns:a16="http://schemas.microsoft.com/office/drawing/2014/main" id="{A7DB104E-8C69-4DA9-9E86-B9968C88B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11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9" name="Freeform 277">
              <a:extLst>
                <a:ext uri="{FF2B5EF4-FFF2-40B4-BE49-F238E27FC236}">
                  <a16:creationId xmlns:a16="http://schemas.microsoft.com/office/drawing/2014/main" id="{61485154-E9C5-450C-81D1-2D6A6658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311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0" name="Freeform 278">
              <a:extLst>
                <a:ext uri="{FF2B5EF4-FFF2-40B4-BE49-F238E27FC236}">
                  <a16:creationId xmlns:a16="http://schemas.microsoft.com/office/drawing/2014/main" id="{D0C3F16B-20E0-47CE-BC9F-4338AEEFC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257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1" name="Freeform 279">
              <a:extLst>
                <a:ext uri="{FF2B5EF4-FFF2-40B4-BE49-F238E27FC236}">
                  <a16:creationId xmlns:a16="http://schemas.microsoft.com/office/drawing/2014/main" id="{6C19BBF4-6F60-4276-89D2-9C5845BAF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326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2" name="Freeform 280">
              <a:extLst>
                <a:ext uri="{FF2B5EF4-FFF2-40B4-BE49-F238E27FC236}">
                  <a16:creationId xmlns:a16="http://schemas.microsoft.com/office/drawing/2014/main" id="{53A7571B-8BE1-4A4A-AC21-E572E7CB5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3" y="3382"/>
              <a:ext cx="30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3" name="Freeform 281">
              <a:extLst>
                <a:ext uri="{FF2B5EF4-FFF2-40B4-BE49-F238E27FC236}">
                  <a16:creationId xmlns:a16="http://schemas.microsoft.com/office/drawing/2014/main" id="{3214C2EC-17DF-486C-B244-F54F8923E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3390"/>
              <a:ext cx="14" cy="14"/>
            </a:xfrm>
            <a:custGeom>
              <a:avLst/>
              <a:gdLst>
                <a:gd name="T0" fmla="*/ 1 w 28"/>
                <a:gd name="T1" fmla="*/ 0 h 29"/>
                <a:gd name="T2" fmla="*/ 1 w 28"/>
                <a:gd name="T3" fmla="*/ 0 h 29"/>
                <a:gd name="T4" fmla="*/ 1 w 28"/>
                <a:gd name="T5" fmla="*/ 0 h 29"/>
                <a:gd name="T6" fmla="*/ 1 w 28"/>
                <a:gd name="T7" fmla="*/ 0 h 29"/>
                <a:gd name="T8" fmla="*/ 1 w 28"/>
                <a:gd name="T9" fmla="*/ 0 h 29"/>
                <a:gd name="T10" fmla="*/ 1 w 28"/>
                <a:gd name="T11" fmla="*/ 0 h 29"/>
                <a:gd name="T12" fmla="*/ 1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1 w 28"/>
                <a:gd name="T21" fmla="*/ 0 h 29"/>
                <a:gd name="T22" fmla="*/ 1 w 28"/>
                <a:gd name="T23" fmla="*/ 0 h 29"/>
                <a:gd name="T24" fmla="*/ 1 w 28"/>
                <a:gd name="T25" fmla="*/ 0 h 29"/>
                <a:gd name="T26" fmla="*/ 1 w 28"/>
                <a:gd name="T27" fmla="*/ 0 h 29"/>
                <a:gd name="T28" fmla="*/ 1 w 28"/>
                <a:gd name="T29" fmla="*/ 0 h 29"/>
                <a:gd name="T30" fmla="*/ 1 w 28"/>
                <a:gd name="T31" fmla="*/ 0 h 29"/>
                <a:gd name="T32" fmla="*/ 1 w 28"/>
                <a:gd name="T33" fmla="*/ 0 h 29"/>
                <a:gd name="T34" fmla="*/ 1 w 28"/>
                <a:gd name="T35" fmla="*/ 0 h 29"/>
                <a:gd name="T36" fmla="*/ 1 w 28"/>
                <a:gd name="T37" fmla="*/ 0 h 29"/>
                <a:gd name="T38" fmla="*/ 1 w 28"/>
                <a:gd name="T39" fmla="*/ 0 h 29"/>
                <a:gd name="T40" fmla="*/ 1 w 28"/>
                <a:gd name="T41" fmla="*/ 0 h 29"/>
                <a:gd name="T42" fmla="*/ 1 w 28"/>
                <a:gd name="T43" fmla="*/ 0 h 29"/>
                <a:gd name="T44" fmla="*/ 1 w 28"/>
                <a:gd name="T45" fmla="*/ 0 h 29"/>
                <a:gd name="T46" fmla="*/ 1 w 28"/>
                <a:gd name="T47" fmla="*/ 0 h 29"/>
                <a:gd name="T48" fmla="*/ 1 w 28"/>
                <a:gd name="T49" fmla="*/ 0 h 29"/>
                <a:gd name="T50" fmla="*/ 1 w 28"/>
                <a:gd name="T51" fmla="*/ 0 h 29"/>
                <a:gd name="T52" fmla="*/ 1 w 28"/>
                <a:gd name="T53" fmla="*/ 0 h 29"/>
                <a:gd name="T54" fmla="*/ 1 w 28"/>
                <a:gd name="T55" fmla="*/ 0 h 29"/>
                <a:gd name="T56" fmla="*/ 1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4" name="Freeform 282">
              <a:extLst>
                <a:ext uri="{FF2B5EF4-FFF2-40B4-BE49-F238E27FC236}">
                  <a16:creationId xmlns:a16="http://schemas.microsoft.com/office/drawing/2014/main" id="{59FA9AAA-0C4C-4ACE-B8E3-A56300272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40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5" name="Freeform 283">
              <a:extLst>
                <a:ext uri="{FF2B5EF4-FFF2-40B4-BE49-F238E27FC236}">
                  <a16:creationId xmlns:a16="http://schemas.microsoft.com/office/drawing/2014/main" id="{624C9C33-DEC5-4699-8D2E-AD98E43D8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3417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6" name="Freeform 284">
              <a:extLst>
                <a:ext uri="{FF2B5EF4-FFF2-40B4-BE49-F238E27FC236}">
                  <a16:creationId xmlns:a16="http://schemas.microsoft.com/office/drawing/2014/main" id="{22EEB4FD-537C-4016-9EC5-2E0EFB0C8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310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7" name="Freeform 285">
              <a:extLst>
                <a:ext uri="{FF2B5EF4-FFF2-40B4-BE49-F238E27FC236}">
                  <a16:creationId xmlns:a16="http://schemas.microsoft.com/office/drawing/2014/main" id="{B8624CB8-C3AA-491D-B777-9331D38EC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318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8" name="Freeform 286">
              <a:extLst>
                <a:ext uri="{FF2B5EF4-FFF2-40B4-BE49-F238E27FC236}">
                  <a16:creationId xmlns:a16="http://schemas.microsoft.com/office/drawing/2014/main" id="{E51F930A-A709-4A84-8BC8-CFC26AED2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18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9" name="Freeform 287">
              <a:extLst>
                <a:ext uri="{FF2B5EF4-FFF2-40B4-BE49-F238E27FC236}">
                  <a16:creationId xmlns:a16="http://schemas.microsoft.com/office/drawing/2014/main" id="{3A902867-CA9C-40B3-8BED-4164E792D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18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0" name="Freeform 288">
              <a:extLst>
                <a:ext uri="{FF2B5EF4-FFF2-40B4-BE49-F238E27FC236}">
                  <a16:creationId xmlns:a16="http://schemas.microsoft.com/office/drawing/2014/main" id="{8F35DA79-0CC0-4705-B7B1-5E113A930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331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1" name="Freeform 289">
              <a:extLst>
                <a:ext uri="{FF2B5EF4-FFF2-40B4-BE49-F238E27FC236}">
                  <a16:creationId xmlns:a16="http://schemas.microsoft.com/office/drawing/2014/main" id="{48F8F642-9BDD-4182-BC8E-8A9815206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" y="3318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2" name="Freeform 290">
              <a:extLst>
                <a:ext uri="{FF2B5EF4-FFF2-40B4-BE49-F238E27FC236}">
                  <a16:creationId xmlns:a16="http://schemas.microsoft.com/office/drawing/2014/main" id="{AC3F46AA-C625-4ED9-8D7C-CD7C83921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23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3" name="Freeform 291">
              <a:extLst>
                <a:ext uri="{FF2B5EF4-FFF2-40B4-BE49-F238E27FC236}">
                  <a16:creationId xmlns:a16="http://schemas.microsoft.com/office/drawing/2014/main" id="{C96B36E7-A2C9-4656-8F49-0A9C211BB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24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7" name="Text Box 2">
            <a:extLst>
              <a:ext uri="{FF2B5EF4-FFF2-40B4-BE49-F238E27FC236}">
                <a16:creationId xmlns:a16="http://schemas.microsoft.com/office/drawing/2014/main" id="{FFF90DB5-1D3D-4211-9844-77C13DD4C7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10591800" cy="1938992"/>
          </a:xfrm>
        </p:spPr>
        <p:txBody>
          <a:bodyPr wrap="square">
            <a:sp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lang="en-US" altLang="en-US" sz="4000" b="1" u="sng" dirty="0" err="1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altLang="en-US" sz="4000" b="1" u="sng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u="sng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sz="4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con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con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con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3" name="Picture 2">
            <a:extLst>
              <a:ext uri="{FF2B5EF4-FFF2-40B4-BE49-F238E27FC236}">
                <a16:creationId xmlns:a16="http://schemas.microsoft.com/office/drawing/2014/main" id="{24E12326-045B-4E3F-9973-75533C461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788" y="3589437"/>
            <a:ext cx="7174201" cy="3000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" name="Round Same Side Corner Rectangle 285"/>
          <p:cNvSpPr/>
          <p:nvPr/>
        </p:nvSpPr>
        <p:spPr>
          <a:xfrm>
            <a:off x="1524000" y="0"/>
            <a:ext cx="9144000" cy="609600"/>
          </a:xfrm>
          <a:prstGeom prst="round2Same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36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18  </a:t>
            </a: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10 </a:t>
            </a:r>
            <a:r>
              <a:rPr lang="en-US" sz="3600" b="1" i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600" b="1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en-US" sz="3600" b="1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8" name="Text Box 5"/>
          <p:cNvSpPr txBox="1">
            <a:spLocks noChangeArrowheads="1"/>
          </p:cNvSpPr>
          <p:nvPr/>
        </p:nvSpPr>
        <p:spPr bwMode="auto">
          <a:xfrm>
            <a:off x="5486400" y="533400"/>
            <a:ext cx="167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i="1" u="sng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Toán</a:t>
            </a:r>
            <a:endParaRPr lang="en-US" altLang="en-US" sz="3200" b="1" i="1" dirty="0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9" name="Text Box 6"/>
          <p:cNvSpPr txBox="1">
            <a:spLocks noChangeArrowheads="1"/>
          </p:cNvSpPr>
          <p:nvPr/>
        </p:nvSpPr>
        <p:spPr bwMode="auto">
          <a:xfrm>
            <a:off x="2209800" y="990600"/>
            <a:ext cx="7620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Biểu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thức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chứa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hai</a:t>
            </a:r>
            <a:r>
              <a:rPr lang="en-US" altLang="en-US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chữ</a:t>
            </a:r>
            <a:endParaRPr lang="en-US" altLang="en-US" sz="44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33770A4E-51F6-4DF6-BB51-6BA1350E5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74452"/>
            <a:ext cx="9829799" cy="17541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altLang="en-US" sz="3600" b="1" u="sng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altLang="en-US" sz="3600" b="1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u="sng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… con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… con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… con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59379FDF-6940-4025-85DC-55EA4A017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928" y="1687512"/>
            <a:ext cx="53975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1269" name="Group 5">
            <a:extLst>
              <a:ext uri="{FF2B5EF4-FFF2-40B4-BE49-F238E27FC236}">
                <a16:creationId xmlns:a16="http://schemas.microsoft.com/office/drawing/2014/main" id="{CCB84F24-38C7-4FEC-BBF1-F93641E5C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8413491"/>
              </p:ext>
            </p:extLst>
          </p:nvPr>
        </p:nvGraphicFramePr>
        <p:xfrm>
          <a:off x="304800" y="2187015"/>
          <a:ext cx="7696200" cy="4366186"/>
        </p:xfrm>
        <a:graphic>
          <a:graphicData uri="http://schemas.openxmlformats.org/drawingml/2006/table">
            <a:tbl>
              <a:tblPr/>
              <a:tblGrid>
                <a:gridCol w="2802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4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98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9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1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1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9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6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299" name="Text Box 35">
            <a:extLst>
              <a:ext uri="{FF2B5EF4-FFF2-40B4-BE49-F238E27FC236}">
                <a16:creationId xmlns:a16="http://schemas.microsoft.com/office/drawing/2014/main" id="{A4F1F896-B08C-4DDD-8CB4-25A077829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124" y="2209800"/>
            <a:ext cx="2243476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endParaRPr lang="en-US" altLang="en-US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00" name="Text Box 36">
            <a:extLst>
              <a:ext uri="{FF2B5EF4-FFF2-40B4-BE49-F238E27FC236}">
                <a16:creationId xmlns:a16="http://schemas.microsoft.com/office/drawing/2014/main" id="{3DF91F6E-E206-456D-BC4B-6BC04121E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195" y="2209800"/>
            <a:ext cx="1991357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301" name="Text Box 37">
            <a:extLst>
              <a:ext uri="{FF2B5EF4-FFF2-40B4-BE49-F238E27FC236}">
                <a16:creationId xmlns:a16="http://schemas.microsoft.com/office/drawing/2014/main" id="{1E9F9F25-6F03-49C7-81DF-78D0CA19D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2031" y="2209800"/>
            <a:ext cx="2182769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302" name="Text Box 38">
            <a:extLst>
              <a:ext uri="{FF2B5EF4-FFF2-40B4-BE49-F238E27FC236}">
                <a16:creationId xmlns:a16="http://schemas.microsoft.com/office/drawing/2014/main" id="{99BAFE44-1B83-4EEF-B6DE-E47EA9240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0530" y="-66438"/>
            <a:ext cx="990600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</a:p>
        </p:txBody>
      </p:sp>
      <p:sp>
        <p:nvSpPr>
          <p:cNvPr id="11303" name="Text Box 39">
            <a:extLst>
              <a:ext uri="{FF2B5EF4-FFF2-40B4-BE49-F238E27FC236}">
                <a16:creationId xmlns:a16="http://schemas.microsoft.com/office/drawing/2014/main" id="{5000DF1F-5EB0-4B3B-9CFF-B97639712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108" y="493640"/>
            <a:ext cx="990600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</p:txBody>
      </p:sp>
      <p:sp>
        <p:nvSpPr>
          <p:cNvPr id="11304" name="Text Box 40">
            <a:extLst>
              <a:ext uri="{FF2B5EF4-FFF2-40B4-BE49-F238E27FC236}">
                <a16:creationId xmlns:a16="http://schemas.microsoft.com/office/drawing/2014/main" id="{81A5EA3A-4787-40C7-9BEB-982AD76DD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0283" y="1060609"/>
            <a:ext cx="990600" cy="7620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</a:p>
        </p:txBody>
      </p:sp>
      <p:sp>
        <p:nvSpPr>
          <p:cNvPr id="11305" name="Text Box 41">
            <a:extLst>
              <a:ext uri="{FF2B5EF4-FFF2-40B4-BE49-F238E27FC236}">
                <a16:creationId xmlns:a16="http://schemas.microsoft.com/office/drawing/2014/main" id="{96F69246-2724-4066-82C5-A00A9505A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345" y="3316602"/>
            <a:ext cx="136573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</a:p>
        </p:txBody>
      </p:sp>
      <p:sp>
        <p:nvSpPr>
          <p:cNvPr id="11306" name="Text Box 42">
            <a:extLst>
              <a:ext uri="{FF2B5EF4-FFF2-40B4-BE49-F238E27FC236}">
                <a16:creationId xmlns:a16="http://schemas.microsoft.com/office/drawing/2014/main" id="{EBAC412A-3722-4FB6-9975-8B0BB5127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9448" y="3322638"/>
            <a:ext cx="136573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</p:txBody>
      </p:sp>
      <p:sp>
        <p:nvSpPr>
          <p:cNvPr id="11307" name="Text Box 43">
            <a:extLst>
              <a:ext uri="{FF2B5EF4-FFF2-40B4-BE49-F238E27FC236}">
                <a16:creationId xmlns:a16="http://schemas.microsoft.com/office/drawing/2014/main" id="{B3E87A9D-1E7F-43F2-99FF-0C93E51B1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1376" y="3286951"/>
            <a:ext cx="209675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+ 2  </a:t>
            </a:r>
          </a:p>
        </p:txBody>
      </p:sp>
      <p:sp>
        <p:nvSpPr>
          <p:cNvPr id="11308" name="Text Box 44">
            <a:extLst>
              <a:ext uri="{FF2B5EF4-FFF2-40B4-BE49-F238E27FC236}">
                <a16:creationId xmlns:a16="http://schemas.microsoft.com/office/drawing/2014/main" id="{A01B7168-5169-4AB1-B1C7-B1DFE8F52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267" y="3964228"/>
            <a:ext cx="136573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 </a:t>
            </a:r>
          </a:p>
        </p:txBody>
      </p:sp>
      <p:sp>
        <p:nvSpPr>
          <p:cNvPr id="11309" name="Text Box 45">
            <a:extLst>
              <a:ext uri="{FF2B5EF4-FFF2-40B4-BE49-F238E27FC236}">
                <a16:creationId xmlns:a16="http://schemas.microsoft.com/office/drawing/2014/main" id="{6808533A-7B36-4A5E-841F-E4F4318A7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273" y="4024313"/>
            <a:ext cx="136573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  </a:t>
            </a:r>
          </a:p>
        </p:txBody>
      </p:sp>
      <p:sp>
        <p:nvSpPr>
          <p:cNvPr id="11310" name="Text Box 46">
            <a:extLst>
              <a:ext uri="{FF2B5EF4-FFF2-40B4-BE49-F238E27FC236}">
                <a16:creationId xmlns:a16="http://schemas.microsoft.com/office/drawing/2014/main" id="{F4B5DDF2-DF80-4A47-8964-8136A55E4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965" y="3975218"/>
            <a:ext cx="1707169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+ 0  </a:t>
            </a:r>
          </a:p>
        </p:txBody>
      </p:sp>
      <p:sp>
        <p:nvSpPr>
          <p:cNvPr id="11311" name="Text Box 47">
            <a:extLst>
              <a:ext uri="{FF2B5EF4-FFF2-40B4-BE49-F238E27FC236}">
                <a16:creationId xmlns:a16="http://schemas.microsoft.com/office/drawing/2014/main" id="{DD114F68-0EE7-4B18-8C77-68C64C485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6758" y="4671714"/>
            <a:ext cx="136573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  </a:t>
            </a:r>
          </a:p>
        </p:txBody>
      </p:sp>
      <p:sp>
        <p:nvSpPr>
          <p:cNvPr id="11312" name="Text Box 48">
            <a:extLst>
              <a:ext uri="{FF2B5EF4-FFF2-40B4-BE49-F238E27FC236}">
                <a16:creationId xmlns:a16="http://schemas.microsoft.com/office/drawing/2014/main" id="{7D1F71C8-F318-44D7-8F8B-7DE09E041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85" y="4689475"/>
            <a:ext cx="136573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</a:p>
        </p:txBody>
      </p:sp>
      <p:sp>
        <p:nvSpPr>
          <p:cNvPr id="11313" name="Text Box 49">
            <a:extLst>
              <a:ext uri="{FF2B5EF4-FFF2-40B4-BE49-F238E27FC236}">
                <a16:creationId xmlns:a16="http://schemas.microsoft.com/office/drawing/2014/main" id="{870383E6-9B63-43F3-82D6-6EBC128BC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9181" y="4675596"/>
            <a:ext cx="1707169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 + 1</a:t>
            </a:r>
            <a:endParaRPr lang="en-US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14" name="Text Box 50">
            <a:extLst>
              <a:ext uri="{FF2B5EF4-FFF2-40B4-BE49-F238E27FC236}">
                <a16:creationId xmlns:a16="http://schemas.microsoft.com/office/drawing/2014/main" id="{4A001495-8E53-4CED-9796-86C17BAC9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667" y="5241566"/>
            <a:ext cx="1365735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</a:p>
        </p:txBody>
      </p:sp>
      <p:sp>
        <p:nvSpPr>
          <p:cNvPr id="11315" name="Text Box 51">
            <a:extLst>
              <a:ext uri="{FF2B5EF4-FFF2-40B4-BE49-F238E27FC236}">
                <a16:creationId xmlns:a16="http://schemas.microsoft.com/office/drawing/2014/main" id="{5F24945F-3FB9-46C2-80F3-D30A68145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585" y="5246689"/>
            <a:ext cx="1365735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</a:p>
        </p:txBody>
      </p:sp>
      <p:sp>
        <p:nvSpPr>
          <p:cNvPr id="11316" name="Text Box 52">
            <a:extLst>
              <a:ext uri="{FF2B5EF4-FFF2-40B4-BE49-F238E27FC236}">
                <a16:creationId xmlns:a16="http://schemas.microsoft.com/office/drawing/2014/main" id="{F7F1D6DD-F422-4219-8CC3-065383839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499" y="5335689"/>
            <a:ext cx="1365735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</a:p>
        </p:txBody>
      </p:sp>
      <p:sp>
        <p:nvSpPr>
          <p:cNvPr id="11317" name="Text Box 53">
            <a:extLst>
              <a:ext uri="{FF2B5EF4-FFF2-40B4-BE49-F238E27FC236}">
                <a16:creationId xmlns:a16="http://schemas.microsoft.com/office/drawing/2014/main" id="{0A831450-7D4C-4D93-B169-F5800A210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570" y="5923329"/>
            <a:ext cx="1365735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</a:p>
        </p:txBody>
      </p:sp>
      <p:sp>
        <p:nvSpPr>
          <p:cNvPr id="11318" name="Text Box 54">
            <a:extLst>
              <a:ext uri="{FF2B5EF4-FFF2-40B4-BE49-F238E27FC236}">
                <a16:creationId xmlns:a16="http://schemas.microsoft.com/office/drawing/2014/main" id="{2E7E1BEA-466B-4D7C-BFCF-7F9BEF317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585" y="6013450"/>
            <a:ext cx="1365735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  </a:t>
            </a:r>
          </a:p>
        </p:txBody>
      </p:sp>
      <p:sp>
        <p:nvSpPr>
          <p:cNvPr id="11319" name="Text Box 55">
            <a:extLst>
              <a:ext uri="{FF2B5EF4-FFF2-40B4-BE49-F238E27FC236}">
                <a16:creationId xmlns:a16="http://schemas.microsoft.com/office/drawing/2014/main" id="{59BD4283-8BD0-4BF0-9445-4F3C49A7A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6631" y="5943600"/>
            <a:ext cx="170716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vi-V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endParaRPr lang="en-US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21" name="Text Box 57">
            <a:extLst>
              <a:ext uri="{FF2B5EF4-FFF2-40B4-BE49-F238E27FC236}">
                <a16:creationId xmlns:a16="http://schemas.microsoft.com/office/drawing/2014/main" id="{87AB4020-D071-4236-B89B-360A532C2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5257800"/>
            <a:ext cx="3634261" cy="1200329"/>
          </a:xfrm>
          <a:prstGeom prst="rect">
            <a:avLst/>
          </a:prstGeom>
          <a:solidFill>
            <a:srgbClr val="FFFF00"/>
          </a:solidFill>
          <a:ln w="9525" cmpd="sng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a + b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altLang="en-US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altLang="en-US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  <p:pic>
        <p:nvPicPr>
          <p:cNvPr id="8248" name="Picture 2">
            <a:extLst>
              <a:ext uri="{FF2B5EF4-FFF2-40B4-BE49-F238E27FC236}">
                <a16:creationId xmlns:a16="http://schemas.microsoft.com/office/drawing/2014/main" id="{F990D442-2EBF-4D0D-B9FA-A681CEA8D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7" y="1952625"/>
            <a:ext cx="3338513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249" name="Group 10">
            <a:extLst>
              <a:ext uri="{FF2B5EF4-FFF2-40B4-BE49-F238E27FC236}">
                <a16:creationId xmlns:a16="http://schemas.microsoft.com/office/drawing/2014/main" id="{E2FCCCB3-0996-4A08-9F52-2EEC207B1A23}"/>
              </a:ext>
            </a:extLst>
          </p:cNvPr>
          <p:cNvGrpSpPr>
            <a:grpSpLocks/>
          </p:cNvGrpSpPr>
          <p:nvPr/>
        </p:nvGrpSpPr>
        <p:grpSpPr bwMode="auto">
          <a:xfrm>
            <a:off x="1362076" y="5100638"/>
            <a:ext cx="1008063" cy="1801812"/>
            <a:chOff x="2794" y="2160"/>
            <a:chExt cx="1154" cy="1279"/>
          </a:xfrm>
        </p:grpSpPr>
        <p:sp>
          <p:nvSpPr>
            <p:cNvPr id="8250" name="AutoShape 11">
              <a:extLst>
                <a:ext uri="{FF2B5EF4-FFF2-40B4-BE49-F238E27FC236}">
                  <a16:creationId xmlns:a16="http://schemas.microsoft.com/office/drawing/2014/main" id="{C3C3786B-BDC0-441A-87D5-D207BE03836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32" y="2160"/>
              <a:ext cx="1116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1" name="Freeform 12">
              <a:extLst>
                <a:ext uri="{FF2B5EF4-FFF2-40B4-BE49-F238E27FC236}">
                  <a16:creationId xmlns:a16="http://schemas.microsoft.com/office/drawing/2014/main" id="{EACBD973-046D-40F1-A247-F6A3470CE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" y="2780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2" name="Freeform 13">
              <a:extLst>
                <a:ext uri="{FF2B5EF4-FFF2-40B4-BE49-F238E27FC236}">
                  <a16:creationId xmlns:a16="http://schemas.microsoft.com/office/drawing/2014/main" id="{5121E2D3-2C62-4E31-B0BF-5B3E5F810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3" name="Freeform 14">
              <a:extLst>
                <a:ext uri="{FF2B5EF4-FFF2-40B4-BE49-F238E27FC236}">
                  <a16:creationId xmlns:a16="http://schemas.microsoft.com/office/drawing/2014/main" id="{EFE9E6B6-0783-4DA3-AD16-3742A05F8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4" name="Freeform 15">
              <a:extLst>
                <a:ext uri="{FF2B5EF4-FFF2-40B4-BE49-F238E27FC236}">
                  <a16:creationId xmlns:a16="http://schemas.microsoft.com/office/drawing/2014/main" id="{1FCE4063-699A-4984-B791-7913C8BA5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718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5" name="Freeform 16">
              <a:extLst>
                <a:ext uri="{FF2B5EF4-FFF2-40B4-BE49-F238E27FC236}">
                  <a16:creationId xmlns:a16="http://schemas.microsoft.com/office/drawing/2014/main" id="{0DFEA83D-9476-4418-B2C2-17338F717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800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6" name="Freeform 17">
              <a:extLst>
                <a:ext uri="{FF2B5EF4-FFF2-40B4-BE49-F238E27FC236}">
                  <a16:creationId xmlns:a16="http://schemas.microsoft.com/office/drawing/2014/main" id="{7B3E9285-BC22-490E-AFE3-6D6FBE964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818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7" name="Freeform 18">
              <a:extLst>
                <a:ext uri="{FF2B5EF4-FFF2-40B4-BE49-F238E27FC236}">
                  <a16:creationId xmlns:a16="http://schemas.microsoft.com/office/drawing/2014/main" id="{84D2DA14-2293-4363-B1F5-61A42F32A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799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8" name="Freeform 19">
              <a:extLst>
                <a:ext uri="{FF2B5EF4-FFF2-40B4-BE49-F238E27FC236}">
                  <a16:creationId xmlns:a16="http://schemas.microsoft.com/office/drawing/2014/main" id="{E0F26E54-3719-4404-884E-CD80D9A37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718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9" name="Freeform 20">
              <a:extLst>
                <a:ext uri="{FF2B5EF4-FFF2-40B4-BE49-F238E27FC236}">
                  <a16:creationId xmlns:a16="http://schemas.microsoft.com/office/drawing/2014/main" id="{E569671D-58BC-4635-B124-673999C83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261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0" name="Freeform 21">
              <a:extLst>
                <a:ext uri="{FF2B5EF4-FFF2-40B4-BE49-F238E27FC236}">
                  <a16:creationId xmlns:a16="http://schemas.microsoft.com/office/drawing/2014/main" id="{C05C7861-78BC-4146-9654-5C72F8B12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1" name="Freeform 22">
              <a:extLst>
                <a:ext uri="{FF2B5EF4-FFF2-40B4-BE49-F238E27FC236}">
                  <a16:creationId xmlns:a16="http://schemas.microsoft.com/office/drawing/2014/main" id="{9FB03764-5558-4084-8F75-A7C6ABF0F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2" name="Freeform 23">
              <a:extLst>
                <a:ext uri="{FF2B5EF4-FFF2-40B4-BE49-F238E27FC236}">
                  <a16:creationId xmlns:a16="http://schemas.microsoft.com/office/drawing/2014/main" id="{E373C265-B32C-4CDE-B0D9-CA387C97D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36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3" name="Freeform 24">
              <a:extLst>
                <a:ext uri="{FF2B5EF4-FFF2-40B4-BE49-F238E27FC236}">
                  <a16:creationId xmlns:a16="http://schemas.microsoft.com/office/drawing/2014/main" id="{F0BF0051-9ADD-48DF-AD65-78C6D78BB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4" name="Freeform 25">
              <a:extLst>
                <a:ext uri="{FF2B5EF4-FFF2-40B4-BE49-F238E27FC236}">
                  <a16:creationId xmlns:a16="http://schemas.microsoft.com/office/drawing/2014/main" id="{2A42FE1D-0F8D-4F30-B3FF-BEB23A9E5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5" name="Freeform 26">
              <a:extLst>
                <a:ext uri="{FF2B5EF4-FFF2-40B4-BE49-F238E27FC236}">
                  <a16:creationId xmlns:a16="http://schemas.microsoft.com/office/drawing/2014/main" id="{FB28C52E-0BCF-495A-A7F2-C1AF73855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6" name="Freeform 27">
              <a:extLst>
                <a:ext uri="{FF2B5EF4-FFF2-40B4-BE49-F238E27FC236}">
                  <a16:creationId xmlns:a16="http://schemas.microsoft.com/office/drawing/2014/main" id="{35157BE5-0898-4CE4-88DC-A0D04CB29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3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7" name="Freeform 28">
              <a:extLst>
                <a:ext uri="{FF2B5EF4-FFF2-40B4-BE49-F238E27FC236}">
                  <a16:creationId xmlns:a16="http://schemas.microsoft.com/office/drawing/2014/main" id="{C1FA8915-AF10-468A-8E69-FE35850CC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" y="3106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8" name="Freeform 29">
              <a:extLst>
                <a:ext uri="{FF2B5EF4-FFF2-40B4-BE49-F238E27FC236}">
                  <a16:creationId xmlns:a16="http://schemas.microsoft.com/office/drawing/2014/main" id="{91268EA1-2E8C-4632-87FF-70CA0741E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9" name="Freeform 30">
              <a:extLst>
                <a:ext uri="{FF2B5EF4-FFF2-40B4-BE49-F238E27FC236}">
                  <a16:creationId xmlns:a16="http://schemas.microsoft.com/office/drawing/2014/main" id="{6228598E-5DD3-4F98-9302-21A5E3424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0" name="Freeform 31">
              <a:extLst>
                <a:ext uri="{FF2B5EF4-FFF2-40B4-BE49-F238E27FC236}">
                  <a16:creationId xmlns:a16="http://schemas.microsoft.com/office/drawing/2014/main" id="{E4FC2D96-CF9A-427B-8C0B-69B319B97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081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1" name="Freeform 32">
              <a:extLst>
                <a:ext uri="{FF2B5EF4-FFF2-40B4-BE49-F238E27FC236}">
                  <a16:creationId xmlns:a16="http://schemas.microsoft.com/office/drawing/2014/main" id="{DA031EF2-C356-45B6-B710-674817670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114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2" name="Freeform 33">
              <a:extLst>
                <a:ext uri="{FF2B5EF4-FFF2-40B4-BE49-F238E27FC236}">
                  <a16:creationId xmlns:a16="http://schemas.microsoft.com/office/drawing/2014/main" id="{A95CF00C-914B-4C91-A54B-EEC0FB6F4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121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3" name="Freeform 34">
              <a:extLst>
                <a:ext uri="{FF2B5EF4-FFF2-40B4-BE49-F238E27FC236}">
                  <a16:creationId xmlns:a16="http://schemas.microsoft.com/office/drawing/2014/main" id="{87362C51-1534-4223-B88E-6B18458F1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114"/>
              <a:ext cx="36" cy="28"/>
            </a:xfrm>
            <a:custGeom>
              <a:avLst/>
              <a:gdLst>
                <a:gd name="T0" fmla="*/ 1 w 71"/>
                <a:gd name="T1" fmla="*/ 0 h 56"/>
                <a:gd name="T2" fmla="*/ 0 w 71"/>
                <a:gd name="T3" fmla="*/ 1 h 56"/>
                <a:gd name="T4" fmla="*/ 1 w 71"/>
                <a:gd name="T5" fmla="*/ 1 h 56"/>
                <a:gd name="T6" fmla="*/ 1 w 71"/>
                <a:gd name="T7" fmla="*/ 1 h 56"/>
                <a:gd name="T8" fmla="*/ 1 w 71"/>
                <a:gd name="T9" fmla="*/ 1 h 56"/>
                <a:gd name="T10" fmla="*/ 1 w 71"/>
                <a:gd name="T11" fmla="*/ 1 h 56"/>
                <a:gd name="T12" fmla="*/ 1 w 71"/>
                <a:gd name="T13" fmla="*/ 1 h 56"/>
                <a:gd name="T14" fmla="*/ 1 w 71"/>
                <a:gd name="T15" fmla="*/ 1 h 56"/>
                <a:gd name="T16" fmla="*/ 1 w 71"/>
                <a:gd name="T17" fmla="*/ 1 h 56"/>
                <a:gd name="T18" fmla="*/ 1 w 71"/>
                <a:gd name="T19" fmla="*/ 1 h 56"/>
                <a:gd name="T20" fmla="*/ 1 w 71"/>
                <a:gd name="T21" fmla="*/ 1 h 56"/>
                <a:gd name="T22" fmla="*/ 1 w 71"/>
                <a:gd name="T23" fmla="*/ 1 h 56"/>
                <a:gd name="T24" fmla="*/ 1 w 71"/>
                <a:gd name="T25" fmla="*/ 1 h 56"/>
                <a:gd name="T26" fmla="*/ 1 w 71"/>
                <a:gd name="T27" fmla="*/ 1 h 56"/>
                <a:gd name="T28" fmla="*/ 1 w 71"/>
                <a:gd name="T29" fmla="*/ 0 h 56"/>
                <a:gd name="T30" fmla="*/ 1 w 71"/>
                <a:gd name="T31" fmla="*/ 0 h 56"/>
                <a:gd name="T32" fmla="*/ 1 w 71"/>
                <a:gd name="T33" fmla="*/ 0 h 56"/>
                <a:gd name="T34" fmla="*/ 1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4" name="Freeform 35">
              <a:extLst>
                <a:ext uri="{FF2B5EF4-FFF2-40B4-BE49-F238E27FC236}">
                  <a16:creationId xmlns:a16="http://schemas.microsoft.com/office/drawing/2014/main" id="{1BD39443-302C-4A00-9F4C-016FC5E8A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081"/>
              <a:ext cx="37" cy="28"/>
            </a:xfrm>
            <a:custGeom>
              <a:avLst/>
              <a:gdLst>
                <a:gd name="T0" fmla="*/ 0 w 72"/>
                <a:gd name="T1" fmla="*/ 0 h 57"/>
                <a:gd name="T2" fmla="*/ 1 w 72"/>
                <a:gd name="T3" fmla="*/ 0 h 57"/>
                <a:gd name="T4" fmla="*/ 1 w 72"/>
                <a:gd name="T5" fmla="*/ 0 h 57"/>
                <a:gd name="T6" fmla="*/ 1 w 72"/>
                <a:gd name="T7" fmla="*/ 0 h 57"/>
                <a:gd name="T8" fmla="*/ 1 w 72"/>
                <a:gd name="T9" fmla="*/ 0 h 57"/>
                <a:gd name="T10" fmla="*/ 1 w 72"/>
                <a:gd name="T11" fmla="*/ 0 h 57"/>
                <a:gd name="T12" fmla="*/ 1 w 72"/>
                <a:gd name="T13" fmla="*/ 0 h 57"/>
                <a:gd name="T14" fmla="*/ 1 w 72"/>
                <a:gd name="T15" fmla="*/ 0 h 57"/>
                <a:gd name="T16" fmla="*/ 1 w 72"/>
                <a:gd name="T17" fmla="*/ 0 h 57"/>
                <a:gd name="T18" fmla="*/ 1 w 72"/>
                <a:gd name="T19" fmla="*/ 0 h 57"/>
                <a:gd name="T20" fmla="*/ 1 w 72"/>
                <a:gd name="T21" fmla="*/ 0 h 57"/>
                <a:gd name="T22" fmla="*/ 1 w 72"/>
                <a:gd name="T23" fmla="*/ 0 h 57"/>
                <a:gd name="T24" fmla="*/ 1 w 72"/>
                <a:gd name="T25" fmla="*/ 0 h 57"/>
                <a:gd name="T26" fmla="*/ 1 w 72"/>
                <a:gd name="T27" fmla="*/ 0 h 57"/>
                <a:gd name="T28" fmla="*/ 1 w 72"/>
                <a:gd name="T29" fmla="*/ 0 h 57"/>
                <a:gd name="T30" fmla="*/ 1 w 72"/>
                <a:gd name="T31" fmla="*/ 0 h 57"/>
                <a:gd name="T32" fmla="*/ 1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5" name="Freeform 36">
              <a:extLst>
                <a:ext uri="{FF2B5EF4-FFF2-40B4-BE49-F238E27FC236}">
                  <a16:creationId xmlns:a16="http://schemas.microsoft.com/office/drawing/2014/main" id="{0EE8BA0D-C21D-4062-8DF5-640F799C2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" y="3087"/>
              <a:ext cx="11" cy="12"/>
            </a:xfrm>
            <a:custGeom>
              <a:avLst/>
              <a:gdLst>
                <a:gd name="T0" fmla="*/ 0 w 23"/>
                <a:gd name="T1" fmla="*/ 1 h 24"/>
                <a:gd name="T2" fmla="*/ 0 w 23"/>
                <a:gd name="T3" fmla="*/ 1 h 24"/>
                <a:gd name="T4" fmla="*/ 0 w 23"/>
                <a:gd name="T5" fmla="*/ 1 h 24"/>
                <a:gd name="T6" fmla="*/ 0 w 23"/>
                <a:gd name="T7" fmla="*/ 1 h 24"/>
                <a:gd name="T8" fmla="*/ 0 w 23"/>
                <a:gd name="T9" fmla="*/ 1 h 24"/>
                <a:gd name="T10" fmla="*/ 0 w 23"/>
                <a:gd name="T11" fmla="*/ 1 h 24"/>
                <a:gd name="T12" fmla="*/ 0 w 23"/>
                <a:gd name="T13" fmla="*/ 1 h 24"/>
                <a:gd name="T14" fmla="*/ 0 w 23"/>
                <a:gd name="T15" fmla="*/ 1 h 24"/>
                <a:gd name="T16" fmla="*/ 0 w 23"/>
                <a:gd name="T17" fmla="*/ 0 h 24"/>
                <a:gd name="T18" fmla="*/ 0 w 23"/>
                <a:gd name="T19" fmla="*/ 1 h 24"/>
                <a:gd name="T20" fmla="*/ 0 w 23"/>
                <a:gd name="T21" fmla="*/ 1 h 24"/>
                <a:gd name="T22" fmla="*/ 0 w 23"/>
                <a:gd name="T23" fmla="*/ 1 h 24"/>
                <a:gd name="T24" fmla="*/ 0 w 23"/>
                <a:gd name="T25" fmla="*/ 1 h 24"/>
                <a:gd name="T26" fmla="*/ 0 w 23"/>
                <a:gd name="T27" fmla="*/ 1 h 24"/>
                <a:gd name="T28" fmla="*/ 0 w 23"/>
                <a:gd name="T29" fmla="*/ 1 h 24"/>
                <a:gd name="T30" fmla="*/ 0 w 23"/>
                <a:gd name="T31" fmla="*/ 1 h 24"/>
                <a:gd name="T32" fmla="*/ 0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6" name="Freeform 37">
              <a:extLst>
                <a:ext uri="{FF2B5EF4-FFF2-40B4-BE49-F238E27FC236}">
                  <a16:creationId xmlns:a16="http://schemas.microsoft.com/office/drawing/2014/main" id="{0100A069-F937-4911-875D-096295AFB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7" name="Freeform 38">
              <a:extLst>
                <a:ext uri="{FF2B5EF4-FFF2-40B4-BE49-F238E27FC236}">
                  <a16:creationId xmlns:a16="http://schemas.microsoft.com/office/drawing/2014/main" id="{6852541D-0991-4D59-88BE-116ED427F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8" name="Freeform 39">
              <a:extLst>
                <a:ext uri="{FF2B5EF4-FFF2-40B4-BE49-F238E27FC236}">
                  <a16:creationId xmlns:a16="http://schemas.microsoft.com/office/drawing/2014/main" id="{476070A6-8328-4E00-9FFF-8B37B6C86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63"/>
              <a:ext cx="35" cy="28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9" name="Freeform 40">
              <a:extLst>
                <a:ext uri="{FF2B5EF4-FFF2-40B4-BE49-F238E27FC236}">
                  <a16:creationId xmlns:a16="http://schemas.microsoft.com/office/drawing/2014/main" id="{DFCA7947-5FF0-40BD-A23C-BBFF9A8C0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95"/>
              <a:ext cx="35" cy="29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0" name="Freeform 41">
              <a:extLst>
                <a:ext uri="{FF2B5EF4-FFF2-40B4-BE49-F238E27FC236}">
                  <a16:creationId xmlns:a16="http://schemas.microsoft.com/office/drawing/2014/main" id="{C47E3DD5-D4B2-4DE4-83C1-26C03C683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102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1" name="Freeform 42">
              <a:extLst>
                <a:ext uri="{FF2B5EF4-FFF2-40B4-BE49-F238E27FC236}">
                  <a16:creationId xmlns:a16="http://schemas.microsoft.com/office/drawing/2014/main" id="{64FA2E8B-BA8B-4ACD-B975-E5F403913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95"/>
              <a:ext cx="35" cy="29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2" name="Freeform 43">
              <a:extLst>
                <a:ext uri="{FF2B5EF4-FFF2-40B4-BE49-F238E27FC236}">
                  <a16:creationId xmlns:a16="http://schemas.microsoft.com/office/drawing/2014/main" id="{56009BBD-74EB-4366-B2D9-BE25232C1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62"/>
              <a:ext cx="35" cy="29"/>
            </a:xfrm>
            <a:custGeom>
              <a:avLst/>
              <a:gdLst>
                <a:gd name="T0" fmla="*/ 0 w 72"/>
                <a:gd name="T1" fmla="*/ 1 h 58"/>
                <a:gd name="T2" fmla="*/ 0 w 72"/>
                <a:gd name="T3" fmla="*/ 1 h 58"/>
                <a:gd name="T4" fmla="*/ 0 w 72"/>
                <a:gd name="T5" fmla="*/ 1 h 58"/>
                <a:gd name="T6" fmla="*/ 0 w 72"/>
                <a:gd name="T7" fmla="*/ 1 h 58"/>
                <a:gd name="T8" fmla="*/ 0 w 72"/>
                <a:gd name="T9" fmla="*/ 1 h 58"/>
                <a:gd name="T10" fmla="*/ 0 w 72"/>
                <a:gd name="T11" fmla="*/ 1 h 58"/>
                <a:gd name="T12" fmla="*/ 0 w 72"/>
                <a:gd name="T13" fmla="*/ 1 h 58"/>
                <a:gd name="T14" fmla="*/ 0 w 72"/>
                <a:gd name="T15" fmla="*/ 1 h 58"/>
                <a:gd name="T16" fmla="*/ 0 w 72"/>
                <a:gd name="T17" fmla="*/ 1 h 58"/>
                <a:gd name="T18" fmla="*/ 0 w 72"/>
                <a:gd name="T19" fmla="*/ 1 h 58"/>
                <a:gd name="T20" fmla="*/ 0 w 72"/>
                <a:gd name="T21" fmla="*/ 1 h 58"/>
                <a:gd name="T22" fmla="*/ 0 w 72"/>
                <a:gd name="T23" fmla="*/ 0 h 58"/>
                <a:gd name="T24" fmla="*/ 0 w 72"/>
                <a:gd name="T25" fmla="*/ 1 h 58"/>
                <a:gd name="T26" fmla="*/ 0 w 72"/>
                <a:gd name="T27" fmla="*/ 1 h 58"/>
                <a:gd name="T28" fmla="*/ 0 w 72"/>
                <a:gd name="T29" fmla="*/ 1 h 58"/>
                <a:gd name="T30" fmla="*/ 0 w 72"/>
                <a:gd name="T31" fmla="*/ 1 h 58"/>
                <a:gd name="T32" fmla="*/ 0 w 72"/>
                <a:gd name="T33" fmla="*/ 1 h 58"/>
                <a:gd name="T34" fmla="*/ 0 w 72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3" name="Freeform 44">
              <a:extLst>
                <a:ext uri="{FF2B5EF4-FFF2-40B4-BE49-F238E27FC236}">
                  <a16:creationId xmlns:a16="http://schemas.microsoft.com/office/drawing/2014/main" id="{88FEB3C2-8842-4D3D-92F7-E54F5D93B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2482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4" name="Freeform 45">
              <a:extLst>
                <a:ext uri="{FF2B5EF4-FFF2-40B4-BE49-F238E27FC236}">
                  <a16:creationId xmlns:a16="http://schemas.microsoft.com/office/drawing/2014/main" id="{038B8915-B6C5-41B4-88CF-B79859FE3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478"/>
              <a:ext cx="102" cy="40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5" name="Freeform 46">
              <a:extLst>
                <a:ext uri="{FF2B5EF4-FFF2-40B4-BE49-F238E27FC236}">
                  <a16:creationId xmlns:a16="http://schemas.microsoft.com/office/drawing/2014/main" id="{0DA7AD6A-15D6-4F4D-B3F7-0B6E25546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482"/>
              <a:ext cx="42" cy="104"/>
            </a:xfrm>
            <a:custGeom>
              <a:avLst/>
              <a:gdLst>
                <a:gd name="T0" fmla="*/ 1 w 84"/>
                <a:gd name="T1" fmla="*/ 0 h 208"/>
                <a:gd name="T2" fmla="*/ 1 w 84"/>
                <a:gd name="T3" fmla="*/ 1 h 208"/>
                <a:gd name="T4" fmla="*/ 1 w 84"/>
                <a:gd name="T5" fmla="*/ 1 h 208"/>
                <a:gd name="T6" fmla="*/ 1 w 84"/>
                <a:gd name="T7" fmla="*/ 1 h 208"/>
                <a:gd name="T8" fmla="*/ 1 w 84"/>
                <a:gd name="T9" fmla="*/ 1 h 208"/>
                <a:gd name="T10" fmla="*/ 1 w 84"/>
                <a:gd name="T11" fmla="*/ 1 h 208"/>
                <a:gd name="T12" fmla="*/ 1 w 84"/>
                <a:gd name="T13" fmla="*/ 1 h 208"/>
                <a:gd name="T14" fmla="*/ 1 w 84"/>
                <a:gd name="T15" fmla="*/ 1 h 208"/>
                <a:gd name="T16" fmla="*/ 1 w 84"/>
                <a:gd name="T17" fmla="*/ 1 h 208"/>
                <a:gd name="T18" fmla="*/ 1 w 84"/>
                <a:gd name="T19" fmla="*/ 1 h 208"/>
                <a:gd name="T20" fmla="*/ 1 w 84"/>
                <a:gd name="T21" fmla="*/ 1 h 208"/>
                <a:gd name="T22" fmla="*/ 1 w 84"/>
                <a:gd name="T23" fmla="*/ 1 h 208"/>
                <a:gd name="T24" fmla="*/ 1 w 84"/>
                <a:gd name="T25" fmla="*/ 1 h 208"/>
                <a:gd name="T26" fmla="*/ 0 w 84"/>
                <a:gd name="T27" fmla="*/ 1 h 208"/>
                <a:gd name="T28" fmla="*/ 1 w 84"/>
                <a:gd name="T29" fmla="*/ 1 h 208"/>
                <a:gd name="T30" fmla="*/ 1 w 84"/>
                <a:gd name="T31" fmla="*/ 1 h 208"/>
                <a:gd name="T32" fmla="*/ 1 w 84"/>
                <a:gd name="T33" fmla="*/ 1 h 208"/>
                <a:gd name="T34" fmla="*/ 1 w 84"/>
                <a:gd name="T35" fmla="*/ 1 h 208"/>
                <a:gd name="T36" fmla="*/ 1 w 84"/>
                <a:gd name="T37" fmla="*/ 1 h 208"/>
                <a:gd name="T38" fmla="*/ 1 w 84"/>
                <a:gd name="T39" fmla="*/ 1 h 208"/>
                <a:gd name="T40" fmla="*/ 1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6" name="Freeform 47">
              <a:extLst>
                <a:ext uri="{FF2B5EF4-FFF2-40B4-BE49-F238E27FC236}">
                  <a16:creationId xmlns:a16="http://schemas.microsoft.com/office/drawing/2014/main" id="{58CFD46E-66BB-49A1-B2EA-3A850956F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479"/>
              <a:ext cx="72" cy="84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7" name="Freeform 48">
              <a:extLst>
                <a:ext uri="{FF2B5EF4-FFF2-40B4-BE49-F238E27FC236}">
                  <a16:creationId xmlns:a16="http://schemas.microsoft.com/office/drawing/2014/main" id="{425DDCE3-A62C-4B83-90AC-13340DE11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460"/>
              <a:ext cx="99" cy="51"/>
            </a:xfrm>
            <a:custGeom>
              <a:avLst/>
              <a:gdLst>
                <a:gd name="T0" fmla="*/ 0 w 199"/>
                <a:gd name="T1" fmla="*/ 0 h 103"/>
                <a:gd name="T2" fmla="*/ 0 w 199"/>
                <a:gd name="T3" fmla="*/ 0 h 103"/>
                <a:gd name="T4" fmla="*/ 0 w 199"/>
                <a:gd name="T5" fmla="*/ 0 h 103"/>
                <a:gd name="T6" fmla="*/ 0 w 199"/>
                <a:gd name="T7" fmla="*/ 0 h 103"/>
                <a:gd name="T8" fmla="*/ 0 w 199"/>
                <a:gd name="T9" fmla="*/ 0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0 h 103"/>
                <a:gd name="T18" fmla="*/ 0 w 199"/>
                <a:gd name="T19" fmla="*/ 0 h 103"/>
                <a:gd name="T20" fmla="*/ 0 w 199"/>
                <a:gd name="T21" fmla="*/ 0 h 103"/>
                <a:gd name="T22" fmla="*/ 0 w 199"/>
                <a:gd name="T23" fmla="*/ 0 h 103"/>
                <a:gd name="T24" fmla="*/ 0 w 199"/>
                <a:gd name="T25" fmla="*/ 0 h 103"/>
                <a:gd name="T26" fmla="*/ 0 w 199"/>
                <a:gd name="T27" fmla="*/ 0 h 103"/>
                <a:gd name="T28" fmla="*/ 0 w 199"/>
                <a:gd name="T29" fmla="*/ 0 h 103"/>
                <a:gd name="T30" fmla="*/ 0 w 199"/>
                <a:gd name="T31" fmla="*/ 0 h 103"/>
                <a:gd name="T32" fmla="*/ 0 w 199"/>
                <a:gd name="T33" fmla="*/ 0 h 103"/>
                <a:gd name="T34" fmla="*/ 0 w 199"/>
                <a:gd name="T35" fmla="*/ 0 h 103"/>
                <a:gd name="T36" fmla="*/ 0 w 199"/>
                <a:gd name="T37" fmla="*/ 0 h 103"/>
                <a:gd name="T38" fmla="*/ 0 w 199"/>
                <a:gd name="T39" fmla="*/ 0 h 103"/>
                <a:gd name="T40" fmla="*/ 0 w 199"/>
                <a:gd name="T41" fmla="*/ 0 h 103"/>
                <a:gd name="T42" fmla="*/ 0 w 199"/>
                <a:gd name="T43" fmla="*/ 0 h 103"/>
                <a:gd name="T44" fmla="*/ 0 w 199"/>
                <a:gd name="T45" fmla="*/ 0 h 103"/>
                <a:gd name="T46" fmla="*/ 0 w 199"/>
                <a:gd name="T47" fmla="*/ 0 h 103"/>
                <a:gd name="T48" fmla="*/ 0 w 199"/>
                <a:gd name="T49" fmla="*/ 0 h 103"/>
                <a:gd name="T50" fmla="*/ 0 w 199"/>
                <a:gd name="T51" fmla="*/ 0 h 103"/>
                <a:gd name="T52" fmla="*/ 0 w 199"/>
                <a:gd name="T53" fmla="*/ 0 h 103"/>
                <a:gd name="T54" fmla="*/ 0 w 199"/>
                <a:gd name="T55" fmla="*/ 0 h 103"/>
                <a:gd name="T56" fmla="*/ 0 w 199"/>
                <a:gd name="T57" fmla="*/ 0 h 103"/>
                <a:gd name="T58" fmla="*/ 0 w 199"/>
                <a:gd name="T59" fmla="*/ 0 h 103"/>
                <a:gd name="T60" fmla="*/ 0 w 199"/>
                <a:gd name="T61" fmla="*/ 0 h 103"/>
                <a:gd name="T62" fmla="*/ 0 w 199"/>
                <a:gd name="T63" fmla="*/ 0 h 103"/>
                <a:gd name="T64" fmla="*/ 0 w 199"/>
                <a:gd name="T65" fmla="*/ 0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8" name="Freeform 49">
              <a:extLst>
                <a:ext uri="{FF2B5EF4-FFF2-40B4-BE49-F238E27FC236}">
                  <a16:creationId xmlns:a16="http://schemas.microsoft.com/office/drawing/2014/main" id="{578D3902-2106-49EB-B4E3-A40CA7AB7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326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9" name="Freeform 50">
              <a:extLst>
                <a:ext uri="{FF2B5EF4-FFF2-40B4-BE49-F238E27FC236}">
                  <a16:creationId xmlns:a16="http://schemas.microsoft.com/office/drawing/2014/main" id="{77B9E7E3-2893-4AD9-A505-7F8501A81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323"/>
              <a:ext cx="91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0" name="Freeform 51">
              <a:extLst>
                <a:ext uri="{FF2B5EF4-FFF2-40B4-BE49-F238E27FC236}">
                  <a16:creationId xmlns:a16="http://schemas.microsoft.com/office/drawing/2014/main" id="{F1CBC34F-721B-4FA7-8624-D7ED2C060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3325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1" name="Freeform 52">
              <a:extLst>
                <a:ext uri="{FF2B5EF4-FFF2-40B4-BE49-F238E27FC236}">
                  <a16:creationId xmlns:a16="http://schemas.microsoft.com/office/drawing/2014/main" id="{32125A3D-24EE-4E13-8FB4-D5FCF263C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319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2" name="Freeform 53">
              <a:extLst>
                <a:ext uri="{FF2B5EF4-FFF2-40B4-BE49-F238E27FC236}">
                  <a16:creationId xmlns:a16="http://schemas.microsoft.com/office/drawing/2014/main" id="{6DF9D9E7-461E-4469-A5A7-398F07B1B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" y="3281"/>
              <a:ext cx="103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3" name="Freeform 54">
              <a:extLst>
                <a:ext uri="{FF2B5EF4-FFF2-40B4-BE49-F238E27FC236}">
                  <a16:creationId xmlns:a16="http://schemas.microsoft.com/office/drawing/2014/main" id="{3268E4BE-AA40-4413-B993-6B8BE5F22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075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4" name="Freeform 55">
              <a:extLst>
                <a:ext uri="{FF2B5EF4-FFF2-40B4-BE49-F238E27FC236}">
                  <a16:creationId xmlns:a16="http://schemas.microsoft.com/office/drawing/2014/main" id="{10C4F23F-4588-437B-8143-09953E79A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3081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5" name="Freeform 56">
              <a:extLst>
                <a:ext uri="{FF2B5EF4-FFF2-40B4-BE49-F238E27FC236}">
                  <a16:creationId xmlns:a16="http://schemas.microsoft.com/office/drawing/2014/main" id="{63DA1584-7CDA-41F9-9103-4F9907D5B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3040"/>
              <a:ext cx="81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" name="Freeform 57">
              <a:extLst>
                <a:ext uri="{FF2B5EF4-FFF2-40B4-BE49-F238E27FC236}">
                  <a16:creationId xmlns:a16="http://schemas.microsoft.com/office/drawing/2014/main" id="{6CA23137-009B-499E-8E19-AFBB76C67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3005"/>
              <a:ext cx="57" cy="66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7" name="Freeform 58">
              <a:extLst>
                <a:ext uri="{FF2B5EF4-FFF2-40B4-BE49-F238E27FC236}">
                  <a16:creationId xmlns:a16="http://schemas.microsoft.com/office/drawing/2014/main" id="{5BC2F703-511D-47A4-B06B-439EC0FA1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85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8" name="Freeform 59">
              <a:extLst>
                <a:ext uri="{FF2B5EF4-FFF2-40B4-BE49-F238E27FC236}">
                  <a16:creationId xmlns:a16="http://schemas.microsoft.com/office/drawing/2014/main" id="{48B49EAD-669C-4542-AD1B-BA447A51E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266"/>
              <a:ext cx="180" cy="174"/>
            </a:xfrm>
            <a:custGeom>
              <a:avLst/>
              <a:gdLst>
                <a:gd name="T0" fmla="*/ 0 w 361"/>
                <a:gd name="T1" fmla="*/ 1 h 348"/>
                <a:gd name="T2" fmla="*/ 0 w 361"/>
                <a:gd name="T3" fmla="*/ 1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1 h 348"/>
                <a:gd name="T10" fmla="*/ 0 w 361"/>
                <a:gd name="T11" fmla="*/ 1 h 348"/>
                <a:gd name="T12" fmla="*/ 0 w 361"/>
                <a:gd name="T13" fmla="*/ 1 h 348"/>
                <a:gd name="T14" fmla="*/ 0 w 361"/>
                <a:gd name="T15" fmla="*/ 1 h 348"/>
                <a:gd name="T16" fmla="*/ 0 w 361"/>
                <a:gd name="T17" fmla="*/ 1 h 348"/>
                <a:gd name="T18" fmla="*/ 0 w 361"/>
                <a:gd name="T19" fmla="*/ 1 h 348"/>
                <a:gd name="T20" fmla="*/ 0 w 361"/>
                <a:gd name="T21" fmla="*/ 1 h 348"/>
                <a:gd name="T22" fmla="*/ 0 w 361"/>
                <a:gd name="T23" fmla="*/ 1 h 348"/>
                <a:gd name="T24" fmla="*/ 0 w 361"/>
                <a:gd name="T25" fmla="*/ 1 h 348"/>
                <a:gd name="T26" fmla="*/ 0 w 361"/>
                <a:gd name="T27" fmla="*/ 1 h 348"/>
                <a:gd name="T28" fmla="*/ 0 w 361"/>
                <a:gd name="T29" fmla="*/ 1 h 348"/>
                <a:gd name="T30" fmla="*/ 0 w 361"/>
                <a:gd name="T31" fmla="*/ 1 h 348"/>
                <a:gd name="T32" fmla="*/ 0 w 361"/>
                <a:gd name="T33" fmla="*/ 1 h 348"/>
                <a:gd name="T34" fmla="*/ 0 w 361"/>
                <a:gd name="T35" fmla="*/ 1 h 348"/>
                <a:gd name="T36" fmla="*/ 0 w 361"/>
                <a:gd name="T37" fmla="*/ 1 h 348"/>
                <a:gd name="T38" fmla="*/ 0 w 361"/>
                <a:gd name="T39" fmla="*/ 1 h 348"/>
                <a:gd name="T40" fmla="*/ 0 w 361"/>
                <a:gd name="T41" fmla="*/ 1 h 348"/>
                <a:gd name="T42" fmla="*/ 0 w 361"/>
                <a:gd name="T43" fmla="*/ 1 h 348"/>
                <a:gd name="T44" fmla="*/ 0 w 361"/>
                <a:gd name="T45" fmla="*/ 1 h 348"/>
                <a:gd name="T46" fmla="*/ 0 w 361"/>
                <a:gd name="T47" fmla="*/ 1 h 348"/>
                <a:gd name="T48" fmla="*/ 0 w 361"/>
                <a:gd name="T49" fmla="*/ 1 h 348"/>
                <a:gd name="T50" fmla="*/ 0 w 361"/>
                <a:gd name="T51" fmla="*/ 1 h 348"/>
                <a:gd name="T52" fmla="*/ 0 w 361"/>
                <a:gd name="T53" fmla="*/ 1 h 348"/>
                <a:gd name="T54" fmla="*/ 0 w 361"/>
                <a:gd name="T55" fmla="*/ 1 h 348"/>
                <a:gd name="T56" fmla="*/ 0 w 361"/>
                <a:gd name="T57" fmla="*/ 1 h 348"/>
                <a:gd name="T58" fmla="*/ 0 w 361"/>
                <a:gd name="T59" fmla="*/ 1 h 348"/>
                <a:gd name="T60" fmla="*/ 0 w 361"/>
                <a:gd name="T61" fmla="*/ 1 h 348"/>
                <a:gd name="T62" fmla="*/ 0 w 361"/>
                <a:gd name="T63" fmla="*/ 1 h 348"/>
                <a:gd name="T64" fmla="*/ 0 w 361"/>
                <a:gd name="T65" fmla="*/ 1 h 348"/>
                <a:gd name="T66" fmla="*/ 0 w 361"/>
                <a:gd name="T67" fmla="*/ 1 h 348"/>
                <a:gd name="T68" fmla="*/ 0 w 361"/>
                <a:gd name="T69" fmla="*/ 1 h 348"/>
                <a:gd name="T70" fmla="*/ 0 w 361"/>
                <a:gd name="T71" fmla="*/ 1 h 348"/>
                <a:gd name="T72" fmla="*/ 0 w 361"/>
                <a:gd name="T73" fmla="*/ 1 h 348"/>
                <a:gd name="T74" fmla="*/ 0 w 361"/>
                <a:gd name="T75" fmla="*/ 1 h 348"/>
                <a:gd name="T76" fmla="*/ 0 w 361"/>
                <a:gd name="T77" fmla="*/ 1 h 348"/>
                <a:gd name="T78" fmla="*/ 0 w 361"/>
                <a:gd name="T79" fmla="*/ 1 h 348"/>
                <a:gd name="T80" fmla="*/ 0 w 361"/>
                <a:gd name="T81" fmla="*/ 1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" name="Freeform 60">
              <a:extLst>
                <a:ext uri="{FF2B5EF4-FFF2-40B4-BE49-F238E27FC236}">
                  <a16:creationId xmlns:a16="http://schemas.microsoft.com/office/drawing/2014/main" id="{E5DE3978-7DF0-4F3E-B6FF-185C91958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106"/>
              <a:ext cx="63" cy="171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0 h 343"/>
                <a:gd name="T4" fmla="*/ 1 w 126"/>
                <a:gd name="T5" fmla="*/ 0 h 343"/>
                <a:gd name="T6" fmla="*/ 0 w 126"/>
                <a:gd name="T7" fmla="*/ 0 h 343"/>
                <a:gd name="T8" fmla="*/ 1 w 126"/>
                <a:gd name="T9" fmla="*/ 0 h 343"/>
                <a:gd name="T10" fmla="*/ 1 w 126"/>
                <a:gd name="T11" fmla="*/ 0 h 343"/>
                <a:gd name="T12" fmla="*/ 1 w 126"/>
                <a:gd name="T13" fmla="*/ 0 h 343"/>
                <a:gd name="T14" fmla="*/ 1 w 126"/>
                <a:gd name="T15" fmla="*/ 0 h 343"/>
                <a:gd name="T16" fmla="*/ 1 w 126"/>
                <a:gd name="T17" fmla="*/ 0 h 343"/>
                <a:gd name="T18" fmla="*/ 1 w 126"/>
                <a:gd name="T19" fmla="*/ 0 h 343"/>
                <a:gd name="T20" fmla="*/ 1 w 126"/>
                <a:gd name="T21" fmla="*/ 0 h 343"/>
                <a:gd name="T22" fmla="*/ 1 w 126"/>
                <a:gd name="T23" fmla="*/ 0 h 343"/>
                <a:gd name="T24" fmla="*/ 1 w 126"/>
                <a:gd name="T25" fmla="*/ 0 h 343"/>
                <a:gd name="T26" fmla="*/ 1 w 126"/>
                <a:gd name="T27" fmla="*/ 0 h 343"/>
                <a:gd name="T28" fmla="*/ 1 w 126"/>
                <a:gd name="T29" fmla="*/ 0 h 343"/>
                <a:gd name="T30" fmla="*/ 1 w 126"/>
                <a:gd name="T31" fmla="*/ 0 h 343"/>
                <a:gd name="T32" fmla="*/ 1 w 126"/>
                <a:gd name="T33" fmla="*/ 0 h 343"/>
                <a:gd name="T34" fmla="*/ 1 w 126"/>
                <a:gd name="T35" fmla="*/ 0 h 343"/>
                <a:gd name="T36" fmla="*/ 1 w 126"/>
                <a:gd name="T37" fmla="*/ 0 h 343"/>
                <a:gd name="T38" fmla="*/ 1 w 126"/>
                <a:gd name="T39" fmla="*/ 0 h 343"/>
                <a:gd name="T40" fmla="*/ 1 w 126"/>
                <a:gd name="T41" fmla="*/ 0 h 343"/>
                <a:gd name="T42" fmla="*/ 1 w 126"/>
                <a:gd name="T43" fmla="*/ 0 h 343"/>
                <a:gd name="T44" fmla="*/ 1 w 126"/>
                <a:gd name="T45" fmla="*/ 0 h 343"/>
                <a:gd name="T46" fmla="*/ 1 w 126"/>
                <a:gd name="T47" fmla="*/ 0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" name="Freeform 61">
              <a:extLst>
                <a:ext uri="{FF2B5EF4-FFF2-40B4-BE49-F238E27FC236}">
                  <a16:creationId xmlns:a16="http://schemas.microsoft.com/office/drawing/2014/main" id="{FE4373BC-8F93-47CC-9699-2691ADB81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147"/>
              <a:ext cx="165" cy="80"/>
            </a:xfrm>
            <a:custGeom>
              <a:avLst/>
              <a:gdLst>
                <a:gd name="T0" fmla="*/ 0 w 332"/>
                <a:gd name="T1" fmla="*/ 1 h 160"/>
                <a:gd name="T2" fmla="*/ 0 w 332"/>
                <a:gd name="T3" fmla="*/ 1 h 160"/>
                <a:gd name="T4" fmla="*/ 0 w 332"/>
                <a:gd name="T5" fmla="*/ 1 h 160"/>
                <a:gd name="T6" fmla="*/ 0 w 332"/>
                <a:gd name="T7" fmla="*/ 1 h 160"/>
                <a:gd name="T8" fmla="*/ 0 w 332"/>
                <a:gd name="T9" fmla="*/ 1 h 160"/>
                <a:gd name="T10" fmla="*/ 0 w 332"/>
                <a:gd name="T11" fmla="*/ 1 h 160"/>
                <a:gd name="T12" fmla="*/ 0 w 332"/>
                <a:gd name="T13" fmla="*/ 1 h 160"/>
                <a:gd name="T14" fmla="*/ 0 w 332"/>
                <a:gd name="T15" fmla="*/ 1 h 160"/>
                <a:gd name="T16" fmla="*/ 0 w 332"/>
                <a:gd name="T17" fmla="*/ 1 h 160"/>
                <a:gd name="T18" fmla="*/ 0 w 332"/>
                <a:gd name="T19" fmla="*/ 1 h 160"/>
                <a:gd name="T20" fmla="*/ 0 w 332"/>
                <a:gd name="T21" fmla="*/ 1 h 160"/>
                <a:gd name="T22" fmla="*/ 0 w 332"/>
                <a:gd name="T23" fmla="*/ 1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1 h 160"/>
                <a:gd name="T30" fmla="*/ 0 w 332"/>
                <a:gd name="T31" fmla="*/ 1 h 160"/>
                <a:gd name="T32" fmla="*/ 0 w 332"/>
                <a:gd name="T33" fmla="*/ 1 h 160"/>
                <a:gd name="T34" fmla="*/ 0 w 332"/>
                <a:gd name="T35" fmla="*/ 1 h 160"/>
                <a:gd name="T36" fmla="*/ 0 w 332"/>
                <a:gd name="T37" fmla="*/ 1 h 160"/>
                <a:gd name="T38" fmla="*/ 0 w 332"/>
                <a:gd name="T39" fmla="*/ 1 h 160"/>
                <a:gd name="T40" fmla="*/ 0 w 332"/>
                <a:gd name="T41" fmla="*/ 1 h 160"/>
                <a:gd name="T42" fmla="*/ 0 w 332"/>
                <a:gd name="T43" fmla="*/ 1 h 160"/>
                <a:gd name="T44" fmla="*/ 0 w 332"/>
                <a:gd name="T45" fmla="*/ 1 h 160"/>
                <a:gd name="T46" fmla="*/ 0 w 332"/>
                <a:gd name="T47" fmla="*/ 1 h 160"/>
                <a:gd name="T48" fmla="*/ 0 w 332"/>
                <a:gd name="T49" fmla="*/ 1 h 160"/>
                <a:gd name="T50" fmla="*/ 0 w 332"/>
                <a:gd name="T51" fmla="*/ 1 h 160"/>
                <a:gd name="T52" fmla="*/ 0 w 332"/>
                <a:gd name="T53" fmla="*/ 1 h 160"/>
                <a:gd name="T54" fmla="*/ 0 w 332"/>
                <a:gd name="T55" fmla="*/ 1 h 160"/>
                <a:gd name="T56" fmla="*/ 0 w 332"/>
                <a:gd name="T57" fmla="*/ 1 h 160"/>
                <a:gd name="T58" fmla="*/ 0 w 332"/>
                <a:gd name="T59" fmla="*/ 1 h 160"/>
                <a:gd name="T60" fmla="*/ 0 w 332"/>
                <a:gd name="T61" fmla="*/ 1 h 160"/>
                <a:gd name="T62" fmla="*/ 0 w 332"/>
                <a:gd name="T63" fmla="*/ 1 h 160"/>
                <a:gd name="T64" fmla="*/ 0 w 332"/>
                <a:gd name="T65" fmla="*/ 1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" name="Freeform 62">
              <a:extLst>
                <a:ext uri="{FF2B5EF4-FFF2-40B4-BE49-F238E27FC236}">
                  <a16:creationId xmlns:a16="http://schemas.microsoft.com/office/drawing/2014/main" id="{4A371745-1FA4-4CA8-83DB-1325B914F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651"/>
              <a:ext cx="186" cy="670"/>
            </a:xfrm>
            <a:custGeom>
              <a:avLst/>
              <a:gdLst>
                <a:gd name="T0" fmla="*/ 0 w 373"/>
                <a:gd name="T1" fmla="*/ 1 h 1340"/>
                <a:gd name="T2" fmla="*/ 0 w 373"/>
                <a:gd name="T3" fmla="*/ 1 h 1340"/>
                <a:gd name="T4" fmla="*/ 0 w 373"/>
                <a:gd name="T5" fmla="*/ 1 h 1340"/>
                <a:gd name="T6" fmla="*/ 0 w 373"/>
                <a:gd name="T7" fmla="*/ 1 h 1340"/>
                <a:gd name="T8" fmla="*/ 0 w 373"/>
                <a:gd name="T9" fmla="*/ 1 h 1340"/>
                <a:gd name="T10" fmla="*/ 0 w 373"/>
                <a:gd name="T11" fmla="*/ 1 h 1340"/>
                <a:gd name="T12" fmla="*/ 0 w 373"/>
                <a:gd name="T13" fmla="*/ 1 h 1340"/>
                <a:gd name="T14" fmla="*/ 0 w 373"/>
                <a:gd name="T15" fmla="*/ 1 h 1340"/>
                <a:gd name="T16" fmla="*/ 0 w 373"/>
                <a:gd name="T17" fmla="*/ 1 h 1340"/>
                <a:gd name="T18" fmla="*/ 0 w 373"/>
                <a:gd name="T19" fmla="*/ 1 h 1340"/>
                <a:gd name="T20" fmla="*/ 0 w 373"/>
                <a:gd name="T21" fmla="*/ 1 h 1340"/>
                <a:gd name="T22" fmla="*/ 0 w 373"/>
                <a:gd name="T23" fmla="*/ 1 h 1340"/>
                <a:gd name="T24" fmla="*/ 0 w 373"/>
                <a:gd name="T25" fmla="*/ 1 h 1340"/>
                <a:gd name="T26" fmla="*/ 0 w 373"/>
                <a:gd name="T27" fmla="*/ 1 h 1340"/>
                <a:gd name="T28" fmla="*/ 0 w 373"/>
                <a:gd name="T29" fmla="*/ 1 h 1340"/>
                <a:gd name="T30" fmla="*/ 0 w 373"/>
                <a:gd name="T31" fmla="*/ 1 h 1340"/>
                <a:gd name="T32" fmla="*/ 0 w 373"/>
                <a:gd name="T33" fmla="*/ 1 h 1340"/>
                <a:gd name="T34" fmla="*/ 0 w 373"/>
                <a:gd name="T35" fmla="*/ 1 h 1340"/>
                <a:gd name="T36" fmla="*/ 0 w 373"/>
                <a:gd name="T37" fmla="*/ 1 h 1340"/>
                <a:gd name="T38" fmla="*/ 0 w 373"/>
                <a:gd name="T39" fmla="*/ 1 h 1340"/>
                <a:gd name="T40" fmla="*/ 0 w 373"/>
                <a:gd name="T41" fmla="*/ 1 h 1340"/>
                <a:gd name="T42" fmla="*/ 0 w 373"/>
                <a:gd name="T43" fmla="*/ 1 h 1340"/>
                <a:gd name="T44" fmla="*/ 0 w 373"/>
                <a:gd name="T45" fmla="*/ 1 h 1340"/>
                <a:gd name="T46" fmla="*/ 0 w 373"/>
                <a:gd name="T47" fmla="*/ 1 h 1340"/>
                <a:gd name="T48" fmla="*/ 0 w 373"/>
                <a:gd name="T49" fmla="*/ 1 h 1340"/>
                <a:gd name="T50" fmla="*/ 0 w 373"/>
                <a:gd name="T51" fmla="*/ 1 h 1340"/>
                <a:gd name="T52" fmla="*/ 0 w 373"/>
                <a:gd name="T53" fmla="*/ 1 h 1340"/>
                <a:gd name="T54" fmla="*/ 0 w 373"/>
                <a:gd name="T55" fmla="*/ 1 h 1340"/>
                <a:gd name="T56" fmla="*/ 0 w 373"/>
                <a:gd name="T57" fmla="*/ 1 h 1340"/>
                <a:gd name="T58" fmla="*/ 0 w 373"/>
                <a:gd name="T59" fmla="*/ 1 h 1340"/>
                <a:gd name="T60" fmla="*/ 0 w 373"/>
                <a:gd name="T61" fmla="*/ 1 h 1340"/>
                <a:gd name="T62" fmla="*/ 0 w 373"/>
                <a:gd name="T63" fmla="*/ 1 h 1340"/>
                <a:gd name="T64" fmla="*/ 0 w 373"/>
                <a:gd name="T65" fmla="*/ 1 h 1340"/>
                <a:gd name="T66" fmla="*/ 0 w 373"/>
                <a:gd name="T67" fmla="*/ 1 h 1340"/>
                <a:gd name="T68" fmla="*/ 0 w 373"/>
                <a:gd name="T69" fmla="*/ 1 h 1340"/>
                <a:gd name="T70" fmla="*/ 0 w 373"/>
                <a:gd name="T71" fmla="*/ 1 h 1340"/>
                <a:gd name="T72" fmla="*/ 0 w 373"/>
                <a:gd name="T73" fmla="*/ 1 h 1340"/>
                <a:gd name="T74" fmla="*/ 0 w 373"/>
                <a:gd name="T75" fmla="*/ 1 h 1340"/>
                <a:gd name="T76" fmla="*/ 0 w 373"/>
                <a:gd name="T77" fmla="*/ 1 h 1340"/>
                <a:gd name="T78" fmla="*/ 0 w 373"/>
                <a:gd name="T79" fmla="*/ 1 h 1340"/>
                <a:gd name="T80" fmla="*/ 0 w 373"/>
                <a:gd name="T81" fmla="*/ 1 h 1340"/>
                <a:gd name="T82" fmla="*/ 0 w 373"/>
                <a:gd name="T83" fmla="*/ 1 h 1340"/>
                <a:gd name="T84" fmla="*/ 0 w 373"/>
                <a:gd name="T85" fmla="*/ 1 h 1340"/>
                <a:gd name="T86" fmla="*/ 0 w 373"/>
                <a:gd name="T87" fmla="*/ 1 h 1340"/>
                <a:gd name="T88" fmla="*/ 0 w 373"/>
                <a:gd name="T89" fmla="*/ 1 h 1340"/>
                <a:gd name="T90" fmla="*/ 0 w 373"/>
                <a:gd name="T91" fmla="*/ 1 h 1340"/>
                <a:gd name="T92" fmla="*/ 0 w 373"/>
                <a:gd name="T93" fmla="*/ 1 h 1340"/>
                <a:gd name="T94" fmla="*/ 0 w 373"/>
                <a:gd name="T95" fmla="*/ 1 h 1340"/>
                <a:gd name="T96" fmla="*/ 0 w 373"/>
                <a:gd name="T97" fmla="*/ 1 h 1340"/>
                <a:gd name="T98" fmla="*/ 0 w 373"/>
                <a:gd name="T99" fmla="*/ 1 h 1340"/>
                <a:gd name="T100" fmla="*/ 0 w 373"/>
                <a:gd name="T101" fmla="*/ 1 h 1340"/>
                <a:gd name="T102" fmla="*/ 0 w 373"/>
                <a:gd name="T103" fmla="*/ 1 h 1340"/>
                <a:gd name="T104" fmla="*/ 0 w 373"/>
                <a:gd name="T105" fmla="*/ 1 h 1340"/>
                <a:gd name="T106" fmla="*/ 0 w 373"/>
                <a:gd name="T107" fmla="*/ 1 h 1340"/>
                <a:gd name="T108" fmla="*/ 0 w 373"/>
                <a:gd name="T109" fmla="*/ 1 h 1340"/>
                <a:gd name="T110" fmla="*/ 0 w 373"/>
                <a:gd name="T111" fmla="*/ 1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" name="Freeform 63">
              <a:extLst>
                <a:ext uri="{FF2B5EF4-FFF2-40B4-BE49-F238E27FC236}">
                  <a16:creationId xmlns:a16="http://schemas.microsoft.com/office/drawing/2014/main" id="{21C4C124-4050-499D-9D35-2C5212339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352"/>
              <a:ext cx="55" cy="62"/>
            </a:xfrm>
            <a:custGeom>
              <a:avLst/>
              <a:gdLst>
                <a:gd name="T0" fmla="*/ 1 w 110"/>
                <a:gd name="T1" fmla="*/ 1 h 123"/>
                <a:gd name="T2" fmla="*/ 1 w 110"/>
                <a:gd name="T3" fmla="*/ 1 h 123"/>
                <a:gd name="T4" fmla="*/ 1 w 110"/>
                <a:gd name="T5" fmla="*/ 1 h 123"/>
                <a:gd name="T6" fmla="*/ 1 w 110"/>
                <a:gd name="T7" fmla="*/ 1 h 123"/>
                <a:gd name="T8" fmla="*/ 1 w 110"/>
                <a:gd name="T9" fmla="*/ 1 h 123"/>
                <a:gd name="T10" fmla="*/ 1 w 110"/>
                <a:gd name="T11" fmla="*/ 1 h 123"/>
                <a:gd name="T12" fmla="*/ 1 w 110"/>
                <a:gd name="T13" fmla="*/ 1 h 123"/>
                <a:gd name="T14" fmla="*/ 1 w 110"/>
                <a:gd name="T15" fmla="*/ 1 h 123"/>
                <a:gd name="T16" fmla="*/ 1 w 110"/>
                <a:gd name="T17" fmla="*/ 1 h 123"/>
                <a:gd name="T18" fmla="*/ 1 w 110"/>
                <a:gd name="T19" fmla="*/ 1 h 123"/>
                <a:gd name="T20" fmla="*/ 1 w 110"/>
                <a:gd name="T21" fmla="*/ 1 h 123"/>
                <a:gd name="T22" fmla="*/ 1 w 110"/>
                <a:gd name="T23" fmla="*/ 1 h 123"/>
                <a:gd name="T24" fmla="*/ 1 w 110"/>
                <a:gd name="T25" fmla="*/ 0 h 123"/>
                <a:gd name="T26" fmla="*/ 1 w 110"/>
                <a:gd name="T27" fmla="*/ 1 h 123"/>
                <a:gd name="T28" fmla="*/ 1 w 110"/>
                <a:gd name="T29" fmla="*/ 1 h 123"/>
                <a:gd name="T30" fmla="*/ 1 w 110"/>
                <a:gd name="T31" fmla="*/ 1 h 123"/>
                <a:gd name="T32" fmla="*/ 1 w 110"/>
                <a:gd name="T33" fmla="*/ 1 h 123"/>
                <a:gd name="T34" fmla="*/ 1 w 110"/>
                <a:gd name="T35" fmla="*/ 1 h 123"/>
                <a:gd name="T36" fmla="*/ 1 w 110"/>
                <a:gd name="T37" fmla="*/ 1 h 123"/>
                <a:gd name="T38" fmla="*/ 1 w 110"/>
                <a:gd name="T39" fmla="*/ 1 h 123"/>
                <a:gd name="T40" fmla="*/ 1 w 110"/>
                <a:gd name="T41" fmla="*/ 1 h 123"/>
                <a:gd name="T42" fmla="*/ 1 w 110"/>
                <a:gd name="T43" fmla="*/ 1 h 123"/>
                <a:gd name="T44" fmla="*/ 1 w 110"/>
                <a:gd name="T45" fmla="*/ 1 h 123"/>
                <a:gd name="T46" fmla="*/ 1 w 110"/>
                <a:gd name="T47" fmla="*/ 1 h 123"/>
                <a:gd name="T48" fmla="*/ 1 w 110"/>
                <a:gd name="T49" fmla="*/ 1 h 123"/>
                <a:gd name="T50" fmla="*/ 1 w 110"/>
                <a:gd name="T51" fmla="*/ 1 h 123"/>
                <a:gd name="T52" fmla="*/ 0 w 110"/>
                <a:gd name="T53" fmla="*/ 1 h 123"/>
                <a:gd name="T54" fmla="*/ 0 w 110"/>
                <a:gd name="T55" fmla="*/ 1 h 123"/>
                <a:gd name="T56" fmla="*/ 1 w 110"/>
                <a:gd name="T57" fmla="*/ 1 h 123"/>
                <a:gd name="T58" fmla="*/ 1 w 110"/>
                <a:gd name="T59" fmla="*/ 1 h 123"/>
                <a:gd name="T60" fmla="*/ 1 w 110"/>
                <a:gd name="T61" fmla="*/ 1 h 123"/>
                <a:gd name="T62" fmla="*/ 1 w 110"/>
                <a:gd name="T63" fmla="*/ 1 h 123"/>
                <a:gd name="T64" fmla="*/ 1 w 110"/>
                <a:gd name="T65" fmla="*/ 1 h 123"/>
                <a:gd name="T66" fmla="*/ 1 w 110"/>
                <a:gd name="T67" fmla="*/ 1 h 123"/>
                <a:gd name="T68" fmla="*/ 1 w 110"/>
                <a:gd name="T69" fmla="*/ 1 h 123"/>
                <a:gd name="T70" fmla="*/ 1 w 110"/>
                <a:gd name="T71" fmla="*/ 1 h 123"/>
                <a:gd name="T72" fmla="*/ 1 w 110"/>
                <a:gd name="T73" fmla="*/ 1 h 123"/>
                <a:gd name="T74" fmla="*/ 1 w 110"/>
                <a:gd name="T75" fmla="*/ 1 h 123"/>
                <a:gd name="T76" fmla="*/ 1 w 110"/>
                <a:gd name="T77" fmla="*/ 1 h 123"/>
                <a:gd name="T78" fmla="*/ 1 w 110"/>
                <a:gd name="T79" fmla="*/ 1 h 123"/>
                <a:gd name="T80" fmla="*/ 1 w 110"/>
                <a:gd name="T81" fmla="*/ 1 h 123"/>
                <a:gd name="T82" fmla="*/ 1 w 110"/>
                <a:gd name="T83" fmla="*/ 1 h 123"/>
                <a:gd name="T84" fmla="*/ 1 w 110"/>
                <a:gd name="T85" fmla="*/ 1 h 123"/>
                <a:gd name="T86" fmla="*/ 1 w 110"/>
                <a:gd name="T87" fmla="*/ 1 h 123"/>
                <a:gd name="T88" fmla="*/ 1 w 110"/>
                <a:gd name="T89" fmla="*/ 1 h 123"/>
                <a:gd name="T90" fmla="*/ 1 w 110"/>
                <a:gd name="T91" fmla="*/ 1 h 123"/>
                <a:gd name="T92" fmla="*/ 1 w 110"/>
                <a:gd name="T93" fmla="*/ 1 h 123"/>
                <a:gd name="T94" fmla="*/ 1 w 110"/>
                <a:gd name="T95" fmla="*/ 1 h 123"/>
                <a:gd name="T96" fmla="*/ 1 w 110"/>
                <a:gd name="T97" fmla="*/ 1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3" name="Freeform 64">
              <a:extLst>
                <a:ext uri="{FF2B5EF4-FFF2-40B4-BE49-F238E27FC236}">
                  <a16:creationId xmlns:a16="http://schemas.microsoft.com/office/drawing/2014/main" id="{FA6C9890-A0E9-4A1C-A10A-18824AB6A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375"/>
              <a:ext cx="16" cy="16"/>
            </a:xfrm>
            <a:custGeom>
              <a:avLst/>
              <a:gdLst>
                <a:gd name="T0" fmla="*/ 1 w 31"/>
                <a:gd name="T1" fmla="*/ 0 h 33"/>
                <a:gd name="T2" fmla="*/ 1 w 31"/>
                <a:gd name="T3" fmla="*/ 0 h 33"/>
                <a:gd name="T4" fmla="*/ 1 w 31"/>
                <a:gd name="T5" fmla="*/ 0 h 33"/>
                <a:gd name="T6" fmla="*/ 1 w 31"/>
                <a:gd name="T7" fmla="*/ 0 h 33"/>
                <a:gd name="T8" fmla="*/ 0 w 31"/>
                <a:gd name="T9" fmla="*/ 0 h 33"/>
                <a:gd name="T10" fmla="*/ 1 w 31"/>
                <a:gd name="T11" fmla="*/ 0 h 33"/>
                <a:gd name="T12" fmla="*/ 1 w 31"/>
                <a:gd name="T13" fmla="*/ 0 h 33"/>
                <a:gd name="T14" fmla="*/ 1 w 31"/>
                <a:gd name="T15" fmla="*/ 0 h 33"/>
                <a:gd name="T16" fmla="*/ 1 w 31"/>
                <a:gd name="T17" fmla="*/ 0 h 33"/>
                <a:gd name="T18" fmla="*/ 1 w 31"/>
                <a:gd name="T19" fmla="*/ 0 h 33"/>
                <a:gd name="T20" fmla="*/ 1 w 31"/>
                <a:gd name="T21" fmla="*/ 0 h 33"/>
                <a:gd name="T22" fmla="*/ 1 w 31"/>
                <a:gd name="T23" fmla="*/ 0 h 33"/>
                <a:gd name="T24" fmla="*/ 1 w 31"/>
                <a:gd name="T25" fmla="*/ 0 h 33"/>
                <a:gd name="T26" fmla="*/ 1 w 31"/>
                <a:gd name="T27" fmla="*/ 0 h 33"/>
                <a:gd name="T28" fmla="*/ 1 w 31"/>
                <a:gd name="T29" fmla="*/ 0 h 33"/>
                <a:gd name="T30" fmla="*/ 1 w 31"/>
                <a:gd name="T31" fmla="*/ 0 h 33"/>
                <a:gd name="T32" fmla="*/ 1 w 31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4" name="Freeform 65">
              <a:extLst>
                <a:ext uri="{FF2B5EF4-FFF2-40B4-BE49-F238E27FC236}">
                  <a16:creationId xmlns:a16="http://schemas.microsoft.com/office/drawing/2014/main" id="{81F7B24B-2C0D-4BFF-BCAD-0612C710E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3366"/>
              <a:ext cx="56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5" name="Freeform 66">
              <a:extLst>
                <a:ext uri="{FF2B5EF4-FFF2-40B4-BE49-F238E27FC236}">
                  <a16:creationId xmlns:a16="http://schemas.microsoft.com/office/drawing/2014/main" id="{EED6C4DF-D410-4AFB-9BA5-6EA0EE495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388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6" name="Freeform 67">
              <a:extLst>
                <a:ext uri="{FF2B5EF4-FFF2-40B4-BE49-F238E27FC236}">
                  <a16:creationId xmlns:a16="http://schemas.microsoft.com/office/drawing/2014/main" id="{46496E4A-53F4-463E-8570-FE848603A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353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7" name="Freeform 68">
              <a:extLst>
                <a:ext uri="{FF2B5EF4-FFF2-40B4-BE49-F238E27FC236}">
                  <a16:creationId xmlns:a16="http://schemas.microsoft.com/office/drawing/2014/main" id="{BB727F93-FFD9-4C58-A80A-7090850B1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380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8" name="Freeform 69">
              <a:extLst>
                <a:ext uri="{FF2B5EF4-FFF2-40B4-BE49-F238E27FC236}">
                  <a16:creationId xmlns:a16="http://schemas.microsoft.com/office/drawing/2014/main" id="{10075AA7-32D9-45CA-80C2-8AB7A23F9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3196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9" name="Freeform 70">
              <a:extLst>
                <a:ext uri="{FF2B5EF4-FFF2-40B4-BE49-F238E27FC236}">
                  <a16:creationId xmlns:a16="http://schemas.microsoft.com/office/drawing/2014/main" id="{F52B1360-2B97-4BAE-93A4-21D02C7B9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" y="3180"/>
              <a:ext cx="45" cy="103"/>
            </a:xfrm>
            <a:custGeom>
              <a:avLst/>
              <a:gdLst>
                <a:gd name="T0" fmla="*/ 1 w 90"/>
                <a:gd name="T1" fmla="*/ 1 h 206"/>
                <a:gd name="T2" fmla="*/ 1 w 90"/>
                <a:gd name="T3" fmla="*/ 1 h 206"/>
                <a:gd name="T4" fmla="*/ 1 w 90"/>
                <a:gd name="T5" fmla="*/ 1 h 206"/>
                <a:gd name="T6" fmla="*/ 1 w 90"/>
                <a:gd name="T7" fmla="*/ 1 h 206"/>
                <a:gd name="T8" fmla="*/ 1 w 90"/>
                <a:gd name="T9" fmla="*/ 1 h 206"/>
                <a:gd name="T10" fmla="*/ 1 w 90"/>
                <a:gd name="T11" fmla="*/ 1 h 206"/>
                <a:gd name="T12" fmla="*/ 1 w 90"/>
                <a:gd name="T13" fmla="*/ 1 h 206"/>
                <a:gd name="T14" fmla="*/ 1 w 90"/>
                <a:gd name="T15" fmla="*/ 1 h 206"/>
                <a:gd name="T16" fmla="*/ 1 w 90"/>
                <a:gd name="T17" fmla="*/ 1 h 206"/>
                <a:gd name="T18" fmla="*/ 1 w 90"/>
                <a:gd name="T19" fmla="*/ 0 h 206"/>
                <a:gd name="T20" fmla="*/ 1 w 90"/>
                <a:gd name="T21" fmla="*/ 1 h 206"/>
                <a:gd name="T22" fmla="*/ 1 w 90"/>
                <a:gd name="T23" fmla="*/ 1 h 206"/>
                <a:gd name="T24" fmla="*/ 1 w 90"/>
                <a:gd name="T25" fmla="*/ 1 h 206"/>
                <a:gd name="T26" fmla="*/ 0 w 90"/>
                <a:gd name="T27" fmla="*/ 1 h 206"/>
                <a:gd name="T28" fmla="*/ 1 w 90"/>
                <a:gd name="T29" fmla="*/ 1 h 206"/>
                <a:gd name="T30" fmla="*/ 1 w 90"/>
                <a:gd name="T31" fmla="*/ 1 h 206"/>
                <a:gd name="T32" fmla="*/ 1 w 90"/>
                <a:gd name="T33" fmla="*/ 1 h 206"/>
                <a:gd name="T34" fmla="*/ 1 w 90"/>
                <a:gd name="T35" fmla="*/ 1 h 206"/>
                <a:gd name="T36" fmla="*/ 1 w 90"/>
                <a:gd name="T37" fmla="*/ 1 h 206"/>
                <a:gd name="T38" fmla="*/ 1 w 90"/>
                <a:gd name="T39" fmla="*/ 1 h 206"/>
                <a:gd name="T40" fmla="*/ 1 w 90"/>
                <a:gd name="T41" fmla="*/ 1 h 206"/>
                <a:gd name="T42" fmla="*/ 1 w 90"/>
                <a:gd name="T43" fmla="*/ 1 h 206"/>
                <a:gd name="T44" fmla="*/ 1 w 90"/>
                <a:gd name="T45" fmla="*/ 1 h 206"/>
                <a:gd name="T46" fmla="*/ 1 w 90"/>
                <a:gd name="T47" fmla="*/ 1 h 206"/>
                <a:gd name="T48" fmla="*/ 1 w 90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0" name="Freeform 71">
              <a:extLst>
                <a:ext uri="{FF2B5EF4-FFF2-40B4-BE49-F238E27FC236}">
                  <a16:creationId xmlns:a16="http://schemas.microsoft.com/office/drawing/2014/main" id="{070E1F81-67E5-4092-93B5-C71EE886A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250"/>
              <a:ext cx="100" cy="50"/>
            </a:xfrm>
            <a:custGeom>
              <a:avLst/>
              <a:gdLst>
                <a:gd name="T0" fmla="*/ 0 w 201"/>
                <a:gd name="T1" fmla="*/ 1 h 99"/>
                <a:gd name="T2" fmla="*/ 0 w 201"/>
                <a:gd name="T3" fmla="*/ 1 h 99"/>
                <a:gd name="T4" fmla="*/ 0 w 201"/>
                <a:gd name="T5" fmla="*/ 1 h 99"/>
                <a:gd name="T6" fmla="*/ 0 w 201"/>
                <a:gd name="T7" fmla="*/ 1 h 99"/>
                <a:gd name="T8" fmla="*/ 0 w 201"/>
                <a:gd name="T9" fmla="*/ 1 h 99"/>
                <a:gd name="T10" fmla="*/ 0 w 201"/>
                <a:gd name="T11" fmla="*/ 1 h 99"/>
                <a:gd name="T12" fmla="*/ 0 w 201"/>
                <a:gd name="T13" fmla="*/ 1 h 99"/>
                <a:gd name="T14" fmla="*/ 0 w 201"/>
                <a:gd name="T15" fmla="*/ 1 h 99"/>
                <a:gd name="T16" fmla="*/ 0 w 201"/>
                <a:gd name="T17" fmla="*/ 1 h 99"/>
                <a:gd name="T18" fmla="*/ 0 w 201"/>
                <a:gd name="T19" fmla="*/ 1 h 99"/>
                <a:gd name="T20" fmla="*/ 0 w 201"/>
                <a:gd name="T21" fmla="*/ 1 h 99"/>
                <a:gd name="T22" fmla="*/ 0 w 201"/>
                <a:gd name="T23" fmla="*/ 1 h 99"/>
                <a:gd name="T24" fmla="*/ 0 w 201"/>
                <a:gd name="T25" fmla="*/ 1 h 99"/>
                <a:gd name="T26" fmla="*/ 0 w 201"/>
                <a:gd name="T27" fmla="*/ 1 h 99"/>
                <a:gd name="T28" fmla="*/ 0 w 201"/>
                <a:gd name="T29" fmla="*/ 1 h 99"/>
                <a:gd name="T30" fmla="*/ 0 w 201"/>
                <a:gd name="T31" fmla="*/ 1 h 99"/>
                <a:gd name="T32" fmla="*/ 0 w 201"/>
                <a:gd name="T33" fmla="*/ 1 h 99"/>
                <a:gd name="T34" fmla="*/ 0 w 201"/>
                <a:gd name="T35" fmla="*/ 1 h 99"/>
                <a:gd name="T36" fmla="*/ 0 w 201"/>
                <a:gd name="T37" fmla="*/ 1 h 99"/>
                <a:gd name="T38" fmla="*/ 0 w 201"/>
                <a:gd name="T39" fmla="*/ 1 h 99"/>
                <a:gd name="T40" fmla="*/ 0 w 201"/>
                <a:gd name="T41" fmla="*/ 0 h 99"/>
                <a:gd name="T42" fmla="*/ 0 w 201"/>
                <a:gd name="T43" fmla="*/ 1 h 99"/>
                <a:gd name="T44" fmla="*/ 0 w 201"/>
                <a:gd name="T45" fmla="*/ 1 h 99"/>
                <a:gd name="T46" fmla="*/ 0 w 201"/>
                <a:gd name="T47" fmla="*/ 1 h 99"/>
                <a:gd name="T48" fmla="*/ 0 w 201"/>
                <a:gd name="T49" fmla="*/ 1 h 99"/>
                <a:gd name="T50" fmla="*/ 0 w 201"/>
                <a:gd name="T51" fmla="*/ 1 h 99"/>
                <a:gd name="T52" fmla="*/ 0 w 201"/>
                <a:gd name="T53" fmla="*/ 1 h 99"/>
                <a:gd name="T54" fmla="*/ 0 w 201"/>
                <a:gd name="T55" fmla="*/ 1 h 99"/>
                <a:gd name="T56" fmla="*/ 0 w 201"/>
                <a:gd name="T57" fmla="*/ 1 h 99"/>
                <a:gd name="T58" fmla="*/ 0 w 201"/>
                <a:gd name="T59" fmla="*/ 1 h 99"/>
                <a:gd name="T60" fmla="*/ 0 w 201"/>
                <a:gd name="T61" fmla="*/ 1 h 99"/>
                <a:gd name="T62" fmla="*/ 0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1" name="Freeform 72">
              <a:extLst>
                <a:ext uri="{FF2B5EF4-FFF2-40B4-BE49-F238E27FC236}">
                  <a16:creationId xmlns:a16="http://schemas.microsoft.com/office/drawing/2014/main" id="{CCCF9624-FABB-4B9D-9167-3293B5344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3295"/>
              <a:ext cx="99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2" name="Freeform 73">
              <a:extLst>
                <a:ext uri="{FF2B5EF4-FFF2-40B4-BE49-F238E27FC236}">
                  <a16:creationId xmlns:a16="http://schemas.microsoft.com/office/drawing/2014/main" id="{5260DE5D-D044-43C8-834E-EBFD114B0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304"/>
              <a:ext cx="68" cy="87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3" name="Freeform 74">
              <a:extLst>
                <a:ext uri="{FF2B5EF4-FFF2-40B4-BE49-F238E27FC236}">
                  <a16:creationId xmlns:a16="http://schemas.microsoft.com/office/drawing/2014/main" id="{5E5362F0-3BE7-4A47-A7A5-3256E6752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" y="3260"/>
              <a:ext cx="234" cy="81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4" name="Freeform 75">
              <a:extLst>
                <a:ext uri="{FF2B5EF4-FFF2-40B4-BE49-F238E27FC236}">
                  <a16:creationId xmlns:a16="http://schemas.microsoft.com/office/drawing/2014/main" id="{FD048D3C-4479-4C81-8501-6E6581E6A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175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5" name="Freeform 76">
              <a:extLst>
                <a:ext uri="{FF2B5EF4-FFF2-40B4-BE49-F238E27FC236}">
                  <a16:creationId xmlns:a16="http://schemas.microsoft.com/office/drawing/2014/main" id="{4C53B973-B502-4DC0-BC8A-2DF0F51DF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1"/>
              <a:ext cx="21" cy="20"/>
            </a:xfrm>
            <a:custGeom>
              <a:avLst/>
              <a:gdLst>
                <a:gd name="T0" fmla="*/ 1 w 40"/>
                <a:gd name="T1" fmla="*/ 1 h 39"/>
                <a:gd name="T2" fmla="*/ 1 w 40"/>
                <a:gd name="T3" fmla="*/ 1 h 39"/>
                <a:gd name="T4" fmla="*/ 1 w 40"/>
                <a:gd name="T5" fmla="*/ 1 h 39"/>
                <a:gd name="T6" fmla="*/ 1 w 40"/>
                <a:gd name="T7" fmla="*/ 0 h 39"/>
                <a:gd name="T8" fmla="*/ 1 w 40"/>
                <a:gd name="T9" fmla="*/ 1 h 39"/>
                <a:gd name="T10" fmla="*/ 1 w 40"/>
                <a:gd name="T11" fmla="*/ 1 h 39"/>
                <a:gd name="T12" fmla="*/ 1 w 40"/>
                <a:gd name="T13" fmla="*/ 1 h 39"/>
                <a:gd name="T14" fmla="*/ 0 w 40"/>
                <a:gd name="T15" fmla="*/ 1 h 39"/>
                <a:gd name="T16" fmla="*/ 1 w 40"/>
                <a:gd name="T17" fmla="*/ 1 h 39"/>
                <a:gd name="T18" fmla="*/ 1 w 40"/>
                <a:gd name="T19" fmla="*/ 1 h 39"/>
                <a:gd name="T20" fmla="*/ 1 w 40"/>
                <a:gd name="T21" fmla="*/ 1 h 39"/>
                <a:gd name="T22" fmla="*/ 1 w 40"/>
                <a:gd name="T23" fmla="*/ 1 h 39"/>
                <a:gd name="T24" fmla="*/ 1 w 40"/>
                <a:gd name="T25" fmla="*/ 1 h 39"/>
                <a:gd name="T26" fmla="*/ 1 w 40"/>
                <a:gd name="T27" fmla="*/ 1 h 39"/>
                <a:gd name="T28" fmla="*/ 1 w 40"/>
                <a:gd name="T29" fmla="*/ 1 h 39"/>
                <a:gd name="T30" fmla="*/ 1 w 40"/>
                <a:gd name="T31" fmla="*/ 1 h 39"/>
                <a:gd name="T32" fmla="*/ 1 w 40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6" name="Freeform 77">
              <a:extLst>
                <a:ext uri="{FF2B5EF4-FFF2-40B4-BE49-F238E27FC236}">
                  <a16:creationId xmlns:a16="http://schemas.microsoft.com/office/drawing/2014/main" id="{315366F5-0DE4-490C-AA4C-D5126285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3166"/>
              <a:ext cx="26" cy="26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7" name="Freeform 78">
              <a:extLst>
                <a:ext uri="{FF2B5EF4-FFF2-40B4-BE49-F238E27FC236}">
                  <a16:creationId xmlns:a16="http://schemas.microsoft.com/office/drawing/2014/main" id="{FB49B10B-D39D-4BF7-AA85-A434B9D85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8" name="Freeform 79">
              <a:extLst>
                <a:ext uri="{FF2B5EF4-FFF2-40B4-BE49-F238E27FC236}">
                  <a16:creationId xmlns:a16="http://schemas.microsoft.com/office/drawing/2014/main" id="{877B7C75-EAF8-4D85-9676-92B0EBFE0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9" name="Freeform 80">
              <a:extLst>
                <a:ext uri="{FF2B5EF4-FFF2-40B4-BE49-F238E27FC236}">
                  <a16:creationId xmlns:a16="http://schemas.microsoft.com/office/drawing/2014/main" id="{ABBBA4D2-8366-4E84-AC9F-4B0EDA621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14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0" name="Freeform 81">
              <a:extLst>
                <a:ext uri="{FF2B5EF4-FFF2-40B4-BE49-F238E27FC236}">
                  <a16:creationId xmlns:a16="http://schemas.microsoft.com/office/drawing/2014/main" id="{31498341-DE17-48A5-8881-A69142C9A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84"/>
              <a:ext cx="76" cy="61"/>
            </a:xfrm>
            <a:custGeom>
              <a:avLst/>
              <a:gdLst>
                <a:gd name="T0" fmla="*/ 0 w 153"/>
                <a:gd name="T1" fmla="*/ 1 h 122"/>
                <a:gd name="T2" fmla="*/ 0 w 153"/>
                <a:gd name="T3" fmla="*/ 1 h 122"/>
                <a:gd name="T4" fmla="*/ 0 w 153"/>
                <a:gd name="T5" fmla="*/ 1 h 122"/>
                <a:gd name="T6" fmla="*/ 0 w 153"/>
                <a:gd name="T7" fmla="*/ 1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1 h 122"/>
                <a:gd name="T14" fmla="*/ 0 w 153"/>
                <a:gd name="T15" fmla="*/ 1 h 122"/>
                <a:gd name="T16" fmla="*/ 0 w 153"/>
                <a:gd name="T17" fmla="*/ 1 h 122"/>
                <a:gd name="T18" fmla="*/ 0 w 153"/>
                <a:gd name="T19" fmla="*/ 1 h 122"/>
                <a:gd name="T20" fmla="*/ 0 w 153"/>
                <a:gd name="T21" fmla="*/ 1 h 122"/>
                <a:gd name="T22" fmla="*/ 0 w 153"/>
                <a:gd name="T23" fmla="*/ 1 h 122"/>
                <a:gd name="T24" fmla="*/ 0 w 153"/>
                <a:gd name="T25" fmla="*/ 1 h 122"/>
                <a:gd name="T26" fmla="*/ 0 w 153"/>
                <a:gd name="T27" fmla="*/ 1 h 122"/>
                <a:gd name="T28" fmla="*/ 0 w 153"/>
                <a:gd name="T29" fmla="*/ 1 h 122"/>
                <a:gd name="T30" fmla="*/ 0 w 153"/>
                <a:gd name="T31" fmla="*/ 1 h 122"/>
                <a:gd name="T32" fmla="*/ 0 w 153"/>
                <a:gd name="T33" fmla="*/ 1 h 122"/>
                <a:gd name="T34" fmla="*/ 0 w 153"/>
                <a:gd name="T35" fmla="*/ 1 h 122"/>
                <a:gd name="T36" fmla="*/ 0 w 153"/>
                <a:gd name="T37" fmla="*/ 1 h 122"/>
                <a:gd name="T38" fmla="*/ 0 w 153"/>
                <a:gd name="T39" fmla="*/ 1 h 122"/>
                <a:gd name="T40" fmla="*/ 0 w 153"/>
                <a:gd name="T41" fmla="*/ 1 h 122"/>
                <a:gd name="T42" fmla="*/ 0 w 153"/>
                <a:gd name="T43" fmla="*/ 1 h 122"/>
                <a:gd name="T44" fmla="*/ 0 w 153"/>
                <a:gd name="T45" fmla="*/ 1 h 122"/>
                <a:gd name="T46" fmla="*/ 0 w 153"/>
                <a:gd name="T47" fmla="*/ 1 h 122"/>
                <a:gd name="T48" fmla="*/ 0 w 153"/>
                <a:gd name="T49" fmla="*/ 1 h 122"/>
                <a:gd name="T50" fmla="*/ 0 w 153"/>
                <a:gd name="T51" fmla="*/ 1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1" name="Freeform 82">
              <a:extLst>
                <a:ext uri="{FF2B5EF4-FFF2-40B4-BE49-F238E27FC236}">
                  <a16:creationId xmlns:a16="http://schemas.microsoft.com/office/drawing/2014/main" id="{D78BE4E8-838D-48BD-B407-77261B51C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199"/>
              <a:ext cx="55" cy="78"/>
            </a:xfrm>
            <a:custGeom>
              <a:avLst/>
              <a:gdLst>
                <a:gd name="T0" fmla="*/ 0 w 112"/>
                <a:gd name="T1" fmla="*/ 0 h 156"/>
                <a:gd name="T2" fmla="*/ 0 w 112"/>
                <a:gd name="T3" fmla="*/ 0 h 156"/>
                <a:gd name="T4" fmla="*/ 0 w 112"/>
                <a:gd name="T5" fmla="*/ 1 h 156"/>
                <a:gd name="T6" fmla="*/ 0 w 112"/>
                <a:gd name="T7" fmla="*/ 1 h 156"/>
                <a:gd name="T8" fmla="*/ 0 w 112"/>
                <a:gd name="T9" fmla="*/ 1 h 156"/>
                <a:gd name="T10" fmla="*/ 0 w 112"/>
                <a:gd name="T11" fmla="*/ 1 h 156"/>
                <a:gd name="T12" fmla="*/ 0 w 112"/>
                <a:gd name="T13" fmla="*/ 1 h 156"/>
                <a:gd name="T14" fmla="*/ 0 w 112"/>
                <a:gd name="T15" fmla="*/ 1 h 156"/>
                <a:gd name="T16" fmla="*/ 0 w 112"/>
                <a:gd name="T17" fmla="*/ 1 h 156"/>
                <a:gd name="T18" fmla="*/ 0 w 112"/>
                <a:gd name="T19" fmla="*/ 1 h 156"/>
                <a:gd name="T20" fmla="*/ 0 w 112"/>
                <a:gd name="T21" fmla="*/ 1 h 156"/>
                <a:gd name="T22" fmla="*/ 0 w 112"/>
                <a:gd name="T23" fmla="*/ 1 h 156"/>
                <a:gd name="T24" fmla="*/ 0 w 112"/>
                <a:gd name="T25" fmla="*/ 1 h 156"/>
                <a:gd name="T26" fmla="*/ 0 w 112"/>
                <a:gd name="T27" fmla="*/ 1 h 156"/>
                <a:gd name="T28" fmla="*/ 0 w 112"/>
                <a:gd name="T29" fmla="*/ 1 h 156"/>
                <a:gd name="T30" fmla="*/ 0 w 112"/>
                <a:gd name="T31" fmla="*/ 1 h 156"/>
                <a:gd name="T32" fmla="*/ 0 w 112"/>
                <a:gd name="T33" fmla="*/ 1 h 156"/>
                <a:gd name="T34" fmla="*/ 0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2" name="Freeform 83">
              <a:extLst>
                <a:ext uri="{FF2B5EF4-FFF2-40B4-BE49-F238E27FC236}">
                  <a16:creationId xmlns:a16="http://schemas.microsoft.com/office/drawing/2014/main" id="{D411B4C2-7168-44FE-8C8C-28A27C824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82"/>
              <a:ext cx="75" cy="62"/>
            </a:xfrm>
            <a:custGeom>
              <a:avLst/>
              <a:gdLst>
                <a:gd name="T0" fmla="*/ 0 w 151"/>
                <a:gd name="T1" fmla="*/ 1 h 123"/>
                <a:gd name="T2" fmla="*/ 0 w 151"/>
                <a:gd name="T3" fmla="*/ 1 h 123"/>
                <a:gd name="T4" fmla="*/ 0 w 151"/>
                <a:gd name="T5" fmla="*/ 1 h 123"/>
                <a:gd name="T6" fmla="*/ 0 w 151"/>
                <a:gd name="T7" fmla="*/ 1 h 123"/>
                <a:gd name="T8" fmla="*/ 0 w 151"/>
                <a:gd name="T9" fmla="*/ 1 h 123"/>
                <a:gd name="T10" fmla="*/ 0 w 151"/>
                <a:gd name="T11" fmla="*/ 1 h 123"/>
                <a:gd name="T12" fmla="*/ 0 w 151"/>
                <a:gd name="T13" fmla="*/ 1 h 123"/>
                <a:gd name="T14" fmla="*/ 0 w 151"/>
                <a:gd name="T15" fmla="*/ 1 h 123"/>
                <a:gd name="T16" fmla="*/ 0 w 151"/>
                <a:gd name="T17" fmla="*/ 1 h 123"/>
                <a:gd name="T18" fmla="*/ 0 w 151"/>
                <a:gd name="T19" fmla="*/ 1 h 123"/>
                <a:gd name="T20" fmla="*/ 0 w 151"/>
                <a:gd name="T21" fmla="*/ 1 h 123"/>
                <a:gd name="T22" fmla="*/ 0 w 151"/>
                <a:gd name="T23" fmla="*/ 1 h 123"/>
                <a:gd name="T24" fmla="*/ 0 w 151"/>
                <a:gd name="T25" fmla="*/ 1 h 123"/>
                <a:gd name="T26" fmla="*/ 0 w 151"/>
                <a:gd name="T27" fmla="*/ 1 h 123"/>
                <a:gd name="T28" fmla="*/ 0 w 151"/>
                <a:gd name="T29" fmla="*/ 1 h 123"/>
                <a:gd name="T30" fmla="*/ 0 w 151"/>
                <a:gd name="T31" fmla="*/ 1 h 123"/>
                <a:gd name="T32" fmla="*/ 0 w 151"/>
                <a:gd name="T33" fmla="*/ 1 h 123"/>
                <a:gd name="T34" fmla="*/ 0 w 151"/>
                <a:gd name="T35" fmla="*/ 1 h 123"/>
                <a:gd name="T36" fmla="*/ 0 w 151"/>
                <a:gd name="T37" fmla="*/ 1 h 123"/>
                <a:gd name="T38" fmla="*/ 0 w 151"/>
                <a:gd name="T39" fmla="*/ 1 h 123"/>
                <a:gd name="T40" fmla="*/ 0 w 151"/>
                <a:gd name="T41" fmla="*/ 1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1 h 123"/>
                <a:gd name="T48" fmla="*/ 0 w 151"/>
                <a:gd name="T49" fmla="*/ 1 h 123"/>
                <a:gd name="T50" fmla="*/ 0 w 151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3" name="Freeform 84">
              <a:extLst>
                <a:ext uri="{FF2B5EF4-FFF2-40B4-BE49-F238E27FC236}">
                  <a16:creationId xmlns:a16="http://schemas.microsoft.com/office/drawing/2014/main" id="{EE8A59E3-1AF6-4655-9111-666AD89FA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113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4" name="Freeform 85">
              <a:extLst>
                <a:ext uri="{FF2B5EF4-FFF2-40B4-BE49-F238E27FC236}">
                  <a16:creationId xmlns:a16="http://schemas.microsoft.com/office/drawing/2014/main" id="{494B4CF0-E881-48B7-8A1B-F3DCEA65B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114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5" name="Freeform 86">
              <a:extLst>
                <a:ext uri="{FF2B5EF4-FFF2-40B4-BE49-F238E27FC236}">
                  <a16:creationId xmlns:a16="http://schemas.microsoft.com/office/drawing/2014/main" id="{C3DB3CDA-171C-4D94-B7DE-E7472DCE5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3140"/>
              <a:ext cx="20" cy="21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1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0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6" name="Freeform 87">
              <a:extLst>
                <a:ext uri="{FF2B5EF4-FFF2-40B4-BE49-F238E27FC236}">
                  <a16:creationId xmlns:a16="http://schemas.microsoft.com/office/drawing/2014/main" id="{42C1D896-09D4-48F2-B436-F461F1E78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4" y="2590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7" name="Freeform 88">
              <a:extLst>
                <a:ext uri="{FF2B5EF4-FFF2-40B4-BE49-F238E27FC236}">
                  <a16:creationId xmlns:a16="http://schemas.microsoft.com/office/drawing/2014/main" id="{44913CD1-A956-4C7D-877D-E85F85C97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616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8" name="Freeform 89">
              <a:extLst>
                <a:ext uri="{FF2B5EF4-FFF2-40B4-BE49-F238E27FC236}">
                  <a16:creationId xmlns:a16="http://schemas.microsoft.com/office/drawing/2014/main" id="{C33F9CAE-0200-46E1-BF83-5C5C720E1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362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9" name="Freeform 90">
              <a:extLst>
                <a:ext uri="{FF2B5EF4-FFF2-40B4-BE49-F238E27FC236}">
                  <a16:creationId xmlns:a16="http://schemas.microsoft.com/office/drawing/2014/main" id="{11983576-3416-41E3-8E4D-982C90B54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36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0" name="Freeform 91">
              <a:extLst>
                <a:ext uri="{FF2B5EF4-FFF2-40B4-BE49-F238E27FC236}">
                  <a16:creationId xmlns:a16="http://schemas.microsoft.com/office/drawing/2014/main" id="{182CD166-FCF9-44EA-BD60-3ED71FB6A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247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1" name="Freeform 92">
              <a:extLst>
                <a:ext uri="{FF2B5EF4-FFF2-40B4-BE49-F238E27FC236}">
                  <a16:creationId xmlns:a16="http://schemas.microsoft.com/office/drawing/2014/main" id="{F665D458-19EB-47BC-884D-B626EC5BD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486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2" name="Freeform 93">
              <a:extLst>
                <a:ext uri="{FF2B5EF4-FFF2-40B4-BE49-F238E27FC236}">
                  <a16:creationId xmlns:a16="http://schemas.microsoft.com/office/drawing/2014/main" id="{41CEBB99-0C3C-400F-ACB6-10DF936FA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" y="2274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3" name="Freeform 94">
              <a:extLst>
                <a:ext uri="{FF2B5EF4-FFF2-40B4-BE49-F238E27FC236}">
                  <a16:creationId xmlns:a16="http://schemas.microsoft.com/office/drawing/2014/main" id="{09913DFE-720C-44F0-8DC2-98089C30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28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4" name="Freeform 95">
              <a:extLst>
                <a:ext uri="{FF2B5EF4-FFF2-40B4-BE49-F238E27FC236}">
                  <a16:creationId xmlns:a16="http://schemas.microsoft.com/office/drawing/2014/main" id="{7F82FFBA-02A7-4208-824B-FC3E40887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" y="259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5" name="Freeform 96">
              <a:extLst>
                <a:ext uri="{FF2B5EF4-FFF2-40B4-BE49-F238E27FC236}">
                  <a16:creationId xmlns:a16="http://schemas.microsoft.com/office/drawing/2014/main" id="{CE4A3514-30FE-4E46-AD7D-54BC4AF7C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60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6" name="Freeform 97">
              <a:extLst>
                <a:ext uri="{FF2B5EF4-FFF2-40B4-BE49-F238E27FC236}">
                  <a16:creationId xmlns:a16="http://schemas.microsoft.com/office/drawing/2014/main" id="{21C60D92-B62A-4B4F-B7F4-F88684D02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655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7" name="Freeform 98">
              <a:extLst>
                <a:ext uri="{FF2B5EF4-FFF2-40B4-BE49-F238E27FC236}">
                  <a16:creationId xmlns:a16="http://schemas.microsoft.com/office/drawing/2014/main" id="{164F2932-1965-45A5-8149-5ED7840E1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2662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8" name="Freeform 99">
              <a:extLst>
                <a:ext uri="{FF2B5EF4-FFF2-40B4-BE49-F238E27FC236}">
                  <a16:creationId xmlns:a16="http://schemas.microsoft.com/office/drawing/2014/main" id="{A621A730-BA61-48EA-A438-18BB0AD34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711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9" name="Freeform 100">
              <a:extLst>
                <a:ext uri="{FF2B5EF4-FFF2-40B4-BE49-F238E27FC236}">
                  <a16:creationId xmlns:a16="http://schemas.microsoft.com/office/drawing/2014/main" id="{75DF66DC-B5AA-408C-99D3-1835DC583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1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0" name="Freeform 101">
              <a:extLst>
                <a:ext uri="{FF2B5EF4-FFF2-40B4-BE49-F238E27FC236}">
                  <a16:creationId xmlns:a16="http://schemas.microsoft.com/office/drawing/2014/main" id="{A0F45C8B-6E2E-4EE3-B8C3-A717FC3D4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454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1" name="Freeform 102">
              <a:extLst>
                <a:ext uri="{FF2B5EF4-FFF2-40B4-BE49-F238E27FC236}">
                  <a16:creationId xmlns:a16="http://schemas.microsoft.com/office/drawing/2014/main" id="{10EBC10B-39B4-4DD8-AF76-4503042A3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462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2" name="Freeform 103">
              <a:extLst>
                <a:ext uri="{FF2B5EF4-FFF2-40B4-BE49-F238E27FC236}">
                  <a16:creationId xmlns:a16="http://schemas.microsoft.com/office/drawing/2014/main" id="{9C068C5A-63B3-429D-BD18-8BD512C62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831"/>
              <a:ext cx="30" cy="29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3" name="Freeform 104">
              <a:extLst>
                <a:ext uri="{FF2B5EF4-FFF2-40B4-BE49-F238E27FC236}">
                  <a16:creationId xmlns:a16="http://schemas.microsoft.com/office/drawing/2014/main" id="{43A2882D-1BA7-41FD-BDB0-F33A95FE0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838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4" name="Freeform 105">
              <a:extLst>
                <a:ext uri="{FF2B5EF4-FFF2-40B4-BE49-F238E27FC236}">
                  <a16:creationId xmlns:a16="http://schemas.microsoft.com/office/drawing/2014/main" id="{8F444283-3FE0-4779-B7CC-7986C8ADF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926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5" name="Freeform 106">
              <a:extLst>
                <a:ext uri="{FF2B5EF4-FFF2-40B4-BE49-F238E27FC236}">
                  <a16:creationId xmlns:a16="http://schemas.microsoft.com/office/drawing/2014/main" id="{9145A16A-9C86-4194-898E-6AAA6CE4B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293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6" name="Freeform 107">
              <a:extLst>
                <a:ext uri="{FF2B5EF4-FFF2-40B4-BE49-F238E27FC236}">
                  <a16:creationId xmlns:a16="http://schemas.microsoft.com/office/drawing/2014/main" id="{2E811F9A-9882-4750-AD87-5F3378AE3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95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7" name="Freeform 108">
              <a:extLst>
                <a:ext uri="{FF2B5EF4-FFF2-40B4-BE49-F238E27FC236}">
                  <a16:creationId xmlns:a16="http://schemas.microsoft.com/office/drawing/2014/main" id="{E0B2B85D-C5C1-4C21-B08D-D62361120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965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8" name="Freeform 109">
              <a:extLst>
                <a:ext uri="{FF2B5EF4-FFF2-40B4-BE49-F238E27FC236}">
                  <a16:creationId xmlns:a16="http://schemas.microsoft.com/office/drawing/2014/main" id="{975091A9-D20F-41CB-BE52-5484D7579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879"/>
              <a:ext cx="30" cy="29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9" name="Freeform 110">
              <a:extLst>
                <a:ext uri="{FF2B5EF4-FFF2-40B4-BE49-F238E27FC236}">
                  <a16:creationId xmlns:a16="http://schemas.microsoft.com/office/drawing/2014/main" id="{6C4C3CBB-E512-408A-8258-098B7BEEC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2886"/>
              <a:ext cx="15" cy="14"/>
            </a:xfrm>
            <a:custGeom>
              <a:avLst/>
              <a:gdLst>
                <a:gd name="T0" fmla="*/ 1 w 30"/>
                <a:gd name="T1" fmla="*/ 1 h 27"/>
                <a:gd name="T2" fmla="*/ 1 w 30"/>
                <a:gd name="T3" fmla="*/ 1 h 27"/>
                <a:gd name="T4" fmla="*/ 1 w 30"/>
                <a:gd name="T5" fmla="*/ 1 h 27"/>
                <a:gd name="T6" fmla="*/ 1 w 30"/>
                <a:gd name="T7" fmla="*/ 1 h 27"/>
                <a:gd name="T8" fmla="*/ 1 w 30"/>
                <a:gd name="T9" fmla="*/ 1 h 27"/>
                <a:gd name="T10" fmla="*/ 1 w 30"/>
                <a:gd name="T11" fmla="*/ 1 h 27"/>
                <a:gd name="T12" fmla="*/ 1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1 w 30"/>
                <a:gd name="T21" fmla="*/ 1 h 27"/>
                <a:gd name="T22" fmla="*/ 1 w 30"/>
                <a:gd name="T23" fmla="*/ 1 h 27"/>
                <a:gd name="T24" fmla="*/ 1 w 30"/>
                <a:gd name="T25" fmla="*/ 1 h 27"/>
                <a:gd name="T26" fmla="*/ 1 w 30"/>
                <a:gd name="T27" fmla="*/ 1 h 27"/>
                <a:gd name="T28" fmla="*/ 1 w 30"/>
                <a:gd name="T29" fmla="*/ 0 h 27"/>
                <a:gd name="T30" fmla="*/ 1 w 30"/>
                <a:gd name="T31" fmla="*/ 0 h 27"/>
                <a:gd name="T32" fmla="*/ 1 w 30"/>
                <a:gd name="T33" fmla="*/ 0 h 27"/>
                <a:gd name="T34" fmla="*/ 1 w 30"/>
                <a:gd name="T35" fmla="*/ 0 h 27"/>
                <a:gd name="T36" fmla="*/ 1 w 30"/>
                <a:gd name="T37" fmla="*/ 0 h 27"/>
                <a:gd name="T38" fmla="*/ 1 w 30"/>
                <a:gd name="T39" fmla="*/ 1 h 27"/>
                <a:gd name="T40" fmla="*/ 1 w 30"/>
                <a:gd name="T41" fmla="*/ 1 h 27"/>
                <a:gd name="T42" fmla="*/ 1 w 30"/>
                <a:gd name="T43" fmla="*/ 1 h 27"/>
                <a:gd name="T44" fmla="*/ 1 w 30"/>
                <a:gd name="T45" fmla="*/ 1 h 27"/>
                <a:gd name="T46" fmla="*/ 1 w 30"/>
                <a:gd name="T47" fmla="*/ 1 h 27"/>
                <a:gd name="T48" fmla="*/ 1 w 30"/>
                <a:gd name="T49" fmla="*/ 1 h 27"/>
                <a:gd name="T50" fmla="*/ 1 w 30"/>
                <a:gd name="T51" fmla="*/ 1 h 27"/>
                <a:gd name="T52" fmla="*/ 1 w 30"/>
                <a:gd name="T53" fmla="*/ 1 h 27"/>
                <a:gd name="T54" fmla="*/ 1 w 30"/>
                <a:gd name="T55" fmla="*/ 1 h 27"/>
                <a:gd name="T56" fmla="*/ 1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0" name="Freeform 111">
              <a:extLst>
                <a:ext uri="{FF2B5EF4-FFF2-40B4-BE49-F238E27FC236}">
                  <a16:creationId xmlns:a16="http://schemas.microsoft.com/office/drawing/2014/main" id="{B74C19C9-7E67-437B-919D-DC1DD3EB7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307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1" name="Freeform 112">
              <a:extLst>
                <a:ext uri="{FF2B5EF4-FFF2-40B4-BE49-F238E27FC236}">
                  <a16:creationId xmlns:a16="http://schemas.microsoft.com/office/drawing/2014/main" id="{54071CD8-3B35-4E25-9FDB-A49F7B0E7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307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2" name="Freeform 113">
              <a:extLst>
                <a:ext uri="{FF2B5EF4-FFF2-40B4-BE49-F238E27FC236}">
                  <a16:creationId xmlns:a16="http://schemas.microsoft.com/office/drawing/2014/main" id="{0B4E4ADC-E112-4390-A177-F21BB82BE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0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3" name="Freeform 114">
              <a:extLst>
                <a:ext uri="{FF2B5EF4-FFF2-40B4-BE49-F238E27FC236}">
                  <a16:creationId xmlns:a16="http://schemas.microsoft.com/office/drawing/2014/main" id="{16BAEB09-0737-435C-A0A7-9B02D21D7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321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4" name="Freeform 115">
              <a:extLst>
                <a:ext uri="{FF2B5EF4-FFF2-40B4-BE49-F238E27FC236}">
                  <a16:creationId xmlns:a16="http://schemas.microsoft.com/office/drawing/2014/main" id="{E2EAC569-BDC9-48B0-86B7-93710DC5D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" y="3332"/>
              <a:ext cx="30" cy="29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5" name="Freeform 116">
              <a:extLst>
                <a:ext uri="{FF2B5EF4-FFF2-40B4-BE49-F238E27FC236}">
                  <a16:creationId xmlns:a16="http://schemas.microsoft.com/office/drawing/2014/main" id="{561BE845-2E26-4824-9E9F-E2FBC2F72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339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6" name="Freeform 117">
              <a:extLst>
                <a:ext uri="{FF2B5EF4-FFF2-40B4-BE49-F238E27FC236}">
                  <a16:creationId xmlns:a16="http://schemas.microsoft.com/office/drawing/2014/main" id="{9F55A457-3402-4E0D-95AB-273DC29D6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3252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7" name="Freeform 118">
              <a:extLst>
                <a:ext uri="{FF2B5EF4-FFF2-40B4-BE49-F238E27FC236}">
                  <a16:creationId xmlns:a16="http://schemas.microsoft.com/office/drawing/2014/main" id="{DCD6101A-3F06-4A1D-8B04-BB58050FC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59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8" name="Freeform 119">
              <a:extLst>
                <a:ext uri="{FF2B5EF4-FFF2-40B4-BE49-F238E27FC236}">
                  <a16:creationId xmlns:a16="http://schemas.microsoft.com/office/drawing/2014/main" id="{B2A207D6-1DD3-4FDE-A5E0-46C18BB4D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300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9" name="Freeform 120">
              <a:extLst>
                <a:ext uri="{FF2B5EF4-FFF2-40B4-BE49-F238E27FC236}">
                  <a16:creationId xmlns:a16="http://schemas.microsoft.com/office/drawing/2014/main" id="{0A4DD1F1-A1DA-4108-88C4-E520A5AE0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008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0" name="Freeform 121">
              <a:extLst>
                <a:ext uri="{FF2B5EF4-FFF2-40B4-BE49-F238E27FC236}">
                  <a16:creationId xmlns:a16="http://schemas.microsoft.com/office/drawing/2014/main" id="{746C49E7-C4B1-483B-B775-0F02CBA14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" y="319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1" name="Freeform 122">
              <a:extLst>
                <a:ext uri="{FF2B5EF4-FFF2-40B4-BE49-F238E27FC236}">
                  <a16:creationId xmlns:a16="http://schemas.microsoft.com/office/drawing/2014/main" id="{850CB534-EC30-46A3-9101-D17AFD6B7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20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2" name="Freeform 123">
              <a:extLst>
                <a:ext uri="{FF2B5EF4-FFF2-40B4-BE49-F238E27FC236}">
                  <a16:creationId xmlns:a16="http://schemas.microsoft.com/office/drawing/2014/main" id="{30C6059F-CEF3-4E59-9A35-34E4AC1D7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3094"/>
              <a:ext cx="30" cy="30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3" name="Freeform 124">
              <a:extLst>
                <a:ext uri="{FF2B5EF4-FFF2-40B4-BE49-F238E27FC236}">
                  <a16:creationId xmlns:a16="http://schemas.microsoft.com/office/drawing/2014/main" id="{2B8463BC-9379-4E86-B464-3C4244C74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3102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4" name="Freeform 125">
              <a:extLst>
                <a:ext uri="{FF2B5EF4-FFF2-40B4-BE49-F238E27FC236}">
                  <a16:creationId xmlns:a16="http://schemas.microsoft.com/office/drawing/2014/main" id="{0FE928FA-99DA-43B9-8CD4-CB5F5EA04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327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5" name="Freeform 126">
              <a:extLst>
                <a:ext uri="{FF2B5EF4-FFF2-40B4-BE49-F238E27FC236}">
                  <a16:creationId xmlns:a16="http://schemas.microsoft.com/office/drawing/2014/main" id="{A16D11D2-89CA-456B-82FA-C4106D7AE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280"/>
              <a:ext cx="15" cy="15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6" name="Freeform 127">
              <a:extLst>
                <a:ext uri="{FF2B5EF4-FFF2-40B4-BE49-F238E27FC236}">
                  <a16:creationId xmlns:a16="http://schemas.microsoft.com/office/drawing/2014/main" id="{E553C76B-CA61-4F2C-B478-0FFA30F07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390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7" name="Freeform 128">
              <a:extLst>
                <a:ext uri="{FF2B5EF4-FFF2-40B4-BE49-F238E27FC236}">
                  <a16:creationId xmlns:a16="http://schemas.microsoft.com/office/drawing/2014/main" id="{09CBAFF2-3C3D-4AB0-917E-00EB2734E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39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8" name="Freeform 129">
              <a:extLst>
                <a:ext uri="{FF2B5EF4-FFF2-40B4-BE49-F238E27FC236}">
                  <a16:creationId xmlns:a16="http://schemas.microsoft.com/office/drawing/2014/main" id="{A2D539D8-995B-4924-A088-59FB8D354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331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9" name="Freeform 130">
              <a:extLst>
                <a:ext uri="{FF2B5EF4-FFF2-40B4-BE49-F238E27FC236}">
                  <a16:creationId xmlns:a16="http://schemas.microsoft.com/office/drawing/2014/main" id="{6CFC4D3D-67FB-4762-8E60-D9F1DE02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332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0" name="Freeform 131">
              <a:extLst>
                <a:ext uri="{FF2B5EF4-FFF2-40B4-BE49-F238E27FC236}">
                  <a16:creationId xmlns:a16="http://schemas.microsoft.com/office/drawing/2014/main" id="{65D71A4D-25E0-4189-9DBE-1289C03F3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339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1" name="Freeform 132">
              <a:extLst>
                <a:ext uri="{FF2B5EF4-FFF2-40B4-BE49-F238E27FC236}">
                  <a16:creationId xmlns:a16="http://schemas.microsoft.com/office/drawing/2014/main" id="{29D1F0C0-B936-4250-87D7-F69D2B43F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405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2" name="Freeform 133">
              <a:extLst>
                <a:ext uri="{FF2B5EF4-FFF2-40B4-BE49-F238E27FC236}">
                  <a16:creationId xmlns:a16="http://schemas.microsoft.com/office/drawing/2014/main" id="{33B1EC83-CFEF-4B66-A51F-2C195DE81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129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3" name="Freeform 134">
              <a:extLst>
                <a:ext uri="{FF2B5EF4-FFF2-40B4-BE49-F238E27FC236}">
                  <a16:creationId xmlns:a16="http://schemas.microsoft.com/office/drawing/2014/main" id="{FA1409F6-5665-450C-A8BF-979888E11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3136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4" name="Freeform 135">
              <a:extLst>
                <a:ext uri="{FF2B5EF4-FFF2-40B4-BE49-F238E27FC236}">
                  <a16:creationId xmlns:a16="http://schemas.microsoft.com/office/drawing/2014/main" id="{3FB73DE9-1C72-4BC8-A5C7-9093375DC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11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5" name="Freeform 136">
              <a:extLst>
                <a:ext uri="{FF2B5EF4-FFF2-40B4-BE49-F238E27FC236}">
                  <a16:creationId xmlns:a16="http://schemas.microsoft.com/office/drawing/2014/main" id="{3D134657-3452-4168-8298-9E6AB192E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311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6" name="Freeform 137">
              <a:extLst>
                <a:ext uri="{FF2B5EF4-FFF2-40B4-BE49-F238E27FC236}">
                  <a16:creationId xmlns:a16="http://schemas.microsoft.com/office/drawing/2014/main" id="{F2847314-7728-43ED-A8C6-CEA86BF8D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257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7" name="Freeform 138">
              <a:extLst>
                <a:ext uri="{FF2B5EF4-FFF2-40B4-BE49-F238E27FC236}">
                  <a16:creationId xmlns:a16="http://schemas.microsoft.com/office/drawing/2014/main" id="{EB3FF4CA-4139-40D9-BF25-228D81237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326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8" name="Freeform 139">
              <a:extLst>
                <a:ext uri="{FF2B5EF4-FFF2-40B4-BE49-F238E27FC236}">
                  <a16:creationId xmlns:a16="http://schemas.microsoft.com/office/drawing/2014/main" id="{F09D1CA3-9EFA-410D-B97E-A4FD34E96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3" y="3382"/>
              <a:ext cx="30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9" name="Freeform 140">
              <a:extLst>
                <a:ext uri="{FF2B5EF4-FFF2-40B4-BE49-F238E27FC236}">
                  <a16:creationId xmlns:a16="http://schemas.microsoft.com/office/drawing/2014/main" id="{75999155-FE0F-4EA0-8DA2-E514D21D0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3390"/>
              <a:ext cx="14" cy="14"/>
            </a:xfrm>
            <a:custGeom>
              <a:avLst/>
              <a:gdLst>
                <a:gd name="T0" fmla="*/ 1 w 28"/>
                <a:gd name="T1" fmla="*/ 0 h 29"/>
                <a:gd name="T2" fmla="*/ 1 w 28"/>
                <a:gd name="T3" fmla="*/ 0 h 29"/>
                <a:gd name="T4" fmla="*/ 1 w 28"/>
                <a:gd name="T5" fmla="*/ 0 h 29"/>
                <a:gd name="T6" fmla="*/ 1 w 28"/>
                <a:gd name="T7" fmla="*/ 0 h 29"/>
                <a:gd name="T8" fmla="*/ 1 w 28"/>
                <a:gd name="T9" fmla="*/ 0 h 29"/>
                <a:gd name="T10" fmla="*/ 1 w 28"/>
                <a:gd name="T11" fmla="*/ 0 h 29"/>
                <a:gd name="T12" fmla="*/ 1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1 w 28"/>
                <a:gd name="T21" fmla="*/ 0 h 29"/>
                <a:gd name="T22" fmla="*/ 1 w 28"/>
                <a:gd name="T23" fmla="*/ 0 h 29"/>
                <a:gd name="T24" fmla="*/ 1 w 28"/>
                <a:gd name="T25" fmla="*/ 0 h 29"/>
                <a:gd name="T26" fmla="*/ 1 w 28"/>
                <a:gd name="T27" fmla="*/ 0 h 29"/>
                <a:gd name="T28" fmla="*/ 1 w 28"/>
                <a:gd name="T29" fmla="*/ 0 h 29"/>
                <a:gd name="T30" fmla="*/ 1 w 28"/>
                <a:gd name="T31" fmla="*/ 0 h 29"/>
                <a:gd name="T32" fmla="*/ 1 w 28"/>
                <a:gd name="T33" fmla="*/ 0 h 29"/>
                <a:gd name="T34" fmla="*/ 1 w 28"/>
                <a:gd name="T35" fmla="*/ 0 h 29"/>
                <a:gd name="T36" fmla="*/ 1 w 28"/>
                <a:gd name="T37" fmla="*/ 0 h 29"/>
                <a:gd name="T38" fmla="*/ 1 w 28"/>
                <a:gd name="T39" fmla="*/ 0 h 29"/>
                <a:gd name="T40" fmla="*/ 1 w 28"/>
                <a:gd name="T41" fmla="*/ 0 h 29"/>
                <a:gd name="T42" fmla="*/ 1 w 28"/>
                <a:gd name="T43" fmla="*/ 0 h 29"/>
                <a:gd name="T44" fmla="*/ 1 w 28"/>
                <a:gd name="T45" fmla="*/ 0 h 29"/>
                <a:gd name="T46" fmla="*/ 1 w 28"/>
                <a:gd name="T47" fmla="*/ 0 h 29"/>
                <a:gd name="T48" fmla="*/ 1 w 28"/>
                <a:gd name="T49" fmla="*/ 0 h 29"/>
                <a:gd name="T50" fmla="*/ 1 w 28"/>
                <a:gd name="T51" fmla="*/ 0 h 29"/>
                <a:gd name="T52" fmla="*/ 1 w 28"/>
                <a:gd name="T53" fmla="*/ 0 h 29"/>
                <a:gd name="T54" fmla="*/ 1 w 28"/>
                <a:gd name="T55" fmla="*/ 0 h 29"/>
                <a:gd name="T56" fmla="*/ 1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0" name="Freeform 141">
              <a:extLst>
                <a:ext uri="{FF2B5EF4-FFF2-40B4-BE49-F238E27FC236}">
                  <a16:creationId xmlns:a16="http://schemas.microsoft.com/office/drawing/2014/main" id="{5EE0883E-6008-42E7-B1A2-2C112C124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40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1" name="Freeform 142">
              <a:extLst>
                <a:ext uri="{FF2B5EF4-FFF2-40B4-BE49-F238E27FC236}">
                  <a16:creationId xmlns:a16="http://schemas.microsoft.com/office/drawing/2014/main" id="{B9E610F0-F721-4C55-9E2C-CF0929F16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3417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2" name="Freeform 143">
              <a:extLst>
                <a:ext uri="{FF2B5EF4-FFF2-40B4-BE49-F238E27FC236}">
                  <a16:creationId xmlns:a16="http://schemas.microsoft.com/office/drawing/2014/main" id="{AD354EC1-7119-4DC2-A2C0-09BA06152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310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3" name="Freeform 144">
              <a:extLst>
                <a:ext uri="{FF2B5EF4-FFF2-40B4-BE49-F238E27FC236}">
                  <a16:creationId xmlns:a16="http://schemas.microsoft.com/office/drawing/2014/main" id="{ADBF619B-3811-4E26-978F-0F9A8D96D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318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4" name="Freeform 145">
              <a:extLst>
                <a:ext uri="{FF2B5EF4-FFF2-40B4-BE49-F238E27FC236}">
                  <a16:creationId xmlns:a16="http://schemas.microsoft.com/office/drawing/2014/main" id="{96854462-022B-4B04-BDC6-05C3DAA57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18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5" name="Freeform 146">
              <a:extLst>
                <a:ext uri="{FF2B5EF4-FFF2-40B4-BE49-F238E27FC236}">
                  <a16:creationId xmlns:a16="http://schemas.microsoft.com/office/drawing/2014/main" id="{8299B969-7BCB-40E3-BF31-9E4C13CF7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18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6" name="Freeform 147">
              <a:extLst>
                <a:ext uri="{FF2B5EF4-FFF2-40B4-BE49-F238E27FC236}">
                  <a16:creationId xmlns:a16="http://schemas.microsoft.com/office/drawing/2014/main" id="{BEA61386-3484-4B02-83F8-7DCC747EA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331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7" name="Freeform 148">
              <a:extLst>
                <a:ext uri="{FF2B5EF4-FFF2-40B4-BE49-F238E27FC236}">
                  <a16:creationId xmlns:a16="http://schemas.microsoft.com/office/drawing/2014/main" id="{34C42F9D-450D-435B-8796-5EECF0F0C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" y="3318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8" name="Freeform 149">
              <a:extLst>
                <a:ext uri="{FF2B5EF4-FFF2-40B4-BE49-F238E27FC236}">
                  <a16:creationId xmlns:a16="http://schemas.microsoft.com/office/drawing/2014/main" id="{9461C820-36AA-474A-ABA7-B38378A43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23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9" name="Freeform 150">
              <a:extLst>
                <a:ext uri="{FF2B5EF4-FFF2-40B4-BE49-F238E27FC236}">
                  <a16:creationId xmlns:a16="http://schemas.microsoft.com/office/drawing/2014/main" id="{9344E280-D430-458F-9904-CB0F43CB0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24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0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1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1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1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1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0" dur="80"/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1" dur="80"/>
                                        <p:tgtEl>
                                          <p:spTgt spid="11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80"/>
                                        <p:tgtEl>
                                          <p:spTgt spid="11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utoUpdateAnimBg="0"/>
      <p:bldP spid="11302" grpId="0" autoUpdateAnimBg="0"/>
      <p:bldP spid="11302" grpId="1" autoUpdateAnimBg="0"/>
      <p:bldP spid="11303" grpId="0" autoUpdateAnimBg="0"/>
      <p:bldP spid="11303" grpId="1" autoUpdateAnimBg="0"/>
      <p:bldP spid="11304" grpId="0" autoUpdateAnimBg="0"/>
      <p:bldP spid="11305" grpId="0" autoUpdateAnimBg="0"/>
      <p:bldP spid="11306" grpId="0" autoUpdateAnimBg="0"/>
      <p:bldP spid="11307" grpId="0" autoUpdateAnimBg="0"/>
      <p:bldP spid="11308" grpId="0" autoUpdateAnimBg="0"/>
      <p:bldP spid="11309" grpId="0" autoUpdateAnimBg="0"/>
      <p:bldP spid="11310" grpId="0" autoUpdateAnimBg="0"/>
      <p:bldP spid="11311" grpId="0" autoUpdateAnimBg="0"/>
      <p:bldP spid="11312" grpId="0" autoUpdateAnimBg="0"/>
      <p:bldP spid="11313" grpId="0" autoUpdateAnimBg="0"/>
      <p:bldP spid="11314" grpId="0" autoUpdateAnimBg="0"/>
      <p:bldP spid="11315" grpId="0" autoUpdateAnimBg="0"/>
      <p:bldP spid="11316" grpId="0" autoUpdateAnimBg="0"/>
      <p:bldP spid="11317" grpId="0" autoUpdateAnimBg="0"/>
      <p:bldP spid="11318" grpId="0" autoUpdateAnimBg="0"/>
      <p:bldP spid="11319" grpId="0" autoUpdateAnimBg="0"/>
      <p:bldP spid="11321" grpId="0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8FCCBA1D-CE1D-481C-B140-F3FEEE1BB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174363"/>
              </p:ext>
            </p:extLst>
          </p:nvPr>
        </p:nvGraphicFramePr>
        <p:xfrm>
          <a:off x="533400" y="-9603"/>
          <a:ext cx="6934200" cy="2828913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0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anh</a:t>
                      </a:r>
                      <a:endParaRPr kumimoji="0" lang="en-US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2" marR="914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</a:t>
                      </a:r>
                      <a:endParaRPr kumimoji="0" lang="en-US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anh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</a:t>
                      </a:r>
                      <a:endParaRPr kumimoji="0" lang="en-US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2" marR="9144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1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42" marR="914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+ 2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9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42" marR="914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+ 0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9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1442" marR="914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+ 1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9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91442" marR="914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9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91442" marR="914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+ b</a:t>
                      </a:r>
                    </a:p>
                  </a:txBody>
                  <a:tcPr marL="91442" marR="91442" marT="45711" marB="45711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248" name="Text Box 57">
            <a:extLst>
              <a:ext uri="{FF2B5EF4-FFF2-40B4-BE49-F238E27FC236}">
                <a16:creationId xmlns:a16="http://schemas.microsoft.com/office/drawing/2014/main" id="{83AE0562-2781-4F0B-9487-E3FF2E674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505361"/>
            <a:ext cx="4038600" cy="132343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+ b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9" name="Text Box 51">
            <a:extLst>
              <a:ext uri="{FF2B5EF4-FFF2-40B4-BE49-F238E27FC236}">
                <a16:creationId xmlns:a16="http://schemas.microsoft.com/office/drawing/2014/main" id="{9ED96D6C-3E92-4B19-8934-46DE708B8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909" y="2819400"/>
            <a:ext cx="11406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+ b 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51">
            <a:extLst>
              <a:ext uri="{FF2B5EF4-FFF2-40B4-BE49-F238E27FC236}">
                <a16:creationId xmlns:a16="http://schemas.microsoft.com/office/drawing/2014/main" id="{EEF172EB-D01B-4369-8FF9-CF475610D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417" y="3348227"/>
            <a:ext cx="11406238" cy="646331"/>
          </a:xfrm>
          <a:prstGeom prst="rect">
            <a:avLst/>
          </a:prstGeom>
          <a:solidFill>
            <a:srgbClr val="66FF99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alt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= 3 </a:t>
            </a:r>
            <a:r>
              <a:rPr lang="en-US" alt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= 2 </a:t>
            </a:r>
            <a:r>
              <a:rPr lang="en-US" alt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+ b </a:t>
            </a:r>
            <a:r>
              <a:rPr lang="en-US" alt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                </a:t>
            </a:r>
            <a:endParaRPr lang="en-US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52">
            <a:extLst>
              <a:ext uri="{FF2B5EF4-FFF2-40B4-BE49-F238E27FC236}">
                <a16:creationId xmlns:a16="http://schemas.microsoft.com/office/drawing/2014/main" id="{6D026B7B-6B93-4C7B-AA4C-B44154C29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1" y="4419600"/>
            <a:ext cx="11277599" cy="646331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sz="36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Nếu a = 4 và b = 0 thì a + b =</a:t>
            </a:r>
            <a:endParaRPr lang="en-US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53">
            <a:extLst>
              <a:ext uri="{FF2B5EF4-FFF2-40B4-BE49-F238E27FC236}">
                <a16:creationId xmlns:a16="http://schemas.microsoft.com/office/drawing/2014/main" id="{DD895F33-E8DD-4C7D-89AC-932D38327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34" y="5562600"/>
            <a:ext cx="11210665" cy="646331"/>
          </a:xfrm>
          <a:prstGeom prst="rect">
            <a:avLst/>
          </a:prstGeom>
          <a:solidFill>
            <a:srgbClr val="FF99FF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= 0 </a:t>
            </a:r>
            <a:r>
              <a:rPr lang="en-US" alt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= 1 </a:t>
            </a:r>
            <a:r>
              <a:rPr lang="en-US" alt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+ b </a:t>
            </a:r>
            <a:r>
              <a:rPr lang="en-US" alt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11493" y="3315979"/>
            <a:ext cx="2456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+ 2 = </a:t>
            </a:r>
            <a:r>
              <a:rPr lang="en-US" altLang="en-US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5;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2" y="3842655"/>
            <a:ext cx="11201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 b.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09035" y="4419600"/>
            <a:ext cx="2133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+ 0 = 4; 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12566" y="4953000"/>
            <a:ext cx="68932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 b.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600" y="5562600"/>
            <a:ext cx="2133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+ 1 = 1; 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60166" y="6172200"/>
            <a:ext cx="68932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 b.</a:t>
            </a:r>
            <a:endParaRPr lang="en-US" altLang="en-US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5" grpId="0" animBg="1"/>
      <p:bldP spid="16" grpId="0" animBg="1"/>
      <p:bldP spid="17" grpId="0" animBg="1"/>
      <p:bldP spid="2" grpId="0"/>
      <p:bldP spid="3" grpId="0"/>
      <p:bldP spid="5" grpId="0"/>
      <p:bldP spid="6" grpId="0"/>
      <p:bldP spid="7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3">
            <a:extLst>
              <a:ext uri="{FF2B5EF4-FFF2-40B4-BE49-F238E27FC236}">
                <a16:creationId xmlns:a16="http://schemas.microsoft.com/office/drawing/2014/main" id="{9599315E-63AB-4FFD-96F6-37468929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971800"/>
            <a:ext cx="9220200" cy="144655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  <a:defRPr/>
            </a:pP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+b</a:t>
            </a:r>
            <a:r>
              <a:rPr lang="en-US" altLang="en-US" sz="4400" b="1" i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  <a:r>
              <a:rPr lang="en-US" altLang="en-US" sz="44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Text Box 53">
            <a:extLst>
              <a:ext uri="{FF2B5EF4-FFF2-40B4-BE49-F238E27FC236}">
                <a16:creationId xmlns:a16="http://schemas.microsoft.com/office/drawing/2014/main" id="{1E1748A1-E694-41D4-9DC7-A996D66CD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447800"/>
            <a:ext cx="93726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 autoUpdateAnimBg="0"/>
      <p:bldP spid="14" grpId="0"/>
      <p:bldP spid="1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47E5B5A8-5C40-4218-87F4-99930DCF9CA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53314" y="1066800"/>
            <a:ext cx="10037621" cy="762000"/>
          </a:xfrm>
        </p:spPr>
        <p:txBody>
          <a:bodyPr/>
          <a:lstStyle/>
          <a:p>
            <a:r>
              <a:rPr lang="en-US" altLang="en-US" sz="4000" b="1" dirty="0" err="1">
                <a:latin typeface="Times New Roman" panose="02020603050405020304" pitchFamily="18" charset="0"/>
              </a:rPr>
              <a:t>Hãy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lấy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ví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dụ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về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biểu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thức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có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chứa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hai</a:t>
            </a: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</a:rPr>
              <a:t>chữ</a:t>
            </a:r>
            <a:r>
              <a:rPr lang="en-US" altLang="en-US" sz="4000" b="1" dirty="0" smtClean="0">
                <a:latin typeface="Times New Roman" panose="02020603050405020304" pitchFamily="18" charset="0"/>
              </a:rPr>
              <a:t> :</a:t>
            </a:r>
            <a:endParaRPr lang="en-US" altLang="en-US" sz="4000" b="1" dirty="0">
              <a:latin typeface="Times New Roman" panose="02020603050405020304" pitchFamily="18" charset="0"/>
            </a:endParaRPr>
          </a:p>
        </p:txBody>
      </p:sp>
      <p:sp>
        <p:nvSpPr>
          <p:cNvPr id="7" name="Oval 18">
            <a:extLst>
              <a:ext uri="{FF2B5EF4-FFF2-40B4-BE49-F238E27FC236}">
                <a16:creationId xmlns:a16="http://schemas.microsoft.com/office/drawing/2014/main" id="{47FE473E-5FF4-45DA-9CC6-CB5643A3D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057400"/>
            <a:ext cx="1906588" cy="1208088"/>
          </a:xfrm>
          <a:prstGeom prst="ellipse">
            <a:avLst/>
          </a:prstGeom>
          <a:solidFill>
            <a:srgbClr val="FFFF99"/>
          </a:solidFill>
          <a:ln w="57150" cap="flat" cmpd="thickThin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</a:rPr>
              <a:t>a </a:t>
            </a: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</a:rPr>
              <a:t> </a:t>
            </a:r>
            <a:r>
              <a:rPr lang="en-US" altLang="en-US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</a:rPr>
              <a:t>b </a:t>
            </a:r>
            <a:endParaRPr lang="en-US" altLang="en-US" sz="44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P001 4 hàng" pitchFamily="34" charset="0"/>
            </a:endParaRPr>
          </a:p>
        </p:txBody>
      </p:sp>
      <p:sp>
        <p:nvSpPr>
          <p:cNvPr id="8" name="AutoShape 19">
            <a:extLst>
              <a:ext uri="{FF2B5EF4-FFF2-40B4-BE49-F238E27FC236}">
                <a16:creationId xmlns:a16="http://schemas.microsoft.com/office/drawing/2014/main" id="{77237254-DCA8-4D27-BA0F-BABEAB97B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828800"/>
            <a:ext cx="1987550" cy="1943100"/>
          </a:xfrm>
          <a:prstGeom prst="star8">
            <a:avLst>
              <a:gd name="adj" fmla="val 38250"/>
            </a:avLst>
          </a:prstGeom>
          <a:solidFill>
            <a:srgbClr val="FFFF99"/>
          </a:solidFill>
          <a:ln w="57150" cap="flat" cmpd="thickThin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</a:rPr>
              <a:t>c - d</a:t>
            </a:r>
          </a:p>
        </p:txBody>
      </p:sp>
      <p:sp>
        <p:nvSpPr>
          <p:cNvPr id="9" name="AutoShape 20">
            <a:extLst>
              <a:ext uri="{FF2B5EF4-FFF2-40B4-BE49-F238E27FC236}">
                <a16:creationId xmlns:a16="http://schemas.microsoft.com/office/drawing/2014/main" id="{53E1687E-2734-4464-8DFB-10668BD8F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799" y="3810001"/>
            <a:ext cx="3709259" cy="2125663"/>
          </a:xfrm>
          <a:prstGeom prst="star16">
            <a:avLst>
              <a:gd name="adj" fmla="val 37500"/>
            </a:avLst>
          </a:prstGeom>
          <a:solidFill>
            <a:srgbClr val="FFFF99"/>
          </a:solidFill>
          <a:ln w="57150" cap="flat" cmpd="thickThin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</a:rPr>
              <a:t>n </a:t>
            </a: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  <a:cs typeface="Times New Roman" pitchFamily="18" charset="0"/>
              </a:rPr>
              <a:t>m - 3</a:t>
            </a:r>
            <a:endParaRPr lang="en-US" altLang="en-US" sz="44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P001 4 hàng" pitchFamily="34" charset="0"/>
            </a:endParaRPr>
          </a:p>
        </p:txBody>
      </p:sp>
      <p:sp>
        <p:nvSpPr>
          <p:cNvPr id="10" name="AutoShape 21">
            <a:extLst>
              <a:ext uri="{FF2B5EF4-FFF2-40B4-BE49-F238E27FC236}">
                <a16:creationId xmlns:a16="http://schemas.microsoft.com/office/drawing/2014/main" id="{782846DF-8CC0-4742-84D6-7AAB46D02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128" y="3429001"/>
            <a:ext cx="3802472" cy="2181225"/>
          </a:xfrm>
          <a:prstGeom prst="star32">
            <a:avLst>
              <a:gd name="adj" fmla="val 37500"/>
            </a:avLst>
          </a:prstGeom>
          <a:solidFill>
            <a:srgbClr val="FFFF99"/>
          </a:solidFill>
          <a:ln w="57150" cap="flat" cmpd="thickThin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</a:rPr>
              <a:t>p : q </a:t>
            </a: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P001 4 hàng" pitchFamily="34" charset="0"/>
              </a:rPr>
              <a:t> 5</a:t>
            </a:r>
          </a:p>
        </p:txBody>
      </p:sp>
      <p:grpSp>
        <p:nvGrpSpPr>
          <p:cNvPr id="13319" name="Group 10">
            <a:extLst>
              <a:ext uri="{FF2B5EF4-FFF2-40B4-BE49-F238E27FC236}">
                <a16:creationId xmlns:a16="http://schemas.microsoft.com/office/drawing/2014/main" id="{19CED84B-AD8D-4A3D-ABA4-BC7BF9BDF264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5056188"/>
            <a:ext cx="1625600" cy="1801812"/>
            <a:chOff x="2794" y="2160"/>
            <a:chExt cx="1154" cy="1279"/>
          </a:xfrm>
        </p:grpSpPr>
        <p:sp>
          <p:nvSpPr>
            <p:cNvPr id="13461" name="AutoShape 11">
              <a:extLst>
                <a:ext uri="{FF2B5EF4-FFF2-40B4-BE49-F238E27FC236}">
                  <a16:creationId xmlns:a16="http://schemas.microsoft.com/office/drawing/2014/main" id="{5DF27B32-103B-4355-B3BD-B75B1145D6A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32" y="2160"/>
              <a:ext cx="1116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2" name="Freeform 12">
              <a:extLst>
                <a:ext uri="{FF2B5EF4-FFF2-40B4-BE49-F238E27FC236}">
                  <a16:creationId xmlns:a16="http://schemas.microsoft.com/office/drawing/2014/main" id="{14718C34-B158-49C3-9845-B1463522F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" y="2780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3" name="Freeform 13">
              <a:extLst>
                <a:ext uri="{FF2B5EF4-FFF2-40B4-BE49-F238E27FC236}">
                  <a16:creationId xmlns:a16="http://schemas.microsoft.com/office/drawing/2014/main" id="{884871E3-9BD0-453F-A812-FF06CDC16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4" name="Freeform 14">
              <a:extLst>
                <a:ext uri="{FF2B5EF4-FFF2-40B4-BE49-F238E27FC236}">
                  <a16:creationId xmlns:a16="http://schemas.microsoft.com/office/drawing/2014/main" id="{9AFA1EDE-8837-4B53-860F-16B6EB723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5" name="Freeform 15">
              <a:extLst>
                <a:ext uri="{FF2B5EF4-FFF2-40B4-BE49-F238E27FC236}">
                  <a16:creationId xmlns:a16="http://schemas.microsoft.com/office/drawing/2014/main" id="{3D2B798F-C65A-459B-9F53-F8C3406E7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718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6" name="Freeform 16">
              <a:extLst>
                <a:ext uri="{FF2B5EF4-FFF2-40B4-BE49-F238E27FC236}">
                  <a16:creationId xmlns:a16="http://schemas.microsoft.com/office/drawing/2014/main" id="{80C56BF5-38A2-43B5-A677-F9AD57B2A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800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7" name="Freeform 17">
              <a:extLst>
                <a:ext uri="{FF2B5EF4-FFF2-40B4-BE49-F238E27FC236}">
                  <a16:creationId xmlns:a16="http://schemas.microsoft.com/office/drawing/2014/main" id="{FEFE54B2-6CEA-4D83-B21A-41E2D8410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818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8" name="Freeform 18">
              <a:extLst>
                <a:ext uri="{FF2B5EF4-FFF2-40B4-BE49-F238E27FC236}">
                  <a16:creationId xmlns:a16="http://schemas.microsoft.com/office/drawing/2014/main" id="{6CB74C02-DE6E-40CB-91BC-28268FE47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799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9" name="Freeform 19">
              <a:extLst>
                <a:ext uri="{FF2B5EF4-FFF2-40B4-BE49-F238E27FC236}">
                  <a16:creationId xmlns:a16="http://schemas.microsoft.com/office/drawing/2014/main" id="{4098DCF3-213E-4874-BD05-B584BA61E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718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0" name="Freeform 20">
              <a:extLst>
                <a:ext uri="{FF2B5EF4-FFF2-40B4-BE49-F238E27FC236}">
                  <a16:creationId xmlns:a16="http://schemas.microsoft.com/office/drawing/2014/main" id="{FF5D474B-2C25-4D36-8127-38D1BA82D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261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1" name="Freeform 21">
              <a:extLst>
                <a:ext uri="{FF2B5EF4-FFF2-40B4-BE49-F238E27FC236}">
                  <a16:creationId xmlns:a16="http://schemas.microsoft.com/office/drawing/2014/main" id="{0AE14DC7-E95B-4AC9-9797-53F92BA58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2" name="Freeform 22">
              <a:extLst>
                <a:ext uri="{FF2B5EF4-FFF2-40B4-BE49-F238E27FC236}">
                  <a16:creationId xmlns:a16="http://schemas.microsoft.com/office/drawing/2014/main" id="{AEA58C2C-ECD8-49F5-A7C1-7A929FDC1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3" name="Freeform 23">
              <a:extLst>
                <a:ext uri="{FF2B5EF4-FFF2-40B4-BE49-F238E27FC236}">
                  <a16:creationId xmlns:a16="http://schemas.microsoft.com/office/drawing/2014/main" id="{CE992BFB-EA92-49D9-8F18-DD1214165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36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Freeform 24">
              <a:extLst>
                <a:ext uri="{FF2B5EF4-FFF2-40B4-BE49-F238E27FC236}">
                  <a16:creationId xmlns:a16="http://schemas.microsoft.com/office/drawing/2014/main" id="{7B84A058-5A28-41A0-B453-40C3CBBDC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5" name="Freeform 25">
              <a:extLst>
                <a:ext uri="{FF2B5EF4-FFF2-40B4-BE49-F238E27FC236}">
                  <a16:creationId xmlns:a16="http://schemas.microsoft.com/office/drawing/2014/main" id="{54DE1BA5-2760-4500-9F9B-16DCDC3AF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6" name="Freeform 26">
              <a:extLst>
                <a:ext uri="{FF2B5EF4-FFF2-40B4-BE49-F238E27FC236}">
                  <a16:creationId xmlns:a16="http://schemas.microsoft.com/office/drawing/2014/main" id="{670D78C6-FAB0-4563-B93B-2BDCA4765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7" name="Freeform 27">
              <a:extLst>
                <a:ext uri="{FF2B5EF4-FFF2-40B4-BE49-F238E27FC236}">
                  <a16:creationId xmlns:a16="http://schemas.microsoft.com/office/drawing/2014/main" id="{C9F757E2-50A9-41C1-AE6F-48AEAED22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3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8" name="Freeform 28">
              <a:extLst>
                <a:ext uri="{FF2B5EF4-FFF2-40B4-BE49-F238E27FC236}">
                  <a16:creationId xmlns:a16="http://schemas.microsoft.com/office/drawing/2014/main" id="{2FBDBD82-EFAA-4E5F-88A2-35B81020A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" y="3106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9" name="Freeform 29">
              <a:extLst>
                <a:ext uri="{FF2B5EF4-FFF2-40B4-BE49-F238E27FC236}">
                  <a16:creationId xmlns:a16="http://schemas.microsoft.com/office/drawing/2014/main" id="{8353EF4F-D163-4371-B696-388729C32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0" name="Freeform 30">
              <a:extLst>
                <a:ext uri="{FF2B5EF4-FFF2-40B4-BE49-F238E27FC236}">
                  <a16:creationId xmlns:a16="http://schemas.microsoft.com/office/drawing/2014/main" id="{5FFBBAAC-E5D4-40C0-8F03-63A42A538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1" name="Freeform 31">
              <a:extLst>
                <a:ext uri="{FF2B5EF4-FFF2-40B4-BE49-F238E27FC236}">
                  <a16:creationId xmlns:a16="http://schemas.microsoft.com/office/drawing/2014/main" id="{27DBC357-3D31-4AB0-BBA7-3CF8250D7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081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2" name="Freeform 32">
              <a:extLst>
                <a:ext uri="{FF2B5EF4-FFF2-40B4-BE49-F238E27FC236}">
                  <a16:creationId xmlns:a16="http://schemas.microsoft.com/office/drawing/2014/main" id="{D41CF27B-EE04-4F5D-AF49-F2279B39B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114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3" name="Freeform 33">
              <a:extLst>
                <a:ext uri="{FF2B5EF4-FFF2-40B4-BE49-F238E27FC236}">
                  <a16:creationId xmlns:a16="http://schemas.microsoft.com/office/drawing/2014/main" id="{7D972640-F365-4A22-A899-55D97C944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121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4" name="Freeform 34">
              <a:extLst>
                <a:ext uri="{FF2B5EF4-FFF2-40B4-BE49-F238E27FC236}">
                  <a16:creationId xmlns:a16="http://schemas.microsoft.com/office/drawing/2014/main" id="{02E5B463-193A-4D63-A565-B47D19E00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114"/>
              <a:ext cx="36" cy="28"/>
            </a:xfrm>
            <a:custGeom>
              <a:avLst/>
              <a:gdLst>
                <a:gd name="T0" fmla="*/ 1 w 71"/>
                <a:gd name="T1" fmla="*/ 0 h 56"/>
                <a:gd name="T2" fmla="*/ 0 w 71"/>
                <a:gd name="T3" fmla="*/ 1 h 56"/>
                <a:gd name="T4" fmla="*/ 1 w 71"/>
                <a:gd name="T5" fmla="*/ 1 h 56"/>
                <a:gd name="T6" fmla="*/ 1 w 71"/>
                <a:gd name="T7" fmla="*/ 1 h 56"/>
                <a:gd name="T8" fmla="*/ 1 w 71"/>
                <a:gd name="T9" fmla="*/ 1 h 56"/>
                <a:gd name="T10" fmla="*/ 1 w 71"/>
                <a:gd name="T11" fmla="*/ 1 h 56"/>
                <a:gd name="T12" fmla="*/ 1 w 71"/>
                <a:gd name="T13" fmla="*/ 1 h 56"/>
                <a:gd name="T14" fmla="*/ 1 w 71"/>
                <a:gd name="T15" fmla="*/ 1 h 56"/>
                <a:gd name="T16" fmla="*/ 1 w 71"/>
                <a:gd name="T17" fmla="*/ 1 h 56"/>
                <a:gd name="T18" fmla="*/ 1 w 71"/>
                <a:gd name="T19" fmla="*/ 1 h 56"/>
                <a:gd name="T20" fmla="*/ 1 w 71"/>
                <a:gd name="T21" fmla="*/ 1 h 56"/>
                <a:gd name="T22" fmla="*/ 1 w 71"/>
                <a:gd name="T23" fmla="*/ 1 h 56"/>
                <a:gd name="T24" fmla="*/ 1 w 71"/>
                <a:gd name="T25" fmla="*/ 1 h 56"/>
                <a:gd name="T26" fmla="*/ 1 w 71"/>
                <a:gd name="T27" fmla="*/ 1 h 56"/>
                <a:gd name="T28" fmla="*/ 1 w 71"/>
                <a:gd name="T29" fmla="*/ 0 h 56"/>
                <a:gd name="T30" fmla="*/ 1 w 71"/>
                <a:gd name="T31" fmla="*/ 0 h 56"/>
                <a:gd name="T32" fmla="*/ 1 w 71"/>
                <a:gd name="T33" fmla="*/ 0 h 56"/>
                <a:gd name="T34" fmla="*/ 1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5" name="Freeform 35">
              <a:extLst>
                <a:ext uri="{FF2B5EF4-FFF2-40B4-BE49-F238E27FC236}">
                  <a16:creationId xmlns:a16="http://schemas.microsoft.com/office/drawing/2014/main" id="{97144F9D-ABC9-4E06-A397-509135F33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081"/>
              <a:ext cx="37" cy="28"/>
            </a:xfrm>
            <a:custGeom>
              <a:avLst/>
              <a:gdLst>
                <a:gd name="T0" fmla="*/ 0 w 72"/>
                <a:gd name="T1" fmla="*/ 0 h 57"/>
                <a:gd name="T2" fmla="*/ 1 w 72"/>
                <a:gd name="T3" fmla="*/ 0 h 57"/>
                <a:gd name="T4" fmla="*/ 1 w 72"/>
                <a:gd name="T5" fmla="*/ 0 h 57"/>
                <a:gd name="T6" fmla="*/ 1 w 72"/>
                <a:gd name="T7" fmla="*/ 0 h 57"/>
                <a:gd name="T8" fmla="*/ 1 w 72"/>
                <a:gd name="T9" fmla="*/ 0 h 57"/>
                <a:gd name="T10" fmla="*/ 1 w 72"/>
                <a:gd name="T11" fmla="*/ 0 h 57"/>
                <a:gd name="T12" fmla="*/ 1 w 72"/>
                <a:gd name="T13" fmla="*/ 0 h 57"/>
                <a:gd name="T14" fmla="*/ 1 w 72"/>
                <a:gd name="T15" fmla="*/ 0 h 57"/>
                <a:gd name="T16" fmla="*/ 1 w 72"/>
                <a:gd name="T17" fmla="*/ 0 h 57"/>
                <a:gd name="T18" fmla="*/ 1 w 72"/>
                <a:gd name="T19" fmla="*/ 0 h 57"/>
                <a:gd name="T20" fmla="*/ 1 w 72"/>
                <a:gd name="T21" fmla="*/ 0 h 57"/>
                <a:gd name="T22" fmla="*/ 1 w 72"/>
                <a:gd name="T23" fmla="*/ 0 h 57"/>
                <a:gd name="T24" fmla="*/ 1 w 72"/>
                <a:gd name="T25" fmla="*/ 0 h 57"/>
                <a:gd name="T26" fmla="*/ 1 w 72"/>
                <a:gd name="T27" fmla="*/ 0 h 57"/>
                <a:gd name="T28" fmla="*/ 1 w 72"/>
                <a:gd name="T29" fmla="*/ 0 h 57"/>
                <a:gd name="T30" fmla="*/ 1 w 72"/>
                <a:gd name="T31" fmla="*/ 0 h 57"/>
                <a:gd name="T32" fmla="*/ 1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6" name="Freeform 36">
              <a:extLst>
                <a:ext uri="{FF2B5EF4-FFF2-40B4-BE49-F238E27FC236}">
                  <a16:creationId xmlns:a16="http://schemas.microsoft.com/office/drawing/2014/main" id="{BA46248F-B464-4931-AA2D-54F548E24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" y="3087"/>
              <a:ext cx="11" cy="12"/>
            </a:xfrm>
            <a:custGeom>
              <a:avLst/>
              <a:gdLst>
                <a:gd name="T0" fmla="*/ 0 w 23"/>
                <a:gd name="T1" fmla="*/ 1 h 24"/>
                <a:gd name="T2" fmla="*/ 0 w 23"/>
                <a:gd name="T3" fmla="*/ 1 h 24"/>
                <a:gd name="T4" fmla="*/ 0 w 23"/>
                <a:gd name="T5" fmla="*/ 1 h 24"/>
                <a:gd name="T6" fmla="*/ 0 w 23"/>
                <a:gd name="T7" fmla="*/ 1 h 24"/>
                <a:gd name="T8" fmla="*/ 0 w 23"/>
                <a:gd name="T9" fmla="*/ 1 h 24"/>
                <a:gd name="T10" fmla="*/ 0 w 23"/>
                <a:gd name="T11" fmla="*/ 1 h 24"/>
                <a:gd name="T12" fmla="*/ 0 w 23"/>
                <a:gd name="T13" fmla="*/ 1 h 24"/>
                <a:gd name="T14" fmla="*/ 0 w 23"/>
                <a:gd name="T15" fmla="*/ 1 h 24"/>
                <a:gd name="T16" fmla="*/ 0 w 23"/>
                <a:gd name="T17" fmla="*/ 0 h 24"/>
                <a:gd name="T18" fmla="*/ 0 w 23"/>
                <a:gd name="T19" fmla="*/ 1 h 24"/>
                <a:gd name="T20" fmla="*/ 0 w 23"/>
                <a:gd name="T21" fmla="*/ 1 h 24"/>
                <a:gd name="T22" fmla="*/ 0 w 23"/>
                <a:gd name="T23" fmla="*/ 1 h 24"/>
                <a:gd name="T24" fmla="*/ 0 w 23"/>
                <a:gd name="T25" fmla="*/ 1 h 24"/>
                <a:gd name="T26" fmla="*/ 0 w 23"/>
                <a:gd name="T27" fmla="*/ 1 h 24"/>
                <a:gd name="T28" fmla="*/ 0 w 23"/>
                <a:gd name="T29" fmla="*/ 1 h 24"/>
                <a:gd name="T30" fmla="*/ 0 w 23"/>
                <a:gd name="T31" fmla="*/ 1 h 24"/>
                <a:gd name="T32" fmla="*/ 0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7" name="Freeform 37">
              <a:extLst>
                <a:ext uri="{FF2B5EF4-FFF2-40B4-BE49-F238E27FC236}">
                  <a16:creationId xmlns:a16="http://schemas.microsoft.com/office/drawing/2014/main" id="{A6D52624-D5D3-4A82-97BF-A82760A8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8" name="Freeform 38">
              <a:extLst>
                <a:ext uri="{FF2B5EF4-FFF2-40B4-BE49-F238E27FC236}">
                  <a16:creationId xmlns:a16="http://schemas.microsoft.com/office/drawing/2014/main" id="{711C1D12-8DB9-475F-B094-4EFD7CC4A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9" name="Freeform 39">
              <a:extLst>
                <a:ext uri="{FF2B5EF4-FFF2-40B4-BE49-F238E27FC236}">
                  <a16:creationId xmlns:a16="http://schemas.microsoft.com/office/drawing/2014/main" id="{6A196F21-8929-4728-BD13-FAED5D92E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63"/>
              <a:ext cx="35" cy="28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0" name="Freeform 40">
              <a:extLst>
                <a:ext uri="{FF2B5EF4-FFF2-40B4-BE49-F238E27FC236}">
                  <a16:creationId xmlns:a16="http://schemas.microsoft.com/office/drawing/2014/main" id="{9BF8C942-56CC-47D8-BB1D-908527E9A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95"/>
              <a:ext cx="35" cy="29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1" name="Freeform 41">
              <a:extLst>
                <a:ext uri="{FF2B5EF4-FFF2-40B4-BE49-F238E27FC236}">
                  <a16:creationId xmlns:a16="http://schemas.microsoft.com/office/drawing/2014/main" id="{C9645E26-7DA5-4930-9B29-0F9B1B8EA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102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2" name="Freeform 42">
              <a:extLst>
                <a:ext uri="{FF2B5EF4-FFF2-40B4-BE49-F238E27FC236}">
                  <a16:creationId xmlns:a16="http://schemas.microsoft.com/office/drawing/2014/main" id="{38B4EB1D-FAF7-43EB-B9E3-FDCD288EA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95"/>
              <a:ext cx="35" cy="29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3" name="Freeform 43">
              <a:extLst>
                <a:ext uri="{FF2B5EF4-FFF2-40B4-BE49-F238E27FC236}">
                  <a16:creationId xmlns:a16="http://schemas.microsoft.com/office/drawing/2014/main" id="{B40CE7E7-7058-4518-A2A4-3B7EB505C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62"/>
              <a:ext cx="35" cy="29"/>
            </a:xfrm>
            <a:custGeom>
              <a:avLst/>
              <a:gdLst>
                <a:gd name="T0" fmla="*/ 0 w 72"/>
                <a:gd name="T1" fmla="*/ 1 h 58"/>
                <a:gd name="T2" fmla="*/ 0 w 72"/>
                <a:gd name="T3" fmla="*/ 1 h 58"/>
                <a:gd name="T4" fmla="*/ 0 w 72"/>
                <a:gd name="T5" fmla="*/ 1 h 58"/>
                <a:gd name="T6" fmla="*/ 0 w 72"/>
                <a:gd name="T7" fmla="*/ 1 h 58"/>
                <a:gd name="T8" fmla="*/ 0 w 72"/>
                <a:gd name="T9" fmla="*/ 1 h 58"/>
                <a:gd name="T10" fmla="*/ 0 w 72"/>
                <a:gd name="T11" fmla="*/ 1 h 58"/>
                <a:gd name="T12" fmla="*/ 0 w 72"/>
                <a:gd name="T13" fmla="*/ 1 h 58"/>
                <a:gd name="T14" fmla="*/ 0 w 72"/>
                <a:gd name="T15" fmla="*/ 1 h 58"/>
                <a:gd name="T16" fmla="*/ 0 w 72"/>
                <a:gd name="T17" fmla="*/ 1 h 58"/>
                <a:gd name="T18" fmla="*/ 0 w 72"/>
                <a:gd name="T19" fmla="*/ 1 h 58"/>
                <a:gd name="T20" fmla="*/ 0 w 72"/>
                <a:gd name="T21" fmla="*/ 1 h 58"/>
                <a:gd name="T22" fmla="*/ 0 w 72"/>
                <a:gd name="T23" fmla="*/ 0 h 58"/>
                <a:gd name="T24" fmla="*/ 0 w 72"/>
                <a:gd name="T25" fmla="*/ 1 h 58"/>
                <a:gd name="T26" fmla="*/ 0 w 72"/>
                <a:gd name="T27" fmla="*/ 1 h 58"/>
                <a:gd name="T28" fmla="*/ 0 w 72"/>
                <a:gd name="T29" fmla="*/ 1 h 58"/>
                <a:gd name="T30" fmla="*/ 0 w 72"/>
                <a:gd name="T31" fmla="*/ 1 h 58"/>
                <a:gd name="T32" fmla="*/ 0 w 72"/>
                <a:gd name="T33" fmla="*/ 1 h 58"/>
                <a:gd name="T34" fmla="*/ 0 w 72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4" name="Freeform 44">
              <a:extLst>
                <a:ext uri="{FF2B5EF4-FFF2-40B4-BE49-F238E27FC236}">
                  <a16:creationId xmlns:a16="http://schemas.microsoft.com/office/drawing/2014/main" id="{4826F75F-1186-47CE-B197-AD9263DC6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2482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5" name="Freeform 45">
              <a:extLst>
                <a:ext uri="{FF2B5EF4-FFF2-40B4-BE49-F238E27FC236}">
                  <a16:creationId xmlns:a16="http://schemas.microsoft.com/office/drawing/2014/main" id="{0B882633-4A64-495D-A6DD-6626A8E07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478"/>
              <a:ext cx="102" cy="40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6" name="Freeform 46">
              <a:extLst>
                <a:ext uri="{FF2B5EF4-FFF2-40B4-BE49-F238E27FC236}">
                  <a16:creationId xmlns:a16="http://schemas.microsoft.com/office/drawing/2014/main" id="{5B453DDE-3B8D-4188-AD22-0B7662C58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482"/>
              <a:ext cx="42" cy="104"/>
            </a:xfrm>
            <a:custGeom>
              <a:avLst/>
              <a:gdLst>
                <a:gd name="T0" fmla="*/ 1 w 84"/>
                <a:gd name="T1" fmla="*/ 0 h 208"/>
                <a:gd name="T2" fmla="*/ 1 w 84"/>
                <a:gd name="T3" fmla="*/ 1 h 208"/>
                <a:gd name="T4" fmla="*/ 1 w 84"/>
                <a:gd name="T5" fmla="*/ 1 h 208"/>
                <a:gd name="T6" fmla="*/ 1 w 84"/>
                <a:gd name="T7" fmla="*/ 1 h 208"/>
                <a:gd name="T8" fmla="*/ 1 w 84"/>
                <a:gd name="T9" fmla="*/ 1 h 208"/>
                <a:gd name="T10" fmla="*/ 1 w 84"/>
                <a:gd name="T11" fmla="*/ 1 h 208"/>
                <a:gd name="T12" fmla="*/ 1 w 84"/>
                <a:gd name="T13" fmla="*/ 1 h 208"/>
                <a:gd name="T14" fmla="*/ 1 w 84"/>
                <a:gd name="T15" fmla="*/ 1 h 208"/>
                <a:gd name="T16" fmla="*/ 1 w 84"/>
                <a:gd name="T17" fmla="*/ 1 h 208"/>
                <a:gd name="T18" fmla="*/ 1 w 84"/>
                <a:gd name="T19" fmla="*/ 1 h 208"/>
                <a:gd name="T20" fmla="*/ 1 w 84"/>
                <a:gd name="T21" fmla="*/ 1 h 208"/>
                <a:gd name="T22" fmla="*/ 1 w 84"/>
                <a:gd name="T23" fmla="*/ 1 h 208"/>
                <a:gd name="T24" fmla="*/ 1 w 84"/>
                <a:gd name="T25" fmla="*/ 1 h 208"/>
                <a:gd name="T26" fmla="*/ 0 w 84"/>
                <a:gd name="T27" fmla="*/ 1 h 208"/>
                <a:gd name="T28" fmla="*/ 1 w 84"/>
                <a:gd name="T29" fmla="*/ 1 h 208"/>
                <a:gd name="T30" fmla="*/ 1 w 84"/>
                <a:gd name="T31" fmla="*/ 1 h 208"/>
                <a:gd name="T32" fmla="*/ 1 w 84"/>
                <a:gd name="T33" fmla="*/ 1 h 208"/>
                <a:gd name="T34" fmla="*/ 1 w 84"/>
                <a:gd name="T35" fmla="*/ 1 h 208"/>
                <a:gd name="T36" fmla="*/ 1 w 84"/>
                <a:gd name="T37" fmla="*/ 1 h 208"/>
                <a:gd name="T38" fmla="*/ 1 w 84"/>
                <a:gd name="T39" fmla="*/ 1 h 208"/>
                <a:gd name="T40" fmla="*/ 1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7" name="Freeform 47">
              <a:extLst>
                <a:ext uri="{FF2B5EF4-FFF2-40B4-BE49-F238E27FC236}">
                  <a16:creationId xmlns:a16="http://schemas.microsoft.com/office/drawing/2014/main" id="{A2FFB67A-E2A8-4AD3-8FBF-6F360BD1E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479"/>
              <a:ext cx="72" cy="84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8" name="Freeform 48">
              <a:extLst>
                <a:ext uri="{FF2B5EF4-FFF2-40B4-BE49-F238E27FC236}">
                  <a16:creationId xmlns:a16="http://schemas.microsoft.com/office/drawing/2014/main" id="{59EC7ECC-8897-4C98-8A05-0F71B8AB9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460"/>
              <a:ext cx="99" cy="51"/>
            </a:xfrm>
            <a:custGeom>
              <a:avLst/>
              <a:gdLst>
                <a:gd name="T0" fmla="*/ 0 w 199"/>
                <a:gd name="T1" fmla="*/ 0 h 103"/>
                <a:gd name="T2" fmla="*/ 0 w 199"/>
                <a:gd name="T3" fmla="*/ 0 h 103"/>
                <a:gd name="T4" fmla="*/ 0 w 199"/>
                <a:gd name="T5" fmla="*/ 0 h 103"/>
                <a:gd name="T6" fmla="*/ 0 w 199"/>
                <a:gd name="T7" fmla="*/ 0 h 103"/>
                <a:gd name="T8" fmla="*/ 0 w 199"/>
                <a:gd name="T9" fmla="*/ 0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0 h 103"/>
                <a:gd name="T18" fmla="*/ 0 w 199"/>
                <a:gd name="T19" fmla="*/ 0 h 103"/>
                <a:gd name="T20" fmla="*/ 0 w 199"/>
                <a:gd name="T21" fmla="*/ 0 h 103"/>
                <a:gd name="T22" fmla="*/ 0 w 199"/>
                <a:gd name="T23" fmla="*/ 0 h 103"/>
                <a:gd name="T24" fmla="*/ 0 w 199"/>
                <a:gd name="T25" fmla="*/ 0 h 103"/>
                <a:gd name="T26" fmla="*/ 0 w 199"/>
                <a:gd name="T27" fmla="*/ 0 h 103"/>
                <a:gd name="T28" fmla="*/ 0 w 199"/>
                <a:gd name="T29" fmla="*/ 0 h 103"/>
                <a:gd name="T30" fmla="*/ 0 w 199"/>
                <a:gd name="T31" fmla="*/ 0 h 103"/>
                <a:gd name="T32" fmla="*/ 0 w 199"/>
                <a:gd name="T33" fmla="*/ 0 h 103"/>
                <a:gd name="T34" fmla="*/ 0 w 199"/>
                <a:gd name="T35" fmla="*/ 0 h 103"/>
                <a:gd name="T36" fmla="*/ 0 w 199"/>
                <a:gd name="T37" fmla="*/ 0 h 103"/>
                <a:gd name="T38" fmla="*/ 0 w 199"/>
                <a:gd name="T39" fmla="*/ 0 h 103"/>
                <a:gd name="T40" fmla="*/ 0 w 199"/>
                <a:gd name="T41" fmla="*/ 0 h 103"/>
                <a:gd name="T42" fmla="*/ 0 w 199"/>
                <a:gd name="T43" fmla="*/ 0 h 103"/>
                <a:gd name="T44" fmla="*/ 0 w 199"/>
                <a:gd name="T45" fmla="*/ 0 h 103"/>
                <a:gd name="T46" fmla="*/ 0 w 199"/>
                <a:gd name="T47" fmla="*/ 0 h 103"/>
                <a:gd name="T48" fmla="*/ 0 w 199"/>
                <a:gd name="T49" fmla="*/ 0 h 103"/>
                <a:gd name="T50" fmla="*/ 0 w 199"/>
                <a:gd name="T51" fmla="*/ 0 h 103"/>
                <a:gd name="T52" fmla="*/ 0 w 199"/>
                <a:gd name="T53" fmla="*/ 0 h 103"/>
                <a:gd name="T54" fmla="*/ 0 w 199"/>
                <a:gd name="T55" fmla="*/ 0 h 103"/>
                <a:gd name="T56" fmla="*/ 0 w 199"/>
                <a:gd name="T57" fmla="*/ 0 h 103"/>
                <a:gd name="T58" fmla="*/ 0 w 199"/>
                <a:gd name="T59" fmla="*/ 0 h 103"/>
                <a:gd name="T60" fmla="*/ 0 w 199"/>
                <a:gd name="T61" fmla="*/ 0 h 103"/>
                <a:gd name="T62" fmla="*/ 0 w 199"/>
                <a:gd name="T63" fmla="*/ 0 h 103"/>
                <a:gd name="T64" fmla="*/ 0 w 199"/>
                <a:gd name="T65" fmla="*/ 0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9" name="Freeform 49">
              <a:extLst>
                <a:ext uri="{FF2B5EF4-FFF2-40B4-BE49-F238E27FC236}">
                  <a16:creationId xmlns:a16="http://schemas.microsoft.com/office/drawing/2014/main" id="{FFFD29AA-107E-4274-9DE4-DE6540D0B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326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0" name="Freeform 50">
              <a:extLst>
                <a:ext uri="{FF2B5EF4-FFF2-40B4-BE49-F238E27FC236}">
                  <a16:creationId xmlns:a16="http://schemas.microsoft.com/office/drawing/2014/main" id="{E8D39927-50F0-4057-8FEF-E1C6FF208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323"/>
              <a:ext cx="91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1" name="Freeform 51">
              <a:extLst>
                <a:ext uri="{FF2B5EF4-FFF2-40B4-BE49-F238E27FC236}">
                  <a16:creationId xmlns:a16="http://schemas.microsoft.com/office/drawing/2014/main" id="{52E993EC-3024-4D8E-9989-140262CC9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3325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2" name="Freeform 52">
              <a:extLst>
                <a:ext uri="{FF2B5EF4-FFF2-40B4-BE49-F238E27FC236}">
                  <a16:creationId xmlns:a16="http://schemas.microsoft.com/office/drawing/2014/main" id="{4E7AF18F-926E-4A95-A3D4-334219983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319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3" name="Freeform 53">
              <a:extLst>
                <a:ext uri="{FF2B5EF4-FFF2-40B4-BE49-F238E27FC236}">
                  <a16:creationId xmlns:a16="http://schemas.microsoft.com/office/drawing/2014/main" id="{7137C490-E865-4F65-9BCF-7A987D708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" y="3281"/>
              <a:ext cx="103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4" name="Freeform 54">
              <a:extLst>
                <a:ext uri="{FF2B5EF4-FFF2-40B4-BE49-F238E27FC236}">
                  <a16:creationId xmlns:a16="http://schemas.microsoft.com/office/drawing/2014/main" id="{D0D6F9BF-ED79-4691-8013-5968C27C7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075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5" name="Freeform 55">
              <a:extLst>
                <a:ext uri="{FF2B5EF4-FFF2-40B4-BE49-F238E27FC236}">
                  <a16:creationId xmlns:a16="http://schemas.microsoft.com/office/drawing/2014/main" id="{5010B474-D793-40D2-B0DE-FCC408099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3081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6" name="Freeform 56">
              <a:extLst>
                <a:ext uri="{FF2B5EF4-FFF2-40B4-BE49-F238E27FC236}">
                  <a16:creationId xmlns:a16="http://schemas.microsoft.com/office/drawing/2014/main" id="{7EBDF574-8390-4D63-A721-E879B9924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3040"/>
              <a:ext cx="81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7" name="Freeform 57">
              <a:extLst>
                <a:ext uri="{FF2B5EF4-FFF2-40B4-BE49-F238E27FC236}">
                  <a16:creationId xmlns:a16="http://schemas.microsoft.com/office/drawing/2014/main" id="{31481B88-D184-4AF5-A7DD-D25E5179D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3005"/>
              <a:ext cx="57" cy="66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8" name="Freeform 58">
              <a:extLst>
                <a:ext uri="{FF2B5EF4-FFF2-40B4-BE49-F238E27FC236}">
                  <a16:creationId xmlns:a16="http://schemas.microsoft.com/office/drawing/2014/main" id="{818887C7-3F2E-43FE-B12A-51AE947C4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85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9" name="Freeform 59">
              <a:extLst>
                <a:ext uri="{FF2B5EF4-FFF2-40B4-BE49-F238E27FC236}">
                  <a16:creationId xmlns:a16="http://schemas.microsoft.com/office/drawing/2014/main" id="{1AC36324-4F79-4909-A23E-A75AF0F54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266"/>
              <a:ext cx="180" cy="174"/>
            </a:xfrm>
            <a:custGeom>
              <a:avLst/>
              <a:gdLst>
                <a:gd name="T0" fmla="*/ 0 w 361"/>
                <a:gd name="T1" fmla="*/ 1 h 348"/>
                <a:gd name="T2" fmla="*/ 0 w 361"/>
                <a:gd name="T3" fmla="*/ 1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1 h 348"/>
                <a:gd name="T10" fmla="*/ 0 w 361"/>
                <a:gd name="T11" fmla="*/ 1 h 348"/>
                <a:gd name="T12" fmla="*/ 0 w 361"/>
                <a:gd name="T13" fmla="*/ 1 h 348"/>
                <a:gd name="T14" fmla="*/ 0 w 361"/>
                <a:gd name="T15" fmla="*/ 1 h 348"/>
                <a:gd name="T16" fmla="*/ 0 w 361"/>
                <a:gd name="T17" fmla="*/ 1 h 348"/>
                <a:gd name="T18" fmla="*/ 0 w 361"/>
                <a:gd name="T19" fmla="*/ 1 h 348"/>
                <a:gd name="T20" fmla="*/ 0 w 361"/>
                <a:gd name="T21" fmla="*/ 1 h 348"/>
                <a:gd name="T22" fmla="*/ 0 w 361"/>
                <a:gd name="T23" fmla="*/ 1 h 348"/>
                <a:gd name="T24" fmla="*/ 0 w 361"/>
                <a:gd name="T25" fmla="*/ 1 h 348"/>
                <a:gd name="T26" fmla="*/ 0 w 361"/>
                <a:gd name="T27" fmla="*/ 1 h 348"/>
                <a:gd name="T28" fmla="*/ 0 w 361"/>
                <a:gd name="T29" fmla="*/ 1 h 348"/>
                <a:gd name="T30" fmla="*/ 0 w 361"/>
                <a:gd name="T31" fmla="*/ 1 h 348"/>
                <a:gd name="T32" fmla="*/ 0 w 361"/>
                <a:gd name="T33" fmla="*/ 1 h 348"/>
                <a:gd name="T34" fmla="*/ 0 w 361"/>
                <a:gd name="T35" fmla="*/ 1 h 348"/>
                <a:gd name="T36" fmla="*/ 0 w 361"/>
                <a:gd name="T37" fmla="*/ 1 h 348"/>
                <a:gd name="T38" fmla="*/ 0 w 361"/>
                <a:gd name="T39" fmla="*/ 1 h 348"/>
                <a:gd name="T40" fmla="*/ 0 w 361"/>
                <a:gd name="T41" fmla="*/ 1 h 348"/>
                <a:gd name="T42" fmla="*/ 0 w 361"/>
                <a:gd name="T43" fmla="*/ 1 h 348"/>
                <a:gd name="T44" fmla="*/ 0 w 361"/>
                <a:gd name="T45" fmla="*/ 1 h 348"/>
                <a:gd name="T46" fmla="*/ 0 w 361"/>
                <a:gd name="T47" fmla="*/ 1 h 348"/>
                <a:gd name="T48" fmla="*/ 0 w 361"/>
                <a:gd name="T49" fmla="*/ 1 h 348"/>
                <a:gd name="T50" fmla="*/ 0 w 361"/>
                <a:gd name="T51" fmla="*/ 1 h 348"/>
                <a:gd name="T52" fmla="*/ 0 w 361"/>
                <a:gd name="T53" fmla="*/ 1 h 348"/>
                <a:gd name="T54" fmla="*/ 0 w 361"/>
                <a:gd name="T55" fmla="*/ 1 h 348"/>
                <a:gd name="T56" fmla="*/ 0 w 361"/>
                <a:gd name="T57" fmla="*/ 1 h 348"/>
                <a:gd name="T58" fmla="*/ 0 w 361"/>
                <a:gd name="T59" fmla="*/ 1 h 348"/>
                <a:gd name="T60" fmla="*/ 0 w 361"/>
                <a:gd name="T61" fmla="*/ 1 h 348"/>
                <a:gd name="T62" fmla="*/ 0 w 361"/>
                <a:gd name="T63" fmla="*/ 1 h 348"/>
                <a:gd name="T64" fmla="*/ 0 w 361"/>
                <a:gd name="T65" fmla="*/ 1 h 348"/>
                <a:gd name="T66" fmla="*/ 0 w 361"/>
                <a:gd name="T67" fmla="*/ 1 h 348"/>
                <a:gd name="T68" fmla="*/ 0 w 361"/>
                <a:gd name="T69" fmla="*/ 1 h 348"/>
                <a:gd name="T70" fmla="*/ 0 w 361"/>
                <a:gd name="T71" fmla="*/ 1 h 348"/>
                <a:gd name="T72" fmla="*/ 0 w 361"/>
                <a:gd name="T73" fmla="*/ 1 h 348"/>
                <a:gd name="T74" fmla="*/ 0 w 361"/>
                <a:gd name="T75" fmla="*/ 1 h 348"/>
                <a:gd name="T76" fmla="*/ 0 w 361"/>
                <a:gd name="T77" fmla="*/ 1 h 348"/>
                <a:gd name="T78" fmla="*/ 0 w 361"/>
                <a:gd name="T79" fmla="*/ 1 h 348"/>
                <a:gd name="T80" fmla="*/ 0 w 361"/>
                <a:gd name="T81" fmla="*/ 1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0" name="Freeform 60">
              <a:extLst>
                <a:ext uri="{FF2B5EF4-FFF2-40B4-BE49-F238E27FC236}">
                  <a16:creationId xmlns:a16="http://schemas.microsoft.com/office/drawing/2014/main" id="{6BD2AAE8-98DE-4110-8D9C-F56AD56B8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106"/>
              <a:ext cx="63" cy="171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0 h 343"/>
                <a:gd name="T4" fmla="*/ 1 w 126"/>
                <a:gd name="T5" fmla="*/ 0 h 343"/>
                <a:gd name="T6" fmla="*/ 0 w 126"/>
                <a:gd name="T7" fmla="*/ 0 h 343"/>
                <a:gd name="T8" fmla="*/ 1 w 126"/>
                <a:gd name="T9" fmla="*/ 0 h 343"/>
                <a:gd name="T10" fmla="*/ 1 w 126"/>
                <a:gd name="T11" fmla="*/ 0 h 343"/>
                <a:gd name="T12" fmla="*/ 1 w 126"/>
                <a:gd name="T13" fmla="*/ 0 h 343"/>
                <a:gd name="T14" fmla="*/ 1 w 126"/>
                <a:gd name="T15" fmla="*/ 0 h 343"/>
                <a:gd name="T16" fmla="*/ 1 w 126"/>
                <a:gd name="T17" fmla="*/ 0 h 343"/>
                <a:gd name="T18" fmla="*/ 1 w 126"/>
                <a:gd name="T19" fmla="*/ 0 h 343"/>
                <a:gd name="T20" fmla="*/ 1 w 126"/>
                <a:gd name="T21" fmla="*/ 0 h 343"/>
                <a:gd name="T22" fmla="*/ 1 w 126"/>
                <a:gd name="T23" fmla="*/ 0 h 343"/>
                <a:gd name="T24" fmla="*/ 1 w 126"/>
                <a:gd name="T25" fmla="*/ 0 h 343"/>
                <a:gd name="T26" fmla="*/ 1 w 126"/>
                <a:gd name="T27" fmla="*/ 0 h 343"/>
                <a:gd name="T28" fmla="*/ 1 w 126"/>
                <a:gd name="T29" fmla="*/ 0 h 343"/>
                <a:gd name="T30" fmla="*/ 1 w 126"/>
                <a:gd name="T31" fmla="*/ 0 h 343"/>
                <a:gd name="T32" fmla="*/ 1 w 126"/>
                <a:gd name="T33" fmla="*/ 0 h 343"/>
                <a:gd name="T34" fmla="*/ 1 w 126"/>
                <a:gd name="T35" fmla="*/ 0 h 343"/>
                <a:gd name="T36" fmla="*/ 1 w 126"/>
                <a:gd name="T37" fmla="*/ 0 h 343"/>
                <a:gd name="T38" fmla="*/ 1 w 126"/>
                <a:gd name="T39" fmla="*/ 0 h 343"/>
                <a:gd name="T40" fmla="*/ 1 w 126"/>
                <a:gd name="T41" fmla="*/ 0 h 343"/>
                <a:gd name="T42" fmla="*/ 1 w 126"/>
                <a:gd name="T43" fmla="*/ 0 h 343"/>
                <a:gd name="T44" fmla="*/ 1 w 126"/>
                <a:gd name="T45" fmla="*/ 0 h 343"/>
                <a:gd name="T46" fmla="*/ 1 w 126"/>
                <a:gd name="T47" fmla="*/ 0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1" name="Freeform 61">
              <a:extLst>
                <a:ext uri="{FF2B5EF4-FFF2-40B4-BE49-F238E27FC236}">
                  <a16:creationId xmlns:a16="http://schemas.microsoft.com/office/drawing/2014/main" id="{F8C3DE34-FF8E-4AA8-818A-B367B2B9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147"/>
              <a:ext cx="165" cy="80"/>
            </a:xfrm>
            <a:custGeom>
              <a:avLst/>
              <a:gdLst>
                <a:gd name="T0" fmla="*/ 0 w 332"/>
                <a:gd name="T1" fmla="*/ 1 h 160"/>
                <a:gd name="T2" fmla="*/ 0 w 332"/>
                <a:gd name="T3" fmla="*/ 1 h 160"/>
                <a:gd name="T4" fmla="*/ 0 w 332"/>
                <a:gd name="T5" fmla="*/ 1 h 160"/>
                <a:gd name="T6" fmla="*/ 0 w 332"/>
                <a:gd name="T7" fmla="*/ 1 h 160"/>
                <a:gd name="T8" fmla="*/ 0 w 332"/>
                <a:gd name="T9" fmla="*/ 1 h 160"/>
                <a:gd name="T10" fmla="*/ 0 w 332"/>
                <a:gd name="T11" fmla="*/ 1 h 160"/>
                <a:gd name="T12" fmla="*/ 0 w 332"/>
                <a:gd name="T13" fmla="*/ 1 h 160"/>
                <a:gd name="T14" fmla="*/ 0 w 332"/>
                <a:gd name="T15" fmla="*/ 1 h 160"/>
                <a:gd name="T16" fmla="*/ 0 w 332"/>
                <a:gd name="T17" fmla="*/ 1 h 160"/>
                <a:gd name="T18" fmla="*/ 0 w 332"/>
                <a:gd name="T19" fmla="*/ 1 h 160"/>
                <a:gd name="T20" fmla="*/ 0 w 332"/>
                <a:gd name="T21" fmla="*/ 1 h 160"/>
                <a:gd name="T22" fmla="*/ 0 w 332"/>
                <a:gd name="T23" fmla="*/ 1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1 h 160"/>
                <a:gd name="T30" fmla="*/ 0 w 332"/>
                <a:gd name="T31" fmla="*/ 1 h 160"/>
                <a:gd name="T32" fmla="*/ 0 w 332"/>
                <a:gd name="T33" fmla="*/ 1 h 160"/>
                <a:gd name="T34" fmla="*/ 0 w 332"/>
                <a:gd name="T35" fmla="*/ 1 h 160"/>
                <a:gd name="T36" fmla="*/ 0 w 332"/>
                <a:gd name="T37" fmla="*/ 1 h 160"/>
                <a:gd name="T38" fmla="*/ 0 w 332"/>
                <a:gd name="T39" fmla="*/ 1 h 160"/>
                <a:gd name="T40" fmla="*/ 0 w 332"/>
                <a:gd name="T41" fmla="*/ 1 h 160"/>
                <a:gd name="T42" fmla="*/ 0 w 332"/>
                <a:gd name="T43" fmla="*/ 1 h 160"/>
                <a:gd name="T44" fmla="*/ 0 w 332"/>
                <a:gd name="T45" fmla="*/ 1 h 160"/>
                <a:gd name="T46" fmla="*/ 0 w 332"/>
                <a:gd name="T47" fmla="*/ 1 h 160"/>
                <a:gd name="T48" fmla="*/ 0 w 332"/>
                <a:gd name="T49" fmla="*/ 1 h 160"/>
                <a:gd name="T50" fmla="*/ 0 w 332"/>
                <a:gd name="T51" fmla="*/ 1 h 160"/>
                <a:gd name="T52" fmla="*/ 0 w 332"/>
                <a:gd name="T53" fmla="*/ 1 h 160"/>
                <a:gd name="T54" fmla="*/ 0 w 332"/>
                <a:gd name="T55" fmla="*/ 1 h 160"/>
                <a:gd name="T56" fmla="*/ 0 w 332"/>
                <a:gd name="T57" fmla="*/ 1 h 160"/>
                <a:gd name="T58" fmla="*/ 0 w 332"/>
                <a:gd name="T59" fmla="*/ 1 h 160"/>
                <a:gd name="T60" fmla="*/ 0 w 332"/>
                <a:gd name="T61" fmla="*/ 1 h 160"/>
                <a:gd name="T62" fmla="*/ 0 w 332"/>
                <a:gd name="T63" fmla="*/ 1 h 160"/>
                <a:gd name="T64" fmla="*/ 0 w 332"/>
                <a:gd name="T65" fmla="*/ 1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2" name="Freeform 62">
              <a:extLst>
                <a:ext uri="{FF2B5EF4-FFF2-40B4-BE49-F238E27FC236}">
                  <a16:creationId xmlns:a16="http://schemas.microsoft.com/office/drawing/2014/main" id="{3C5B97E6-5839-4721-9E72-06F67BB5B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651"/>
              <a:ext cx="186" cy="670"/>
            </a:xfrm>
            <a:custGeom>
              <a:avLst/>
              <a:gdLst>
                <a:gd name="T0" fmla="*/ 0 w 373"/>
                <a:gd name="T1" fmla="*/ 1 h 1340"/>
                <a:gd name="T2" fmla="*/ 0 w 373"/>
                <a:gd name="T3" fmla="*/ 1 h 1340"/>
                <a:gd name="T4" fmla="*/ 0 w 373"/>
                <a:gd name="T5" fmla="*/ 1 h 1340"/>
                <a:gd name="T6" fmla="*/ 0 w 373"/>
                <a:gd name="T7" fmla="*/ 1 h 1340"/>
                <a:gd name="T8" fmla="*/ 0 w 373"/>
                <a:gd name="T9" fmla="*/ 1 h 1340"/>
                <a:gd name="T10" fmla="*/ 0 w 373"/>
                <a:gd name="T11" fmla="*/ 1 h 1340"/>
                <a:gd name="T12" fmla="*/ 0 w 373"/>
                <a:gd name="T13" fmla="*/ 1 h 1340"/>
                <a:gd name="T14" fmla="*/ 0 w 373"/>
                <a:gd name="T15" fmla="*/ 1 h 1340"/>
                <a:gd name="T16" fmla="*/ 0 w 373"/>
                <a:gd name="T17" fmla="*/ 1 h 1340"/>
                <a:gd name="T18" fmla="*/ 0 w 373"/>
                <a:gd name="T19" fmla="*/ 1 h 1340"/>
                <a:gd name="T20" fmla="*/ 0 w 373"/>
                <a:gd name="T21" fmla="*/ 1 h 1340"/>
                <a:gd name="T22" fmla="*/ 0 w 373"/>
                <a:gd name="T23" fmla="*/ 1 h 1340"/>
                <a:gd name="T24" fmla="*/ 0 w 373"/>
                <a:gd name="T25" fmla="*/ 1 h 1340"/>
                <a:gd name="T26" fmla="*/ 0 w 373"/>
                <a:gd name="T27" fmla="*/ 1 h 1340"/>
                <a:gd name="T28" fmla="*/ 0 w 373"/>
                <a:gd name="T29" fmla="*/ 1 h 1340"/>
                <a:gd name="T30" fmla="*/ 0 w 373"/>
                <a:gd name="T31" fmla="*/ 1 h 1340"/>
                <a:gd name="T32" fmla="*/ 0 w 373"/>
                <a:gd name="T33" fmla="*/ 1 h 1340"/>
                <a:gd name="T34" fmla="*/ 0 w 373"/>
                <a:gd name="T35" fmla="*/ 1 h 1340"/>
                <a:gd name="T36" fmla="*/ 0 w 373"/>
                <a:gd name="T37" fmla="*/ 1 h 1340"/>
                <a:gd name="T38" fmla="*/ 0 w 373"/>
                <a:gd name="T39" fmla="*/ 1 h 1340"/>
                <a:gd name="T40" fmla="*/ 0 w 373"/>
                <a:gd name="T41" fmla="*/ 1 h 1340"/>
                <a:gd name="T42" fmla="*/ 0 w 373"/>
                <a:gd name="T43" fmla="*/ 1 h 1340"/>
                <a:gd name="T44" fmla="*/ 0 w 373"/>
                <a:gd name="T45" fmla="*/ 1 h 1340"/>
                <a:gd name="T46" fmla="*/ 0 w 373"/>
                <a:gd name="T47" fmla="*/ 1 h 1340"/>
                <a:gd name="T48" fmla="*/ 0 w 373"/>
                <a:gd name="T49" fmla="*/ 1 h 1340"/>
                <a:gd name="T50" fmla="*/ 0 w 373"/>
                <a:gd name="T51" fmla="*/ 1 h 1340"/>
                <a:gd name="T52" fmla="*/ 0 w 373"/>
                <a:gd name="T53" fmla="*/ 1 h 1340"/>
                <a:gd name="T54" fmla="*/ 0 w 373"/>
                <a:gd name="T55" fmla="*/ 1 h 1340"/>
                <a:gd name="T56" fmla="*/ 0 w 373"/>
                <a:gd name="T57" fmla="*/ 1 h 1340"/>
                <a:gd name="T58" fmla="*/ 0 w 373"/>
                <a:gd name="T59" fmla="*/ 1 h 1340"/>
                <a:gd name="T60" fmla="*/ 0 w 373"/>
                <a:gd name="T61" fmla="*/ 1 h 1340"/>
                <a:gd name="T62" fmla="*/ 0 w 373"/>
                <a:gd name="T63" fmla="*/ 1 h 1340"/>
                <a:gd name="T64" fmla="*/ 0 w 373"/>
                <a:gd name="T65" fmla="*/ 1 h 1340"/>
                <a:gd name="T66" fmla="*/ 0 w 373"/>
                <a:gd name="T67" fmla="*/ 1 h 1340"/>
                <a:gd name="T68" fmla="*/ 0 w 373"/>
                <a:gd name="T69" fmla="*/ 1 h 1340"/>
                <a:gd name="T70" fmla="*/ 0 w 373"/>
                <a:gd name="T71" fmla="*/ 1 h 1340"/>
                <a:gd name="T72" fmla="*/ 0 w 373"/>
                <a:gd name="T73" fmla="*/ 1 h 1340"/>
                <a:gd name="T74" fmla="*/ 0 w 373"/>
                <a:gd name="T75" fmla="*/ 1 h 1340"/>
                <a:gd name="T76" fmla="*/ 0 w 373"/>
                <a:gd name="T77" fmla="*/ 1 h 1340"/>
                <a:gd name="T78" fmla="*/ 0 w 373"/>
                <a:gd name="T79" fmla="*/ 1 h 1340"/>
                <a:gd name="T80" fmla="*/ 0 w 373"/>
                <a:gd name="T81" fmla="*/ 1 h 1340"/>
                <a:gd name="T82" fmla="*/ 0 w 373"/>
                <a:gd name="T83" fmla="*/ 1 h 1340"/>
                <a:gd name="T84" fmla="*/ 0 w 373"/>
                <a:gd name="T85" fmla="*/ 1 h 1340"/>
                <a:gd name="T86" fmla="*/ 0 w 373"/>
                <a:gd name="T87" fmla="*/ 1 h 1340"/>
                <a:gd name="T88" fmla="*/ 0 w 373"/>
                <a:gd name="T89" fmla="*/ 1 h 1340"/>
                <a:gd name="T90" fmla="*/ 0 w 373"/>
                <a:gd name="T91" fmla="*/ 1 h 1340"/>
                <a:gd name="T92" fmla="*/ 0 w 373"/>
                <a:gd name="T93" fmla="*/ 1 h 1340"/>
                <a:gd name="T94" fmla="*/ 0 w 373"/>
                <a:gd name="T95" fmla="*/ 1 h 1340"/>
                <a:gd name="T96" fmla="*/ 0 w 373"/>
                <a:gd name="T97" fmla="*/ 1 h 1340"/>
                <a:gd name="T98" fmla="*/ 0 w 373"/>
                <a:gd name="T99" fmla="*/ 1 h 1340"/>
                <a:gd name="T100" fmla="*/ 0 w 373"/>
                <a:gd name="T101" fmla="*/ 1 h 1340"/>
                <a:gd name="T102" fmla="*/ 0 w 373"/>
                <a:gd name="T103" fmla="*/ 1 h 1340"/>
                <a:gd name="T104" fmla="*/ 0 w 373"/>
                <a:gd name="T105" fmla="*/ 1 h 1340"/>
                <a:gd name="T106" fmla="*/ 0 w 373"/>
                <a:gd name="T107" fmla="*/ 1 h 1340"/>
                <a:gd name="T108" fmla="*/ 0 w 373"/>
                <a:gd name="T109" fmla="*/ 1 h 1340"/>
                <a:gd name="T110" fmla="*/ 0 w 373"/>
                <a:gd name="T111" fmla="*/ 1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3" name="Freeform 63">
              <a:extLst>
                <a:ext uri="{FF2B5EF4-FFF2-40B4-BE49-F238E27FC236}">
                  <a16:creationId xmlns:a16="http://schemas.microsoft.com/office/drawing/2014/main" id="{0207AC78-EA70-4C6B-88F6-12D8F6482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352"/>
              <a:ext cx="55" cy="62"/>
            </a:xfrm>
            <a:custGeom>
              <a:avLst/>
              <a:gdLst>
                <a:gd name="T0" fmla="*/ 1 w 110"/>
                <a:gd name="T1" fmla="*/ 1 h 123"/>
                <a:gd name="T2" fmla="*/ 1 w 110"/>
                <a:gd name="T3" fmla="*/ 1 h 123"/>
                <a:gd name="T4" fmla="*/ 1 w 110"/>
                <a:gd name="T5" fmla="*/ 1 h 123"/>
                <a:gd name="T6" fmla="*/ 1 w 110"/>
                <a:gd name="T7" fmla="*/ 1 h 123"/>
                <a:gd name="T8" fmla="*/ 1 w 110"/>
                <a:gd name="T9" fmla="*/ 1 h 123"/>
                <a:gd name="T10" fmla="*/ 1 w 110"/>
                <a:gd name="T11" fmla="*/ 1 h 123"/>
                <a:gd name="T12" fmla="*/ 1 w 110"/>
                <a:gd name="T13" fmla="*/ 1 h 123"/>
                <a:gd name="T14" fmla="*/ 1 w 110"/>
                <a:gd name="T15" fmla="*/ 1 h 123"/>
                <a:gd name="T16" fmla="*/ 1 w 110"/>
                <a:gd name="T17" fmla="*/ 1 h 123"/>
                <a:gd name="T18" fmla="*/ 1 w 110"/>
                <a:gd name="T19" fmla="*/ 1 h 123"/>
                <a:gd name="T20" fmla="*/ 1 w 110"/>
                <a:gd name="T21" fmla="*/ 1 h 123"/>
                <a:gd name="T22" fmla="*/ 1 w 110"/>
                <a:gd name="T23" fmla="*/ 1 h 123"/>
                <a:gd name="T24" fmla="*/ 1 w 110"/>
                <a:gd name="T25" fmla="*/ 0 h 123"/>
                <a:gd name="T26" fmla="*/ 1 w 110"/>
                <a:gd name="T27" fmla="*/ 1 h 123"/>
                <a:gd name="T28" fmla="*/ 1 w 110"/>
                <a:gd name="T29" fmla="*/ 1 h 123"/>
                <a:gd name="T30" fmla="*/ 1 w 110"/>
                <a:gd name="T31" fmla="*/ 1 h 123"/>
                <a:gd name="T32" fmla="*/ 1 w 110"/>
                <a:gd name="T33" fmla="*/ 1 h 123"/>
                <a:gd name="T34" fmla="*/ 1 w 110"/>
                <a:gd name="T35" fmla="*/ 1 h 123"/>
                <a:gd name="T36" fmla="*/ 1 w 110"/>
                <a:gd name="T37" fmla="*/ 1 h 123"/>
                <a:gd name="T38" fmla="*/ 1 w 110"/>
                <a:gd name="T39" fmla="*/ 1 h 123"/>
                <a:gd name="T40" fmla="*/ 1 w 110"/>
                <a:gd name="T41" fmla="*/ 1 h 123"/>
                <a:gd name="T42" fmla="*/ 1 w 110"/>
                <a:gd name="T43" fmla="*/ 1 h 123"/>
                <a:gd name="T44" fmla="*/ 1 w 110"/>
                <a:gd name="T45" fmla="*/ 1 h 123"/>
                <a:gd name="T46" fmla="*/ 1 w 110"/>
                <a:gd name="T47" fmla="*/ 1 h 123"/>
                <a:gd name="T48" fmla="*/ 1 w 110"/>
                <a:gd name="T49" fmla="*/ 1 h 123"/>
                <a:gd name="T50" fmla="*/ 1 w 110"/>
                <a:gd name="T51" fmla="*/ 1 h 123"/>
                <a:gd name="T52" fmla="*/ 0 w 110"/>
                <a:gd name="T53" fmla="*/ 1 h 123"/>
                <a:gd name="T54" fmla="*/ 0 w 110"/>
                <a:gd name="T55" fmla="*/ 1 h 123"/>
                <a:gd name="T56" fmla="*/ 1 w 110"/>
                <a:gd name="T57" fmla="*/ 1 h 123"/>
                <a:gd name="T58" fmla="*/ 1 w 110"/>
                <a:gd name="T59" fmla="*/ 1 h 123"/>
                <a:gd name="T60" fmla="*/ 1 w 110"/>
                <a:gd name="T61" fmla="*/ 1 h 123"/>
                <a:gd name="T62" fmla="*/ 1 w 110"/>
                <a:gd name="T63" fmla="*/ 1 h 123"/>
                <a:gd name="T64" fmla="*/ 1 w 110"/>
                <a:gd name="T65" fmla="*/ 1 h 123"/>
                <a:gd name="T66" fmla="*/ 1 w 110"/>
                <a:gd name="T67" fmla="*/ 1 h 123"/>
                <a:gd name="T68" fmla="*/ 1 w 110"/>
                <a:gd name="T69" fmla="*/ 1 h 123"/>
                <a:gd name="T70" fmla="*/ 1 w 110"/>
                <a:gd name="T71" fmla="*/ 1 h 123"/>
                <a:gd name="T72" fmla="*/ 1 w 110"/>
                <a:gd name="T73" fmla="*/ 1 h 123"/>
                <a:gd name="T74" fmla="*/ 1 w 110"/>
                <a:gd name="T75" fmla="*/ 1 h 123"/>
                <a:gd name="T76" fmla="*/ 1 w 110"/>
                <a:gd name="T77" fmla="*/ 1 h 123"/>
                <a:gd name="T78" fmla="*/ 1 w 110"/>
                <a:gd name="T79" fmla="*/ 1 h 123"/>
                <a:gd name="T80" fmla="*/ 1 w 110"/>
                <a:gd name="T81" fmla="*/ 1 h 123"/>
                <a:gd name="T82" fmla="*/ 1 w 110"/>
                <a:gd name="T83" fmla="*/ 1 h 123"/>
                <a:gd name="T84" fmla="*/ 1 w 110"/>
                <a:gd name="T85" fmla="*/ 1 h 123"/>
                <a:gd name="T86" fmla="*/ 1 w 110"/>
                <a:gd name="T87" fmla="*/ 1 h 123"/>
                <a:gd name="T88" fmla="*/ 1 w 110"/>
                <a:gd name="T89" fmla="*/ 1 h 123"/>
                <a:gd name="T90" fmla="*/ 1 w 110"/>
                <a:gd name="T91" fmla="*/ 1 h 123"/>
                <a:gd name="T92" fmla="*/ 1 w 110"/>
                <a:gd name="T93" fmla="*/ 1 h 123"/>
                <a:gd name="T94" fmla="*/ 1 w 110"/>
                <a:gd name="T95" fmla="*/ 1 h 123"/>
                <a:gd name="T96" fmla="*/ 1 w 110"/>
                <a:gd name="T97" fmla="*/ 1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4" name="Freeform 64">
              <a:extLst>
                <a:ext uri="{FF2B5EF4-FFF2-40B4-BE49-F238E27FC236}">
                  <a16:creationId xmlns:a16="http://schemas.microsoft.com/office/drawing/2014/main" id="{C1F097BF-BAC2-485F-A9D1-698303848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375"/>
              <a:ext cx="16" cy="16"/>
            </a:xfrm>
            <a:custGeom>
              <a:avLst/>
              <a:gdLst>
                <a:gd name="T0" fmla="*/ 1 w 31"/>
                <a:gd name="T1" fmla="*/ 0 h 33"/>
                <a:gd name="T2" fmla="*/ 1 w 31"/>
                <a:gd name="T3" fmla="*/ 0 h 33"/>
                <a:gd name="T4" fmla="*/ 1 w 31"/>
                <a:gd name="T5" fmla="*/ 0 h 33"/>
                <a:gd name="T6" fmla="*/ 1 w 31"/>
                <a:gd name="T7" fmla="*/ 0 h 33"/>
                <a:gd name="T8" fmla="*/ 0 w 31"/>
                <a:gd name="T9" fmla="*/ 0 h 33"/>
                <a:gd name="T10" fmla="*/ 1 w 31"/>
                <a:gd name="T11" fmla="*/ 0 h 33"/>
                <a:gd name="T12" fmla="*/ 1 w 31"/>
                <a:gd name="T13" fmla="*/ 0 h 33"/>
                <a:gd name="T14" fmla="*/ 1 w 31"/>
                <a:gd name="T15" fmla="*/ 0 h 33"/>
                <a:gd name="T16" fmla="*/ 1 w 31"/>
                <a:gd name="T17" fmla="*/ 0 h 33"/>
                <a:gd name="T18" fmla="*/ 1 w 31"/>
                <a:gd name="T19" fmla="*/ 0 h 33"/>
                <a:gd name="T20" fmla="*/ 1 w 31"/>
                <a:gd name="T21" fmla="*/ 0 h 33"/>
                <a:gd name="T22" fmla="*/ 1 w 31"/>
                <a:gd name="T23" fmla="*/ 0 h 33"/>
                <a:gd name="T24" fmla="*/ 1 w 31"/>
                <a:gd name="T25" fmla="*/ 0 h 33"/>
                <a:gd name="T26" fmla="*/ 1 w 31"/>
                <a:gd name="T27" fmla="*/ 0 h 33"/>
                <a:gd name="T28" fmla="*/ 1 w 31"/>
                <a:gd name="T29" fmla="*/ 0 h 33"/>
                <a:gd name="T30" fmla="*/ 1 w 31"/>
                <a:gd name="T31" fmla="*/ 0 h 33"/>
                <a:gd name="T32" fmla="*/ 1 w 31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5" name="Freeform 65">
              <a:extLst>
                <a:ext uri="{FF2B5EF4-FFF2-40B4-BE49-F238E27FC236}">
                  <a16:creationId xmlns:a16="http://schemas.microsoft.com/office/drawing/2014/main" id="{F667179D-BFA4-4A53-AC8D-ACCB5C3E2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3366"/>
              <a:ext cx="56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6" name="Freeform 66">
              <a:extLst>
                <a:ext uri="{FF2B5EF4-FFF2-40B4-BE49-F238E27FC236}">
                  <a16:creationId xmlns:a16="http://schemas.microsoft.com/office/drawing/2014/main" id="{AA531A50-7182-4A0D-A3EE-879274A13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388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7" name="Freeform 67">
              <a:extLst>
                <a:ext uri="{FF2B5EF4-FFF2-40B4-BE49-F238E27FC236}">
                  <a16:creationId xmlns:a16="http://schemas.microsoft.com/office/drawing/2014/main" id="{CD226B08-B723-4661-B38F-BC9008CFA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353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8" name="Freeform 68">
              <a:extLst>
                <a:ext uri="{FF2B5EF4-FFF2-40B4-BE49-F238E27FC236}">
                  <a16:creationId xmlns:a16="http://schemas.microsoft.com/office/drawing/2014/main" id="{6FD6FFC3-09EA-44B6-BE86-F0986538E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380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9" name="Freeform 69">
              <a:extLst>
                <a:ext uri="{FF2B5EF4-FFF2-40B4-BE49-F238E27FC236}">
                  <a16:creationId xmlns:a16="http://schemas.microsoft.com/office/drawing/2014/main" id="{1AB20E96-4C85-4F5B-A925-F1CB648ED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3196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0" name="Freeform 70">
              <a:extLst>
                <a:ext uri="{FF2B5EF4-FFF2-40B4-BE49-F238E27FC236}">
                  <a16:creationId xmlns:a16="http://schemas.microsoft.com/office/drawing/2014/main" id="{4F40DA53-5C9A-49BD-BD89-91EBDBAA8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" y="3180"/>
              <a:ext cx="45" cy="103"/>
            </a:xfrm>
            <a:custGeom>
              <a:avLst/>
              <a:gdLst>
                <a:gd name="T0" fmla="*/ 1 w 90"/>
                <a:gd name="T1" fmla="*/ 1 h 206"/>
                <a:gd name="T2" fmla="*/ 1 w 90"/>
                <a:gd name="T3" fmla="*/ 1 h 206"/>
                <a:gd name="T4" fmla="*/ 1 w 90"/>
                <a:gd name="T5" fmla="*/ 1 h 206"/>
                <a:gd name="T6" fmla="*/ 1 w 90"/>
                <a:gd name="T7" fmla="*/ 1 h 206"/>
                <a:gd name="T8" fmla="*/ 1 w 90"/>
                <a:gd name="T9" fmla="*/ 1 h 206"/>
                <a:gd name="T10" fmla="*/ 1 w 90"/>
                <a:gd name="T11" fmla="*/ 1 h 206"/>
                <a:gd name="T12" fmla="*/ 1 w 90"/>
                <a:gd name="T13" fmla="*/ 1 h 206"/>
                <a:gd name="T14" fmla="*/ 1 w 90"/>
                <a:gd name="T15" fmla="*/ 1 h 206"/>
                <a:gd name="T16" fmla="*/ 1 w 90"/>
                <a:gd name="T17" fmla="*/ 1 h 206"/>
                <a:gd name="T18" fmla="*/ 1 w 90"/>
                <a:gd name="T19" fmla="*/ 0 h 206"/>
                <a:gd name="T20" fmla="*/ 1 w 90"/>
                <a:gd name="T21" fmla="*/ 1 h 206"/>
                <a:gd name="T22" fmla="*/ 1 w 90"/>
                <a:gd name="T23" fmla="*/ 1 h 206"/>
                <a:gd name="T24" fmla="*/ 1 w 90"/>
                <a:gd name="T25" fmla="*/ 1 h 206"/>
                <a:gd name="T26" fmla="*/ 0 w 90"/>
                <a:gd name="T27" fmla="*/ 1 h 206"/>
                <a:gd name="T28" fmla="*/ 1 w 90"/>
                <a:gd name="T29" fmla="*/ 1 h 206"/>
                <a:gd name="T30" fmla="*/ 1 w 90"/>
                <a:gd name="T31" fmla="*/ 1 h 206"/>
                <a:gd name="T32" fmla="*/ 1 w 90"/>
                <a:gd name="T33" fmla="*/ 1 h 206"/>
                <a:gd name="T34" fmla="*/ 1 w 90"/>
                <a:gd name="T35" fmla="*/ 1 h 206"/>
                <a:gd name="T36" fmla="*/ 1 w 90"/>
                <a:gd name="T37" fmla="*/ 1 h 206"/>
                <a:gd name="T38" fmla="*/ 1 w 90"/>
                <a:gd name="T39" fmla="*/ 1 h 206"/>
                <a:gd name="T40" fmla="*/ 1 w 90"/>
                <a:gd name="T41" fmla="*/ 1 h 206"/>
                <a:gd name="T42" fmla="*/ 1 w 90"/>
                <a:gd name="T43" fmla="*/ 1 h 206"/>
                <a:gd name="T44" fmla="*/ 1 w 90"/>
                <a:gd name="T45" fmla="*/ 1 h 206"/>
                <a:gd name="T46" fmla="*/ 1 w 90"/>
                <a:gd name="T47" fmla="*/ 1 h 206"/>
                <a:gd name="T48" fmla="*/ 1 w 90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1" name="Freeform 71">
              <a:extLst>
                <a:ext uri="{FF2B5EF4-FFF2-40B4-BE49-F238E27FC236}">
                  <a16:creationId xmlns:a16="http://schemas.microsoft.com/office/drawing/2014/main" id="{D9EFDE78-28F2-4728-BD8F-A8B0D8A16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250"/>
              <a:ext cx="100" cy="50"/>
            </a:xfrm>
            <a:custGeom>
              <a:avLst/>
              <a:gdLst>
                <a:gd name="T0" fmla="*/ 0 w 201"/>
                <a:gd name="T1" fmla="*/ 1 h 99"/>
                <a:gd name="T2" fmla="*/ 0 w 201"/>
                <a:gd name="T3" fmla="*/ 1 h 99"/>
                <a:gd name="T4" fmla="*/ 0 w 201"/>
                <a:gd name="T5" fmla="*/ 1 h 99"/>
                <a:gd name="T6" fmla="*/ 0 w 201"/>
                <a:gd name="T7" fmla="*/ 1 h 99"/>
                <a:gd name="T8" fmla="*/ 0 w 201"/>
                <a:gd name="T9" fmla="*/ 1 h 99"/>
                <a:gd name="T10" fmla="*/ 0 w 201"/>
                <a:gd name="T11" fmla="*/ 1 h 99"/>
                <a:gd name="T12" fmla="*/ 0 w 201"/>
                <a:gd name="T13" fmla="*/ 1 h 99"/>
                <a:gd name="T14" fmla="*/ 0 w 201"/>
                <a:gd name="T15" fmla="*/ 1 h 99"/>
                <a:gd name="T16" fmla="*/ 0 w 201"/>
                <a:gd name="T17" fmla="*/ 1 h 99"/>
                <a:gd name="T18" fmla="*/ 0 w 201"/>
                <a:gd name="T19" fmla="*/ 1 h 99"/>
                <a:gd name="T20" fmla="*/ 0 w 201"/>
                <a:gd name="T21" fmla="*/ 1 h 99"/>
                <a:gd name="T22" fmla="*/ 0 w 201"/>
                <a:gd name="T23" fmla="*/ 1 h 99"/>
                <a:gd name="T24" fmla="*/ 0 w 201"/>
                <a:gd name="T25" fmla="*/ 1 h 99"/>
                <a:gd name="T26" fmla="*/ 0 w 201"/>
                <a:gd name="T27" fmla="*/ 1 h 99"/>
                <a:gd name="T28" fmla="*/ 0 w 201"/>
                <a:gd name="T29" fmla="*/ 1 h 99"/>
                <a:gd name="T30" fmla="*/ 0 w 201"/>
                <a:gd name="T31" fmla="*/ 1 h 99"/>
                <a:gd name="T32" fmla="*/ 0 w 201"/>
                <a:gd name="T33" fmla="*/ 1 h 99"/>
                <a:gd name="T34" fmla="*/ 0 w 201"/>
                <a:gd name="T35" fmla="*/ 1 h 99"/>
                <a:gd name="T36" fmla="*/ 0 w 201"/>
                <a:gd name="T37" fmla="*/ 1 h 99"/>
                <a:gd name="T38" fmla="*/ 0 w 201"/>
                <a:gd name="T39" fmla="*/ 1 h 99"/>
                <a:gd name="T40" fmla="*/ 0 w 201"/>
                <a:gd name="T41" fmla="*/ 0 h 99"/>
                <a:gd name="T42" fmla="*/ 0 w 201"/>
                <a:gd name="T43" fmla="*/ 1 h 99"/>
                <a:gd name="T44" fmla="*/ 0 w 201"/>
                <a:gd name="T45" fmla="*/ 1 h 99"/>
                <a:gd name="T46" fmla="*/ 0 w 201"/>
                <a:gd name="T47" fmla="*/ 1 h 99"/>
                <a:gd name="T48" fmla="*/ 0 w 201"/>
                <a:gd name="T49" fmla="*/ 1 h 99"/>
                <a:gd name="T50" fmla="*/ 0 w 201"/>
                <a:gd name="T51" fmla="*/ 1 h 99"/>
                <a:gd name="T52" fmla="*/ 0 w 201"/>
                <a:gd name="T53" fmla="*/ 1 h 99"/>
                <a:gd name="T54" fmla="*/ 0 w 201"/>
                <a:gd name="T55" fmla="*/ 1 h 99"/>
                <a:gd name="T56" fmla="*/ 0 w 201"/>
                <a:gd name="T57" fmla="*/ 1 h 99"/>
                <a:gd name="T58" fmla="*/ 0 w 201"/>
                <a:gd name="T59" fmla="*/ 1 h 99"/>
                <a:gd name="T60" fmla="*/ 0 w 201"/>
                <a:gd name="T61" fmla="*/ 1 h 99"/>
                <a:gd name="T62" fmla="*/ 0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2" name="Freeform 72">
              <a:extLst>
                <a:ext uri="{FF2B5EF4-FFF2-40B4-BE49-F238E27FC236}">
                  <a16:creationId xmlns:a16="http://schemas.microsoft.com/office/drawing/2014/main" id="{FE1ADC8A-AF13-4BFC-BFC1-2B8F1DFA2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3295"/>
              <a:ext cx="99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3" name="Freeform 73">
              <a:extLst>
                <a:ext uri="{FF2B5EF4-FFF2-40B4-BE49-F238E27FC236}">
                  <a16:creationId xmlns:a16="http://schemas.microsoft.com/office/drawing/2014/main" id="{058FEF01-353B-4001-A913-EE3403E72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304"/>
              <a:ext cx="68" cy="87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4" name="Freeform 74">
              <a:extLst>
                <a:ext uri="{FF2B5EF4-FFF2-40B4-BE49-F238E27FC236}">
                  <a16:creationId xmlns:a16="http://schemas.microsoft.com/office/drawing/2014/main" id="{DA64E3F0-D43E-4AA8-911C-7E0DC9DCF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" y="3260"/>
              <a:ext cx="234" cy="81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5" name="Freeform 75">
              <a:extLst>
                <a:ext uri="{FF2B5EF4-FFF2-40B4-BE49-F238E27FC236}">
                  <a16:creationId xmlns:a16="http://schemas.microsoft.com/office/drawing/2014/main" id="{13684132-3D74-4846-A7C2-7686116F9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175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6" name="Freeform 76">
              <a:extLst>
                <a:ext uri="{FF2B5EF4-FFF2-40B4-BE49-F238E27FC236}">
                  <a16:creationId xmlns:a16="http://schemas.microsoft.com/office/drawing/2014/main" id="{137E629B-58A6-40E5-95E3-EAB767085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1"/>
              <a:ext cx="21" cy="20"/>
            </a:xfrm>
            <a:custGeom>
              <a:avLst/>
              <a:gdLst>
                <a:gd name="T0" fmla="*/ 1 w 40"/>
                <a:gd name="T1" fmla="*/ 1 h 39"/>
                <a:gd name="T2" fmla="*/ 1 w 40"/>
                <a:gd name="T3" fmla="*/ 1 h 39"/>
                <a:gd name="T4" fmla="*/ 1 w 40"/>
                <a:gd name="T5" fmla="*/ 1 h 39"/>
                <a:gd name="T6" fmla="*/ 1 w 40"/>
                <a:gd name="T7" fmla="*/ 0 h 39"/>
                <a:gd name="T8" fmla="*/ 1 w 40"/>
                <a:gd name="T9" fmla="*/ 1 h 39"/>
                <a:gd name="T10" fmla="*/ 1 w 40"/>
                <a:gd name="T11" fmla="*/ 1 h 39"/>
                <a:gd name="T12" fmla="*/ 1 w 40"/>
                <a:gd name="T13" fmla="*/ 1 h 39"/>
                <a:gd name="T14" fmla="*/ 0 w 40"/>
                <a:gd name="T15" fmla="*/ 1 h 39"/>
                <a:gd name="T16" fmla="*/ 1 w 40"/>
                <a:gd name="T17" fmla="*/ 1 h 39"/>
                <a:gd name="T18" fmla="*/ 1 w 40"/>
                <a:gd name="T19" fmla="*/ 1 h 39"/>
                <a:gd name="T20" fmla="*/ 1 w 40"/>
                <a:gd name="T21" fmla="*/ 1 h 39"/>
                <a:gd name="T22" fmla="*/ 1 w 40"/>
                <a:gd name="T23" fmla="*/ 1 h 39"/>
                <a:gd name="T24" fmla="*/ 1 w 40"/>
                <a:gd name="T25" fmla="*/ 1 h 39"/>
                <a:gd name="T26" fmla="*/ 1 w 40"/>
                <a:gd name="T27" fmla="*/ 1 h 39"/>
                <a:gd name="T28" fmla="*/ 1 w 40"/>
                <a:gd name="T29" fmla="*/ 1 h 39"/>
                <a:gd name="T30" fmla="*/ 1 w 40"/>
                <a:gd name="T31" fmla="*/ 1 h 39"/>
                <a:gd name="T32" fmla="*/ 1 w 40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7" name="Freeform 77">
              <a:extLst>
                <a:ext uri="{FF2B5EF4-FFF2-40B4-BE49-F238E27FC236}">
                  <a16:creationId xmlns:a16="http://schemas.microsoft.com/office/drawing/2014/main" id="{76403F83-045B-493C-AE5B-F2A8B582C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3166"/>
              <a:ext cx="26" cy="26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8" name="Freeform 78">
              <a:extLst>
                <a:ext uri="{FF2B5EF4-FFF2-40B4-BE49-F238E27FC236}">
                  <a16:creationId xmlns:a16="http://schemas.microsoft.com/office/drawing/2014/main" id="{620B1996-C29B-45B9-9029-83764E453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9" name="Freeform 79">
              <a:extLst>
                <a:ext uri="{FF2B5EF4-FFF2-40B4-BE49-F238E27FC236}">
                  <a16:creationId xmlns:a16="http://schemas.microsoft.com/office/drawing/2014/main" id="{66AAC675-44CA-4D06-A15A-DE93F9130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0" name="Freeform 80">
              <a:extLst>
                <a:ext uri="{FF2B5EF4-FFF2-40B4-BE49-F238E27FC236}">
                  <a16:creationId xmlns:a16="http://schemas.microsoft.com/office/drawing/2014/main" id="{4E9BF039-FDDC-4D59-AE4D-7586A1D2B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14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1" name="Freeform 81">
              <a:extLst>
                <a:ext uri="{FF2B5EF4-FFF2-40B4-BE49-F238E27FC236}">
                  <a16:creationId xmlns:a16="http://schemas.microsoft.com/office/drawing/2014/main" id="{3D4CF218-B409-4CFA-949D-5BEBDDBAF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84"/>
              <a:ext cx="76" cy="61"/>
            </a:xfrm>
            <a:custGeom>
              <a:avLst/>
              <a:gdLst>
                <a:gd name="T0" fmla="*/ 0 w 153"/>
                <a:gd name="T1" fmla="*/ 1 h 122"/>
                <a:gd name="T2" fmla="*/ 0 w 153"/>
                <a:gd name="T3" fmla="*/ 1 h 122"/>
                <a:gd name="T4" fmla="*/ 0 w 153"/>
                <a:gd name="T5" fmla="*/ 1 h 122"/>
                <a:gd name="T6" fmla="*/ 0 w 153"/>
                <a:gd name="T7" fmla="*/ 1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1 h 122"/>
                <a:gd name="T14" fmla="*/ 0 w 153"/>
                <a:gd name="T15" fmla="*/ 1 h 122"/>
                <a:gd name="T16" fmla="*/ 0 w 153"/>
                <a:gd name="T17" fmla="*/ 1 h 122"/>
                <a:gd name="T18" fmla="*/ 0 w 153"/>
                <a:gd name="T19" fmla="*/ 1 h 122"/>
                <a:gd name="T20" fmla="*/ 0 w 153"/>
                <a:gd name="T21" fmla="*/ 1 h 122"/>
                <a:gd name="T22" fmla="*/ 0 w 153"/>
                <a:gd name="T23" fmla="*/ 1 h 122"/>
                <a:gd name="T24" fmla="*/ 0 w 153"/>
                <a:gd name="T25" fmla="*/ 1 h 122"/>
                <a:gd name="T26" fmla="*/ 0 w 153"/>
                <a:gd name="T27" fmla="*/ 1 h 122"/>
                <a:gd name="T28" fmla="*/ 0 w 153"/>
                <a:gd name="T29" fmla="*/ 1 h 122"/>
                <a:gd name="T30" fmla="*/ 0 w 153"/>
                <a:gd name="T31" fmla="*/ 1 h 122"/>
                <a:gd name="T32" fmla="*/ 0 w 153"/>
                <a:gd name="T33" fmla="*/ 1 h 122"/>
                <a:gd name="T34" fmla="*/ 0 w 153"/>
                <a:gd name="T35" fmla="*/ 1 h 122"/>
                <a:gd name="T36" fmla="*/ 0 w 153"/>
                <a:gd name="T37" fmla="*/ 1 h 122"/>
                <a:gd name="T38" fmla="*/ 0 w 153"/>
                <a:gd name="T39" fmla="*/ 1 h 122"/>
                <a:gd name="T40" fmla="*/ 0 w 153"/>
                <a:gd name="T41" fmla="*/ 1 h 122"/>
                <a:gd name="T42" fmla="*/ 0 w 153"/>
                <a:gd name="T43" fmla="*/ 1 h 122"/>
                <a:gd name="T44" fmla="*/ 0 w 153"/>
                <a:gd name="T45" fmla="*/ 1 h 122"/>
                <a:gd name="T46" fmla="*/ 0 w 153"/>
                <a:gd name="T47" fmla="*/ 1 h 122"/>
                <a:gd name="T48" fmla="*/ 0 w 153"/>
                <a:gd name="T49" fmla="*/ 1 h 122"/>
                <a:gd name="T50" fmla="*/ 0 w 153"/>
                <a:gd name="T51" fmla="*/ 1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2" name="Freeform 82">
              <a:extLst>
                <a:ext uri="{FF2B5EF4-FFF2-40B4-BE49-F238E27FC236}">
                  <a16:creationId xmlns:a16="http://schemas.microsoft.com/office/drawing/2014/main" id="{B0CB5A8B-79AD-4D77-96EF-23636E696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199"/>
              <a:ext cx="55" cy="78"/>
            </a:xfrm>
            <a:custGeom>
              <a:avLst/>
              <a:gdLst>
                <a:gd name="T0" fmla="*/ 0 w 112"/>
                <a:gd name="T1" fmla="*/ 0 h 156"/>
                <a:gd name="T2" fmla="*/ 0 w 112"/>
                <a:gd name="T3" fmla="*/ 0 h 156"/>
                <a:gd name="T4" fmla="*/ 0 w 112"/>
                <a:gd name="T5" fmla="*/ 1 h 156"/>
                <a:gd name="T6" fmla="*/ 0 w 112"/>
                <a:gd name="T7" fmla="*/ 1 h 156"/>
                <a:gd name="T8" fmla="*/ 0 w 112"/>
                <a:gd name="T9" fmla="*/ 1 h 156"/>
                <a:gd name="T10" fmla="*/ 0 w 112"/>
                <a:gd name="T11" fmla="*/ 1 h 156"/>
                <a:gd name="T12" fmla="*/ 0 w 112"/>
                <a:gd name="T13" fmla="*/ 1 h 156"/>
                <a:gd name="T14" fmla="*/ 0 w 112"/>
                <a:gd name="T15" fmla="*/ 1 h 156"/>
                <a:gd name="T16" fmla="*/ 0 w 112"/>
                <a:gd name="T17" fmla="*/ 1 h 156"/>
                <a:gd name="T18" fmla="*/ 0 w 112"/>
                <a:gd name="T19" fmla="*/ 1 h 156"/>
                <a:gd name="T20" fmla="*/ 0 w 112"/>
                <a:gd name="T21" fmla="*/ 1 h 156"/>
                <a:gd name="T22" fmla="*/ 0 w 112"/>
                <a:gd name="T23" fmla="*/ 1 h 156"/>
                <a:gd name="T24" fmla="*/ 0 w 112"/>
                <a:gd name="T25" fmla="*/ 1 h 156"/>
                <a:gd name="T26" fmla="*/ 0 w 112"/>
                <a:gd name="T27" fmla="*/ 1 h 156"/>
                <a:gd name="T28" fmla="*/ 0 w 112"/>
                <a:gd name="T29" fmla="*/ 1 h 156"/>
                <a:gd name="T30" fmla="*/ 0 w 112"/>
                <a:gd name="T31" fmla="*/ 1 h 156"/>
                <a:gd name="T32" fmla="*/ 0 w 112"/>
                <a:gd name="T33" fmla="*/ 1 h 156"/>
                <a:gd name="T34" fmla="*/ 0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3" name="Freeform 83">
              <a:extLst>
                <a:ext uri="{FF2B5EF4-FFF2-40B4-BE49-F238E27FC236}">
                  <a16:creationId xmlns:a16="http://schemas.microsoft.com/office/drawing/2014/main" id="{9E34FCD6-4096-4724-B4E4-73991586D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82"/>
              <a:ext cx="75" cy="62"/>
            </a:xfrm>
            <a:custGeom>
              <a:avLst/>
              <a:gdLst>
                <a:gd name="T0" fmla="*/ 0 w 151"/>
                <a:gd name="T1" fmla="*/ 1 h 123"/>
                <a:gd name="T2" fmla="*/ 0 w 151"/>
                <a:gd name="T3" fmla="*/ 1 h 123"/>
                <a:gd name="T4" fmla="*/ 0 w 151"/>
                <a:gd name="T5" fmla="*/ 1 h 123"/>
                <a:gd name="T6" fmla="*/ 0 w 151"/>
                <a:gd name="T7" fmla="*/ 1 h 123"/>
                <a:gd name="T8" fmla="*/ 0 w 151"/>
                <a:gd name="T9" fmla="*/ 1 h 123"/>
                <a:gd name="T10" fmla="*/ 0 w 151"/>
                <a:gd name="T11" fmla="*/ 1 h 123"/>
                <a:gd name="T12" fmla="*/ 0 w 151"/>
                <a:gd name="T13" fmla="*/ 1 h 123"/>
                <a:gd name="T14" fmla="*/ 0 w 151"/>
                <a:gd name="T15" fmla="*/ 1 h 123"/>
                <a:gd name="T16" fmla="*/ 0 w 151"/>
                <a:gd name="T17" fmla="*/ 1 h 123"/>
                <a:gd name="T18" fmla="*/ 0 w 151"/>
                <a:gd name="T19" fmla="*/ 1 h 123"/>
                <a:gd name="T20" fmla="*/ 0 w 151"/>
                <a:gd name="T21" fmla="*/ 1 h 123"/>
                <a:gd name="T22" fmla="*/ 0 w 151"/>
                <a:gd name="T23" fmla="*/ 1 h 123"/>
                <a:gd name="T24" fmla="*/ 0 w 151"/>
                <a:gd name="T25" fmla="*/ 1 h 123"/>
                <a:gd name="T26" fmla="*/ 0 w 151"/>
                <a:gd name="T27" fmla="*/ 1 h 123"/>
                <a:gd name="T28" fmla="*/ 0 w 151"/>
                <a:gd name="T29" fmla="*/ 1 h 123"/>
                <a:gd name="T30" fmla="*/ 0 w 151"/>
                <a:gd name="T31" fmla="*/ 1 h 123"/>
                <a:gd name="T32" fmla="*/ 0 w 151"/>
                <a:gd name="T33" fmla="*/ 1 h 123"/>
                <a:gd name="T34" fmla="*/ 0 w 151"/>
                <a:gd name="T35" fmla="*/ 1 h 123"/>
                <a:gd name="T36" fmla="*/ 0 w 151"/>
                <a:gd name="T37" fmla="*/ 1 h 123"/>
                <a:gd name="T38" fmla="*/ 0 w 151"/>
                <a:gd name="T39" fmla="*/ 1 h 123"/>
                <a:gd name="T40" fmla="*/ 0 w 151"/>
                <a:gd name="T41" fmla="*/ 1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1 h 123"/>
                <a:gd name="T48" fmla="*/ 0 w 151"/>
                <a:gd name="T49" fmla="*/ 1 h 123"/>
                <a:gd name="T50" fmla="*/ 0 w 151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4" name="Freeform 84">
              <a:extLst>
                <a:ext uri="{FF2B5EF4-FFF2-40B4-BE49-F238E27FC236}">
                  <a16:creationId xmlns:a16="http://schemas.microsoft.com/office/drawing/2014/main" id="{CB7D64F5-4039-41FB-8D33-2F2758A65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113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5" name="Freeform 85">
              <a:extLst>
                <a:ext uri="{FF2B5EF4-FFF2-40B4-BE49-F238E27FC236}">
                  <a16:creationId xmlns:a16="http://schemas.microsoft.com/office/drawing/2014/main" id="{4DB636EC-F20A-423D-828B-DD14ACE39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114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6" name="Freeform 86">
              <a:extLst>
                <a:ext uri="{FF2B5EF4-FFF2-40B4-BE49-F238E27FC236}">
                  <a16:creationId xmlns:a16="http://schemas.microsoft.com/office/drawing/2014/main" id="{249321FB-4741-489A-A0BB-B4939FB32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3140"/>
              <a:ext cx="20" cy="21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1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0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7" name="Freeform 87">
              <a:extLst>
                <a:ext uri="{FF2B5EF4-FFF2-40B4-BE49-F238E27FC236}">
                  <a16:creationId xmlns:a16="http://schemas.microsoft.com/office/drawing/2014/main" id="{CD793464-D37D-4D8F-9502-0C1F947A5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4" y="2590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8" name="Freeform 88">
              <a:extLst>
                <a:ext uri="{FF2B5EF4-FFF2-40B4-BE49-F238E27FC236}">
                  <a16:creationId xmlns:a16="http://schemas.microsoft.com/office/drawing/2014/main" id="{C61C2A0E-BEC2-4FDA-8197-C5CBE8A75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616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9" name="Freeform 89">
              <a:extLst>
                <a:ext uri="{FF2B5EF4-FFF2-40B4-BE49-F238E27FC236}">
                  <a16:creationId xmlns:a16="http://schemas.microsoft.com/office/drawing/2014/main" id="{8DBEEC69-83B1-4A36-BB54-B1DAF1A14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362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0" name="Freeform 90">
              <a:extLst>
                <a:ext uri="{FF2B5EF4-FFF2-40B4-BE49-F238E27FC236}">
                  <a16:creationId xmlns:a16="http://schemas.microsoft.com/office/drawing/2014/main" id="{6E7E493F-BDA9-4155-BBB8-AF9C83C83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36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1" name="Freeform 91">
              <a:extLst>
                <a:ext uri="{FF2B5EF4-FFF2-40B4-BE49-F238E27FC236}">
                  <a16:creationId xmlns:a16="http://schemas.microsoft.com/office/drawing/2014/main" id="{0BE5550B-F7F4-45ED-962E-770367310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247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2" name="Freeform 92">
              <a:extLst>
                <a:ext uri="{FF2B5EF4-FFF2-40B4-BE49-F238E27FC236}">
                  <a16:creationId xmlns:a16="http://schemas.microsoft.com/office/drawing/2014/main" id="{8BB7DF53-37A6-4212-9B2D-5F1B9F83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486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3" name="Freeform 93">
              <a:extLst>
                <a:ext uri="{FF2B5EF4-FFF2-40B4-BE49-F238E27FC236}">
                  <a16:creationId xmlns:a16="http://schemas.microsoft.com/office/drawing/2014/main" id="{2B85DBC0-23B6-48C0-98C5-BAEE7D18F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" y="2274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4" name="Freeform 94">
              <a:extLst>
                <a:ext uri="{FF2B5EF4-FFF2-40B4-BE49-F238E27FC236}">
                  <a16:creationId xmlns:a16="http://schemas.microsoft.com/office/drawing/2014/main" id="{D98659D3-68BB-4366-9BA4-784839EDA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28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5" name="Freeform 95">
              <a:extLst>
                <a:ext uri="{FF2B5EF4-FFF2-40B4-BE49-F238E27FC236}">
                  <a16:creationId xmlns:a16="http://schemas.microsoft.com/office/drawing/2014/main" id="{D526B504-A6F9-4104-A765-2C00E505A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" y="259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6" name="Freeform 96">
              <a:extLst>
                <a:ext uri="{FF2B5EF4-FFF2-40B4-BE49-F238E27FC236}">
                  <a16:creationId xmlns:a16="http://schemas.microsoft.com/office/drawing/2014/main" id="{DADB4021-05C4-4883-9AB3-EA24F8750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60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7" name="Freeform 97">
              <a:extLst>
                <a:ext uri="{FF2B5EF4-FFF2-40B4-BE49-F238E27FC236}">
                  <a16:creationId xmlns:a16="http://schemas.microsoft.com/office/drawing/2014/main" id="{68E7BB5C-4E8D-4975-B673-B3ADE17A6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655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8" name="Freeform 98">
              <a:extLst>
                <a:ext uri="{FF2B5EF4-FFF2-40B4-BE49-F238E27FC236}">
                  <a16:creationId xmlns:a16="http://schemas.microsoft.com/office/drawing/2014/main" id="{3274638C-16CE-4A4A-B06E-951EA8C8B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2662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9" name="Freeform 99">
              <a:extLst>
                <a:ext uri="{FF2B5EF4-FFF2-40B4-BE49-F238E27FC236}">
                  <a16:creationId xmlns:a16="http://schemas.microsoft.com/office/drawing/2014/main" id="{93188545-4A0B-43A4-84D2-CC07E2863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711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0" name="Freeform 100">
              <a:extLst>
                <a:ext uri="{FF2B5EF4-FFF2-40B4-BE49-F238E27FC236}">
                  <a16:creationId xmlns:a16="http://schemas.microsoft.com/office/drawing/2014/main" id="{97C3F1BB-E0C9-48AC-B9E5-E346FF2FD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1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1" name="Freeform 101">
              <a:extLst>
                <a:ext uri="{FF2B5EF4-FFF2-40B4-BE49-F238E27FC236}">
                  <a16:creationId xmlns:a16="http://schemas.microsoft.com/office/drawing/2014/main" id="{ED513A8B-968C-4E4A-A5F7-775AFBF51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454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2" name="Freeform 102">
              <a:extLst>
                <a:ext uri="{FF2B5EF4-FFF2-40B4-BE49-F238E27FC236}">
                  <a16:creationId xmlns:a16="http://schemas.microsoft.com/office/drawing/2014/main" id="{D267C333-9830-44AE-97BD-5FB20BECD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462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3" name="Freeform 103">
              <a:extLst>
                <a:ext uri="{FF2B5EF4-FFF2-40B4-BE49-F238E27FC236}">
                  <a16:creationId xmlns:a16="http://schemas.microsoft.com/office/drawing/2014/main" id="{A474C6EF-021B-405A-A126-86E1169A0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831"/>
              <a:ext cx="30" cy="29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4" name="Freeform 104">
              <a:extLst>
                <a:ext uri="{FF2B5EF4-FFF2-40B4-BE49-F238E27FC236}">
                  <a16:creationId xmlns:a16="http://schemas.microsoft.com/office/drawing/2014/main" id="{72EC2790-CD68-4BA3-B92C-37168DC77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838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5" name="Freeform 105">
              <a:extLst>
                <a:ext uri="{FF2B5EF4-FFF2-40B4-BE49-F238E27FC236}">
                  <a16:creationId xmlns:a16="http://schemas.microsoft.com/office/drawing/2014/main" id="{52E7C7A8-2435-415B-BB9A-937516D40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926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6" name="Freeform 106">
              <a:extLst>
                <a:ext uri="{FF2B5EF4-FFF2-40B4-BE49-F238E27FC236}">
                  <a16:creationId xmlns:a16="http://schemas.microsoft.com/office/drawing/2014/main" id="{14AA0E56-294A-48E4-8EE0-951585ED0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293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7" name="Freeform 107">
              <a:extLst>
                <a:ext uri="{FF2B5EF4-FFF2-40B4-BE49-F238E27FC236}">
                  <a16:creationId xmlns:a16="http://schemas.microsoft.com/office/drawing/2014/main" id="{6DE86B1C-80E4-4630-AA5D-AAB3FF2C5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95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8" name="Freeform 108">
              <a:extLst>
                <a:ext uri="{FF2B5EF4-FFF2-40B4-BE49-F238E27FC236}">
                  <a16:creationId xmlns:a16="http://schemas.microsoft.com/office/drawing/2014/main" id="{0185001A-87B8-40F6-BBB7-9F8A2B033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965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59" name="Freeform 109">
              <a:extLst>
                <a:ext uri="{FF2B5EF4-FFF2-40B4-BE49-F238E27FC236}">
                  <a16:creationId xmlns:a16="http://schemas.microsoft.com/office/drawing/2014/main" id="{3C35556E-33EC-4B72-8DF1-5D859F40C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879"/>
              <a:ext cx="30" cy="29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0" name="Freeform 110">
              <a:extLst>
                <a:ext uri="{FF2B5EF4-FFF2-40B4-BE49-F238E27FC236}">
                  <a16:creationId xmlns:a16="http://schemas.microsoft.com/office/drawing/2014/main" id="{85894593-E508-414E-B131-86D84998A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2886"/>
              <a:ext cx="15" cy="14"/>
            </a:xfrm>
            <a:custGeom>
              <a:avLst/>
              <a:gdLst>
                <a:gd name="T0" fmla="*/ 1 w 30"/>
                <a:gd name="T1" fmla="*/ 1 h 27"/>
                <a:gd name="T2" fmla="*/ 1 w 30"/>
                <a:gd name="T3" fmla="*/ 1 h 27"/>
                <a:gd name="T4" fmla="*/ 1 w 30"/>
                <a:gd name="T5" fmla="*/ 1 h 27"/>
                <a:gd name="T6" fmla="*/ 1 w 30"/>
                <a:gd name="T7" fmla="*/ 1 h 27"/>
                <a:gd name="T8" fmla="*/ 1 w 30"/>
                <a:gd name="T9" fmla="*/ 1 h 27"/>
                <a:gd name="T10" fmla="*/ 1 w 30"/>
                <a:gd name="T11" fmla="*/ 1 h 27"/>
                <a:gd name="T12" fmla="*/ 1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1 w 30"/>
                <a:gd name="T21" fmla="*/ 1 h 27"/>
                <a:gd name="T22" fmla="*/ 1 w 30"/>
                <a:gd name="T23" fmla="*/ 1 h 27"/>
                <a:gd name="T24" fmla="*/ 1 w 30"/>
                <a:gd name="T25" fmla="*/ 1 h 27"/>
                <a:gd name="T26" fmla="*/ 1 w 30"/>
                <a:gd name="T27" fmla="*/ 1 h 27"/>
                <a:gd name="T28" fmla="*/ 1 w 30"/>
                <a:gd name="T29" fmla="*/ 0 h 27"/>
                <a:gd name="T30" fmla="*/ 1 w 30"/>
                <a:gd name="T31" fmla="*/ 0 h 27"/>
                <a:gd name="T32" fmla="*/ 1 w 30"/>
                <a:gd name="T33" fmla="*/ 0 h 27"/>
                <a:gd name="T34" fmla="*/ 1 w 30"/>
                <a:gd name="T35" fmla="*/ 0 h 27"/>
                <a:gd name="T36" fmla="*/ 1 w 30"/>
                <a:gd name="T37" fmla="*/ 0 h 27"/>
                <a:gd name="T38" fmla="*/ 1 w 30"/>
                <a:gd name="T39" fmla="*/ 1 h 27"/>
                <a:gd name="T40" fmla="*/ 1 w 30"/>
                <a:gd name="T41" fmla="*/ 1 h 27"/>
                <a:gd name="T42" fmla="*/ 1 w 30"/>
                <a:gd name="T43" fmla="*/ 1 h 27"/>
                <a:gd name="T44" fmla="*/ 1 w 30"/>
                <a:gd name="T45" fmla="*/ 1 h 27"/>
                <a:gd name="T46" fmla="*/ 1 w 30"/>
                <a:gd name="T47" fmla="*/ 1 h 27"/>
                <a:gd name="T48" fmla="*/ 1 w 30"/>
                <a:gd name="T49" fmla="*/ 1 h 27"/>
                <a:gd name="T50" fmla="*/ 1 w 30"/>
                <a:gd name="T51" fmla="*/ 1 h 27"/>
                <a:gd name="T52" fmla="*/ 1 w 30"/>
                <a:gd name="T53" fmla="*/ 1 h 27"/>
                <a:gd name="T54" fmla="*/ 1 w 30"/>
                <a:gd name="T55" fmla="*/ 1 h 27"/>
                <a:gd name="T56" fmla="*/ 1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1" name="Freeform 111">
              <a:extLst>
                <a:ext uri="{FF2B5EF4-FFF2-40B4-BE49-F238E27FC236}">
                  <a16:creationId xmlns:a16="http://schemas.microsoft.com/office/drawing/2014/main" id="{87AEA714-32BD-4B40-BDAC-95E25F4BE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307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2" name="Freeform 112">
              <a:extLst>
                <a:ext uri="{FF2B5EF4-FFF2-40B4-BE49-F238E27FC236}">
                  <a16:creationId xmlns:a16="http://schemas.microsoft.com/office/drawing/2014/main" id="{61CC3E58-F5E2-418D-8607-19B993DDF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307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3" name="Freeform 113">
              <a:extLst>
                <a:ext uri="{FF2B5EF4-FFF2-40B4-BE49-F238E27FC236}">
                  <a16:creationId xmlns:a16="http://schemas.microsoft.com/office/drawing/2014/main" id="{B49047D1-5178-4E9B-A19B-6A9BA97F2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0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4" name="Freeform 114">
              <a:extLst>
                <a:ext uri="{FF2B5EF4-FFF2-40B4-BE49-F238E27FC236}">
                  <a16:creationId xmlns:a16="http://schemas.microsoft.com/office/drawing/2014/main" id="{C83A55B4-3D3F-41C9-86DC-06821C508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321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5" name="Freeform 115">
              <a:extLst>
                <a:ext uri="{FF2B5EF4-FFF2-40B4-BE49-F238E27FC236}">
                  <a16:creationId xmlns:a16="http://schemas.microsoft.com/office/drawing/2014/main" id="{E96982A0-F3A5-48B2-940C-A3F0AA721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" y="3332"/>
              <a:ext cx="30" cy="29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6" name="Freeform 116">
              <a:extLst>
                <a:ext uri="{FF2B5EF4-FFF2-40B4-BE49-F238E27FC236}">
                  <a16:creationId xmlns:a16="http://schemas.microsoft.com/office/drawing/2014/main" id="{9FCFD0E7-4216-4AE4-9368-FA2F44353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339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7" name="Freeform 117">
              <a:extLst>
                <a:ext uri="{FF2B5EF4-FFF2-40B4-BE49-F238E27FC236}">
                  <a16:creationId xmlns:a16="http://schemas.microsoft.com/office/drawing/2014/main" id="{A6DCDEED-8590-439E-BEE9-AEFEC2625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3252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8" name="Freeform 118">
              <a:extLst>
                <a:ext uri="{FF2B5EF4-FFF2-40B4-BE49-F238E27FC236}">
                  <a16:creationId xmlns:a16="http://schemas.microsoft.com/office/drawing/2014/main" id="{8D60D0F5-AF00-42CB-8CAF-E535B7428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59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69" name="Freeform 119">
              <a:extLst>
                <a:ext uri="{FF2B5EF4-FFF2-40B4-BE49-F238E27FC236}">
                  <a16:creationId xmlns:a16="http://schemas.microsoft.com/office/drawing/2014/main" id="{C2385226-AC19-46D2-9D41-B047D0FA4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300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0" name="Freeform 120">
              <a:extLst>
                <a:ext uri="{FF2B5EF4-FFF2-40B4-BE49-F238E27FC236}">
                  <a16:creationId xmlns:a16="http://schemas.microsoft.com/office/drawing/2014/main" id="{BF7A1138-6415-49A2-81D2-C1B252712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008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1" name="Freeform 121">
              <a:extLst>
                <a:ext uri="{FF2B5EF4-FFF2-40B4-BE49-F238E27FC236}">
                  <a16:creationId xmlns:a16="http://schemas.microsoft.com/office/drawing/2014/main" id="{3B4100F9-665D-4DA4-BC04-EC5A34B78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" y="319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2" name="Freeform 122">
              <a:extLst>
                <a:ext uri="{FF2B5EF4-FFF2-40B4-BE49-F238E27FC236}">
                  <a16:creationId xmlns:a16="http://schemas.microsoft.com/office/drawing/2014/main" id="{D9E1052C-101F-4520-9A7B-335EACDF9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20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3" name="Freeform 123">
              <a:extLst>
                <a:ext uri="{FF2B5EF4-FFF2-40B4-BE49-F238E27FC236}">
                  <a16:creationId xmlns:a16="http://schemas.microsoft.com/office/drawing/2014/main" id="{2BF2F066-B1C2-40EE-A972-6B3BA1076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3094"/>
              <a:ext cx="30" cy="30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4" name="Freeform 124">
              <a:extLst>
                <a:ext uri="{FF2B5EF4-FFF2-40B4-BE49-F238E27FC236}">
                  <a16:creationId xmlns:a16="http://schemas.microsoft.com/office/drawing/2014/main" id="{10E1D7EE-5F5D-429D-A330-AAAE5A54C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3102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5" name="Freeform 125">
              <a:extLst>
                <a:ext uri="{FF2B5EF4-FFF2-40B4-BE49-F238E27FC236}">
                  <a16:creationId xmlns:a16="http://schemas.microsoft.com/office/drawing/2014/main" id="{9F0EB979-2AC2-4997-8601-94247E891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327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6" name="Freeform 126">
              <a:extLst>
                <a:ext uri="{FF2B5EF4-FFF2-40B4-BE49-F238E27FC236}">
                  <a16:creationId xmlns:a16="http://schemas.microsoft.com/office/drawing/2014/main" id="{4808A9AE-1CA2-4696-9C63-247843361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280"/>
              <a:ext cx="15" cy="15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7" name="Freeform 127">
              <a:extLst>
                <a:ext uri="{FF2B5EF4-FFF2-40B4-BE49-F238E27FC236}">
                  <a16:creationId xmlns:a16="http://schemas.microsoft.com/office/drawing/2014/main" id="{76330FEB-E30F-411B-A732-DB61F3290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390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8" name="Freeform 128">
              <a:extLst>
                <a:ext uri="{FF2B5EF4-FFF2-40B4-BE49-F238E27FC236}">
                  <a16:creationId xmlns:a16="http://schemas.microsoft.com/office/drawing/2014/main" id="{86F78B9F-68A0-446A-98CF-14C06696F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39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79" name="Freeform 129">
              <a:extLst>
                <a:ext uri="{FF2B5EF4-FFF2-40B4-BE49-F238E27FC236}">
                  <a16:creationId xmlns:a16="http://schemas.microsoft.com/office/drawing/2014/main" id="{6C3762BA-6220-43CA-B481-86B02DFC6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331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0" name="Freeform 130">
              <a:extLst>
                <a:ext uri="{FF2B5EF4-FFF2-40B4-BE49-F238E27FC236}">
                  <a16:creationId xmlns:a16="http://schemas.microsoft.com/office/drawing/2014/main" id="{27250A74-B351-47B3-93B5-D594A74D7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332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1" name="Freeform 131">
              <a:extLst>
                <a:ext uri="{FF2B5EF4-FFF2-40B4-BE49-F238E27FC236}">
                  <a16:creationId xmlns:a16="http://schemas.microsoft.com/office/drawing/2014/main" id="{32DCEE64-466B-4884-AEF5-ED853F8A6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339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2" name="Freeform 132">
              <a:extLst>
                <a:ext uri="{FF2B5EF4-FFF2-40B4-BE49-F238E27FC236}">
                  <a16:creationId xmlns:a16="http://schemas.microsoft.com/office/drawing/2014/main" id="{595D1E09-B28A-4D48-AAC1-0D4314C16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405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3" name="Freeform 133">
              <a:extLst>
                <a:ext uri="{FF2B5EF4-FFF2-40B4-BE49-F238E27FC236}">
                  <a16:creationId xmlns:a16="http://schemas.microsoft.com/office/drawing/2014/main" id="{E3B0DE88-1C45-4570-AD8A-A175147C4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129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4" name="Freeform 134">
              <a:extLst>
                <a:ext uri="{FF2B5EF4-FFF2-40B4-BE49-F238E27FC236}">
                  <a16:creationId xmlns:a16="http://schemas.microsoft.com/office/drawing/2014/main" id="{9D32CF81-C576-4FE8-9898-8C6483AF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3136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5" name="Freeform 135">
              <a:extLst>
                <a:ext uri="{FF2B5EF4-FFF2-40B4-BE49-F238E27FC236}">
                  <a16:creationId xmlns:a16="http://schemas.microsoft.com/office/drawing/2014/main" id="{F16756D2-58D8-4930-A6AB-63630D323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11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6" name="Freeform 136">
              <a:extLst>
                <a:ext uri="{FF2B5EF4-FFF2-40B4-BE49-F238E27FC236}">
                  <a16:creationId xmlns:a16="http://schemas.microsoft.com/office/drawing/2014/main" id="{1EDF8FA1-695E-4EFC-A9B7-5B231230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311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7" name="Freeform 137">
              <a:extLst>
                <a:ext uri="{FF2B5EF4-FFF2-40B4-BE49-F238E27FC236}">
                  <a16:creationId xmlns:a16="http://schemas.microsoft.com/office/drawing/2014/main" id="{E616CE04-9CEF-4F68-8A94-9253A3C6B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257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8" name="Freeform 138">
              <a:extLst>
                <a:ext uri="{FF2B5EF4-FFF2-40B4-BE49-F238E27FC236}">
                  <a16:creationId xmlns:a16="http://schemas.microsoft.com/office/drawing/2014/main" id="{5DE2A13B-1748-46A2-BEBD-CB9AA2086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326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9" name="Freeform 139">
              <a:extLst>
                <a:ext uri="{FF2B5EF4-FFF2-40B4-BE49-F238E27FC236}">
                  <a16:creationId xmlns:a16="http://schemas.microsoft.com/office/drawing/2014/main" id="{E12F7536-AF75-4D54-B5A7-0CA985FDE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3" y="3382"/>
              <a:ext cx="30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0" name="Freeform 140">
              <a:extLst>
                <a:ext uri="{FF2B5EF4-FFF2-40B4-BE49-F238E27FC236}">
                  <a16:creationId xmlns:a16="http://schemas.microsoft.com/office/drawing/2014/main" id="{97689C16-6C9D-499B-B5EC-3964DFA33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3390"/>
              <a:ext cx="14" cy="14"/>
            </a:xfrm>
            <a:custGeom>
              <a:avLst/>
              <a:gdLst>
                <a:gd name="T0" fmla="*/ 1 w 28"/>
                <a:gd name="T1" fmla="*/ 0 h 29"/>
                <a:gd name="T2" fmla="*/ 1 w 28"/>
                <a:gd name="T3" fmla="*/ 0 h 29"/>
                <a:gd name="T4" fmla="*/ 1 w 28"/>
                <a:gd name="T5" fmla="*/ 0 h 29"/>
                <a:gd name="T6" fmla="*/ 1 w 28"/>
                <a:gd name="T7" fmla="*/ 0 h 29"/>
                <a:gd name="T8" fmla="*/ 1 w 28"/>
                <a:gd name="T9" fmla="*/ 0 h 29"/>
                <a:gd name="T10" fmla="*/ 1 w 28"/>
                <a:gd name="T11" fmla="*/ 0 h 29"/>
                <a:gd name="T12" fmla="*/ 1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1 w 28"/>
                <a:gd name="T21" fmla="*/ 0 h 29"/>
                <a:gd name="T22" fmla="*/ 1 w 28"/>
                <a:gd name="T23" fmla="*/ 0 h 29"/>
                <a:gd name="T24" fmla="*/ 1 w 28"/>
                <a:gd name="T25" fmla="*/ 0 h 29"/>
                <a:gd name="T26" fmla="*/ 1 w 28"/>
                <a:gd name="T27" fmla="*/ 0 h 29"/>
                <a:gd name="T28" fmla="*/ 1 w 28"/>
                <a:gd name="T29" fmla="*/ 0 h 29"/>
                <a:gd name="T30" fmla="*/ 1 w 28"/>
                <a:gd name="T31" fmla="*/ 0 h 29"/>
                <a:gd name="T32" fmla="*/ 1 w 28"/>
                <a:gd name="T33" fmla="*/ 0 h 29"/>
                <a:gd name="T34" fmla="*/ 1 w 28"/>
                <a:gd name="T35" fmla="*/ 0 h 29"/>
                <a:gd name="T36" fmla="*/ 1 w 28"/>
                <a:gd name="T37" fmla="*/ 0 h 29"/>
                <a:gd name="T38" fmla="*/ 1 w 28"/>
                <a:gd name="T39" fmla="*/ 0 h 29"/>
                <a:gd name="T40" fmla="*/ 1 w 28"/>
                <a:gd name="T41" fmla="*/ 0 h 29"/>
                <a:gd name="T42" fmla="*/ 1 w 28"/>
                <a:gd name="T43" fmla="*/ 0 h 29"/>
                <a:gd name="T44" fmla="*/ 1 w 28"/>
                <a:gd name="T45" fmla="*/ 0 h 29"/>
                <a:gd name="T46" fmla="*/ 1 w 28"/>
                <a:gd name="T47" fmla="*/ 0 h 29"/>
                <a:gd name="T48" fmla="*/ 1 w 28"/>
                <a:gd name="T49" fmla="*/ 0 h 29"/>
                <a:gd name="T50" fmla="*/ 1 w 28"/>
                <a:gd name="T51" fmla="*/ 0 h 29"/>
                <a:gd name="T52" fmla="*/ 1 w 28"/>
                <a:gd name="T53" fmla="*/ 0 h 29"/>
                <a:gd name="T54" fmla="*/ 1 w 28"/>
                <a:gd name="T55" fmla="*/ 0 h 29"/>
                <a:gd name="T56" fmla="*/ 1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1" name="Freeform 141">
              <a:extLst>
                <a:ext uri="{FF2B5EF4-FFF2-40B4-BE49-F238E27FC236}">
                  <a16:creationId xmlns:a16="http://schemas.microsoft.com/office/drawing/2014/main" id="{DD0922A2-445A-4999-91F5-29907D885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40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2" name="Freeform 142">
              <a:extLst>
                <a:ext uri="{FF2B5EF4-FFF2-40B4-BE49-F238E27FC236}">
                  <a16:creationId xmlns:a16="http://schemas.microsoft.com/office/drawing/2014/main" id="{40BFF244-07C7-4272-B6EE-84F507823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3417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3" name="Freeform 143">
              <a:extLst>
                <a:ext uri="{FF2B5EF4-FFF2-40B4-BE49-F238E27FC236}">
                  <a16:creationId xmlns:a16="http://schemas.microsoft.com/office/drawing/2014/main" id="{64B53CA6-B4AC-4F86-92CD-8571CC828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310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4" name="Freeform 144">
              <a:extLst>
                <a:ext uri="{FF2B5EF4-FFF2-40B4-BE49-F238E27FC236}">
                  <a16:creationId xmlns:a16="http://schemas.microsoft.com/office/drawing/2014/main" id="{277B1E8A-4977-4F0A-9140-9062D9500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318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5" name="Freeform 145">
              <a:extLst>
                <a:ext uri="{FF2B5EF4-FFF2-40B4-BE49-F238E27FC236}">
                  <a16:creationId xmlns:a16="http://schemas.microsoft.com/office/drawing/2014/main" id="{43BB9702-3640-4A6F-A635-3FAA14B33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18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6" name="Freeform 146">
              <a:extLst>
                <a:ext uri="{FF2B5EF4-FFF2-40B4-BE49-F238E27FC236}">
                  <a16:creationId xmlns:a16="http://schemas.microsoft.com/office/drawing/2014/main" id="{5E56541A-8E41-4711-B5E6-C203DDAB1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18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7" name="Freeform 147">
              <a:extLst>
                <a:ext uri="{FF2B5EF4-FFF2-40B4-BE49-F238E27FC236}">
                  <a16:creationId xmlns:a16="http://schemas.microsoft.com/office/drawing/2014/main" id="{57882F7A-A1EF-4F58-B72B-B0775B550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331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8" name="Freeform 148">
              <a:extLst>
                <a:ext uri="{FF2B5EF4-FFF2-40B4-BE49-F238E27FC236}">
                  <a16:creationId xmlns:a16="http://schemas.microsoft.com/office/drawing/2014/main" id="{DAA46749-EA9E-4082-93D1-624646465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" y="3318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99" name="Freeform 149">
              <a:extLst>
                <a:ext uri="{FF2B5EF4-FFF2-40B4-BE49-F238E27FC236}">
                  <a16:creationId xmlns:a16="http://schemas.microsoft.com/office/drawing/2014/main" id="{2ABB5F1E-CDC3-4A32-8BAA-C10D34B1F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23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00" name="Freeform 150">
              <a:extLst>
                <a:ext uri="{FF2B5EF4-FFF2-40B4-BE49-F238E27FC236}">
                  <a16:creationId xmlns:a16="http://schemas.microsoft.com/office/drawing/2014/main" id="{7052E45C-8BF8-4E5F-851C-2D4E7CA94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24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0" name="Group 151">
            <a:extLst>
              <a:ext uri="{FF2B5EF4-FFF2-40B4-BE49-F238E27FC236}">
                <a16:creationId xmlns:a16="http://schemas.microsoft.com/office/drawing/2014/main" id="{D8296F79-7DD6-4281-A198-088DF9B637D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0271125" y="5029201"/>
            <a:ext cx="1616075" cy="1725613"/>
            <a:chOff x="2794" y="2160"/>
            <a:chExt cx="1154" cy="1279"/>
          </a:xfrm>
        </p:grpSpPr>
        <p:sp>
          <p:nvSpPr>
            <p:cNvPr id="13321" name="AutoShape 152">
              <a:extLst>
                <a:ext uri="{FF2B5EF4-FFF2-40B4-BE49-F238E27FC236}">
                  <a16:creationId xmlns:a16="http://schemas.microsoft.com/office/drawing/2014/main" id="{F838A560-46E7-45C8-83B8-9027E625C3C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32" y="2160"/>
              <a:ext cx="1116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2" name="Freeform 153">
              <a:extLst>
                <a:ext uri="{FF2B5EF4-FFF2-40B4-BE49-F238E27FC236}">
                  <a16:creationId xmlns:a16="http://schemas.microsoft.com/office/drawing/2014/main" id="{C365579D-E5FC-45FE-93A1-ED8729345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" y="2780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3" name="Freeform 154">
              <a:extLst>
                <a:ext uri="{FF2B5EF4-FFF2-40B4-BE49-F238E27FC236}">
                  <a16:creationId xmlns:a16="http://schemas.microsoft.com/office/drawing/2014/main" id="{8B8FC675-6923-4918-855C-0FCD50145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Freeform 155">
              <a:extLst>
                <a:ext uri="{FF2B5EF4-FFF2-40B4-BE49-F238E27FC236}">
                  <a16:creationId xmlns:a16="http://schemas.microsoft.com/office/drawing/2014/main" id="{AA33085F-E900-4B16-A134-1A291929D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5" name="Freeform 156">
              <a:extLst>
                <a:ext uri="{FF2B5EF4-FFF2-40B4-BE49-F238E27FC236}">
                  <a16:creationId xmlns:a16="http://schemas.microsoft.com/office/drawing/2014/main" id="{1F3A6907-E292-486E-9AAC-391C22A92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718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Freeform 157">
              <a:extLst>
                <a:ext uri="{FF2B5EF4-FFF2-40B4-BE49-F238E27FC236}">
                  <a16:creationId xmlns:a16="http://schemas.microsoft.com/office/drawing/2014/main" id="{F413C84D-49F0-4293-A465-6CC71D589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800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Freeform 158">
              <a:extLst>
                <a:ext uri="{FF2B5EF4-FFF2-40B4-BE49-F238E27FC236}">
                  <a16:creationId xmlns:a16="http://schemas.microsoft.com/office/drawing/2014/main" id="{E699145E-A15F-4035-B056-546ABFFD2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818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Freeform 159">
              <a:extLst>
                <a:ext uri="{FF2B5EF4-FFF2-40B4-BE49-F238E27FC236}">
                  <a16:creationId xmlns:a16="http://schemas.microsoft.com/office/drawing/2014/main" id="{D37A6335-D354-4415-BDB2-150E01A61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799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Freeform 160">
              <a:extLst>
                <a:ext uri="{FF2B5EF4-FFF2-40B4-BE49-F238E27FC236}">
                  <a16:creationId xmlns:a16="http://schemas.microsoft.com/office/drawing/2014/main" id="{178A68D5-8300-4DBD-BD41-F6BFD0D0F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718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Freeform 161">
              <a:extLst>
                <a:ext uri="{FF2B5EF4-FFF2-40B4-BE49-F238E27FC236}">
                  <a16:creationId xmlns:a16="http://schemas.microsoft.com/office/drawing/2014/main" id="{7276BEEF-6207-4636-979C-EECD6360C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261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Freeform 162">
              <a:extLst>
                <a:ext uri="{FF2B5EF4-FFF2-40B4-BE49-F238E27FC236}">
                  <a16:creationId xmlns:a16="http://schemas.microsoft.com/office/drawing/2014/main" id="{582AD202-26CD-4980-9096-DFAD3BF66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2" name="Freeform 163">
              <a:extLst>
                <a:ext uri="{FF2B5EF4-FFF2-40B4-BE49-F238E27FC236}">
                  <a16:creationId xmlns:a16="http://schemas.microsoft.com/office/drawing/2014/main" id="{13A9398D-4DFF-41C4-99F3-A880472FB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Freeform 164">
              <a:extLst>
                <a:ext uri="{FF2B5EF4-FFF2-40B4-BE49-F238E27FC236}">
                  <a16:creationId xmlns:a16="http://schemas.microsoft.com/office/drawing/2014/main" id="{72B62CEB-83EE-4901-9A15-75BE69FCC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36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Freeform 165">
              <a:extLst>
                <a:ext uri="{FF2B5EF4-FFF2-40B4-BE49-F238E27FC236}">
                  <a16:creationId xmlns:a16="http://schemas.microsoft.com/office/drawing/2014/main" id="{BFEA77D4-A1E6-47B9-A614-F0A328A2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Freeform 166">
              <a:extLst>
                <a:ext uri="{FF2B5EF4-FFF2-40B4-BE49-F238E27FC236}">
                  <a16:creationId xmlns:a16="http://schemas.microsoft.com/office/drawing/2014/main" id="{E86438D0-F840-45C5-A636-4FC4ED217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Freeform 167">
              <a:extLst>
                <a:ext uri="{FF2B5EF4-FFF2-40B4-BE49-F238E27FC236}">
                  <a16:creationId xmlns:a16="http://schemas.microsoft.com/office/drawing/2014/main" id="{7F06C7C2-5945-4842-9D9E-22BC643CE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Freeform 168">
              <a:extLst>
                <a:ext uri="{FF2B5EF4-FFF2-40B4-BE49-F238E27FC236}">
                  <a16:creationId xmlns:a16="http://schemas.microsoft.com/office/drawing/2014/main" id="{3E3CEA98-18A6-44FA-B10E-9ED34BDD3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3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Freeform 169">
              <a:extLst>
                <a:ext uri="{FF2B5EF4-FFF2-40B4-BE49-F238E27FC236}">
                  <a16:creationId xmlns:a16="http://schemas.microsoft.com/office/drawing/2014/main" id="{D85C8F64-BAAF-4C7C-AD98-89A9A326A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" y="3106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9" name="Freeform 170">
              <a:extLst>
                <a:ext uri="{FF2B5EF4-FFF2-40B4-BE49-F238E27FC236}">
                  <a16:creationId xmlns:a16="http://schemas.microsoft.com/office/drawing/2014/main" id="{93D445B5-269C-4C0D-A059-013EF1714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Freeform 171">
              <a:extLst>
                <a:ext uri="{FF2B5EF4-FFF2-40B4-BE49-F238E27FC236}">
                  <a16:creationId xmlns:a16="http://schemas.microsoft.com/office/drawing/2014/main" id="{BEC203F0-A5D2-4556-A0FF-5658C6C54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Freeform 172">
              <a:extLst>
                <a:ext uri="{FF2B5EF4-FFF2-40B4-BE49-F238E27FC236}">
                  <a16:creationId xmlns:a16="http://schemas.microsoft.com/office/drawing/2014/main" id="{5EABB5B6-71E7-4EFA-8F86-16C5B4E32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081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Freeform 173">
              <a:extLst>
                <a:ext uri="{FF2B5EF4-FFF2-40B4-BE49-F238E27FC236}">
                  <a16:creationId xmlns:a16="http://schemas.microsoft.com/office/drawing/2014/main" id="{9FD6DF83-797E-48C8-8282-98B1934A7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114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Freeform 174">
              <a:extLst>
                <a:ext uri="{FF2B5EF4-FFF2-40B4-BE49-F238E27FC236}">
                  <a16:creationId xmlns:a16="http://schemas.microsoft.com/office/drawing/2014/main" id="{AF4E659C-312F-43E4-B453-BF986B3B9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121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Freeform 175">
              <a:extLst>
                <a:ext uri="{FF2B5EF4-FFF2-40B4-BE49-F238E27FC236}">
                  <a16:creationId xmlns:a16="http://schemas.microsoft.com/office/drawing/2014/main" id="{165F091A-A6C0-4DE3-9DD7-53938D000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114"/>
              <a:ext cx="36" cy="28"/>
            </a:xfrm>
            <a:custGeom>
              <a:avLst/>
              <a:gdLst>
                <a:gd name="T0" fmla="*/ 1 w 71"/>
                <a:gd name="T1" fmla="*/ 0 h 56"/>
                <a:gd name="T2" fmla="*/ 0 w 71"/>
                <a:gd name="T3" fmla="*/ 1 h 56"/>
                <a:gd name="T4" fmla="*/ 1 w 71"/>
                <a:gd name="T5" fmla="*/ 1 h 56"/>
                <a:gd name="T6" fmla="*/ 1 w 71"/>
                <a:gd name="T7" fmla="*/ 1 h 56"/>
                <a:gd name="T8" fmla="*/ 1 w 71"/>
                <a:gd name="T9" fmla="*/ 1 h 56"/>
                <a:gd name="T10" fmla="*/ 1 w 71"/>
                <a:gd name="T11" fmla="*/ 1 h 56"/>
                <a:gd name="T12" fmla="*/ 1 w 71"/>
                <a:gd name="T13" fmla="*/ 1 h 56"/>
                <a:gd name="T14" fmla="*/ 1 w 71"/>
                <a:gd name="T15" fmla="*/ 1 h 56"/>
                <a:gd name="T16" fmla="*/ 1 w 71"/>
                <a:gd name="T17" fmla="*/ 1 h 56"/>
                <a:gd name="T18" fmla="*/ 1 w 71"/>
                <a:gd name="T19" fmla="*/ 1 h 56"/>
                <a:gd name="T20" fmla="*/ 1 w 71"/>
                <a:gd name="T21" fmla="*/ 1 h 56"/>
                <a:gd name="T22" fmla="*/ 1 w 71"/>
                <a:gd name="T23" fmla="*/ 1 h 56"/>
                <a:gd name="T24" fmla="*/ 1 w 71"/>
                <a:gd name="T25" fmla="*/ 1 h 56"/>
                <a:gd name="T26" fmla="*/ 1 w 71"/>
                <a:gd name="T27" fmla="*/ 1 h 56"/>
                <a:gd name="T28" fmla="*/ 1 w 71"/>
                <a:gd name="T29" fmla="*/ 0 h 56"/>
                <a:gd name="T30" fmla="*/ 1 w 71"/>
                <a:gd name="T31" fmla="*/ 0 h 56"/>
                <a:gd name="T32" fmla="*/ 1 w 71"/>
                <a:gd name="T33" fmla="*/ 0 h 56"/>
                <a:gd name="T34" fmla="*/ 1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Freeform 176">
              <a:extLst>
                <a:ext uri="{FF2B5EF4-FFF2-40B4-BE49-F238E27FC236}">
                  <a16:creationId xmlns:a16="http://schemas.microsoft.com/office/drawing/2014/main" id="{1968D3E0-4E40-45A9-9B72-B44EDEE89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081"/>
              <a:ext cx="37" cy="28"/>
            </a:xfrm>
            <a:custGeom>
              <a:avLst/>
              <a:gdLst>
                <a:gd name="T0" fmla="*/ 0 w 72"/>
                <a:gd name="T1" fmla="*/ 0 h 57"/>
                <a:gd name="T2" fmla="*/ 1 w 72"/>
                <a:gd name="T3" fmla="*/ 0 h 57"/>
                <a:gd name="T4" fmla="*/ 1 w 72"/>
                <a:gd name="T5" fmla="*/ 0 h 57"/>
                <a:gd name="T6" fmla="*/ 1 w 72"/>
                <a:gd name="T7" fmla="*/ 0 h 57"/>
                <a:gd name="T8" fmla="*/ 1 w 72"/>
                <a:gd name="T9" fmla="*/ 0 h 57"/>
                <a:gd name="T10" fmla="*/ 1 w 72"/>
                <a:gd name="T11" fmla="*/ 0 h 57"/>
                <a:gd name="T12" fmla="*/ 1 w 72"/>
                <a:gd name="T13" fmla="*/ 0 h 57"/>
                <a:gd name="T14" fmla="*/ 1 w 72"/>
                <a:gd name="T15" fmla="*/ 0 h 57"/>
                <a:gd name="T16" fmla="*/ 1 w 72"/>
                <a:gd name="T17" fmla="*/ 0 h 57"/>
                <a:gd name="T18" fmla="*/ 1 w 72"/>
                <a:gd name="T19" fmla="*/ 0 h 57"/>
                <a:gd name="T20" fmla="*/ 1 w 72"/>
                <a:gd name="T21" fmla="*/ 0 h 57"/>
                <a:gd name="T22" fmla="*/ 1 w 72"/>
                <a:gd name="T23" fmla="*/ 0 h 57"/>
                <a:gd name="T24" fmla="*/ 1 w 72"/>
                <a:gd name="T25" fmla="*/ 0 h 57"/>
                <a:gd name="T26" fmla="*/ 1 w 72"/>
                <a:gd name="T27" fmla="*/ 0 h 57"/>
                <a:gd name="T28" fmla="*/ 1 w 72"/>
                <a:gd name="T29" fmla="*/ 0 h 57"/>
                <a:gd name="T30" fmla="*/ 1 w 72"/>
                <a:gd name="T31" fmla="*/ 0 h 57"/>
                <a:gd name="T32" fmla="*/ 1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Freeform 177">
              <a:extLst>
                <a:ext uri="{FF2B5EF4-FFF2-40B4-BE49-F238E27FC236}">
                  <a16:creationId xmlns:a16="http://schemas.microsoft.com/office/drawing/2014/main" id="{267D17AF-25E3-44A0-8669-AB99C6AC8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" y="3087"/>
              <a:ext cx="11" cy="12"/>
            </a:xfrm>
            <a:custGeom>
              <a:avLst/>
              <a:gdLst>
                <a:gd name="T0" fmla="*/ 0 w 23"/>
                <a:gd name="T1" fmla="*/ 1 h 24"/>
                <a:gd name="T2" fmla="*/ 0 w 23"/>
                <a:gd name="T3" fmla="*/ 1 h 24"/>
                <a:gd name="T4" fmla="*/ 0 w 23"/>
                <a:gd name="T5" fmla="*/ 1 h 24"/>
                <a:gd name="T6" fmla="*/ 0 w 23"/>
                <a:gd name="T7" fmla="*/ 1 h 24"/>
                <a:gd name="T8" fmla="*/ 0 w 23"/>
                <a:gd name="T9" fmla="*/ 1 h 24"/>
                <a:gd name="T10" fmla="*/ 0 w 23"/>
                <a:gd name="T11" fmla="*/ 1 h 24"/>
                <a:gd name="T12" fmla="*/ 0 w 23"/>
                <a:gd name="T13" fmla="*/ 1 h 24"/>
                <a:gd name="T14" fmla="*/ 0 w 23"/>
                <a:gd name="T15" fmla="*/ 1 h 24"/>
                <a:gd name="T16" fmla="*/ 0 w 23"/>
                <a:gd name="T17" fmla="*/ 0 h 24"/>
                <a:gd name="T18" fmla="*/ 0 w 23"/>
                <a:gd name="T19" fmla="*/ 1 h 24"/>
                <a:gd name="T20" fmla="*/ 0 w 23"/>
                <a:gd name="T21" fmla="*/ 1 h 24"/>
                <a:gd name="T22" fmla="*/ 0 w 23"/>
                <a:gd name="T23" fmla="*/ 1 h 24"/>
                <a:gd name="T24" fmla="*/ 0 w 23"/>
                <a:gd name="T25" fmla="*/ 1 h 24"/>
                <a:gd name="T26" fmla="*/ 0 w 23"/>
                <a:gd name="T27" fmla="*/ 1 h 24"/>
                <a:gd name="T28" fmla="*/ 0 w 23"/>
                <a:gd name="T29" fmla="*/ 1 h 24"/>
                <a:gd name="T30" fmla="*/ 0 w 23"/>
                <a:gd name="T31" fmla="*/ 1 h 24"/>
                <a:gd name="T32" fmla="*/ 0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Freeform 178">
              <a:extLst>
                <a:ext uri="{FF2B5EF4-FFF2-40B4-BE49-F238E27FC236}">
                  <a16:creationId xmlns:a16="http://schemas.microsoft.com/office/drawing/2014/main" id="{9D64B56E-E28F-4AD5-A5B4-C78F4A93E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Freeform 179">
              <a:extLst>
                <a:ext uri="{FF2B5EF4-FFF2-40B4-BE49-F238E27FC236}">
                  <a16:creationId xmlns:a16="http://schemas.microsoft.com/office/drawing/2014/main" id="{F47E57C7-D256-4024-BA73-A0F329DAA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Freeform 180">
              <a:extLst>
                <a:ext uri="{FF2B5EF4-FFF2-40B4-BE49-F238E27FC236}">
                  <a16:creationId xmlns:a16="http://schemas.microsoft.com/office/drawing/2014/main" id="{B21174AD-68BD-4B2D-BB4D-8E91B730F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63"/>
              <a:ext cx="35" cy="28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Freeform 181">
              <a:extLst>
                <a:ext uri="{FF2B5EF4-FFF2-40B4-BE49-F238E27FC236}">
                  <a16:creationId xmlns:a16="http://schemas.microsoft.com/office/drawing/2014/main" id="{8529BCCD-6163-4228-ABC4-BF3FBCF12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95"/>
              <a:ext cx="35" cy="29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Freeform 182">
              <a:extLst>
                <a:ext uri="{FF2B5EF4-FFF2-40B4-BE49-F238E27FC236}">
                  <a16:creationId xmlns:a16="http://schemas.microsoft.com/office/drawing/2014/main" id="{EC911CFF-906F-4CED-AFFC-E16396799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102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Freeform 183">
              <a:extLst>
                <a:ext uri="{FF2B5EF4-FFF2-40B4-BE49-F238E27FC236}">
                  <a16:creationId xmlns:a16="http://schemas.microsoft.com/office/drawing/2014/main" id="{E81ECD03-E3A9-4402-A4E6-84E53A2A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95"/>
              <a:ext cx="35" cy="29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Freeform 184">
              <a:extLst>
                <a:ext uri="{FF2B5EF4-FFF2-40B4-BE49-F238E27FC236}">
                  <a16:creationId xmlns:a16="http://schemas.microsoft.com/office/drawing/2014/main" id="{0AB8E6A3-4EF6-414C-A224-697C763CF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62"/>
              <a:ext cx="35" cy="29"/>
            </a:xfrm>
            <a:custGeom>
              <a:avLst/>
              <a:gdLst>
                <a:gd name="T0" fmla="*/ 0 w 72"/>
                <a:gd name="T1" fmla="*/ 1 h 58"/>
                <a:gd name="T2" fmla="*/ 0 w 72"/>
                <a:gd name="T3" fmla="*/ 1 h 58"/>
                <a:gd name="T4" fmla="*/ 0 w 72"/>
                <a:gd name="T5" fmla="*/ 1 h 58"/>
                <a:gd name="T6" fmla="*/ 0 w 72"/>
                <a:gd name="T7" fmla="*/ 1 h 58"/>
                <a:gd name="T8" fmla="*/ 0 w 72"/>
                <a:gd name="T9" fmla="*/ 1 h 58"/>
                <a:gd name="T10" fmla="*/ 0 w 72"/>
                <a:gd name="T11" fmla="*/ 1 h 58"/>
                <a:gd name="T12" fmla="*/ 0 w 72"/>
                <a:gd name="T13" fmla="*/ 1 h 58"/>
                <a:gd name="T14" fmla="*/ 0 w 72"/>
                <a:gd name="T15" fmla="*/ 1 h 58"/>
                <a:gd name="T16" fmla="*/ 0 w 72"/>
                <a:gd name="T17" fmla="*/ 1 h 58"/>
                <a:gd name="T18" fmla="*/ 0 w 72"/>
                <a:gd name="T19" fmla="*/ 1 h 58"/>
                <a:gd name="T20" fmla="*/ 0 w 72"/>
                <a:gd name="T21" fmla="*/ 1 h 58"/>
                <a:gd name="T22" fmla="*/ 0 w 72"/>
                <a:gd name="T23" fmla="*/ 0 h 58"/>
                <a:gd name="T24" fmla="*/ 0 w 72"/>
                <a:gd name="T25" fmla="*/ 1 h 58"/>
                <a:gd name="T26" fmla="*/ 0 w 72"/>
                <a:gd name="T27" fmla="*/ 1 h 58"/>
                <a:gd name="T28" fmla="*/ 0 w 72"/>
                <a:gd name="T29" fmla="*/ 1 h 58"/>
                <a:gd name="T30" fmla="*/ 0 w 72"/>
                <a:gd name="T31" fmla="*/ 1 h 58"/>
                <a:gd name="T32" fmla="*/ 0 w 72"/>
                <a:gd name="T33" fmla="*/ 1 h 58"/>
                <a:gd name="T34" fmla="*/ 0 w 72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Freeform 185">
              <a:extLst>
                <a:ext uri="{FF2B5EF4-FFF2-40B4-BE49-F238E27FC236}">
                  <a16:creationId xmlns:a16="http://schemas.microsoft.com/office/drawing/2014/main" id="{94A08AB3-F47F-4764-A40C-4F6C61B6F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2482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Freeform 186">
              <a:extLst>
                <a:ext uri="{FF2B5EF4-FFF2-40B4-BE49-F238E27FC236}">
                  <a16:creationId xmlns:a16="http://schemas.microsoft.com/office/drawing/2014/main" id="{F486FB85-CCF5-4EDB-97D9-30BC55C28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478"/>
              <a:ext cx="102" cy="40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Freeform 187">
              <a:extLst>
                <a:ext uri="{FF2B5EF4-FFF2-40B4-BE49-F238E27FC236}">
                  <a16:creationId xmlns:a16="http://schemas.microsoft.com/office/drawing/2014/main" id="{F421644D-32DC-40BD-A542-633B7DBD4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482"/>
              <a:ext cx="42" cy="104"/>
            </a:xfrm>
            <a:custGeom>
              <a:avLst/>
              <a:gdLst>
                <a:gd name="T0" fmla="*/ 1 w 84"/>
                <a:gd name="T1" fmla="*/ 0 h 208"/>
                <a:gd name="T2" fmla="*/ 1 w 84"/>
                <a:gd name="T3" fmla="*/ 1 h 208"/>
                <a:gd name="T4" fmla="*/ 1 w 84"/>
                <a:gd name="T5" fmla="*/ 1 h 208"/>
                <a:gd name="T6" fmla="*/ 1 w 84"/>
                <a:gd name="T7" fmla="*/ 1 h 208"/>
                <a:gd name="T8" fmla="*/ 1 w 84"/>
                <a:gd name="T9" fmla="*/ 1 h 208"/>
                <a:gd name="T10" fmla="*/ 1 w 84"/>
                <a:gd name="T11" fmla="*/ 1 h 208"/>
                <a:gd name="T12" fmla="*/ 1 w 84"/>
                <a:gd name="T13" fmla="*/ 1 h 208"/>
                <a:gd name="T14" fmla="*/ 1 w 84"/>
                <a:gd name="T15" fmla="*/ 1 h 208"/>
                <a:gd name="T16" fmla="*/ 1 w 84"/>
                <a:gd name="T17" fmla="*/ 1 h 208"/>
                <a:gd name="T18" fmla="*/ 1 w 84"/>
                <a:gd name="T19" fmla="*/ 1 h 208"/>
                <a:gd name="T20" fmla="*/ 1 w 84"/>
                <a:gd name="T21" fmla="*/ 1 h 208"/>
                <a:gd name="T22" fmla="*/ 1 w 84"/>
                <a:gd name="T23" fmla="*/ 1 h 208"/>
                <a:gd name="T24" fmla="*/ 1 w 84"/>
                <a:gd name="T25" fmla="*/ 1 h 208"/>
                <a:gd name="T26" fmla="*/ 0 w 84"/>
                <a:gd name="T27" fmla="*/ 1 h 208"/>
                <a:gd name="T28" fmla="*/ 1 w 84"/>
                <a:gd name="T29" fmla="*/ 1 h 208"/>
                <a:gd name="T30" fmla="*/ 1 w 84"/>
                <a:gd name="T31" fmla="*/ 1 h 208"/>
                <a:gd name="T32" fmla="*/ 1 w 84"/>
                <a:gd name="T33" fmla="*/ 1 h 208"/>
                <a:gd name="T34" fmla="*/ 1 w 84"/>
                <a:gd name="T35" fmla="*/ 1 h 208"/>
                <a:gd name="T36" fmla="*/ 1 w 84"/>
                <a:gd name="T37" fmla="*/ 1 h 208"/>
                <a:gd name="T38" fmla="*/ 1 w 84"/>
                <a:gd name="T39" fmla="*/ 1 h 208"/>
                <a:gd name="T40" fmla="*/ 1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Freeform 188">
              <a:extLst>
                <a:ext uri="{FF2B5EF4-FFF2-40B4-BE49-F238E27FC236}">
                  <a16:creationId xmlns:a16="http://schemas.microsoft.com/office/drawing/2014/main" id="{8B140183-7D2F-4F0F-BD2D-B8BD82EB4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479"/>
              <a:ext cx="72" cy="84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8" name="Freeform 189">
              <a:extLst>
                <a:ext uri="{FF2B5EF4-FFF2-40B4-BE49-F238E27FC236}">
                  <a16:creationId xmlns:a16="http://schemas.microsoft.com/office/drawing/2014/main" id="{D9BDFD61-6FBA-4844-91BF-92E86E56C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460"/>
              <a:ext cx="99" cy="51"/>
            </a:xfrm>
            <a:custGeom>
              <a:avLst/>
              <a:gdLst>
                <a:gd name="T0" fmla="*/ 0 w 199"/>
                <a:gd name="T1" fmla="*/ 0 h 103"/>
                <a:gd name="T2" fmla="*/ 0 w 199"/>
                <a:gd name="T3" fmla="*/ 0 h 103"/>
                <a:gd name="T4" fmla="*/ 0 w 199"/>
                <a:gd name="T5" fmla="*/ 0 h 103"/>
                <a:gd name="T6" fmla="*/ 0 w 199"/>
                <a:gd name="T7" fmla="*/ 0 h 103"/>
                <a:gd name="T8" fmla="*/ 0 w 199"/>
                <a:gd name="T9" fmla="*/ 0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0 h 103"/>
                <a:gd name="T18" fmla="*/ 0 w 199"/>
                <a:gd name="T19" fmla="*/ 0 h 103"/>
                <a:gd name="T20" fmla="*/ 0 w 199"/>
                <a:gd name="T21" fmla="*/ 0 h 103"/>
                <a:gd name="T22" fmla="*/ 0 w 199"/>
                <a:gd name="T23" fmla="*/ 0 h 103"/>
                <a:gd name="T24" fmla="*/ 0 w 199"/>
                <a:gd name="T25" fmla="*/ 0 h 103"/>
                <a:gd name="T26" fmla="*/ 0 w 199"/>
                <a:gd name="T27" fmla="*/ 0 h 103"/>
                <a:gd name="T28" fmla="*/ 0 w 199"/>
                <a:gd name="T29" fmla="*/ 0 h 103"/>
                <a:gd name="T30" fmla="*/ 0 w 199"/>
                <a:gd name="T31" fmla="*/ 0 h 103"/>
                <a:gd name="T32" fmla="*/ 0 w 199"/>
                <a:gd name="T33" fmla="*/ 0 h 103"/>
                <a:gd name="T34" fmla="*/ 0 w 199"/>
                <a:gd name="T35" fmla="*/ 0 h 103"/>
                <a:gd name="T36" fmla="*/ 0 w 199"/>
                <a:gd name="T37" fmla="*/ 0 h 103"/>
                <a:gd name="T38" fmla="*/ 0 w 199"/>
                <a:gd name="T39" fmla="*/ 0 h 103"/>
                <a:gd name="T40" fmla="*/ 0 w 199"/>
                <a:gd name="T41" fmla="*/ 0 h 103"/>
                <a:gd name="T42" fmla="*/ 0 w 199"/>
                <a:gd name="T43" fmla="*/ 0 h 103"/>
                <a:gd name="T44" fmla="*/ 0 w 199"/>
                <a:gd name="T45" fmla="*/ 0 h 103"/>
                <a:gd name="T46" fmla="*/ 0 w 199"/>
                <a:gd name="T47" fmla="*/ 0 h 103"/>
                <a:gd name="T48" fmla="*/ 0 w 199"/>
                <a:gd name="T49" fmla="*/ 0 h 103"/>
                <a:gd name="T50" fmla="*/ 0 w 199"/>
                <a:gd name="T51" fmla="*/ 0 h 103"/>
                <a:gd name="T52" fmla="*/ 0 w 199"/>
                <a:gd name="T53" fmla="*/ 0 h 103"/>
                <a:gd name="T54" fmla="*/ 0 w 199"/>
                <a:gd name="T55" fmla="*/ 0 h 103"/>
                <a:gd name="T56" fmla="*/ 0 w 199"/>
                <a:gd name="T57" fmla="*/ 0 h 103"/>
                <a:gd name="T58" fmla="*/ 0 w 199"/>
                <a:gd name="T59" fmla="*/ 0 h 103"/>
                <a:gd name="T60" fmla="*/ 0 w 199"/>
                <a:gd name="T61" fmla="*/ 0 h 103"/>
                <a:gd name="T62" fmla="*/ 0 w 199"/>
                <a:gd name="T63" fmla="*/ 0 h 103"/>
                <a:gd name="T64" fmla="*/ 0 w 199"/>
                <a:gd name="T65" fmla="*/ 0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9" name="Freeform 190">
              <a:extLst>
                <a:ext uri="{FF2B5EF4-FFF2-40B4-BE49-F238E27FC236}">
                  <a16:creationId xmlns:a16="http://schemas.microsoft.com/office/drawing/2014/main" id="{E394BEAD-5F29-4726-90B9-B785B14FD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326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Freeform 191">
              <a:extLst>
                <a:ext uri="{FF2B5EF4-FFF2-40B4-BE49-F238E27FC236}">
                  <a16:creationId xmlns:a16="http://schemas.microsoft.com/office/drawing/2014/main" id="{445D6D77-76F9-4185-8A61-42362FEE4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323"/>
              <a:ext cx="91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Freeform 192">
              <a:extLst>
                <a:ext uri="{FF2B5EF4-FFF2-40B4-BE49-F238E27FC236}">
                  <a16:creationId xmlns:a16="http://schemas.microsoft.com/office/drawing/2014/main" id="{15EADBFD-8508-4058-B879-E895BD540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3325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Freeform 193">
              <a:extLst>
                <a:ext uri="{FF2B5EF4-FFF2-40B4-BE49-F238E27FC236}">
                  <a16:creationId xmlns:a16="http://schemas.microsoft.com/office/drawing/2014/main" id="{D1A7872B-159F-446A-95ED-E2BFAA102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319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Freeform 194">
              <a:extLst>
                <a:ext uri="{FF2B5EF4-FFF2-40B4-BE49-F238E27FC236}">
                  <a16:creationId xmlns:a16="http://schemas.microsoft.com/office/drawing/2014/main" id="{DB45FC4D-A317-4457-B01E-79DC22C3F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" y="3281"/>
              <a:ext cx="103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Freeform 195">
              <a:extLst>
                <a:ext uri="{FF2B5EF4-FFF2-40B4-BE49-F238E27FC236}">
                  <a16:creationId xmlns:a16="http://schemas.microsoft.com/office/drawing/2014/main" id="{A474E403-D433-4211-BE9B-A48E27317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075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Freeform 196">
              <a:extLst>
                <a:ext uri="{FF2B5EF4-FFF2-40B4-BE49-F238E27FC236}">
                  <a16:creationId xmlns:a16="http://schemas.microsoft.com/office/drawing/2014/main" id="{FA997A07-1534-42E6-BB7C-CBB3DA1A0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3081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Freeform 197">
              <a:extLst>
                <a:ext uri="{FF2B5EF4-FFF2-40B4-BE49-F238E27FC236}">
                  <a16:creationId xmlns:a16="http://schemas.microsoft.com/office/drawing/2014/main" id="{9E2F8890-1A5C-4EB0-9A4C-5496603DC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3040"/>
              <a:ext cx="81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Freeform 198">
              <a:extLst>
                <a:ext uri="{FF2B5EF4-FFF2-40B4-BE49-F238E27FC236}">
                  <a16:creationId xmlns:a16="http://schemas.microsoft.com/office/drawing/2014/main" id="{ADE7244B-8566-4BAC-AE4C-0B7FFD689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3005"/>
              <a:ext cx="57" cy="66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Freeform 199">
              <a:extLst>
                <a:ext uri="{FF2B5EF4-FFF2-40B4-BE49-F238E27FC236}">
                  <a16:creationId xmlns:a16="http://schemas.microsoft.com/office/drawing/2014/main" id="{2C7ADC72-7168-4505-89BD-DFD4BA3B6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85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Freeform 200">
              <a:extLst>
                <a:ext uri="{FF2B5EF4-FFF2-40B4-BE49-F238E27FC236}">
                  <a16:creationId xmlns:a16="http://schemas.microsoft.com/office/drawing/2014/main" id="{14F9453B-CAA0-45EF-8D4F-134FF775A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266"/>
              <a:ext cx="180" cy="174"/>
            </a:xfrm>
            <a:custGeom>
              <a:avLst/>
              <a:gdLst>
                <a:gd name="T0" fmla="*/ 0 w 361"/>
                <a:gd name="T1" fmla="*/ 1 h 348"/>
                <a:gd name="T2" fmla="*/ 0 w 361"/>
                <a:gd name="T3" fmla="*/ 1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1 h 348"/>
                <a:gd name="T10" fmla="*/ 0 w 361"/>
                <a:gd name="T11" fmla="*/ 1 h 348"/>
                <a:gd name="T12" fmla="*/ 0 w 361"/>
                <a:gd name="T13" fmla="*/ 1 h 348"/>
                <a:gd name="T14" fmla="*/ 0 w 361"/>
                <a:gd name="T15" fmla="*/ 1 h 348"/>
                <a:gd name="T16" fmla="*/ 0 w 361"/>
                <a:gd name="T17" fmla="*/ 1 h 348"/>
                <a:gd name="T18" fmla="*/ 0 w 361"/>
                <a:gd name="T19" fmla="*/ 1 h 348"/>
                <a:gd name="T20" fmla="*/ 0 w 361"/>
                <a:gd name="T21" fmla="*/ 1 h 348"/>
                <a:gd name="T22" fmla="*/ 0 w 361"/>
                <a:gd name="T23" fmla="*/ 1 h 348"/>
                <a:gd name="T24" fmla="*/ 0 w 361"/>
                <a:gd name="T25" fmla="*/ 1 h 348"/>
                <a:gd name="T26" fmla="*/ 0 w 361"/>
                <a:gd name="T27" fmla="*/ 1 h 348"/>
                <a:gd name="T28" fmla="*/ 0 w 361"/>
                <a:gd name="T29" fmla="*/ 1 h 348"/>
                <a:gd name="T30" fmla="*/ 0 w 361"/>
                <a:gd name="T31" fmla="*/ 1 h 348"/>
                <a:gd name="T32" fmla="*/ 0 w 361"/>
                <a:gd name="T33" fmla="*/ 1 h 348"/>
                <a:gd name="T34" fmla="*/ 0 w 361"/>
                <a:gd name="T35" fmla="*/ 1 h 348"/>
                <a:gd name="T36" fmla="*/ 0 w 361"/>
                <a:gd name="T37" fmla="*/ 1 h 348"/>
                <a:gd name="T38" fmla="*/ 0 w 361"/>
                <a:gd name="T39" fmla="*/ 1 h 348"/>
                <a:gd name="T40" fmla="*/ 0 w 361"/>
                <a:gd name="T41" fmla="*/ 1 h 348"/>
                <a:gd name="T42" fmla="*/ 0 w 361"/>
                <a:gd name="T43" fmla="*/ 1 h 348"/>
                <a:gd name="T44" fmla="*/ 0 w 361"/>
                <a:gd name="T45" fmla="*/ 1 h 348"/>
                <a:gd name="T46" fmla="*/ 0 w 361"/>
                <a:gd name="T47" fmla="*/ 1 h 348"/>
                <a:gd name="T48" fmla="*/ 0 w 361"/>
                <a:gd name="T49" fmla="*/ 1 h 348"/>
                <a:gd name="T50" fmla="*/ 0 w 361"/>
                <a:gd name="T51" fmla="*/ 1 h 348"/>
                <a:gd name="T52" fmla="*/ 0 w 361"/>
                <a:gd name="T53" fmla="*/ 1 h 348"/>
                <a:gd name="T54" fmla="*/ 0 w 361"/>
                <a:gd name="T55" fmla="*/ 1 h 348"/>
                <a:gd name="T56" fmla="*/ 0 w 361"/>
                <a:gd name="T57" fmla="*/ 1 h 348"/>
                <a:gd name="T58" fmla="*/ 0 w 361"/>
                <a:gd name="T59" fmla="*/ 1 h 348"/>
                <a:gd name="T60" fmla="*/ 0 w 361"/>
                <a:gd name="T61" fmla="*/ 1 h 348"/>
                <a:gd name="T62" fmla="*/ 0 w 361"/>
                <a:gd name="T63" fmla="*/ 1 h 348"/>
                <a:gd name="T64" fmla="*/ 0 w 361"/>
                <a:gd name="T65" fmla="*/ 1 h 348"/>
                <a:gd name="T66" fmla="*/ 0 w 361"/>
                <a:gd name="T67" fmla="*/ 1 h 348"/>
                <a:gd name="T68" fmla="*/ 0 w 361"/>
                <a:gd name="T69" fmla="*/ 1 h 348"/>
                <a:gd name="T70" fmla="*/ 0 w 361"/>
                <a:gd name="T71" fmla="*/ 1 h 348"/>
                <a:gd name="T72" fmla="*/ 0 w 361"/>
                <a:gd name="T73" fmla="*/ 1 h 348"/>
                <a:gd name="T74" fmla="*/ 0 w 361"/>
                <a:gd name="T75" fmla="*/ 1 h 348"/>
                <a:gd name="T76" fmla="*/ 0 w 361"/>
                <a:gd name="T77" fmla="*/ 1 h 348"/>
                <a:gd name="T78" fmla="*/ 0 w 361"/>
                <a:gd name="T79" fmla="*/ 1 h 348"/>
                <a:gd name="T80" fmla="*/ 0 w 361"/>
                <a:gd name="T81" fmla="*/ 1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Freeform 201">
              <a:extLst>
                <a:ext uri="{FF2B5EF4-FFF2-40B4-BE49-F238E27FC236}">
                  <a16:creationId xmlns:a16="http://schemas.microsoft.com/office/drawing/2014/main" id="{2A94C653-12DC-4097-ADC3-8FF808B21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106"/>
              <a:ext cx="63" cy="171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0 h 343"/>
                <a:gd name="T4" fmla="*/ 1 w 126"/>
                <a:gd name="T5" fmla="*/ 0 h 343"/>
                <a:gd name="T6" fmla="*/ 0 w 126"/>
                <a:gd name="T7" fmla="*/ 0 h 343"/>
                <a:gd name="T8" fmla="*/ 1 w 126"/>
                <a:gd name="T9" fmla="*/ 0 h 343"/>
                <a:gd name="T10" fmla="*/ 1 w 126"/>
                <a:gd name="T11" fmla="*/ 0 h 343"/>
                <a:gd name="T12" fmla="*/ 1 w 126"/>
                <a:gd name="T13" fmla="*/ 0 h 343"/>
                <a:gd name="T14" fmla="*/ 1 w 126"/>
                <a:gd name="T15" fmla="*/ 0 h 343"/>
                <a:gd name="T16" fmla="*/ 1 w 126"/>
                <a:gd name="T17" fmla="*/ 0 h 343"/>
                <a:gd name="T18" fmla="*/ 1 w 126"/>
                <a:gd name="T19" fmla="*/ 0 h 343"/>
                <a:gd name="T20" fmla="*/ 1 w 126"/>
                <a:gd name="T21" fmla="*/ 0 h 343"/>
                <a:gd name="T22" fmla="*/ 1 w 126"/>
                <a:gd name="T23" fmla="*/ 0 h 343"/>
                <a:gd name="T24" fmla="*/ 1 w 126"/>
                <a:gd name="T25" fmla="*/ 0 h 343"/>
                <a:gd name="T26" fmla="*/ 1 w 126"/>
                <a:gd name="T27" fmla="*/ 0 h 343"/>
                <a:gd name="T28" fmla="*/ 1 w 126"/>
                <a:gd name="T29" fmla="*/ 0 h 343"/>
                <a:gd name="T30" fmla="*/ 1 w 126"/>
                <a:gd name="T31" fmla="*/ 0 h 343"/>
                <a:gd name="T32" fmla="*/ 1 w 126"/>
                <a:gd name="T33" fmla="*/ 0 h 343"/>
                <a:gd name="T34" fmla="*/ 1 w 126"/>
                <a:gd name="T35" fmla="*/ 0 h 343"/>
                <a:gd name="T36" fmla="*/ 1 w 126"/>
                <a:gd name="T37" fmla="*/ 0 h 343"/>
                <a:gd name="T38" fmla="*/ 1 w 126"/>
                <a:gd name="T39" fmla="*/ 0 h 343"/>
                <a:gd name="T40" fmla="*/ 1 w 126"/>
                <a:gd name="T41" fmla="*/ 0 h 343"/>
                <a:gd name="T42" fmla="*/ 1 w 126"/>
                <a:gd name="T43" fmla="*/ 0 h 343"/>
                <a:gd name="T44" fmla="*/ 1 w 126"/>
                <a:gd name="T45" fmla="*/ 0 h 343"/>
                <a:gd name="T46" fmla="*/ 1 w 126"/>
                <a:gd name="T47" fmla="*/ 0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1" name="Freeform 202">
              <a:extLst>
                <a:ext uri="{FF2B5EF4-FFF2-40B4-BE49-F238E27FC236}">
                  <a16:creationId xmlns:a16="http://schemas.microsoft.com/office/drawing/2014/main" id="{1D3BEF2C-DE97-49D6-AD06-42283C70E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147"/>
              <a:ext cx="165" cy="80"/>
            </a:xfrm>
            <a:custGeom>
              <a:avLst/>
              <a:gdLst>
                <a:gd name="T0" fmla="*/ 0 w 332"/>
                <a:gd name="T1" fmla="*/ 1 h 160"/>
                <a:gd name="T2" fmla="*/ 0 w 332"/>
                <a:gd name="T3" fmla="*/ 1 h 160"/>
                <a:gd name="T4" fmla="*/ 0 w 332"/>
                <a:gd name="T5" fmla="*/ 1 h 160"/>
                <a:gd name="T6" fmla="*/ 0 w 332"/>
                <a:gd name="T7" fmla="*/ 1 h 160"/>
                <a:gd name="T8" fmla="*/ 0 w 332"/>
                <a:gd name="T9" fmla="*/ 1 h 160"/>
                <a:gd name="T10" fmla="*/ 0 w 332"/>
                <a:gd name="T11" fmla="*/ 1 h 160"/>
                <a:gd name="T12" fmla="*/ 0 w 332"/>
                <a:gd name="T13" fmla="*/ 1 h 160"/>
                <a:gd name="T14" fmla="*/ 0 w 332"/>
                <a:gd name="T15" fmla="*/ 1 h 160"/>
                <a:gd name="T16" fmla="*/ 0 w 332"/>
                <a:gd name="T17" fmla="*/ 1 h 160"/>
                <a:gd name="T18" fmla="*/ 0 w 332"/>
                <a:gd name="T19" fmla="*/ 1 h 160"/>
                <a:gd name="T20" fmla="*/ 0 w 332"/>
                <a:gd name="T21" fmla="*/ 1 h 160"/>
                <a:gd name="T22" fmla="*/ 0 w 332"/>
                <a:gd name="T23" fmla="*/ 1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1 h 160"/>
                <a:gd name="T30" fmla="*/ 0 w 332"/>
                <a:gd name="T31" fmla="*/ 1 h 160"/>
                <a:gd name="T32" fmla="*/ 0 w 332"/>
                <a:gd name="T33" fmla="*/ 1 h 160"/>
                <a:gd name="T34" fmla="*/ 0 w 332"/>
                <a:gd name="T35" fmla="*/ 1 h 160"/>
                <a:gd name="T36" fmla="*/ 0 w 332"/>
                <a:gd name="T37" fmla="*/ 1 h 160"/>
                <a:gd name="T38" fmla="*/ 0 w 332"/>
                <a:gd name="T39" fmla="*/ 1 h 160"/>
                <a:gd name="T40" fmla="*/ 0 w 332"/>
                <a:gd name="T41" fmla="*/ 1 h 160"/>
                <a:gd name="T42" fmla="*/ 0 w 332"/>
                <a:gd name="T43" fmla="*/ 1 h 160"/>
                <a:gd name="T44" fmla="*/ 0 w 332"/>
                <a:gd name="T45" fmla="*/ 1 h 160"/>
                <a:gd name="T46" fmla="*/ 0 w 332"/>
                <a:gd name="T47" fmla="*/ 1 h 160"/>
                <a:gd name="T48" fmla="*/ 0 w 332"/>
                <a:gd name="T49" fmla="*/ 1 h 160"/>
                <a:gd name="T50" fmla="*/ 0 w 332"/>
                <a:gd name="T51" fmla="*/ 1 h 160"/>
                <a:gd name="T52" fmla="*/ 0 w 332"/>
                <a:gd name="T53" fmla="*/ 1 h 160"/>
                <a:gd name="T54" fmla="*/ 0 w 332"/>
                <a:gd name="T55" fmla="*/ 1 h 160"/>
                <a:gd name="T56" fmla="*/ 0 w 332"/>
                <a:gd name="T57" fmla="*/ 1 h 160"/>
                <a:gd name="T58" fmla="*/ 0 w 332"/>
                <a:gd name="T59" fmla="*/ 1 h 160"/>
                <a:gd name="T60" fmla="*/ 0 w 332"/>
                <a:gd name="T61" fmla="*/ 1 h 160"/>
                <a:gd name="T62" fmla="*/ 0 w 332"/>
                <a:gd name="T63" fmla="*/ 1 h 160"/>
                <a:gd name="T64" fmla="*/ 0 w 332"/>
                <a:gd name="T65" fmla="*/ 1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Freeform 203">
              <a:extLst>
                <a:ext uri="{FF2B5EF4-FFF2-40B4-BE49-F238E27FC236}">
                  <a16:creationId xmlns:a16="http://schemas.microsoft.com/office/drawing/2014/main" id="{0572DE76-3197-470A-B785-77531568F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651"/>
              <a:ext cx="186" cy="670"/>
            </a:xfrm>
            <a:custGeom>
              <a:avLst/>
              <a:gdLst>
                <a:gd name="T0" fmla="*/ 0 w 373"/>
                <a:gd name="T1" fmla="*/ 1 h 1340"/>
                <a:gd name="T2" fmla="*/ 0 w 373"/>
                <a:gd name="T3" fmla="*/ 1 h 1340"/>
                <a:gd name="T4" fmla="*/ 0 w 373"/>
                <a:gd name="T5" fmla="*/ 1 h 1340"/>
                <a:gd name="T6" fmla="*/ 0 w 373"/>
                <a:gd name="T7" fmla="*/ 1 h 1340"/>
                <a:gd name="T8" fmla="*/ 0 w 373"/>
                <a:gd name="T9" fmla="*/ 1 h 1340"/>
                <a:gd name="T10" fmla="*/ 0 w 373"/>
                <a:gd name="T11" fmla="*/ 1 h 1340"/>
                <a:gd name="T12" fmla="*/ 0 w 373"/>
                <a:gd name="T13" fmla="*/ 1 h 1340"/>
                <a:gd name="T14" fmla="*/ 0 w 373"/>
                <a:gd name="T15" fmla="*/ 1 h 1340"/>
                <a:gd name="T16" fmla="*/ 0 w 373"/>
                <a:gd name="T17" fmla="*/ 1 h 1340"/>
                <a:gd name="T18" fmla="*/ 0 w 373"/>
                <a:gd name="T19" fmla="*/ 1 h 1340"/>
                <a:gd name="T20" fmla="*/ 0 w 373"/>
                <a:gd name="T21" fmla="*/ 1 h 1340"/>
                <a:gd name="T22" fmla="*/ 0 w 373"/>
                <a:gd name="T23" fmla="*/ 1 h 1340"/>
                <a:gd name="T24" fmla="*/ 0 w 373"/>
                <a:gd name="T25" fmla="*/ 1 h 1340"/>
                <a:gd name="T26" fmla="*/ 0 w 373"/>
                <a:gd name="T27" fmla="*/ 1 h 1340"/>
                <a:gd name="T28" fmla="*/ 0 w 373"/>
                <a:gd name="T29" fmla="*/ 1 h 1340"/>
                <a:gd name="T30" fmla="*/ 0 w 373"/>
                <a:gd name="T31" fmla="*/ 1 h 1340"/>
                <a:gd name="T32" fmla="*/ 0 w 373"/>
                <a:gd name="T33" fmla="*/ 1 h 1340"/>
                <a:gd name="T34" fmla="*/ 0 w 373"/>
                <a:gd name="T35" fmla="*/ 1 h 1340"/>
                <a:gd name="T36" fmla="*/ 0 w 373"/>
                <a:gd name="T37" fmla="*/ 1 h 1340"/>
                <a:gd name="T38" fmla="*/ 0 w 373"/>
                <a:gd name="T39" fmla="*/ 1 h 1340"/>
                <a:gd name="T40" fmla="*/ 0 w 373"/>
                <a:gd name="T41" fmla="*/ 1 h 1340"/>
                <a:gd name="T42" fmla="*/ 0 w 373"/>
                <a:gd name="T43" fmla="*/ 1 h 1340"/>
                <a:gd name="T44" fmla="*/ 0 w 373"/>
                <a:gd name="T45" fmla="*/ 1 h 1340"/>
                <a:gd name="T46" fmla="*/ 0 w 373"/>
                <a:gd name="T47" fmla="*/ 1 h 1340"/>
                <a:gd name="T48" fmla="*/ 0 w 373"/>
                <a:gd name="T49" fmla="*/ 1 h 1340"/>
                <a:gd name="T50" fmla="*/ 0 w 373"/>
                <a:gd name="T51" fmla="*/ 1 h 1340"/>
                <a:gd name="T52" fmla="*/ 0 w 373"/>
                <a:gd name="T53" fmla="*/ 1 h 1340"/>
                <a:gd name="T54" fmla="*/ 0 w 373"/>
                <a:gd name="T55" fmla="*/ 1 h 1340"/>
                <a:gd name="T56" fmla="*/ 0 w 373"/>
                <a:gd name="T57" fmla="*/ 1 h 1340"/>
                <a:gd name="T58" fmla="*/ 0 w 373"/>
                <a:gd name="T59" fmla="*/ 1 h 1340"/>
                <a:gd name="T60" fmla="*/ 0 w 373"/>
                <a:gd name="T61" fmla="*/ 1 h 1340"/>
                <a:gd name="T62" fmla="*/ 0 w 373"/>
                <a:gd name="T63" fmla="*/ 1 h 1340"/>
                <a:gd name="T64" fmla="*/ 0 w 373"/>
                <a:gd name="T65" fmla="*/ 1 h 1340"/>
                <a:gd name="T66" fmla="*/ 0 w 373"/>
                <a:gd name="T67" fmla="*/ 1 h 1340"/>
                <a:gd name="T68" fmla="*/ 0 w 373"/>
                <a:gd name="T69" fmla="*/ 1 h 1340"/>
                <a:gd name="T70" fmla="*/ 0 w 373"/>
                <a:gd name="T71" fmla="*/ 1 h 1340"/>
                <a:gd name="T72" fmla="*/ 0 w 373"/>
                <a:gd name="T73" fmla="*/ 1 h 1340"/>
                <a:gd name="T74" fmla="*/ 0 w 373"/>
                <a:gd name="T75" fmla="*/ 1 h 1340"/>
                <a:gd name="T76" fmla="*/ 0 w 373"/>
                <a:gd name="T77" fmla="*/ 1 h 1340"/>
                <a:gd name="T78" fmla="*/ 0 w 373"/>
                <a:gd name="T79" fmla="*/ 1 h 1340"/>
                <a:gd name="T80" fmla="*/ 0 w 373"/>
                <a:gd name="T81" fmla="*/ 1 h 1340"/>
                <a:gd name="T82" fmla="*/ 0 w 373"/>
                <a:gd name="T83" fmla="*/ 1 h 1340"/>
                <a:gd name="T84" fmla="*/ 0 w 373"/>
                <a:gd name="T85" fmla="*/ 1 h 1340"/>
                <a:gd name="T86" fmla="*/ 0 w 373"/>
                <a:gd name="T87" fmla="*/ 1 h 1340"/>
                <a:gd name="T88" fmla="*/ 0 w 373"/>
                <a:gd name="T89" fmla="*/ 1 h 1340"/>
                <a:gd name="T90" fmla="*/ 0 w 373"/>
                <a:gd name="T91" fmla="*/ 1 h 1340"/>
                <a:gd name="T92" fmla="*/ 0 w 373"/>
                <a:gd name="T93" fmla="*/ 1 h 1340"/>
                <a:gd name="T94" fmla="*/ 0 w 373"/>
                <a:gd name="T95" fmla="*/ 1 h 1340"/>
                <a:gd name="T96" fmla="*/ 0 w 373"/>
                <a:gd name="T97" fmla="*/ 1 h 1340"/>
                <a:gd name="T98" fmla="*/ 0 w 373"/>
                <a:gd name="T99" fmla="*/ 1 h 1340"/>
                <a:gd name="T100" fmla="*/ 0 w 373"/>
                <a:gd name="T101" fmla="*/ 1 h 1340"/>
                <a:gd name="T102" fmla="*/ 0 w 373"/>
                <a:gd name="T103" fmla="*/ 1 h 1340"/>
                <a:gd name="T104" fmla="*/ 0 w 373"/>
                <a:gd name="T105" fmla="*/ 1 h 1340"/>
                <a:gd name="T106" fmla="*/ 0 w 373"/>
                <a:gd name="T107" fmla="*/ 1 h 1340"/>
                <a:gd name="T108" fmla="*/ 0 w 373"/>
                <a:gd name="T109" fmla="*/ 1 h 1340"/>
                <a:gd name="T110" fmla="*/ 0 w 373"/>
                <a:gd name="T111" fmla="*/ 1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Freeform 204">
              <a:extLst>
                <a:ext uri="{FF2B5EF4-FFF2-40B4-BE49-F238E27FC236}">
                  <a16:creationId xmlns:a16="http://schemas.microsoft.com/office/drawing/2014/main" id="{9B7370F5-DBB5-467B-84FF-4DBACFD07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352"/>
              <a:ext cx="55" cy="62"/>
            </a:xfrm>
            <a:custGeom>
              <a:avLst/>
              <a:gdLst>
                <a:gd name="T0" fmla="*/ 1 w 110"/>
                <a:gd name="T1" fmla="*/ 1 h 123"/>
                <a:gd name="T2" fmla="*/ 1 w 110"/>
                <a:gd name="T3" fmla="*/ 1 h 123"/>
                <a:gd name="T4" fmla="*/ 1 w 110"/>
                <a:gd name="T5" fmla="*/ 1 h 123"/>
                <a:gd name="T6" fmla="*/ 1 w 110"/>
                <a:gd name="T7" fmla="*/ 1 h 123"/>
                <a:gd name="T8" fmla="*/ 1 w 110"/>
                <a:gd name="T9" fmla="*/ 1 h 123"/>
                <a:gd name="T10" fmla="*/ 1 w 110"/>
                <a:gd name="T11" fmla="*/ 1 h 123"/>
                <a:gd name="T12" fmla="*/ 1 w 110"/>
                <a:gd name="T13" fmla="*/ 1 h 123"/>
                <a:gd name="T14" fmla="*/ 1 w 110"/>
                <a:gd name="T15" fmla="*/ 1 h 123"/>
                <a:gd name="T16" fmla="*/ 1 w 110"/>
                <a:gd name="T17" fmla="*/ 1 h 123"/>
                <a:gd name="T18" fmla="*/ 1 w 110"/>
                <a:gd name="T19" fmla="*/ 1 h 123"/>
                <a:gd name="T20" fmla="*/ 1 w 110"/>
                <a:gd name="T21" fmla="*/ 1 h 123"/>
                <a:gd name="T22" fmla="*/ 1 w 110"/>
                <a:gd name="T23" fmla="*/ 1 h 123"/>
                <a:gd name="T24" fmla="*/ 1 w 110"/>
                <a:gd name="T25" fmla="*/ 0 h 123"/>
                <a:gd name="T26" fmla="*/ 1 w 110"/>
                <a:gd name="T27" fmla="*/ 1 h 123"/>
                <a:gd name="T28" fmla="*/ 1 w 110"/>
                <a:gd name="T29" fmla="*/ 1 h 123"/>
                <a:gd name="T30" fmla="*/ 1 w 110"/>
                <a:gd name="T31" fmla="*/ 1 h 123"/>
                <a:gd name="T32" fmla="*/ 1 w 110"/>
                <a:gd name="T33" fmla="*/ 1 h 123"/>
                <a:gd name="T34" fmla="*/ 1 w 110"/>
                <a:gd name="T35" fmla="*/ 1 h 123"/>
                <a:gd name="T36" fmla="*/ 1 w 110"/>
                <a:gd name="T37" fmla="*/ 1 h 123"/>
                <a:gd name="T38" fmla="*/ 1 w 110"/>
                <a:gd name="T39" fmla="*/ 1 h 123"/>
                <a:gd name="T40" fmla="*/ 1 w 110"/>
                <a:gd name="T41" fmla="*/ 1 h 123"/>
                <a:gd name="T42" fmla="*/ 1 w 110"/>
                <a:gd name="T43" fmla="*/ 1 h 123"/>
                <a:gd name="T44" fmla="*/ 1 w 110"/>
                <a:gd name="T45" fmla="*/ 1 h 123"/>
                <a:gd name="T46" fmla="*/ 1 w 110"/>
                <a:gd name="T47" fmla="*/ 1 h 123"/>
                <a:gd name="T48" fmla="*/ 1 w 110"/>
                <a:gd name="T49" fmla="*/ 1 h 123"/>
                <a:gd name="T50" fmla="*/ 1 w 110"/>
                <a:gd name="T51" fmla="*/ 1 h 123"/>
                <a:gd name="T52" fmla="*/ 0 w 110"/>
                <a:gd name="T53" fmla="*/ 1 h 123"/>
                <a:gd name="T54" fmla="*/ 0 w 110"/>
                <a:gd name="T55" fmla="*/ 1 h 123"/>
                <a:gd name="T56" fmla="*/ 1 w 110"/>
                <a:gd name="T57" fmla="*/ 1 h 123"/>
                <a:gd name="T58" fmla="*/ 1 w 110"/>
                <a:gd name="T59" fmla="*/ 1 h 123"/>
                <a:gd name="T60" fmla="*/ 1 w 110"/>
                <a:gd name="T61" fmla="*/ 1 h 123"/>
                <a:gd name="T62" fmla="*/ 1 w 110"/>
                <a:gd name="T63" fmla="*/ 1 h 123"/>
                <a:gd name="T64" fmla="*/ 1 w 110"/>
                <a:gd name="T65" fmla="*/ 1 h 123"/>
                <a:gd name="T66" fmla="*/ 1 w 110"/>
                <a:gd name="T67" fmla="*/ 1 h 123"/>
                <a:gd name="T68" fmla="*/ 1 w 110"/>
                <a:gd name="T69" fmla="*/ 1 h 123"/>
                <a:gd name="T70" fmla="*/ 1 w 110"/>
                <a:gd name="T71" fmla="*/ 1 h 123"/>
                <a:gd name="T72" fmla="*/ 1 w 110"/>
                <a:gd name="T73" fmla="*/ 1 h 123"/>
                <a:gd name="T74" fmla="*/ 1 w 110"/>
                <a:gd name="T75" fmla="*/ 1 h 123"/>
                <a:gd name="T76" fmla="*/ 1 w 110"/>
                <a:gd name="T77" fmla="*/ 1 h 123"/>
                <a:gd name="T78" fmla="*/ 1 w 110"/>
                <a:gd name="T79" fmla="*/ 1 h 123"/>
                <a:gd name="T80" fmla="*/ 1 w 110"/>
                <a:gd name="T81" fmla="*/ 1 h 123"/>
                <a:gd name="T82" fmla="*/ 1 w 110"/>
                <a:gd name="T83" fmla="*/ 1 h 123"/>
                <a:gd name="T84" fmla="*/ 1 w 110"/>
                <a:gd name="T85" fmla="*/ 1 h 123"/>
                <a:gd name="T86" fmla="*/ 1 w 110"/>
                <a:gd name="T87" fmla="*/ 1 h 123"/>
                <a:gd name="T88" fmla="*/ 1 w 110"/>
                <a:gd name="T89" fmla="*/ 1 h 123"/>
                <a:gd name="T90" fmla="*/ 1 w 110"/>
                <a:gd name="T91" fmla="*/ 1 h 123"/>
                <a:gd name="T92" fmla="*/ 1 w 110"/>
                <a:gd name="T93" fmla="*/ 1 h 123"/>
                <a:gd name="T94" fmla="*/ 1 w 110"/>
                <a:gd name="T95" fmla="*/ 1 h 123"/>
                <a:gd name="T96" fmla="*/ 1 w 110"/>
                <a:gd name="T97" fmla="*/ 1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Freeform 205">
              <a:extLst>
                <a:ext uri="{FF2B5EF4-FFF2-40B4-BE49-F238E27FC236}">
                  <a16:creationId xmlns:a16="http://schemas.microsoft.com/office/drawing/2014/main" id="{1012A288-4A37-4C24-9BFA-14B559EDB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375"/>
              <a:ext cx="16" cy="16"/>
            </a:xfrm>
            <a:custGeom>
              <a:avLst/>
              <a:gdLst>
                <a:gd name="T0" fmla="*/ 1 w 31"/>
                <a:gd name="T1" fmla="*/ 0 h 33"/>
                <a:gd name="T2" fmla="*/ 1 w 31"/>
                <a:gd name="T3" fmla="*/ 0 h 33"/>
                <a:gd name="T4" fmla="*/ 1 w 31"/>
                <a:gd name="T5" fmla="*/ 0 h 33"/>
                <a:gd name="T6" fmla="*/ 1 w 31"/>
                <a:gd name="T7" fmla="*/ 0 h 33"/>
                <a:gd name="T8" fmla="*/ 0 w 31"/>
                <a:gd name="T9" fmla="*/ 0 h 33"/>
                <a:gd name="T10" fmla="*/ 1 w 31"/>
                <a:gd name="T11" fmla="*/ 0 h 33"/>
                <a:gd name="T12" fmla="*/ 1 w 31"/>
                <a:gd name="T13" fmla="*/ 0 h 33"/>
                <a:gd name="T14" fmla="*/ 1 w 31"/>
                <a:gd name="T15" fmla="*/ 0 h 33"/>
                <a:gd name="T16" fmla="*/ 1 w 31"/>
                <a:gd name="T17" fmla="*/ 0 h 33"/>
                <a:gd name="T18" fmla="*/ 1 w 31"/>
                <a:gd name="T19" fmla="*/ 0 h 33"/>
                <a:gd name="T20" fmla="*/ 1 w 31"/>
                <a:gd name="T21" fmla="*/ 0 h 33"/>
                <a:gd name="T22" fmla="*/ 1 w 31"/>
                <a:gd name="T23" fmla="*/ 0 h 33"/>
                <a:gd name="T24" fmla="*/ 1 w 31"/>
                <a:gd name="T25" fmla="*/ 0 h 33"/>
                <a:gd name="T26" fmla="*/ 1 w 31"/>
                <a:gd name="T27" fmla="*/ 0 h 33"/>
                <a:gd name="T28" fmla="*/ 1 w 31"/>
                <a:gd name="T29" fmla="*/ 0 h 33"/>
                <a:gd name="T30" fmla="*/ 1 w 31"/>
                <a:gd name="T31" fmla="*/ 0 h 33"/>
                <a:gd name="T32" fmla="*/ 1 w 31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Freeform 206">
              <a:extLst>
                <a:ext uri="{FF2B5EF4-FFF2-40B4-BE49-F238E27FC236}">
                  <a16:creationId xmlns:a16="http://schemas.microsoft.com/office/drawing/2014/main" id="{EFEB0B14-36CF-4CBB-BC7B-1A6199055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3366"/>
              <a:ext cx="56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Freeform 207">
              <a:extLst>
                <a:ext uri="{FF2B5EF4-FFF2-40B4-BE49-F238E27FC236}">
                  <a16:creationId xmlns:a16="http://schemas.microsoft.com/office/drawing/2014/main" id="{65F64454-49CE-4908-AB38-8DD51A4D3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388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Freeform 208">
              <a:extLst>
                <a:ext uri="{FF2B5EF4-FFF2-40B4-BE49-F238E27FC236}">
                  <a16:creationId xmlns:a16="http://schemas.microsoft.com/office/drawing/2014/main" id="{1D43251D-C4F1-4F28-86F2-D83147A36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353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Freeform 209">
              <a:extLst>
                <a:ext uri="{FF2B5EF4-FFF2-40B4-BE49-F238E27FC236}">
                  <a16:creationId xmlns:a16="http://schemas.microsoft.com/office/drawing/2014/main" id="{D491AA82-97C5-46EB-AD56-9942D7A41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380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Freeform 210">
              <a:extLst>
                <a:ext uri="{FF2B5EF4-FFF2-40B4-BE49-F238E27FC236}">
                  <a16:creationId xmlns:a16="http://schemas.microsoft.com/office/drawing/2014/main" id="{621EED2F-12F7-4CBC-A9FA-78665ED87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3196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0" name="Freeform 211">
              <a:extLst>
                <a:ext uri="{FF2B5EF4-FFF2-40B4-BE49-F238E27FC236}">
                  <a16:creationId xmlns:a16="http://schemas.microsoft.com/office/drawing/2014/main" id="{0281B94D-1C08-44E9-B4DB-B1A1F9F81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" y="3180"/>
              <a:ext cx="45" cy="103"/>
            </a:xfrm>
            <a:custGeom>
              <a:avLst/>
              <a:gdLst>
                <a:gd name="T0" fmla="*/ 1 w 90"/>
                <a:gd name="T1" fmla="*/ 1 h 206"/>
                <a:gd name="T2" fmla="*/ 1 w 90"/>
                <a:gd name="T3" fmla="*/ 1 h 206"/>
                <a:gd name="T4" fmla="*/ 1 w 90"/>
                <a:gd name="T5" fmla="*/ 1 h 206"/>
                <a:gd name="T6" fmla="*/ 1 w 90"/>
                <a:gd name="T7" fmla="*/ 1 h 206"/>
                <a:gd name="T8" fmla="*/ 1 w 90"/>
                <a:gd name="T9" fmla="*/ 1 h 206"/>
                <a:gd name="T10" fmla="*/ 1 w 90"/>
                <a:gd name="T11" fmla="*/ 1 h 206"/>
                <a:gd name="T12" fmla="*/ 1 w 90"/>
                <a:gd name="T13" fmla="*/ 1 h 206"/>
                <a:gd name="T14" fmla="*/ 1 w 90"/>
                <a:gd name="T15" fmla="*/ 1 h 206"/>
                <a:gd name="T16" fmla="*/ 1 w 90"/>
                <a:gd name="T17" fmla="*/ 1 h 206"/>
                <a:gd name="T18" fmla="*/ 1 w 90"/>
                <a:gd name="T19" fmla="*/ 0 h 206"/>
                <a:gd name="T20" fmla="*/ 1 w 90"/>
                <a:gd name="T21" fmla="*/ 1 h 206"/>
                <a:gd name="T22" fmla="*/ 1 w 90"/>
                <a:gd name="T23" fmla="*/ 1 h 206"/>
                <a:gd name="T24" fmla="*/ 1 w 90"/>
                <a:gd name="T25" fmla="*/ 1 h 206"/>
                <a:gd name="T26" fmla="*/ 0 w 90"/>
                <a:gd name="T27" fmla="*/ 1 h 206"/>
                <a:gd name="T28" fmla="*/ 1 w 90"/>
                <a:gd name="T29" fmla="*/ 1 h 206"/>
                <a:gd name="T30" fmla="*/ 1 w 90"/>
                <a:gd name="T31" fmla="*/ 1 h 206"/>
                <a:gd name="T32" fmla="*/ 1 w 90"/>
                <a:gd name="T33" fmla="*/ 1 h 206"/>
                <a:gd name="T34" fmla="*/ 1 w 90"/>
                <a:gd name="T35" fmla="*/ 1 h 206"/>
                <a:gd name="T36" fmla="*/ 1 w 90"/>
                <a:gd name="T37" fmla="*/ 1 h 206"/>
                <a:gd name="T38" fmla="*/ 1 w 90"/>
                <a:gd name="T39" fmla="*/ 1 h 206"/>
                <a:gd name="T40" fmla="*/ 1 w 90"/>
                <a:gd name="T41" fmla="*/ 1 h 206"/>
                <a:gd name="T42" fmla="*/ 1 w 90"/>
                <a:gd name="T43" fmla="*/ 1 h 206"/>
                <a:gd name="T44" fmla="*/ 1 w 90"/>
                <a:gd name="T45" fmla="*/ 1 h 206"/>
                <a:gd name="T46" fmla="*/ 1 w 90"/>
                <a:gd name="T47" fmla="*/ 1 h 206"/>
                <a:gd name="T48" fmla="*/ 1 w 90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Freeform 212">
              <a:extLst>
                <a:ext uri="{FF2B5EF4-FFF2-40B4-BE49-F238E27FC236}">
                  <a16:creationId xmlns:a16="http://schemas.microsoft.com/office/drawing/2014/main" id="{27B05DE0-83E1-43FB-847E-68A878882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250"/>
              <a:ext cx="100" cy="50"/>
            </a:xfrm>
            <a:custGeom>
              <a:avLst/>
              <a:gdLst>
                <a:gd name="T0" fmla="*/ 0 w 201"/>
                <a:gd name="T1" fmla="*/ 1 h 99"/>
                <a:gd name="T2" fmla="*/ 0 w 201"/>
                <a:gd name="T3" fmla="*/ 1 h 99"/>
                <a:gd name="T4" fmla="*/ 0 w 201"/>
                <a:gd name="T5" fmla="*/ 1 h 99"/>
                <a:gd name="T6" fmla="*/ 0 w 201"/>
                <a:gd name="T7" fmla="*/ 1 h 99"/>
                <a:gd name="T8" fmla="*/ 0 w 201"/>
                <a:gd name="T9" fmla="*/ 1 h 99"/>
                <a:gd name="T10" fmla="*/ 0 w 201"/>
                <a:gd name="T11" fmla="*/ 1 h 99"/>
                <a:gd name="T12" fmla="*/ 0 w 201"/>
                <a:gd name="T13" fmla="*/ 1 h 99"/>
                <a:gd name="T14" fmla="*/ 0 w 201"/>
                <a:gd name="T15" fmla="*/ 1 h 99"/>
                <a:gd name="T16" fmla="*/ 0 w 201"/>
                <a:gd name="T17" fmla="*/ 1 h 99"/>
                <a:gd name="T18" fmla="*/ 0 w 201"/>
                <a:gd name="T19" fmla="*/ 1 h 99"/>
                <a:gd name="T20" fmla="*/ 0 w 201"/>
                <a:gd name="T21" fmla="*/ 1 h 99"/>
                <a:gd name="T22" fmla="*/ 0 w 201"/>
                <a:gd name="T23" fmla="*/ 1 h 99"/>
                <a:gd name="T24" fmla="*/ 0 w 201"/>
                <a:gd name="T25" fmla="*/ 1 h 99"/>
                <a:gd name="T26" fmla="*/ 0 w 201"/>
                <a:gd name="T27" fmla="*/ 1 h 99"/>
                <a:gd name="T28" fmla="*/ 0 w 201"/>
                <a:gd name="T29" fmla="*/ 1 h 99"/>
                <a:gd name="T30" fmla="*/ 0 w 201"/>
                <a:gd name="T31" fmla="*/ 1 h 99"/>
                <a:gd name="T32" fmla="*/ 0 w 201"/>
                <a:gd name="T33" fmla="*/ 1 h 99"/>
                <a:gd name="T34" fmla="*/ 0 w 201"/>
                <a:gd name="T35" fmla="*/ 1 h 99"/>
                <a:gd name="T36" fmla="*/ 0 w 201"/>
                <a:gd name="T37" fmla="*/ 1 h 99"/>
                <a:gd name="T38" fmla="*/ 0 w 201"/>
                <a:gd name="T39" fmla="*/ 1 h 99"/>
                <a:gd name="T40" fmla="*/ 0 w 201"/>
                <a:gd name="T41" fmla="*/ 0 h 99"/>
                <a:gd name="T42" fmla="*/ 0 w 201"/>
                <a:gd name="T43" fmla="*/ 1 h 99"/>
                <a:gd name="T44" fmla="*/ 0 w 201"/>
                <a:gd name="T45" fmla="*/ 1 h 99"/>
                <a:gd name="T46" fmla="*/ 0 w 201"/>
                <a:gd name="T47" fmla="*/ 1 h 99"/>
                <a:gd name="T48" fmla="*/ 0 w 201"/>
                <a:gd name="T49" fmla="*/ 1 h 99"/>
                <a:gd name="T50" fmla="*/ 0 w 201"/>
                <a:gd name="T51" fmla="*/ 1 h 99"/>
                <a:gd name="T52" fmla="*/ 0 w 201"/>
                <a:gd name="T53" fmla="*/ 1 h 99"/>
                <a:gd name="T54" fmla="*/ 0 w 201"/>
                <a:gd name="T55" fmla="*/ 1 h 99"/>
                <a:gd name="T56" fmla="*/ 0 w 201"/>
                <a:gd name="T57" fmla="*/ 1 h 99"/>
                <a:gd name="T58" fmla="*/ 0 w 201"/>
                <a:gd name="T59" fmla="*/ 1 h 99"/>
                <a:gd name="T60" fmla="*/ 0 w 201"/>
                <a:gd name="T61" fmla="*/ 1 h 99"/>
                <a:gd name="T62" fmla="*/ 0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Freeform 213">
              <a:extLst>
                <a:ext uri="{FF2B5EF4-FFF2-40B4-BE49-F238E27FC236}">
                  <a16:creationId xmlns:a16="http://schemas.microsoft.com/office/drawing/2014/main" id="{3E28C903-22AD-4033-BEA0-16FAC4612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3295"/>
              <a:ext cx="99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Freeform 214">
              <a:extLst>
                <a:ext uri="{FF2B5EF4-FFF2-40B4-BE49-F238E27FC236}">
                  <a16:creationId xmlns:a16="http://schemas.microsoft.com/office/drawing/2014/main" id="{A1D07E61-2AED-4D16-A265-83BF2FC78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304"/>
              <a:ext cx="68" cy="87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Freeform 215">
              <a:extLst>
                <a:ext uri="{FF2B5EF4-FFF2-40B4-BE49-F238E27FC236}">
                  <a16:creationId xmlns:a16="http://schemas.microsoft.com/office/drawing/2014/main" id="{9C05C1E4-3C58-421F-84F9-F9C92972F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" y="3260"/>
              <a:ext cx="234" cy="81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Freeform 216">
              <a:extLst>
                <a:ext uri="{FF2B5EF4-FFF2-40B4-BE49-F238E27FC236}">
                  <a16:creationId xmlns:a16="http://schemas.microsoft.com/office/drawing/2014/main" id="{0F69827A-397A-4C2A-9758-93B84D460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175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Freeform 217">
              <a:extLst>
                <a:ext uri="{FF2B5EF4-FFF2-40B4-BE49-F238E27FC236}">
                  <a16:creationId xmlns:a16="http://schemas.microsoft.com/office/drawing/2014/main" id="{4135F7FD-A39D-48F9-99A5-C26D64846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1"/>
              <a:ext cx="21" cy="20"/>
            </a:xfrm>
            <a:custGeom>
              <a:avLst/>
              <a:gdLst>
                <a:gd name="T0" fmla="*/ 1 w 40"/>
                <a:gd name="T1" fmla="*/ 1 h 39"/>
                <a:gd name="T2" fmla="*/ 1 w 40"/>
                <a:gd name="T3" fmla="*/ 1 h 39"/>
                <a:gd name="T4" fmla="*/ 1 w 40"/>
                <a:gd name="T5" fmla="*/ 1 h 39"/>
                <a:gd name="T6" fmla="*/ 1 w 40"/>
                <a:gd name="T7" fmla="*/ 0 h 39"/>
                <a:gd name="T8" fmla="*/ 1 w 40"/>
                <a:gd name="T9" fmla="*/ 1 h 39"/>
                <a:gd name="T10" fmla="*/ 1 w 40"/>
                <a:gd name="T11" fmla="*/ 1 h 39"/>
                <a:gd name="T12" fmla="*/ 1 w 40"/>
                <a:gd name="T13" fmla="*/ 1 h 39"/>
                <a:gd name="T14" fmla="*/ 0 w 40"/>
                <a:gd name="T15" fmla="*/ 1 h 39"/>
                <a:gd name="T16" fmla="*/ 1 w 40"/>
                <a:gd name="T17" fmla="*/ 1 h 39"/>
                <a:gd name="T18" fmla="*/ 1 w 40"/>
                <a:gd name="T19" fmla="*/ 1 h 39"/>
                <a:gd name="T20" fmla="*/ 1 w 40"/>
                <a:gd name="T21" fmla="*/ 1 h 39"/>
                <a:gd name="T22" fmla="*/ 1 w 40"/>
                <a:gd name="T23" fmla="*/ 1 h 39"/>
                <a:gd name="T24" fmla="*/ 1 w 40"/>
                <a:gd name="T25" fmla="*/ 1 h 39"/>
                <a:gd name="T26" fmla="*/ 1 w 40"/>
                <a:gd name="T27" fmla="*/ 1 h 39"/>
                <a:gd name="T28" fmla="*/ 1 w 40"/>
                <a:gd name="T29" fmla="*/ 1 h 39"/>
                <a:gd name="T30" fmla="*/ 1 w 40"/>
                <a:gd name="T31" fmla="*/ 1 h 39"/>
                <a:gd name="T32" fmla="*/ 1 w 40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Freeform 218">
              <a:extLst>
                <a:ext uri="{FF2B5EF4-FFF2-40B4-BE49-F238E27FC236}">
                  <a16:creationId xmlns:a16="http://schemas.microsoft.com/office/drawing/2014/main" id="{352B2AD8-EE68-41C5-8E04-BE6F7B89C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3166"/>
              <a:ext cx="26" cy="26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Freeform 219">
              <a:extLst>
                <a:ext uri="{FF2B5EF4-FFF2-40B4-BE49-F238E27FC236}">
                  <a16:creationId xmlns:a16="http://schemas.microsoft.com/office/drawing/2014/main" id="{36BE3693-F45F-4058-A348-E34E90E98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Freeform 220">
              <a:extLst>
                <a:ext uri="{FF2B5EF4-FFF2-40B4-BE49-F238E27FC236}">
                  <a16:creationId xmlns:a16="http://schemas.microsoft.com/office/drawing/2014/main" id="{41FF6F25-3C9F-499D-815A-F80754243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0" name="Freeform 221">
              <a:extLst>
                <a:ext uri="{FF2B5EF4-FFF2-40B4-BE49-F238E27FC236}">
                  <a16:creationId xmlns:a16="http://schemas.microsoft.com/office/drawing/2014/main" id="{CBC70060-49F0-4F2B-8F35-4C0F28FE8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14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Freeform 222">
              <a:extLst>
                <a:ext uri="{FF2B5EF4-FFF2-40B4-BE49-F238E27FC236}">
                  <a16:creationId xmlns:a16="http://schemas.microsoft.com/office/drawing/2014/main" id="{57432C7A-EAD4-40EE-8C96-F22FDB22B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84"/>
              <a:ext cx="76" cy="61"/>
            </a:xfrm>
            <a:custGeom>
              <a:avLst/>
              <a:gdLst>
                <a:gd name="T0" fmla="*/ 0 w 153"/>
                <a:gd name="T1" fmla="*/ 1 h 122"/>
                <a:gd name="T2" fmla="*/ 0 w 153"/>
                <a:gd name="T3" fmla="*/ 1 h 122"/>
                <a:gd name="T4" fmla="*/ 0 w 153"/>
                <a:gd name="T5" fmla="*/ 1 h 122"/>
                <a:gd name="T6" fmla="*/ 0 w 153"/>
                <a:gd name="T7" fmla="*/ 1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1 h 122"/>
                <a:gd name="T14" fmla="*/ 0 w 153"/>
                <a:gd name="T15" fmla="*/ 1 h 122"/>
                <a:gd name="T16" fmla="*/ 0 w 153"/>
                <a:gd name="T17" fmla="*/ 1 h 122"/>
                <a:gd name="T18" fmla="*/ 0 w 153"/>
                <a:gd name="T19" fmla="*/ 1 h 122"/>
                <a:gd name="T20" fmla="*/ 0 w 153"/>
                <a:gd name="T21" fmla="*/ 1 h 122"/>
                <a:gd name="T22" fmla="*/ 0 w 153"/>
                <a:gd name="T23" fmla="*/ 1 h 122"/>
                <a:gd name="T24" fmla="*/ 0 w 153"/>
                <a:gd name="T25" fmla="*/ 1 h 122"/>
                <a:gd name="T26" fmla="*/ 0 w 153"/>
                <a:gd name="T27" fmla="*/ 1 h 122"/>
                <a:gd name="T28" fmla="*/ 0 w 153"/>
                <a:gd name="T29" fmla="*/ 1 h 122"/>
                <a:gd name="T30" fmla="*/ 0 w 153"/>
                <a:gd name="T31" fmla="*/ 1 h 122"/>
                <a:gd name="T32" fmla="*/ 0 w 153"/>
                <a:gd name="T33" fmla="*/ 1 h 122"/>
                <a:gd name="T34" fmla="*/ 0 w 153"/>
                <a:gd name="T35" fmla="*/ 1 h 122"/>
                <a:gd name="T36" fmla="*/ 0 w 153"/>
                <a:gd name="T37" fmla="*/ 1 h 122"/>
                <a:gd name="T38" fmla="*/ 0 w 153"/>
                <a:gd name="T39" fmla="*/ 1 h 122"/>
                <a:gd name="T40" fmla="*/ 0 w 153"/>
                <a:gd name="T41" fmla="*/ 1 h 122"/>
                <a:gd name="T42" fmla="*/ 0 w 153"/>
                <a:gd name="T43" fmla="*/ 1 h 122"/>
                <a:gd name="T44" fmla="*/ 0 w 153"/>
                <a:gd name="T45" fmla="*/ 1 h 122"/>
                <a:gd name="T46" fmla="*/ 0 w 153"/>
                <a:gd name="T47" fmla="*/ 1 h 122"/>
                <a:gd name="T48" fmla="*/ 0 w 153"/>
                <a:gd name="T49" fmla="*/ 1 h 122"/>
                <a:gd name="T50" fmla="*/ 0 w 153"/>
                <a:gd name="T51" fmla="*/ 1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Freeform 223">
              <a:extLst>
                <a:ext uri="{FF2B5EF4-FFF2-40B4-BE49-F238E27FC236}">
                  <a16:creationId xmlns:a16="http://schemas.microsoft.com/office/drawing/2014/main" id="{52AA1E2A-3ECE-47E5-B28A-F2265C597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199"/>
              <a:ext cx="55" cy="78"/>
            </a:xfrm>
            <a:custGeom>
              <a:avLst/>
              <a:gdLst>
                <a:gd name="T0" fmla="*/ 0 w 112"/>
                <a:gd name="T1" fmla="*/ 0 h 156"/>
                <a:gd name="T2" fmla="*/ 0 w 112"/>
                <a:gd name="T3" fmla="*/ 0 h 156"/>
                <a:gd name="T4" fmla="*/ 0 w 112"/>
                <a:gd name="T5" fmla="*/ 1 h 156"/>
                <a:gd name="T6" fmla="*/ 0 w 112"/>
                <a:gd name="T7" fmla="*/ 1 h 156"/>
                <a:gd name="T8" fmla="*/ 0 w 112"/>
                <a:gd name="T9" fmla="*/ 1 h 156"/>
                <a:gd name="T10" fmla="*/ 0 w 112"/>
                <a:gd name="T11" fmla="*/ 1 h 156"/>
                <a:gd name="T12" fmla="*/ 0 w 112"/>
                <a:gd name="T13" fmla="*/ 1 h 156"/>
                <a:gd name="T14" fmla="*/ 0 w 112"/>
                <a:gd name="T15" fmla="*/ 1 h 156"/>
                <a:gd name="T16" fmla="*/ 0 w 112"/>
                <a:gd name="T17" fmla="*/ 1 h 156"/>
                <a:gd name="T18" fmla="*/ 0 w 112"/>
                <a:gd name="T19" fmla="*/ 1 h 156"/>
                <a:gd name="T20" fmla="*/ 0 w 112"/>
                <a:gd name="T21" fmla="*/ 1 h 156"/>
                <a:gd name="T22" fmla="*/ 0 w 112"/>
                <a:gd name="T23" fmla="*/ 1 h 156"/>
                <a:gd name="T24" fmla="*/ 0 w 112"/>
                <a:gd name="T25" fmla="*/ 1 h 156"/>
                <a:gd name="T26" fmla="*/ 0 w 112"/>
                <a:gd name="T27" fmla="*/ 1 h 156"/>
                <a:gd name="T28" fmla="*/ 0 w 112"/>
                <a:gd name="T29" fmla="*/ 1 h 156"/>
                <a:gd name="T30" fmla="*/ 0 w 112"/>
                <a:gd name="T31" fmla="*/ 1 h 156"/>
                <a:gd name="T32" fmla="*/ 0 w 112"/>
                <a:gd name="T33" fmla="*/ 1 h 156"/>
                <a:gd name="T34" fmla="*/ 0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3" name="Freeform 224">
              <a:extLst>
                <a:ext uri="{FF2B5EF4-FFF2-40B4-BE49-F238E27FC236}">
                  <a16:creationId xmlns:a16="http://schemas.microsoft.com/office/drawing/2014/main" id="{6882F4EE-0043-465B-9070-BC7FABF94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82"/>
              <a:ext cx="75" cy="62"/>
            </a:xfrm>
            <a:custGeom>
              <a:avLst/>
              <a:gdLst>
                <a:gd name="T0" fmla="*/ 0 w 151"/>
                <a:gd name="T1" fmla="*/ 1 h 123"/>
                <a:gd name="T2" fmla="*/ 0 w 151"/>
                <a:gd name="T3" fmla="*/ 1 h 123"/>
                <a:gd name="T4" fmla="*/ 0 w 151"/>
                <a:gd name="T5" fmla="*/ 1 h 123"/>
                <a:gd name="T6" fmla="*/ 0 w 151"/>
                <a:gd name="T7" fmla="*/ 1 h 123"/>
                <a:gd name="T8" fmla="*/ 0 w 151"/>
                <a:gd name="T9" fmla="*/ 1 h 123"/>
                <a:gd name="T10" fmla="*/ 0 w 151"/>
                <a:gd name="T11" fmla="*/ 1 h 123"/>
                <a:gd name="T12" fmla="*/ 0 w 151"/>
                <a:gd name="T13" fmla="*/ 1 h 123"/>
                <a:gd name="T14" fmla="*/ 0 w 151"/>
                <a:gd name="T15" fmla="*/ 1 h 123"/>
                <a:gd name="T16" fmla="*/ 0 w 151"/>
                <a:gd name="T17" fmla="*/ 1 h 123"/>
                <a:gd name="T18" fmla="*/ 0 w 151"/>
                <a:gd name="T19" fmla="*/ 1 h 123"/>
                <a:gd name="T20" fmla="*/ 0 w 151"/>
                <a:gd name="T21" fmla="*/ 1 h 123"/>
                <a:gd name="T22" fmla="*/ 0 w 151"/>
                <a:gd name="T23" fmla="*/ 1 h 123"/>
                <a:gd name="T24" fmla="*/ 0 w 151"/>
                <a:gd name="T25" fmla="*/ 1 h 123"/>
                <a:gd name="T26" fmla="*/ 0 w 151"/>
                <a:gd name="T27" fmla="*/ 1 h 123"/>
                <a:gd name="T28" fmla="*/ 0 w 151"/>
                <a:gd name="T29" fmla="*/ 1 h 123"/>
                <a:gd name="T30" fmla="*/ 0 w 151"/>
                <a:gd name="T31" fmla="*/ 1 h 123"/>
                <a:gd name="T32" fmla="*/ 0 w 151"/>
                <a:gd name="T33" fmla="*/ 1 h 123"/>
                <a:gd name="T34" fmla="*/ 0 w 151"/>
                <a:gd name="T35" fmla="*/ 1 h 123"/>
                <a:gd name="T36" fmla="*/ 0 w 151"/>
                <a:gd name="T37" fmla="*/ 1 h 123"/>
                <a:gd name="T38" fmla="*/ 0 w 151"/>
                <a:gd name="T39" fmla="*/ 1 h 123"/>
                <a:gd name="T40" fmla="*/ 0 w 151"/>
                <a:gd name="T41" fmla="*/ 1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1 h 123"/>
                <a:gd name="T48" fmla="*/ 0 w 151"/>
                <a:gd name="T49" fmla="*/ 1 h 123"/>
                <a:gd name="T50" fmla="*/ 0 w 151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4" name="Freeform 225">
              <a:extLst>
                <a:ext uri="{FF2B5EF4-FFF2-40B4-BE49-F238E27FC236}">
                  <a16:creationId xmlns:a16="http://schemas.microsoft.com/office/drawing/2014/main" id="{A03B753C-0C1E-4642-989B-CDEC41DA1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113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5" name="Freeform 226">
              <a:extLst>
                <a:ext uri="{FF2B5EF4-FFF2-40B4-BE49-F238E27FC236}">
                  <a16:creationId xmlns:a16="http://schemas.microsoft.com/office/drawing/2014/main" id="{9CD5224E-3A51-42D3-A75A-0E5E18A59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114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6" name="Freeform 227">
              <a:extLst>
                <a:ext uri="{FF2B5EF4-FFF2-40B4-BE49-F238E27FC236}">
                  <a16:creationId xmlns:a16="http://schemas.microsoft.com/office/drawing/2014/main" id="{EF56F9D1-4FF1-4611-BD9A-C2D359FFF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3140"/>
              <a:ext cx="20" cy="21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1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0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7" name="Freeform 228">
              <a:extLst>
                <a:ext uri="{FF2B5EF4-FFF2-40B4-BE49-F238E27FC236}">
                  <a16:creationId xmlns:a16="http://schemas.microsoft.com/office/drawing/2014/main" id="{D7B6B53B-52BB-4359-BE9A-DA72B56C0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4" y="2590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8" name="Freeform 229">
              <a:extLst>
                <a:ext uri="{FF2B5EF4-FFF2-40B4-BE49-F238E27FC236}">
                  <a16:creationId xmlns:a16="http://schemas.microsoft.com/office/drawing/2014/main" id="{5C1B4798-16C2-4E93-B123-DED2C3DDA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616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9" name="Freeform 230">
              <a:extLst>
                <a:ext uri="{FF2B5EF4-FFF2-40B4-BE49-F238E27FC236}">
                  <a16:creationId xmlns:a16="http://schemas.microsoft.com/office/drawing/2014/main" id="{3026B920-FF28-4BFF-8125-C7C15920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362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0" name="Freeform 231">
              <a:extLst>
                <a:ext uri="{FF2B5EF4-FFF2-40B4-BE49-F238E27FC236}">
                  <a16:creationId xmlns:a16="http://schemas.microsoft.com/office/drawing/2014/main" id="{FF26606E-447A-4AC7-9DD2-039EA23E5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36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1" name="Freeform 232">
              <a:extLst>
                <a:ext uri="{FF2B5EF4-FFF2-40B4-BE49-F238E27FC236}">
                  <a16:creationId xmlns:a16="http://schemas.microsoft.com/office/drawing/2014/main" id="{48B3F053-3BA4-4184-BF42-074D3A188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247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2" name="Freeform 233">
              <a:extLst>
                <a:ext uri="{FF2B5EF4-FFF2-40B4-BE49-F238E27FC236}">
                  <a16:creationId xmlns:a16="http://schemas.microsoft.com/office/drawing/2014/main" id="{00005834-2AFD-4021-8E58-B59FBC333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486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3" name="Freeform 234">
              <a:extLst>
                <a:ext uri="{FF2B5EF4-FFF2-40B4-BE49-F238E27FC236}">
                  <a16:creationId xmlns:a16="http://schemas.microsoft.com/office/drawing/2014/main" id="{4268AF3D-F6F8-4FCC-9877-EAC46AEC0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" y="2274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4" name="Freeform 235">
              <a:extLst>
                <a:ext uri="{FF2B5EF4-FFF2-40B4-BE49-F238E27FC236}">
                  <a16:creationId xmlns:a16="http://schemas.microsoft.com/office/drawing/2014/main" id="{02A39983-6E8F-473A-B7D1-68449970C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28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5" name="Freeform 236">
              <a:extLst>
                <a:ext uri="{FF2B5EF4-FFF2-40B4-BE49-F238E27FC236}">
                  <a16:creationId xmlns:a16="http://schemas.microsoft.com/office/drawing/2014/main" id="{5889342E-23C3-479B-B5F9-BFD2F23E3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" y="259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6" name="Freeform 237">
              <a:extLst>
                <a:ext uri="{FF2B5EF4-FFF2-40B4-BE49-F238E27FC236}">
                  <a16:creationId xmlns:a16="http://schemas.microsoft.com/office/drawing/2014/main" id="{A7AA4D3E-5628-445D-8B84-E4B3DC1F5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60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7" name="Freeform 238">
              <a:extLst>
                <a:ext uri="{FF2B5EF4-FFF2-40B4-BE49-F238E27FC236}">
                  <a16:creationId xmlns:a16="http://schemas.microsoft.com/office/drawing/2014/main" id="{69E5A76C-B24C-4CCB-9D3C-50DFAA819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655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8" name="Freeform 239">
              <a:extLst>
                <a:ext uri="{FF2B5EF4-FFF2-40B4-BE49-F238E27FC236}">
                  <a16:creationId xmlns:a16="http://schemas.microsoft.com/office/drawing/2014/main" id="{3FC101E4-3ADE-4CE3-BA80-D5C0D4397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2662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9" name="Freeform 240">
              <a:extLst>
                <a:ext uri="{FF2B5EF4-FFF2-40B4-BE49-F238E27FC236}">
                  <a16:creationId xmlns:a16="http://schemas.microsoft.com/office/drawing/2014/main" id="{4A021095-1512-446B-B238-45BE52432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711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0" name="Freeform 241">
              <a:extLst>
                <a:ext uri="{FF2B5EF4-FFF2-40B4-BE49-F238E27FC236}">
                  <a16:creationId xmlns:a16="http://schemas.microsoft.com/office/drawing/2014/main" id="{2125C1FC-0626-4CEF-A858-80289B933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1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1" name="Freeform 242">
              <a:extLst>
                <a:ext uri="{FF2B5EF4-FFF2-40B4-BE49-F238E27FC236}">
                  <a16:creationId xmlns:a16="http://schemas.microsoft.com/office/drawing/2014/main" id="{F98A0349-6A6B-452A-BC2B-098E73148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454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2" name="Freeform 243">
              <a:extLst>
                <a:ext uri="{FF2B5EF4-FFF2-40B4-BE49-F238E27FC236}">
                  <a16:creationId xmlns:a16="http://schemas.microsoft.com/office/drawing/2014/main" id="{EDE874E0-B861-4463-AD38-FE77326B7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462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3" name="Freeform 244">
              <a:extLst>
                <a:ext uri="{FF2B5EF4-FFF2-40B4-BE49-F238E27FC236}">
                  <a16:creationId xmlns:a16="http://schemas.microsoft.com/office/drawing/2014/main" id="{E54AD8C4-C368-47C0-BCC5-60E83144F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831"/>
              <a:ext cx="30" cy="29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4" name="Freeform 245">
              <a:extLst>
                <a:ext uri="{FF2B5EF4-FFF2-40B4-BE49-F238E27FC236}">
                  <a16:creationId xmlns:a16="http://schemas.microsoft.com/office/drawing/2014/main" id="{A3997236-3986-4D18-9860-0147F04DC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838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5" name="Freeform 246">
              <a:extLst>
                <a:ext uri="{FF2B5EF4-FFF2-40B4-BE49-F238E27FC236}">
                  <a16:creationId xmlns:a16="http://schemas.microsoft.com/office/drawing/2014/main" id="{D8573D5B-B23C-4F5F-87C1-87786E695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926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6" name="Freeform 247">
              <a:extLst>
                <a:ext uri="{FF2B5EF4-FFF2-40B4-BE49-F238E27FC236}">
                  <a16:creationId xmlns:a16="http://schemas.microsoft.com/office/drawing/2014/main" id="{16EDBF8D-B329-4A0A-9480-25B46F018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293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7" name="Freeform 248">
              <a:extLst>
                <a:ext uri="{FF2B5EF4-FFF2-40B4-BE49-F238E27FC236}">
                  <a16:creationId xmlns:a16="http://schemas.microsoft.com/office/drawing/2014/main" id="{1242AEBA-A890-4EDB-AB3A-3B7981ED9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95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8" name="Freeform 249">
              <a:extLst>
                <a:ext uri="{FF2B5EF4-FFF2-40B4-BE49-F238E27FC236}">
                  <a16:creationId xmlns:a16="http://schemas.microsoft.com/office/drawing/2014/main" id="{EF62C3B0-75AC-4D0C-AA0E-43D4734B6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965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9" name="Freeform 250">
              <a:extLst>
                <a:ext uri="{FF2B5EF4-FFF2-40B4-BE49-F238E27FC236}">
                  <a16:creationId xmlns:a16="http://schemas.microsoft.com/office/drawing/2014/main" id="{E040DA6D-B69B-4921-A950-267434B33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879"/>
              <a:ext cx="30" cy="29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0" name="Freeform 251">
              <a:extLst>
                <a:ext uri="{FF2B5EF4-FFF2-40B4-BE49-F238E27FC236}">
                  <a16:creationId xmlns:a16="http://schemas.microsoft.com/office/drawing/2014/main" id="{9E0EBDB7-461C-4155-9B04-981B86CC7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2886"/>
              <a:ext cx="15" cy="14"/>
            </a:xfrm>
            <a:custGeom>
              <a:avLst/>
              <a:gdLst>
                <a:gd name="T0" fmla="*/ 1 w 30"/>
                <a:gd name="T1" fmla="*/ 1 h 27"/>
                <a:gd name="T2" fmla="*/ 1 w 30"/>
                <a:gd name="T3" fmla="*/ 1 h 27"/>
                <a:gd name="T4" fmla="*/ 1 w 30"/>
                <a:gd name="T5" fmla="*/ 1 h 27"/>
                <a:gd name="T6" fmla="*/ 1 w 30"/>
                <a:gd name="T7" fmla="*/ 1 h 27"/>
                <a:gd name="T8" fmla="*/ 1 w 30"/>
                <a:gd name="T9" fmla="*/ 1 h 27"/>
                <a:gd name="T10" fmla="*/ 1 w 30"/>
                <a:gd name="T11" fmla="*/ 1 h 27"/>
                <a:gd name="T12" fmla="*/ 1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1 w 30"/>
                <a:gd name="T21" fmla="*/ 1 h 27"/>
                <a:gd name="T22" fmla="*/ 1 w 30"/>
                <a:gd name="T23" fmla="*/ 1 h 27"/>
                <a:gd name="T24" fmla="*/ 1 w 30"/>
                <a:gd name="T25" fmla="*/ 1 h 27"/>
                <a:gd name="T26" fmla="*/ 1 w 30"/>
                <a:gd name="T27" fmla="*/ 1 h 27"/>
                <a:gd name="T28" fmla="*/ 1 w 30"/>
                <a:gd name="T29" fmla="*/ 0 h 27"/>
                <a:gd name="T30" fmla="*/ 1 w 30"/>
                <a:gd name="T31" fmla="*/ 0 h 27"/>
                <a:gd name="T32" fmla="*/ 1 w 30"/>
                <a:gd name="T33" fmla="*/ 0 h 27"/>
                <a:gd name="T34" fmla="*/ 1 w 30"/>
                <a:gd name="T35" fmla="*/ 0 h 27"/>
                <a:gd name="T36" fmla="*/ 1 w 30"/>
                <a:gd name="T37" fmla="*/ 0 h 27"/>
                <a:gd name="T38" fmla="*/ 1 w 30"/>
                <a:gd name="T39" fmla="*/ 1 h 27"/>
                <a:gd name="T40" fmla="*/ 1 w 30"/>
                <a:gd name="T41" fmla="*/ 1 h 27"/>
                <a:gd name="T42" fmla="*/ 1 w 30"/>
                <a:gd name="T43" fmla="*/ 1 h 27"/>
                <a:gd name="T44" fmla="*/ 1 w 30"/>
                <a:gd name="T45" fmla="*/ 1 h 27"/>
                <a:gd name="T46" fmla="*/ 1 w 30"/>
                <a:gd name="T47" fmla="*/ 1 h 27"/>
                <a:gd name="T48" fmla="*/ 1 w 30"/>
                <a:gd name="T49" fmla="*/ 1 h 27"/>
                <a:gd name="T50" fmla="*/ 1 w 30"/>
                <a:gd name="T51" fmla="*/ 1 h 27"/>
                <a:gd name="T52" fmla="*/ 1 w 30"/>
                <a:gd name="T53" fmla="*/ 1 h 27"/>
                <a:gd name="T54" fmla="*/ 1 w 30"/>
                <a:gd name="T55" fmla="*/ 1 h 27"/>
                <a:gd name="T56" fmla="*/ 1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1" name="Freeform 252">
              <a:extLst>
                <a:ext uri="{FF2B5EF4-FFF2-40B4-BE49-F238E27FC236}">
                  <a16:creationId xmlns:a16="http://schemas.microsoft.com/office/drawing/2014/main" id="{FEE59992-14FA-41CA-B752-823A412D1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307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2" name="Freeform 253">
              <a:extLst>
                <a:ext uri="{FF2B5EF4-FFF2-40B4-BE49-F238E27FC236}">
                  <a16:creationId xmlns:a16="http://schemas.microsoft.com/office/drawing/2014/main" id="{337E464D-641F-481F-B47D-CB3B959E9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307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3" name="Freeform 254">
              <a:extLst>
                <a:ext uri="{FF2B5EF4-FFF2-40B4-BE49-F238E27FC236}">
                  <a16:creationId xmlns:a16="http://schemas.microsoft.com/office/drawing/2014/main" id="{5E2A933B-97F6-4BCA-8401-BF5148ECE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0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4" name="Freeform 255">
              <a:extLst>
                <a:ext uri="{FF2B5EF4-FFF2-40B4-BE49-F238E27FC236}">
                  <a16:creationId xmlns:a16="http://schemas.microsoft.com/office/drawing/2014/main" id="{73EC2B33-3D35-4C80-A364-CAB47BD69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321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5" name="Freeform 256">
              <a:extLst>
                <a:ext uri="{FF2B5EF4-FFF2-40B4-BE49-F238E27FC236}">
                  <a16:creationId xmlns:a16="http://schemas.microsoft.com/office/drawing/2014/main" id="{23541637-1BB2-492C-96DA-3599B0FBA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" y="3332"/>
              <a:ext cx="30" cy="29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6" name="Freeform 257">
              <a:extLst>
                <a:ext uri="{FF2B5EF4-FFF2-40B4-BE49-F238E27FC236}">
                  <a16:creationId xmlns:a16="http://schemas.microsoft.com/office/drawing/2014/main" id="{BC7D72A1-F9AB-4F29-90E4-3A8AD12DE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339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7" name="Freeform 258">
              <a:extLst>
                <a:ext uri="{FF2B5EF4-FFF2-40B4-BE49-F238E27FC236}">
                  <a16:creationId xmlns:a16="http://schemas.microsoft.com/office/drawing/2014/main" id="{2774FE55-E6D6-4745-965A-E26497456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3252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8" name="Freeform 259">
              <a:extLst>
                <a:ext uri="{FF2B5EF4-FFF2-40B4-BE49-F238E27FC236}">
                  <a16:creationId xmlns:a16="http://schemas.microsoft.com/office/drawing/2014/main" id="{B5D96C22-4675-4207-ABD4-E64A6C3C2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59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9" name="Freeform 260">
              <a:extLst>
                <a:ext uri="{FF2B5EF4-FFF2-40B4-BE49-F238E27FC236}">
                  <a16:creationId xmlns:a16="http://schemas.microsoft.com/office/drawing/2014/main" id="{FF38FF08-BE9A-4633-A998-444E700A7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300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0" name="Freeform 261">
              <a:extLst>
                <a:ext uri="{FF2B5EF4-FFF2-40B4-BE49-F238E27FC236}">
                  <a16:creationId xmlns:a16="http://schemas.microsoft.com/office/drawing/2014/main" id="{5E158DF5-80C1-4752-8B1F-5178ACB36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008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1" name="Freeform 262">
              <a:extLst>
                <a:ext uri="{FF2B5EF4-FFF2-40B4-BE49-F238E27FC236}">
                  <a16:creationId xmlns:a16="http://schemas.microsoft.com/office/drawing/2014/main" id="{A8FAB7CE-D937-4921-818C-B50DBCBE5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" y="319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2" name="Freeform 263">
              <a:extLst>
                <a:ext uri="{FF2B5EF4-FFF2-40B4-BE49-F238E27FC236}">
                  <a16:creationId xmlns:a16="http://schemas.microsoft.com/office/drawing/2014/main" id="{5FECF556-7986-44C4-80AD-6098E1973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20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3" name="Freeform 264">
              <a:extLst>
                <a:ext uri="{FF2B5EF4-FFF2-40B4-BE49-F238E27FC236}">
                  <a16:creationId xmlns:a16="http://schemas.microsoft.com/office/drawing/2014/main" id="{60521E5D-B456-4BA3-A90A-FCB96E603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3094"/>
              <a:ext cx="30" cy="30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4" name="Freeform 265">
              <a:extLst>
                <a:ext uri="{FF2B5EF4-FFF2-40B4-BE49-F238E27FC236}">
                  <a16:creationId xmlns:a16="http://schemas.microsoft.com/office/drawing/2014/main" id="{DCC20E9A-607C-4F1B-B793-92CF0191A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3102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5" name="Freeform 266">
              <a:extLst>
                <a:ext uri="{FF2B5EF4-FFF2-40B4-BE49-F238E27FC236}">
                  <a16:creationId xmlns:a16="http://schemas.microsoft.com/office/drawing/2014/main" id="{19DABACD-E488-44DC-856C-67B6C060D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327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6" name="Freeform 267">
              <a:extLst>
                <a:ext uri="{FF2B5EF4-FFF2-40B4-BE49-F238E27FC236}">
                  <a16:creationId xmlns:a16="http://schemas.microsoft.com/office/drawing/2014/main" id="{DFA3D1F9-CC41-402A-B132-37EB5D9F4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280"/>
              <a:ext cx="15" cy="15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7" name="Freeform 268">
              <a:extLst>
                <a:ext uri="{FF2B5EF4-FFF2-40B4-BE49-F238E27FC236}">
                  <a16:creationId xmlns:a16="http://schemas.microsoft.com/office/drawing/2014/main" id="{F04321E5-EDAD-4B05-AA08-3804ABB03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390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8" name="Freeform 269">
              <a:extLst>
                <a:ext uri="{FF2B5EF4-FFF2-40B4-BE49-F238E27FC236}">
                  <a16:creationId xmlns:a16="http://schemas.microsoft.com/office/drawing/2014/main" id="{31939AA0-2397-4B04-8AC0-F06815CBC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39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9" name="Freeform 270">
              <a:extLst>
                <a:ext uri="{FF2B5EF4-FFF2-40B4-BE49-F238E27FC236}">
                  <a16:creationId xmlns:a16="http://schemas.microsoft.com/office/drawing/2014/main" id="{396830F6-78FE-4DB4-9C53-97B013127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331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0" name="Freeform 271">
              <a:extLst>
                <a:ext uri="{FF2B5EF4-FFF2-40B4-BE49-F238E27FC236}">
                  <a16:creationId xmlns:a16="http://schemas.microsoft.com/office/drawing/2014/main" id="{A866DEC5-D524-4A3F-8AF3-9DBEACC70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332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1" name="Freeform 272">
              <a:extLst>
                <a:ext uri="{FF2B5EF4-FFF2-40B4-BE49-F238E27FC236}">
                  <a16:creationId xmlns:a16="http://schemas.microsoft.com/office/drawing/2014/main" id="{A013E99E-C309-4232-B0DB-C8AF7DEDD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339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2" name="Freeform 273">
              <a:extLst>
                <a:ext uri="{FF2B5EF4-FFF2-40B4-BE49-F238E27FC236}">
                  <a16:creationId xmlns:a16="http://schemas.microsoft.com/office/drawing/2014/main" id="{44AB6DE0-F517-4066-A711-1BE024D81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405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3" name="Freeform 274">
              <a:extLst>
                <a:ext uri="{FF2B5EF4-FFF2-40B4-BE49-F238E27FC236}">
                  <a16:creationId xmlns:a16="http://schemas.microsoft.com/office/drawing/2014/main" id="{0293C53D-BDE4-45D7-A5A9-133D8967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129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4" name="Freeform 275">
              <a:extLst>
                <a:ext uri="{FF2B5EF4-FFF2-40B4-BE49-F238E27FC236}">
                  <a16:creationId xmlns:a16="http://schemas.microsoft.com/office/drawing/2014/main" id="{3CAABD6A-F940-4B3A-849E-342BFD7BF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3136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5" name="Freeform 276">
              <a:extLst>
                <a:ext uri="{FF2B5EF4-FFF2-40B4-BE49-F238E27FC236}">
                  <a16:creationId xmlns:a16="http://schemas.microsoft.com/office/drawing/2014/main" id="{C94F79DB-4515-4152-B566-61FDE5E50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11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6" name="Freeform 277">
              <a:extLst>
                <a:ext uri="{FF2B5EF4-FFF2-40B4-BE49-F238E27FC236}">
                  <a16:creationId xmlns:a16="http://schemas.microsoft.com/office/drawing/2014/main" id="{65948603-8352-4B4B-9CE7-186C0324E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311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7" name="Freeform 278">
              <a:extLst>
                <a:ext uri="{FF2B5EF4-FFF2-40B4-BE49-F238E27FC236}">
                  <a16:creationId xmlns:a16="http://schemas.microsoft.com/office/drawing/2014/main" id="{0D3BCF58-F622-483D-ADEC-A1E41A12B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257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8" name="Freeform 279">
              <a:extLst>
                <a:ext uri="{FF2B5EF4-FFF2-40B4-BE49-F238E27FC236}">
                  <a16:creationId xmlns:a16="http://schemas.microsoft.com/office/drawing/2014/main" id="{2CFC9B8D-CD58-4B0F-9EA3-96EC92427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326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9" name="Freeform 280">
              <a:extLst>
                <a:ext uri="{FF2B5EF4-FFF2-40B4-BE49-F238E27FC236}">
                  <a16:creationId xmlns:a16="http://schemas.microsoft.com/office/drawing/2014/main" id="{079B7E50-B981-48AF-AC3B-51B02B6CC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3" y="3382"/>
              <a:ext cx="30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0" name="Freeform 281">
              <a:extLst>
                <a:ext uri="{FF2B5EF4-FFF2-40B4-BE49-F238E27FC236}">
                  <a16:creationId xmlns:a16="http://schemas.microsoft.com/office/drawing/2014/main" id="{87EBAA3C-75BD-4212-9CEB-79E04B8E3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3390"/>
              <a:ext cx="14" cy="14"/>
            </a:xfrm>
            <a:custGeom>
              <a:avLst/>
              <a:gdLst>
                <a:gd name="T0" fmla="*/ 1 w 28"/>
                <a:gd name="T1" fmla="*/ 0 h 29"/>
                <a:gd name="T2" fmla="*/ 1 w 28"/>
                <a:gd name="T3" fmla="*/ 0 h 29"/>
                <a:gd name="T4" fmla="*/ 1 w 28"/>
                <a:gd name="T5" fmla="*/ 0 h 29"/>
                <a:gd name="T6" fmla="*/ 1 w 28"/>
                <a:gd name="T7" fmla="*/ 0 h 29"/>
                <a:gd name="T8" fmla="*/ 1 w 28"/>
                <a:gd name="T9" fmla="*/ 0 h 29"/>
                <a:gd name="T10" fmla="*/ 1 w 28"/>
                <a:gd name="T11" fmla="*/ 0 h 29"/>
                <a:gd name="T12" fmla="*/ 1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1 w 28"/>
                <a:gd name="T21" fmla="*/ 0 h 29"/>
                <a:gd name="T22" fmla="*/ 1 w 28"/>
                <a:gd name="T23" fmla="*/ 0 h 29"/>
                <a:gd name="T24" fmla="*/ 1 w 28"/>
                <a:gd name="T25" fmla="*/ 0 h 29"/>
                <a:gd name="T26" fmla="*/ 1 w 28"/>
                <a:gd name="T27" fmla="*/ 0 h 29"/>
                <a:gd name="T28" fmla="*/ 1 w 28"/>
                <a:gd name="T29" fmla="*/ 0 h 29"/>
                <a:gd name="T30" fmla="*/ 1 w 28"/>
                <a:gd name="T31" fmla="*/ 0 h 29"/>
                <a:gd name="T32" fmla="*/ 1 w 28"/>
                <a:gd name="T33" fmla="*/ 0 h 29"/>
                <a:gd name="T34" fmla="*/ 1 w 28"/>
                <a:gd name="T35" fmla="*/ 0 h 29"/>
                <a:gd name="T36" fmla="*/ 1 w 28"/>
                <a:gd name="T37" fmla="*/ 0 h 29"/>
                <a:gd name="T38" fmla="*/ 1 w 28"/>
                <a:gd name="T39" fmla="*/ 0 h 29"/>
                <a:gd name="T40" fmla="*/ 1 w 28"/>
                <a:gd name="T41" fmla="*/ 0 h 29"/>
                <a:gd name="T42" fmla="*/ 1 w 28"/>
                <a:gd name="T43" fmla="*/ 0 h 29"/>
                <a:gd name="T44" fmla="*/ 1 w 28"/>
                <a:gd name="T45" fmla="*/ 0 h 29"/>
                <a:gd name="T46" fmla="*/ 1 w 28"/>
                <a:gd name="T47" fmla="*/ 0 h 29"/>
                <a:gd name="T48" fmla="*/ 1 w 28"/>
                <a:gd name="T49" fmla="*/ 0 h 29"/>
                <a:gd name="T50" fmla="*/ 1 w 28"/>
                <a:gd name="T51" fmla="*/ 0 h 29"/>
                <a:gd name="T52" fmla="*/ 1 w 28"/>
                <a:gd name="T53" fmla="*/ 0 h 29"/>
                <a:gd name="T54" fmla="*/ 1 w 28"/>
                <a:gd name="T55" fmla="*/ 0 h 29"/>
                <a:gd name="T56" fmla="*/ 1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1" name="Freeform 282">
              <a:extLst>
                <a:ext uri="{FF2B5EF4-FFF2-40B4-BE49-F238E27FC236}">
                  <a16:creationId xmlns:a16="http://schemas.microsoft.com/office/drawing/2014/main" id="{574BCEB9-91AF-40A8-8821-A42380463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40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2" name="Freeform 283">
              <a:extLst>
                <a:ext uri="{FF2B5EF4-FFF2-40B4-BE49-F238E27FC236}">
                  <a16:creationId xmlns:a16="http://schemas.microsoft.com/office/drawing/2014/main" id="{4CDC1359-01E3-4891-9693-9ED481DF5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3417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3" name="Freeform 284">
              <a:extLst>
                <a:ext uri="{FF2B5EF4-FFF2-40B4-BE49-F238E27FC236}">
                  <a16:creationId xmlns:a16="http://schemas.microsoft.com/office/drawing/2014/main" id="{5DCA785D-8221-43B5-9E59-1FAE07AFC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310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4" name="Freeform 285">
              <a:extLst>
                <a:ext uri="{FF2B5EF4-FFF2-40B4-BE49-F238E27FC236}">
                  <a16:creationId xmlns:a16="http://schemas.microsoft.com/office/drawing/2014/main" id="{FC9110C6-2F94-467E-B7D3-206748CC7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318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5" name="Freeform 286">
              <a:extLst>
                <a:ext uri="{FF2B5EF4-FFF2-40B4-BE49-F238E27FC236}">
                  <a16:creationId xmlns:a16="http://schemas.microsoft.com/office/drawing/2014/main" id="{9EDE4628-6DEF-470C-8640-9D3F5DD4E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18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6" name="Freeform 287">
              <a:extLst>
                <a:ext uri="{FF2B5EF4-FFF2-40B4-BE49-F238E27FC236}">
                  <a16:creationId xmlns:a16="http://schemas.microsoft.com/office/drawing/2014/main" id="{CDDFE374-590F-4ACC-AF51-884BA86C4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18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7" name="Freeform 288">
              <a:extLst>
                <a:ext uri="{FF2B5EF4-FFF2-40B4-BE49-F238E27FC236}">
                  <a16:creationId xmlns:a16="http://schemas.microsoft.com/office/drawing/2014/main" id="{F88A08FB-882C-46E5-B5EA-80718D435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331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8" name="Freeform 289">
              <a:extLst>
                <a:ext uri="{FF2B5EF4-FFF2-40B4-BE49-F238E27FC236}">
                  <a16:creationId xmlns:a16="http://schemas.microsoft.com/office/drawing/2014/main" id="{50BEDF6C-1D8C-43AE-A48D-CB0445C86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" y="3318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9" name="Freeform 290">
              <a:extLst>
                <a:ext uri="{FF2B5EF4-FFF2-40B4-BE49-F238E27FC236}">
                  <a16:creationId xmlns:a16="http://schemas.microsoft.com/office/drawing/2014/main" id="{3168739D-B786-4C2D-8ECB-15DB52C59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23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0" name="Freeform 291">
              <a:extLst>
                <a:ext uri="{FF2B5EF4-FFF2-40B4-BE49-F238E27FC236}">
                  <a16:creationId xmlns:a16="http://schemas.microsoft.com/office/drawing/2014/main" id="{92E1E5F6-5C08-4D65-ACD1-9F6952394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24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4">
            <a:extLst>
              <a:ext uri="{FF2B5EF4-FFF2-40B4-BE49-F238E27FC236}">
                <a16:creationId xmlns:a16="http://schemas.microsoft.com/office/drawing/2014/main" id="{41A0BED0-811F-4075-9A2A-77B1B07E0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095" y="130847"/>
            <a:ext cx="1012626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D28BD0EE-4415-4FBA-BF8C-AA0ACEE5A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0" y="1871842"/>
            <a:ext cx="109496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altLang="ko-KR" sz="4000" b="1" dirty="0">
                <a:solidFill>
                  <a:srgbClr val="000000"/>
                </a:solidFill>
                <a:latin typeface="HP001 4 hàng" panose="020B0603050302020204" pitchFamily="34" charset="0"/>
                <a:ea typeface="Gulim" panose="020B0503020000020004" pitchFamily="34" charset="-127"/>
                <a:cs typeface="Gulim" panose="020B0503020000020004" pitchFamily="34" charset="-127"/>
              </a:rPr>
              <a:t>– </a:t>
            </a:r>
            <a:r>
              <a:rPr lang="en-US" altLang="ko-KR" sz="4000" b="1" i="1" dirty="0" err="1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Giống</a:t>
            </a:r>
            <a:r>
              <a:rPr lang="en-US" altLang="ko-KR" sz="4000" b="1" i="1" dirty="0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i="1" dirty="0" err="1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nhau</a:t>
            </a:r>
            <a:r>
              <a:rPr lang="en-US" altLang="ko-KR" sz="4000" b="1" dirty="0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: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là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các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biểu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thức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có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chứa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chữ</a:t>
            </a:r>
            <a:r>
              <a:rPr lang="vi-VN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.</a:t>
            </a:r>
            <a:endParaRPr lang="en-US" altLang="ko-KR" sz="4000" b="1" dirty="0">
              <a:solidFill>
                <a:srgbClr val="000000"/>
              </a:solidFill>
              <a:latin typeface="Times New Roman" panose="02020603050405020304" pitchFamily="18" charset="0"/>
              <a:ea typeface="Gulim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CA828365-0E7C-447C-9FA8-203A7DABF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086" y="2462748"/>
            <a:ext cx="1065375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- </a:t>
            </a:r>
            <a:r>
              <a:rPr lang="en-US" altLang="ko-KR" sz="4000" b="1" i="1" dirty="0" err="1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Khác</a:t>
            </a:r>
            <a:r>
              <a:rPr lang="en-US" altLang="ko-KR" sz="4000" b="1" i="1" dirty="0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i="1" dirty="0" err="1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nhau</a:t>
            </a:r>
            <a:r>
              <a:rPr lang="en-US" altLang="ko-KR" sz="4000" b="1" dirty="0">
                <a:solidFill>
                  <a:srgbClr val="0033CC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+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Biểu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thức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có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chứa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một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chữ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: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chỉ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chứa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một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chữ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trong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biểu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thức</a:t>
            </a:r>
            <a:r>
              <a:rPr lang="vi-VN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và có </a:t>
            </a:r>
            <a:r>
              <a:rPr lang="vi-VN" altLang="ko-KR" sz="4000" b="1" dirty="0" smtClean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số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.</a:t>
            </a: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vi-VN" altLang="ko-KR" sz="4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(VD: 5 + a )</a:t>
            </a:r>
            <a:endParaRPr lang="en-US" altLang="ko-KR" sz="4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Gulim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+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Biểu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thức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có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chứa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hai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chữ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: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chứa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hai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chữ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trong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biểu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thức</a:t>
            </a:r>
            <a:r>
              <a:rPr lang="en-US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vi-VN" altLang="ko-KR" sz="4000" b="1" dirty="0"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và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có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thể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có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hoặc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không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có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phần</a:t>
            </a:r>
            <a:r>
              <a:rPr lang="en-US" altLang="ko-KR" sz="4000" b="1" dirty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số</a:t>
            </a:r>
            <a:r>
              <a:rPr lang="en-US" altLang="ko-KR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.</a:t>
            </a:r>
            <a:r>
              <a:rPr lang="vi-VN" altLang="ko-KR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vi-VN" altLang="ko-KR" sz="4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(VD: a x b hoặc </a:t>
            </a:r>
            <a:r>
              <a:rPr lang="vi-VN" altLang="ko-KR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n + m – 3 </a:t>
            </a:r>
            <a:r>
              <a:rPr lang="vi-VN" altLang="ko-KR" sz="4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Gulim" panose="020B0503020000020004" pitchFamily="34" charset="-127"/>
                <a:cs typeface="Times New Roman" panose="02020603050405020304" pitchFamily="18" charset="0"/>
              </a:rPr>
              <a:t>)</a:t>
            </a:r>
            <a:endParaRPr lang="en-US" altLang="ko-KR" sz="4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Gulim" panose="020B0503020000020004" pitchFamily="34" charset="-127"/>
              <a:cs typeface="Times New Roman" panose="02020603050405020304" pitchFamily="18" charset="0"/>
            </a:endParaRPr>
          </a:p>
        </p:txBody>
      </p:sp>
      <p:grpSp>
        <p:nvGrpSpPr>
          <p:cNvPr id="14341" name="Group 10">
            <a:extLst>
              <a:ext uri="{FF2B5EF4-FFF2-40B4-BE49-F238E27FC236}">
                <a16:creationId xmlns:a16="http://schemas.microsoft.com/office/drawing/2014/main" id="{61C7EC56-2AD9-4C33-BF74-B1B9CAC6501C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5056188"/>
            <a:ext cx="1625600" cy="1801812"/>
            <a:chOff x="2794" y="2160"/>
            <a:chExt cx="1154" cy="1279"/>
          </a:xfrm>
        </p:grpSpPr>
        <p:sp>
          <p:nvSpPr>
            <p:cNvPr id="14483" name="AutoShape 11">
              <a:extLst>
                <a:ext uri="{FF2B5EF4-FFF2-40B4-BE49-F238E27FC236}">
                  <a16:creationId xmlns:a16="http://schemas.microsoft.com/office/drawing/2014/main" id="{75D6B099-8B08-4B29-BAAD-37D09580E52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32" y="2160"/>
              <a:ext cx="1116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4" name="Freeform 12">
              <a:extLst>
                <a:ext uri="{FF2B5EF4-FFF2-40B4-BE49-F238E27FC236}">
                  <a16:creationId xmlns:a16="http://schemas.microsoft.com/office/drawing/2014/main" id="{7FCDC321-98A4-4F09-A624-54D4837AC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" y="2780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5" name="Freeform 13">
              <a:extLst>
                <a:ext uri="{FF2B5EF4-FFF2-40B4-BE49-F238E27FC236}">
                  <a16:creationId xmlns:a16="http://schemas.microsoft.com/office/drawing/2014/main" id="{E7CD18B0-4951-4F1F-BC26-5A078BFE0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6" name="Freeform 14">
              <a:extLst>
                <a:ext uri="{FF2B5EF4-FFF2-40B4-BE49-F238E27FC236}">
                  <a16:creationId xmlns:a16="http://schemas.microsoft.com/office/drawing/2014/main" id="{8444DEA2-80B1-45F4-9EEC-4024C0B8E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7" name="Freeform 15">
              <a:extLst>
                <a:ext uri="{FF2B5EF4-FFF2-40B4-BE49-F238E27FC236}">
                  <a16:creationId xmlns:a16="http://schemas.microsoft.com/office/drawing/2014/main" id="{AEB3A8C7-5A0C-472C-A452-A3497A180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718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8" name="Freeform 16">
              <a:extLst>
                <a:ext uri="{FF2B5EF4-FFF2-40B4-BE49-F238E27FC236}">
                  <a16:creationId xmlns:a16="http://schemas.microsoft.com/office/drawing/2014/main" id="{61E0F229-3398-47B7-81D7-B01EBF840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800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9" name="Freeform 17">
              <a:extLst>
                <a:ext uri="{FF2B5EF4-FFF2-40B4-BE49-F238E27FC236}">
                  <a16:creationId xmlns:a16="http://schemas.microsoft.com/office/drawing/2014/main" id="{CCE92D1B-F1E5-4989-A581-5954955D4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818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0" name="Freeform 18">
              <a:extLst>
                <a:ext uri="{FF2B5EF4-FFF2-40B4-BE49-F238E27FC236}">
                  <a16:creationId xmlns:a16="http://schemas.microsoft.com/office/drawing/2014/main" id="{5507B44E-C623-4305-A2E9-6A4711441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799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1" name="Freeform 19">
              <a:extLst>
                <a:ext uri="{FF2B5EF4-FFF2-40B4-BE49-F238E27FC236}">
                  <a16:creationId xmlns:a16="http://schemas.microsoft.com/office/drawing/2014/main" id="{509CA701-88FC-4516-B037-A62F0F7C5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718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2" name="Freeform 20">
              <a:extLst>
                <a:ext uri="{FF2B5EF4-FFF2-40B4-BE49-F238E27FC236}">
                  <a16:creationId xmlns:a16="http://schemas.microsoft.com/office/drawing/2014/main" id="{E0D03A62-8FF0-42B7-A863-BB52CE1C7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261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3" name="Freeform 21">
              <a:extLst>
                <a:ext uri="{FF2B5EF4-FFF2-40B4-BE49-F238E27FC236}">
                  <a16:creationId xmlns:a16="http://schemas.microsoft.com/office/drawing/2014/main" id="{11E14A2C-45CB-48A6-8B7D-F0D50F0D6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4" name="Freeform 22">
              <a:extLst>
                <a:ext uri="{FF2B5EF4-FFF2-40B4-BE49-F238E27FC236}">
                  <a16:creationId xmlns:a16="http://schemas.microsoft.com/office/drawing/2014/main" id="{539CB5C6-7A2E-4D0F-9AA3-630B001CA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5" name="Freeform 23">
              <a:extLst>
                <a:ext uri="{FF2B5EF4-FFF2-40B4-BE49-F238E27FC236}">
                  <a16:creationId xmlns:a16="http://schemas.microsoft.com/office/drawing/2014/main" id="{7FCCE774-AEB2-494C-AB26-09D82EE69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36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6" name="Freeform 24">
              <a:extLst>
                <a:ext uri="{FF2B5EF4-FFF2-40B4-BE49-F238E27FC236}">
                  <a16:creationId xmlns:a16="http://schemas.microsoft.com/office/drawing/2014/main" id="{44C95E05-96A4-4BCF-86B8-C29BEC0F6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7" name="Freeform 25">
              <a:extLst>
                <a:ext uri="{FF2B5EF4-FFF2-40B4-BE49-F238E27FC236}">
                  <a16:creationId xmlns:a16="http://schemas.microsoft.com/office/drawing/2014/main" id="{3CD903A0-D0DE-41F9-95B5-EEF891777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8" name="Freeform 26">
              <a:extLst>
                <a:ext uri="{FF2B5EF4-FFF2-40B4-BE49-F238E27FC236}">
                  <a16:creationId xmlns:a16="http://schemas.microsoft.com/office/drawing/2014/main" id="{298D7A5A-4B63-423D-8844-5BA8D8BA4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9" name="Freeform 27">
              <a:extLst>
                <a:ext uri="{FF2B5EF4-FFF2-40B4-BE49-F238E27FC236}">
                  <a16:creationId xmlns:a16="http://schemas.microsoft.com/office/drawing/2014/main" id="{EBA1391E-D2C0-4887-9912-CD1C35F8D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3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0" name="Freeform 28">
              <a:extLst>
                <a:ext uri="{FF2B5EF4-FFF2-40B4-BE49-F238E27FC236}">
                  <a16:creationId xmlns:a16="http://schemas.microsoft.com/office/drawing/2014/main" id="{77AF2518-79D1-425D-8A1F-6286AA461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" y="3106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1" name="Freeform 29">
              <a:extLst>
                <a:ext uri="{FF2B5EF4-FFF2-40B4-BE49-F238E27FC236}">
                  <a16:creationId xmlns:a16="http://schemas.microsoft.com/office/drawing/2014/main" id="{87AC1567-3C48-4015-BFC5-C20D5D27E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2" name="Freeform 30">
              <a:extLst>
                <a:ext uri="{FF2B5EF4-FFF2-40B4-BE49-F238E27FC236}">
                  <a16:creationId xmlns:a16="http://schemas.microsoft.com/office/drawing/2014/main" id="{F9A9E15F-2BA9-47FD-9567-3A318A0CA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3" name="Freeform 31">
              <a:extLst>
                <a:ext uri="{FF2B5EF4-FFF2-40B4-BE49-F238E27FC236}">
                  <a16:creationId xmlns:a16="http://schemas.microsoft.com/office/drawing/2014/main" id="{7161E123-DDA9-45EF-8D0A-196715FA5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081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4" name="Freeform 32">
              <a:extLst>
                <a:ext uri="{FF2B5EF4-FFF2-40B4-BE49-F238E27FC236}">
                  <a16:creationId xmlns:a16="http://schemas.microsoft.com/office/drawing/2014/main" id="{A0B8AB89-A730-41ED-A576-8645F77D5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114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5" name="Freeform 33">
              <a:extLst>
                <a:ext uri="{FF2B5EF4-FFF2-40B4-BE49-F238E27FC236}">
                  <a16:creationId xmlns:a16="http://schemas.microsoft.com/office/drawing/2014/main" id="{987DA35C-5FD7-4DF6-8E5F-A4F9DAF16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121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6" name="Freeform 34">
              <a:extLst>
                <a:ext uri="{FF2B5EF4-FFF2-40B4-BE49-F238E27FC236}">
                  <a16:creationId xmlns:a16="http://schemas.microsoft.com/office/drawing/2014/main" id="{398E51BF-AB21-4022-9C7C-265CCC7CA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114"/>
              <a:ext cx="36" cy="28"/>
            </a:xfrm>
            <a:custGeom>
              <a:avLst/>
              <a:gdLst>
                <a:gd name="T0" fmla="*/ 1 w 71"/>
                <a:gd name="T1" fmla="*/ 0 h 56"/>
                <a:gd name="T2" fmla="*/ 0 w 71"/>
                <a:gd name="T3" fmla="*/ 1 h 56"/>
                <a:gd name="T4" fmla="*/ 1 w 71"/>
                <a:gd name="T5" fmla="*/ 1 h 56"/>
                <a:gd name="T6" fmla="*/ 1 w 71"/>
                <a:gd name="T7" fmla="*/ 1 h 56"/>
                <a:gd name="T8" fmla="*/ 1 w 71"/>
                <a:gd name="T9" fmla="*/ 1 h 56"/>
                <a:gd name="T10" fmla="*/ 1 w 71"/>
                <a:gd name="T11" fmla="*/ 1 h 56"/>
                <a:gd name="T12" fmla="*/ 1 w 71"/>
                <a:gd name="T13" fmla="*/ 1 h 56"/>
                <a:gd name="T14" fmla="*/ 1 w 71"/>
                <a:gd name="T15" fmla="*/ 1 h 56"/>
                <a:gd name="T16" fmla="*/ 1 w 71"/>
                <a:gd name="T17" fmla="*/ 1 h 56"/>
                <a:gd name="T18" fmla="*/ 1 w 71"/>
                <a:gd name="T19" fmla="*/ 1 h 56"/>
                <a:gd name="T20" fmla="*/ 1 w 71"/>
                <a:gd name="T21" fmla="*/ 1 h 56"/>
                <a:gd name="T22" fmla="*/ 1 w 71"/>
                <a:gd name="T23" fmla="*/ 1 h 56"/>
                <a:gd name="T24" fmla="*/ 1 w 71"/>
                <a:gd name="T25" fmla="*/ 1 h 56"/>
                <a:gd name="T26" fmla="*/ 1 w 71"/>
                <a:gd name="T27" fmla="*/ 1 h 56"/>
                <a:gd name="T28" fmla="*/ 1 w 71"/>
                <a:gd name="T29" fmla="*/ 0 h 56"/>
                <a:gd name="T30" fmla="*/ 1 w 71"/>
                <a:gd name="T31" fmla="*/ 0 h 56"/>
                <a:gd name="T32" fmla="*/ 1 w 71"/>
                <a:gd name="T33" fmla="*/ 0 h 56"/>
                <a:gd name="T34" fmla="*/ 1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7" name="Freeform 35">
              <a:extLst>
                <a:ext uri="{FF2B5EF4-FFF2-40B4-BE49-F238E27FC236}">
                  <a16:creationId xmlns:a16="http://schemas.microsoft.com/office/drawing/2014/main" id="{6AC07286-8228-4A46-8092-926E90457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081"/>
              <a:ext cx="37" cy="28"/>
            </a:xfrm>
            <a:custGeom>
              <a:avLst/>
              <a:gdLst>
                <a:gd name="T0" fmla="*/ 0 w 72"/>
                <a:gd name="T1" fmla="*/ 0 h 57"/>
                <a:gd name="T2" fmla="*/ 1 w 72"/>
                <a:gd name="T3" fmla="*/ 0 h 57"/>
                <a:gd name="T4" fmla="*/ 1 w 72"/>
                <a:gd name="T5" fmla="*/ 0 h 57"/>
                <a:gd name="T6" fmla="*/ 1 w 72"/>
                <a:gd name="T7" fmla="*/ 0 h 57"/>
                <a:gd name="T8" fmla="*/ 1 w 72"/>
                <a:gd name="T9" fmla="*/ 0 h 57"/>
                <a:gd name="T10" fmla="*/ 1 w 72"/>
                <a:gd name="T11" fmla="*/ 0 h 57"/>
                <a:gd name="T12" fmla="*/ 1 w 72"/>
                <a:gd name="T13" fmla="*/ 0 h 57"/>
                <a:gd name="T14" fmla="*/ 1 w 72"/>
                <a:gd name="T15" fmla="*/ 0 h 57"/>
                <a:gd name="T16" fmla="*/ 1 w 72"/>
                <a:gd name="T17" fmla="*/ 0 h 57"/>
                <a:gd name="T18" fmla="*/ 1 w 72"/>
                <a:gd name="T19" fmla="*/ 0 h 57"/>
                <a:gd name="T20" fmla="*/ 1 w 72"/>
                <a:gd name="T21" fmla="*/ 0 h 57"/>
                <a:gd name="T22" fmla="*/ 1 w 72"/>
                <a:gd name="T23" fmla="*/ 0 h 57"/>
                <a:gd name="T24" fmla="*/ 1 w 72"/>
                <a:gd name="T25" fmla="*/ 0 h 57"/>
                <a:gd name="T26" fmla="*/ 1 w 72"/>
                <a:gd name="T27" fmla="*/ 0 h 57"/>
                <a:gd name="T28" fmla="*/ 1 w 72"/>
                <a:gd name="T29" fmla="*/ 0 h 57"/>
                <a:gd name="T30" fmla="*/ 1 w 72"/>
                <a:gd name="T31" fmla="*/ 0 h 57"/>
                <a:gd name="T32" fmla="*/ 1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8" name="Freeform 36">
              <a:extLst>
                <a:ext uri="{FF2B5EF4-FFF2-40B4-BE49-F238E27FC236}">
                  <a16:creationId xmlns:a16="http://schemas.microsoft.com/office/drawing/2014/main" id="{409E8C7B-FCBC-437D-9130-F35A3C9FD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" y="3087"/>
              <a:ext cx="11" cy="12"/>
            </a:xfrm>
            <a:custGeom>
              <a:avLst/>
              <a:gdLst>
                <a:gd name="T0" fmla="*/ 0 w 23"/>
                <a:gd name="T1" fmla="*/ 1 h 24"/>
                <a:gd name="T2" fmla="*/ 0 w 23"/>
                <a:gd name="T3" fmla="*/ 1 h 24"/>
                <a:gd name="T4" fmla="*/ 0 w 23"/>
                <a:gd name="T5" fmla="*/ 1 h 24"/>
                <a:gd name="T6" fmla="*/ 0 w 23"/>
                <a:gd name="T7" fmla="*/ 1 h 24"/>
                <a:gd name="T8" fmla="*/ 0 w 23"/>
                <a:gd name="T9" fmla="*/ 1 h 24"/>
                <a:gd name="T10" fmla="*/ 0 w 23"/>
                <a:gd name="T11" fmla="*/ 1 h 24"/>
                <a:gd name="T12" fmla="*/ 0 w 23"/>
                <a:gd name="T13" fmla="*/ 1 h 24"/>
                <a:gd name="T14" fmla="*/ 0 w 23"/>
                <a:gd name="T15" fmla="*/ 1 h 24"/>
                <a:gd name="T16" fmla="*/ 0 w 23"/>
                <a:gd name="T17" fmla="*/ 0 h 24"/>
                <a:gd name="T18" fmla="*/ 0 w 23"/>
                <a:gd name="T19" fmla="*/ 1 h 24"/>
                <a:gd name="T20" fmla="*/ 0 w 23"/>
                <a:gd name="T21" fmla="*/ 1 h 24"/>
                <a:gd name="T22" fmla="*/ 0 w 23"/>
                <a:gd name="T23" fmla="*/ 1 h 24"/>
                <a:gd name="T24" fmla="*/ 0 w 23"/>
                <a:gd name="T25" fmla="*/ 1 h 24"/>
                <a:gd name="T26" fmla="*/ 0 w 23"/>
                <a:gd name="T27" fmla="*/ 1 h 24"/>
                <a:gd name="T28" fmla="*/ 0 w 23"/>
                <a:gd name="T29" fmla="*/ 1 h 24"/>
                <a:gd name="T30" fmla="*/ 0 w 23"/>
                <a:gd name="T31" fmla="*/ 1 h 24"/>
                <a:gd name="T32" fmla="*/ 0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9" name="Freeform 37">
              <a:extLst>
                <a:ext uri="{FF2B5EF4-FFF2-40B4-BE49-F238E27FC236}">
                  <a16:creationId xmlns:a16="http://schemas.microsoft.com/office/drawing/2014/main" id="{BF19D919-FEF2-45E1-92E6-002A3C5F3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0" name="Freeform 38">
              <a:extLst>
                <a:ext uri="{FF2B5EF4-FFF2-40B4-BE49-F238E27FC236}">
                  <a16:creationId xmlns:a16="http://schemas.microsoft.com/office/drawing/2014/main" id="{294496F6-45D6-4155-9C13-1281CFC20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1" name="Freeform 39">
              <a:extLst>
                <a:ext uri="{FF2B5EF4-FFF2-40B4-BE49-F238E27FC236}">
                  <a16:creationId xmlns:a16="http://schemas.microsoft.com/office/drawing/2014/main" id="{3A0E1ABB-0D6F-4B15-82C9-8BD754AED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63"/>
              <a:ext cx="35" cy="28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2" name="Freeform 40">
              <a:extLst>
                <a:ext uri="{FF2B5EF4-FFF2-40B4-BE49-F238E27FC236}">
                  <a16:creationId xmlns:a16="http://schemas.microsoft.com/office/drawing/2014/main" id="{194A5100-8D31-4712-9A42-93537BA6B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95"/>
              <a:ext cx="35" cy="29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3" name="Freeform 41">
              <a:extLst>
                <a:ext uri="{FF2B5EF4-FFF2-40B4-BE49-F238E27FC236}">
                  <a16:creationId xmlns:a16="http://schemas.microsoft.com/office/drawing/2014/main" id="{557D8FA2-746C-4136-8C8B-3DEC8344F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102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4" name="Freeform 42">
              <a:extLst>
                <a:ext uri="{FF2B5EF4-FFF2-40B4-BE49-F238E27FC236}">
                  <a16:creationId xmlns:a16="http://schemas.microsoft.com/office/drawing/2014/main" id="{E7C5A09A-D75D-419F-AECE-025EF8FCD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95"/>
              <a:ext cx="35" cy="29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5" name="Freeform 43">
              <a:extLst>
                <a:ext uri="{FF2B5EF4-FFF2-40B4-BE49-F238E27FC236}">
                  <a16:creationId xmlns:a16="http://schemas.microsoft.com/office/drawing/2014/main" id="{9C5C10ED-AA8D-4906-9FED-D2E488A6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62"/>
              <a:ext cx="35" cy="29"/>
            </a:xfrm>
            <a:custGeom>
              <a:avLst/>
              <a:gdLst>
                <a:gd name="T0" fmla="*/ 0 w 72"/>
                <a:gd name="T1" fmla="*/ 1 h 58"/>
                <a:gd name="T2" fmla="*/ 0 w 72"/>
                <a:gd name="T3" fmla="*/ 1 h 58"/>
                <a:gd name="T4" fmla="*/ 0 w 72"/>
                <a:gd name="T5" fmla="*/ 1 h 58"/>
                <a:gd name="T6" fmla="*/ 0 w 72"/>
                <a:gd name="T7" fmla="*/ 1 h 58"/>
                <a:gd name="T8" fmla="*/ 0 w 72"/>
                <a:gd name="T9" fmla="*/ 1 h 58"/>
                <a:gd name="T10" fmla="*/ 0 w 72"/>
                <a:gd name="T11" fmla="*/ 1 h 58"/>
                <a:gd name="T12" fmla="*/ 0 w 72"/>
                <a:gd name="T13" fmla="*/ 1 h 58"/>
                <a:gd name="T14" fmla="*/ 0 w 72"/>
                <a:gd name="T15" fmla="*/ 1 h 58"/>
                <a:gd name="T16" fmla="*/ 0 w 72"/>
                <a:gd name="T17" fmla="*/ 1 h 58"/>
                <a:gd name="T18" fmla="*/ 0 w 72"/>
                <a:gd name="T19" fmla="*/ 1 h 58"/>
                <a:gd name="T20" fmla="*/ 0 w 72"/>
                <a:gd name="T21" fmla="*/ 1 h 58"/>
                <a:gd name="T22" fmla="*/ 0 w 72"/>
                <a:gd name="T23" fmla="*/ 0 h 58"/>
                <a:gd name="T24" fmla="*/ 0 w 72"/>
                <a:gd name="T25" fmla="*/ 1 h 58"/>
                <a:gd name="T26" fmla="*/ 0 w 72"/>
                <a:gd name="T27" fmla="*/ 1 h 58"/>
                <a:gd name="T28" fmla="*/ 0 w 72"/>
                <a:gd name="T29" fmla="*/ 1 h 58"/>
                <a:gd name="T30" fmla="*/ 0 w 72"/>
                <a:gd name="T31" fmla="*/ 1 h 58"/>
                <a:gd name="T32" fmla="*/ 0 w 72"/>
                <a:gd name="T33" fmla="*/ 1 h 58"/>
                <a:gd name="T34" fmla="*/ 0 w 72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6" name="Freeform 44">
              <a:extLst>
                <a:ext uri="{FF2B5EF4-FFF2-40B4-BE49-F238E27FC236}">
                  <a16:creationId xmlns:a16="http://schemas.microsoft.com/office/drawing/2014/main" id="{54CE4E73-F960-4194-8310-27B365A57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2482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7" name="Freeform 45">
              <a:extLst>
                <a:ext uri="{FF2B5EF4-FFF2-40B4-BE49-F238E27FC236}">
                  <a16:creationId xmlns:a16="http://schemas.microsoft.com/office/drawing/2014/main" id="{EA30E2AB-2013-4260-9AEE-EA4006B28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478"/>
              <a:ext cx="102" cy="40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8" name="Freeform 46">
              <a:extLst>
                <a:ext uri="{FF2B5EF4-FFF2-40B4-BE49-F238E27FC236}">
                  <a16:creationId xmlns:a16="http://schemas.microsoft.com/office/drawing/2014/main" id="{83AAE21D-E540-4576-A3AE-48F512FA5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482"/>
              <a:ext cx="42" cy="104"/>
            </a:xfrm>
            <a:custGeom>
              <a:avLst/>
              <a:gdLst>
                <a:gd name="T0" fmla="*/ 1 w 84"/>
                <a:gd name="T1" fmla="*/ 0 h 208"/>
                <a:gd name="T2" fmla="*/ 1 w 84"/>
                <a:gd name="T3" fmla="*/ 1 h 208"/>
                <a:gd name="T4" fmla="*/ 1 w 84"/>
                <a:gd name="T5" fmla="*/ 1 h 208"/>
                <a:gd name="T6" fmla="*/ 1 w 84"/>
                <a:gd name="T7" fmla="*/ 1 h 208"/>
                <a:gd name="T8" fmla="*/ 1 w 84"/>
                <a:gd name="T9" fmla="*/ 1 h 208"/>
                <a:gd name="T10" fmla="*/ 1 w 84"/>
                <a:gd name="T11" fmla="*/ 1 h 208"/>
                <a:gd name="T12" fmla="*/ 1 w 84"/>
                <a:gd name="T13" fmla="*/ 1 h 208"/>
                <a:gd name="T14" fmla="*/ 1 w 84"/>
                <a:gd name="T15" fmla="*/ 1 h 208"/>
                <a:gd name="T16" fmla="*/ 1 w 84"/>
                <a:gd name="T17" fmla="*/ 1 h 208"/>
                <a:gd name="T18" fmla="*/ 1 w 84"/>
                <a:gd name="T19" fmla="*/ 1 h 208"/>
                <a:gd name="T20" fmla="*/ 1 w 84"/>
                <a:gd name="T21" fmla="*/ 1 h 208"/>
                <a:gd name="T22" fmla="*/ 1 w 84"/>
                <a:gd name="T23" fmla="*/ 1 h 208"/>
                <a:gd name="T24" fmla="*/ 1 w 84"/>
                <a:gd name="T25" fmla="*/ 1 h 208"/>
                <a:gd name="T26" fmla="*/ 0 w 84"/>
                <a:gd name="T27" fmla="*/ 1 h 208"/>
                <a:gd name="T28" fmla="*/ 1 w 84"/>
                <a:gd name="T29" fmla="*/ 1 h 208"/>
                <a:gd name="T30" fmla="*/ 1 w 84"/>
                <a:gd name="T31" fmla="*/ 1 h 208"/>
                <a:gd name="T32" fmla="*/ 1 w 84"/>
                <a:gd name="T33" fmla="*/ 1 h 208"/>
                <a:gd name="T34" fmla="*/ 1 w 84"/>
                <a:gd name="T35" fmla="*/ 1 h 208"/>
                <a:gd name="T36" fmla="*/ 1 w 84"/>
                <a:gd name="T37" fmla="*/ 1 h 208"/>
                <a:gd name="T38" fmla="*/ 1 w 84"/>
                <a:gd name="T39" fmla="*/ 1 h 208"/>
                <a:gd name="T40" fmla="*/ 1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9" name="Freeform 47">
              <a:extLst>
                <a:ext uri="{FF2B5EF4-FFF2-40B4-BE49-F238E27FC236}">
                  <a16:creationId xmlns:a16="http://schemas.microsoft.com/office/drawing/2014/main" id="{C1307EFC-0926-495A-B4E7-466270186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479"/>
              <a:ext cx="72" cy="84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0" name="Freeform 48">
              <a:extLst>
                <a:ext uri="{FF2B5EF4-FFF2-40B4-BE49-F238E27FC236}">
                  <a16:creationId xmlns:a16="http://schemas.microsoft.com/office/drawing/2014/main" id="{EB4CE3D8-387B-4E68-ADEC-3A7E1FBDD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460"/>
              <a:ext cx="99" cy="51"/>
            </a:xfrm>
            <a:custGeom>
              <a:avLst/>
              <a:gdLst>
                <a:gd name="T0" fmla="*/ 0 w 199"/>
                <a:gd name="T1" fmla="*/ 0 h 103"/>
                <a:gd name="T2" fmla="*/ 0 w 199"/>
                <a:gd name="T3" fmla="*/ 0 h 103"/>
                <a:gd name="T4" fmla="*/ 0 w 199"/>
                <a:gd name="T5" fmla="*/ 0 h 103"/>
                <a:gd name="T6" fmla="*/ 0 w 199"/>
                <a:gd name="T7" fmla="*/ 0 h 103"/>
                <a:gd name="T8" fmla="*/ 0 w 199"/>
                <a:gd name="T9" fmla="*/ 0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0 h 103"/>
                <a:gd name="T18" fmla="*/ 0 w 199"/>
                <a:gd name="T19" fmla="*/ 0 h 103"/>
                <a:gd name="T20" fmla="*/ 0 w 199"/>
                <a:gd name="T21" fmla="*/ 0 h 103"/>
                <a:gd name="T22" fmla="*/ 0 w 199"/>
                <a:gd name="T23" fmla="*/ 0 h 103"/>
                <a:gd name="T24" fmla="*/ 0 w 199"/>
                <a:gd name="T25" fmla="*/ 0 h 103"/>
                <a:gd name="T26" fmla="*/ 0 w 199"/>
                <a:gd name="T27" fmla="*/ 0 h 103"/>
                <a:gd name="T28" fmla="*/ 0 w 199"/>
                <a:gd name="T29" fmla="*/ 0 h 103"/>
                <a:gd name="T30" fmla="*/ 0 w 199"/>
                <a:gd name="T31" fmla="*/ 0 h 103"/>
                <a:gd name="T32" fmla="*/ 0 w 199"/>
                <a:gd name="T33" fmla="*/ 0 h 103"/>
                <a:gd name="T34" fmla="*/ 0 w 199"/>
                <a:gd name="T35" fmla="*/ 0 h 103"/>
                <a:gd name="T36" fmla="*/ 0 w 199"/>
                <a:gd name="T37" fmla="*/ 0 h 103"/>
                <a:gd name="T38" fmla="*/ 0 w 199"/>
                <a:gd name="T39" fmla="*/ 0 h 103"/>
                <a:gd name="T40" fmla="*/ 0 w 199"/>
                <a:gd name="T41" fmla="*/ 0 h 103"/>
                <a:gd name="T42" fmla="*/ 0 w 199"/>
                <a:gd name="T43" fmla="*/ 0 h 103"/>
                <a:gd name="T44" fmla="*/ 0 w 199"/>
                <a:gd name="T45" fmla="*/ 0 h 103"/>
                <a:gd name="T46" fmla="*/ 0 w 199"/>
                <a:gd name="T47" fmla="*/ 0 h 103"/>
                <a:gd name="T48" fmla="*/ 0 w 199"/>
                <a:gd name="T49" fmla="*/ 0 h 103"/>
                <a:gd name="T50" fmla="*/ 0 w 199"/>
                <a:gd name="T51" fmla="*/ 0 h 103"/>
                <a:gd name="T52" fmla="*/ 0 w 199"/>
                <a:gd name="T53" fmla="*/ 0 h 103"/>
                <a:gd name="T54" fmla="*/ 0 w 199"/>
                <a:gd name="T55" fmla="*/ 0 h 103"/>
                <a:gd name="T56" fmla="*/ 0 w 199"/>
                <a:gd name="T57" fmla="*/ 0 h 103"/>
                <a:gd name="T58" fmla="*/ 0 w 199"/>
                <a:gd name="T59" fmla="*/ 0 h 103"/>
                <a:gd name="T60" fmla="*/ 0 w 199"/>
                <a:gd name="T61" fmla="*/ 0 h 103"/>
                <a:gd name="T62" fmla="*/ 0 w 199"/>
                <a:gd name="T63" fmla="*/ 0 h 103"/>
                <a:gd name="T64" fmla="*/ 0 w 199"/>
                <a:gd name="T65" fmla="*/ 0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1" name="Freeform 49">
              <a:extLst>
                <a:ext uri="{FF2B5EF4-FFF2-40B4-BE49-F238E27FC236}">
                  <a16:creationId xmlns:a16="http://schemas.microsoft.com/office/drawing/2014/main" id="{CEB7B861-4D77-4BD6-9598-6749AC37C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326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2" name="Freeform 50">
              <a:extLst>
                <a:ext uri="{FF2B5EF4-FFF2-40B4-BE49-F238E27FC236}">
                  <a16:creationId xmlns:a16="http://schemas.microsoft.com/office/drawing/2014/main" id="{5796F3FA-8F85-46CE-B9BB-572B1BDEB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323"/>
              <a:ext cx="91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3" name="Freeform 51">
              <a:extLst>
                <a:ext uri="{FF2B5EF4-FFF2-40B4-BE49-F238E27FC236}">
                  <a16:creationId xmlns:a16="http://schemas.microsoft.com/office/drawing/2014/main" id="{78CAAFF5-6746-4638-9FB5-E514AACB7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3325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4" name="Freeform 52">
              <a:extLst>
                <a:ext uri="{FF2B5EF4-FFF2-40B4-BE49-F238E27FC236}">
                  <a16:creationId xmlns:a16="http://schemas.microsoft.com/office/drawing/2014/main" id="{4F092652-E572-403A-83CA-9517E6226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319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5" name="Freeform 53">
              <a:extLst>
                <a:ext uri="{FF2B5EF4-FFF2-40B4-BE49-F238E27FC236}">
                  <a16:creationId xmlns:a16="http://schemas.microsoft.com/office/drawing/2014/main" id="{89708F70-4F6C-4303-A6D1-7AAAF94BC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" y="3281"/>
              <a:ext cx="103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6" name="Freeform 54">
              <a:extLst>
                <a:ext uri="{FF2B5EF4-FFF2-40B4-BE49-F238E27FC236}">
                  <a16:creationId xmlns:a16="http://schemas.microsoft.com/office/drawing/2014/main" id="{B8F0E146-BB05-46E5-A3A0-BC08A0B65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075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7" name="Freeform 55">
              <a:extLst>
                <a:ext uri="{FF2B5EF4-FFF2-40B4-BE49-F238E27FC236}">
                  <a16:creationId xmlns:a16="http://schemas.microsoft.com/office/drawing/2014/main" id="{8023D508-9777-47E1-B1E0-E941B4C98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3081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8" name="Freeform 56">
              <a:extLst>
                <a:ext uri="{FF2B5EF4-FFF2-40B4-BE49-F238E27FC236}">
                  <a16:creationId xmlns:a16="http://schemas.microsoft.com/office/drawing/2014/main" id="{95FCBAC3-C66F-45E6-85D1-57ADCCCC1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3040"/>
              <a:ext cx="81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9" name="Freeform 57">
              <a:extLst>
                <a:ext uri="{FF2B5EF4-FFF2-40B4-BE49-F238E27FC236}">
                  <a16:creationId xmlns:a16="http://schemas.microsoft.com/office/drawing/2014/main" id="{0A6D1A2C-EBE6-4D9A-890B-2F7BE764A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3005"/>
              <a:ext cx="57" cy="66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0" name="Freeform 58">
              <a:extLst>
                <a:ext uri="{FF2B5EF4-FFF2-40B4-BE49-F238E27FC236}">
                  <a16:creationId xmlns:a16="http://schemas.microsoft.com/office/drawing/2014/main" id="{AE54FE9F-E8A8-4ED4-A0E6-7916C2D4B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85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1" name="Freeform 59">
              <a:extLst>
                <a:ext uri="{FF2B5EF4-FFF2-40B4-BE49-F238E27FC236}">
                  <a16:creationId xmlns:a16="http://schemas.microsoft.com/office/drawing/2014/main" id="{0C8F73AF-B133-4D02-AD2C-F6ED84894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266"/>
              <a:ext cx="180" cy="174"/>
            </a:xfrm>
            <a:custGeom>
              <a:avLst/>
              <a:gdLst>
                <a:gd name="T0" fmla="*/ 0 w 361"/>
                <a:gd name="T1" fmla="*/ 1 h 348"/>
                <a:gd name="T2" fmla="*/ 0 w 361"/>
                <a:gd name="T3" fmla="*/ 1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1 h 348"/>
                <a:gd name="T10" fmla="*/ 0 w 361"/>
                <a:gd name="T11" fmla="*/ 1 h 348"/>
                <a:gd name="T12" fmla="*/ 0 w 361"/>
                <a:gd name="T13" fmla="*/ 1 h 348"/>
                <a:gd name="T14" fmla="*/ 0 w 361"/>
                <a:gd name="T15" fmla="*/ 1 h 348"/>
                <a:gd name="T16" fmla="*/ 0 w 361"/>
                <a:gd name="T17" fmla="*/ 1 h 348"/>
                <a:gd name="T18" fmla="*/ 0 w 361"/>
                <a:gd name="T19" fmla="*/ 1 h 348"/>
                <a:gd name="T20" fmla="*/ 0 w 361"/>
                <a:gd name="T21" fmla="*/ 1 h 348"/>
                <a:gd name="T22" fmla="*/ 0 w 361"/>
                <a:gd name="T23" fmla="*/ 1 h 348"/>
                <a:gd name="T24" fmla="*/ 0 w 361"/>
                <a:gd name="T25" fmla="*/ 1 h 348"/>
                <a:gd name="T26" fmla="*/ 0 w 361"/>
                <a:gd name="T27" fmla="*/ 1 h 348"/>
                <a:gd name="T28" fmla="*/ 0 w 361"/>
                <a:gd name="T29" fmla="*/ 1 h 348"/>
                <a:gd name="T30" fmla="*/ 0 w 361"/>
                <a:gd name="T31" fmla="*/ 1 h 348"/>
                <a:gd name="T32" fmla="*/ 0 w 361"/>
                <a:gd name="T33" fmla="*/ 1 h 348"/>
                <a:gd name="T34" fmla="*/ 0 w 361"/>
                <a:gd name="T35" fmla="*/ 1 h 348"/>
                <a:gd name="T36" fmla="*/ 0 w 361"/>
                <a:gd name="T37" fmla="*/ 1 h 348"/>
                <a:gd name="T38" fmla="*/ 0 w 361"/>
                <a:gd name="T39" fmla="*/ 1 h 348"/>
                <a:gd name="T40" fmla="*/ 0 w 361"/>
                <a:gd name="T41" fmla="*/ 1 h 348"/>
                <a:gd name="T42" fmla="*/ 0 w 361"/>
                <a:gd name="T43" fmla="*/ 1 h 348"/>
                <a:gd name="T44" fmla="*/ 0 w 361"/>
                <a:gd name="T45" fmla="*/ 1 h 348"/>
                <a:gd name="T46" fmla="*/ 0 w 361"/>
                <a:gd name="T47" fmla="*/ 1 h 348"/>
                <a:gd name="T48" fmla="*/ 0 w 361"/>
                <a:gd name="T49" fmla="*/ 1 h 348"/>
                <a:gd name="T50" fmla="*/ 0 w 361"/>
                <a:gd name="T51" fmla="*/ 1 h 348"/>
                <a:gd name="T52" fmla="*/ 0 w 361"/>
                <a:gd name="T53" fmla="*/ 1 h 348"/>
                <a:gd name="T54" fmla="*/ 0 w 361"/>
                <a:gd name="T55" fmla="*/ 1 h 348"/>
                <a:gd name="T56" fmla="*/ 0 w 361"/>
                <a:gd name="T57" fmla="*/ 1 h 348"/>
                <a:gd name="T58" fmla="*/ 0 w 361"/>
                <a:gd name="T59" fmla="*/ 1 h 348"/>
                <a:gd name="T60" fmla="*/ 0 w 361"/>
                <a:gd name="T61" fmla="*/ 1 h 348"/>
                <a:gd name="T62" fmla="*/ 0 w 361"/>
                <a:gd name="T63" fmla="*/ 1 h 348"/>
                <a:gd name="T64" fmla="*/ 0 w 361"/>
                <a:gd name="T65" fmla="*/ 1 h 348"/>
                <a:gd name="T66" fmla="*/ 0 w 361"/>
                <a:gd name="T67" fmla="*/ 1 h 348"/>
                <a:gd name="T68" fmla="*/ 0 w 361"/>
                <a:gd name="T69" fmla="*/ 1 h 348"/>
                <a:gd name="T70" fmla="*/ 0 w 361"/>
                <a:gd name="T71" fmla="*/ 1 h 348"/>
                <a:gd name="T72" fmla="*/ 0 w 361"/>
                <a:gd name="T73" fmla="*/ 1 h 348"/>
                <a:gd name="T74" fmla="*/ 0 w 361"/>
                <a:gd name="T75" fmla="*/ 1 h 348"/>
                <a:gd name="T76" fmla="*/ 0 w 361"/>
                <a:gd name="T77" fmla="*/ 1 h 348"/>
                <a:gd name="T78" fmla="*/ 0 w 361"/>
                <a:gd name="T79" fmla="*/ 1 h 348"/>
                <a:gd name="T80" fmla="*/ 0 w 361"/>
                <a:gd name="T81" fmla="*/ 1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2" name="Freeform 60">
              <a:extLst>
                <a:ext uri="{FF2B5EF4-FFF2-40B4-BE49-F238E27FC236}">
                  <a16:creationId xmlns:a16="http://schemas.microsoft.com/office/drawing/2014/main" id="{30D4FAA7-5193-463B-8BA3-326D82B27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106"/>
              <a:ext cx="63" cy="171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0 h 343"/>
                <a:gd name="T4" fmla="*/ 1 w 126"/>
                <a:gd name="T5" fmla="*/ 0 h 343"/>
                <a:gd name="T6" fmla="*/ 0 w 126"/>
                <a:gd name="T7" fmla="*/ 0 h 343"/>
                <a:gd name="T8" fmla="*/ 1 w 126"/>
                <a:gd name="T9" fmla="*/ 0 h 343"/>
                <a:gd name="T10" fmla="*/ 1 w 126"/>
                <a:gd name="T11" fmla="*/ 0 h 343"/>
                <a:gd name="T12" fmla="*/ 1 w 126"/>
                <a:gd name="T13" fmla="*/ 0 h 343"/>
                <a:gd name="T14" fmla="*/ 1 w 126"/>
                <a:gd name="T15" fmla="*/ 0 h 343"/>
                <a:gd name="T16" fmla="*/ 1 w 126"/>
                <a:gd name="T17" fmla="*/ 0 h 343"/>
                <a:gd name="T18" fmla="*/ 1 w 126"/>
                <a:gd name="T19" fmla="*/ 0 h 343"/>
                <a:gd name="T20" fmla="*/ 1 w 126"/>
                <a:gd name="T21" fmla="*/ 0 h 343"/>
                <a:gd name="T22" fmla="*/ 1 w 126"/>
                <a:gd name="T23" fmla="*/ 0 h 343"/>
                <a:gd name="T24" fmla="*/ 1 w 126"/>
                <a:gd name="T25" fmla="*/ 0 h 343"/>
                <a:gd name="T26" fmla="*/ 1 w 126"/>
                <a:gd name="T27" fmla="*/ 0 h 343"/>
                <a:gd name="T28" fmla="*/ 1 w 126"/>
                <a:gd name="T29" fmla="*/ 0 h 343"/>
                <a:gd name="T30" fmla="*/ 1 w 126"/>
                <a:gd name="T31" fmla="*/ 0 h 343"/>
                <a:gd name="T32" fmla="*/ 1 w 126"/>
                <a:gd name="T33" fmla="*/ 0 h 343"/>
                <a:gd name="T34" fmla="*/ 1 w 126"/>
                <a:gd name="T35" fmla="*/ 0 h 343"/>
                <a:gd name="T36" fmla="*/ 1 w 126"/>
                <a:gd name="T37" fmla="*/ 0 h 343"/>
                <a:gd name="T38" fmla="*/ 1 w 126"/>
                <a:gd name="T39" fmla="*/ 0 h 343"/>
                <a:gd name="T40" fmla="*/ 1 w 126"/>
                <a:gd name="T41" fmla="*/ 0 h 343"/>
                <a:gd name="T42" fmla="*/ 1 w 126"/>
                <a:gd name="T43" fmla="*/ 0 h 343"/>
                <a:gd name="T44" fmla="*/ 1 w 126"/>
                <a:gd name="T45" fmla="*/ 0 h 343"/>
                <a:gd name="T46" fmla="*/ 1 w 126"/>
                <a:gd name="T47" fmla="*/ 0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3" name="Freeform 61">
              <a:extLst>
                <a:ext uri="{FF2B5EF4-FFF2-40B4-BE49-F238E27FC236}">
                  <a16:creationId xmlns:a16="http://schemas.microsoft.com/office/drawing/2014/main" id="{102A702C-94CB-408E-A9D3-96EC6D4EE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147"/>
              <a:ext cx="165" cy="80"/>
            </a:xfrm>
            <a:custGeom>
              <a:avLst/>
              <a:gdLst>
                <a:gd name="T0" fmla="*/ 0 w 332"/>
                <a:gd name="T1" fmla="*/ 1 h 160"/>
                <a:gd name="T2" fmla="*/ 0 w 332"/>
                <a:gd name="T3" fmla="*/ 1 h 160"/>
                <a:gd name="T4" fmla="*/ 0 w 332"/>
                <a:gd name="T5" fmla="*/ 1 h 160"/>
                <a:gd name="T6" fmla="*/ 0 w 332"/>
                <a:gd name="T7" fmla="*/ 1 h 160"/>
                <a:gd name="T8" fmla="*/ 0 w 332"/>
                <a:gd name="T9" fmla="*/ 1 h 160"/>
                <a:gd name="T10" fmla="*/ 0 w 332"/>
                <a:gd name="T11" fmla="*/ 1 h 160"/>
                <a:gd name="T12" fmla="*/ 0 w 332"/>
                <a:gd name="T13" fmla="*/ 1 h 160"/>
                <a:gd name="T14" fmla="*/ 0 w 332"/>
                <a:gd name="T15" fmla="*/ 1 h 160"/>
                <a:gd name="T16" fmla="*/ 0 w 332"/>
                <a:gd name="T17" fmla="*/ 1 h 160"/>
                <a:gd name="T18" fmla="*/ 0 w 332"/>
                <a:gd name="T19" fmla="*/ 1 h 160"/>
                <a:gd name="T20" fmla="*/ 0 w 332"/>
                <a:gd name="T21" fmla="*/ 1 h 160"/>
                <a:gd name="T22" fmla="*/ 0 w 332"/>
                <a:gd name="T23" fmla="*/ 1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1 h 160"/>
                <a:gd name="T30" fmla="*/ 0 w 332"/>
                <a:gd name="T31" fmla="*/ 1 h 160"/>
                <a:gd name="T32" fmla="*/ 0 w 332"/>
                <a:gd name="T33" fmla="*/ 1 h 160"/>
                <a:gd name="T34" fmla="*/ 0 w 332"/>
                <a:gd name="T35" fmla="*/ 1 h 160"/>
                <a:gd name="T36" fmla="*/ 0 w 332"/>
                <a:gd name="T37" fmla="*/ 1 h 160"/>
                <a:gd name="T38" fmla="*/ 0 w 332"/>
                <a:gd name="T39" fmla="*/ 1 h 160"/>
                <a:gd name="T40" fmla="*/ 0 w 332"/>
                <a:gd name="T41" fmla="*/ 1 h 160"/>
                <a:gd name="T42" fmla="*/ 0 w 332"/>
                <a:gd name="T43" fmla="*/ 1 h 160"/>
                <a:gd name="T44" fmla="*/ 0 w 332"/>
                <a:gd name="T45" fmla="*/ 1 h 160"/>
                <a:gd name="T46" fmla="*/ 0 w 332"/>
                <a:gd name="T47" fmla="*/ 1 h 160"/>
                <a:gd name="T48" fmla="*/ 0 w 332"/>
                <a:gd name="T49" fmla="*/ 1 h 160"/>
                <a:gd name="T50" fmla="*/ 0 w 332"/>
                <a:gd name="T51" fmla="*/ 1 h 160"/>
                <a:gd name="T52" fmla="*/ 0 w 332"/>
                <a:gd name="T53" fmla="*/ 1 h 160"/>
                <a:gd name="T54" fmla="*/ 0 w 332"/>
                <a:gd name="T55" fmla="*/ 1 h 160"/>
                <a:gd name="T56" fmla="*/ 0 w 332"/>
                <a:gd name="T57" fmla="*/ 1 h 160"/>
                <a:gd name="T58" fmla="*/ 0 w 332"/>
                <a:gd name="T59" fmla="*/ 1 h 160"/>
                <a:gd name="T60" fmla="*/ 0 w 332"/>
                <a:gd name="T61" fmla="*/ 1 h 160"/>
                <a:gd name="T62" fmla="*/ 0 w 332"/>
                <a:gd name="T63" fmla="*/ 1 h 160"/>
                <a:gd name="T64" fmla="*/ 0 w 332"/>
                <a:gd name="T65" fmla="*/ 1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4" name="Freeform 62">
              <a:extLst>
                <a:ext uri="{FF2B5EF4-FFF2-40B4-BE49-F238E27FC236}">
                  <a16:creationId xmlns:a16="http://schemas.microsoft.com/office/drawing/2014/main" id="{870B156C-33A2-4142-9900-F4944364E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651"/>
              <a:ext cx="186" cy="670"/>
            </a:xfrm>
            <a:custGeom>
              <a:avLst/>
              <a:gdLst>
                <a:gd name="T0" fmla="*/ 0 w 373"/>
                <a:gd name="T1" fmla="*/ 1 h 1340"/>
                <a:gd name="T2" fmla="*/ 0 w 373"/>
                <a:gd name="T3" fmla="*/ 1 h 1340"/>
                <a:gd name="T4" fmla="*/ 0 w 373"/>
                <a:gd name="T5" fmla="*/ 1 h 1340"/>
                <a:gd name="T6" fmla="*/ 0 w 373"/>
                <a:gd name="T7" fmla="*/ 1 h 1340"/>
                <a:gd name="T8" fmla="*/ 0 w 373"/>
                <a:gd name="T9" fmla="*/ 1 h 1340"/>
                <a:gd name="T10" fmla="*/ 0 w 373"/>
                <a:gd name="T11" fmla="*/ 1 h 1340"/>
                <a:gd name="T12" fmla="*/ 0 w 373"/>
                <a:gd name="T13" fmla="*/ 1 h 1340"/>
                <a:gd name="T14" fmla="*/ 0 w 373"/>
                <a:gd name="T15" fmla="*/ 1 h 1340"/>
                <a:gd name="T16" fmla="*/ 0 w 373"/>
                <a:gd name="T17" fmla="*/ 1 h 1340"/>
                <a:gd name="T18" fmla="*/ 0 w 373"/>
                <a:gd name="T19" fmla="*/ 1 h 1340"/>
                <a:gd name="T20" fmla="*/ 0 w 373"/>
                <a:gd name="T21" fmla="*/ 1 h 1340"/>
                <a:gd name="T22" fmla="*/ 0 w 373"/>
                <a:gd name="T23" fmla="*/ 1 h 1340"/>
                <a:gd name="T24" fmla="*/ 0 w 373"/>
                <a:gd name="T25" fmla="*/ 1 h 1340"/>
                <a:gd name="T26" fmla="*/ 0 w 373"/>
                <a:gd name="T27" fmla="*/ 1 h 1340"/>
                <a:gd name="T28" fmla="*/ 0 w 373"/>
                <a:gd name="T29" fmla="*/ 1 h 1340"/>
                <a:gd name="T30" fmla="*/ 0 w 373"/>
                <a:gd name="T31" fmla="*/ 1 h 1340"/>
                <a:gd name="T32" fmla="*/ 0 w 373"/>
                <a:gd name="T33" fmla="*/ 1 h 1340"/>
                <a:gd name="T34" fmla="*/ 0 w 373"/>
                <a:gd name="T35" fmla="*/ 1 h 1340"/>
                <a:gd name="T36" fmla="*/ 0 w 373"/>
                <a:gd name="T37" fmla="*/ 1 h 1340"/>
                <a:gd name="T38" fmla="*/ 0 w 373"/>
                <a:gd name="T39" fmla="*/ 1 h 1340"/>
                <a:gd name="T40" fmla="*/ 0 w 373"/>
                <a:gd name="T41" fmla="*/ 1 h 1340"/>
                <a:gd name="T42" fmla="*/ 0 w 373"/>
                <a:gd name="T43" fmla="*/ 1 h 1340"/>
                <a:gd name="T44" fmla="*/ 0 w 373"/>
                <a:gd name="T45" fmla="*/ 1 h 1340"/>
                <a:gd name="T46" fmla="*/ 0 w 373"/>
                <a:gd name="T47" fmla="*/ 1 h 1340"/>
                <a:gd name="T48" fmla="*/ 0 w 373"/>
                <a:gd name="T49" fmla="*/ 1 h 1340"/>
                <a:gd name="T50" fmla="*/ 0 w 373"/>
                <a:gd name="T51" fmla="*/ 1 h 1340"/>
                <a:gd name="T52" fmla="*/ 0 w 373"/>
                <a:gd name="T53" fmla="*/ 1 h 1340"/>
                <a:gd name="T54" fmla="*/ 0 w 373"/>
                <a:gd name="T55" fmla="*/ 1 h 1340"/>
                <a:gd name="T56" fmla="*/ 0 w 373"/>
                <a:gd name="T57" fmla="*/ 1 h 1340"/>
                <a:gd name="T58" fmla="*/ 0 w 373"/>
                <a:gd name="T59" fmla="*/ 1 h 1340"/>
                <a:gd name="T60" fmla="*/ 0 w 373"/>
                <a:gd name="T61" fmla="*/ 1 h 1340"/>
                <a:gd name="T62" fmla="*/ 0 w 373"/>
                <a:gd name="T63" fmla="*/ 1 h 1340"/>
                <a:gd name="T64" fmla="*/ 0 w 373"/>
                <a:gd name="T65" fmla="*/ 1 h 1340"/>
                <a:gd name="T66" fmla="*/ 0 w 373"/>
                <a:gd name="T67" fmla="*/ 1 h 1340"/>
                <a:gd name="T68" fmla="*/ 0 w 373"/>
                <a:gd name="T69" fmla="*/ 1 h 1340"/>
                <a:gd name="T70" fmla="*/ 0 w 373"/>
                <a:gd name="T71" fmla="*/ 1 h 1340"/>
                <a:gd name="T72" fmla="*/ 0 w 373"/>
                <a:gd name="T73" fmla="*/ 1 h 1340"/>
                <a:gd name="T74" fmla="*/ 0 w 373"/>
                <a:gd name="T75" fmla="*/ 1 h 1340"/>
                <a:gd name="T76" fmla="*/ 0 w 373"/>
                <a:gd name="T77" fmla="*/ 1 h 1340"/>
                <a:gd name="T78" fmla="*/ 0 w 373"/>
                <a:gd name="T79" fmla="*/ 1 h 1340"/>
                <a:gd name="T80" fmla="*/ 0 w 373"/>
                <a:gd name="T81" fmla="*/ 1 h 1340"/>
                <a:gd name="T82" fmla="*/ 0 w 373"/>
                <a:gd name="T83" fmla="*/ 1 h 1340"/>
                <a:gd name="T84" fmla="*/ 0 w 373"/>
                <a:gd name="T85" fmla="*/ 1 h 1340"/>
                <a:gd name="T86" fmla="*/ 0 w 373"/>
                <a:gd name="T87" fmla="*/ 1 h 1340"/>
                <a:gd name="T88" fmla="*/ 0 w 373"/>
                <a:gd name="T89" fmla="*/ 1 h 1340"/>
                <a:gd name="T90" fmla="*/ 0 w 373"/>
                <a:gd name="T91" fmla="*/ 1 h 1340"/>
                <a:gd name="T92" fmla="*/ 0 w 373"/>
                <a:gd name="T93" fmla="*/ 1 h 1340"/>
                <a:gd name="T94" fmla="*/ 0 w 373"/>
                <a:gd name="T95" fmla="*/ 1 h 1340"/>
                <a:gd name="T96" fmla="*/ 0 w 373"/>
                <a:gd name="T97" fmla="*/ 1 h 1340"/>
                <a:gd name="T98" fmla="*/ 0 w 373"/>
                <a:gd name="T99" fmla="*/ 1 h 1340"/>
                <a:gd name="T100" fmla="*/ 0 w 373"/>
                <a:gd name="T101" fmla="*/ 1 h 1340"/>
                <a:gd name="T102" fmla="*/ 0 w 373"/>
                <a:gd name="T103" fmla="*/ 1 h 1340"/>
                <a:gd name="T104" fmla="*/ 0 w 373"/>
                <a:gd name="T105" fmla="*/ 1 h 1340"/>
                <a:gd name="T106" fmla="*/ 0 w 373"/>
                <a:gd name="T107" fmla="*/ 1 h 1340"/>
                <a:gd name="T108" fmla="*/ 0 w 373"/>
                <a:gd name="T109" fmla="*/ 1 h 1340"/>
                <a:gd name="T110" fmla="*/ 0 w 373"/>
                <a:gd name="T111" fmla="*/ 1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5" name="Freeform 63">
              <a:extLst>
                <a:ext uri="{FF2B5EF4-FFF2-40B4-BE49-F238E27FC236}">
                  <a16:creationId xmlns:a16="http://schemas.microsoft.com/office/drawing/2014/main" id="{3DE8AFD8-0154-4556-AFC3-7DD386D5D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352"/>
              <a:ext cx="55" cy="62"/>
            </a:xfrm>
            <a:custGeom>
              <a:avLst/>
              <a:gdLst>
                <a:gd name="T0" fmla="*/ 1 w 110"/>
                <a:gd name="T1" fmla="*/ 1 h 123"/>
                <a:gd name="T2" fmla="*/ 1 w 110"/>
                <a:gd name="T3" fmla="*/ 1 h 123"/>
                <a:gd name="T4" fmla="*/ 1 w 110"/>
                <a:gd name="T5" fmla="*/ 1 h 123"/>
                <a:gd name="T6" fmla="*/ 1 w 110"/>
                <a:gd name="T7" fmla="*/ 1 h 123"/>
                <a:gd name="T8" fmla="*/ 1 w 110"/>
                <a:gd name="T9" fmla="*/ 1 h 123"/>
                <a:gd name="T10" fmla="*/ 1 w 110"/>
                <a:gd name="T11" fmla="*/ 1 h 123"/>
                <a:gd name="T12" fmla="*/ 1 w 110"/>
                <a:gd name="T13" fmla="*/ 1 h 123"/>
                <a:gd name="T14" fmla="*/ 1 w 110"/>
                <a:gd name="T15" fmla="*/ 1 h 123"/>
                <a:gd name="T16" fmla="*/ 1 w 110"/>
                <a:gd name="T17" fmla="*/ 1 h 123"/>
                <a:gd name="T18" fmla="*/ 1 w 110"/>
                <a:gd name="T19" fmla="*/ 1 h 123"/>
                <a:gd name="T20" fmla="*/ 1 w 110"/>
                <a:gd name="T21" fmla="*/ 1 h 123"/>
                <a:gd name="T22" fmla="*/ 1 w 110"/>
                <a:gd name="T23" fmla="*/ 1 h 123"/>
                <a:gd name="T24" fmla="*/ 1 w 110"/>
                <a:gd name="T25" fmla="*/ 0 h 123"/>
                <a:gd name="T26" fmla="*/ 1 w 110"/>
                <a:gd name="T27" fmla="*/ 1 h 123"/>
                <a:gd name="T28" fmla="*/ 1 w 110"/>
                <a:gd name="T29" fmla="*/ 1 h 123"/>
                <a:gd name="T30" fmla="*/ 1 w 110"/>
                <a:gd name="T31" fmla="*/ 1 h 123"/>
                <a:gd name="T32" fmla="*/ 1 w 110"/>
                <a:gd name="T33" fmla="*/ 1 h 123"/>
                <a:gd name="T34" fmla="*/ 1 w 110"/>
                <a:gd name="T35" fmla="*/ 1 h 123"/>
                <a:gd name="T36" fmla="*/ 1 w 110"/>
                <a:gd name="T37" fmla="*/ 1 h 123"/>
                <a:gd name="T38" fmla="*/ 1 w 110"/>
                <a:gd name="T39" fmla="*/ 1 h 123"/>
                <a:gd name="T40" fmla="*/ 1 w 110"/>
                <a:gd name="T41" fmla="*/ 1 h 123"/>
                <a:gd name="T42" fmla="*/ 1 w 110"/>
                <a:gd name="T43" fmla="*/ 1 h 123"/>
                <a:gd name="T44" fmla="*/ 1 w 110"/>
                <a:gd name="T45" fmla="*/ 1 h 123"/>
                <a:gd name="T46" fmla="*/ 1 w 110"/>
                <a:gd name="T47" fmla="*/ 1 h 123"/>
                <a:gd name="T48" fmla="*/ 1 w 110"/>
                <a:gd name="T49" fmla="*/ 1 h 123"/>
                <a:gd name="T50" fmla="*/ 1 w 110"/>
                <a:gd name="T51" fmla="*/ 1 h 123"/>
                <a:gd name="T52" fmla="*/ 0 w 110"/>
                <a:gd name="T53" fmla="*/ 1 h 123"/>
                <a:gd name="T54" fmla="*/ 0 w 110"/>
                <a:gd name="T55" fmla="*/ 1 h 123"/>
                <a:gd name="T56" fmla="*/ 1 w 110"/>
                <a:gd name="T57" fmla="*/ 1 h 123"/>
                <a:gd name="T58" fmla="*/ 1 w 110"/>
                <a:gd name="T59" fmla="*/ 1 h 123"/>
                <a:gd name="T60" fmla="*/ 1 w 110"/>
                <a:gd name="T61" fmla="*/ 1 h 123"/>
                <a:gd name="T62" fmla="*/ 1 w 110"/>
                <a:gd name="T63" fmla="*/ 1 h 123"/>
                <a:gd name="T64" fmla="*/ 1 w 110"/>
                <a:gd name="T65" fmla="*/ 1 h 123"/>
                <a:gd name="T66" fmla="*/ 1 w 110"/>
                <a:gd name="T67" fmla="*/ 1 h 123"/>
                <a:gd name="T68" fmla="*/ 1 w 110"/>
                <a:gd name="T69" fmla="*/ 1 h 123"/>
                <a:gd name="T70" fmla="*/ 1 w 110"/>
                <a:gd name="T71" fmla="*/ 1 h 123"/>
                <a:gd name="T72" fmla="*/ 1 w 110"/>
                <a:gd name="T73" fmla="*/ 1 h 123"/>
                <a:gd name="T74" fmla="*/ 1 w 110"/>
                <a:gd name="T75" fmla="*/ 1 h 123"/>
                <a:gd name="T76" fmla="*/ 1 w 110"/>
                <a:gd name="T77" fmla="*/ 1 h 123"/>
                <a:gd name="T78" fmla="*/ 1 w 110"/>
                <a:gd name="T79" fmla="*/ 1 h 123"/>
                <a:gd name="T80" fmla="*/ 1 w 110"/>
                <a:gd name="T81" fmla="*/ 1 h 123"/>
                <a:gd name="T82" fmla="*/ 1 w 110"/>
                <a:gd name="T83" fmla="*/ 1 h 123"/>
                <a:gd name="T84" fmla="*/ 1 w 110"/>
                <a:gd name="T85" fmla="*/ 1 h 123"/>
                <a:gd name="T86" fmla="*/ 1 w 110"/>
                <a:gd name="T87" fmla="*/ 1 h 123"/>
                <a:gd name="T88" fmla="*/ 1 w 110"/>
                <a:gd name="T89" fmla="*/ 1 h 123"/>
                <a:gd name="T90" fmla="*/ 1 w 110"/>
                <a:gd name="T91" fmla="*/ 1 h 123"/>
                <a:gd name="T92" fmla="*/ 1 w 110"/>
                <a:gd name="T93" fmla="*/ 1 h 123"/>
                <a:gd name="T94" fmla="*/ 1 w 110"/>
                <a:gd name="T95" fmla="*/ 1 h 123"/>
                <a:gd name="T96" fmla="*/ 1 w 110"/>
                <a:gd name="T97" fmla="*/ 1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6" name="Freeform 64">
              <a:extLst>
                <a:ext uri="{FF2B5EF4-FFF2-40B4-BE49-F238E27FC236}">
                  <a16:creationId xmlns:a16="http://schemas.microsoft.com/office/drawing/2014/main" id="{656CD455-E764-47C8-AD08-AE35C099B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375"/>
              <a:ext cx="16" cy="16"/>
            </a:xfrm>
            <a:custGeom>
              <a:avLst/>
              <a:gdLst>
                <a:gd name="T0" fmla="*/ 1 w 31"/>
                <a:gd name="T1" fmla="*/ 0 h 33"/>
                <a:gd name="T2" fmla="*/ 1 w 31"/>
                <a:gd name="T3" fmla="*/ 0 h 33"/>
                <a:gd name="T4" fmla="*/ 1 w 31"/>
                <a:gd name="T5" fmla="*/ 0 h 33"/>
                <a:gd name="T6" fmla="*/ 1 w 31"/>
                <a:gd name="T7" fmla="*/ 0 h 33"/>
                <a:gd name="T8" fmla="*/ 0 w 31"/>
                <a:gd name="T9" fmla="*/ 0 h 33"/>
                <a:gd name="T10" fmla="*/ 1 w 31"/>
                <a:gd name="T11" fmla="*/ 0 h 33"/>
                <a:gd name="T12" fmla="*/ 1 w 31"/>
                <a:gd name="T13" fmla="*/ 0 h 33"/>
                <a:gd name="T14" fmla="*/ 1 w 31"/>
                <a:gd name="T15" fmla="*/ 0 h 33"/>
                <a:gd name="T16" fmla="*/ 1 w 31"/>
                <a:gd name="T17" fmla="*/ 0 h 33"/>
                <a:gd name="T18" fmla="*/ 1 w 31"/>
                <a:gd name="T19" fmla="*/ 0 h 33"/>
                <a:gd name="T20" fmla="*/ 1 w 31"/>
                <a:gd name="T21" fmla="*/ 0 h 33"/>
                <a:gd name="T22" fmla="*/ 1 w 31"/>
                <a:gd name="T23" fmla="*/ 0 h 33"/>
                <a:gd name="T24" fmla="*/ 1 w 31"/>
                <a:gd name="T25" fmla="*/ 0 h 33"/>
                <a:gd name="T26" fmla="*/ 1 w 31"/>
                <a:gd name="T27" fmla="*/ 0 h 33"/>
                <a:gd name="T28" fmla="*/ 1 w 31"/>
                <a:gd name="T29" fmla="*/ 0 h 33"/>
                <a:gd name="T30" fmla="*/ 1 w 31"/>
                <a:gd name="T31" fmla="*/ 0 h 33"/>
                <a:gd name="T32" fmla="*/ 1 w 31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7" name="Freeform 65">
              <a:extLst>
                <a:ext uri="{FF2B5EF4-FFF2-40B4-BE49-F238E27FC236}">
                  <a16:creationId xmlns:a16="http://schemas.microsoft.com/office/drawing/2014/main" id="{57B89FE4-992C-457F-8561-D1AB37EC6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3366"/>
              <a:ext cx="56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8" name="Freeform 66">
              <a:extLst>
                <a:ext uri="{FF2B5EF4-FFF2-40B4-BE49-F238E27FC236}">
                  <a16:creationId xmlns:a16="http://schemas.microsoft.com/office/drawing/2014/main" id="{04A567BC-9356-4B89-8080-DCF9E42ED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388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9" name="Freeform 67">
              <a:extLst>
                <a:ext uri="{FF2B5EF4-FFF2-40B4-BE49-F238E27FC236}">
                  <a16:creationId xmlns:a16="http://schemas.microsoft.com/office/drawing/2014/main" id="{C7F74117-6DF9-424F-9D93-FA120186A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353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0" name="Freeform 68">
              <a:extLst>
                <a:ext uri="{FF2B5EF4-FFF2-40B4-BE49-F238E27FC236}">
                  <a16:creationId xmlns:a16="http://schemas.microsoft.com/office/drawing/2014/main" id="{02621F6A-2493-458D-AF6C-949FFE45C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380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1" name="Freeform 69">
              <a:extLst>
                <a:ext uri="{FF2B5EF4-FFF2-40B4-BE49-F238E27FC236}">
                  <a16:creationId xmlns:a16="http://schemas.microsoft.com/office/drawing/2014/main" id="{F4D6E64C-16F3-49F9-952F-D340A1132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3196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2" name="Freeform 70">
              <a:extLst>
                <a:ext uri="{FF2B5EF4-FFF2-40B4-BE49-F238E27FC236}">
                  <a16:creationId xmlns:a16="http://schemas.microsoft.com/office/drawing/2014/main" id="{691D475B-E884-4096-ACE5-5B430E0C3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" y="3180"/>
              <a:ext cx="45" cy="103"/>
            </a:xfrm>
            <a:custGeom>
              <a:avLst/>
              <a:gdLst>
                <a:gd name="T0" fmla="*/ 1 w 90"/>
                <a:gd name="T1" fmla="*/ 1 h 206"/>
                <a:gd name="T2" fmla="*/ 1 w 90"/>
                <a:gd name="T3" fmla="*/ 1 h 206"/>
                <a:gd name="T4" fmla="*/ 1 w 90"/>
                <a:gd name="T5" fmla="*/ 1 h 206"/>
                <a:gd name="T6" fmla="*/ 1 w 90"/>
                <a:gd name="T7" fmla="*/ 1 h 206"/>
                <a:gd name="T8" fmla="*/ 1 w 90"/>
                <a:gd name="T9" fmla="*/ 1 h 206"/>
                <a:gd name="T10" fmla="*/ 1 w 90"/>
                <a:gd name="T11" fmla="*/ 1 h 206"/>
                <a:gd name="T12" fmla="*/ 1 w 90"/>
                <a:gd name="T13" fmla="*/ 1 h 206"/>
                <a:gd name="T14" fmla="*/ 1 w 90"/>
                <a:gd name="T15" fmla="*/ 1 h 206"/>
                <a:gd name="T16" fmla="*/ 1 w 90"/>
                <a:gd name="T17" fmla="*/ 1 h 206"/>
                <a:gd name="T18" fmla="*/ 1 w 90"/>
                <a:gd name="T19" fmla="*/ 0 h 206"/>
                <a:gd name="T20" fmla="*/ 1 w 90"/>
                <a:gd name="T21" fmla="*/ 1 h 206"/>
                <a:gd name="T22" fmla="*/ 1 w 90"/>
                <a:gd name="T23" fmla="*/ 1 h 206"/>
                <a:gd name="T24" fmla="*/ 1 w 90"/>
                <a:gd name="T25" fmla="*/ 1 h 206"/>
                <a:gd name="T26" fmla="*/ 0 w 90"/>
                <a:gd name="T27" fmla="*/ 1 h 206"/>
                <a:gd name="T28" fmla="*/ 1 w 90"/>
                <a:gd name="T29" fmla="*/ 1 h 206"/>
                <a:gd name="T30" fmla="*/ 1 w 90"/>
                <a:gd name="T31" fmla="*/ 1 h 206"/>
                <a:gd name="T32" fmla="*/ 1 w 90"/>
                <a:gd name="T33" fmla="*/ 1 h 206"/>
                <a:gd name="T34" fmla="*/ 1 w 90"/>
                <a:gd name="T35" fmla="*/ 1 h 206"/>
                <a:gd name="T36" fmla="*/ 1 w 90"/>
                <a:gd name="T37" fmla="*/ 1 h 206"/>
                <a:gd name="T38" fmla="*/ 1 w 90"/>
                <a:gd name="T39" fmla="*/ 1 h 206"/>
                <a:gd name="T40" fmla="*/ 1 w 90"/>
                <a:gd name="T41" fmla="*/ 1 h 206"/>
                <a:gd name="T42" fmla="*/ 1 w 90"/>
                <a:gd name="T43" fmla="*/ 1 h 206"/>
                <a:gd name="T44" fmla="*/ 1 w 90"/>
                <a:gd name="T45" fmla="*/ 1 h 206"/>
                <a:gd name="T46" fmla="*/ 1 w 90"/>
                <a:gd name="T47" fmla="*/ 1 h 206"/>
                <a:gd name="T48" fmla="*/ 1 w 90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3" name="Freeform 71">
              <a:extLst>
                <a:ext uri="{FF2B5EF4-FFF2-40B4-BE49-F238E27FC236}">
                  <a16:creationId xmlns:a16="http://schemas.microsoft.com/office/drawing/2014/main" id="{D908BBAD-7995-4BC0-A9EC-5BBBE7F69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250"/>
              <a:ext cx="100" cy="50"/>
            </a:xfrm>
            <a:custGeom>
              <a:avLst/>
              <a:gdLst>
                <a:gd name="T0" fmla="*/ 0 w 201"/>
                <a:gd name="T1" fmla="*/ 1 h 99"/>
                <a:gd name="T2" fmla="*/ 0 w 201"/>
                <a:gd name="T3" fmla="*/ 1 h 99"/>
                <a:gd name="T4" fmla="*/ 0 w 201"/>
                <a:gd name="T5" fmla="*/ 1 h 99"/>
                <a:gd name="T6" fmla="*/ 0 w 201"/>
                <a:gd name="T7" fmla="*/ 1 h 99"/>
                <a:gd name="T8" fmla="*/ 0 w 201"/>
                <a:gd name="T9" fmla="*/ 1 h 99"/>
                <a:gd name="T10" fmla="*/ 0 w 201"/>
                <a:gd name="T11" fmla="*/ 1 h 99"/>
                <a:gd name="T12" fmla="*/ 0 w 201"/>
                <a:gd name="T13" fmla="*/ 1 h 99"/>
                <a:gd name="T14" fmla="*/ 0 w 201"/>
                <a:gd name="T15" fmla="*/ 1 h 99"/>
                <a:gd name="T16" fmla="*/ 0 w 201"/>
                <a:gd name="T17" fmla="*/ 1 h 99"/>
                <a:gd name="T18" fmla="*/ 0 w 201"/>
                <a:gd name="T19" fmla="*/ 1 h 99"/>
                <a:gd name="T20" fmla="*/ 0 w 201"/>
                <a:gd name="T21" fmla="*/ 1 h 99"/>
                <a:gd name="T22" fmla="*/ 0 w 201"/>
                <a:gd name="T23" fmla="*/ 1 h 99"/>
                <a:gd name="T24" fmla="*/ 0 w 201"/>
                <a:gd name="T25" fmla="*/ 1 h 99"/>
                <a:gd name="T26" fmla="*/ 0 w 201"/>
                <a:gd name="T27" fmla="*/ 1 h 99"/>
                <a:gd name="T28" fmla="*/ 0 w 201"/>
                <a:gd name="T29" fmla="*/ 1 h 99"/>
                <a:gd name="T30" fmla="*/ 0 w 201"/>
                <a:gd name="T31" fmla="*/ 1 h 99"/>
                <a:gd name="T32" fmla="*/ 0 w 201"/>
                <a:gd name="T33" fmla="*/ 1 h 99"/>
                <a:gd name="T34" fmla="*/ 0 w 201"/>
                <a:gd name="T35" fmla="*/ 1 h 99"/>
                <a:gd name="T36" fmla="*/ 0 w 201"/>
                <a:gd name="T37" fmla="*/ 1 h 99"/>
                <a:gd name="T38" fmla="*/ 0 w 201"/>
                <a:gd name="T39" fmla="*/ 1 h 99"/>
                <a:gd name="T40" fmla="*/ 0 w 201"/>
                <a:gd name="T41" fmla="*/ 0 h 99"/>
                <a:gd name="T42" fmla="*/ 0 w 201"/>
                <a:gd name="T43" fmla="*/ 1 h 99"/>
                <a:gd name="T44" fmla="*/ 0 w 201"/>
                <a:gd name="T45" fmla="*/ 1 h 99"/>
                <a:gd name="T46" fmla="*/ 0 w 201"/>
                <a:gd name="T47" fmla="*/ 1 h 99"/>
                <a:gd name="T48" fmla="*/ 0 w 201"/>
                <a:gd name="T49" fmla="*/ 1 h 99"/>
                <a:gd name="T50" fmla="*/ 0 w 201"/>
                <a:gd name="T51" fmla="*/ 1 h 99"/>
                <a:gd name="T52" fmla="*/ 0 w 201"/>
                <a:gd name="T53" fmla="*/ 1 h 99"/>
                <a:gd name="T54" fmla="*/ 0 w 201"/>
                <a:gd name="T55" fmla="*/ 1 h 99"/>
                <a:gd name="T56" fmla="*/ 0 w 201"/>
                <a:gd name="T57" fmla="*/ 1 h 99"/>
                <a:gd name="T58" fmla="*/ 0 w 201"/>
                <a:gd name="T59" fmla="*/ 1 h 99"/>
                <a:gd name="T60" fmla="*/ 0 w 201"/>
                <a:gd name="T61" fmla="*/ 1 h 99"/>
                <a:gd name="T62" fmla="*/ 0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4" name="Freeform 72">
              <a:extLst>
                <a:ext uri="{FF2B5EF4-FFF2-40B4-BE49-F238E27FC236}">
                  <a16:creationId xmlns:a16="http://schemas.microsoft.com/office/drawing/2014/main" id="{DBA69121-FAFA-4FC0-AE4C-72ADD3DAA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3295"/>
              <a:ext cx="99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5" name="Freeform 73">
              <a:extLst>
                <a:ext uri="{FF2B5EF4-FFF2-40B4-BE49-F238E27FC236}">
                  <a16:creationId xmlns:a16="http://schemas.microsoft.com/office/drawing/2014/main" id="{9DF93E75-1130-440D-AA33-654DECCB1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304"/>
              <a:ext cx="68" cy="87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6" name="Freeform 74">
              <a:extLst>
                <a:ext uri="{FF2B5EF4-FFF2-40B4-BE49-F238E27FC236}">
                  <a16:creationId xmlns:a16="http://schemas.microsoft.com/office/drawing/2014/main" id="{6F7BA702-204D-446F-B252-A50D6138F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" y="3260"/>
              <a:ext cx="234" cy="81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7" name="Freeform 75">
              <a:extLst>
                <a:ext uri="{FF2B5EF4-FFF2-40B4-BE49-F238E27FC236}">
                  <a16:creationId xmlns:a16="http://schemas.microsoft.com/office/drawing/2014/main" id="{719F4E98-6880-4B62-8DDE-C1991A2B4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175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" name="Freeform 76">
              <a:extLst>
                <a:ext uri="{FF2B5EF4-FFF2-40B4-BE49-F238E27FC236}">
                  <a16:creationId xmlns:a16="http://schemas.microsoft.com/office/drawing/2014/main" id="{8B81EDF8-1E9C-45EF-9814-CD866E997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1"/>
              <a:ext cx="21" cy="20"/>
            </a:xfrm>
            <a:custGeom>
              <a:avLst/>
              <a:gdLst>
                <a:gd name="T0" fmla="*/ 1 w 40"/>
                <a:gd name="T1" fmla="*/ 1 h 39"/>
                <a:gd name="T2" fmla="*/ 1 w 40"/>
                <a:gd name="T3" fmla="*/ 1 h 39"/>
                <a:gd name="T4" fmla="*/ 1 w 40"/>
                <a:gd name="T5" fmla="*/ 1 h 39"/>
                <a:gd name="T6" fmla="*/ 1 w 40"/>
                <a:gd name="T7" fmla="*/ 0 h 39"/>
                <a:gd name="T8" fmla="*/ 1 w 40"/>
                <a:gd name="T9" fmla="*/ 1 h 39"/>
                <a:gd name="T10" fmla="*/ 1 w 40"/>
                <a:gd name="T11" fmla="*/ 1 h 39"/>
                <a:gd name="T12" fmla="*/ 1 w 40"/>
                <a:gd name="T13" fmla="*/ 1 h 39"/>
                <a:gd name="T14" fmla="*/ 0 w 40"/>
                <a:gd name="T15" fmla="*/ 1 h 39"/>
                <a:gd name="T16" fmla="*/ 1 w 40"/>
                <a:gd name="T17" fmla="*/ 1 h 39"/>
                <a:gd name="T18" fmla="*/ 1 w 40"/>
                <a:gd name="T19" fmla="*/ 1 h 39"/>
                <a:gd name="T20" fmla="*/ 1 w 40"/>
                <a:gd name="T21" fmla="*/ 1 h 39"/>
                <a:gd name="T22" fmla="*/ 1 w 40"/>
                <a:gd name="T23" fmla="*/ 1 h 39"/>
                <a:gd name="T24" fmla="*/ 1 w 40"/>
                <a:gd name="T25" fmla="*/ 1 h 39"/>
                <a:gd name="T26" fmla="*/ 1 w 40"/>
                <a:gd name="T27" fmla="*/ 1 h 39"/>
                <a:gd name="T28" fmla="*/ 1 w 40"/>
                <a:gd name="T29" fmla="*/ 1 h 39"/>
                <a:gd name="T30" fmla="*/ 1 w 40"/>
                <a:gd name="T31" fmla="*/ 1 h 39"/>
                <a:gd name="T32" fmla="*/ 1 w 40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" name="Freeform 77">
              <a:extLst>
                <a:ext uri="{FF2B5EF4-FFF2-40B4-BE49-F238E27FC236}">
                  <a16:creationId xmlns:a16="http://schemas.microsoft.com/office/drawing/2014/main" id="{B7039FAD-0358-4191-B373-397946C7D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3166"/>
              <a:ext cx="26" cy="26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0" name="Freeform 78">
              <a:extLst>
                <a:ext uri="{FF2B5EF4-FFF2-40B4-BE49-F238E27FC236}">
                  <a16:creationId xmlns:a16="http://schemas.microsoft.com/office/drawing/2014/main" id="{6A49FBD4-4909-4C1A-AAE6-69EE7106B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1" name="Freeform 79">
              <a:extLst>
                <a:ext uri="{FF2B5EF4-FFF2-40B4-BE49-F238E27FC236}">
                  <a16:creationId xmlns:a16="http://schemas.microsoft.com/office/drawing/2014/main" id="{E282C4A0-B111-4FF1-83BC-A199519FA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2" name="Freeform 80">
              <a:extLst>
                <a:ext uri="{FF2B5EF4-FFF2-40B4-BE49-F238E27FC236}">
                  <a16:creationId xmlns:a16="http://schemas.microsoft.com/office/drawing/2014/main" id="{99CA2463-F1E6-46D2-8C74-B96CB05EC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14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3" name="Freeform 81">
              <a:extLst>
                <a:ext uri="{FF2B5EF4-FFF2-40B4-BE49-F238E27FC236}">
                  <a16:creationId xmlns:a16="http://schemas.microsoft.com/office/drawing/2014/main" id="{0531AD39-0C54-497E-A667-2A1276756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84"/>
              <a:ext cx="76" cy="61"/>
            </a:xfrm>
            <a:custGeom>
              <a:avLst/>
              <a:gdLst>
                <a:gd name="T0" fmla="*/ 0 w 153"/>
                <a:gd name="T1" fmla="*/ 1 h 122"/>
                <a:gd name="T2" fmla="*/ 0 w 153"/>
                <a:gd name="T3" fmla="*/ 1 h 122"/>
                <a:gd name="T4" fmla="*/ 0 w 153"/>
                <a:gd name="T5" fmla="*/ 1 h 122"/>
                <a:gd name="T6" fmla="*/ 0 w 153"/>
                <a:gd name="T7" fmla="*/ 1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1 h 122"/>
                <a:gd name="T14" fmla="*/ 0 w 153"/>
                <a:gd name="T15" fmla="*/ 1 h 122"/>
                <a:gd name="T16" fmla="*/ 0 w 153"/>
                <a:gd name="T17" fmla="*/ 1 h 122"/>
                <a:gd name="T18" fmla="*/ 0 w 153"/>
                <a:gd name="T19" fmla="*/ 1 h 122"/>
                <a:gd name="T20" fmla="*/ 0 w 153"/>
                <a:gd name="T21" fmla="*/ 1 h 122"/>
                <a:gd name="T22" fmla="*/ 0 w 153"/>
                <a:gd name="T23" fmla="*/ 1 h 122"/>
                <a:gd name="T24" fmla="*/ 0 w 153"/>
                <a:gd name="T25" fmla="*/ 1 h 122"/>
                <a:gd name="T26" fmla="*/ 0 w 153"/>
                <a:gd name="T27" fmla="*/ 1 h 122"/>
                <a:gd name="T28" fmla="*/ 0 w 153"/>
                <a:gd name="T29" fmla="*/ 1 h 122"/>
                <a:gd name="T30" fmla="*/ 0 w 153"/>
                <a:gd name="T31" fmla="*/ 1 h 122"/>
                <a:gd name="T32" fmla="*/ 0 w 153"/>
                <a:gd name="T33" fmla="*/ 1 h 122"/>
                <a:gd name="T34" fmla="*/ 0 w 153"/>
                <a:gd name="T35" fmla="*/ 1 h 122"/>
                <a:gd name="T36" fmla="*/ 0 w 153"/>
                <a:gd name="T37" fmla="*/ 1 h 122"/>
                <a:gd name="T38" fmla="*/ 0 w 153"/>
                <a:gd name="T39" fmla="*/ 1 h 122"/>
                <a:gd name="T40" fmla="*/ 0 w 153"/>
                <a:gd name="T41" fmla="*/ 1 h 122"/>
                <a:gd name="T42" fmla="*/ 0 w 153"/>
                <a:gd name="T43" fmla="*/ 1 h 122"/>
                <a:gd name="T44" fmla="*/ 0 w 153"/>
                <a:gd name="T45" fmla="*/ 1 h 122"/>
                <a:gd name="T46" fmla="*/ 0 w 153"/>
                <a:gd name="T47" fmla="*/ 1 h 122"/>
                <a:gd name="T48" fmla="*/ 0 w 153"/>
                <a:gd name="T49" fmla="*/ 1 h 122"/>
                <a:gd name="T50" fmla="*/ 0 w 153"/>
                <a:gd name="T51" fmla="*/ 1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4" name="Freeform 82">
              <a:extLst>
                <a:ext uri="{FF2B5EF4-FFF2-40B4-BE49-F238E27FC236}">
                  <a16:creationId xmlns:a16="http://schemas.microsoft.com/office/drawing/2014/main" id="{8BAACAC0-5DF9-40CA-803A-97296E9A1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199"/>
              <a:ext cx="55" cy="78"/>
            </a:xfrm>
            <a:custGeom>
              <a:avLst/>
              <a:gdLst>
                <a:gd name="T0" fmla="*/ 0 w 112"/>
                <a:gd name="T1" fmla="*/ 0 h 156"/>
                <a:gd name="T2" fmla="*/ 0 w 112"/>
                <a:gd name="T3" fmla="*/ 0 h 156"/>
                <a:gd name="T4" fmla="*/ 0 w 112"/>
                <a:gd name="T5" fmla="*/ 1 h 156"/>
                <a:gd name="T6" fmla="*/ 0 w 112"/>
                <a:gd name="T7" fmla="*/ 1 h 156"/>
                <a:gd name="T8" fmla="*/ 0 w 112"/>
                <a:gd name="T9" fmla="*/ 1 h 156"/>
                <a:gd name="T10" fmla="*/ 0 w 112"/>
                <a:gd name="T11" fmla="*/ 1 h 156"/>
                <a:gd name="T12" fmla="*/ 0 w 112"/>
                <a:gd name="T13" fmla="*/ 1 h 156"/>
                <a:gd name="T14" fmla="*/ 0 w 112"/>
                <a:gd name="T15" fmla="*/ 1 h 156"/>
                <a:gd name="T16" fmla="*/ 0 w 112"/>
                <a:gd name="T17" fmla="*/ 1 h 156"/>
                <a:gd name="T18" fmla="*/ 0 w 112"/>
                <a:gd name="T19" fmla="*/ 1 h 156"/>
                <a:gd name="T20" fmla="*/ 0 w 112"/>
                <a:gd name="T21" fmla="*/ 1 h 156"/>
                <a:gd name="T22" fmla="*/ 0 w 112"/>
                <a:gd name="T23" fmla="*/ 1 h 156"/>
                <a:gd name="T24" fmla="*/ 0 w 112"/>
                <a:gd name="T25" fmla="*/ 1 h 156"/>
                <a:gd name="T26" fmla="*/ 0 w 112"/>
                <a:gd name="T27" fmla="*/ 1 h 156"/>
                <a:gd name="T28" fmla="*/ 0 w 112"/>
                <a:gd name="T29" fmla="*/ 1 h 156"/>
                <a:gd name="T30" fmla="*/ 0 w 112"/>
                <a:gd name="T31" fmla="*/ 1 h 156"/>
                <a:gd name="T32" fmla="*/ 0 w 112"/>
                <a:gd name="T33" fmla="*/ 1 h 156"/>
                <a:gd name="T34" fmla="*/ 0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5" name="Freeform 83">
              <a:extLst>
                <a:ext uri="{FF2B5EF4-FFF2-40B4-BE49-F238E27FC236}">
                  <a16:creationId xmlns:a16="http://schemas.microsoft.com/office/drawing/2014/main" id="{9210524C-215B-47B3-8845-0486C9955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82"/>
              <a:ext cx="75" cy="62"/>
            </a:xfrm>
            <a:custGeom>
              <a:avLst/>
              <a:gdLst>
                <a:gd name="T0" fmla="*/ 0 w 151"/>
                <a:gd name="T1" fmla="*/ 1 h 123"/>
                <a:gd name="T2" fmla="*/ 0 w 151"/>
                <a:gd name="T3" fmla="*/ 1 h 123"/>
                <a:gd name="T4" fmla="*/ 0 w 151"/>
                <a:gd name="T5" fmla="*/ 1 h 123"/>
                <a:gd name="T6" fmla="*/ 0 w 151"/>
                <a:gd name="T7" fmla="*/ 1 h 123"/>
                <a:gd name="T8" fmla="*/ 0 w 151"/>
                <a:gd name="T9" fmla="*/ 1 h 123"/>
                <a:gd name="T10" fmla="*/ 0 w 151"/>
                <a:gd name="T11" fmla="*/ 1 h 123"/>
                <a:gd name="T12" fmla="*/ 0 w 151"/>
                <a:gd name="T13" fmla="*/ 1 h 123"/>
                <a:gd name="T14" fmla="*/ 0 w 151"/>
                <a:gd name="T15" fmla="*/ 1 h 123"/>
                <a:gd name="T16" fmla="*/ 0 w 151"/>
                <a:gd name="T17" fmla="*/ 1 h 123"/>
                <a:gd name="T18" fmla="*/ 0 w 151"/>
                <a:gd name="T19" fmla="*/ 1 h 123"/>
                <a:gd name="T20" fmla="*/ 0 w 151"/>
                <a:gd name="T21" fmla="*/ 1 h 123"/>
                <a:gd name="T22" fmla="*/ 0 w 151"/>
                <a:gd name="T23" fmla="*/ 1 h 123"/>
                <a:gd name="T24" fmla="*/ 0 w 151"/>
                <a:gd name="T25" fmla="*/ 1 h 123"/>
                <a:gd name="T26" fmla="*/ 0 w 151"/>
                <a:gd name="T27" fmla="*/ 1 h 123"/>
                <a:gd name="T28" fmla="*/ 0 w 151"/>
                <a:gd name="T29" fmla="*/ 1 h 123"/>
                <a:gd name="T30" fmla="*/ 0 w 151"/>
                <a:gd name="T31" fmla="*/ 1 h 123"/>
                <a:gd name="T32" fmla="*/ 0 w 151"/>
                <a:gd name="T33" fmla="*/ 1 h 123"/>
                <a:gd name="T34" fmla="*/ 0 w 151"/>
                <a:gd name="T35" fmla="*/ 1 h 123"/>
                <a:gd name="T36" fmla="*/ 0 w 151"/>
                <a:gd name="T37" fmla="*/ 1 h 123"/>
                <a:gd name="T38" fmla="*/ 0 w 151"/>
                <a:gd name="T39" fmla="*/ 1 h 123"/>
                <a:gd name="T40" fmla="*/ 0 w 151"/>
                <a:gd name="T41" fmla="*/ 1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1 h 123"/>
                <a:gd name="T48" fmla="*/ 0 w 151"/>
                <a:gd name="T49" fmla="*/ 1 h 123"/>
                <a:gd name="T50" fmla="*/ 0 w 151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6" name="Freeform 84">
              <a:extLst>
                <a:ext uri="{FF2B5EF4-FFF2-40B4-BE49-F238E27FC236}">
                  <a16:creationId xmlns:a16="http://schemas.microsoft.com/office/drawing/2014/main" id="{9EC92E65-7FC7-462B-82BB-1844FCAE9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113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7" name="Freeform 85">
              <a:extLst>
                <a:ext uri="{FF2B5EF4-FFF2-40B4-BE49-F238E27FC236}">
                  <a16:creationId xmlns:a16="http://schemas.microsoft.com/office/drawing/2014/main" id="{ECBD2232-B38A-4791-87B6-1FC35CB38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114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8" name="Freeform 86">
              <a:extLst>
                <a:ext uri="{FF2B5EF4-FFF2-40B4-BE49-F238E27FC236}">
                  <a16:creationId xmlns:a16="http://schemas.microsoft.com/office/drawing/2014/main" id="{57D84ECD-0BDB-4BDD-800C-110DFB530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3140"/>
              <a:ext cx="20" cy="21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1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0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9" name="Freeform 87">
              <a:extLst>
                <a:ext uri="{FF2B5EF4-FFF2-40B4-BE49-F238E27FC236}">
                  <a16:creationId xmlns:a16="http://schemas.microsoft.com/office/drawing/2014/main" id="{53002F0A-6817-41C4-A874-038FA83E6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4" y="2590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0" name="Freeform 88">
              <a:extLst>
                <a:ext uri="{FF2B5EF4-FFF2-40B4-BE49-F238E27FC236}">
                  <a16:creationId xmlns:a16="http://schemas.microsoft.com/office/drawing/2014/main" id="{33AE6577-50BE-4756-964C-38CC2DB84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616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1" name="Freeform 89">
              <a:extLst>
                <a:ext uri="{FF2B5EF4-FFF2-40B4-BE49-F238E27FC236}">
                  <a16:creationId xmlns:a16="http://schemas.microsoft.com/office/drawing/2014/main" id="{F91A40FB-475A-4062-808F-E0B01D243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362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2" name="Freeform 90">
              <a:extLst>
                <a:ext uri="{FF2B5EF4-FFF2-40B4-BE49-F238E27FC236}">
                  <a16:creationId xmlns:a16="http://schemas.microsoft.com/office/drawing/2014/main" id="{3077E471-8FFB-4395-B323-6D9D0FD84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36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3" name="Freeform 91">
              <a:extLst>
                <a:ext uri="{FF2B5EF4-FFF2-40B4-BE49-F238E27FC236}">
                  <a16:creationId xmlns:a16="http://schemas.microsoft.com/office/drawing/2014/main" id="{8825F33F-C8C4-4318-B562-14269F5B4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247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4" name="Freeform 92">
              <a:extLst>
                <a:ext uri="{FF2B5EF4-FFF2-40B4-BE49-F238E27FC236}">
                  <a16:creationId xmlns:a16="http://schemas.microsoft.com/office/drawing/2014/main" id="{13EF30B0-E93B-45C6-8741-DDA3DB133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486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5" name="Freeform 93">
              <a:extLst>
                <a:ext uri="{FF2B5EF4-FFF2-40B4-BE49-F238E27FC236}">
                  <a16:creationId xmlns:a16="http://schemas.microsoft.com/office/drawing/2014/main" id="{30F97C1E-0C1D-4A7A-84BC-E21FC49D6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" y="2274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6" name="Freeform 94">
              <a:extLst>
                <a:ext uri="{FF2B5EF4-FFF2-40B4-BE49-F238E27FC236}">
                  <a16:creationId xmlns:a16="http://schemas.microsoft.com/office/drawing/2014/main" id="{C89ABA8B-4E50-491C-8C09-2833FC90B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28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7" name="Freeform 95">
              <a:extLst>
                <a:ext uri="{FF2B5EF4-FFF2-40B4-BE49-F238E27FC236}">
                  <a16:creationId xmlns:a16="http://schemas.microsoft.com/office/drawing/2014/main" id="{652A6333-21AE-4BE9-B749-C18C4BFA2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" y="259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8" name="Freeform 96">
              <a:extLst>
                <a:ext uri="{FF2B5EF4-FFF2-40B4-BE49-F238E27FC236}">
                  <a16:creationId xmlns:a16="http://schemas.microsoft.com/office/drawing/2014/main" id="{DCAC5953-64EA-49C5-841A-1DFC7A498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60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9" name="Freeform 97">
              <a:extLst>
                <a:ext uri="{FF2B5EF4-FFF2-40B4-BE49-F238E27FC236}">
                  <a16:creationId xmlns:a16="http://schemas.microsoft.com/office/drawing/2014/main" id="{0FC116E0-1E96-45FF-8515-C207B0E8E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655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0" name="Freeform 98">
              <a:extLst>
                <a:ext uri="{FF2B5EF4-FFF2-40B4-BE49-F238E27FC236}">
                  <a16:creationId xmlns:a16="http://schemas.microsoft.com/office/drawing/2014/main" id="{DBF4B5BE-C710-4639-A887-5837C8987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2662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1" name="Freeform 99">
              <a:extLst>
                <a:ext uri="{FF2B5EF4-FFF2-40B4-BE49-F238E27FC236}">
                  <a16:creationId xmlns:a16="http://schemas.microsoft.com/office/drawing/2014/main" id="{7A154718-A46C-4B82-85D7-C0A5998C9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711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2" name="Freeform 100">
              <a:extLst>
                <a:ext uri="{FF2B5EF4-FFF2-40B4-BE49-F238E27FC236}">
                  <a16:creationId xmlns:a16="http://schemas.microsoft.com/office/drawing/2014/main" id="{AAAED431-2E89-4C7B-A005-D1ADF57D6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1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3" name="Freeform 101">
              <a:extLst>
                <a:ext uri="{FF2B5EF4-FFF2-40B4-BE49-F238E27FC236}">
                  <a16:creationId xmlns:a16="http://schemas.microsoft.com/office/drawing/2014/main" id="{A0C0D894-0BEE-4CB9-A82B-8031F08F2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454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4" name="Freeform 102">
              <a:extLst>
                <a:ext uri="{FF2B5EF4-FFF2-40B4-BE49-F238E27FC236}">
                  <a16:creationId xmlns:a16="http://schemas.microsoft.com/office/drawing/2014/main" id="{790D5A3B-759B-4995-AAA5-222E81098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462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5" name="Freeform 103">
              <a:extLst>
                <a:ext uri="{FF2B5EF4-FFF2-40B4-BE49-F238E27FC236}">
                  <a16:creationId xmlns:a16="http://schemas.microsoft.com/office/drawing/2014/main" id="{47E3BFC3-07E4-4D34-81E1-F60775A9F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831"/>
              <a:ext cx="30" cy="29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6" name="Freeform 104">
              <a:extLst>
                <a:ext uri="{FF2B5EF4-FFF2-40B4-BE49-F238E27FC236}">
                  <a16:creationId xmlns:a16="http://schemas.microsoft.com/office/drawing/2014/main" id="{A9C3067E-035D-4B13-883A-7EB7F3A73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838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7" name="Freeform 105">
              <a:extLst>
                <a:ext uri="{FF2B5EF4-FFF2-40B4-BE49-F238E27FC236}">
                  <a16:creationId xmlns:a16="http://schemas.microsoft.com/office/drawing/2014/main" id="{678BF15E-F559-494B-9AC4-5DEDD21F9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926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" name="Freeform 106">
              <a:extLst>
                <a:ext uri="{FF2B5EF4-FFF2-40B4-BE49-F238E27FC236}">
                  <a16:creationId xmlns:a16="http://schemas.microsoft.com/office/drawing/2014/main" id="{9985F408-75AC-4F83-B6CA-8AAB91A82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293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" name="Freeform 107">
              <a:extLst>
                <a:ext uri="{FF2B5EF4-FFF2-40B4-BE49-F238E27FC236}">
                  <a16:creationId xmlns:a16="http://schemas.microsoft.com/office/drawing/2014/main" id="{56B344F5-E368-4046-BDFB-1619715E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95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" name="Freeform 108">
              <a:extLst>
                <a:ext uri="{FF2B5EF4-FFF2-40B4-BE49-F238E27FC236}">
                  <a16:creationId xmlns:a16="http://schemas.microsoft.com/office/drawing/2014/main" id="{804A36BC-5517-4137-8673-6D7215891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965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" name="Freeform 109">
              <a:extLst>
                <a:ext uri="{FF2B5EF4-FFF2-40B4-BE49-F238E27FC236}">
                  <a16:creationId xmlns:a16="http://schemas.microsoft.com/office/drawing/2014/main" id="{9C174650-65DB-4A34-824B-584DAD20D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879"/>
              <a:ext cx="30" cy="29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" name="Freeform 110">
              <a:extLst>
                <a:ext uri="{FF2B5EF4-FFF2-40B4-BE49-F238E27FC236}">
                  <a16:creationId xmlns:a16="http://schemas.microsoft.com/office/drawing/2014/main" id="{D2F81431-F74B-4B27-A48E-4CB98F33E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2886"/>
              <a:ext cx="15" cy="14"/>
            </a:xfrm>
            <a:custGeom>
              <a:avLst/>
              <a:gdLst>
                <a:gd name="T0" fmla="*/ 1 w 30"/>
                <a:gd name="T1" fmla="*/ 1 h 27"/>
                <a:gd name="T2" fmla="*/ 1 w 30"/>
                <a:gd name="T3" fmla="*/ 1 h 27"/>
                <a:gd name="T4" fmla="*/ 1 w 30"/>
                <a:gd name="T5" fmla="*/ 1 h 27"/>
                <a:gd name="T6" fmla="*/ 1 w 30"/>
                <a:gd name="T7" fmla="*/ 1 h 27"/>
                <a:gd name="T8" fmla="*/ 1 w 30"/>
                <a:gd name="T9" fmla="*/ 1 h 27"/>
                <a:gd name="T10" fmla="*/ 1 w 30"/>
                <a:gd name="T11" fmla="*/ 1 h 27"/>
                <a:gd name="T12" fmla="*/ 1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1 w 30"/>
                <a:gd name="T21" fmla="*/ 1 h 27"/>
                <a:gd name="T22" fmla="*/ 1 w 30"/>
                <a:gd name="T23" fmla="*/ 1 h 27"/>
                <a:gd name="T24" fmla="*/ 1 w 30"/>
                <a:gd name="T25" fmla="*/ 1 h 27"/>
                <a:gd name="T26" fmla="*/ 1 w 30"/>
                <a:gd name="T27" fmla="*/ 1 h 27"/>
                <a:gd name="T28" fmla="*/ 1 w 30"/>
                <a:gd name="T29" fmla="*/ 0 h 27"/>
                <a:gd name="T30" fmla="*/ 1 w 30"/>
                <a:gd name="T31" fmla="*/ 0 h 27"/>
                <a:gd name="T32" fmla="*/ 1 w 30"/>
                <a:gd name="T33" fmla="*/ 0 h 27"/>
                <a:gd name="T34" fmla="*/ 1 w 30"/>
                <a:gd name="T35" fmla="*/ 0 h 27"/>
                <a:gd name="T36" fmla="*/ 1 w 30"/>
                <a:gd name="T37" fmla="*/ 0 h 27"/>
                <a:gd name="T38" fmla="*/ 1 w 30"/>
                <a:gd name="T39" fmla="*/ 1 h 27"/>
                <a:gd name="T40" fmla="*/ 1 w 30"/>
                <a:gd name="T41" fmla="*/ 1 h 27"/>
                <a:gd name="T42" fmla="*/ 1 w 30"/>
                <a:gd name="T43" fmla="*/ 1 h 27"/>
                <a:gd name="T44" fmla="*/ 1 w 30"/>
                <a:gd name="T45" fmla="*/ 1 h 27"/>
                <a:gd name="T46" fmla="*/ 1 w 30"/>
                <a:gd name="T47" fmla="*/ 1 h 27"/>
                <a:gd name="T48" fmla="*/ 1 w 30"/>
                <a:gd name="T49" fmla="*/ 1 h 27"/>
                <a:gd name="T50" fmla="*/ 1 w 30"/>
                <a:gd name="T51" fmla="*/ 1 h 27"/>
                <a:gd name="T52" fmla="*/ 1 w 30"/>
                <a:gd name="T53" fmla="*/ 1 h 27"/>
                <a:gd name="T54" fmla="*/ 1 w 30"/>
                <a:gd name="T55" fmla="*/ 1 h 27"/>
                <a:gd name="T56" fmla="*/ 1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" name="Freeform 111">
              <a:extLst>
                <a:ext uri="{FF2B5EF4-FFF2-40B4-BE49-F238E27FC236}">
                  <a16:creationId xmlns:a16="http://schemas.microsoft.com/office/drawing/2014/main" id="{ED923F61-23A4-475A-8A47-E521D17F1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307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" name="Freeform 112">
              <a:extLst>
                <a:ext uri="{FF2B5EF4-FFF2-40B4-BE49-F238E27FC236}">
                  <a16:creationId xmlns:a16="http://schemas.microsoft.com/office/drawing/2014/main" id="{D524A553-98F6-4AB6-8E5E-CD4FD7B5D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307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" name="Freeform 113">
              <a:extLst>
                <a:ext uri="{FF2B5EF4-FFF2-40B4-BE49-F238E27FC236}">
                  <a16:creationId xmlns:a16="http://schemas.microsoft.com/office/drawing/2014/main" id="{432FA6E8-BD3F-4477-9ABB-6F9C0F364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0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" name="Freeform 114">
              <a:extLst>
                <a:ext uri="{FF2B5EF4-FFF2-40B4-BE49-F238E27FC236}">
                  <a16:creationId xmlns:a16="http://schemas.microsoft.com/office/drawing/2014/main" id="{03DF25FF-0889-4248-9AAA-16A779D0D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321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" name="Freeform 115">
              <a:extLst>
                <a:ext uri="{FF2B5EF4-FFF2-40B4-BE49-F238E27FC236}">
                  <a16:creationId xmlns:a16="http://schemas.microsoft.com/office/drawing/2014/main" id="{947812F0-B6EA-4A36-B99A-0A5A7B47B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" y="3332"/>
              <a:ext cx="30" cy="29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" name="Freeform 116">
              <a:extLst>
                <a:ext uri="{FF2B5EF4-FFF2-40B4-BE49-F238E27FC236}">
                  <a16:creationId xmlns:a16="http://schemas.microsoft.com/office/drawing/2014/main" id="{8F2ED286-994F-486F-BB7A-7F60EFEE5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339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" name="Freeform 117">
              <a:extLst>
                <a:ext uri="{FF2B5EF4-FFF2-40B4-BE49-F238E27FC236}">
                  <a16:creationId xmlns:a16="http://schemas.microsoft.com/office/drawing/2014/main" id="{F8BD0B47-C4C1-439E-8006-65D7DFBBB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3252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" name="Freeform 118">
              <a:extLst>
                <a:ext uri="{FF2B5EF4-FFF2-40B4-BE49-F238E27FC236}">
                  <a16:creationId xmlns:a16="http://schemas.microsoft.com/office/drawing/2014/main" id="{59617FDD-7DDE-4078-8197-7F8280F29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59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" name="Freeform 119">
              <a:extLst>
                <a:ext uri="{FF2B5EF4-FFF2-40B4-BE49-F238E27FC236}">
                  <a16:creationId xmlns:a16="http://schemas.microsoft.com/office/drawing/2014/main" id="{AEB3FF20-8163-43AF-AEA4-FB65DF215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300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" name="Freeform 120">
              <a:extLst>
                <a:ext uri="{FF2B5EF4-FFF2-40B4-BE49-F238E27FC236}">
                  <a16:creationId xmlns:a16="http://schemas.microsoft.com/office/drawing/2014/main" id="{D64FB7F6-25BD-4481-A222-6201BA854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008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" name="Freeform 121">
              <a:extLst>
                <a:ext uri="{FF2B5EF4-FFF2-40B4-BE49-F238E27FC236}">
                  <a16:creationId xmlns:a16="http://schemas.microsoft.com/office/drawing/2014/main" id="{ACCCC6A3-ACFB-484F-A032-B6C44925D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" y="319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" name="Freeform 122">
              <a:extLst>
                <a:ext uri="{FF2B5EF4-FFF2-40B4-BE49-F238E27FC236}">
                  <a16:creationId xmlns:a16="http://schemas.microsoft.com/office/drawing/2014/main" id="{8B223F68-99F5-4094-ABF0-F5302BE6E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20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5" name="Freeform 123">
              <a:extLst>
                <a:ext uri="{FF2B5EF4-FFF2-40B4-BE49-F238E27FC236}">
                  <a16:creationId xmlns:a16="http://schemas.microsoft.com/office/drawing/2014/main" id="{E53DD122-C981-4AED-8BC9-FE6637261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3094"/>
              <a:ext cx="30" cy="30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6" name="Freeform 124">
              <a:extLst>
                <a:ext uri="{FF2B5EF4-FFF2-40B4-BE49-F238E27FC236}">
                  <a16:creationId xmlns:a16="http://schemas.microsoft.com/office/drawing/2014/main" id="{E106A250-68A4-48B2-B135-C9C83B121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3102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7" name="Freeform 125">
              <a:extLst>
                <a:ext uri="{FF2B5EF4-FFF2-40B4-BE49-F238E27FC236}">
                  <a16:creationId xmlns:a16="http://schemas.microsoft.com/office/drawing/2014/main" id="{83647B2A-AFA0-4415-8847-5F55895CA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327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8" name="Freeform 126">
              <a:extLst>
                <a:ext uri="{FF2B5EF4-FFF2-40B4-BE49-F238E27FC236}">
                  <a16:creationId xmlns:a16="http://schemas.microsoft.com/office/drawing/2014/main" id="{4566274C-C215-4597-80DB-9EA31AA5E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280"/>
              <a:ext cx="15" cy="15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9" name="Freeform 127">
              <a:extLst>
                <a:ext uri="{FF2B5EF4-FFF2-40B4-BE49-F238E27FC236}">
                  <a16:creationId xmlns:a16="http://schemas.microsoft.com/office/drawing/2014/main" id="{A38350CA-04F0-41E0-B34A-99523C29B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390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" name="Freeform 128">
              <a:extLst>
                <a:ext uri="{FF2B5EF4-FFF2-40B4-BE49-F238E27FC236}">
                  <a16:creationId xmlns:a16="http://schemas.microsoft.com/office/drawing/2014/main" id="{21562591-C618-44FB-AC95-BC095CDC0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39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" name="Freeform 129">
              <a:extLst>
                <a:ext uri="{FF2B5EF4-FFF2-40B4-BE49-F238E27FC236}">
                  <a16:creationId xmlns:a16="http://schemas.microsoft.com/office/drawing/2014/main" id="{27B209FB-27A7-4BAD-A098-79FC9D53C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331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" name="Freeform 130">
              <a:extLst>
                <a:ext uri="{FF2B5EF4-FFF2-40B4-BE49-F238E27FC236}">
                  <a16:creationId xmlns:a16="http://schemas.microsoft.com/office/drawing/2014/main" id="{6EAE614B-4959-45DD-9C28-20B976A94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332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" name="Freeform 131">
              <a:extLst>
                <a:ext uri="{FF2B5EF4-FFF2-40B4-BE49-F238E27FC236}">
                  <a16:creationId xmlns:a16="http://schemas.microsoft.com/office/drawing/2014/main" id="{93204BC0-DA75-4B72-8FA7-C8316C708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339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" name="Freeform 132">
              <a:extLst>
                <a:ext uri="{FF2B5EF4-FFF2-40B4-BE49-F238E27FC236}">
                  <a16:creationId xmlns:a16="http://schemas.microsoft.com/office/drawing/2014/main" id="{9B27EF71-E83B-4B94-82DA-3283F36CD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405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" name="Freeform 133">
              <a:extLst>
                <a:ext uri="{FF2B5EF4-FFF2-40B4-BE49-F238E27FC236}">
                  <a16:creationId xmlns:a16="http://schemas.microsoft.com/office/drawing/2014/main" id="{0F77985B-BD7A-4C6A-A3EC-73296B7E8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129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" name="Freeform 134">
              <a:extLst>
                <a:ext uri="{FF2B5EF4-FFF2-40B4-BE49-F238E27FC236}">
                  <a16:creationId xmlns:a16="http://schemas.microsoft.com/office/drawing/2014/main" id="{5F4CFEFD-A1E0-4086-9DC0-ACD3858E7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3136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" name="Freeform 135">
              <a:extLst>
                <a:ext uri="{FF2B5EF4-FFF2-40B4-BE49-F238E27FC236}">
                  <a16:creationId xmlns:a16="http://schemas.microsoft.com/office/drawing/2014/main" id="{3265FEF9-9BA7-4147-A91A-F426A9743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11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" name="Freeform 136">
              <a:extLst>
                <a:ext uri="{FF2B5EF4-FFF2-40B4-BE49-F238E27FC236}">
                  <a16:creationId xmlns:a16="http://schemas.microsoft.com/office/drawing/2014/main" id="{A66B22F4-29C4-4A8A-A94A-81E35A1E7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311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" name="Freeform 137">
              <a:extLst>
                <a:ext uri="{FF2B5EF4-FFF2-40B4-BE49-F238E27FC236}">
                  <a16:creationId xmlns:a16="http://schemas.microsoft.com/office/drawing/2014/main" id="{FB819230-932D-4EEA-85EE-995F2F19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257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" name="Freeform 138">
              <a:extLst>
                <a:ext uri="{FF2B5EF4-FFF2-40B4-BE49-F238E27FC236}">
                  <a16:creationId xmlns:a16="http://schemas.microsoft.com/office/drawing/2014/main" id="{77FAD938-73D5-47EA-870F-627ECD917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326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" name="Freeform 139">
              <a:extLst>
                <a:ext uri="{FF2B5EF4-FFF2-40B4-BE49-F238E27FC236}">
                  <a16:creationId xmlns:a16="http://schemas.microsoft.com/office/drawing/2014/main" id="{73F3848E-0180-4273-993E-6E0A63383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3" y="3382"/>
              <a:ext cx="30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" name="Freeform 140">
              <a:extLst>
                <a:ext uri="{FF2B5EF4-FFF2-40B4-BE49-F238E27FC236}">
                  <a16:creationId xmlns:a16="http://schemas.microsoft.com/office/drawing/2014/main" id="{79443093-1742-46E5-944B-415F2DE46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3390"/>
              <a:ext cx="14" cy="14"/>
            </a:xfrm>
            <a:custGeom>
              <a:avLst/>
              <a:gdLst>
                <a:gd name="T0" fmla="*/ 1 w 28"/>
                <a:gd name="T1" fmla="*/ 0 h 29"/>
                <a:gd name="T2" fmla="*/ 1 w 28"/>
                <a:gd name="T3" fmla="*/ 0 h 29"/>
                <a:gd name="T4" fmla="*/ 1 w 28"/>
                <a:gd name="T5" fmla="*/ 0 h 29"/>
                <a:gd name="T6" fmla="*/ 1 w 28"/>
                <a:gd name="T7" fmla="*/ 0 h 29"/>
                <a:gd name="T8" fmla="*/ 1 w 28"/>
                <a:gd name="T9" fmla="*/ 0 h 29"/>
                <a:gd name="T10" fmla="*/ 1 w 28"/>
                <a:gd name="T11" fmla="*/ 0 h 29"/>
                <a:gd name="T12" fmla="*/ 1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1 w 28"/>
                <a:gd name="T21" fmla="*/ 0 h 29"/>
                <a:gd name="T22" fmla="*/ 1 w 28"/>
                <a:gd name="T23" fmla="*/ 0 h 29"/>
                <a:gd name="T24" fmla="*/ 1 w 28"/>
                <a:gd name="T25" fmla="*/ 0 h 29"/>
                <a:gd name="T26" fmla="*/ 1 w 28"/>
                <a:gd name="T27" fmla="*/ 0 h 29"/>
                <a:gd name="T28" fmla="*/ 1 w 28"/>
                <a:gd name="T29" fmla="*/ 0 h 29"/>
                <a:gd name="T30" fmla="*/ 1 w 28"/>
                <a:gd name="T31" fmla="*/ 0 h 29"/>
                <a:gd name="T32" fmla="*/ 1 w 28"/>
                <a:gd name="T33" fmla="*/ 0 h 29"/>
                <a:gd name="T34" fmla="*/ 1 w 28"/>
                <a:gd name="T35" fmla="*/ 0 h 29"/>
                <a:gd name="T36" fmla="*/ 1 w 28"/>
                <a:gd name="T37" fmla="*/ 0 h 29"/>
                <a:gd name="T38" fmla="*/ 1 w 28"/>
                <a:gd name="T39" fmla="*/ 0 h 29"/>
                <a:gd name="T40" fmla="*/ 1 w 28"/>
                <a:gd name="T41" fmla="*/ 0 h 29"/>
                <a:gd name="T42" fmla="*/ 1 w 28"/>
                <a:gd name="T43" fmla="*/ 0 h 29"/>
                <a:gd name="T44" fmla="*/ 1 w 28"/>
                <a:gd name="T45" fmla="*/ 0 h 29"/>
                <a:gd name="T46" fmla="*/ 1 w 28"/>
                <a:gd name="T47" fmla="*/ 0 h 29"/>
                <a:gd name="T48" fmla="*/ 1 w 28"/>
                <a:gd name="T49" fmla="*/ 0 h 29"/>
                <a:gd name="T50" fmla="*/ 1 w 28"/>
                <a:gd name="T51" fmla="*/ 0 h 29"/>
                <a:gd name="T52" fmla="*/ 1 w 28"/>
                <a:gd name="T53" fmla="*/ 0 h 29"/>
                <a:gd name="T54" fmla="*/ 1 w 28"/>
                <a:gd name="T55" fmla="*/ 0 h 29"/>
                <a:gd name="T56" fmla="*/ 1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" name="Freeform 141">
              <a:extLst>
                <a:ext uri="{FF2B5EF4-FFF2-40B4-BE49-F238E27FC236}">
                  <a16:creationId xmlns:a16="http://schemas.microsoft.com/office/drawing/2014/main" id="{FB128737-7E9B-4305-8E63-502AD1F31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40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" name="Freeform 142">
              <a:extLst>
                <a:ext uri="{FF2B5EF4-FFF2-40B4-BE49-F238E27FC236}">
                  <a16:creationId xmlns:a16="http://schemas.microsoft.com/office/drawing/2014/main" id="{C48E1A34-C86E-4151-BCEF-7AF792DC0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3417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" name="Freeform 143">
              <a:extLst>
                <a:ext uri="{FF2B5EF4-FFF2-40B4-BE49-F238E27FC236}">
                  <a16:creationId xmlns:a16="http://schemas.microsoft.com/office/drawing/2014/main" id="{7739645B-1272-4CCB-BEA6-050CE7683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310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" name="Freeform 144">
              <a:extLst>
                <a:ext uri="{FF2B5EF4-FFF2-40B4-BE49-F238E27FC236}">
                  <a16:creationId xmlns:a16="http://schemas.microsoft.com/office/drawing/2014/main" id="{0E3AE0BF-FC9F-49D2-8AC2-FEA7A107F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318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" name="Freeform 145">
              <a:extLst>
                <a:ext uri="{FF2B5EF4-FFF2-40B4-BE49-F238E27FC236}">
                  <a16:creationId xmlns:a16="http://schemas.microsoft.com/office/drawing/2014/main" id="{2B23D670-3C52-47D4-9696-76958BE7D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18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8" name="Freeform 146">
              <a:extLst>
                <a:ext uri="{FF2B5EF4-FFF2-40B4-BE49-F238E27FC236}">
                  <a16:creationId xmlns:a16="http://schemas.microsoft.com/office/drawing/2014/main" id="{E2E28654-AEA6-4843-A221-7E22B7F23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18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9" name="Freeform 147">
              <a:extLst>
                <a:ext uri="{FF2B5EF4-FFF2-40B4-BE49-F238E27FC236}">
                  <a16:creationId xmlns:a16="http://schemas.microsoft.com/office/drawing/2014/main" id="{51D7A4AB-2732-4320-A73B-EFCE813A8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331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20" name="Freeform 148">
              <a:extLst>
                <a:ext uri="{FF2B5EF4-FFF2-40B4-BE49-F238E27FC236}">
                  <a16:creationId xmlns:a16="http://schemas.microsoft.com/office/drawing/2014/main" id="{DC2BB7D9-3CA3-4169-8328-767DCAC1D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" y="3318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21" name="Freeform 149">
              <a:extLst>
                <a:ext uri="{FF2B5EF4-FFF2-40B4-BE49-F238E27FC236}">
                  <a16:creationId xmlns:a16="http://schemas.microsoft.com/office/drawing/2014/main" id="{2B114574-0B78-4F39-9CED-66656093B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23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22" name="Freeform 150">
              <a:extLst>
                <a:ext uri="{FF2B5EF4-FFF2-40B4-BE49-F238E27FC236}">
                  <a16:creationId xmlns:a16="http://schemas.microsoft.com/office/drawing/2014/main" id="{9809D99D-2405-435B-8D43-FAD33B0EF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24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2" name="Group 151">
            <a:extLst>
              <a:ext uri="{FF2B5EF4-FFF2-40B4-BE49-F238E27FC236}">
                <a16:creationId xmlns:a16="http://schemas.microsoft.com/office/drawing/2014/main" id="{0FF76B08-0863-49F2-B665-E1C32213901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0423525" y="5029201"/>
            <a:ext cx="1616075" cy="1725613"/>
            <a:chOff x="2794" y="2160"/>
            <a:chExt cx="1154" cy="1279"/>
          </a:xfrm>
        </p:grpSpPr>
        <p:sp>
          <p:nvSpPr>
            <p:cNvPr id="14343" name="AutoShape 152">
              <a:extLst>
                <a:ext uri="{FF2B5EF4-FFF2-40B4-BE49-F238E27FC236}">
                  <a16:creationId xmlns:a16="http://schemas.microsoft.com/office/drawing/2014/main" id="{4B3CA9AB-2D9F-4AA5-9B9E-2FD59660D5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32" y="2160"/>
              <a:ext cx="1116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Freeform 153">
              <a:extLst>
                <a:ext uri="{FF2B5EF4-FFF2-40B4-BE49-F238E27FC236}">
                  <a16:creationId xmlns:a16="http://schemas.microsoft.com/office/drawing/2014/main" id="{25887BED-351E-492A-8D27-5846DEA10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" y="2780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Freeform 154">
              <a:extLst>
                <a:ext uri="{FF2B5EF4-FFF2-40B4-BE49-F238E27FC236}">
                  <a16:creationId xmlns:a16="http://schemas.microsoft.com/office/drawing/2014/main" id="{3169DC08-5E2C-457F-8F1A-F42C5D72D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Freeform 155">
              <a:extLst>
                <a:ext uri="{FF2B5EF4-FFF2-40B4-BE49-F238E27FC236}">
                  <a16:creationId xmlns:a16="http://schemas.microsoft.com/office/drawing/2014/main" id="{B70552BC-931A-44E3-8B7D-7FC13C789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0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Freeform 156">
              <a:extLst>
                <a:ext uri="{FF2B5EF4-FFF2-40B4-BE49-F238E27FC236}">
                  <a16:creationId xmlns:a16="http://schemas.microsoft.com/office/drawing/2014/main" id="{AEFD1940-99BF-4F5A-B04F-7327CA729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718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Freeform 157">
              <a:extLst>
                <a:ext uri="{FF2B5EF4-FFF2-40B4-BE49-F238E27FC236}">
                  <a16:creationId xmlns:a16="http://schemas.microsoft.com/office/drawing/2014/main" id="{E16F6023-7A00-451F-8EA3-45CE66489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800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9" name="Freeform 158">
              <a:extLst>
                <a:ext uri="{FF2B5EF4-FFF2-40B4-BE49-F238E27FC236}">
                  <a16:creationId xmlns:a16="http://schemas.microsoft.com/office/drawing/2014/main" id="{914E0064-0DE5-4662-8F4D-76FCE79F7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818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Freeform 159">
              <a:extLst>
                <a:ext uri="{FF2B5EF4-FFF2-40B4-BE49-F238E27FC236}">
                  <a16:creationId xmlns:a16="http://schemas.microsoft.com/office/drawing/2014/main" id="{3EA4218D-B086-47A9-AA19-D920A342A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799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Freeform 160">
              <a:extLst>
                <a:ext uri="{FF2B5EF4-FFF2-40B4-BE49-F238E27FC236}">
                  <a16:creationId xmlns:a16="http://schemas.microsoft.com/office/drawing/2014/main" id="{7AEA81B8-01AC-4189-B1AE-D9E0615B9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718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Freeform 161">
              <a:extLst>
                <a:ext uri="{FF2B5EF4-FFF2-40B4-BE49-F238E27FC236}">
                  <a16:creationId xmlns:a16="http://schemas.microsoft.com/office/drawing/2014/main" id="{B6ECC62B-E246-4576-AA86-FD6AD8AE7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261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Freeform 162">
              <a:extLst>
                <a:ext uri="{FF2B5EF4-FFF2-40B4-BE49-F238E27FC236}">
                  <a16:creationId xmlns:a16="http://schemas.microsoft.com/office/drawing/2014/main" id="{33D0629A-B5DF-4125-9142-FE5826FA1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Freeform 163">
              <a:extLst>
                <a:ext uri="{FF2B5EF4-FFF2-40B4-BE49-F238E27FC236}">
                  <a16:creationId xmlns:a16="http://schemas.microsoft.com/office/drawing/2014/main" id="{A4AE5116-DDB8-4004-BCE9-1EBEDF3D2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21"/>
              <a:ext cx="26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5" name="Freeform 164">
              <a:extLst>
                <a:ext uri="{FF2B5EF4-FFF2-40B4-BE49-F238E27FC236}">
                  <a16:creationId xmlns:a16="http://schemas.microsoft.com/office/drawing/2014/main" id="{4AA005CA-6516-4EE9-B5FF-DA2255719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36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6" name="Freeform 165">
              <a:extLst>
                <a:ext uri="{FF2B5EF4-FFF2-40B4-BE49-F238E27FC236}">
                  <a16:creationId xmlns:a16="http://schemas.microsoft.com/office/drawing/2014/main" id="{3DA6C556-40D2-4045-81C4-A4165A581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7" name="Freeform 166">
              <a:extLst>
                <a:ext uri="{FF2B5EF4-FFF2-40B4-BE49-F238E27FC236}">
                  <a16:creationId xmlns:a16="http://schemas.microsoft.com/office/drawing/2014/main" id="{E8383842-9669-497C-837F-5516E66CD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22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8" name="Freeform 167">
              <a:extLst>
                <a:ext uri="{FF2B5EF4-FFF2-40B4-BE49-F238E27FC236}">
                  <a16:creationId xmlns:a16="http://schemas.microsoft.com/office/drawing/2014/main" id="{9192E8E2-6076-4C5C-AA1D-774B5B2C7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69"/>
              <a:ext cx="36" cy="28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Freeform 168">
              <a:extLst>
                <a:ext uri="{FF2B5EF4-FFF2-40B4-BE49-F238E27FC236}">
                  <a16:creationId xmlns:a16="http://schemas.microsoft.com/office/drawing/2014/main" id="{048B547E-F06A-4F72-81E3-B0CDA2DD0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23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Freeform 169">
              <a:extLst>
                <a:ext uri="{FF2B5EF4-FFF2-40B4-BE49-F238E27FC236}">
                  <a16:creationId xmlns:a16="http://schemas.microsoft.com/office/drawing/2014/main" id="{9C388267-8C84-4A1F-B5DE-93EB169D0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" y="3106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Freeform 170">
              <a:extLst>
                <a:ext uri="{FF2B5EF4-FFF2-40B4-BE49-F238E27FC236}">
                  <a16:creationId xmlns:a16="http://schemas.microsoft.com/office/drawing/2014/main" id="{E4DC7FBE-3531-415D-B542-D94CA843E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2" name="Freeform 171">
              <a:extLst>
                <a:ext uri="{FF2B5EF4-FFF2-40B4-BE49-F238E27FC236}">
                  <a16:creationId xmlns:a16="http://schemas.microsoft.com/office/drawing/2014/main" id="{63944A71-C259-4455-9777-8FF78B266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066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3" name="Freeform 172">
              <a:extLst>
                <a:ext uri="{FF2B5EF4-FFF2-40B4-BE49-F238E27FC236}">
                  <a16:creationId xmlns:a16="http://schemas.microsoft.com/office/drawing/2014/main" id="{059E62FC-E256-4E15-B7E0-BEDC574A2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081"/>
              <a:ext cx="36" cy="29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4" name="Freeform 173">
              <a:extLst>
                <a:ext uri="{FF2B5EF4-FFF2-40B4-BE49-F238E27FC236}">
                  <a16:creationId xmlns:a16="http://schemas.microsoft.com/office/drawing/2014/main" id="{45935A65-E395-4B51-82AA-869790236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3114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5" name="Freeform 174">
              <a:extLst>
                <a:ext uri="{FF2B5EF4-FFF2-40B4-BE49-F238E27FC236}">
                  <a16:creationId xmlns:a16="http://schemas.microsoft.com/office/drawing/2014/main" id="{F580AB0D-F864-4052-84C3-4F7A2E104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3" y="3121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6" name="Freeform 175">
              <a:extLst>
                <a:ext uri="{FF2B5EF4-FFF2-40B4-BE49-F238E27FC236}">
                  <a16:creationId xmlns:a16="http://schemas.microsoft.com/office/drawing/2014/main" id="{BBD5EBD5-62F3-41A2-B85F-02CC2D65A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114"/>
              <a:ext cx="36" cy="28"/>
            </a:xfrm>
            <a:custGeom>
              <a:avLst/>
              <a:gdLst>
                <a:gd name="T0" fmla="*/ 1 w 71"/>
                <a:gd name="T1" fmla="*/ 0 h 56"/>
                <a:gd name="T2" fmla="*/ 0 w 71"/>
                <a:gd name="T3" fmla="*/ 1 h 56"/>
                <a:gd name="T4" fmla="*/ 1 w 71"/>
                <a:gd name="T5" fmla="*/ 1 h 56"/>
                <a:gd name="T6" fmla="*/ 1 w 71"/>
                <a:gd name="T7" fmla="*/ 1 h 56"/>
                <a:gd name="T8" fmla="*/ 1 w 71"/>
                <a:gd name="T9" fmla="*/ 1 h 56"/>
                <a:gd name="T10" fmla="*/ 1 w 71"/>
                <a:gd name="T11" fmla="*/ 1 h 56"/>
                <a:gd name="T12" fmla="*/ 1 w 71"/>
                <a:gd name="T13" fmla="*/ 1 h 56"/>
                <a:gd name="T14" fmla="*/ 1 w 71"/>
                <a:gd name="T15" fmla="*/ 1 h 56"/>
                <a:gd name="T16" fmla="*/ 1 w 71"/>
                <a:gd name="T17" fmla="*/ 1 h 56"/>
                <a:gd name="T18" fmla="*/ 1 w 71"/>
                <a:gd name="T19" fmla="*/ 1 h 56"/>
                <a:gd name="T20" fmla="*/ 1 w 71"/>
                <a:gd name="T21" fmla="*/ 1 h 56"/>
                <a:gd name="T22" fmla="*/ 1 w 71"/>
                <a:gd name="T23" fmla="*/ 1 h 56"/>
                <a:gd name="T24" fmla="*/ 1 w 71"/>
                <a:gd name="T25" fmla="*/ 1 h 56"/>
                <a:gd name="T26" fmla="*/ 1 w 71"/>
                <a:gd name="T27" fmla="*/ 1 h 56"/>
                <a:gd name="T28" fmla="*/ 1 w 71"/>
                <a:gd name="T29" fmla="*/ 0 h 56"/>
                <a:gd name="T30" fmla="*/ 1 w 71"/>
                <a:gd name="T31" fmla="*/ 0 h 56"/>
                <a:gd name="T32" fmla="*/ 1 w 71"/>
                <a:gd name="T33" fmla="*/ 0 h 56"/>
                <a:gd name="T34" fmla="*/ 1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Freeform 176">
              <a:extLst>
                <a:ext uri="{FF2B5EF4-FFF2-40B4-BE49-F238E27FC236}">
                  <a16:creationId xmlns:a16="http://schemas.microsoft.com/office/drawing/2014/main" id="{ECA20891-1BDB-41D3-9AEE-532642D22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081"/>
              <a:ext cx="37" cy="28"/>
            </a:xfrm>
            <a:custGeom>
              <a:avLst/>
              <a:gdLst>
                <a:gd name="T0" fmla="*/ 0 w 72"/>
                <a:gd name="T1" fmla="*/ 0 h 57"/>
                <a:gd name="T2" fmla="*/ 1 w 72"/>
                <a:gd name="T3" fmla="*/ 0 h 57"/>
                <a:gd name="T4" fmla="*/ 1 w 72"/>
                <a:gd name="T5" fmla="*/ 0 h 57"/>
                <a:gd name="T6" fmla="*/ 1 w 72"/>
                <a:gd name="T7" fmla="*/ 0 h 57"/>
                <a:gd name="T8" fmla="*/ 1 w 72"/>
                <a:gd name="T9" fmla="*/ 0 h 57"/>
                <a:gd name="T10" fmla="*/ 1 w 72"/>
                <a:gd name="T11" fmla="*/ 0 h 57"/>
                <a:gd name="T12" fmla="*/ 1 w 72"/>
                <a:gd name="T13" fmla="*/ 0 h 57"/>
                <a:gd name="T14" fmla="*/ 1 w 72"/>
                <a:gd name="T15" fmla="*/ 0 h 57"/>
                <a:gd name="T16" fmla="*/ 1 w 72"/>
                <a:gd name="T17" fmla="*/ 0 h 57"/>
                <a:gd name="T18" fmla="*/ 1 w 72"/>
                <a:gd name="T19" fmla="*/ 0 h 57"/>
                <a:gd name="T20" fmla="*/ 1 w 72"/>
                <a:gd name="T21" fmla="*/ 0 h 57"/>
                <a:gd name="T22" fmla="*/ 1 w 72"/>
                <a:gd name="T23" fmla="*/ 0 h 57"/>
                <a:gd name="T24" fmla="*/ 1 w 72"/>
                <a:gd name="T25" fmla="*/ 0 h 57"/>
                <a:gd name="T26" fmla="*/ 1 w 72"/>
                <a:gd name="T27" fmla="*/ 0 h 57"/>
                <a:gd name="T28" fmla="*/ 1 w 72"/>
                <a:gd name="T29" fmla="*/ 0 h 57"/>
                <a:gd name="T30" fmla="*/ 1 w 72"/>
                <a:gd name="T31" fmla="*/ 0 h 57"/>
                <a:gd name="T32" fmla="*/ 1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8" name="Freeform 177">
              <a:extLst>
                <a:ext uri="{FF2B5EF4-FFF2-40B4-BE49-F238E27FC236}">
                  <a16:creationId xmlns:a16="http://schemas.microsoft.com/office/drawing/2014/main" id="{D698678E-6F09-4601-A9FC-0BA78BA1E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" y="3087"/>
              <a:ext cx="11" cy="12"/>
            </a:xfrm>
            <a:custGeom>
              <a:avLst/>
              <a:gdLst>
                <a:gd name="T0" fmla="*/ 0 w 23"/>
                <a:gd name="T1" fmla="*/ 1 h 24"/>
                <a:gd name="T2" fmla="*/ 0 w 23"/>
                <a:gd name="T3" fmla="*/ 1 h 24"/>
                <a:gd name="T4" fmla="*/ 0 w 23"/>
                <a:gd name="T5" fmla="*/ 1 h 24"/>
                <a:gd name="T6" fmla="*/ 0 w 23"/>
                <a:gd name="T7" fmla="*/ 1 h 24"/>
                <a:gd name="T8" fmla="*/ 0 w 23"/>
                <a:gd name="T9" fmla="*/ 1 h 24"/>
                <a:gd name="T10" fmla="*/ 0 w 23"/>
                <a:gd name="T11" fmla="*/ 1 h 24"/>
                <a:gd name="T12" fmla="*/ 0 w 23"/>
                <a:gd name="T13" fmla="*/ 1 h 24"/>
                <a:gd name="T14" fmla="*/ 0 w 23"/>
                <a:gd name="T15" fmla="*/ 1 h 24"/>
                <a:gd name="T16" fmla="*/ 0 w 23"/>
                <a:gd name="T17" fmla="*/ 0 h 24"/>
                <a:gd name="T18" fmla="*/ 0 w 23"/>
                <a:gd name="T19" fmla="*/ 1 h 24"/>
                <a:gd name="T20" fmla="*/ 0 w 23"/>
                <a:gd name="T21" fmla="*/ 1 h 24"/>
                <a:gd name="T22" fmla="*/ 0 w 23"/>
                <a:gd name="T23" fmla="*/ 1 h 24"/>
                <a:gd name="T24" fmla="*/ 0 w 23"/>
                <a:gd name="T25" fmla="*/ 1 h 24"/>
                <a:gd name="T26" fmla="*/ 0 w 23"/>
                <a:gd name="T27" fmla="*/ 1 h 24"/>
                <a:gd name="T28" fmla="*/ 0 w 23"/>
                <a:gd name="T29" fmla="*/ 1 h 24"/>
                <a:gd name="T30" fmla="*/ 0 w 23"/>
                <a:gd name="T31" fmla="*/ 1 h 24"/>
                <a:gd name="T32" fmla="*/ 0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9" name="Freeform 178">
              <a:extLst>
                <a:ext uri="{FF2B5EF4-FFF2-40B4-BE49-F238E27FC236}">
                  <a16:creationId xmlns:a16="http://schemas.microsoft.com/office/drawing/2014/main" id="{AE18A6C6-C3BA-44C3-A3BB-DA305B49E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Freeform 179">
              <a:extLst>
                <a:ext uri="{FF2B5EF4-FFF2-40B4-BE49-F238E27FC236}">
                  <a16:creationId xmlns:a16="http://schemas.microsoft.com/office/drawing/2014/main" id="{E61D1CFC-FB3A-40F2-9650-BED50BC95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048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Freeform 180">
              <a:extLst>
                <a:ext uri="{FF2B5EF4-FFF2-40B4-BE49-F238E27FC236}">
                  <a16:creationId xmlns:a16="http://schemas.microsoft.com/office/drawing/2014/main" id="{32E4897F-F33F-4094-8BA0-54B2FB3B4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63"/>
              <a:ext cx="35" cy="28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Freeform 181">
              <a:extLst>
                <a:ext uri="{FF2B5EF4-FFF2-40B4-BE49-F238E27FC236}">
                  <a16:creationId xmlns:a16="http://schemas.microsoft.com/office/drawing/2014/main" id="{3AEACC15-740B-4CBF-9B69-79E396137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095"/>
              <a:ext cx="35" cy="29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3" name="Freeform 182">
              <a:extLst>
                <a:ext uri="{FF2B5EF4-FFF2-40B4-BE49-F238E27FC236}">
                  <a16:creationId xmlns:a16="http://schemas.microsoft.com/office/drawing/2014/main" id="{EC246C2F-101B-4713-B5A8-F0F4B7527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3102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4" name="Freeform 183">
              <a:extLst>
                <a:ext uri="{FF2B5EF4-FFF2-40B4-BE49-F238E27FC236}">
                  <a16:creationId xmlns:a16="http://schemas.microsoft.com/office/drawing/2014/main" id="{D1DA1F94-2D8F-4DA7-B928-398F84B3E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95"/>
              <a:ext cx="35" cy="29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Freeform 184">
              <a:extLst>
                <a:ext uri="{FF2B5EF4-FFF2-40B4-BE49-F238E27FC236}">
                  <a16:creationId xmlns:a16="http://schemas.microsoft.com/office/drawing/2014/main" id="{0C5B24D5-AC9A-450D-9B12-8F7B3E9B7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062"/>
              <a:ext cx="35" cy="29"/>
            </a:xfrm>
            <a:custGeom>
              <a:avLst/>
              <a:gdLst>
                <a:gd name="T0" fmla="*/ 0 w 72"/>
                <a:gd name="T1" fmla="*/ 1 h 58"/>
                <a:gd name="T2" fmla="*/ 0 w 72"/>
                <a:gd name="T3" fmla="*/ 1 h 58"/>
                <a:gd name="T4" fmla="*/ 0 w 72"/>
                <a:gd name="T5" fmla="*/ 1 h 58"/>
                <a:gd name="T6" fmla="*/ 0 w 72"/>
                <a:gd name="T7" fmla="*/ 1 h 58"/>
                <a:gd name="T8" fmla="*/ 0 w 72"/>
                <a:gd name="T9" fmla="*/ 1 h 58"/>
                <a:gd name="T10" fmla="*/ 0 w 72"/>
                <a:gd name="T11" fmla="*/ 1 h 58"/>
                <a:gd name="T12" fmla="*/ 0 w 72"/>
                <a:gd name="T13" fmla="*/ 1 h 58"/>
                <a:gd name="T14" fmla="*/ 0 w 72"/>
                <a:gd name="T15" fmla="*/ 1 h 58"/>
                <a:gd name="T16" fmla="*/ 0 w 72"/>
                <a:gd name="T17" fmla="*/ 1 h 58"/>
                <a:gd name="T18" fmla="*/ 0 w 72"/>
                <a:gd name="T19" fmla="*/ 1 h 58"/>
                <a:gd name="T20" fmla="*/ 0 w 72"/>
                <a:gd name="T21" fmla="*/ 1 h 58"/>
                <a:gd name="T22" fmla="*/ 0 w 72"/>
                <a:gd name="T23" fmla="*/ 0 h 58"/>
                <a:gd name="T24" fmla="*/ 0 w 72"/>
                <a:gd name="T25" fmla="*/ 1 h 58"/>
                <a:gd name="T26" fmla="*/ 0 w 72"/>
                <a:gd name="T27" fmla="*/ 1 h 58"/>
                <a:gd name="T28" fmla="*/ 0 w 72"/>
                <a:gd name="T29" fmla="*/ 1 h 58"/>
                <a:gd name="T30" fmla="*/ 0 w 72"/>
                <a:gd name="T31" fmla="*/ 1 h 58"/>
                <a:gd name="T32" fmla="*/ 0 w 72"/>
                <a:gd name="T33" fmla="*/ 1 h 58"/>
                <a:gd name="T34" fmla="*/ 0 w 72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Freeform 185">
              <a:extLst>
                <a:ext uri="{FF2B5EF4-FFF2-40B4-BE49-F238E27FC236}">
                  <a16:creationId xmlns:a16="http://schemas.microsoft.com/office/drawing/2014/main" id="{459B2C1D-2317-4E53-BAD0-E7D6C2AE8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2482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7" name="Freeform 186">
              <a:extLst>
                <a:ext uri="{FF2B5EF4-FFF2-40B4-BE49-F238E27FC236}">
                  <a16:creationId xmlns:a16="http://schemas.microsoft.com/office/drawing/2014/main" id="{A9F90258-B521-4BDB-9F21-8EC80374A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478"/>
              <a:ext cx="102" cy="40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8" name="Freeform 187">
              <a:extLst>
                <a:ext uri="{FF2B5EF4-FFF2-40B4-BE49-F238E27FC236}">
                  <a16:creationId xmlns:a16="http://schemas.microsoft.com/office/drawing/2014/main" id="{6F4B2BCF-EFCF-4F0C-A3A4-DF381FF9F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482"/>
              <a:ext cx="42" cy="104"/>
            </a:xfrm>
            <a:custGeom>
              <a:avLst/>
              <a:gdLst>
                <a:gd name="T0" fmla="*/ 1 w 84"/>
                <a:gd name="T1" fmla="*/ 0 h 208"/>
                <a:gd name="T2" fmla="*/ 1 w 84"/>
                <a:gd name="T3" fmla="*/ 1 h 208"/>
                <a:gd name="T4" fmla="*/ 1 w 84"/>
                <a:gd name="T5" fmla="*/ 1 h 208"/>
                <a:gd name="T6" fmla="*/ 1 w 84"/>
                <a:gd name="T7" fmla="*/ 1 h 208"/>
                <a:gd name="T8" fmla="*/ 1 w 84"/>
                <a:gd name="T9" fmla="*/ 1 h 208"/>
                <a:gd name="T10" fmla="*/ 1 w 84"/>
                <a:gd name="T11" fmla="*/ 1 h 208"/>
                <a:gd name="T12" fmla="*/ 1 w 84"/>
                <a:gd name="T13" fmla="*/ 1 h 208"/>
                <a:gd name="T14" fmla="*/ 1 w 84"/>
                <a:gd name="T15" fmla="*/ 1 h 208"/>
                <a:gd name="T16" fmla="*/ 1 w 84"/>
                <a:gd name="T17" fmla="*/ 1 h 208"/>
                <a:gd name="T18" fmla="*/ 1 w 84"/>
                <a:gd name="T19" fmla="*/ 1 h 208"/>
                <a:gd name="T20" fmla="*/ 1 w 84"/>
                <a:gd name="T21" fmla="*/ 1 h 208"/>
                <a:gd name="T22" fmla="*/ 1 w 84"/>
                <a:gd name="T23" fmla="*/ 1 h 208"/>
                <a:gd name="T24" fmla="*/ 1 w 84"/>
                <a:gd name="T25" fmla="*/ 1 h 208"/>
                <a:gd name="T26" fmla="*/ 0 w 84"/>
                <a:gd name="T27" fmla="*/ 1 h 208"/>
                <a:gd name="T28" fmla="*/ 1 w 84"/>
                <a:gd name="T29" fmla="*/ 1 h 208"/>
                <a:gd name="T30" fmla="*/ 1 w 84"/>
                <a:gd name="T31" fmla="*/ 1 h 208"/>
                <a:gd name="T32" fmla="*/ 1 w 84"/>
                <a:gd name="T33" fmla="*/ 1 h 208"/>
                <a:gd name="T34" fmla="*/ 1 w 84"/>
                <a:gd name="T35" fmla="*/ 1 h 208"/>
                <a:gd name="T36" fmla="*/ 1 w 84"/>
                <a:gd name="T37" fmla="*/ 1 h 208"/>
                <a:gd name="T38" fmla="*/ 1 w 84"/>
                <a:gd name="T39" fmla="*/ 1 h 208"/>
                <a:gd name="T40" fmla="*/ 1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9" name="Freeform 188">
              <a:extLst>
                <a:ext uri="{FF2B5EF4-FFF2-40B4-BE49-F238E27FC236}">
                  <a16:creationId xmlns:a16="http://schemas.microsoft.com/office/drawing/2014/main" id="{368E9643-19EF-4999-86C9-832BF04ED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479"/>
              <a:ext cx="72" cy="84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0" name="Freeform 189">
              <a:extLst>
                <a:ext uri="{FF2B5EF4-FFF2-40B4-BE49-F238E27FC236}">
                  <a16:creationId xmlns:a16="http://schemas.microsoft.com/office/drawing/2014/main" id="{7E6850C7-43C7-496F-892A-28B7DA1C5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460"/>
              <a:ext cx="99" cy="51"/>
            </a:xfrm>
            <a:custGeom>
              <a:avLst/>
              <a:gdLst>
                <a:gd name="T0" fmla="*/ 0 w 199"/>
                <a:gd name="T1" fmla="*/ 0 h 103"/>
                <a:gd name="T2" fmla="*/ 0 w 199"/>
                <a:gd name="T3" fmla="*/ 0 h 103"/>
                <a:gd name="T4" fmla="*/ 0 w 199"/>
                <a:gd name="T5" fmla="*/ 0 h 103"/>
                <a:gd name="T6" fmla="*/ 0 w 199"/>
                <a:gd name="T7" fmla="*/ 0 h 103"/>
                <a:gd name="T8" fmla="*/ 0 w 199"/>
                <a:gd name="T9" fmla="*/ 0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0 h 103"/>
                <a:gd name="T18" fmla="*/ 0 w 199"/>
                <a:gd name="T19" fmla="*/ 0 h 103"/>
                <a:gd name="T20" fmla="*/ 0 w 199"/>
                <a:gd name="T21" fmla="*/ 0 h 103"/>
                <a:gd name="T22" fmla="*/ 0 w 199"/>
                <a:gd name="T23" fmla="*/ 0 h 103"/>
                <a:gd name="T24" fmla="*/ 0 w 199"/>
                <a:gd name="T25" fmla="*/ 0 h 103"/>
                <a:gd name="T26" fmla="*/ 0 w 199"/>
                <a:gd name="T27" fmla="*/ 0 h 103"/>
                <a:gd name="T28" fmla="*/ 0 w 199"/>
                <a:gd name="T29" fmla="*/ 0 h 103"/>
                <a:gd name="T30" fmla="*/ 0 w 199"/>
                <a:gd name="T31" fmla="*/ 0 h 103"/>
                <a:gd name="T32" fmla="*/ 0 w 199"/>
                <a:gd name="T33" fmla="*/ 0 h 103"/>
                <a:gd name="T34" fmla="*/ 0 w 199"/>
                <a:gd name="T35" fmla="*/ 0 h 103"/>
                <a:gd name="T36" fmla="*/ 0 w 199"/>
                <a:gd name="T37" fmla="*/ 0 h 103"/>
                <a:gd name="T38" fmla="*/ 0 w 199"/>
                <a:gd name="T39" fmla="*/ 0 h 103"/>
                <a:gd name="T40" fmla="*/ 0 w 199"/>
                <a:gd name="T41" fmla="*/ 0 h 103"/>
                <a:gd name="T42" fmla="*/ 0 w 199"/>
                <a:gd name="T43" fmla="*/ 0 h 103"/>
                <a:gd name="T44" fmla="*/ 0 w 199"/>
                <a:gd name="T45" fmla="*/ 0 h 103"/>
                <a:gd name="T46" fmla="*/ 0 w 199"/>
                <a:gd name="T47" fmla="*/ 0 h 103"/>
                <a:gd name="T48" fmla="*/ 0 w 199"/>
                <a:gd name="T49" fmla="*/ 0 h 103"/>
                <a:gd name="T50" fmla="*/ 0 w 199"/>
                <a:gd name="T51" fmla="*/ 0 h 103"/>
                <a:gd name="T52" fmla="*/ 0 w 199"/>
                <a:gd name="T53" fmla="*/ 0 h 103"/>
                <a:gd name="T54" fmla="*/ 0 w 199"/>
                <a:gd name="T55" fmla="*/ 0 h 103"/>
                <a:gd name="T56" fmla="*/ 0 w 199"/>
                <a:gd name="T57" fmla="*/ 0 h 103"/>
                <a:gd name="T58" fmla="*/ 0 w 199"/>
                <a:gd name="T59" fmla="*/ 0 h 103"/>
                <a:gd name="T60" fmla="*/ 0 w 199"/>
                <a:gd name="T61" fmla="*/ 0 h 103"/>
                <a:gd name="T62" fmla="*/ 0 w 199"/>
                <a:gd name="T63" fmla="*/ 0 h 103"/>
                <a:gd name="T64" fmla="*/ 0 w 199"/>
                <a:gd name="T65" fmla="*/ 0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1" name="Freeform 190">
              <a:extLst>
                <a:ext uri="{FF2B5EF4-FFF2-40B4-BE49-F238E27FC236}">
                  <a16:creationId xmlns:a16="http://schemas.microsoft.com/office/drawing/2014/main" id="{C95F16EE-E62D-4457-9ABB-CC30610AB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326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2" name="Freeform 191">
              <a:extLst>
                <a:ext uri="{FF2B5EF4-FFF2-40B4-BE49-F238E27FC236}">
                  <a16:creationId xmlns:a16="http://schemas.microsoft.com/office/drawing/2014/main" id="{28EF4B49-2955-4525-88E6-52909C281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323"/>
              <a:ext cx="91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3" name="Freeform 192">
              <a:extLst>
                <a:ext uri="{FF2B5EF4-FFF2-40B4-BE49-F238E27FC236}">
                  <a16:creationId xmlns:a16="http://schemas.microsoft.com/office/drawing/2014/main" id="{56118170-8527-4D2F-B551-446E61235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3325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4" name="Freeform 193">
              <a:extLst>
                <a:ext uri="{FF2B5EF4-FFF2-40B4-BE49-F238E27FC236}">
                  <a16:creationId xmlns:a16="http://schemas.microsoft.com/office/drawing/2014/main" id="{F1671AEE-B476-49FA-848F-B02547FE7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319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5" name="Freeform 194">
              <a:extLst>
                <a:ext uri="{FF2B5EF4-FFF2-40B4-BE49-F238E27FC236}">
                  <a16:creationId xmlns:a16="http://schemas.microsoft.com/office/drawing/2014/main" id="{D0277667-0B8D-44B8-89AA-AD5A8BA8C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" y="3281"/>
              <a:ext cx="103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6" name="Freeform 195">
              <a:extLst>
                <a:ext uri="{FF2B5EF4-FFF2-40B4-BE49-F238E27FC236}">
                  <a16:creationId xmlns:a16="http://schemas.microsoft.com/office/drawing/2014/main" id="{3ECB3CD2-8081-4623-8C75-179741444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075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7" name="Freeform 196">
              <a:extLst>
                <a:ext uri="{FF2B5EF4-FFF2-40B4-BE49-F238E27FC236}">
                  <a16:creationId xmlns:a16="http://schemas.microsoft.com/office/drawing/2014/main" id="{922B9271-2BE6-446C-870C-47D60ECD7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3081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8" name="Freeform 197">
              <a:extLst>
                <a:ext uri="{FF2B5EF4-FFF2-40B4-BE49-F238E27FC236}">
                  <a16:creationId xmlns:a16="http://schemas.microsoft.com/office/drawing/2014/main" id="{F67E148D-20C0-4784-A926-5D2AB4D1A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3040"/>
              <a:ext cx="81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9" name="Freeform 198">
              <a:extLst>
                <a:ext uri="{FF2B5EF4-FFF2-40B4-BE49-F238E27FC236}">
                  <a16:creationId xmlns:a16="http://schemas.microsoft.com/office/drawing/2014/main" id="{3832F71B-D405-40D0-BC0E-8B9635B26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3005"/>
              <a:ext cx="57" cy="66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0" name="Freeform 199">
              <a:extLst>
                <a:ext uri="{FF2B5EF4-FFF2-40B4-BE49-F238E27FC236}">
                  <a16:creationId xmlns:a16="http://schemas.microsoft.com/office/drawing/2014/main" id="{5C211926-4A71-4F13-A79B-4BCA63211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85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1" name="Freeform 200">
              <a:extLst>
                <a:ext uri="{FF2B5EF4-FFF2-40B4-BE49-F238E27FC236}">
                  <a16:creationId xmlns:a16="http://schemas.microsoft.com/office/drawing/2014/main" id="{D95DFFE5-DB47-4C1C-8A3C-AFF419288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266"/>
              <a:ext cx="180" cy="174"/>
            </a:xfrm>
            <a:custGeom>
              <a:avLst/>
              <a:gdLst>
                <a:gd name="T0" fmla="*/ 0 w 361"/>
                <a:gd name="T1" fmla="*/ 1 h 348"/>
                <a:gd name="T2" fmla="*/ 0 w 361"/>
                <a:gd name="T3" fmla="*/ 1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1 h 348"/>
                <a:gd name="T10" fmla="*/ 0 w 361"/>
                <a:gd name="T11" fmla="*/ 1 h 348"/>
                <a:gd name="T12" fmla="*/ 0 w 361"/>
                <a:gd name="T13" fmla="*/ 1 h 348"/>
                <a:gd name="T14" fmla="*/ 0 w 361"/>
                <a:gd name="T15" fmla="*/ 1 h 348"/>
                <a:gd name="T16" fmla="*/ 0 w 361"/>
                <a:gd name="T17" fmla="*/ 1 h 348"/>
                <a:gd name="T18" fmla="*/ 0 w 361"/>
                <a:gd name="T19" fmla="*/ 1 h 348"/>
                <a:gd name="T20" fmla="*/ 0 w 361"/>
                <a:gd name="T21" fmla="*/ 1 h 348"/>
                <a:gd name="T22" fmla="*/ 0 w 361"/>
                <a:gd name="T23" fmla="*/ 1 h 348"/>
                <a:gd name="T24" fmla="*/ 0 w 361"/>
                <a:gd name="T25" fmla="*/ 1 h 348"/>
                <a:gd name="T26" fmla="*/ 0 w 361"/>
                <a:gd name="T27" fmla="*/ 1 h 348"/>
                <a:gd name="T28" fmla="*/ 0 w 361"/>
                <a:gd name="T29" fmla="*/ 1 h 348"/>
                <a:gd name="T30" fmla="*/ 0 w 361"/>
                <a:gd name="T31" fmla="*/ 1 h 348"/>
                <a:gd name="T32" fmla="*/ 0 w 361"/>
                <a:gd name="T33" fmla="*/ 1 h 348"/>
                <a:gd name="T34" fmla="*/ 0 w 361"/>
                <a:gd name="T35" fmla="*/ 1 h 348"/>
                <a:gd name="T36" fmla="*/ 0 w 361"/>
                <a:gd name="T37" fmla="*/ 1 h 348"/>
                <a:gd name="T38" fmla="*/ 0 w 361"/>
                <a:gd name="T39" fmla="*/ 1 h 348"/>
                <a:gd name="T40" fmla="*/ 0 w 361"/>
                <a:gd name="T41" fmla="*/ 1 h 348"/>
                <a:gd name="T42" fmla="*/ 0 w 361"/>
                <a:gd name="T43" fmla="*/ 1 h 348"/>
                <a:gd name="T44" fmla="*/ 0 w 361"/>
                <a:gd name="T45" fmla="*/ 1 h 348"/>
                <a:gd name="T46" fmla="*/ 0 w 361"/>
                <a:gd name="T47" fmla="*/ 1 h 348"/>
                <a:gd name="T48" fmla="*/ 0 w 361"/>
                <a:gd name="T49" fmla="*/ 1 h 348"/>
                <a:gd name="T50" fmla="*/ 0 w 361"/>
                <a:gd name="T51" fmla="*/ 1 h 348"/>
                <a:gd name="T52" fmla="*/ 0 w 361"/>
                <a:gd name="T53" fmla="*/ 1 h 348"/>
                <a:gd name="T54" fmla="*/ 0 w 361"/>
                <a:gd name="T55" fmla="*/ 1 h 348"/>
                <a:gd name="T56" fmla="*/ 0 w 361"/>
                <a:gd name="T57" fmla="*/ 1 h 348"/>
                <a:gd name="T58" fmla="*/ 0 w 361"/>
                <a:gd name="T59" fmla="*/ 1 h 348"/>
                <a:gd name="T60" fmla="*/ 0 w 361"/>
                <a:gd name="T61" fmla="*/ 1 h 348"/>
                <a:gd name="T62" fmla="*/ 0 w 361"/>
                <a:gd name="T63" fmla="*/ 1 h 348"/>
                <a:gd name="T64" fmla="*/ 0 w 361"/>
                <a:gd name="T65" fmla="*/ 1 h 348"/>
                <a:gd name="T66" fmla="*/ 0 w 361"/>
                <a:gd name="T67" fmla="*/ 1 h 348"/>
                <a:gd name="T68" fmla="*/ 0 w 361"/>
                <a:gd name="T69" fmla="*/ 1 h 348"/>
                <a:gd name="T70" fmla="*/ 0 w 361"/>
                <a:gd name="T71" fmla="*/ 1 h 348"/>
                <a:gd name="T72" fmla="*/ 0 w 361"/>
                <a:gd name="T73" fmla="*/ 1 h 348"/>
                <a:gd name="T74" fmla="*/ 0 w 361"/>
                <a:gd name="T75" fmla="*/ 1 h 348"/>
                <a:gd name="T76" fmla="*/ 0 w 361"/>
                <a:gd name="T77" fmla="*/ 1 h 348"/>
                <a:gd name="T78" fmla="*/ 0 w 361"/>
                <a:gd name="T79" fmla="*/ 1 h 348"/>
                <a:gd name="T80" fmla="*/ 0 w 361"/>
                <a:gd name="T81" fmla="*/ 1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2" name="Freeform 201">
              <a:extLst>
                <a:ext uri="{FF2B5EF4-FFF2-40B4-BE49-F238E27FC236}">
                  <a16:creationId xmlns:a16="http://schemas.microsoft.com/office/drawing/2014/main" id="{2CE78A90-95A9-4339-B3B0-B51D1E8F0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106"/>
              <a:ext cx="63" cy="171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0 h 343"/>
                <a:gd name="T4" fmla="*/ 1 w 126"/>
                <a:gd name="T5" fmla="*/ 0 h 343"/>
                <a:gd name="T6" fmla="*/ 0 w 126"/>
                <a:gd name="T7" fmla="*/ 0 h 343"/>
                <a:gd name="T8" fmla="*/ 1 w 126"/>
                <a:gd name="T9" fmla="*/ 0 h 343"/>
                <a:gd name="T10" fmla="*/ 1 w 126"/>
                <a:gd name="T11" fmla="*/ 0 h 343"/>
                <a:gd name="T12" fmla="*/ 1 w 126"/>
                <a:gd name="T13" fmla="*/ 0 h 343"/>
                <a:gd name="T14" fmla="*/ 1 w 126"/>
                <a:gd name="T15" fmla="*/ 0 h 343"/>
                <a:gd name="T16" fmla="*/ 1 w 126"/>
                <a:gd name="T17" fmla="*/ 0 h 343"/>
                <a:gd name="T18" fmla="*/ 1 w 126"/>
                <a:gd name="T19" fmla="*/ 0 h 343"/>
                <a:gd name="T20" fmla="*/ 1 w 126"/>
                <a:gd name="T21" fmla="*/ 0 h 343"/>
                <a:gd name="T22" fmla="*/ 1 w 126"/>
                <a:gd name="T23" fmla="*/ 0 h 343"/>
                <a:gd name="T24" fmla="*/ 1 w 126"/>
                <a:gd name="T25" fmla="*/ 0 h 343"/>
                <a:gd name="T26" fmla="*/ 1 w 126"/>
                <a:gd name="T27" fmla="*/ 0 h 343"/>
                <a:gd name="T28" fmla="*/ 1 w 126"/>
                <a:gd name="T29" fmla="*/ 0 h 343"/>
                <a:gd name="T30" fmla="*/ 1 w 126"/>
                <a:gd name="T31" fmla="*/ 0 h 343"/>
                <a:gd name="T32" fmla="*/ 1 w 126"/>
                <a:gd name="T33" fmla="*/ 0 h 343"/>
                <a:gd name="T34" fmla="*/ 1 w 126"/>
                <a:gd name="T35" fmla="*/ 0 h 343"/>
                <a:gd name="T36" fmla="*/ 1 w 126"/>
                <a:gd name="T37" fmla="*/ 0 h 343"/>
                <a:gd name="T38" fmla="*/ 1 w 126"/>
                <a:gd name="T39" fmla="*/ 0 h 343"/>
                <a:gd name="T40" fmla="*/ 1 w 126"/>
                <a:gd name="T41" fmla="*/ 0 h 343"/>
                <a:gd name="T42" fmla="*/ 1 w 126"/>
                <a:gd name="T43" fmla="*/ 0 h 343"/>
                <a:gd name="T44" fmla="*/ 1 w 126"/>
                <a:gd name="T45" fmla="*/ 0 h 343"/>
                <a:gd name="T46" fmla="*/ 1 w 126"/>
                <a:gd name="T47" fmla="*/ 0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Freeform 202">
              <a:extLst>
                <a:ext uri="{FF2B5EF4-FFF2-40B4-BE49-F238E27FC236}">
                  <a16:creationId xmlns:a16="http://schemas.microsoft.com/office/drawing/2014/main" id="{69C6856A-1B77-465E-B3FE-5484B681C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3147"/>
              <a:ext cx="165" cy="80"/>
            </a:xfrm>
            <a:custGeom>
              <a:avLst/>
              <a:gdLst>
                <a:gd name="T0" fmla="*/ 0 w 332"/>
                <a:gd name="T1" fmla="*/ 1 h 160"/>
                <a:gd name="T2" fmla="*/ 0 w 332"/>
                <a:gd name="T3" fmla="*/ 1 h 160"/>
                <a:gd name="T4" fmla="*/ 0 w 332"/>
                <a:gd name="T5" fmla="*/ 1 h 160"/>
                <a:gd name="T6" fmla="*/ 0 w 332"/>
                <a:gd name="T7" fmla="*/ 1 h 160"/>
                <a:gd name="T8" fmla="*/ 0 w 332"/>
                <a:gd name="T9" fmla="*/ 1 h 160"/>
                <a:gd name="T10" fmla="*/ 0 w 332"/>
                <a:gd name="T11" fmla="*/ 1 h 160"/>
                <a:gd name="T12" fmla="*/ 0 w 332"/>
                <a:gd name="T13" fmla="*/ 1 h 160"/>
                <a:gd name="T14" fmla="*/ 0 w 332"/>
                <a:gd name="T15" fmla="*/ 1 h 160"/>
                <a:gd name="T16" fmla="*/ 0 w 332"/>
                <a:gd name="T17" fmla="*/ 1 h 160"/>
                <a:gd name="T18" fmla="*/ 0 w 332"/>
                <a:gd name="T19" fmla="*/ 1 h 160"/>
                <a:gd name="T20" fmla="*/ 0 w 332"/>
                <a:gd name="T21" fmla="*/ 1 h 160"/>
                <a:gd name="T22" fmla="*/ 0 w 332"/>
                <a:gd name="T23" fmla="*/ 1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1 h 160"/>
                <a:gd name="T30" fmla="*/ 0 w 332"/>
                <a:gd name="T31" fmla="*/ 1 h 160"/>
                <a:gd name="T32" fmla="*/ 0 w 332"/>
                <a:gd name="T33" fmla="*/ 1 h 160"/>
                <a:gd name="T34" fmla="*/ 0 w 332"/>
                <a:gd name="T35" fmla="*/ 1 h 160"/>
                <a:gd name="T36" fmla="*/ 0 w 332"/>
                <a:gd name="T37" fmla="*/ 1 h 160"/>
                <a:gd name="T38" fmla="*/ 0 w 332"/>
                <a:gd name="T39" fmla="*/ 1 h 160"/>
                <a:gd name="T40" fmla="*/ 0 w 332"/>
                <a:gd name="T41" fmla="*/ 1 h 160"/>
                <a:gd name="T42" fmla="*/ 0 w 332"/>
                <a:gd name="T43" fmla="*/ 1 h 160"/>
                <a:gd name="T44" fmla="*/ 0 w 332"/>
                <a:gd name="T45" fmla="*/ 1 h 160"/>
                <a:gd name="T46" fmla="*/ 0 w 332"/>
                <a:gd name="T47" fmla="*/ 1 h 160"/>
                <a:gd name="T48" fmla="*/ 0 w 332"/>
                <a:gd name="T49" fmla="*/ 1 h 160"/>
                <a:gd name="T50" fmla="*/ 0 w 332"/>
                <a:gd name="T51" fmla="*/ 1 h 160"/>
                <a:gd name="T52" fmla="*/ 0 w 332"/>
                <a:gd name="T53" fmla="*/ 1 h 160"/>
                <a:gd name="T54" fmla="*/ 0 w 332"/>
                <a:gd name="T55" fmla="*/ 1 h 160"/>
                <a:gd name="T56" fmla="*/ 0 w 332"/>
                <a:gd name="T57" fmla="*/ 1 h 160"/>
                <a:gd name="T58" fmla="*/ 0 w 332"/>
                <a:gd name="T59" fmla="*/ 1 h 160"/>
                <a:gd name="T60" fmla="*/ 0 w 332"/>
                <a:gd name="T61" fmla="*/ 1 h 160"/>
                <a:gd name="T62" fmla="*/ 0 w 332"/>
                <a:gd name="T63" fmla="*/ 1 h 160"/>
                <a:gd name="T64" fmla="*/ 0 w 332"/>
                <a:gd name="T65" fmla="*/ 1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Freeform 203">
              <a:extLst>
                <a:ext uri="{FF2B5EF4-FFF2-40B4-BE49-F238E27FC236}">
                  <a16:creationId xmlns:a16="http://schemas.microsoft.com/office/drawing/2014/main" id="{E601ADCD-665F-4B60-A101-BB9B9126D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651"/>
              <a:ext cx="186" cy="670"/>
            </a:xfrm>
            <a:custGeom>
              <a:avLst/>
              <a:gdLst>
                <a:gd name="T0" fmla="*/ 0 w 373"/>
                <a:gd name="T1" fmla="*/ 1 h 1340"/>
                <a:gd name="T2" fmla="*/ 0 w 373"/>
                <a:gd name="T3" fmla="*/ 1 h 1340"/>
                <a:gd name="T4" fmla="*/ 0 w 373"/>
                <a:gd name="T5" fmla="*/ 1 h 1340"/>
                <a:gd name="T6" fmla="*/ 0 w 373"/>
                <a:gd name="T7" fmla="*/ 1 h 1340"/>
                <a:gd name="T8" fmla="*/ 0 w 373"/>
                <a:gd name="T9" fmla="*/ 1 h 1340"/>
                <a:gd name="T10" fmla="*/ 0 w 373"/>
                <a:gd name="T11" fmla="*/ 1 h 1340"/>
                <a:gd name="T12" fmla="*/ 0 w 373"/>
                <a:gd name="T13" fmla="*/ 1 h 1340"/>
                <a:gd name="T14" fmla="*/ 0 w 373"/>
                <a:gd name="T15" fmla="*/ 1 h 1340"/>
                <a:gd name="T16" fmla="*/ 0 w 373"/>
                <a:gd name="T17" fmla="*/ 1 h 1340"/>
                <a:gd name="T18" fmla="*/ 0 w 373"/>
                <a:gd name="T19" fmla="*/ 1 h 1340"/>
                <a:gd name="T20" fmla="*/ 0 w 373"/>
                <a:gd name="T21" fmla="*/ 1 h 1340"/>
                <a:gd name="T22" fmla="*/ 0 w 373"/>
                <a:gd name="T23" fmla="*/ 1 h 1340"/>
                <a:gd name="T24" fmla="*/ 0 w 373"/>
                <a:gd name="T25" fmla="*/ 1 h 1340"/>
                <a:gd name="T26" fmla="*/ 0 w 373"/>
                <a:gd name="T27" fmla="*/ 1 h 1340"/>
                <a:gd name="T28" fmla="*/ 0 w 373"/>
                <a:gd name="T29" fmla="*/ 1 h 1340"/>
                <a:gd name="T30" fmla="*/ 0 w 373"/>
                <a:gd name="T31" fmla="*/ 1 h 1340"/>
                <a:gd name="T32" fmla="*/ 0 w 373"/>
                <a:gd name="T33" fmla="*/ 1 h 1340"/>
                <a:gd name="T34" fmla="*/ 0 w 373"/>
                <a:gd name="T35" fmla="*/ 1 h 1340"/>
                <a:gd name="T36" fmla="*/ 0 w 373"/>
                <a:gd name="T37" fmla="*/ 1 h 1340"/>
                <a:gd name="T38" fmla="*/ 0 w 373"/>
                <a:gd name="T39" fmla="*/ 1 h 1340"/>
                <a:gd name="T40" fmla="*/ 0 w 373"/>
                <a:gd name="T41" fmla="*/ 1 h 1340"/>
                <a:gd name="T42" fmla="*/ 0 w 373"/>
                <a:gd name="T43" fmla="*/ 1 h 1340"/>
                <a:gd name="T44" fmla="*/ 0 w 373"/>
                <a:gd name="T45" fmla="*/ 1 h 1340"/>
                <a:gd name="T46" fmla="*/ 0 w 373"/>
                <a:gd name="T47" fmla="*/ 1 h 1340"/>
                <a:gd name="T48" fmla="*/ 0 w 373"/>
                <a:gd name="T49" fmla="*/ 1 h 1340"/>
                <a:gd name="T50" fmla="*/ 0 w 373"/>
                <a:gd name="T51" fmla="*/ 1 h 1340"/>
                <a:gd name="T52" fmla="*/ 0 w 373"/>
                <a:gd name="T53" fmla="*/ 1 h 1340"/>
                <a:gd name="T54" fmla="*/ 0 w 373"/>
                <a:gd name="T55" fmla="*/ 1 h 1340"/>
                <a:gd name="T56" fmla="*/ 0 w 373"/>
                <a:gd name="T57" fmla="*/ 1 h 1340"/>
                <a:gd name="T58" fmla="*/ 0 w 373"/>
                <a:gd name="T59" fmla="*/ 1 h 1340"/>
                <a:gd name="T60" fmla="*/ 0 w 373"/>
                <a:gd name="T61" fmla="*/ 1 h 1340"/>
                <a:gd name="T62" fmla="*/ 0 w 373"/>
                <a:gd name="T63" fmla="*/ 1 h 1340"/>
                <a:gd name="T64" fmla="*/ 0 w 373"/>
                <a:gd name="T65" fmla="*/ 1 h 1340"/>
                <a:gd name="T66" fmla="*/ 0 w 373"/>
                <a:gd name="T67" fmla="*/ 1 h 1340"/>
                <a:gd name="T68" fmla="*/ 0 w 373"/>
                <a:gd name="T69" fmla="*/ 1 h 1340"/>
                <a:gd name="T70" fmla="*/ 0 w 373"/>
                <a:gd name="T71" fmla="*/ 1 h 1340"/>
                <a:gd name="T72" fmla="*/ 0 w 373"/>
                <a:gd name="T73" fmla="*/ 1 h 1340"/>
                <a:gd name="T74" fmla="*/ 0 w 373"/>
                <a:gd name="T75" fmla="*/ 1 h 1340"/>
                <a:gd name="T76" fmla="*/ 0 w 373"/>
                <a:gd name="T77" fmla="*/ 1 h 1340"/>
                <a:gd name="T78" fmla="*/ 0 w 373"/>
                <a:gd name="T79" fmla="*/ 1 h 1340"/>
                <a:gd name="T80" fmla="*/ 0 w 373"/>
                <a:gd name="T81" fmla="*/ 1 h 1340"/>
                <a:gd name="T82" fmla="*/ 0 w 373"/>
                <a:gd name="T83" fmla="*/ 1 h 1340"/>
                <a:gd name="T84" fmla="*/ 0 w 373"/>
                <a:gd name="T85" fmla="*/ 1 h 1340"/>
                <a:gd name="T86" fmla="*/ 0 w 373"/>
                <a:gd name="T87" fmla="*/ 1 h 1340"/>
                <a:gd name="T88" fmla="*/ 0 w 373"/>
                <a:gd name="T89" fmla="*/ 1 h 1340"/>
                <a:gd name="T90" fmla="*/ 0 w 373"/>
                <a:gd name="T91" fmla="*/ 1 h 1340"/>
                <a:gd name="T92" fmla="*/ 0 w 373"/>
                <a:gd name="T93" fmla="*/ 1 h 1340"/>
                <a:gd name="T94" fmla="*/ 0 w 373"/>
                <a:gd name="T95" fmla="*/ 1 h 1340"/>
                <a:gd name="T96" fmla="*/ 0 w 373"/>
                <a:gd name="T97" fmla="*/ 1 h 1340"/>
                <a:gd name="T98" fmla="*/ 0 w 373"/>
                <a:gd name="T99" fmla="*/ 1 h 1340"/>
                <a:gd name="T100" fmla="*/ 0 w 373"/>
                <a:gd name="T101" fmla="*/ 1 h 1340"/>
                <a:gd name="T102" fmla="*/ 0 w 373"/>
                <a:gd name="T103" fmla="*/ 1 h 1340"/>
                <a:gd name="T104" fmla="*/ 0 w 373"/>
                <a:gd name="T105" fmla="*/ 1 h 1340"/>
                <a:gd name="T106" fmla="*/ 0 w 373"/>
                <a:gd name="T107" fmla="*/ 1 h 1340"/>
                <a:gd name="T108" fmla="*/ 0 w 373"/>
                <a:gd name="T109" fmla="*/ 1 h 1340"/>
                <a:gd name="T110" fmla="*/ 0 w 373"/>
                <a:gd name="T111" fmla="*/ 1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5" name="Freeform 204">
              <a:extLst>
                <a:ext uri="{FF2B5EF4-FFF2-40B4-BE49-F238E27FC236}">
                  <a16:creationId xmlns:a16="http://schemas.microsoft.com/office/drawing/2014/main" id="{C40AA5C2-9806-4036-8D4B-437C5D75E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352"/>
              <a:ext cx="55" cy="62"/>
            </a:xfrm>
            <a:custGeom>
              <a:avLst/>
              <a:gdLst>
                <a:gd name="T0" fmla="*/ 1 w 110"/>
                <a:gd name="T1" fmla="*/ 1 h 123"/>
                <a:gd name="T2" fmla="*/ 1 w 110"/>
                <a:gd name="T3" fmla="*/ 1 h 123"/>
                <a:gd name="T4" fmla="*/ 1 w 110"/>
                <a:gd name="T5" fmla="*/ 1 h 123"/>
                <a:gd name="T6" fmla="*/ 1 w 110"/>
                <a:gd name="T7" fmla="*/ 1 h 123"/>
                <a:gd name="T8" fmla="*/ 1 w 110"/>
                <a:gd name="T9" fmla="*/ 1 h 123"/>
                <a:gd name="T10" fmla="*/ 1 w 110"/>
                <a:gd name="T11" fmla="*/ 1 h 123"/>
                <a:gd name="T12" fmla="*/ 1 w 110"/>
                <a:gd name="T13" fmla="*/ 1 h 123"/>
                <a:gd name="T14" fmla="*/ 1 w 110"/>
                <a:gd name="T15" fmla="*/ 1 h 123"/>
                <a:gd name="T16" fmla="*/ 1 w 110"/>
                <a:gd name="T17" fmla="*/ 1 h 123"/>
                <a:gd name="T18" fmla="*/ 1 w 110"/>
                <a:gd name="T19" fmla="*/ 1 h 123"/>
                <a:gd name="T20" fmla="*/ 1 w 110"/>
                <a:gd name="T21" fmla="*/ 1 h 123"/>
                <a:gd name="T22" fmla="*/ 1 w 110"/>
                <a:gd name="T23" fmla="*/ 1 h 123"/>
                <a:gd name="T24" fmla="*/ 1 w 110"/>
                <a:gd name="T25" fmla="*/ 0 h 123"/>
                <a:gd name="T26" fmla="*/ 1 w 110"/>
                <a:gd name="T27" fmla="*/ 1 h 123"/>
                <a:gd name="T28" fmla="*/ 1 w 110"/>
                <a:gd name="T29" fmla="*/ 1 h 123"/>
                <a:gd name="T30" fmla="*/ 1 w 110"/>
                <a:gd name="T31" fmla="*/ 1 h 123"/>
                <a:gd name="T32" fmla="*/ 1 w 110"/>
                <a:gd name="T33" fmla="*/ 1 h 123"/>
                <a:gd name="T34" fmla="*/ 1 w 110"/>
                <a:gd name="T35" fmla="*/ 1 h 123"/>
                <a:gd name="T36" fmla="*/ 1 w 110"/>
                <a:gd name="T37" fmla="*/ 1 h 123"/>
                <a:gd name="T38" fmla="*/ 1 w 110"/>
                <a:gd name="T39" fmla="*/ 1 h 123"/>
                <a:gd name="T40" fmla="*/ 1 w 110"/>
                <a:gd name="T41" fmla="*/ 1 h 123"/>
                <a:gd name="T42" fmla="*/ 1 w 110"/>
                <a:gd name="T43" fmla="*/ 1 h 123"/>
                <a:gd name="T44" fmla="*/ 1 w 110"/>
                <a:gd name="T45" fmla="*/ 1 h 123"/>
                <a:gd name="T46" fmla="*/ 1 w 110"/>
                <a:gd name="T47" fmla="*/ 1 h 123"/>
                <a:gd name="T48" fmla="*/ 1 w 110"/>
                <a:gd name="T49" fmla="*/ 1 h 123"/>
                <a:gd name="T50" fmla="*/ 1 w 110"/>
                <a:gd name="T51" fmla="*/ 1 h 123"/>
                <a:gd name="T52" fmla="*/ 0 w 110"/>
                <a:gd name="T53" fmla="*/ 1 h 123"/>
                <a:gd name="T54" fmla="*/ 0 w 110"/>
                <a:gd name="T55" fmla="*/ 1 h 123"/>
                <a:gd name="T56" fmla="*/ 1 w 110"/>
                <a:gd name="T57" fmla="*/ 1 h 123"/>
                <a:gd name="T58" fmla="*/ 1 w 110"/>
                <a:gd name="T59" fmla="*/ 1 h 123"/>
                <a:gd name="T60" fmla="*/ 1 w 110"/>
                <a:gd name="T61" fmla="*/ 1 h 123"/>
                <a:gd name="T62" fmla="*/ 1 w 110"/>
                <a:gd name="T63" fmla="*/ 1 h 123"/>
                <a:gd name="T64" fmla="*/ 1 w 110"/>
                <a:gd name="T65" fmla="*/ 1 h 123"/>
                <a:gd name="T66" fmla="*/ 1 w 110"/>
                <a:gd name="T67" fmla="*/ 1 h 123"/>
                <a:gd name="T68" fmla="*/ 1 w 110"/>
                <a:gd name="T69" fmla="*/ 1 h 123"/>
                <a:gd name="T70" fmla="*/ 1 w 110"/>
                <a:gd name="T71" fmla="*/ 1 h 123"/>
                <a:gd name="T72" fmla="*/ 1 w 110"/>
                <a:gd name="T73" fmla="*/ 1 h 123"/>
                <a:gd name="T74" fmla="*/ 1 w 110"/>
                <a:gd name="T75" fmla="*/ 1 h 123"/>
                <a:gd name="T76" fmla="*/ 1 w 110"/>
                <a:gd name="T77" fmla="*/ 1 h 123"/>
                <a:gd name="T78" fmla="*/ 1 w 110"/>
                <a:gd name="T79" fmla="*/ 1 h 123"/>
                <a:gd name="T80" fmla="*/ 1 w 110"/>
                <a:gd name="T81" fmla="*/ 1 h 123"/>
                <a:gd name="T82" fmla="*/ 1 w 110"/>
                <a:gd name="T83" fmla="*/ 1 h 123"/>
                <a:gd name="T84" fmla="*/ 1 w 110"/>
                <a:gd name="T85" fmla="*/ 1 h 123"/>
                <a:gd name="T86" fmla="*/ 1 w 110"/>
                <a:gd name="T87" fmla="*/ 1 h 123"/>
                <a:gd name="T88" fmla="*/ 1 w 110"/>
                <a:gd name="T89" fmla="*/ 1 h 123"/>
                <a:gd name="T90" fmla="*/ 1 w 110"/>
                <a:gd name="T91" fmla="*/ 1 h 123"/>
                <a:gd name="T92" fmla="*/ 1 w 110"/>
                <a:gd name="T93" fmla="*/ 1 h 123"/>
                <a:gd name="T94" fmla="*/ 1 w 110"/>
                <a:gd name="T95" fmla="*/ 1 h 123"/>
                <a:gd name="T96" fmla="*/ 1 w 110"/>
                <a:gd name="T97" fmla="*/ 1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6" name="Freeform 205">
              <a:extLst>
                <a:ext uri="{FF2B5EF4-FFF2-40B4-BE49-F238E27FC236}">
                  <a16:creationId xmlns:a16="http://schemas.microsoft.com/office/drawing/2014/main" id="{1C152342-C7E6-463B-B5C4-2B475F0D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375"/>
              <a:ext cx="16" cy="16"/>
            </a:xfrm>
            <a:custGeom>
              <a:avLst/>
              <a:gdLst>
                <a:gd name="T0" fmla="*/ 1 w 31"/>
                <a:gd name="T1" fmla="*/ 0 h 33"/>
                <a:gd name="T2" fmla="*/ 1 w 31"/>
                <a:gd name="T3" fmla="*/ 0 h 33"/>
                <a:gd name="T4" fmla="*/ 1 w 31"/>
                <a:gd name="T5" fmla="*/ 0 h 33"/>
                <a:gd name="T6" fmla="*/ 1 w 31"/>
                <a:gd name="T7" fmla="*/ 0 h 33"/>
                <a:gd name="T8" fmla="*/ 0 w 31"/>
                <a:gd name="T9" fmla="*/ 0 h 33"/>
                <a:gd name="T10" fmla="*/ 1 w 31"/>
                <a:gd name="T11" fmla="*/ 0 h 33"/>
                <a:gd name="T12" fmla="*/ 1 w 31"/>
                <a:gd name="T13" fmla="*/ 0 h 33"/>
                <a:gd name="T14" fmla="*/ 1 w 31"/>
                <a:gd name="T15" fmla="*/ 0 h 33"/>
                <a:gd name="T16" fmla="*/ 1 w 31"/>
                <a:gd name="T17" fmla="*/ 0 h 33"/>
                <a:gd name="T18" fmla="*/ 1 w 31"/>
                <a:gd name="T19" fmla="*/ 0 h 33"/>
                <a:gd name="T20" fmla="*/ 1 w 31"/>
                <a:gd name="T21" fmla="*/ 0 h 33"/>
                <a:gd name="T22" fmla="*/ 1 w 31"/>
                <a:gd name="T23" fmla="*/ 0 h 33"/>
                <a:gd name="T24" fmla="*/ 1 w 31"/>
                <a:gd name="T25" fmla="*/ 0 h 33"/>
                <a:gd name="T26" fmla="*/ 1 w 31"/>
                <a:gd name="T27" fmla="*/ 0 h 33"/>
                <a:gd name="T28" fmla="*/ 1 w 31"/>
                <a:gd name="T29" fmla="*/ 0 h 33"/>
                <a:gd name="T30" fmla="*/ 1 w 31"/>
                <a:gd name="T31" fmla="*/ 0 h 33"/>
                <a:gd name="T32" fmla="*/ 1 w 31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Freeform 206">
              <a:extLst>
                <a:ext uri="{FF2B5EF4-FFF2-40B4-BE49-F238E27FC236}">
                  <a16:creationId xmlns:a16="http://schemas.microsoft.com/office/drawing/2014/main" id="{6E6E235B-8622-4F4E-AE78-E23DB6C98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3366"/>
              <a:ext cx="56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8" name="Freeform 207">
              <a:extLst>
                <a:ext uri="{FF2B5EF4-FFF2-40B4-BE49-F238E27FC236}">
                  <a16:creationId xmlns:a16="http://schemas.microsoft.com/office/drawing/2014/main" id="{C854D6D6-05D5-4451-B76F-A80DA6296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388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9" name="Freeform 208">
              <a:extLst>
                <a:ext uri="{FF2B5EF4-FFF2-40B4-BE49-F238E27FC236}">
                  <a16:creationId xmlns:a16="http://schemas.microsoft.com/office/drawing/2014/main" id="{1B31258D-F527-4954-9A54-31833C4DE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353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0" name="Freeform 209">
              <a:extLst>
                <a:ext uri="{FF2B5EF4-FFF2-40B4-BE49-F238E27FC236}">
                  <a16:creationId xmlns:a16="http://schemas.microsoft.com/office/drawing/2014/main" id="{485FDB7C-978B-4028-9ADA-A6D39BC46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380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Freeform 210">
              <a:extLst>
                <a:ext uri="{FF2B5EF4-FFF2-40B4-BE49-F238E27FC236}">
                  <a16:creationId xmlns:a16="http://schemas.microsoft.com/office/drawing/2014/main" id="{34CFE87D-5858-4490-B5B1-3BD74B1C7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3196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Freeform 211">
              <a:extLst>
                <a:ext uri="{FF2B5EF4-FFF2-40B4-BE49-F238E27FC236}">
                  <a16:creationId xmlns:a16="http://schemas.microsoft.com/office/drawing/2014/main" id="{5C82E547-0F8D-4E2B-8CBF-D0A2DC49D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" y="3180"/>
              <a:ext cx="45" cy="103"/>
            </a:xfrm>
            <a:custGeom>
              <a:avLst/>
              <a:gdLst>
                <a:gd name="T0" fmla="*/ 1 w 90"/>
                <a:gd name="T1" fmla="*/ 1 h 206"/>
                <a:gd name="T2" fmla="*/ 1 w 90"/>
                <a:gd name="T3" fmla="*/ 1 h 206"/>
                <a:gd name="T4" fmla="*/ 1 w 90"/>
                <a:gd name="T5" fmla="*/ 1 h 206"/>
                <a:gd name="T6" fmla="*/ 1 w 90"/>
                <a:gd name="T7" fmla="*/ 1 h 206"/>
                <a:gd name="T8" fmla="*/ 1 w 90"/>
                <a:gd name="T9" fmla="*/ 1 h 206"/>
                <a:gd name="T10" fmla="*/ 1 w 90"/>
                <a:gd name="T11" fmla="*/ 1 h 206"/>
                <a:gd name="T12" fmla="*/ 1 w 90"/>
                <a:gd name="T13" fmla="*/ 1 h 206"/>
                <a:gd name="T14" fmla="*/ 1 w 90"/>
                <a:gd name="T15" fmla="*/ 1 h 206"/>
                <a:gd name="T16" fmla="*/ 1 w 90"/>
                <a:gd name="T17" fmla="*/ 1 h 206"/>
                <a:gd name="T18" fmla="*/ 1 w 90"/>
                <a:gd name="T19" fmla="*/ 0 h 206"/>
                <a:gd name="T20" fmla="*/ 1 w 90"/>
                <a:gd name="T21" fmla="*/ 1 h 206"/>
                <a:gd name="T22" fmla="*/ 1 w 90"/>
                <a:gd name="T23" fmla="*/ 1 h 206"/>
                <a:gd name="T24" fmla="*/ 1 w 90"/>
                <a:gd name="T25" fmla="*/ 1 h 206"/>
                <a:gd name="T26" fmla="*/ 0 w 90"/>
                <a:gd name="T27" fmla="*/ 1 h 206"/>
                <a:gd name="T28" fmla="*/ 1 w 90"/>
                <a:gd name="T29" fmla="*/ 1 h 206"/>
                <a:gd name="T30" fmla="*/ 1 w 90"/>
                <a:gd name="T31" fmla="*/ 1 h 206"/>
                <a:gd name="T32" fmla="*/ 1 w 90"/>
                <a:gd name="T33" fmla="*/ 1 h 206"/>
                <a:gd name="T34" fmla="*/ 1 w 90"/>
                <a:gd name="T35" fmla="*/ 1 h 206"/>
                <a:gd name="T36" fmla="*/ 1 w 90"/>
                <a:gd name="T37" fmla="*/ 1 h 206"/>
                <a:gd name="T38" fmla="*/ 1 w 90"/>
                <a:gd name="T39" fmla="*/ 1 h 206"/>
                <a:gd name="T40" fmla="*/ 1 w 90"/>
                <a:gd name="T41" fmla="*/ 1 h 206"/>
                <a:gd name="T42" fmla="*/ 1 w 90"/>
                <a:gd name="T43" fmla="*/ 1 h 206"/>
                <a:gd name="T44" fmla="*/ 1 w 90"/>
                <a:gd name="T45" fmla="*/ 1 h 206"/>
                <a:gd name="T46" fmla="*/ 1 w 90"/>
                <a:gd name="T47" fmla="*/ 1 h 206"/>
                <a:gd name="T48" fmla="*/ 1 w 90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Freeform 212">
              <a:extLst>
                <a:ext uri="{FF2B5EF4-FFF2-40B4-BE49-F238E27FC236}">
                  <a16:creationId xmlns:a16="http://schemas.microsoft.com/office/drawing/2014/main" id="{60AD6449-7B56-4625-8750-0922B19CB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250"/>
              <a:ext cx="100" cy="50"/>
            </a:xfrm>
            <a:custGeom>
              <a:avLst/>
              <a:gdLst>
                <a:gd name="T0" fmla="*/ 0 w 201"/>
                <a:gd name="T1" fmla="*/ 1 h 99"/>
                <a:gd name="T2" fmla="*/ 0 w 201"/>
                <a:gd name="T3" fmla="*/ 1 h 99"/>
                <a:gd name="T4" fmla="*/ 0 w 201"/>
                <a:gd name="T5" fmla="*/ 1 h 99"/>
                <a:gd name="T6" fmla="*/ 0 w 201"/>
                <a:gd name="T7" fmla="*/ 1 h 99"/>
                <a:gd name="T8" fmla="*/ 0 w 201"/>
                <a:gd name="T9" fmla="*/ 1 h 99"/>
                <a:gd name="T10" fmla="*/ 0 w 201"/>
                <a:gd name="T11" fmla="*/ 1 h 99"/>
                <a:gd name="T12" fmla="*/ 0 w 201"/>
                <a:gd name="T13" fmla="*/ 1 h 99"/>
                <a:gd name="T14" fmla="*/ 0 w 201"/>
                <a:gd name="T15" fmla="*/ 1 h 99"/>
                <a:gd name="T16" fmla="*/ 0 w 201"/>
                <a:gd name="T17" fmla="*/ 1 h 99"/>
                <a:gd name="T18" fmla="*/ 0 w 201"/>
                <a:gd name="T19" fmla="*/ 1 h 99"/>
                <a:gd name="T20" fmla="*/ 0 w 201"/>
                <a:gd name="T21" fmla="*/ 1 h 99"/>
                <a:gd name="T22" fmla="*/ 0 w 201"/>
                <a:gd name="T23" fmla="*/ 1 h 99"/>
                <a:gd name="T24" fmla="*/ 0 w 201"/>
                <a:gd name="T25" fmla="*/ 1 h 99"/>
                <a:gd name="T26" fmla="*/ 0 w 201"/>
                <a:gd name="T27" fmla="*/ 1 h 99"/>
                <a:gd name="T28" fmla="*/ 0 w 201"/>
                <a:gd name="T29" fmla="*/ 1 h 99"/>
                <a:gd name="T30" fmla="*/ 0 w 201"/>
                <a:gd name="T31" fmla="*/ 1 h 99"/>
                <a:gd name="T32" fmla="*/ 0 w 201"/>
                <a:gd name="T33" fmla="*/ 1 h 99"/>
                <a:gd name="T34" fmla="*/ 0 w 201"/>
                <a:gd name="T35" fmla="*/ 1 h 99"/>
                <a:gd name="T36" fmla="*/ 0 w 201"/>
                <a:gd name="T37" fmla="*/ 1 h 99"/>
                <a:gd name="T38" fmla="*/ 0 w 201"/>
                <a:gd name="T39" fmla="*/ 1 h 99"/>
                <a:gd name="T40" fmla="*/ 0 w 201"/>
                <a:gd name="T41" fmla="*/ 0 h 99"/>
                <a:gd name="T42" fmla="*/ 0 w 201"/>
                <a:gd name="T43" fmla="*/ 1 h 99"/>
                <a:gd name="T44" fmla="*/ 0 w 201"/>
                <a:gd name="T45" fmla="*/ 1 h 99"/>
                <a:gd name="T46" fmla="*/ 0 w 201"/>
                <a:gd name="T47" fmla="*/ 1 h 99"/>
                <a:gd name="T48" fmla="*/ 0 w 201"/>
                <a:gd name="T49" fmla="*/ 1 h 99"/>
                <a:gd name="T50" fmla="*/ 0 w 201"/>
                <a:gd name="T51" fmla="*/ 1 h 99"/>
                <a:gd name="T52" fmla="*/ 0 w 201"/>
                <a:gd name="T53" fmla="*/ 1 h 99"/>
                <a:gd name="T54" fmla="*/ 0 w 201"/>
                <a:gd name="T55" fmla="*/ 1 h 99"/>
                <a:gd name="T56" fmla="*/ 0 w 201"/>
                <a:gd name="T57" fmla="*/ 1 h 99"/>
                <a:gd name="T58" fmla="*/ 0 w 201"/>
                <a:gd name="T59" fmla="*/ 1 h 99"/>
                <a:gd name="T60" fmla="*/ 0 w 201"/>
                <a:gd name="T61" fmla="*/ 1 h 99"/>
                <a:gd name="T62" fmla="*/ 0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4" name="Freeform 213">
              <a:extLst>
                <a:ext uri="{FF2B5EF4-FFF2-40B4-BE49-F238E27FC236}">
                  <a16:creationId xmlns:a16="http://schemas.microsoft.com/office/drawing/2014/main" id="{D3C63F2B-C197-4E3D-B313-9B86CDE15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3295"/>
              <a:ext cx="99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5" name="Freeform 214">
              <a:extLst>
                <a:ext uri="{FF2B5EF4-FFF2-40B4-BE49-F238E27FC236}">
                  <a16:creationId xmlns:a16="http://schemas.microsoft.com/office/drawing/2014/main" id="{E18F3524-27A5-4535-8914-A564249BF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304"/>
              <a:ext cx="68" cy="87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6" name="Freeform 215">
              <a:extLst>
                <a:ext uri="{FF2B5EF4-FFF2-40B4-BE49-F238E27FC236}">
                  <a16:creationId xmlns:a16="http://schemas.microsoft.com/office/drawing/2014/main" id="{F345FB3C-9265-4F4B-9262-42AF4B671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" y="3260"/>
              <a:ext cx="234" cy="81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7" name="Freeform 216">
              <a:extLst>
                <a:ext uri="{FF2B5EF4-FFF2-40B4-BE49-F238E27FC236}">
                  <a16:creationId xmlns:a16="http://schemas.microsoft.com/office/drawing/2014/main" id="{C2162403-0A9B-4F5A-8B10-4ACC6BA10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175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8" name="Freeform 217">
              <a:extLst>
                <a:ext uri="{FF2B5EF4-FFF2-40B4-BE49-F238E27FC236}">
                  <a16:creationId xmlns:a16="http://schemas.microsoft.com/office/drawing/2014/main" id="{58EE9775-0230-4140-AC56-D2B83F5E2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1"/>
              <a:ext cx="21" cy="20"/>
            </a:xfrm>
            <a:custGeom>
              <a:avLst/>
              <a:gdLst>
                <a:gd name="T0" fmla="*/ 1 w 40"/>
                <a:gd name="T1" fmla="*/ 1 h 39"/>
                <a:gd name="T2" fmla="*/ 1 w 40"/>
                <a:gd name="T3" fmla="*/ 1 h 39"/>
                <a:gd name="T4" fmla="*/ 1 w 40"/>
                <a:gd name="T5" fmla="*/ 1 h 39"/>
                <a:gd name="T6" fmla="*/ 1 w 40"/>
                <a:gd name="T7" fmla="*/ 0 h 39"/>
                <a:gd name="T8" fmla="*/ 1 w 40"/>
                <a:gd name="T9" fmla="*/ 1 h 39"/>
                <a:gd name="T10" fmla="*/ 1 w 40"/>
                <a:gd name="T11" fmla="*/ 1 h 39"/>
                <a:gd name="T12" fmla="*/ 1 w 40"/>
                <a:gd name="T13" fmla="*/ 1 h 39"/>
                <a:gd name="T14" fmla="*/ 0 w 40"/>
                <a:gd name="T15" fmla="*/ 1 h 39"/>
                <a:gd name="T16" fmla="*/ 1 w 40"/>
                <a:gd name="T17" fmla="*/ 1 h 39"/>
                <a:gd name="T18" fmla="*/ 1 w 40"/>
                <a:gd name="T19" fmla="*/ 1 h 39"/>
                <a:gd name="T20" fmla="*/ 1 w 40"/>
                <a:gd name="T21" fmla="*/ 1 h 39"/>
                <a:gd name="T22" fmla="*/ 1 w 40"/>
                <a:gd name="T23" fmla="*/ 1 h 39"/>
                <a:gd name="T24" fmla="*/ 1 w 40"/>
                <a:gd name="T25" fmla="*/ 1 h 39"/>
                <a:gd name="T26" fmla="*/ 1 w 40"/>
                <a:gd name="T27" fmla="*/ 1 h 39"/>
                <a:gd name="T28" fmla="*/ 1 w 40"/>
                <a:gd name="T29" fmla="*/ 1 h 39"/>
                <a:gd name="T30" fmla="*/ 1 w 40"/>
                <a:gd name="T31" fmla="*/ 1 h 39"/>
                <a:gd name="T32" fmla="*/ 1 w 40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Freeform 218">
              <a:extLst>
                <a:ext uri="{FF2B5EF4-FFF2-40B4-BE49-F238E27FC236}">
                  <a16:creationId xmlns:a16="http://schemas.microsoft.com/office/drawing/2014/main" id="{BF512F74-BBEC-4A4C-BD50-915B192ED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3166"/>
              <a:ext cx="26" cy="26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0" name="Freeform 219">
              <a:extLst>
                <a:ext uri="{FF2B5EF4-FFF2-40B4-BE49-F238E27FC236}">
                  <a16:creationId xmlns:a16="http://schemas.microsoft.com/office/drawing/2014/main" id="{21017228-D28A-4E7C-9D65-A0B3C1532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Freeform 220">
              <a:extLst>
                <a:ext uri="{FF2B5EF4-FFF2-40B4-BE49-F238E27FC236}">
                  <a16:creationId xmlns:a16="http://schemas.microsoft.com/office/drawing/2014/main" id="{40B7F858-5BFE-4AF9-AED0-53DFD8374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081"/>
              <a:ext cx="56" cy="78"/>
            </a:xfrm>
            <a:custGeom>
              <a:avLst/>
              <a:gdLst>
                <a:gd name="T0" fmla="*/ 0 w 113"/>
                <a:gd name="T1" fmla="*/ 1 h 156"/>
                <a:gd name="T2" fmla="*/ 0 w 113"/>
                <a:gd name="T3" fmla="*/ 1 h 156"/>
                <a:gd name="T4" fmla="*/ 0 w 113"/>
                <a:gd name="T5" fmla="*/ 1 h 156"/>
                <a:gd name="T6" fmla="*/ 0 w 113"/>
                <a:gd name="T7" fmla="*/ 1 h 156"/>
                <a:gd name="T8" fmla="*/ 0 w 113"/>
                <a:gd name="T9" fmla="*/ 1 h 156"/>
                <a:gd name="T10" fmla="*/ 0 w 113"/>
                <a:gd name="T11" fmla="*/ 1 h 156"/>
                <a:gd name="T12" fmla="*/ 0 w 113"/>
                <a:gd name="T13" fmla="*/ 1 h 156"/>
                <a:gd name="T14" fmla="*/ 0 w 113"/>
                <a:gd name="T15" fmla="*/ 1 h 156"/>
                <a:gd name="T16" fmla="*/ 0 w 113"/>
                <a:gd name="T17" fmla="*/ 1 h 156"/>
                <a:gd name="T18" fmla="*/ 0 w 113"/>
                <a:gd name="T19" fmla="*/ 0 h 156"/>
                <a:gd name="T20" fmla="*/ 0 w 113"/>
                <a:gd name="T21" fmla="*/ 1 h 156"/>
                <a:gd name="T22" fmla="*/ 0 w 113"/>
                <a:gd name="T23" fmla="*/ 1 h 156"/>
                <a:gd name="T24" fmla="*/ 0 w 113"/>
                <a:gd name="T25" fmla="*/ 1 h 156"/>
                <a:gd name="T26" fmla="*/ 0 w 113"/>
                <a:gd name="T27" fmla="*/ 1 h 156"/>
                <a:gd name="T28" fmla="*/ 0 w 113"/>
                <a:gd name="T29" fmla="*/ 1 h 156"/>
                <a:gd name="T30" fmla="*/ 0 w 113"/>
                <a:gd name="T31" fmla="*/ 1 h 156"/>
                <a:gd name="T32" fmla="*/ 0 w 113"/>
                <a:gd name="T33" fmla="*/ 1 h 156"/>
                <a:gd name="T34" fmla="*/ 0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2" name="Freeform 221">
              <a:extLst>
                <a:ext uri="{FF2B5EF4-FFF2-40B4-BE49-F238E27FC236}">
                  <a16:creationId xmlns:a16="http://schemas.microsoft.com/office/drawing/2014/main" id="{02D32F46-C235-4059-A38B-8BAA1840C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14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3" name="Freeform 222">
              <a:extLst>
                <a:ext uri="{FF2B5EF4-FFF2-40B4-BE49-F238E27FC236}">
                  <a16:creationId xmlns:a16="http://schemas.microsoft.com/office/drawing/2014/main" id="{FBD2AECC-64FC-4CBE-A7AA-CA48BE06A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3184"/>
              <a:ext cx="76" cy="61"/>
            </a:xfrm>
            <a:custGeom>
              <a:avLst/>
              <a:gdLst>
                <a:gd name="T0" fmla="*/ 0 w 153"/>
                <a:gd name="T1" fmla="*/ 1 h 122"/>
                <a:gd name="T2" fmla="*/ 0 w 153"/>
                <a:gd name="T3" fmla="*/ 1 h 122"/>
                <a:gd name="T4" fmla="*/ 0 w 153"/>
                <a:gd name="T5" fmla="*/ 1 h 122"/>
                <a:gd name="T6" fmla="*/ 0 w 153"/>
                <a:gd name="T7" fmla="*/ 1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1 h 122"/>
                <a:gd name="T14" fmla="*/ 0 w 153"/>
                <a:gd name="T15" fmla="*/ 1 h 122"/>
                <a:gd name="T16" fmla="*/ 0 w 153"/>
                <a:gd name="T17" fmla="*/ 1 h 122"/>
                <a:gd name="T18" fmla="*/ 0 w 153"/>
                <a:gd name="T19" fmla="*/ 1 h 122"/>
                <a:gd name="T20" fmla="*/ 0 w 153"/>
                <a:gd name="T21" fmla="*/ 1 h 122"/>
                <a:gd name="T22" fmla="*/ 0 w 153"/>
                <a:gd name="T23" fmla="*/ 1 h 122"/>
                <a:gd name="T24" fmla="*/ 0 w 153"/>
                <a:gd name="T25" fmla="*/ 1 h 122"/>
                <a:gd name="T26" fmla="*/ 0 w 153"/>
                <a:gd name="T27" fmla="*/ 1 h 122"/>
                <a:gd name="T28" fmla="*/ 0 w 153"/>
                <a:gd name="T29" fmla="*/ 1 h 122"/>
                <a:gd name="T30" fmla="*/ 0 w 153"/>
                <a:gd name="T31" fmla="*/ 1 h 122"/>
                <a:gd name="T32" fmla="*/ 0 w 153"/>
                <a:gd name="T33" fmla="*/ 1 h 122"/>
                <a:gd name="T34" fmla="*/ 0 w 153"/>
                <a:gd name="T35" fmla="*/ 1 h 122"/>
                <a:gd name="T36" fmla="*/ 0 w 153"/>
                <a:gd name="T37" fmla="*/ 1 h 122"/>
                <a:gd name="T38" fmla="*/ 0 w 153"/>
                <a:gd name="T39" fmla="*/ 1 h 122"/>
                <a:gd name="T40" fmla="*/ 0 w 153"/>
                <a:gd name="T41" fmla="*/ 1 h 122"/>
                <a:gd name="T42" fmla="*/ 0 w 153"/>
                <a:gd name="T43" fmla="*/ 1 h 122"/>
                <a:gd name="T44" fmla="*/ 0 w 153"/>
                <a:gd name="T45" fmla="*/ 1 h 122"/>
                <a:gd name="T46" fmla="*/ 0 w 153"/>
                <a:gd name="T47" fmla="*/ 1 h 122"/>
                <a:gd name="T48" fmla="*/ 0 w 153"/>
                <a:gd name="T49" fmla="*/ 1 h 122"/>
                <a:gd name="T50" fmla="*/ 0 w 153"/>
                <a:gd name="T51" fmla="*/ 1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4" name="Freeform 223">
              <a:extLst>
                <a:ext uri="{FF2B5EF4-FFF2-40B4-BE49-F238E27FC236}">
                  <a16:creationId xmlns:a16="http://schemas.microsoft.com/office/drawing/2014/main" id="{7EC4DFE8-6824-4716-9A52-402AB96D7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3199"/>
              <a:ext cx="55" cy="78"/>
            </a:xfrm>
            <a:custGeom>
              <a:avLst/>
              <a:gdLst>
                <a:gd name="T0" fmla="*/ 0 w 112"/>
                <a:gd name="T1" fmla="*/ 0 h 156"/>
                <a:gd name="T2" fmla="*/ 0 w 112"/>
                <a:gd name="T3" fmla="*/ 0 h 156"/>
                <a:gd name="T4" fmla="*/ 0 w 112"/>
                <a:gd name="T5" fmla="*/ 1 h 156"/>
                <a:gd name="T6" fmla="*/ 0 w 112"/>
                <a:gd name="T7" fmla="*/ 1 h 156"/>
                <a:gd name="T8" fmla="*/ 0 w 112"/>
                <a:gd name="T9" fmla="*/ 1 h 156"/>
                <a:gd name="T10" fmla="*/ 0 w 112"/>
                <a:gd name="T11" fmla="*/ 1 h 156"/>
                <a:gd name="T12" fmla="*/ 0 w 112"/>
                <a:gd name="T13" fmla="*/ 1 h 156"/>
                <a:gd name="T14" fmla="*/ 0 w 112"/>
                <a:gd name="T15" fmla="*/ 1 h 156"/>
                <a:gd name="T16" fmla="*/ 0 w 112"/>
                <a:gd name="T17" fmla="*/ 1 h 156"/>
                <a:gd name="T18" fmla="*/ 0 w 112"/>
                <a:gd name="T19" fmla="*/ 1 h 156"/>
                <a:gd name="T20" fmla="*/ 0 w 112"/>
                <a:gd name="T21" fmla="*/ 1 h 156"/>
                <a:gd name="T22" fmla="*/ 0 w 112"/>
                <a:gd name="T23" fmla="*/ 1 h 156"/>
                <a:gd name="T24" fmla="*/ 0 w 112"/>
                <a:gd name="T25" fmla="*/ 1 h 156"/>
                <a:gd name="T26" fmla="*/ 0 w 112"/>
                <a:gd name="T27" fmla="*/ 1 h 156"/>
                <a:gd name="T28" fmla="*/ 0 w 112"/>
                <a:gd name="T29" fmla="*/ 1 h 156"/>
                <a:gd name="T30" fmla="*/ 0 w 112"/>
                <a:gd name="T31" fmla="*/ 1 h 156"/>
                <a:gd name="T32" fmla="*/ 0 w 112"/>
                <a:gd name="T33" fmla="*/ 1 h 156"/>
                <a:gd name="T34" fmla="*/ 0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5" name="Freeform 224">
              <a:extLst>
                <a:ext uri="{FF2B5EF4-FFF2-40B4-BE49-F238E27FC236}">
                  <a16:creationId xmlns:a16="http://schemas.microsoft.com/office/drawing/2014/main" id="{496D8DB1-8811-44AC-80B4-9B99125C9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82"/>
              <a:ext cx="75" cy="62"/>
            </a:xfrm>
            <a:custGeom>
              <a:avLst/>
              <a:gdLst>
                <a:gd name="T0" fmla="*/ 0 w 151"/>
                <a:gd name="T1" fmla="*/ 1 h 123"/>
                <a:gd name="T2" fmla="*/ 0 w 151"/>
                <a:gd name="T3" fmla="*/ 1 h 123"/>
                <a:gd name="T4" fmla="*/ 0 w 151"/>
                <a:gd name="T5" fmla="*/ 1 h 123"/>
                <a:gd name="T6" fmla="*/ 0 w 151"/>
                <a:gd name="T7" fmla="*/ 1 h 123"/>
                <a:gd name="T8" fmla="*/ 0 w 151"/>
                <a:gd name="T9" fmla="*/ 1 h 123"/>
                <a:gd name="T10" fmla="*/ 0 w 151"/>
                <a:gd name="T11" fmla="*/ 1 h 123"/>
                <a:gd name="T12" fmla="*/ 0 w 151"/>
                <a:gd name="T13" fmla="*/ 1 h 123"/>
                <a:gd name="T14" fmla="*/ 0 w 151"/>
                <a:gd name="T15" fmla="*/ 1 h 123"/>
                <a:gd name="T16" fmla="*/ 0 w 151"/>
                <a:gd name="T17" fmla="*/ 1 h 123"/>
                <a:gd name="T18" fmla="*/ 0 w 151"/>
                <a:gd name="T19" fmla="*/ 1 h 123"/>
                <a:gd name="T20" fmla="*/ 0 w 151"/>
                <a:gd name="T21" fmla="*/ 1 h 123"/>
                <a:gd name="T22" fmla="*/ 0 w 151"/>
                <a:gd name="T23" fmla="*/ 1 h 123"/>
                <a:gd name="T24" fmla="*/ 0 w 151"/>
                <a:gd name="T25" fmla="*/ 1 h 123"/>
                <a:gd name="T26" fmla="*/ 0 w 151"/>
                <a:gd name="T27" fmla="*/ 1 h 123"/>
                <a:gd name="T28" fmla="*/ 0 w 151"/>
                <a:gd name="T29" fmla="*/ 1 h 123"/>
                <a:gd name="T30" fmla="*/ 0 w 151"/>
                <a:gd name="T31" fmla="*/ 1 h 123"/>
                <a:gd name="T32" fmla="*/ 0 w 151"/>
                <a:gd name="T33" fmla="*/ 1 h 123"/>
                <a:gd name="T34" fmla="*/ 0 w 151"/>
                <a:gd name="T35" fmla="*/ 1 h 123"/>
                <a:gd name="T36" fmla="*/ 0 w 151"/>
                <a:gd name="T37" fmla="*/ 1 h 123"/>
                <a:gd name="T38" fmla="*/ 0 w 151"/>
                <a:gd name="T39" fmla="*/ 1 h 123"/>
                <a:gd name="T40" fmla="*/ 0 w 151"/>
                <a:gd name="T41" fmla="*/ 1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1 h 123"/>
                <a:gd name="T48" fmla="*/ 0 w 151"/>
                <a:gd name="T49" fmla="*/ 1 h 123"/>
                <a:gd name="T50" fmla="*/ 0 w 151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6" name="Freeform 225">
              <a:extLst>
                <a:ext uri="{FF2B5EF4-FFF2-40B4-BE49-F238E27FC236}">
                  <a16:creationId xmlns:a16="http://schemas.microsoft.com/office/drawing/2014/main" id="{FE3C3AB5-02D2-481A-B848-FDA74C46F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113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7" name="Freeform 226">
              <a:extLst>
                <a:ext uri="{FF2B5EF4-FFF2-40B4-BE49-F238E27FC236}">
                  <a16:creationId xmlns:a16="http://schemas.microsoft.com/office/drawing/2014/main" id="{71572A54-D302-4E43-9E95-9708F923D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114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8" name="Freeform 227">
              <a:extLst>
                <a:ext uri="{FF2B5EF4-FFF2-40B4-BE49-F238E27FC236}">
                  <a16:creationId xmlns:a16="http://schemas.microsoft.com/office/drawing/2014/main" id="{8500128B-CE7E-4781-B620-D79A4DA8A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3140"/>
              <a:ext cx="20" cy="21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1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0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9" name="Freeform 228">
              <a:extLst>
                <a:ext uri="{FF2B5EF4-FFF2-40B4-BE49-F238E27FC236}">
                  <a16:creationId xmlns:a16="http://schemas.microsoft.com/office/drawing/2014/main" id="{91118687-ED1F-440A-8F3B-67EFA6DAC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4" y="2590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0" name="Freeform 229">
              <a:extLst>
                <a:ext uri="{FF2B5EF4-FFF2-40B4-BE49-F238E27FC236}">
                  <a16:creationId xmlns:a16="http://schemas.microsoft.com/office/drawing/2014/main" id="{2A88CAD1-3149-4869-9C31-F122F6788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2616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1" name="Freeform 230">
              <a:extLst>
                <a:ext uri="{FF2B5EF4-FFF2-40B4-BE49-F238E27FC236}">
                  <a16:creationId xmlns:a16="http://schemas.microsoft.com/office/drawing/2014/main" id="{307FF4C0-1CF9-4481-9B71-2EA4EBCCC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362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2" name="Freeform 231">
              <a:extLst>
                <a:ext uri="{FF2B5EF4-FFF2-40B4-BE49-F238E27FC236}">
                  <a16:creationId xmlns:a16="http://schemas.microsoft.com/office/drawing/2014/main" id="{0FA0B5FE-0E87-4C7C-8805-85818BDD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36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3" name="Freeform 232">
              <a:extLst>
                <a:ext uri="{FF2B5EF4-FFF2-40B4-BE49-F238E27FC236}">
                  <a16:creationId xmlns:a16="http://schemas.microsoft.com/office/drawing/2014/main" id="{9EEA578F-7132-4A48-8A69-989C10FB7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247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4" name="Freeform 233">
              <a:extLst>
                <a:ext uri="{FF2B5EF4-FFF2-40B4-BE49-F238E27FC236}">
                  <a16:creationId xmlns:a16="http://schemas.microsoft.com/office/drawing/2014/main" id="{AF87C021-91E5-4CE8-AD43-149D530A5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486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5" name="Freeform 234">
              <a:extLst>
                <a:ext uri="{FF2B5EF4-FFF2-40B4-BE49-F238E27FC236}">
                  <a16:creationId xmlns:a16="http://schemas.microsoft.com/office/drawing/2014/main" id="{AF59773C-EBD5-4CF8-A56B-3E89895DC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" y="2274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6" name="Freeform 235">
              <a:extLst>
                <a:ext uri="{FF2B5EF4-FFF2-40B4-BE49-F238E27FC236}">
                  <a16:creationId xmlns:a16="http://schemas.microsoft.com/office/drawing/2014/main" id="{CD39E17F-3704-474E-86A6-F26A248A0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28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7" name="Freeform 236">
              <a:extLst>
                <a:ext uri="{FF2B5EF4-FFF2-40B4-BE49-F238E27FC236}">
                  <a16:creationId xmlns:a16="http://schemas.microsoft.com/office/drawing/2014/main" id="{EDA1C8D6-9F1D-4827-9127-F1D55E071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" y="259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8" name="Freeform 237">
              <a:extLst>
                <a:ext uri="{FF2B5EF4-FFF2-40B4-BE49-F238E27FC236}">
                  <a16:creationId xmlns:a16="http://schemas.microsoft.com/office/drawing/2014/main" id="{88BB25F2-3BB6-4AD0-A586-F9C4E5907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60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9" name="Freeform 238">
              <a:extLst>
                <a:ext uri="{FF2B5EF4-FFF2-40B4-BE49-F238E27FC236}">
                  <a16:creationId xmlns:a16="http://schemas.microsoft.com/office/drawing/2014/main" id="{35F95B68-3D27-46A0-AFD5-84EB86E10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655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0" name="Freeform 239">
              <a:extLst>
                <a:ext uri="{FF2B5EF4-FFF2-40B4-BE49-F238E27FC236}">
                  <a16:creationId xmlns:a16="http://schemas.microsoft.com/office/drawing/2014/main" id="{CA1637C6-1382-42B8-BD4C-2F485F35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2662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1" name="Freeform 240">
              <a:extLst>
                <a:ext uri="{FF2B5EF4-FFF2-40B4-BE49-F238E27FC236}">
                  <a16:creationId xmlns:a16="http://schemas.microsoft.com/office/drawing/2014/main" id="{A46D11EB-CACD-400A-BEE6-DE5BD7669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711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2" name="Freeform 241">
              <a:extLst>
                <a:ext uri="{FF2B5EF4-FFF2-40B4-BE49-F238E27FC236}">
                  <a16:creationId xmlns:a16="http://schemas.microsoft.com/office/drawing/2014/main" id="{1835BEC1-CAA6-4E0C-9711-EC3C2EE4B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1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3" name="Freeform 242">
              <a:extLst>
                <a:ext uri="{FF2B5EF4-FFF2-40B4-BE49-F238E27FC236}">
                  <a16:creationId xmlns:a16="http://schemas.microsoft.com/office/drawing/2014/main" id="{5FE8B014-E255-483F-AED1-888A2B328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454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4" name="Freeform 243">
              <a:extLst>
                <a:ext uri="{FF2B5EF4-FFF2-40B4-BE49-F238E27FC236}">
                  <a16:creationId xmlns:a16="http://schemas.microsoft.com/office/drawing/2014/main" id="{79482317-C3A1-416F-95CB-68B9A3C48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462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5" name="Freeform 244">
              <a:extLst>
                <a:ext uri="{FF2B5EF4-FFF2-40B4-BE49-F238E27FC236}">
                  <a16:creationId xmlns:a16="http://schemas.microsoft.com/office/drawing/2014/main" id="{B0BADA35-B09A-4384-87D2-AC23C9018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831"/>
              <a:ext cx="30" cy="29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6" name="Freeform 245">
              <a:extLst>
                <a:ext uri="{FF2B5EF4-FFF2-40B4-BE49-F238E27FC236}">
                  <a16:creationId xmlns:a16="http://schemas.microsoft.com/office/drawing/2014/main" id="{84ED04D1-058A-4B29-A148-CC8599C5E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838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7" name="Freeform 246">
              <a:extLst>
                <a:ext uri="{FF2B5EF4-FFF2-40B4-BE49-F238E27FC236}">
                  <a16:creationId xmlns:a16="http://schemas.microsoft.com/office/drawing/2014/main" id="{FFE70F93-E656-477B-9672-94F1F38BD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926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8" name="Freeform 247">
              <a:extLst>
                <a:ext uri="{FF2B5EF4-FFF2-40B4-BE49-F238E27FC236}">
                  <a16:creationId xmlns:a16="http://schemas.microsoft.com/office/drawing/2014/main" id="{363176B6-116D-41DA-99B1-BD391DC66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293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9" name="Freeform 248">
              <a:extLst>
                <a:ext uri="{FF2B5EF4-FFF2-40B4-BE49-F238E27FC236}">
                  <a16:creationId xmlns:a16="http://schemas.microsoft.com/office/drawing/2014/main" id="{DEE92C78-8FF9-4B0E-B53B-3325614C1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95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0" name="Freeform 249">
              <a:extLst>
                <a:ext uri="{FF2B5EF4-FFF2-40B4-BE49-F238E27FC236}">
                  <a16:creationId xmlns:a16="http://schemas.microsoft.com/office/drawing/2014/main" id="{CFF119E8-B787-421E-8B1F-7DEE00379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965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1" name="Freeform 250">
              <a:extLst>
                <a:ext uri="{FF2B5EF4-FFF2-40B4-BE49-F238E27FC236}">
                  <a16:creationId xmlns:a16="http://schemas.microsoft.com/office/drawing/2014/main" id="{B4FAF709-359B-44E4-88FF-7321C151E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879"/>
              <a:ext cx="30" cy="29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2" name="Freeform 251">
              <a:extLst>
                <a:ext uri="{FF2B5EF4-FFF2-40B4-BE49-F238E27FC236}">
                  <a16:creationId xmlns:a16="http://schemas.microsoft.com/office/drawing/2014/main" id="{F6E0838B-A7A7-4297-9B8F-E456887C8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2886"/>
              <a:ext cx="15" cy="14"/>
            </a:xfrm>
            <a:custGeom>
              <a:avLst/>
              <a:gdLst>
                <a:gd name="T0" fmla="*/ 1 w 30"/>
                <a:gd name="T1" fmla="*/ 1 h 27"/>
                <a:gd name="T2" fmla="*/ 1 w 30"/>
                <a:gd name="T3" fmla="*/ 1 h 27"/>
                <a:gd name="T4" fmla="*/ 1 w 30"/>
                <a:gd name="T5" fmla="*/ 1 h 27"/>
                <a:gd name="T6" fmla="*/ 1 w 30"/>
                <a:gd name="T7" fmla="*/ 1 h 27"/>
                <a:gd name="T8" fmla="*/ 1 w 30"/>
                <a:gd name="T9" fmla="*/ 1 h 27"/>
                <a:gd name="T10" fmla="*/ 1 w 30"/>
                <a:gd name="T11" fmla="*/ 1 h 27"/>
                <a:gd name="T12" fmla="*/ 1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1 w 30"/>
                <a:gd name="T21" fmla="*/ 1 h 27"/>
                <a:gd name="T22" fmla="*/ 1 w 30"/>
                <a:gd name="T23" fmla="*/ 1 h 27"/>
                <a:gd name="T24" fmla="*/ 1 w 30"/>
                <a:gd name="T25" fmla="*/ 1 h 27"/>
                <a:gd name="T26" fmla="*/ 1 w 30"/>
                <a:gd name="T27" fmla="*/ 1 h 27"/>
                <a:gd name="T28" fmla="*/ 1 w 30"/>
                <a:gd name="T29" fmla="*/ 0 h 27"/>
                <a:gd name="T30" fmla="*/ 1 w 30"/>
                <a:gd name="T31" fmla="*/ 0 h 27"/>
                <a:gd name="T32" fmla="*/ 1 w 30"/>
                <a:gd name="T33" fmla="*/ 0 h 27"/>
                <a:gd name="T34" fmla="*/ 1 w 30"/>
                <a:gd name="T35" fmla="*/ 0 h 27"/>
                <a:gd name="T36" fmla="*/ 1 w 30"/>
                <a:gd name="T37" fmla="*/ 0 h 27"/>
                <a:gd name="T38" fmla="*/ 1 w 30"/>
                <a:gd name="T39" fmla="*/ 1 h 27"/>
                <a:gd name="T40" fmla="*/ 1 w 30"/>
                <a:gd name="T41" fmla="*/ 1 h 27"/>
                <a:gd name="T42" fmla="*/ 1 w 30"/>
                <a:gd name="T43" fmla="*/ 1 h 27"/>
                <a:gd name="T44" fmla="*/ 1 w 30"/>
                <a:gd name="T45" fmla="*/ 1 h 27"/>
                <a:gd name="T46" fmla="*/ 1 w 30"/>
                <a:gd name="T47" fmla="*/ 1 h 27"/>
                <a:gd name="T48" fmla="*/ 1 w 30"/>
                <a:gd name="T49" fmla="*/ 1 h 27"/>
                <a:gd name="T50" fmla="*/ 1 w 30"/>
                <a:gd name="T51" fmla="*/ 1 h 27"/>
                <a:gd name="T52" fmla="*/ 1 w 30"/>
                <a:gd name="T53" fmla="*/ 1 h 27"/>
                <a:gd name="T54" fmla="*/ 1 w 30"/>
                <a:gd name="T55" fmla="*/ 1 h 27"/>
                <a:gd name="T56" fmla="*/ 1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3" name="Freeform 252">
              <a:extLst>
                <a:ext uri="{FF2B5EF4-FFF2-40B4-BE49-F238E27FC236}">
                  <a16:creationId xmlns:a16="http://schemas.microsoft.com/office/drawing/2014/main" id="{43149E09-7DD1-4EA4-81F5-E6EDFF6B2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307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4" name="Freeform 253">
              <a:extLst>
                <a:ext uri="{FF2B5EF4-FFF2-40B4-BE49-F238E27FC236}">
                  <a16:creationId xmlns:a16="http://schemas.microsoft.com/office/drawing/2014/main" id="{3EC6668D-9F1B-4EC2-9D37-569D7CC51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3078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5" name="Freeform 254">
              <a:extLst>
                <a:ext uri="{FF2B5EF4-FFF2-40B4-BE49-F238E27FC236}">
                  <a16:creationId xmlns:a16="http://schemas.microsoft.com/office/drawing/2014/main" id="{B4E8E4E0-38E1-495B-944D-EB63DAE3D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0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6" name="Freeform 255">
              <a:extLst>
                <a:ext uri="{FF2B5EF4-FFF2-40B4-BE49-F238E27FC236}">
                  <a16:creationId xmlns:a16="http://schemas.microsoft.com/office/drawing/2014/main" id="{39907B19-D432-4BAA-AD2D-385E86E1E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321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7" name="Freeform 256">
              <a:extLst>
                <a:ext uri="{FF2B5EF4-FFF2-40B4-BE49-F238E27FC236}">
                  <a16:creationId xmlns:a16="http://schemas.microsoft.com/office/drawing/2014/main" id="{C15F55B4-55A8-4FAF-AD63-068302993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" y="3332"/>
              <a:ext cx="30" cy="29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8" name="Freeform 257">
              <a:extLst>
                <a:ext uri="{FF2B5EF4-FFF2-40B4-BE49-F238E27FC236}">
                  <a16:creationId xmlns:a16="http://schemas.microsoft.com/office/drawing/2014/main" id="{81907C38-4CA0-47F7-92B8-A74C3F6B2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339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9" name="Freeform 258">
              <a:extLst>
                <a:ext uri="{FF2B5EF4-FFF2-40B4-BE49-F238E27FC236}">
                  <a16:creationId xmlns:a16="http://schemas.microsoft.com/office/drawing/2014/main" id="{324F1AE8-BC0A-4E89-9435-AE14978C3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3252"/>
              <a:ext cx="30" cy="29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0" name="Freeform 259">
              <a:extLst>
                <a:ext uri="{FF2B5EF4-FFF2-40B4-BE49-F238E27FC236}">
                  <a16:creationId xmlns:a16="http://schemas.microsoft.com/office/drawing/2014/main" id="{620571FF-EFF6-4518-B042-C5294587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59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1" name="Freeform 260">
              <a:extLst>
                <a:ext uri="{FF2B5EF4-FFF2-40B4-BE49-F238E27FC236}">
                  <a16:creationId xmlns:a16="http://schemas.microsoft.com/office/drawing/2014/main" id="{06AE6CCF-E6AC-4B83-8DA2-FCBE1C149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300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2" name="Freeform 261">
              <a:extLst>
                <a:ext uri="{FF2B5EF4-FFF2-40B4-BE49-F238E27FC236}">
                  <a16:creationId xmlns:a16="http://schemas.microsoft.com/office/drawing/2014/main" id="{3073DFC5-1CB5-4DC3-9FFF-6CC328D29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008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3" name="Freeform 262">
              <a:extLst>
                <a:ext uri="{FF2B5EF4-FFF2-40B4-BE49-F238E27FC236}">
                  <a16:creationId xmlns:a16="http://schemas.microsoft.com/office/drawing/2014/main" id="{DDA733F6-62A0-4773-9B8B-B0FEB4672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" y="319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4" name="Freeform 263">
              <a:extLst>
                <a:ext uri="{FF2B5EF4-FFF2-40B4-BE49-F238E27FC236}">
                  <a16:creationId xmlns:a16="http://schemas.microsoft.com/office/drawing/2014/main" id="{0CA22607-10B3-47D6-BEB5-6736604E6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20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5" name="Freeform 264">
              <a:extLst>
                <a:ext uri="{FF2B5EF4-FFF2-40B4-BE49-F238E27FC236}">
                  <a16:creationId xmlns:a16="http://schemas.microsoft.com/office/drawing/2014/main" id="{F389DCA8-B79E-45C9-A12B-EA34A8E3F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3094"/>
              <a:ext cx="30" cy="30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6" name="Freeform 265">
              <a:extLst>
                <a:ext uri="{FF2B5EF4-FFF2-40B4-BE49-F238E27FC236}">
                  <a16:creationId xmlns:a16="http://schemas.microsoft.com/office/drawing/2014/main" id="{08996C4C-00A9-4BAE-8F6A-F701C931D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3102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7" name="Freeform 266">
              <a:extLst>
                <a:ext uri="{FF2B5EF4-FFF2-40B4-BE49-F238E27FC236}">
                  <a16:creationId xmlns:a16="http://schemas.microsoft.com/office/drawing/2014/main" id="{CA33F90A-8750-4722-81C7-302C00721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327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8" name="Freeform 267">
              <a:extLst>
                <a:ext uri="{FF2B5EF4-FFF2-40B4-BE49-F238E27FC236}">
                  <a16:creationId xmlns:a16="http://schemas.microsoft.com/office/drawing/2014/main" id="{860482CA-F417-42E7-8C59-F044C4700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280"/>
              <a:ext cx="15" cy="15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9" name="Freeform 268">
              <a:extLst>
                <a:ext uri="{FF2B5EF4-FFF2-40B4-BE49-F238E27FC236}">
                  <a16:creationId xmlns:a16="http://schemas.microsoft.com/office/drawing/2014/main" id="{2D1C9E6D-6AB3-4BF6-9E17-657A88B75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390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0" name="Freeform 269">
              <a:extLst>
                <a:ext uri="{FF2B5EF4-FFF2-40B4-BE49-F238E27FC236}">
                  <a16:creationId xmlns:a16="http://schemas.microsoft.com/office/drawing/2014/main" id="{8B81463B-BA3F-466D-8E24-F95ED80CD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39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1" name="Freeform 270">
              <a:extLst>
                <a:ext uri="{FF2B5EF4-FFF2-40B4-BE49-F238E27FC236}">
                  <a16:creationId xmlns:a16="http://schemas.microsoft.com/office/drawing/2014/main" id="{1F0FE8F0-7C22-4283-A0CE-E95D23DBD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3319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2" name="Freeform 271">
              <a:extLst>
                <a:ext uri="{FF2B5EF4-FFF2-40B4-BE49-F238E27FC236}">
                  <a16:creationId xmlns:a16="http://schemas.microsoft.com/office/drawing/2014/main" id="{C216559A-D094-4A29-9605-815C9AEED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332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3" name="Freeform 272">
              <a:extLst>
                <a:ext uri="{FF2B5EF4-FFF2-40B4-BE49-F238E27FC236}">
                  <a16:creationId xmlns:a16="http://schemas.microsoft.com/office/drawing/2014/main" id="{A9801D94-432E-41C1-9D1D-5A455E840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3398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4" name="Freeform 273">
              <a:extLst>
                <a:ext uri="{FF2B5EF4-FFF2-40B4-BE49-F238E27FC236}">
                  <a16:creationId xmlns:a16="http://schemas.microsoft.com/office/drawing/2014/main" id="{EECA97D9-E02B-49DB-B656-CD5A7654D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405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5" name="Freeform 274">
              <a:extLst>
                <a:ext uri="{FF2B5EF4-FFF2-40B4-BE49-F238E27FC236}">
                  <a16:creationId xmlns:a16="http://schemas.microsoft.com/office/drawing/2014/main" id="{022501DE-8C6D-462B-8937-6FFAB8390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129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6" name="Freeform 275">
              <a:extLst>
                <a:ext uri="{FF2B5EF4-FFF2-40B4-BE49-F238E27FC236}">
                  <a16:creationId xmlns:a16="http://schemas.microsoft.com/office/drawing/2014/main" id="{3CA57A69-EFB4-4C6A-9458-5D09A2C49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3136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7" name="Freeform 276">
              <a:extLst>
                <a:ext uri="{FF2B5EF4-FFF2-40B4-BE49-F238E27FC236}">
                  <a16:creationId xmlns:a16="http://schemas.microsoft.com/office/drawing/2014/main" id="{D98DC11D-8ACD-4C7B-AC9E-6E22A493E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11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8" name="Freeform 277">
              <a:extLst>
                <a:ext uri="{FF2B5EF4-FFF2-40B4-BE49-F238E27FC236}">
                  <a16:creationId xmlns:a16="http://schemas.microsoft.com/office/drawing/2014/main" id="{FCA843C9-8FE7-4BDB-B560-59ED86DF5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311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9" name="Freeform 278">
              <a:extLst>
                <a:ext uri="{FF2B5EF4-FFF2-40B4-BE49-F238E27FC236}">
                  <a16:creationId xmlns:a16="http://schemas.microsoft.com/office/drawing/2014/main" id="{416DBA45-166E-45A3-83F0-E5A846698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257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0" name="Freeform 279">
              <a:extLst>
                <a:ext uri="{FF2B5EF4-FFF2-40B4-BE49-F238E27FC236}">
                  <a16:creationId xmlns:a16="http://schemas.microsoft.com/office/drawing/2014/main" id="{50204C68-C824-45F3-8704-56F43FBAC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326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1" name="Freeform 280">
              <a:extLst>
                <a:ext uri="{FF2B5EF4-FFF2-40B4-BE49-F238E27FC236}">
                  <a16:creationId xmlns:a16="http://schemas.microsoft.com/office/drawing/2014/main" id="{E489E951-45CB-457B-9A19-ACA0F8FF5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3" y="3382"/>
              <a:ext cx="30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2" name="Freeform 281">
              <a:extLst>
                <a:ext uri="{FF2B5EF4-FFF2-40B4-BE49-F238E27FC236}">
                  <a16:creationId xmlns:a16="http://schemas.microsoft.com/office/drawing/2014/main" id="{85315BF5-ACCC-4CCA-BD13-46D1364D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3390"/>
              <a:ext cx="14" cy="14"/>
            </a:xfrm>
            <a:custGeom>
              <a:avLst/>
              <a:gdLst>
                <a:gd name="T0" fmla="*/ 1 w 28"/>
                <a:gd name="T1" fmla="*/ 0 h 29"/>
                <a:gd name="T2" fmla="*/ 1 w 28"/>
                <a:gd name="T3" fmla="*/ 0 h 29"/>
                <a:gd name="T4" fmla="*/ 1 w 28"/>
                <a:gd name="T5" fmla="*/ 0 h 29"/>
                <a:gd name="T6" fmla="*/ 1 w 28"/>
                <a:gd name="T7" fmla="*/ 0 h 29"/>
                <a:gd name="T8" fmla="*/ 1 w 28"/>
                <a:gd name="T9" fmla="*/ 0 h 29"/>
                <a:gd name="T10" fmla="*/ 1 w 28"/>
                <a:gd name="T11" fmla="*/ 0 h 29"/>
                <a:gd name="T12" fmla="*/ 1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1 w 28"/>
                <a:gd name="T21" fmla="*/ 0 h 29"/>
                <a:gd name="T22" fmla="*/ 1 w 28"/>
                <a:gd name="T23" fmla="*/ 0 h 29"/>
                <a:gd name="T24" fmla="*/ 1 w 28"/>
                <a:gd name="T25" fmla="*/ 0 h 29"/>
                <a:gd name="T26" fmla="*/ 1 w 28"/>
                <a:gd name="T27" fmla="*/ 0 h 29"/>
                <a:gd name="T28" fmla="*/ 1 w 28"/>
                <a:gd name="T29" fmla="*/ 0 h 29"/>
                <a:gd name="T30" fmla="*/ 1 w 28"/>
                <a:gd name="T31" fmla="*/ 0 h 29"/>
                <a:gd name="T32" fmla="*/ 1 w 28"/>
                <a:gd name="T33" fmla="*/ 0 h 29"/>
                <a:gd name="T34" fmla="*/ 1 w 28"/>
                <a:gd name="T35" fmla="*/ 0 h 29"/>
                <a:gd name="T36" fmla="*/ 1 w 28"/>
                <a:gd name="T37" fmla="*/ 0 h 29"/>
                <a:gd name="T38" fmla="*/ 1 w 28"/>
                <a:gd name="T39" fmla="*/ 0 h 29"/>
                <a:gd name="T40" fmla="*/ 1 w 28"/>
                <a:gd name="T41" fmla="*/ 0 h 29"/>
                <a:gd name="T42" fmla="*/ 1 w 28"/>
                <a:gd name="T43" fmla="*/ 0 h 29"/>
                <a:gd name="T44" fmla="*/ 1 w 28"/>
                <a:gd name="T45" fmla="*/ 0 h 29"/>
                <a:gd name="T46" fmla="*/ 1 w 28"/>
                <a:gd name="T47" fmla="*/ 0 h 29"/>
                <a:gd name="T48" fmla="*/ 1 w 28"/>
                <a:gd name="T49" fmla="*/ 0 h 29"/>
                <a:gd name="T50" fmla="*/ 1 w 28"/>
                <a:gd name="T51" fmla="*/ 0 h 29"/>
                <a:gd name="T52" fmla="*/ 1 w 28"/>
                <a:gd name="T53" fmla="*/ 0 h 29"/>
                <a:gd name="T54" fmla="*/ 1 w 28"/>
                <a:gd name="T55" fmla="*/ 0 h 29"/>
                <a:gd name="T56" fmla="*/ 1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3" name="Freeform 282">
              <a:extLst>
                <a:ext uri="{FF2B5EF4-FFF2-40B4-BE49-F238E27FC236}">
                  <a16:creationId xmlns:a16="http://schemas.microsoft.com/office/drawing/2014/main" id="{DCE58E6B-3144-4822-8DB6-E5A1C605A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340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680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4" name="Freeform 283">
              <a:extLst>
                <a:ext uri="{FF2B5EF4-FFF2-40B4-BE49-F238E27FC236}">
                  <a16:creationId xmlns:a16="http://schemas.microsoft.com/office/drawing/2014/main" id="{42CDE94F-9183-467B-93D2-079C706B9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3417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5" name="Freeform 284">
              <a:extLst>
                <a:ext uri="{FF2B5EF4-FFF2-40B4-BE49-F238E27FC236}">
                  <a16:creationId xmlns:a16="http://schemas.microsoft.com/office/drawing/2014/main" id="{1E2225EC-1AC0-4AB3-A93D-F5A1E082D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310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6" name="Freeform 285">
              <a:extLst>
                <a:ext uri="{FF2B5EF4-FFF2-40B4-BE49-F238E27FC236}">
                  <a16:creationId xmlns:a16="http://schemas.microsoft.com/office/drawing/2014/main" id="{4DEC1FB4-55CF-4050-AAED-4A01C794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318"/>
              <a:ext cx="15" cy="14"/>
            </a:xfrm>
            <a:custGeom>
              <a:avLst/>
              <a:gdLst>
                <a:gd name="T0" fmla="*/ 1 w 30"/>
                <a:gd name="T1" fmla="*/ 0 h 29"/>
                <a:gd name="T2" fmla="*/ 1 w 30"/>
                <a:gd name="T3" fmla="*/ 0 h 29"/>
                <a:gd name="T4" fmla="*/ 1 w 30"/>
                <a:gd name="T5" fmla="*/ 0 h 29"/>
                <a:gd name="T6" fmla="*/ 1 w 30"/>
                <a:gd name="T7" fmla="*/ 0 h 29"/>
                <a:gd name="T8" fmla="*/ 1 w 30"/>
                <a:gd name="T9" fmla="*/ 0 h 29"/>
                <a:gd name="T10" fmla="*/ 1 w 30"/>
                <a:gd name="T11" fmla="*/ 0 h 29"/>
                <a:gd name="T12" fmla="*/ 1 w 30"/>
                <a:gd name="T13" fmla="*/ 0 h 29"/>
                <a:gd name="T14" fmla="*/ 0 w 30"/>
                <a:gd name="T15" fmla="*/ 0 h 29"/>
                <a:gd name="T16" fmla="*/ 0 w 30"/>
                <a:gd name="T17" fmla="*/ 0 h 29"/>
                <a:gd name="T18" fmla="*/ 0 w 30"/>
                <a:gd name="T19" fmla="*/ 0 h 29"/>
                <a:gd name="T20" fmla="*/ 1 w 30"/>
                <a:gd name="T21" fmla="*/ 0 h 29"/>
                <a:gd name="T22" fmla="*/ 1 w 30"/>
                <a:gd name="T23" fmla="*/ 0 h 29"/>
                <a:gd name="T24" fmla="*/ 1 w 30"/>
                <a:gd name="T25" fmla="*/ 0 h 29"/>
                <a:gd name="T26" fmla="*/ 1 w 30"/>
                <a:gd name="T27" fmla="*/ 0 h 29"/>
                <a:gd name="T28" fmla="*/ 1 w 30"/>
                <a:gd name="T29" fmla="*/ 0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0 h 29"/>
                <a:gd name="T38" fmla="*/ 1 w 30"/>
                <a:gd name="T39" fmla="*/ 0 h 29"/>
                <a:gd name="T40" fmla="*/ 1 w 30"/>
                <a:gd name="T41" fmla="*/ 0 h 29"/>
                <a:gd name="T42" fmla="*/ 1 w 30"/>
                <a:gd name="T43" fmla="*/ 0 h 29"/>
                <a:gd name="T44" fmla="*/ 1 w 30"/>
                <a:gd name="T45" fmla="*/ 0 h 29"/>
                <a:gd name="T46" fmla="*/ 1 w 30"/>
                <a:gd name="T47" fmla="*/ 0 h 29"/>
                <a:gd name="T48" fmla="*/ 1 w 30"/>
                <a:gd name="T49" fmla="*/ 0 h 29"/>
                <a:gd name="T50" fmla="*/ 1 w 30"/>
                <a:gd name="T51" fmla="*/ 0 h 29"/>
                <a:gd name="T52" fmla="*/ 1 w 30"/>
                <a:gd name="T53" fmla="*/ 0 h 29"/>
                <a:gd name="T54" fmla="*/ 1 w 30"/>
                <a:gd name="T55" fmla="*/ 0 h 29"/>
                <a:gd name="T56" fmla="*/ 1 w 30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7" name="Freeform 286">
              <a:extLst>
                <a:ext uri="{FF2B5EF4-FFF2-40B4-BE49-F238E27FC236}">
                  <a16:creationId xmlns:a16="http://schemas.microsoft.com/office/drawing/2014/main" id="{8A783A06-7354-4D89-B90C-80AB3AD0A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18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8" name="Freeform 287">
              <a:extLst>
                <a:ext uri="{FF2B5EF4-FFF2-40B4-BE49-F238E27FC236}">
                  <a16:creationId xmlns:a16="http://schemas.microsoft.com/office/drawing/2014/main" id="{932ADBB7-68E5-4E95-BBEB-787303A70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189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9" name="Freeform 288">
              <a:extLst>
                <a:ext uri="{FF2B5EF4-FFF2-40B4-BE49-F238E27FC236}">
                  <a16:creationId xmlns:a16="http://schemas.microsoft.com/office/drawing/2014/main" id="{0B492F40-95F2-4B98-AAA9-FA49A4DAB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331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0" name="Freeform 289">
              <a:extLst>
                <a:ext uri="{FF2B5EF4-FFF2-40B4-BE49-F238E27FC236}">
                  <a16:creationId xmlns:a16="http://schemas.microsoft.com/office/drawing/2014/main" id="{8075464E-6FE3-4C44-92BF-C966E6133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" y="3318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1 w 29"/>
                <a:gd name="T5" fmla="*/ 0 h 29"/>
                <a:gd name="T6" fmla="*/ 1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0 h 29"/>
                <a:gd name="T38" fmla="*/ 1 w 29"/>
                <a:gd name="T39" fmla="*/ 0 h 29"/>
                <a:gd name="T40" fmla="*/ 1 w 29"/>
                <a:gd name="T41" fmla="*/ 0 h 29"/>
                <a:gd name="T42" fmla="*/ 1 w 29"/>
                <a:gd name="T43" fmla="*/ 0 h 29"/>
                <a:gd name="T44" fmla="*/ 1 w 29"/>
                <a:gd name="T45" fmla="*/ 0 h 29"/>
                <a:gd name="T46" fmla="*/ 1 w 29"/>
                <a:gd name="T47" fmla="*/ 0 h 29"/>
                <a:gd name="T48" fmla="*/ 1 w 29"/>
                <a:gd name="T49" fmla="*/ 0 h 29"/>
                <a:gd name="T50" fmla="*/ 1 w 29"/>
                <a:gd name="T51" fmla="*/ 0 h 29"/>
                <a:gd name="T52" fmla="*/ 1 w 29"/>
                <a:gd name="T53" fmla="*/ 0 h 29"/>
                <a:gd name="T54" fmla="*/ 1 w 29"/>
                <a:gd name="T55" fmla="*/ 0 h 29"/>
                <a:gd name="T56" fmla="*/ 1 w 29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1" name="Freeform 290">
              <a:extLst>
                <a:ext uri="{FF2B5EF4-FFF2-40B4-BE49-F238E27FC236}">
                  <a16:creationId xmlns:a16="http://schemas.microsoft.com/office/drawing/2014/main" id="{A7866496-33F7-42C6-94FA-5F98718B9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236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590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2" name="Freeform 291">
              <a:extLst>
                <a:ext uri="{FF2B5EF4-FFF2-40B4-BE49-F238E27FC236}">
                  <a16:creationId xmlns:a16="http://schemas.microsoft.com/office/drawing/2014/main" id="{897C25EC-0AA8-4AF3-A2DE-1AB584E84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24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WordArt 2">
            <a:extLst>
              <a:ext uri="{FF2B5EF4-FFF2-40B4-BE49-F238E27FC236}">
                <a16:creationId xmlns:a16="http://schemas.microsoft.com/office/drawing/2014/main" id="{139BCCF0-7581-4C0A-9173-8F35655A4D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73275" y="1370013"/>
            <a:ext cx="7848600" cy="2057400"/>
          </a:xfrm>
          <a:prstGeom prst="rect">
            <a:avLst/>
          </a:prstGeom>
        </p:spPr>
        <p:txBody>
          <a:bodyPr wrap="none" fromWordArt="1">
            <a:prstTxWarp prst="textWave2">
              <a:avLst/>
            </a:prstTxWarp>
          </a:bodyPr>
          <a:lstStyle/>
          <a:p>
            <a:pPr algn="ctr">
              <a:defRPr/>
            </a:pPr>
            <a:r>
              <a:rPr lang="en-US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CC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THỰC HÀNH</a:t>
            </a:r>
          </a:p>
        </p:txBody>
      </p:sp>
    </p:spTree>
  </p:cSld>
  <p:clrMapOvr>
    <a:masterClrMapping/>
  </p:clrMapOvr>
  <p:transition advTm="6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6">
            <a:extLst>
              <a:ext uri="{FF2B5EF4-FFF2-40B4-BE49-F238E27FC236}">
                <a16:creationId xmlns:a16="http://schemas.microsoft.com/office/drawing/2014/main" id="{F8F7E930-F72B-4F07-9F6F-A5849ABAE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687" y="5041866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en-US" sz="24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0423" name="Text Box 71">
            <a:extLst>
              <a:ext uri="{FF2B5EF4-FFF2-40B4-BE49-F238E27FC236}">
                <a16:creationId xmlns:a16="http://schemas.microsoft.com/office/drawing/2014/main" id="{0EE9A161-355F-459D-B05C-ECDD30E3C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30" y="381000"/>
            <a:ext cx="83516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000" b="1" u="sng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40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 1 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giá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trị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 c + </a:t>
            </a:r>
            <a:r>
              <a:rPr lang="en-US" altLang="en-US" sz="4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d: </a:t>
            </a:r>
            <a:endParaRPr lang="en-US" altLang="en-US" sz="4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0424" name="Text Box 72">
            <a:extLst>
              <a:ext uri="{FF2B5EF4-FFF2-40B4-BE49-F238E27FC236}">
                <a16:creationId xmlns:a16="http://schemas.microsoft.com/office/drawing/2014/main" id="{B672D489-66D8-4C23-BCA9-CBEED3D31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38" y="1642809"/>
            <a:ext cx="45966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000" b="1" dirty="0">
                <a:latin typeface="Times New Roman" panose="02020603050405020304" pitchFamily="18" charset="0"/>
              </a:rPr>
              <a:t>a) c = 10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và</a:t>
            </a:r>
            <a:r>
              <a:rPr lang="en-US" altLang="en-US" sz="4000" b="1" dirty="0">
                <a:latin typeface="Times New Roman" panose="02020603050405020304" pitchFamily="18" charset="0"/>
              </a:rPr>
              <a:t> d = 25  </a:t>
            </a:r>
          </a:p>
        </p:txBody>
      </p:sp>
      <p:sp>
        <p:nvSpPr>
          <p:cNvPr id="100425" name="Text Box 73">
            <a:extLst>
              <a:ext uri="{FF2B5EF4-FFF2-40B4-BE49-F238E27FC236}">
                <a16:creationId xmlns:a16="http://schemas.microsoft.com/office/drawing/2014/main" id="{8622429B-90AA-4358-931D-F2F2EE6C3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926" y="3048000"/>
            <a:ext cx="5745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000" b="1" dirty="0">
                <a:latin typeface="Times New Roman" panose="02020603050405020304" pitchFamily="18" charset="0"/>
              </a:rPr>
              <a:t>b) c = 15cm </a:t>
            </a:r>
            <a:r>
              <a:rPr lang="en-US" altLang="en-US" sz="4000" b="1" dirty="0" err="1">
                <a:latin typeface="Times New Roman" panose="02020603050405020304" pitchFamily="18" charset="0"/>
              </a:rPr>
              <a:t>và</a:t>
            </a:r>
            <a:r>
              <a:rPr lang="en-US" altLang="en-US" sz="4000" b="1" dirty="0">
                <a:latin typeface="Times New Roman" panose="02020603050405020304" pitchFamily="18" charset="0"/>
              </a:rPr>
              <a:t> d = 45cm</a:t>
            </a:r>
          </a:p>
        </p:txBody>
      </p:sp>
      <p:sp>
        <p:nvSpPr>
          <p:cNvPr id="8" name="Rectangle 7"/>
          <p:cNvSpPr/>
          <p:nvPr/>
        </p:nvSpPr>
        <p:spPr>
          <a:xfrm>
            <a:off x="10762455" y="148952"/>
            <a:ext cx="1200945" cy="930275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Times New Roman" pitchFamily="18" charset="0"/>
              </a:rPr>
              <a:t>VN</a:t>
            </a:r>
            <a:endParaRPr lang="en-US" sz="5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0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0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23" grpId="0"/>
      <p:bldP spid="100424" grpId="0"/>
      <p:bldP spid="100425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9" name="Text Box 7">
            <a:extLst>
              <a:ext uri="{FF2B5EF4-FFF2-40B4-BE49-F238E27FC236}">
                <a16:creationId xmlns:a16="http://schemas.microsoft.com/office/drawing/2014/main" id="{6302FAAD-5E38-43C5-AA81-3F317D9E8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659" y="2488801"/>
            <a:ext cx="51861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400" b="1" dirty="0" smtClean="0">
                <a:latin typeface="Times New Roman" panose="02020603050405020304" pitchFamily="18" charset="0"/>
              </a:rPr>
              <a:t>a/  </a:t>
            </a:r>
            <a:r>
              <a:rPr lang="en-US" altLang="en-US" sz="4400" b="1" dirty="0">
                <a:latin typeface="Times New Roman" panose="02020603050405020304" pitchFamily="18" charset="0"/>
              </a:rPr>
              <a:t>a = 32 </a:t>
            </a:r>
            <a:r>
              <a:rPr lang="en-US" altLang="en-US" sz="4400" b="1" dirty="0" err="1">
                <a:latin typeface="Times New Roman" panose="02020603050405020304" pitchFamily="18" charset="0"/>
              </a:rPr>
              <a:t>và</a:t>
            </a:r>
            <a:r>
              <a:rPr lang="en-US" altLang="en-US" sz="4400" b="1" dirty="0">
                <a:latin typeface="Times New Roman" panose="02020603050405020304" pitchFamily="18" charset="0"/>
              </a:rPr>
              <a:t> b = 20 </a:t>
            </a:r>
          </a:p>
        </p:txBody>
      </p:sp>
      <p:sp>
        <p:nvSpPr>
          <p:cNvPr id="17414" name="Text Box 18">
            <a:extLst>
              <a:ext uri="{FF2B5EF4-FFF2-40B4-BE49-F238E27FC236}">
                <a16:creationId xmlns:a16="http://schemas.microsoft.com/office/drawing/2014/main" id="{DD73B403-8845-420A-A161-0705182C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659" y="841376"/>
            <a:ext cx="1016294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400" b="1" u="sng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- b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- b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5" name="Picture 11" descr="C:\Documents and Settings\culi\My Documents\My Pictures\book1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155575"/>
            <a:ext cx="218757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6302FAAD-5E38-43C5-AA81-3F317D9E8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753" y="3962400"/>
            <a:ext cx="51861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400" b="1" dirty="0" smtClean="0">
                <a:latin typeface="Times New Roman" panose="02020603050405020304" pitchFamily="18" charset="0"/>
              </a:rPr>
              <a:t>b/  </a:t>
            </a:r>
            <a:r>
              <a:rPr lang="en-US" altLang="en-US" sz="4400" b="1" dirty="0">
                <a:latin typeface="Times New Roman" panose="02020603050405020304" pitchFamily="18" charset="0"/>
              </a:rPr>
              <a:t>a = </a:t>
            </a:r>
            <a:r>
              <a:rPr lang="en-US" altLang="en-US" sz="4400" b="1" dirty="0" smtClean="0">
                <a:latin typeface="Times New Roman" panose="02020603050405020304" pitchFamily="18" charset="0"/>
              </a:rPr>
              <a:t>45 </a:t>
            </a:r>
            <a:r>
              <a:rPr lang="en-US" altLang="en-US" sz="4400" b="1" dirty="0" err="1">
                <a:latin typeface="Times New Roman" panose="02020603050405020304" pitchFamily="18" charset="0"/>
              </a:rPr>
              <a:t>và</a:t>
            </a:r>
            <a:r>
              <a:rPr lang="en-US" altLang="en-US" sz="4400" b="1" dirty="0">
                <a:latin typeface="Times New Roman" panose="02020603050405020304" pitchFamily="18" charset="0"/>
              </a:rPr>
              <a:t> b = </a:t>
            </a:r>
            <a:r>
              <a:rPr lang="en-US" altLang="en-US" sz="4400" b="1" dirty="0" smtClean="0">
                <a:latin typeface="Times New Roman" panose="02020603050405020304" pitchFamily="18" charset="0"/>
              </a:rPr>
              <a:t>36 </a:t>
            </a:r>
            <a:endParaRPr lang="en-US" altLang="en-US" sz="4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9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>
            <a:extLst>
              <a:ext uri="{FF2B5EF4-FFF2-40B4-BE49-F238E27FC236}">
                <a16:creationId xmlns:a16="http://schemas.microsoft.com/office/drawing/2014/main" id="{50C75155-BAB5-44E7-8A8E-420A1FBD9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4196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en-US" sz="24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400" name="Text Box 24">
            <a:extLst>
              <a:ext uri="{FF2B5EF4-FFF2-40B4-BE49-F238E27FC236}">
                <a16:creationId xmlns:a16="http://schemas.microsoft.com/office/drawing/2014/main" id="{7986BA7A-8EDA-4470-967E-B1D57712C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4" y="149641"/>
            <a:ext cx="10352086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400" b="1" u="sng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x b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a: b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altLang="en-US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en-US" altLang="en-US" sz="4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A5B2E4-F180-4850-8DE9-EE58659BE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654830"/>
              </p:ext>
            </p:extLst>
          </p:nvPr>
        </p:nvGraphicFramePr>
        <p:xfrm>
          <a:off x="2155824" y="2973387"/>
          <a:ext cx="7902576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5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x b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: b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9548972-4FF2-49CE-B2E5-89C28CFB2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9302" y="3032615"/>
            <a:ext cx="1158098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A7CF0D-6730-4D1D-AF69-20F946BFA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9477" y="3743815"/>
            <a:ext cx="539082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2C6CF5-CE7B-42BF-979A-D7118ADE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4538" y="4478826"/>
            <a:ext cx="1158097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36B411-5B44-48C7-86F2-55F60FCA6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0102" y="5174151"/>
            <a:ext cx="726832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9445A-1C23-444E-90CE-736FE503C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211" y="3048000"/>
            <a:ext cx="75843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707163-D1D2-4D37-8176-708F45F40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718" y="3759201"/>
            <a:ext cx="539082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AA1EAD-F912-4D5F-BFBE-FA8B7FDCC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1140" y="2971800"/>
            <a:ext cx="75843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985880-43B2-4578-A287-A1460A918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579" y="3700462"/>
            <a:ext cx="591132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A828AC-01E0-4876-AB61-39E4BCC63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495800"/>
            <a:ext cx="145846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84A6CC-89FD-4E74-ABE8-81F02A78B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250351"/>
            <a:ext cx="884838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A73B5D-3DC0-4991-B4CA-E4FF8FEAD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4481512"/>
            <a:ext cx="1371871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6E2C50-DB0E-41AE-86F3-117648B94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2274" y="5156200"/>
            <a:ext cx="1007526" cy="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18" name="Picture 17" descr="BOOK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149641"/>
            <a:ext cx="1905000" cy="99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WordArt 10"/>
          <p:cNvSpPr>
            <a:spLocks noChangeArrowheads="1" noChangeShapeType="1" noTextEdit="1"/>
          </p:cNvSpPr>
          <p:nvPr/>
        </p:nvSpPr>
        <p:spPr bwMode="auto">
          <a:xfrm>
            <a:off x="10591800" y="457200"/>
            <a:ext cx="1427162" cy="4383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 panose="02020500000000000000" pitchFamily="18" charset="0"/>
                <a:ea typeface="Impact" panose="02020500000000000000" pitchFamily="18" charset="0"/>
                <a:cs typeface="Impact" panose="02020500000000000000" pitchFamily="18" charset="0"/>
              </a:rPr>
              <a:t>SGK  - </a:t>
            </a:r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 panose="02020500000000000000" pitchFamily="18" charset="0"/>
                <a:ea typeface="Impact" panose="02020500000000000000" pitchFamily="18" charset="0"/>
                <a:cs typeface="Impact" panose="02020500000000000000" pitchFamily="18" charset="0"/>
              </a:rPr>
              <a:t>42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Impact" panose="02020500000000000000" pitchFamily="18" charset="0"/>
              <a:ea typeface="Impact" panose="02020500000000000000" pitchFamily="18" charset="0"/>
              <a:cs typeface="Impact" panose="02020500000000000000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00" grpId="0"/>
      <p:bldP spid="4" grpId="0"/>
      <p:bldP spid="25" grpId="0"/>
      <p:bldP spid="27" grpId="0"/>
      <p:bldP spid="28" grpId="0"/>
      <p:bldP spid="5" grpId="0"/>
      <p:bldP spid="30" grpId="0"/>
      <p:bldP spid="31" grpId="0"/>
      <p:bldP spid="32" grpId="0"/>
      <p:bldP spid="6" grpId="0"/>
      <p:bldP spid="36" grpId="0"/>
      <p:bldP spid="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607860" y="5249212"/>
            <a:ext cx="1550985" cy="1470338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190500">
            <a:pattFill prst="horzBrick">
              <a:fgClr>
                <a:srgbClr val="669900"/>
              </a:fgClr>
              <a:bgClr>
                <a:srgbClr val="FF0000"/>
              </a:bgClr>
            </a:patt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4400" b="1" dirty="0" smtClean="0">
                <a:solidFill>
                  <a:srgbClr val="FF0000"/>
                </a:solidFill>
              </a:rPr>
              <a:t>1</a:t>
            </a:r>
            <a:endParaRPr lang="en-US" altLang="en-US" sz="4400" b="1" dirty="0">
              <a:solidFill>
                <a:srgbClr val="FF0000"/>
              </a:solidFill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4343797" y="3977972"/>
            <a:ext cx="1520825" cy="2743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190500">
            <a:pattFill prst="horzBrick">
              <a:fgClr>
                <a:srgbClr val="669900"/>
              </a:fgClr>
              <a:bgClr>
                <a:srgbClr val="FF0000"/>
              </a:bgClr>
            </a:patt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4400" b="1" dirty="0" smtClean="0">
                <a:solidFill>
                  <a:srgbClr val="FF0000"/>
                </a:solidFill>
              </a:rPr>
              <a:t>2</a:t>
            </a:r>
            <a:endParaRPr lang="en-US" altLang="en-US" sz="4400" b="1" dirty="0">
              <a:solidFill>
                <a:srgbClr val="FF0000"/>
              </a:solidFill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019800" y="3276600"/>
            <a:ext cx="1666480" cy="34290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190500">
            <a:pattFill prst="horzBrick">
              <a:fgClr>
                <a:srgbClr val="669900"/>
              </a:fgClr>
              <a:bgClr>
                <a:srgbClr val="FF0000"/>
              </a:bgClr>
            </a:patt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4400" b="1" dirty="0" smtClean="0">
                <a:solidFill>
                  <a:srgbClr val="FF0000"/>
                </a:solidFill>
              </a:rPr>
              <a:t>3</a:t>
            </a:r>
            <a:endParaRPr lang="en-US" altLang="en-US" sz="4400" b="1" dirty="0">
              <a:solidFill>
                <a:srgbClr val="FF0000"/>
              </a:solidFill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848600" y="2443163"/>
            <a:ext cx="1725420" cy="42672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90500">
            <a:pattFill prst="horzBrick">
              <a:fgClr>
                <a:srgbClr val="669900"/>
              </a:fgClr>
              <a:bgClr>
                <a:srgbClr val="FF0000"/>
              </a:bgClr>
            </a:patt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4400" b="1" dirty="0" smtClean="0">
                <a:solidFill>
                  <a:srgbClr val="0000FF"/>
                </a:solidFill>
              </a:rPr>
              <a:t>4</a:t>
            </a:r>
            <a:endParaRPr lang="en-US" altLang="en-US" sz="4400" b="1" dirty="0">
              <a:solidFill>
                <a:srgbClr val="0000FF"/>
              </a:solidFill>
            </a:endParaRPr>
          </a:p>
        </p:txBody>
      </p:sp>
      <p:pic>
        <p:nvPicPr>
          <p:cNvPr id="18442" name="Picture 10" descr="KITT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742" y="3665113"/>
            <a:ext cx="1162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1" descr="KITT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322" y="2443163"/>
            <a:ext cx="1162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12" descr="KITT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1905000"/>
            <a:ext cx="1162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13" descr="KITT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1042987"/>
            <a:ext cx="1162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WordArt 14"/>
          <p:cNvSpPr>
            <a:spLocks noChangeArrowheads="1" noChangeShapeType="1" noTextEdit="1"/>
          </p:cNvSpPr>
          <p:nvPr/>
        </p:nvSpPr>
        <p:spPr bwMode="auto">
          <a:xfrm>
            <a:off x="1524000" y="1143000"/>
            <a:ext cx="5791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"/>
              <a:lightRig rig="legacyFlat3" dir="b"/>
            </a:scene3d>
            <a:sp3d extrusionH="121893000" prstMaterial="legacyMatte">
              <a:extrusionClr>
                <a:srgbClr val="99FFCC"/>
              </a:extrusionClr>
              <a:contourClr>
                <a:srgbClr val="A603AB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.VnBahamasBH" panose="020BE200000000000000" pitchFamily="34" charset="0"/>
              </a:rPr>
              <a:t>®Ønh cao trÝ tuÖ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2347912" y="4038600"/>
            <a:ext cx="776288" cy="769441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400" b="1" dirty="0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en-US" altLang="en-US" sz="4400" b="1" dirty="0">
              <a:solidFill>
                <a:srgbClr val="F8F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1912142" y="2685871"/>
            <a:ext cx="4107658" cy="1200329"/>
          </a:xfrm>
          <a:prstGeom prst="rect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m = 50, n = 10, </a:t>
            </a:r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 – n </a:t>
            </a:r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4038600" y="3002459"/>
            <a:ext cx="838200" cy="769441"/>
          </a:xfrm>
          <a:prstGeom prst="rect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en-US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136521" y="3961774"/>
            <a:ext cx="4114800" cy="1200329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dirty="0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a = 45; b = 25, </a:t>
            </a:r>
            <a:r>
              <a:rPr lang="en-US" altLang="en-US" sz="3600" b="1" dirty="0" err="1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3600" b="1" dirty="0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3600" b="1" dirty="0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600" b="1" dirty="0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 b </a:t>
            </a:r>
            <a:r>
              <a:rPr lang="en-US" altLang="en-US" sz="3600" b="1" dirty="0" err="1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sz="3600" b="1" dirty="0">
              <a:solidFill>
                <a:srgbClr val="F8F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3319660" y="1876961"/>
            <a:ext cx="4452740" cy="1323439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altLang="en-US" sz="4000" b="1" i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8, y = 9, </a:t>
            </a:r>
            <a:r>
              <a:rPr lang="en-US" altLang="en-US" sz="4000" b="1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i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n-US" sz="4000" b="1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0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altLang="en-US" sz="4000" b="1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5867400" y="2257961"/>
            <a:ext cx="914400" cy="769441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4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en-US" altLang="en-US" sz="4400" b="1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57" name="Picture 13" descr="Fireworks-0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208" y="-53237"/>
            <a:ext cx="29337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8" name="Picture 26" descr="blumen-pflanzen10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748" y="296478"/>
            <a:ext cx="2930310" cy="225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64" name="WordArt 32"/>
          <p:cNvSpPr>
            <a:spLocks noChangeArrowheads="1" noChangeShapeType="1" noTextEdit="1"/>
          </p:cNvSpPr>
          <p:nvPr/>
        </p:nvSpPr>
        <p:spPr bwMode="auto">
          <a:xfrm>
            <a:off x="2057400" y="304800"/>
            <a:ext cx="6629400" cy="3352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s-ES" sz="3600" b="1" kern="10" dirty="0" err="1">
                <a:solidFill>
                  <a:srgbClr val="EA0000">
                    <a:alpha val="81175"/>
                  </a:srgbClr>
                </a:solidFill>
                <a:effectLst>
                  <a:prstShdw prst="shdw17" dist="17961" dir="13500000">
                    <a:srgbClr val="8C0000"/>
                  </a:prstShdw>
                </a:effectLst>
                <a:latin typeface=".VnTime" panose="020B7200000000000000" pitchFamily="34" charset="0"/>
              </a:rPr>
              <a:t>Chµo</a:t>
            </a:r>
            <a:r>
              <a:rPr lang="es-ES" sz="3600" b="1" kern="10" dirty="0">
                <a:solidFill>
                  <a:srgbClr val="EA0000">
                    <a:alpha val="81175"/>
                  </a:srgbClr>
                </a:solidFill>
                <a:effectLst>
                  <a:prstShdw prst="shdw17" dist="17961" dir="13500000">
                    <a:srgbClr val="8C0000"/>
                  </a:prstShdw>
                </a:effectLst>
                <a:latin typeface=".VnTime" panose="020B7200000000000000" pitchFamily="34" charset="0"/>
              </a:rPr>
              <a:t> </a:t>
            </a:r>
            <a:r>
              <a:rPr lang="es-ES" sz="3600" b="1" kern="10" dirty="0" err="1">
                <a:solidFill>
                  <a:srgbClr val="EA0000">
                    <a:alpha val="81175"/>
                  </a:srgbClr>
                </a:solidFill>
                <a:effectLst>
                  <a:prstShdw prst="shdw17" dist="17961" dir="13500000">
                    <a:srgbClr val="8C0000"/>
                  </a:prstShdw>
                </a:effectLst>
                <a:latin typeface=".VnTime" panose="020B7200000000000000" pitchFamily="34" charset="0"/>
              </a:rPr>
              <a:t>mõng</a:t>
            </a:r>
            <a:r>
              <a:rPr lang="es-ES" sz="3600" b="1" kern="10" dirty="0">
                <a:solidFill>
                  <a:srgbClr val="EA0000">
                    <a:alpha val="81175"/>
                  </a:srgbClr>
                </a:solidFill>
                <a:effectLst>
                  <a:prstShdw prst="shdw17" dist="17961" dir="13500000">
                    <a:srgbClr val="8C0000"/>
                  </a:prstShdw>
                </a:effectLst>
                <a:latin typeface=".VnTime" panose="020B7200000000000000" pitchFamily="34" charset="0"/>
              </a:rPr>
              <a:t> </a:t>
            </a:r>
            <a:r>
              <a:rPr lang="es-ES" sz="3600" b="1" kern="10" dirty="0" err="1">
                <a:solidFill>
                  <a:srgbClr val="EA0000">
                    <a:alpha val="81175"/>
                  </a:srgbClr>
                </a:solidFill>
                <a:effectLst>
                  <a:prstShdw prst="shdw17" dist="17961" dir="13500000">
                    <a:srgbClr val="8C0000"/>
                  </a:prstShdw>
                </a:effectLst>
                <a:latin typeface=".VnTime" panose="020B7200000000000000" pitchFamily="34" charset="0"/>
              </a:rPr>
              <a:t>ngµy</a:t>
            </a:r>
            <a:r>
              <a:rPr lang="es-ES" sz="3600" b="1" kern="10" dirty="0">
                <a:solidFill>
                  <a:srgbClr val="EA0000">
                    <a:alpha val="81175"/>
                  </a:srgbClr>
                </a:solidFill>
                <a:effectLst>
                  <a:prstShdw prst="shdw17" dist="17961" dir="13500000">
                    <a:srgbClr val="8C0000"/>
                  </a:prstShdw>
                </a:effectLst>
                <a:latin typeface=".VnTime" panose="020B7200000000000000" pitchFamily="34" charset="0"/>
              </a:rPr>
              <a:t> 20 - </a:t>
            </a:r>
            <a:r>
              <a:rPr lang="es-ES" sz="3600" b="1" kern="10" dirty="0" smtClean="0">
                <a:solidFill>
                  <a:srgbClr val="EA0000">
                    <a:alpha val="81175"/>
                  </a:srgbClr>
                </a:solidFill>
                <a:effectLst>
                  <a:prstShdw prst="shdw17" dist="17961" dir="13500000">
                    <a:srgbClr val="8C0000"/>
                  </a:prstShdw>
                </a:effectLst>
                <a:latin typeface=".VnTime" panose="020B7200000000000000" pitchFamily="34" charset="0"/>
              </a:rPr>
              <a:t>10</a:t>
            </a:r>
            <a:endParaRPr lang="en-US" sz="3600" b="1" kern="10" dirty="0">
              <a:solidFill>
                <a:srgbClr val="EA0000">
                  <a:alpha val="81175"/>
                </a:srgbClr>
              </a:solidFill>
              <a:effectLst>
                <a:prstShdw prst="shdw17" dist="17961" dir="13500000">
                  <a:srgbClr val="8C0000"/>
                </a:prstShdw>
              </a:effectLst>
              <a:latin typeface=".VnTime" panose="020B7200000000000000" pitchFamily="34" charset="0"/>
            </a:endParaRPr>
          </a:p>
        </p:txBody>
      </p:sp>
      <p:pic>
        <p:nvPicPr>
          <p:cNvPr id="67612" name="Picture 33" descr="79FAC5DEC6684C4A9EE7835BCE3A70A9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67400"/>
            <a:ext cx="9715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48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6 1.1111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0.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0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13 1.11111E-6 L 0.76745 0.0150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38" y="74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4971E-6 L -0.675 -1.84971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50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46821E-7 L 0.00451 0.6906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3452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.55625 -0.38519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12" y="-1925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37 0.01366 L 0.69688 -0.45046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62" y="-2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9"/>
                  </p:tgtEl>
                </p:cond>
              </p:nextCondLst>
            </p:seq>
          </p:childTnLst>
        </p:cTn>
      </p:par>
    </p:tnLst>
    <p:bldLst>
      <p:bldP spid="18452" grpId="0" animBg="1"/>
      <p:bldP spid="18452" grpId="1" animBg="1"/>
      <p:bldP spid="18453" grpId="0" animBg="1"/>
      <p:bldP spid="18453" grpId="1" animBg="1"/>
      <p:bldP spid="18454" grpId="0" animBg="1"/>
      <p:bldP spid="18451" grpId="0" animBg="1"/>
      <p:bldP spid="18451" grpId="1" animBg="1"/>
      <p:bldP spid="18455" grpId="0" animBg="1"/>
      <p:bldP spid="18455" grpId="1" animBg="1"/>
      <p:bldP spid="18456" grpId="0" animBg="1"/>
      <p:bldP spid="1845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0" y="1066800"/>
            <a:ext cx="9448800" cy="5257800"/>
            <a:chOff x="40" y="-8"/>
            <a:chExt cx="6077" cy="4184"/>
          </a:xfrm>
        </p:grpSpPr>
        <p:grpSp>
          <p:nvGrpSpPr>
            <p:cNvPr id="122883" name="Group 3"/>
            <p:cNvGrpSpPr>
              <a:grpSpLocks/>
            </p:cNvGrpSpPr>
            <p:nvPr/>
          </p:nvGrpSpPr>
          <p:grpSpPr bwMode="auto">
            <a:xfrm>
              <a:off x="1056" y="-8"/>
              <a:ext cx="5061" cy="3512"/>
              <a:chOff x="1465" y="-8"/>
              <a:chExt cx="4622" cy="3108"/>
            </a:xfrm>
          </p:grpSpPr>
          <p:sp>
            <p:nvSpPr>
              <p:cNvPr id="122884" name="Rectangle 4"/>
              <p:cNvSpPr>
                <a:spLocks noChangeArrowheads="1"/>
              </p:cNvSpPr>
              <p:nvPr/>
            </p:nvSpPr>
            <p:spPr bwMode="auto">
              <a:xfrm>
                <a:off x="1474" y="0"/>
                <a:ext cx="4613" cy="3069"/>
              </a:xfrm>
              <a:prstGeom prst="rect">
                <a:avLst/>
              </a:prstGeom>
              <a:solidFill>
                <a:srgbClr val="B266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85" name="Freeform 5"/>
              <p:cNvSpPr>
                <a:spLocks/>
              </p:cNvSpPr>
              <p:nvPr/>
            </p:nvSpPr>
            <p:spPr bwMode="auto">
              <a:xfrm>
                <a:off x="5752" y="-8"/>
                <a:ext cx="16" cy="3100"/>
              </a:xfrm>
              <a:custGeom>
                <a:avLst/>
                <a:gdLst>
                  <a:gd name="T0" fmla="*/ 8 w 16"/>
                  <a:gd name="T1" fmla="*/ 16 h 3100"/>
                  <a:gd name="T2" fmla="*/ 0 w 16"/>
                  <a:gd name="T3" fmla="*/ 8 h 3100"/>
                  <a:gd name="T4" fmla="*/ 0 w 16"/>
                  <a:gd name="T5" fmla="*/ 3100 h 3100"/>
                  <a:gd name="T6" fmla="*/ 16 w 16"/>
                  <a:gd name="T7" fmla="*/ 3100 h 3100"/>
                  <a:gd name="T8" fmla="*/ 16 w 16"/>
                  <a:gd name="T9" fmla="*/ 8 h 3100"/>
                  <a:gd name="T10" fmla="*/ 8 w 16"/>
                  <a:gd name="T11" fmla="*/ 0 h 3100"/>
                  <a:gd name="T12" fmla="*/ 16 w 16"/>
                  <a:gd name="T13" fmla="*/ 8 h 3100"/>
                  <a:gd name="T14" fmla="*/ 16 w 16"/>
                  <a:gd name="T15" fmla="*/ 0 h 3100"/>
                  <a:gd name="T16" fmla="*/ 8 w 16"/>
                  <a:gd name="T17" fmla="*/ 0 h 3100"/>
                  <a:gd name="T18" fmla="*/ 8 w 16"/>
                  <a:gd name="T19" fmla="*/ 16 h 31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"/>
                  <a:gd name="T31" fmla="*/ 0 h 3100"/>
                  <a:gd name="T32" fmla="*/ 16 w 16"/>
                  <a:gd name="T33" fmla="*/ 3100 h 31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" h="3100">
                    <a:moveTo>
                      <a:pt x="8" y="16"/>
                    </a:moveTo>
                    <a:lnTo>
                      <a:pt x="0" y="8"/>
                    </a:lnTo>
                    <a:lnTo>
                      <a:pt x="0" y="3100"/>
                    </a:lnTo>
                    <a:lnTo>
                      <a:pt x="16" y="3100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86" name="Freeform 6"/>
              <p:cNvSpPr>
                <a:spLocks/>
              </p:cNvSpPr>
              <p:nvPr/>
            </p:nvSpPr>
            <p:spPr bwMode="auto">
              <a:xfrm>
                <a:off x="1465" y="-8"/>
                <a:ext cx="4295" cy="16"/>
              </a:xfrm>
              <a:custGeom>
                <a:avLst/>
                <a:gdLst>
                  <a:gd name="T0" fmla="*/ 17 w 4295"/>
                  <a:gd name="T1" fmla="*/ 8 h 16"/>
                  <a:gd name="T2" fmla="*/ 9 w 4295"/>
                  <a:gd name="T3" fmla="*/ 16 h 16"/>
                  <a:gd name="T4" fmla="*/ 4295 w 4295"/>
                  <a:gd name="T5" fmla="*/ 16 h 16"/>
                  <a:gd name="T6" fmla="*/ 4295 w 4295"/>
                  <a:gd name="T7" fmla="*/ 0 h 16"/>
                  <a:gd name="T8" fmla="*/ 9 w 4295"/>
                  <a:gd name="T9" fmla="*/ 0 h 16"/>
                  <a:gd name="T10" fmla="*/ 0 w 4295"/>
                  <a:gd name="T11" fmla="*/ 8 h 16"/>
                  <a:gd name="T12" fmla="*/ 9 w 4295"/>
                  <a:gd name="T13" fmla="*/ 0 h 16"/>
                  <a:gd name="T14" fmla="*/ 0 w 4295"/>
                  <a:gd name="T15" fmla="*/ 0 h 16"/>
                  <a:gd name="T16" fmla="*/ 0 w 4295"/>
                  <a:gd name="T17" fmla="*/ 8 h 16"/>
                  <a:gd name="T18" fmla="*/ 17 w 4295"/>
                  <a:gd name="T19" fmla="*/ 8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95"/>
                  <a:gd name="T31" fmla="*/ 0 h 16"/>
                  <a:gd name="T32" fmla="*/ 4295 w 4295"/>
                  <a:gd name="T33" fmla="*/ 16 h 1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95" h="16">
                    <a:moveTo>
                      <a:pt x="17" y="8"/>
                    </a:moveTo>
                    <a:lnTo>
                      <a:pt x="9" y="16"/>
                    </a:lnTo>
                    <a:lnTo>
                      <a:pt x="4295" y="16"/>
                    </a:lnTo>
                    <a:lnTo>
                      <a:pt x="4295" y="0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17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87" name="Freeform 7"/>
              <p:cNvSpPr>
                <a:spLocks/>
              </p:cNvSpPr>
              <p:nvPr/>
            </p:nvSpPr>
            <p:spPr bwMode="auto">
              <a:xfrm>
                <a:off x="1465" y="0"/>
                <a:ext cx="17" cy="3100"/>
              </a:xfrm>
              <a:custGeom>
                <a:avLst/>
                <a:gdLst>
                  <a:gd name="T0" fmla="*/ 9 w 17"/>
                  <a:gd name="T1" fmla="*/ 3083 h 3100"/>
                  <a:gd name="T2" fmla="*/ 17 w 17"/>
                  <a:gd name="T3" fmla="*/ 3092 h 3100"/>
                  <a:gd name="T4" fmla="*/ 17 w 17"/>
                  <a:gd name="T5" fmla="*/ 0 h 3100"/>
                  <a:gd name="T6" fmla="*/ 0 w 17"/>
                  <a:gd name="T7" fmla="*/ 0 h 3100"/>
                  <a:gd name="T8" fmla="*/ 0 w 17"/>
                  <a:gd name="T9" fmla="*/ 3092 h 3100"/>
                  <a:gd name="T10" fmla="*/ 9 w 17"/>
                  <a:gd name="T11" fmla="*/ 3100 h 3100"/>
                  <a:gd name="T12" fmla="*/ 0 w 17"/>
                  <a:gd name="T13" fmla="*/ 3092 h 3100"/>
                  <a:gd name="T14" fmla="*/ 0 w 17"/>
                  <a:gd name="T15" fmla="*/ 3100 h 3100"/>
                  <a:gd name="T16" fmla="*/ 9 w 17"/>
                  <a:gd name="T17" fmla="*/ 3100 h 3100"/>
                  <a:gd name="T18" fmla="*/ 9 w 17"/>
                  <a:gd name="T19" fmla="*/ 3083 h 31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"/>
                  <a:gd name="T31" fmla="*/ 0 h 3100"/>
                  <a:gd name="T32" fmla="*/ 17 w 17"/>
                  <a:gd name="T33" fmla="*/ 3100 h 31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" h="3100">
                    <a:moveTo>
                      <a:pt x="9" y="3083"/>
                    </a:moveTo>
                    <a:lnTo>
                      <a:pt x="17" y="3092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3092"/>
                    </a:lnTo>
                    <a:lnTo>
                      <a:pt x="9" y="3100"/>
                    </a:lnTo>
                    <a:lnTo>
                      <a:pt x="0" y="3092"/>
                    </a:lnTo>
                    <a:lnTo>
                      <a:pt x="0" y="3100"/>
                    </a:lnTo>
                    <a:lnTo>
                      <a:pt x="9" y="3100"/>
                    </a:lnTo>
                    <a:lnTo>
                      <a:pt x="9" y="30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88" name="Freeform 8"/>
              <p:cNvSpPr>
                <a:spLocks/>
              </p:cNvSpPr>
              <p:nvPr/>
            </p:nvSpPr>
            <p:spPr bwMode="auto">
              <a:xfrm flipV="1">
                <a:off x="1474" y="3051"/>
                <a:ext cx="4535" cy="32"/>
              </a:xfrm>
              <a:custGeom>
                <a:avLst/>
                <a:gdLst>
                  <a:gd name="T0" fmla="*/ 4278 w 4294"/>
                  <a:gd name="T1" fmla="*/ 9 h 17"/>
                  <a:gd name="T2" fmla="*/ 4286 w 4294"/>
                  <a:gd name="T3" fmla="*/ 0 h 17"/>
                  <a:gd name="T4" fmla="*/ 0 w 4294"/>
                  <a:gd name="T5" fmla="*/ 0 h 17"/>
                  <a:gd name="T6" fmla="*/ 0 w 4294"/>
                  <a:gd name="T7" fmla="*/ 17 h 17"/>
                  <a:gd name="T8" fmla="*/ 4286 w 4294"/>
                  <a:gd name="T9" fmla="*/ 17 h 17"/>
                  <a:gd name="T10" fmla="*/ 4294 w 4294"/>
                  <a:gd name="T11" fmla="*/ 9 h 17"/>
                  <a:gd name="T12" fmla="*/ 4286 w 4294"/>
                  <a:gd name="T13" fmla="*/ 17 h 17"/>
                  <a:gd name="T14" fmla="*/ 4294 w 4294"/>
                  <a:gd name="T15" fmla="*/ 17 h 17"/>
                  <a:gd name="T16" fmla="*/ 4294 w 4294"/>
                  <a:gd name="T17" fmla="*/ 9 h 17"/>
                  <a:gd name="T18" fmla="*/ 4278 w 4294"/>
                  <a:gd name="T19" fmla="*/ 9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94"/>
                  <a:gd name="T31" fmla="*/ 0 h 17"/>
                  <a:gd name="T32" fmla="*/ 4294 w 4294"/>
                  <a:gd name="T33" fmla="*/ 17 h 1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94" h="17">
                    <a:moveTo>
                      <a:pt x="4278" y="9"/>
                    </a:moveTo>
                    <a:lnTo>
                      <a:pt x="4286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86" y="17"/>
                    </a:lnTo>
                    <a:lnTo>
                      <a:pt x="4294" y="9"/>
                    </a:lnTo>
                    <a:lnTo>
                      <a:pt x="4286" y="17"/>
                    </a:lnTo>
                    <a:lnTo>
                      <a:pt x="4294" y="17"/>
                    </a:lnTo>
                    <a:lnTo>
                      <a:pt x="4294" y="9"/>
                    </a:lnTo>
                    <a:lnTo>
                      <a:pt x="427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89" name="Rectangle 9"/>
              <p:cNvSpPr>
                <a:spLocks noChangeArrowheads="1"/>
              </p:cNvSpPr>
              <p:nvPr/>
            </p:nvSpPr>
            <p:spPr bwMode="auto">
              <a:xfrm>
                <a:off x="1606" y="137"/>
                <a:ext cx="4417" cy="2863"/>
              </a:xfrm>
              <a:prstGeom prst="rect">
                <a:avLst/>
              </a:prstGeom>
              <a:solidFill>
                <a:srgbClr val="F2D8D8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4000" u="sng" dirty="0" err="1">
                    <a:solidFill>
                      <a:srgbClr val="FF0066"/>
                    </a:solidFill>
                    <a:latin typeface="VNI-Revue" pitchFamily="2" charset="0"/>
                  </a:rPr>
                  <a:t>Daën</a:t>
                </a:r>
                <a:r>
                  <a:rPr lang="en-US" altLang="en-US" sz="4000" u="sng" dirty="0">
                    <a:solidFill>
                      <a:srgbClr val="FF0066"/>
                    </a:solidFill>
                    <a:latin typeface="VNI-Revue" pitchFamily="2" charset="0"/>
                  </a:rPr>
                  <a:t> </a:t>
                </a:r>
                <a:r>
                  <a:rPr lang="en-US" altLang="en-US" sz="4000" u="sng" dirty="0" err="1">
                    <a:solidFill>
                      <a:srgbClr val="FF0066"/>
                    </a:solidFill>
                    <a:latin typeface="VNI-Revue" pitchFamily="2" charset="0"/>
                  </a:rPr>
                  <a:t>doø</a:t>
                </a:r>
                <a:r>
                  <a:rPr lang="en-US" altLang="en-US" sz="4000" dirty="0">
                    <a:solidFill>
                      <a:srgbClr val="FF0066"/>
                    </a:solidFill>
                    <a:latin typeface="VNI-Revue" pitchFamily="2" charset="0"/>
                  </a:rPr>
                  <a:t>:</a:t>
                </a:r>
                <a:r>
                  <a:rPr lang="en-US" altLang="en-US" sz="3200" dirty="0">
                    <a:latin typeface="VNI-Revue" pitchFamily="2" charset="0"/>
                  </a:rPr>
                  <a:t> </a:t>
                </a:r>
              </a:p>
              <a:p>
                <a:pPr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3200" dirty="0">
                    <a:solidFill>
                      <a:schemeClr val="hlink"/>
                    </a:solidFill>
                    <a:latin typeface="VNI-Times" pitchFamily="2" charset="0"/>
                  </a:rPr>
                  <a:t>*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Về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nhà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chuẩn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bị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 smtClean="0">
                    <a:latin typeface="Times New Roman" panose="02020603050405020304" pitchFamily="18" charset="0"/>
                  </a:rPr>
                  <a:t>bài</a:t>
                </a:r>
                <a:r>
                  <a:rPr lang="en-US" altLang="en-US" sz="4000" dirty="0" smtClean="0">
                    <a:latin typeface="Times New Roman" panose="02020603050405020304" pitchFamily="18" charset="0"/>
                  </a:rPr>
                  <a:t>: </a:t>
                </a:r>
                <a:r>
                  <a:rPr lang="en-US" altLang="vi-VN" sz="4000" b="1" dirty="0" err="1">
                    <a:latin typeface="Times New Roman" panose="02020603050405020304" pitchFamily="18" charset="0"/>
                  </a:rPr>
                  <a:t>Tính</a:t>
                </a:r>
                <a:r>
                  <a:rPr lang="en-US" altLang="vi-VN" sz="4000" b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4000" b="1" dirty="0" err="1">
                    <a:latin typeface="Times New Roman" panose="02020603050405020304" pitchFamily="18" charset="0"/>
                  </a:rPr>
                  <a:t>chất</a:t>
                </a:r>
                <a:r>
                  <a:rPr lang="en-US" altLang="vi-VN" sz="4000" b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4000" b="1" dirty="0" err="1">
                    <a:latin typeface="Times New Roman" panose="02020603050405020304" pitchFamily="18" charset="0"/>
                  </a:rPr>
                  <a:t>giao</a:t>
                </a:r>
                <a:r>
                  <a:rPr lang="en-US" altLang="vi-VN" sz="4000" b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4000" b="1" dirty="0" err="1">
                    <a:latin typeface="Times New Roman" panose="02020603050405020304" pitchFamily="18" charset="0"/>
                  </a:rPr>
                  <a:t>hoán</a:t>
                </a:r>
                <a:r>
                  <a:rPr lang="en-US" altLang="vi-VN" sz="4000" b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4000" b="1" dirty="0" err="1">
                    <a:latin typeface="Times New Roman" panose="02020603050405020304" pitchFamily="18" charset="0"/>
                  </a:rPr>
                  <a:t>của</a:t>
                </a:r>
                <a:r>
                  <a:rPr lang="en-US" altLang="vi-VN" sz="4000" b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4000" b="1" dirty="0" err="1">
                    <a:latin typeface="Times New Roman" panose="02020603050405020304" pitchFamily="18" charset="0"/>
                  </a:rPr>
                  <a:t>phép</a:t>
                </a:r>
                <a:r>
                  <a:rPr lang="en-US" altLang="vi-VN" sz="4000" b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4000" b="1" dirty="0" err="1">
                    <a:latin typeface="Times New Roman" panose="02020603050405020304" pitchFamily="18" charset="0"/>
                  </a:rPr>
                  <a:t>cộng</a:t>
                </a:r>
                <a:r>
                  <a:rPr lang="en-US" altLang="vi-VN" sz="4000" b="1" dirty="0">
                    <a:latin typeface="Times New Roman" panose="02020603050405020304" pitchFamily="18" charset="0"/>
                  </a:rPr>
                  <a:t>.</a:t>
                </a:r>
                <a:r>
                  <a:rPr lang="en-US" altLang="en-US" sz="4000" dirty="0" smtClean="0">
                    <a:latin typeface="Times New Roman" panose="02020603050405020304" pitchFamily="18" charset="0"/>
                  </a:rPr>
                  <a:t>  </a:t>
                </a:r>
              </a:p>
              <a:p>
                <a:pPr marL="0" indent="0">
                  <a:spcBef>
                    <a:spcPct val="20000"/>
                  </a:spcBef>
                </a:pPr>
                <a:r>
                  <a:rPr lang="en-US" altLang="en-US" sz="4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 *</a:t>
                </a:r>
                <a:r>
                  <a:rPr lang="en-US" altLang="en-US" sz="4000" dirty="0" smtClean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 smtClean="0">
                    <a:latin typeface="Times New Roman" panose="02020603050405020304" pitchFamily="18" charset="0"/>
                  </a:rPr>
                  <a:t>Tiết</a:t>
                </a:r>
                <a:r>
                  <a:rPr lang="en-US" altLang="en-US" sz="4000" dirty="0" smtClean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học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đến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đây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là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kết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4000" dirty="0" err="1">
                    <a:latin typeface="Times New Roman" panose="02020603050405020304" pitchFamily="18" charset="0"/>
                  </a:rPr>
                  <a:t>thúc</a:t>
                </a:r>
                <a:r>
                  <a:rPr lang="en-US" altLang="en-US" sz="4000" dirty="0">
                    <a:latin typeface="Times New Roman" panose="02020603050405020304" pitchFamily="18" charset="0"/>
                  </a:rPr>
                  <a:t>!</a:t>
                </a:r>
              </a:p>
            </p:txBody>
          </p:sp>
          <p:sp>
            <p:nvSpPr>
              <p:cNvPr id="122890" name="Freeform 10"/>
              <p:cNvSpPr>
                <a:spLocks/>
              </p:cNvSpPr>
              <p:nvPr/>
            </p:nvSpPr>
            <p:spPr bwMode="auto">
              <a:xfrm>
                <a:off x="5633" y="110"/>
                <a:ext cx="17" cy="2863"/>
              </a:xfrm>
              <a:custGeom>
                <a:avLst/>
                <a:gdLst>
                  <a:gd name="T0" fmla="*/ 8 w 17"/>
                  <a:gd name="T1" fmla="*/ 9 h 2863"/>
                  <a:gd name="T2" fmla="*/ 0 w 17"/>
                  <a:gd name="T3" fmla="*/ 0 h 2863"/>
                  <a:gd name="T4" fmla="*/ 0 w 17"/>
                  <a:gd name="T5" fmla="*/ 2863 h 2863"/>
                  <a:gd name="T6" fmla="*/ 17 w 17"/>
                  <a:gd name="T7" fmla="*/ 2863 h 2863"/>
                  <a:gd name="T8" fmla="*/ 17 w 17"/>
                  <a:gd name="T9" fmla="*/ 0 h 2863"/>
                  <a:gd name="T10" fmla="*/ 8 w 17"/>
                  <a:gd name="T11" fmla="*/ 0 h 2863"/>
                  <a:gd name="T12" fmla="*/ 17 w 17"/>
                  <a:gd name="T13" fmla="*/ 0 h 2863"/>
                  <a:gd name="T14" fmla="*/ 17 w 17"/>
                  <a:gd name="T15" fmla="*/ 0 h 2863"/>
                  <a:gd name="T16" fmla="*/ 8 w 17"/>
                  <a:gd name="T17" fmla="*/ 0 h 2863"/>
                  <a:gd name="T18" fmla="*/ 8 w 17"/>
                  <a:gd name="T19" fmla="*/ 9 h 286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"/>
                  <a:gd name="T31" fmla="*/ 0 h 2863"/>
                  <a:gd name="T32" fmla="*/ 17 w 17"/>
                  <a:gd name="T33" fmla="*/ 2863 h 286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" h="2863">
                    <a:moveTo>
                      <a:pt x="8" y="9"/>
                    </a:moveTo>
                    <a:lnTo>
                      <a:pt x="0" y="0"/>
                    </a:lnTo>
                    <a:lnTo>
                      <a:pt x="0" y="2863"/>
                    </a:lnTo>
                    <a:lnTo>
                      <a:pt x="17" y="2863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91" name="Freeform 11"/>
              <p:cNvSpPr>
                <a:spLocks/>
              </p:cNvSpPr>
              <p:nvPr/>
            </p:nvSpPr>
            <p:spPr bwMode="auto">
              <a:xfrm>
                <a:off x="1584" y="110"/>
                <a:ext cx="4057" cy="9"/>
              </a:xfrm>
              <a:custGeom>
                <a:avLst/>
                <a:gdLst>
                  <a:gd name="T0" fmla="*/ 17 w 4057"/>
                  <a:gd name="T1" fmla="*/ 0 h 9"/>
                  <a:gd name="T2" fmla="*/ 8 w 4057"/>
                  <a:gd name="T3" fmla="*/ 9 h 9"/>
                  <a:gd name="T4" fmla="*/ 4057 w 4057"/>
                  <a:gd name="T5" fmla="*/ 9 h 9"/>
                  <a:gd name="T6" fmla="*/ 4057 w 4057"/>
                  <a:gd name="T7" fmla="*/ 0 h 9"/>
                  <a:gd name="T8" fmla="*/ 8 w 4057"/>
                  <a:gd name="T9" fmla="*/ 0 h 9"/>
                  <a:gd name="T10" fmla="*/ 0 w 4057"/>
                  <a:gd name="T11" fmla="*/ 0 h 9"/>
                  <a:gd name="T12" fmla="*/ 8 w 4057"/>
                  <a:gd name="T13" fmla="*/ 0 h 9"/>
                  <a:gd name="T14" fmla="*/ 0 w 4057"/>
                  <a:gd name="T15" fmla="*/ 0 h 9"/>
                  <a:gd name="T16" fmla="*/ 0 w 4057"/>
                  <a:gd name="T17" fmla="*/ 0 h 9"/>
                  <a:gd name="T18" fmla="*/ 17 w 4057"/>
                  <a:gd name="T19" fmla="*/ 0 h 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57"/>
                  <a:gd name="T31" fmla="*/ 0 h 9"/>
                  <a:gd name="T32" fmla="*/ 4057 w 4057"/>
                  <a:gd name="T33" fmla="*/ 9 h 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57" h="9">
                    <a:moveTo>
                      <a:pt x="17" y="0"/>
                    </a:moveTo>
                    <a:lnTo>
                      <a:pt x="8" y="9"/>
                    </a:lnTo>
                    <a:lnTo>
                      <a:pt x="4057" y="9"/>
                    </a:lnTo>
                    <a:lnTo>
                      <a:pt x="4057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92" name="Freeform 12"/>
              <p:cNvSpPr>
                <a:spLocks/>
              </p:cNvSpPr>
              <p:nvPr/>
            </p:nvSpPr>
            <p:spPr bwMode="auto">
              <a:xfrm>
                <a:off x="1584" y="110"/>
                <a:ext cx="17" cy="2872"/>
              </a:xfrm>
              <a:custGeom>
                <a:avLst/>
                <a:gdLst>
                  <a:gd name="T0" fmla="*/ 8 w 17"/>
                  <a:gd name="T1" fmla="*/ 2855 h 2872"/>
                  <a:gd name="T2" fmla="*/ 17 w 17"/>
                  <a:gd name="T3" fmla="*/ 2863 h 2872"/>
                  <a:gd name="T4" fmla="*/ 17 w 17"/>
                  <a:gd name="T5" fmla="*/ 0 h 2872"/>
                  <a:gd name="T6" fmla="*/ 0 w 17"/>
                  <a:gd name="T7" fmla="*/ 0 h 2872"/>
                  <a:gd name="T8" fmla="*/ 0 w 17"/>
                  <a:gd name="T9" fmla="*/ 2863 h 2872"/>
                  <a:gd name="T10" fmla="*/ 8 w 17"/>
                  <a:gd name="T11" fmla="*/ 2872 h 2872"/>
                  <a:gd name="T12" fmla="*/ 0 w 17"/>
                  <a:gd name="T13" fmla="*/ 2863 h 2872"/>
                  <a:gd name="T14" fmla="*/ 0 w 17"/>
                  <a:gd name="T15" fmla="*/ 2872 h 2872"/>
                  <a:gd name="T16" fmla="*/ 8 w 17"/>
                  <a:gd name="T17" fmla="*/ 2872 h 2872"/>
                  <a:gd name="T18" fmla="*/ 8 w 17"/>
                  <a:gd name="T19" fmla="*/ 2855 h 28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"/>
                  <a:gd name="T31" fmla="*/ 0 h 2872"/>
                  <a:gd name="T32" fmla="*/ 17 w 17"/>
                  <a:gd name="T33" fmla="*/ 2872 h 28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" h="2872">
                    <a:moveTo>
                      <a:pt x="8" y="2855"/>
                    </a:moveTo>
                    <a:lnTo>
                      <a:pt x="17" y="2863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2863"/>
                    </a:lnTo>
                    <a:lnTo>
                      <a:pt x="8" y="2872"/>
                    </a:lnTo>
                    <a:lnTo>
                      <a:pt x="0" y="2863"/>
                    </a:lnTo>
                    <a:lnTo>
                      <a:pt x="0" y="2872"/>
                    </a:lnTo>
                    <a:lnTo>
                      <a:pt x="8" y="2872"/>
                    </a:lnTo>
                    <a:lnTo>
                      <a:pt x="8" y="2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93" name="Freeform 13"/>
              <p:cNvSpPr>
                <a:spLocks/>
              </p:cNvSpPr>
              <p:nvPr/>
            </p:nvSpPr>
            <p:spPr bwMode="auto">
              <a:xfrm>
                <a:off x="1592" y="2965"/>
                <a:ext cx="4058" cy="17"/>
              </a:xfrm>
              <a:custGeom>
                <a:avLst/>
                <a:gdLst>
                  <a:gd name="T0" fmla="*/ 4041 w 4058"/>
                  <a:gd name="T1" fmla="*/ 8 h 17"/>
                  <a:gd name="T2" fmla="*/ 4049 w 4058"/>
                  <a:gd name="T3" fmla="*/ 0 h 17"/>
                  <a:gd name="T4" fmla="*/ 0 w 4058"/>
                  <a:gd name="T5" fmla="*/ 0 h 17"/>
                  <a:gd name="T6" fmla="*/ 0 w 4058"/>
                  <a:gd name="T7" fmla="*/ 17 h 17"/>
                  <a:gd name="T8" fmla="*/ 4049 w 4058"/>
                  <a:gd name="T9" fmla="*/ 17 h 17"/>
                  <a:gd name="T10" fmla="*/ 4058 w 4058"/>
                  <a:gd name="T11" fmla="*/ 8 h 17"/>
                  <a:gd name="T12" fmla="*/ 4049 w 4058"/>
                  <a:gd name="T13" fmla="*/ 17 h 17"/>
                  <a:gd name="T14" fmla="*/ 4058 w 4058"/>
                  <a:gd name="T15" fmla="*/ 17 h 17"/>
                  <a:gd name="T16" fmla="*/ 4058 w 4058"/>
                  <a:gd name="T17" fmla="*/ 8 h 17"/>
                  <a:gd name="T18" fmla="*/ 4041 w 4058"/>
                  <a:gd name="T19" fmla="*/ 8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58"/>
                  <a:gd name="T31" fmla="*/ 0 h 17"/>
                  <a:gd name="T32" fmla="*/ 4058 w 4058"/>
                  <a:gd name="T33" fmla="*/ 17 h 1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58" h="17">
                    <a:moveTo>
                      <a:pt x="4041" y="8"/>
                    </a:moveTo>
                    <a:lnTo>
                      <a:pt x="404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049" y="17"/>
                    </a:lnTo>
                    <a:lnTo>
                      <a:pt x="4058" y="8"/>
                    </a:lnTo>
                    <a:lnTo>
                      <a:pt x="4049" y="17"/>
                    </a:lnTo>
                    <a:lnTo>
                      <a:pt x="4058" y="17"/>
                    </a:lnTo>
                    <a:lnTo>
                      <a:pt x="4058" y="8"/>
                    </a:lnTo>
                    <a:lnTo>
                      <a:pt x="4041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22894" name="Group 14"/>
            <p:cNvGrpSpPr>
              <a:grpSpLocks/>
            </p:cNvGrpSpPr>
            <p:nvPr/>
          </p:nvGrpSpPr>
          <p:grpSpPr bwMode="auto">
            <a:xfrm>
              <a:off x="40" y="2840"/>
              <a:ext cx="1592" cy="1336"/>
              <a:chOff x="-8" y="1686"/>
              <a:chExt cx="2388" cy="2338"/>
            </a:xfrm>
          </p:grpSpPr>
          <p:sp>
            <p:nvSpPr>
              <p:cNvPr id="122895" name="Freeform 15"/>
              <p:cNvSpPr>
                <a:spLocks/>
              </p:cNvSpPr>
              <p:nvPr/>
            </p:nvSpPr>
            <p:spPr bwMode="auto">
              <a:xfrm>
                <a:off x="1957" y="2829"/>
                <a:ext cx="415" cy="652"/>
              </a:xfrm>
              <a:custGeom>
                <a:avLst/>
                <a:gdLst>
                  <a:gd name="T0" fmla="*/ 135 w 415"/>
                  <a:gd name="T1" fmla="*/ 619 h 652"/>
                  <a:gd name="T2" fmla="*/ 169 w 415"/>
                  <a:gd name="T3" fmla="*/ 635 h 652"/>
                  <a:gd name="T4" fmla="*/ 211 w 415"/>
                  <a:gd name="T5" fmla="*/ 652 h 652"/>
                  <a:gd name="T6" fmla="*/ 245 w 415"/>
                  <a:gd name="T7" fmla="*/ 652 h 652"/>
                  <a:gd name="T8" fmla="*/ 279 w 415"/>
                  <a:gd name="T9" fmla="*/ 635 h 652"/>
                  <a:gd name="T10" fmla="*/ 305 w 415"/>
                  <a:gd name="T11" fmla="*/ 619 h 652"/>
                  <a:gd name="T12" fmla="*/ 322 w 415"/>
                  <a:gd name="T13" fmla="*/ 585 h 652"/>
                  <a:gd name="T14" fmla="*/ 339 w 415"/>
                  <a:gd name="T15" fmla="*/ 551 h 652"/>
                  <a:gd name="T16" fmla="*/ 339 w 415"/>
                  <a:gd name="T17" fmla="*/ 491 h 652"/>
                  <a:gd name="T18" fmla="*/ 339 w 415"/>
                  <a:gd name="T19" fmla="*/ 415 h 652"/>
                  <a:gd name="T20" fmla="*/ 355 w 415"/>
                  <a:gd name="T21" fmla="*/ 347 h 652"/>
                  <a:gd name="T22" fmla="*/ 381 w 415"/>
                  <a:gd name="T23" fmla="*/ 297 h 652"/>
                  <a:gd name="T24" fmla="*/ 406 w 415"/>
                  <a:gd name="T25" fmla="*/ 246 h 652"/>
                  <a:gd name="T26" fmla="*/ 415 w 415"/>
                  <a:gd name="T27" fmla="*/ 187 h 652"/>
                  <a:gd name="T28" fmla="*/ 415 w 415"/>
                  <a:gd name="T29" fmla="*/ 136 h 652"/>
                  <a:gd name="T30" fmla="*/ 398 w 415"/>
                  <a:gd name="T31" fmla="*/ 102 h 652"/>
                  <a:gd name="T32" fmla="*/ 381 w 415"/>
                  <a:gd name="T33" fmla="*/ 76 h 652"/>
                  <a:gd name="T34" fmla="*/ 355 w 415"/>
                  <a:gd name="T35" fmla="*/ 51 h 652"/>
                  <a:gd name="T36" fmla="*/ 339 w 415"/>
                  <a:gd name="T37" fmla="*/ 17 h 652"/>
                  <a:gd name="T38" fmla="*/ 305 w 415"/>
                  <a:gd name="T39" fmla="*/ 0 h 652"/>
                  <a:gd name="T40" fmla="*/ 271 w 415"/>
                  <a:gd name="T41" fmla="*/ 0 h 652"/>
                  <a:gd name="T42" fmla="*/ 237 w 415"/>
                  <a:gd name="T43" fmla="*/ 9 h 652"/>
                  <a:gd name="T44" fmla="*/ 220 w 415"/>
                  <a:gd name="T45" fmla="*/ 34 h 652"/>
                  <a:gd name="T46" fmla="*/ 228 w 415"/>
                  <a:gd name="T47" fmla="*/ 68 h 652"/>
                  <a:gd name="T48" fmla="*/ 245 w 415"/>
                  <a:gd name="T49" fmla="*/ 110 h 652"/>
                  <a:gd name="T50" fmla="*/ 262 w 415"/>
                  <a:gd name="T51" fmla="*/ 153 h 652"/>
                  <a:gd name="T52" fmla="*/ 254 w 415"/>
                  <a:gd name="T53" fmla="*/ 195 h 652"/>
                  <a:gd name="T54" fmla="*/ 220 w 415"/>
                  <a:gd name="T55" fmla="*/ 220 h 652"/>
                  <a:gd name="T56" fmla="*/ 186 w 415"/>
                  <a:gd name="T57" fmla="*/ 246 h 652"/>
                  <a:gd name="T58" fmla="*/ 152 w 415"/>
                  <a:gd name="T59" fmla="*/ 263 h 652"/>
                  <a:gd name="T60" fmla="*/ 127 w 415"/>
                  <a:gd name="T61" fmla="*/ 271 h 652"/>
                  <a:gd name="T62" fmla="*/ 110 w 415"/>
                  <a:gd name="T63" fmla="*/ 271 h 652"/>
                  <a:gd name="T64" fmla="*/ 93 w 415"/>
                  <a:gd name="T65" fmla="*/ 271 h 652"/>
                  <a:gd name="T66" fmla="*/ 76 w 415"/>
                  <a:gd name="T67" fmla="*/ 288 h 652"/>
                  <a:gd name="T68" fmla="*/ 8 w 415"/>
                  <a:gd name="T69" fmla="*/ 542 h 652"/>
                  <a:gd name="T70" fmla="*/ 0 w 415"/>
                  <a:gd name="T71" fmla="*/ 593 h 652"/>
                  <a:gd name="T72" fmla="*/ 17 w 415"/>
                  <a:gd name="T73" fmla="*/ 627 h 652"/>
                  <a:gd name="T74" fmla="*/ 42 w 415"/>
                  <a:gd name="T75" fmla="*/ 635 h 652"/>
                  <a:gd name="T76" fmla="*/ 67 w 415"/>
                  <a:gd name="T77" fmla="*/ 635 h 652"/>
                  <a:gd name="T78" fmla="*/ 93 w 415"/>
                  <a:gd name="T79" fmla="*/ 627 h 652"/>
                  <a:gd name="T80" fmla="*/ 118 w 415"/>
                  <a:gd name="T81" fmla="*/ 610 h 6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5"/>
                  <a:gd name="T124" fmla="*/ 0 h 652"/>
                  <a:gd name="T125" fmla="*/ 415 w 415"/>
                  <a:gd name="T126" fmla="*/ 652 h 6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5" h="652">
                    <a:moveTo>
                      <a:pt x="118" y="610"/>
                    </a:moveTo>
                    <a:lnTo>
                      <a:pt x="135" y="619"/>
                    </a:lnTo>
                    <a:lnTo>
                      <a:pt x="152" y="627"/>
                    </a:lnTo>
                    <a:lnTo>
                      <a:pt x="169" y="635"/>
                    </a:lnTo>
                    <a:lnTo>
                      <a:pt x="186" y="644"/>
                    </a:lnTo>
                    <a:lnTo>
                      <a:pt x="211" y="652"/>
                    </a:lnTo>
                    <a:lnTo>
                      <a:pt x="228" y="652"/>
                    </a:lnTo>
                    <a:lnTo>
                      <a:pt x="245" y="652"/>
                    </a:lnTo>
                    <a:lnTo>
                      <a:pt x="262" y="644"/>
                    </a:lnTo>
                    <a:lnTo>
                      <a:pt x="279" y="635"/>
                    </a:lnTo>
                    <a:lnTo>
                      <a:pt x="288" y="627"/>
                    </a:lnTo>
                    <a:lnTo>
                      <a:pt x="305" y="619"/>
                    </a:lnTo>
                    <a:lnTo>
                      <a:pt x="313" y="602"/>
                    </a:lnTo>
                    <a:lnTo>
                      <a:pt x="322" y="585"/>
                    </a:lnTo>
                    <a:lnTo>
                      <a:pt x="330" y="568"/>
                    </a:lnTo>
                    <a:lnTo>
                      <a:pt x="339" y="551"/>
                    </a:lnTo>
                    <a:lnTo>
                      <a:pt x="339" y="534"/>
                    </a:lnTo>
                    <a:lnTo>
                      <a:pt x="339" y="491"/>
                    </a:lnTo>
                    <a:lnTo>
                      <a:pt x="339" y="458"/>
                    </a:lnTo>
                    <a:lnTo>
                      <a:pt x="339" y="415"/>
                    </a:lnTo>
                    <a:lnTo>
                      <a:pt x="347" y="381"/>
                    </a:lnTo>
                    <a:lnTo>
                      <a:pt x="355" y="347"/>
                    </a:lnTo>
                    <a:lnTo>
                      <a:pt x="372" y="322"/>
                    </a:lnTo>
                    <a:lnTo>
                      <a:pt x="381" y="297"/>
                    </a:lnTo>
                    <a:lnTo>
                      <a:pt x="398" y="271"/>
                    </a:lnTo>
                    <a:lnTo>
                      <a:pt x="406" y="246"/>
                    </a:lnTo>
                    <a:lnTo>
                      <a:pt x="415" y="212"/>
                    </a:lnTo>
                    <a:lnTo>
                      <a:pt x="415" y="187"/>
                    </a:lnTo>
                    <a:lnTo>
                      <a:pt x="415" y="153"/>
                    </a:lnTo>
                    <a:lnTo>
                      <a:pt x="415" y="136"/>
                    </a:lnTo>
                    <a:lnTo>
                      <a:pt x="406" y="119"/>
                    </a:lnTo>
                    <a:lnTo>
                      <a:pt x="398" y="102"/>
                    </a:lnTo>
                    <a:lnTo>
                      <a:pt x="389" y="93"/>
                    </a:lnTo>
                    <a:lnTo>
                      <a:pt x="381" y="76"/>
                    </a:lnTo>
                    <a:lnTo>
                      <a:pt x="364" y="59"/>
                    </a:lnTo>
                    <a:lnTo>
                      <a:pt x="355" y="51"/>
                    </a:lnTo>
                    <a:lnTo>
                      <a:pt x="347" y="34"/>
                    </a:lnTo>
                    <a:lnTo>
                      <a:pt x="339" y="17"/>
                    </a:lnTo>
                    <a:lnTo>
                      <a:pt x="322" y="9"/>
                    </a:lnTo>
                    <a:lnTo>
                      <a:pt x="305" y="0"/>
                    </a:lnTo>
                    <a:lnTo>
                      <a:pt x="288" y="0"/>
                    </a:lnTo>
                    <a:lnTo>
                      <a:pt x="271" y="0"/>
                    </a:lnTo>
                    <a:lnTo>
                      <a:pt x="254" y="0"/>
                    </a:lnTo>
                    <a:lnTo>
                      <a:pt x="237" y="9"/>
                    </a:lnTo>
                    <a:lnTo>
                      <a:pt x="228" y="17"/>
                    </a:lnTo>
                    <a:lnTo>
                      <a:pt x="220" y="34"/>
                    </a:lnTo>
                    <a:lnTo>
                      <a:pt x="220" y="51"/>
                    </a:lnTo>
                    <a:lnTo>
                      <a:pt x="228" y="68"/>
                    </a:lnTo>
                    <a:lnTo>
                      <a:pt x="237" y="93"/>
                    </a:lnTo>
                    <a:lnTo>
                      <a:pt x="245" y="110"/>
                    </a:lnTo>
                    <a:lnTo>
                      <a:pt x="254" y="127"/>
                    </a:lnTo>
                    <a:lnTo>
                      <a:pt x="262" y="153"/>
                    </a:lnTo>
                    <a:lnTo>
                      <a:pt x="262" y="170"/>
                    </a:lnTo>
                    <a:lnTo>
                      <a:pt x="254" y="195"/>
                    </a:lnTo>
                    <a:lnTo>
                      <a:pt x="237" y="212"/>
                    </a:lnTo>
                    <a:lnTo>
                      <a:pt x="220" y="220"/>
                    </a:lnTo>
                    <a:lnTo>
                      <a:pt x="203" y="237"/>
                    </a:lnTo>
                    <a:lnTo>
                      <a:pt x="186" y="246"/>
                    </a:lnTo>
                    <a:lnTo>
                      <a:pt x="169" y="254"/>
                    </a:lnTo>
                    <a:lnTo>
                      <a:pt x="152" y="263"/>
                    </a:lnTo>
                    <a:lnTo>
                      <a:pt x="135" y="280"/>
                    </a:lnTo>
                    <a:lnTo>
                      <a:pt x="127" y="271"/>
                    </a:lnTo>
                    <a:lnTo>
                      <a:pt x="118" y="271"/>
                    </a:lnTo>
                    <a:lnTo>
                      <a:pt x="110" y="271"/>
                    </a:lnTo>
                    <a:lnTo>
                      <a:pt x="101" y="271"/>
                    </a:lnTo>
                    <a:lnTo>
                      <a:pt x="93" y="271"/>
                    </a:lnTo>
                    <a:lnTo>
                      <a:pt x="84" y="280"/>
                    </a:lnTo>
                    <a:lnTo>
                      <a:pt x="76" y="288"/>
                    </a:lnTo>
                    <a:lnTo>
                      <a:pt x="67" y="297"/>
                    </a:lnTo>
                    <a:lnTo>
                      <a:pt x="8" y="542"/>
                    </a:lnTo>
                    <a:lnTo>
                      <a:pt x="0" y="568"/>
                    </a:lnTo>
                    <a:lnTo>
                      <a:pt x="0" y="593"/>
                    </a:lnTo>
                    <a:lnTo>
                      <a:pt x="8" y="619"/>
                    </a:lnTo>
                    <a:lnTo>
                      <a:pt x="17" y="627"/>
                    </a:lnTo>
                    <a:lnTo>
                      <a:pt x="25" y="635"/>
                    </a:lnTo>
                    <a:lnTo>
                      <a:pt x="42" y="635"/>
                    </a:lnTo>
                    <a:lnTo>
                      <a:pt x="59" y="635"/>
                    </a:lnTo>
                    <a:lnTo>
                      <a:pt x="67" y="635"/>
                    </a:lnTo>
                    <a:lnTo>
                      <a:pt x="84" y="627"/>
                    </a:lnTo>
                    <a:lnTo>
                      <a:pt x="93" y="627"/>
                    </a:lnTo>
                    <a:lnTo>
                      <a:pt x="110" y="619"/>
                    </a:lnTo>
                    <a:lnTo>
                      <a:pt x="118" y="61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96" name="Freeform 16"/>
              <p:cNvSpPr>
                <a:spLocks/>
              </p:cNvSpPr>
              <p:nvPr/>
            </p:nvSpPr>
            <p:spPr bwMode="auto">
              <a:xfrm>
                <a:off x="2075" y="3431"/>
                <a:ext cx="144" cy="59"/>
              </a:xfrm>
              <a:custGeom>
                <a:avLst/>
                <a:gdLst>
                  <a:gd name="T0" fmla="*/ 136 w 144"/>
                  <a:gd name="T1" fmla="*/ 42 h 59"/>
                  <a:gd name="T2" fmla="*/ 136 w 144"/>
                  <a:gd name="T3" fmla="*/ 42 h 59"/>
                  <a:gd name="T4" fmla="*/ 127 w 144"/>
                  <a:gd name="T5" fmla="*/ 42 h 59"/>
                  <a:gd name="T6" fmla="*/ 110 w 144"/>
                  <a:gd name="T7" fmla="*/ 42 h 59"/>
                  <a:gd name="T8" fmla="*/ 93 w 144"/>
                  <a:gd name="T9" fmla="*/ 42 h 59"/>
                  <a:gd name="T10" fmla="*/ 77 w 144"/>
                  <a:gd name="T11" fmla="*/ 33 h 59"/>
                  <a:gd name="T12" fmla="*/ 60 w 144"/>
                  <a:gd name="T13" fmla="*/ 25 h 59"/>
                  <a:gd name="T14" fmla="*/ 43 w 144"/>
                  <a:gd name="T15" fmla="*/ 17 h 59"/>
                  <a:gd name="T16" fmla="*/ 26 w 144"/>
                  <a:gd name="T17" fmla="*/ 8 h 59"/>
                  <a:gd name="T18" fmla="*/ 9 w 144"/>
                  <a:gd name="T19" fmla="*/ 0 h 59"/>
                  <a:gd name="T20" fmla="*/ 0 w 144"/>
                  <a:gd name="T21" fmla="*/ 8 h 59"/>
                  <a:gd name="T22" fmla="*/ 17 w 144"/>
                  <a:gd name="T23" fmla="*/ 17 h 59"/>
                  <a:gd name="T24" fmla="*/ 34 w 144"/>
                  <a:gd name="T25" fmla="*/ 33 h 59"/>
                  <a:gd name="T26" fmla="*/ 51 w 144"/>
                  <a:gd name="T27" fmla="*/ 42 h 59"/>
                  <a:gd name="T28" fmla="*/ 68 w 144"/>
                  <a:gd name="T29" fmla="*/ 50 h 59"/>
                  <a:gd name="T30" fmla="*/ 85 w 144"/>
                  <a:gd name="T31" fmla="*/ 50 h 59"/>
                  <a:gd name="T32" fmla="*/ 110 w 144"/>
                  <a:gd name="T33" fmla="*/ 59 h 59"/>
                  <a:gd name="T34" fmla="*/ 127 w 144"/>
                  <a:gd name="T35" fmla="*/ 59 h 59"/>
                  <a:gd name="T36" fmla="*/ 144 w 144"/>
                  <a:gd name="T37" fmla="*/ 50 h 59"/>
                  <a:gd name="T38" fmla="*/ 144 w 144"/>
                  <a:gd name="T39" fmla="*/ 50 h 59"/>
                  <a:gd name="T40" fmla="*/ 136 w 144"/>
                  <a:gd name="T41" fmla="*/ 42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59"/>
                  <a:gd name="T65" fmla="*/ 144 w 144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59">
                    <a:moveTo>
                      <a:pt x="136" y="42"/>
                    </a:moveTo>
                    <a:lnTo>
                      <a:pt x="136" y="42"/>
                    </a:lnTo>
                    <a:lnTo>
                      <a:pt x="127" y="42"/>
                    </a:lnTo>
                    <a:lnTo>
                      <a:pt x="110" y="42"/>
                    </a:lnTo>
                    <a:lnTo>
                      <a:pt x="93" y="42"/>
                    </a:lnTo>
                    <a:lnTo>
                      <a:pt x="77" y="33"/>
                    </a:lnTo>
                    <a:lnTo>
                      <a:pt x="60" y="25"/>
                    </a:lnTo>
                    <a:lnTo>
                      <a:pt x="43" y="17"/>
                    </a:lnTo>
                    <a:lnTo>
                      <a:pt x="26" y="8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17" y="17"/>
                    </a:lnTo>
                    <a:lnTo>
                      <a:pt x="34" y="33"/>
                    </a:lnTo>
                    <a:lnTo>
                      <a:pt x="51" y="42"/>
                    </a:lnTo>
                    <a:lnTo>
                      <a:pt x="68" y="50"/>
                    </a:lnTo>
                    <a:lnTo>
                      <a:pt x="85" y="50"/>
                    </a:lnTo>
                    <a:lnTo>
                      <a:pt x="110" y="59"/>
                    </a:lnTo>
                    <a:lnTo>
                      <a:pt x="127" y="59"/>
                    </a:lnTo>
                    <a:lnTo>
                      <a:pt x="144" y="50"/>
                    </a:lnTo>
                    <a:lnTo>
                      <a:pt x="136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97" name="Freeform 17"/>
              <p:cNvSpPr>
                <a:spLocks/>
              </p:cNvSpPr>
              <p:nvPr/>
            </p:nvSpPr>
            <p:spPr bwMode="auto">
              <a:xfrm>
                <a:off x="2211" y="3363"/>
                <a:ext cx="93" cy="118"/>
              </a:xfrm>
              <a:custGeom>
                <a:avLst/>
                <a:gdLst>
                  <a:gd name="T0" fmla="*/ 85 w 93"/>
                  <a:gd name="T1" fmla="*/ 0 h 118"/>
                  <a:gd name="T2" fmla="*/ 85 w 93"/>
                  <a:gd name="T3" fmla="*/ 0 h 118"/>
                  <a:gd name="T4" fmla="*/ 76 w 93"/>
                  <a:gd name="T5" fmla="*/ 17 h 118"/>
                  <a:gd name="T6" fmla="*/ 76 w 93"/>
                  <a:gd name="T7" fmla="*/ 34 h 118"/>
                  <a:gd name="T8" fmla="*/ 68 w 93"/>
                  <a:gd name="T9" fmla="*/ 51 h 118"/>
                  <a:gd name="T10" fmla="*/ 59 w 93"/>
                  <a:gd name="T11" fmla="*/ 59 h 118"/>
                  <a:gd name="T12" fmla="*/ 42 w 93"/>
                  <a:gd name="T13" fmla="*/ 76 h 118"/>
                  <a:gd name="T14" fmla="*/ 34 w 93"/>
                  <a:gd name="T15" fmla="*/ 85 h 118"/>
                  <a:gd name="T16" fmla="*/ 17 w 93"/>
                  <a:gd name="T17" fmla="*/ 101 h 118"/>
                  <a:gd name="T18" fmla="*/ 0 w 93"/>
                  <a:gd name="T19" fmla="*/ 110 h 118"/>
                  <a:gd name="T20" fmla="*/ 8 w 93"/>
                  <a:gd name="T21" fmla="*/ 118 h 118"/>
                  <a:gd name="T22" fmla="*/ 25 w 93"/>
                  <a:gd name="T23" fmla="*/ 110 h 118"/>
                  <a:gd name="T24" fmla="*/ 42 w 93"/>
                  <a:gd name="T25" fmla="*/ 101 h 118"/>
                  <a:gd name="T26" fmla="*/ 59 w 93"/>
                  <a:gd name="T27" fmla="*/ 85 h 118"/>
                  <a:gd name="T28" fmla="*/ 68 w 93"/>
                  <a:gd name="T29" fmla="*/ 68 h 118"/>
                  <a:gd name="T30" fmla="*/ 76 w 93"/>
                  <a:gd name="T31" fmla="*/ 51 h 118"/>
                  <a:gd name="T32" fmla="*/ 85 w 93"/>
                  <a:gd name="T33" fmla="*/ 34 h 118"/>
                  <a:gd name="T34" fmla="*/ 93 w 93"/>
                  <a:gd name="T35" fmla="*/ 17 h 118"/>
                  <a:gd name="T36" fmla="*/ 93 w 93"/>
                  <a:gd name="T37" fmla="*/ 0 h 118"/>
                  <a:gd name="T38" fmla="*/ 93 w 93"/>
                  <a:gd name="T39" fmla="*/ 0 h 118"/>
                  <a:gd name="T40" fmla="*/ 85 w 93"/>
                  <a:gd name="T41" fmla="*/ 0 h 1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118"/>
                  <a:gd name="T65" fmla="*/ 93 w 93"/>
                  <a:gd name="T66" fmla="*/ 118 h 1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118">
                    <a:moveTo>
                      <a:pt x="85" y="0"/>
                    </a:moveTo>
                    <a:lnTo>
                      <a:pt x="85" y="0"/>
                    </a:lnTo>
                    <a:lnTo>
                      <a:pt x="76" y="17"/>
                    </a:lnTo>
                    <a:lnTo>
                      <a:pt x="76" y="34"/>
                    </a:lnTo>
                    <a:lnTo>
                      <a:pt x="68" y="51"/>
                    </a:lnTo>
                    <a:lnTo>
                      <a:pt x="59" y="59"/>
                    </a:lnTo>
                    <a:lnTo>
                      <a:pt x="42" y="76"/>
                    </a:lnTo>
                    <a:lnTo>
                      <a:pt x="34" y="85"/>
                    </a:lnTo>
                    <a:lnTo>
                      <a:pt x="17" y="101"/>
                    </a:lnTo>
                    <a:lnTo>
                      <a:pt x="0" y="110"/>
                    </a:lnTo>
                    <a:lnTo>
                      <a:pt x="8" y="118"/>
                    </a:lnTo>
                    <a:lnTo>
                      <a:pt x="25" y="110"/>
                    </a:lnTo>
                    <a:lnTo>
                      <a:pt x="42" y="101"/>
                    </a:lnTo>
                    <a:lnTo>
                      <a:pt x="59" y="85"/>
                    </a:lnTo>
                    <a:lnTo>
                      <a:pt x="68" y="68"/>
                    </a:lnTo>
                    <a:lnTo>
                      <a:pt x="76" y="51"/>
                    </a:lnTo>
                    <a:lnTo>
                      <a:pt x="85" y="34"/>
                    </a:lnTo>
                    <a:lnTo>
                      <a:pt x="93" y="17"/>
                    </a:lnTo>
                    <a:lnTo>
                      <a:pt x="93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98" name="Freeform 18"/>
              <p:cNvSpPr>
                <a:spLocks/>
              </p:cNvSpPr>
              <p:nvPr/>
            </p:nvSpPr>
            <p:spPr bwMode="auto">
              <a:xfrm>
                <a:off x="2296" y="3210"/>
                <a:ext cx="16" cy="153"/>
              </a:xfrm>
              <a:custGeom>
                <a:avLst/>
                <a:gdLst>
                  <a:gd name="T0" fmla="*/ 0 w 16"/>
                  <a:gd name="T1" fmla="*/ 0 h 153"/>
                  <a:gd name="T2" fmla="*/ 0 w 16"/>
                  <a:gd name="T3" fmla="*/ 0 h 153"/>
                  <a:gd name="T4" fmla="*/ 0 w 16"/>
                  <a:gd name="T5" fmla="*/ 34 h 153"/>
                  <a:gd name="T6" fmla="*/ 0 w 16"/>
                  <a:gd name="T7" fmla="*/ 77 h 153"/>
                  <a:gd name="T8" fmla="*/ 0 w 16"/>
                  <a:gd name="T9" fmla="*/ 110 h 153"/>
                  <a:gd name="T10" fmla="*/ 0 w 16"/>
                  <a:gd name="T11" fmla="*/ 153 h 153"/>
                  <a:gd name="T12" fmla="*/ 8 w 16"/>
                  <a:gd name="T13" fmla="*/ 153 h 153"/>
                  <a:gd name="T14" fmla="*/ 8 w 16"/>
                  <a:gd name="T15" fmla="*/ 110 h 153"/>
                  <a:gd name="T16" fmla="*/ 8 w 16"/>
                  <a:gd name="T17" fmla="*/ 77 h 153"/>
                  <a:gd name="T18" fmla="*/ 8 w 16"/>
                  <a:gd name="T19" fmla="*/ 34 h 153"/>
                  <a:gd name="T20" fmla="*/ 16 w 16"/>
                  <a:gd name="T21" fmla="*/ 0 h 153"/>
                  <a:gd name="T22" fmla="*/ 16 w 16"/>
                  <a:gd name="T23" fmla="*/ 0 h 153"/>
                  <a:gd name="T24" fmla="*/ 0 w 16"/>
                  <a:gd name="T25" fmla="*/ 0 h 15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"/>
                  <a:gd name="T40" fmla="*/ 0 h 153"/>
                  <a:gd name="T41" fmla="*/ 16 w 16"/>
                  <a:gd name="T42" fmla="*/ 153 h 15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" h="153">
                    <a:moveTo>
                      <a:pt x="0" y="0"/>
                    </a:moveTo>
                    <a:lnTo>
                      <a:pt x="0" y="0"/>
                    </a:lnTo>
                    <a:lnTo>
                      <a:pt x="0" y="34"/>
                    </a:lnTo>
                    <a:lnTo>
                      <a:pt x="0" y="77"/>
                    </a:lnTo>
                    <a:lnTo>
                      <a:pt x="0" y="110"/>
                    </a:lnTo>
                    <a:lnTo>
                      <a:pt x="0" y="153"/>
                    </a:lnTo>
                    <a:lnTo>
                      <a:pt x="8" y="153"/>
                    </a:lnTo>
                    <a:lnTo>
                      <a:pt x="8" y="110"/>
                    </a:lnTo>
                    <a:lnTo>
                      <a:pt x="8" y="77"/>
                    </a:lnTo>
                    <a:lnTo>
                      <a:pt x="8" y="34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899" name="Freeform 19"/>
              <p:cNvSpPr>
                <a:spLocks/>
              </p:cNvSpPr>
              <p:nvPr/>
            </p:nvSpPr>
            <p:spPr bwMode="auto">
              <a:xfrm>
                <a:off x="2296" y="2982"/>
                <a:ext cx="84" cy="228"/>
              </a:xfrm>
              <a:custGeom>
                <a:avLst/>
                <a:gdLst>
                  <a:gd name="T0" fmla="*/ 67 w 84"/>
                  <a:gd name="T1" fmla="*/ 0 h 228"/>
                  <a:gd name="T2" fmla="*/ 67 w 84"/>
                  <a:gd name="T3" fmla="*/ 0 h 228"/>
                  <a:gd name="T4" fmla="*/ 76 w 84"/>
                  <a:gd name="T5" fmla="*/ 34 h 228"/>
                  <a:gd name="T6" fmla="*/ 67 w 84"/>
                  <a:gd name="T7" fmla="*/ 59 h 228"/>
                  <a:gd name="T8" fmla="*/ 59 w 84"/>
                  <a:gd name="T9" fmla="*/ 93 h 228"/>
                  <a:gd name="T10" fmla="*/ 50 w 84"/>
                  <a:gd name="T11" fmla="*/ 118 h 228"/>
                  <a:gd name="T12" fmla="*/ 42 w 84"/>
                  <a:gd name="T13" fmla="*/ 144 h 228"/>
                  <a:gd name="T14" fmla="*/ 25 w 84"/>
                  <a:gd name="T15" fmla="*/ 169 h 228"/>
                  <a:gd name="T16" fmla="*/ 8 w 84"/>
                  <a:gd name="T17" fmla="*/ 194 h 228"/>
                  <a:gd name="T18" fmla="*/ 0 w 84"/>
                  <a:gd name="T19" fmla="*/ 228 h 228"/>
                  <a:gd name="T20" fmla="*/ 16 w 84"/>
                  <a:gd name="T21" fmla="*/ 228 h 228"/>
                  <a:gd name="T22" fmla="*/ 25 w 84"/>
                  <a:gd name="T23" fmla="*/ 203 h 228"/>
                  <a:gd name="T24" fmla="*/ 33 w 84"/>
                  <a:gd name="T25" fmla="*/ 169 h 228"/>
                  <a:gd name="T26" fmla="*/ 50 w 84"/>
                  <a:gd name="T27" fmla="*/ 144 h 228"/>
                  <a:gd name="T28" fmla="*/ 67 w 84"/>
                  <a:gd name="T29" fmla="*/ 118 h 228"/>
                  <a:gd name="T30" fmla="*/ 76 w 84"/>
                  <a:gd name="T31" fmla="*/ 93 h 228"/>
                  <a:gd name="T32" fmla="*/ 84 w 84"/>
                  <a:gd name="T33" fmla="*/ 67 h 228"/>
                  <a:gd name="T34" fmla="*/ 84 w 84"/>
                  <a:gd name="T35" fmla="*/ 34 h 228"/>
                  <a:gd name="T36" fmla="*/ 84 w 84"/>
                  <a:gd name="T37" fmla="*/ 0 h 228"/>
                  <a:gd name="T38" fmla="*/ 84 w 84"/>
                  <a:gd name="T39" fmla="*/ 0 h 228"/>
                  <a:gd name="T40" fmla="*/ 67 w 84"/>
                  <a:gd name="T41" fmla="*/ 0 h 22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4"/>
                  <a:gd name="T64" fmla="*/ 0 h 228"/>
                  <a:gd name="T65" fmla="*/ 84 w 84"/>
                  <a:gd name="T66" fmla="*/ 228 h 22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4" h="228">
                    <a:moveTo>
                      <a:pt x="67" y="0"/>
                    </a:moveTo>
                    <a:lnTo>
                      <a:pt x="67" y="0"/>
                    </a:lnTo>
                    <a:lnTo>
                      <a:pt x="76" y="34"/>
                    </a:lnTo>
                    <a:lnTo>
                      <a:pt x="67" y="59"/>
                    </a:lnTo>
                    <a:lnTo>
                      <a:pt x="59" y="93"/>
                    </a:lnTo>
                    <a:lnTo>
                      <a:pt x="50" y="118"/>
                    </a:lnTo>
                    <a:lnTo>
                      <a:pt x="42" y="144"/>
                    </a:lnTo>
                    <a:lnTo>
                      <a:pt x="25" y="169"/>
                    </a:lnTo>
                    <a:lnTo>
                      <a:pt x="8" y="194"/>
                    </a:lnTo>
                    <a:lnTo>
                      <a:pt x="0" y="228"/>
                    </a:lnTo>
                    <a:lnTo>
                      <a:pt x="16" y="228"/>
                    </a:lnTo>
                    <a:lnTo>
                      <a:pt x="25" y="203"/>
                    </a:lnTo>
                    <a:lnTo>
                      <a:pt x="33" y="169"/>
                    </a:lnTo>
                    <a:lnTo>
                      <a:pt x="50" y="144"/>
                    </a:lnTo>
                    <a:lnTo>
                      <a:pt x="67" y="118"/>
                    </a:lnTo>
                    <a:lnTo>
                      <a:pt x="76" y="93"/>
                    </a:lnTo>
                    <a:lnTo>
                      <a:pt x="84" y="67"/>
                    </a:lnTo>
                    <a:lnTo>
                      <a:pt x="84" y="34"/>
                    </a:lnTo>
                    <a:lnTo>
                      <a:pt x="84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0" name="Freeform 20"/>
              <p:cNvSpPr>
                <a:spLocks/>
              </p:cNvSpPr>
              <p:nvPr/>
            </p:nvSpPr>
            <p:spPr bwMode="auto">
              <a:xfrm>
                <a:off x="2296" y="2863"/>
                <a:ext cx="84" cy="119"/>
              </a:xfrm>
              <a:custGeom>
                <a:avLst/>
                <a:gdLst>
                  <a:gd name="T0" fmla="*/ 0 w 84"/>
                  <a:gd name="T1" fmla="*/ 0 h 119"/>
                  <a:gd name="T2" fmla="*/ 0 w 84"/>
                  <a:gd name="T3" fmla="*/ 0 h 119"/>
                  <a:gd name="T4" fmla="*/ 16 w 84"/>
                  <a:gd name="T5" fmla="*/ 17 h 119"/>
                  <a:gd name="T6" fmla="*/ 25 w 84"/>
                  <a:gd name="T7" fmla="*/ 34 h 119"/>
                  <a:gd name="T8" fmla="*/ 33 w 84"/>
                  <a:gd name="T9" fmla="*/ 42 h 119"/>
                  <a:gd name="T10" fmla="*/ 42 w 84"/>
                  <a:gd name="T11" fmla="*/ 59 h 119"/>
                  <a:gd name="T12" fmla="*/ 50 w 84"/>
                  <a:gd name="T13" fmla="*/ 76 h 119"/>
                  <a:gd name="T14" fmla="*/ 59 w 84"/>
                  <a:gd name="T15" fmla="*/ 93 h 119"/>
                  <a:gd name="T16" fmla="*/ 67 w 84"/>
                  <a:gd name="T17" fmla="*/ 102 h 119"/>
                  <a:gd name="T18" fmla="*/ 67 w 84"/>
                  <a:gd name="T19" fmla="*/ 119 h 119"/>
                  <a:gd name="T20" fmla="*/ 84 w 84"/>
                  <a:gd name="T21" fmla="*/ 119 h 119"/>
                  <a:gd name="T22" fmla="*/ 76 w 84"/>
                  <a:gd name="T23" fmla="*/ 102 h 119"/>
                  <a:gd name="T24" fmla="*/ 67 w 84"/>
                  <a:gd name="T25" fmla="*/ 85 h 119"/>
                  <a:gd name="T26" fmla="*/ 59 w 84"/>
                  <a:gd name="T27" fmla="*/ 68 h 119"/>
                  <a:gd name="T28" fmla="*/ 50 w 84"/>
                  <a:gd name="T29" fmla="*/ 51 h 119"/>
                  <a:gd name="T30" fmla="*/ 42 w 84"/>
                  <a:gd name="T31" fmla="*/ 42 h 119"/>
                  <a:gd name="T32" fmla="*/ 33 w 84"/>
                  <a:gd name="T33" fmla="*/ 25 h 119"/>
                  <a:gd name="T34" fmla="*/ 25 w 84"/>
                  <a:gd name="T35" fmla="*/ 9 h 119"/>
                  <a:gd name="T36" fmla="*/ 16 w 84"/>
                  <a:gd name="T37" fmla="*/ 0 h 119"/>
                  <a:gd name="T38" fmla="*/ 16 w 84"/>
                  <a:gd name="T39" fmla="*/ 0 h 119"/>
                  <a:gd name="T40" fmla="*/ 0 w 84"/>
                  <a:gd name="T41" fmla="*/ 0 h 11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4"/>
                  <a:gd name="T64" fmla="*/ 0 h 119"/>
                  <a:gd name="T65" fmla="*/ 84 w 84"/>
                  <a:gd name="T66" fmla="*/ 119 h 11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4" h="119">
                    <a:moveTo>
                      <a:pt x="0" y="0"/>
                    </a:moveTo>
                    <a:lnTo>
                      <a:pt x="0" y="0"/>
                    </a:lnTo>
                    <a:lnTo>
                      <a:pt x="16" y="17"/>
                    </a:lnTo>
                    <a:lnTo>
                      <a:pt x="25" y="34"/>
                    </a:lnTo>
                    <a:lnTo>
                      <a:pt x="33" y="42"/>
                    </a:lnTo>
                    <a:lnTo>
                      <a:pt x="42" y="59"/>
                    </a:lnTo>
                    <a:lnTo>
                      <a:pt x="50" y="76"/>
                    </a:lnTo>
                    <a:lnTo>
                      <a:pt x="59" y="93"/>
                    </a:lnTo>
                    <a:lnTo>
                      <a:pt x="67" y="102"/>
                    </a:lnTo>
                    <a:lnTo>
                      <a:pt x="67" y="119"/>
                    </a:lnTo>
                    <a:lnTo>
                      <a:pt x="84" y="119"/>
                    </a:lnTo>
                    <a:lnTo>
                      <a:pt x="76" y="102"/>
                    </a:lnTo>
                    <a:lnTo>
                      <a:pt x="67" y="85"/>
                    </a:lnTo>
                    <a:lnTo>
                      <a:pt x="59" y="68"/>
                    </a:lnTo>
                    <a:lnTo>
                      <a:pt x="50" y="51"/>
                    </a:lnTo>
                    <a:lnTo>
                      <a:pt x="42" y="42"/>
                    </a:lnTo>
                    <a:lnTo>
                      <a:pt x="33" y="25"/>
                    </a:lnTo>
                    <a:lnTo>
                      <a:pt x="25" y="9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1" name="Freeform 21"/>
              <p:cNvSpPr>
                <a:spLocks/>
              </p:cNvSpPr>
              <p:nvPr/>
            </p:nvSpPr>
            <p:spPr bwMode="auto">
              <a:xfrm>
                <a:off x="2177" y="2821"/>
                <a:ext cx="135" cy="42"/>
              </a:xfrm>
              <a:custGeom>
                <a:avLst/>
                <a:gdLst>
                  <a:gd name="T0" fmla="*/ 17 w 135"/>
                  <a:gd name="T1" fmla="*/ 25 h 42"/>
                  <a:gd name="T2" fmla="*/ 17 w 135"/>
                  <a:gd name="T3" fmla="*/ 25 h 42"/>
                  <a:gd name="T4" fmla="*/ 25 w 135"/>
                  <a:gd name="T5" fmla="*/ 17 h 42"/>
                  <a:gd name="T6" fmla="*/ 34 w 135"/>
                  <a:gd name="T7" fmla="*/ 17 h 42"/>
                  <a:gd name="T8" fmla="*/ 51 w 135"/>
                  <a:gd name="T9" fmla="*/ 8 h 42"/>
                  <a:gd name="T10" fmla="*/ 68 w 135"/>
                  <a:gd name="T11" fmla="*/ 8 h 42"/>
                  <a:gd name="T12" fmla="*/ 85 w 135"/>
                  <a:gd name="T13" fmla="*/ 17 h 42"/>
                  <a:gd name="T14" fmla="*/ 102 w 135"/>
                  <a:gd name="T15" fmla="*/ 25 h 42"/>
                  <a:gd name="T16" fmla="*/ 110 w 135"/>
                  <a:gd name="T17" fmla="*/ 34 h 42"/>
                  <a:gd name="T18" fmla="*/ 119 w 135"/>
                  <a:gd name="T19" fmla="*/ 42 h 42"/>
                  <a:gd name="T20" fmla="*/ 135 w 135"/>
                  <a:gd name="T21" fmla="*/ 42 h 42"/>
                  <a:gd name="T22" fmla="*/ 119 w 135"/>
                  <a:gd name="T23" fmla="*/ 25 h 42"/>
                  <a:gd name="T24" fmla="*/ 110 w 135"/>
                  <a:gd name="T25" fmla="*/ 8 h 42"/>
                  <a:gd name="T26" fmla="*/ 93 w 135"/>
                  <a:gd name="T27" fmla="*/ 0 h 42"/>
                  <a:gd name="T28" fmla="*/ 68 w 135"/>
                  <a:gd name="T29" fmla="*/ 0 h 42"/>
                  <a:gd name="T30" fmla="*/ 51 w 135"/>
                  <a:gd name="T31" fmla="*/ 0 h 42"/>
                  <a:gd name="T32" fmla="*/ 34 w 135"/>
                  <a:gd name="T33" fmla="*/ 0 h 42"/>
                  <a:gd name="T34" fmla="*/ 17 w 135"/>
                  <a:gd name="T35" fmla="*/ 8 h 42"/>
                  <a:gd name="T36" fmla="*/ 0 w 135"/>
                  <a:gd name="T37" fmla="*/ 17 h 42"/>
                  <a:gd name="T38" fmla="*/ 0 w 135"/>
                  <a:gd name="T39" fmla="*/ 17 h 42"/>
                  <a:gd name="T40" fmla="*/ 17 w 135"/>
                  <a:gd name="T41" fmla="*/ 25 h 4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5"/>
                  <a:gd name="T64" fmla="*/ 0 h 42"/>
                  <a:gd name="T65" fmla="*/ 135 w 135"/>
                  <a:gd name="T66" fmla="*/ 42 h 4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5" h="42">
                    <a:moveTo>
                      <a:pt x="17" y="25"/>
                    </a:moveTo>
                    <a:lnTo>
                      <a:pt x="17" y="25"/>
                    </a:lnTo>
                    <a:lnTo>
                      <a:pt x="25" y="17"/>
                    </a:lnTo>
                    <a:lnTo>
                      <a:pt x="34" y="17"/>
                    </a:lnTo>
                    <a:lnTo>
                      <a:pt x="51" y="8"/>
                    </a:lnTo>
                    <a:lnTo>
                      <a:pt x="68" y="8"/>
                    </a:lnTo>
                    <a:lnTo>
                      <a:pt x="85" y="17"/>
                    </a:lnTo>
                    <a:lnTo>
                      <a:pt x="102" y="25"/>
                    </a:lnTo>
                    <a:lnTo>
                      <a:pt x="110" y="34"/>
                    </a:lnTo>
                    <a:lnTo>
                      <a:pt x="119" y="42"/>
                    </a:lnTo>
                    <a:lnTo>
                      <a:pt x="135" y="42"/>
                    </a:lnTo>
                    <a:lnTo>
                      <a:pt x="119" y="25"/>
                    </a:lnTo>
                    <a:lnTo>
                      <a:pt x="110" y="8"/>
                    </a:lnTo>
                    <a:lnTo>
                      <a:pt x="93" y="0"/>
                    </a:lnTo>
                    <a:lnTo>
                      <a:pt x="68" y="0"/>
                    </a:lnTo>
                    <a:lnTo>
                      <a:pt x="51" y="0"/>
                    </a:lnTo>
                    <a:lnTo>
                      <a:pt x="34" y="0"/>
                    </a:lnTo>
                    <a:lnTo>
                      <a:pt x="17" y="8"/>
                    </a:lnTo>
                    <a:lnTo>
                      <a:pt x="0" y="17"/>
                    </a:lnTo>
                    <a:lnTo>
                      <a:pt x="17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2" name="Freeform 22"/>
              <p:cNvSpPr>
                <a:spLocks/>
              </p:cNvSpPr>
              <p:nvPr/>
            </p:nvSpPr>
            <p:spPr bwMode="auto">
              <a:xfrm>
                <a:off x="2168" y="2838"/>
                <a:ext cx="60" cy="169"/>
              </a:xfrm>
              <a:custGeom>
                <a:avLst/>
                <a:gdLst>
                  <a:gd name="T0" fmla="*/ 51 w 60"/>
                  <a:gd name="T1" fmla="*/ 169 h 169"/>
                  <a:gd name="T2" fmla="*/ 51 w 60"/>
                  <a:gd name="T3" fmla="*/ 169 h 169"/>
                  <a:gd name="T4" fmla="*/ 60 w 60"/>
                  <a:gd name="T5" fmla="*/ 144 h 169"/>
                  <a:gd name="T6" fmla="*/ 51 w 60"/>
                  <a:gd name="T7" fmla="*/ 118 h 169"/>
                  <a:gd name="T8" fmla="*/ 43 w 60"/>
                  <a:gd name="T9" fmla="*/ 93 h 169"/>
                  <a:gd name="T10" fmla="*/ 34 w 60"/>
                  <a:gd name="T11" fmla="*/ 76 h 169"/>
                  <a:gd name="T12" fmla="*/ 26 w 60"/>
                  <a:gd name="T13" fmla="*/ 59 h 169"/>
                  <a:gd name="T14" fmla="*/ 17 w 60"/>
                  <a:gd name="T15" fmla="*/ 42 h 169"/>
                  <a:gd name="T16" fmla="*/ 17 w 60"/>
                  <a:gd name="T17" fmla="*/ 25 h 169"/>
                  <a:gd name="T18" fmla="*/ 26 w 60"/>
                  <a:gd name="T19" fmla="*/ 8 h 169"/>
                  <a:gd name="T20" fmla="*/ 9 w 60"/>
                  <a:gd name="T21" fmla="*/ 0 h 169"/>
                  <a:gd name="T22" fmla="*/ 0 w 60"/>
                  <a:gd name="T23" fmla="*/ 25 h 169"/>
                  <a:gd name="T24" fmla="*/ 0 w 60"/>
                  <a:gd name="T25" fmla="*/ 42 h 169"/>
                  <a:gd name="T26" fmla="*/ 9 w 60"/>
                  <a:gd name="T27" fmla="*/ 67 h 169"/>
                  <a:gd name="T28" fmla="*/ 17 w 60"/>
                  <a:gd name="T29" fmla="*/ 84 h 169"/>
                  <a:gd name="T30" fmla="*/ 26 w 60"/>
                  <a:gd name="T31" fmla="*/ 101 h 169"/>
                  <a:gd name="T32" fmla="*/ 43 w 60"/>
                  <a:gd name="T33" fmla="*/ 127 h 169"/>
                  <a:gd name="T34" fmla="*/ 43 w 60"/>
                  <a:gd name="T35" fmla="*/ 144 h 169"/>
                  <a:gd name="T36" fmla="*/ 43 w 60"/>
                  <a:gd name="T37" fmla="*/ 161 h 169"/>
                  <a:gd name="T38" fmla="*/ 43 w 60"/>
                  <a:gd name="T39" fmla="*/ 161 h 169"/>
                  <a:gd name="T40" fmla="*/ 51 w 60"/>
                  <a:gd name="T41" fmla="*/ 169 h 16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0"/>
                  <a:gd name="T64" fmla="*/ 0 h 169"/>
                  <a:gd name="T65" fmla="*/ 60 w 60"/>
                  <a:gd name="T66" fmla="*/ 169 h 16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0" h="169">
                    <a:moveTo>
                      <a:pt x="51" y="169"/>
                    </a:moveTo>
                    <a:lnTo>
                      <a:pt x="51" y="169"/>
                    </a:lnTo>
                    <a:lnTo>
                      <a:pt x="60" y="144"/>
                    </a:lnTo>
                    <a:lnTo>
                      <a:pt x="51" y="118"/>
                    </a:lnTo>
                    <a:lnTo>
                      <a:pt x="43" y="93"/>
                    </a:lnTo>
                    <a:lnTo>
                      <a:pt x="34" y="76"/>
                    </a:lnTo>
                    <a:lnTo>
                      <a:pt x="26" y="59"/>
                    </a:lnTo>
                    <a:lnTo>
                      <a:pt x="17" y="42"/>
                    </a:lnTo>
                    <a:lnTo>
                      <a:pt x="17" y="25"/>
                    </a:lnTo>
                    <a:lnTo>
                      <a:pt x="26" y="8"/>
                    </a:lnTo>
                    <a:lnTo>
                      <a:pt x="9" y="0"/>
                    </a:lnTo>
                    <a:lnTo>
                      <a:pt x="0" y="25"/>
                    </a:lnTo>
                    <a:lnTo>
                      <a:pt x="0" y="42"/>
                    </a:lnTo>
                    <a:lnTo>
                      <a:pt x="9" y="67"/>
                    </a:lnTo>
                    <a:lnTo>
                      <a:pt x="17" y="84"/>
                    </a:lnTo>
                    <a:lnTo>
                      <a:pt x="26" y="101"/>
                    </a:lnTo>
                    <a:lnTo>
                      <a:pt x="43" y="127"/>
                    </a:lnTo>
                    <a:lnTo>
                      <a:pt x="43" y="144"/>
                    </a:lnTo>
                    <a:lnTo>
                      <a:pt x="43" y="161"/>
                    </a:lnTo>
                    <a:lnTo>
                      <a:pt x="51" y="1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3" name="Freeform 23"/>
              <p:cNvSpPr>
                <a:spLocks/>
              </p:cNvSpPr>
              <p:nvPr/>
            </p:nvSpPr>
            <p:spPr bwMode="auto">
              <a:xfrm>
                <a:off x="2084" y="2999"/>
                <a:ext cx="135" cy="118"/>
              </a:xfrm>
              <a:custGeom>
                <a:avLst/>
                <a:gdLst>
                  <a:gd name="T0" fmla="*/ 0 w 135"/>
                  <a:gd name="T1" fmla="*/ 110 h 118"/>
                  <a:gd name="T2" fmla="*/ 8 w 135"/>
                  <a:gd name="T3" fmla="*/ 110 h 118"/>
                  <a:gd name="T4" fmla="*/ 25 w 135"/>
                  <a:gd name="T5" fmla="*/ 101 h 118"/>
                  <a:gd name="T6" fmla="*/ 42 w 135"/>
                  <a:gd name="T7" fmla="*/ 84 h 118"/>
                  <a:gd name="T8" fmla="*/ 59 w 135"/>
                  <a:gd name="T9" fmla="*/ 76 h 118"/>
                  <a:gd name="T10" fmla="*/ 84 w 135"/>
                  <a:gd name="T11" fmla="*/ 67 h 118"/>
                  <a:gd name="T12" fmla="*/ 101 w 135"/>
                  <a:gd name="T13" fmla="*/ 59 h 118"/>
                  <a:gd name="T14" fmla="*/ 118 w 135"/>
                  <a:gd name="T15" fmla="*/ 42 h 118"/>
                  <a:gd name="T16" fmla="*/ 127 w 135"/>
                  <a:gd name="T17" fmla="*/ 25 h 118"/>
                  <a:gd name="T18" fmla="*/ 135 w 135"/>
                  <a:gd name="T19" fmla="*/ 8 h 118"/>
                  <a:gd name="T20" fmla="*/ 127 w 135"/>
                  <a:gd name="T21" fmla="*/ 0 h 118"/>
                  <a:gd name="T22" fmla="*/ 118 w 135"/>
                  <a:gd name="T23" fmla="*/ 25 h 118"/>
                  <a:gd name="T24" fmla="*/ 110 w 135"/>
                  <a:gd name="T25" fmla="*/ 33 h 118"/>
                  <a:gd name="T26" fmla="*/ 93 w 135"/>
                  <a:gd name="T27" fmla="*/ 50 h 118"/>
                  <a:gd name="T28" fmla="*/ 76 w 135"/>
                  <a:gd name="T29" fmla="*/ 59 h 118"/>
                  <a:gd name="T30" fmla="*/ 59 w 135"/>
                  <a:gd name="T31" fmla="*/ 67 h 118"/>
                  <a:gd name="T32" fmla="*/ 34 w 135"/>
                  <a:gd name="T33" fmla="*/ 76 h 118"/>
                  <a:gd name="T34" fmla="*/ 17 w 135"/>
                  <a:gd name="T35" fmla="*/ 84 h 118"/>
                  <a:gd name="T36" fmla="*/ 0 w 135"/>
                  <a:gd name="T37" fmla="*/ 101 h 118"/>
                  <a:gd name="T38" fmla="*/ 8 w 135"/>
                  <a:gd name="T39" fmla="*/ 101 h 118"/>
                  <a:gd name="T40" fmla="*/ 0 w 135"/>
                  <a:gd name="T41" fmla="*/ 110 h 118"/>
                  <a:gd name="T42" fmla="*/ 8 w 135"/>
                  <a:gd name="T43" fmla="*/ 118 h 118"/>
                  <a:gd name="T44" fmla="*/ 8 w 135"/>
                  <a:gd name="T45" fmla="*/ 110 h 118"/>
                  <a:gd name="T46" fmla="*/ 0 w 135"/>
                  <a:gd name="T47" fmla="*/ 110 h 11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5"/>
                  <a:gd name="T73" fmla="*/ 0 h 118"/>
                  <a:gd name="T74" fmla="*/ 135 w 135"/>
                  <a:gd name="T75" fmla="*/ 118 h 11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5" h="118">
                    <a:moveTo>
                      <a:pt x="0" y="110"/>
                    </a:moveTo>
                    <a:lnTo>
                      <a:pt x="8" y="110"/>
                    </a:lnTo>
                    <a:lnTo>
                      <a:pt x="25" y="101"/>
                    </a:lnTo>
                    <a:lnTo>
                      <a:pt x="42" y="84"/>
                    </a:lnTo>
                    <a:lnTo>
                      <a:pt x="59" y="76"/>
                    </a:lnTo>
                    <a:lnTo>
                      <a:pt x="84" y="67"/>
                    </a:lnTo>
                    <a:lnTo>
                      <a:pt x="101" y="59"/>
                    </a:lnTo>
                    <a:lnTo>
                      <a:pt x="118" y="42"/>
                    </a:lnTo>
                    <a:lnTo>
                      <a:pt x="127" y="25"/>
                    </a:lnTo>
                    <a:lnTo>
                      <a:pt x="135" y="8"/>
                    </a:lnTo>
                    <a:lnTo>
                      <a:pt x="127" y="0"/>
                    </a:lnTo>
                    <a:lnTo>
                      <a:pt x="118" y="25"/>
                    </a:lnTo>
                    <a:lnTo>
                      <a:pt x="110" y="33"/>
                    </a:lnTo>
                    <a:lnTo>
                      <a:pt x="93" y="50"/>
                    </a:lnTo>
                    <a:lnTo>
                      <a:pt x="76" y="59"/>
                    </a:lnTo>
                    <a:lnTo>
                      <a:pt x="59" y="67"/>
                    </a:lnTo>
                    <a:lnTo>
                      <a:pt x="34" y="76"/>
                    </a:lnTo>
                    <a:lnTo>
                      <a:pt x="17" y="84"/>
                    </a:lnTo>
                    <a:lnTo>
                      <a:pt x="0" y="101"/>
                    </a:lnTo>
                    <a:lnTo>
                      <a:pt x="8" y="101"/>
                    </a:lnTo>
                    <a:lnTo>
                      <a:pt x="0" y="110"/>
                    </a:lnTo>
                    <a:lnTo>
                      <a:pt x="8" y="118"/>
                    </a:lnTo>
                    <a:lnTo>
                      <a:pt x="8" y="110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4" name="Freeform 24"/>
              <p:cNvSpPr>
                <a:spLocks/>
              </p:cNvSpPr>
              <p:nvPr/>
            </p:nvSpPr>
            <p:spPr bwMode="auto">
              <a:xfrm>
                <a:off x="2016" y="3092"/>
                <a:ext cx="76" cy="42"/>
              </a:xfrm>
              <a:custGeom>
                <a:avLst/>
                <a:gdLst>
                  <a:gd name="T0" fmla="*/ 8 w 76"/>
                  <a:gd name="T1" fmla="*/ 42 h 42"/>
                  <a:gd name="T2" fmla="*/ 8 w 76"/>
                  <a:gd name="T3" fmla="*/ 42 h 42"/>
                  <a:gd name="T4" fmla="*/ 17 w 76"/>
                  <a:gd name="T5" fmla="*/ 34 h 42"/>
                  <a:gd name="T6" fmla="*/ 25 w 76"/>
                  <a:gd name="T7" fmla="*/ 25 h 42"/>
                  <a:gd name="T8" fmla="*/ 34 w 76"/>
                  <a:gd name="T9" fmla="*/ 17 h 42"/>
                  <a:gd name="T10" fmla="*/ 42 w 76"/>
                  <a:gd name="T11" fmla="*/ 17 h 42"/>
                  <a:gd name="T12" fmla="*/ 51 w 76"/>
                  <a:gd name="T13" fmla="*/ 17 h 42"/>
                  <a:gd name="T14" fmla="*/ 59 w 76"/>
                  <a:gd name="T15" fmla="*/ 17 h 42"/>
                  <a:gd name="T16" fmla="*/ 68 w 76"/>
                  <a:gd name="T17" fmla="*/ 17 h 42"/>
                  <a:gd name="T18" fmla="*/ 68 w 76"/>
                  <a:gd name="T19" fmla="*/ 17 h 42"/>
                  <a:gd name="T20" fmla="*/ 76 w 76"/>
                  <a:gd name="T21" fmla="*/ 8 h 42"/>
                  <a:gd name="T22" fmla="*/ 68 w 76"/>
                  <a:gd name="T23" fmla="*/ 0 h 42"/>
                  <a:gd name="T24" fmla="*/ 59 w 76"/>
                  <a:gd name="T25" fmla="*/ 0 h 42"/>
                  <a:gd name="T26" fmla="*/ 51 w 76"/>
                  <a:gd name="T27" fmla="*/ 0 h 42"/>
                  <a:gd name="T28" fmla="*/ 42 w 76"/>
                  <a:gd name="T29" fmla="*/ 0 h 42"/>
                  <a:gd name="T30" fmla="*/ 34 w 76"/>
                  <a:gd name="T31" fmla="*/ 8 h 42"/>
                  <a:gd name="T32" fmla="*/ 17 w 76"/>
                  <a:gd name="T33" fmla="*/ 17 h 42"/>
                  <a:gd name="T34" fmla="*/ 8 w 76"/>
                  <a:gd name="T35" fmla="*/ 25 h 42"/>
                  <a:gd name="T36" fmla="*/ 0 w 76"/>
                  <a:gd name="T37" fmla="*/ 34 h 42"/>
                  <a:gd name="T38" fmla="*/ 0 w 76"/>
                  <a:gd name="T39" fmla="*/ 34 h 42"/>
                  <a:gd name="T40" fmla="*/ 0 w 76"/>
                  <a:gd name="T41" fmla="*/ 34 h 42"/>
                  <a:gd name="T42" fmla="*/ 0 w 76"/>
                  <a:gd name="T43" fmla="*/ 34 h 42"/>
                  <a:gd name="T44" fmla="*/ 0 w 76"/>
                  <a:gd name="T45" fmla="*/ 34 h 42"/>
                  <a:gd name="T46" fmla="*/ 8 w 76"/>
                  <a:gd name="T47" fmla="*/ 42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"/>
                  <a:gd name="T73" fmla="*/ 0 h 42"/>
                  <a:gd name="T74" fmla="*/ 76 w 76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" h="42">
                    <a:moveTo>
                      <a:pt x="8" y="42"/>
                    </a:moveTo>
                    <a:lnTo>
                      <a:pt x="8" y="42"/>
                    </a:lnTo>
                    <a:lnTo>
                      <a:pt x="17" y="34"/>
                    </a:lnTo>
                    <a:lnTo>
                      <a:pt x="25" y="25"/>
                    </a:lnTo>
                    <a:lnTo>
                      <a:pt x="34" y="17"/>
                    </a:lnTo>
                    <a:lnTo>
                      <a:pt x="42" y="17"/>
                    </a:lnTo>
                    <a:lnTo>
                      <a:pt x="51" y="17"/>
                    </a:lnTo>
                    <a:lnTo>
                      <a:pt x="59" y="17"/>
                    </a:lnTo>
                    <a:lnTo>
                      <a:pt x="68" y="17"/>
                    </a:lnTo>
                    <a:lnTo>
                      <a:pt x="76" y="8"/>
                    </a:lnTo>
                    <a:lnTo>
                      <a:pt x="68" y="0"/>
                    </a:lnTo>
                    <a:lnTo>
                      <a:pt x="59" y="0"/>
                    </a:lnTo>
                    <a:lnTo>
                      <a:pt x="51" y="0"/>
                    </a:lnTo>
                    <a:lnTo>
                      <a:pt x="42" y="0"/>
                    </a:lnTo>
                    <a:lnTo>
                      <a:pt x="34" y="8"/>
                    </a:lnTo>
                    <a:lnTo>
                      <a:pt x="17" y="17"/>
                    </a:lnTo>
                    <a:lnTo>
                      <a:pt x="8" y="25"/>
                    </a:lnTo>
                    <a:lnTo>
                      <a:pt x="0" y="34"/>
                    </a:lnTo>
                    <a:lnTo>
                      <a:pt x="8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5" name="Freeform 25"/>
              <p:cNvSpPr>
                <a:spLocks/>
              </p:cNvSpPr>
              <p:nvPr/>
            </p:nvSpPr>
            <p:spPr bwMode="auto">
              <a:xfrm>
                <a:off x="1957" y="3126"/>
                <a:ext cx="67" cy="254"/>
              </a:xfrm>
              <a:custGeom>
                <a:avLst/>
                <a:gdLst>
                  <a:gd name="T0" fmla="*/ 8 w 67"/>
                  <a:gd name="T1" fmla="*/ 254 h 254"/>
                  <a:gd name="T2" fmla="*/ 8 w 67"/>
                  <a:gd name="T3" fmla="*/ 245 h 254"/>
                  <a:gd name="T4" fmla="*/ 67 w 67"/>
                  <a:gd name="T5" fmla="*/ 8 h 254"/>
                  <a:gd name="T6" fmla="*/ 59 w 67"/>
                  <a:gd name="T7" fmla="*/ 0 h 254"/>
                  <a:gd name="T8" fmla="*/ 0 w 67"/>
                  <a:gd name="T9" fmla="*/ 245 h 254"/>
                  <a:gd name="T10" fmla="*/ 0 w 67"/>
                  <a:gd name="T11" fmla="*/ 245 h 254"/>
                  <a:gd name="T12" fmla="*/ 8 w 67"/>
                  <a:gd name="T13" fmla="*/ 254 h 254"/>
                  <a:gd name="T14" fmla="*/ 8 w 67"/>
                  <a:gd name="T15" fmla="*/ 254 h 254"/>
                  <a:gd name="T16" fmla="*/ 8 w 67"/>
                  <a:gd name="T17" fmla="*/ 245 h 254"/>
                  <a:gd name="T18" fmla="*/ 8 w 67"/>
                  <a:gd name="T19" fmla="*/ 254 h 2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7"/>
                  <a:gd name="T31" fmla="*/ 0 h 254"/>
                  <a:gd name="T32" fmla="*/ 67 w 67"/>
                  <a:gd name="T33" fmla="*/ 254 h 2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7" h="254">
                    <a:moveTo>
                      <a:pt x="8" y="254"/>
                    </a:moveTo>
                    <a:lnTo>
                      <a:pt x="8" y="245"/>
                    </a:lnTo>
                    <a:lnTo>
                      <a:pt x="67" y="8"/>
                    </a:lnTo>
                    <a:lnTo>
                      <a:pt x="59" y="0"/>
                    </a:lnTo>
                    <a:lnTo>
                      <a:pt x="0" y="245"/>
                    </a:lnTo>
                    <a:lnTo>
                      <a:pt x="8" y="254"/>
                    </a:lnTo>
                    <a:lnTo>
                      <a:pt x="8" y="245"/>
                    </a:lnTo>
                    <a:lnTo>
                      <a:pt x="8" y="2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6" name="Freeform 26"/>
              <p:cNvSpPr>
                <a:spLocks/>
              </p:cNvSpPr>
              <p:nvPr/>
            </p:nvSpPr>
            <p:spPr bwMode="auto">
              <a:xfrm>
                <a:off x="1948" y="3371"/>
                <a:ext cx="26" cy="93"/>
              </a:xfrm>
              <a:custGeom>
                <a:avLst/>
                <a:gdLst>
                  <a:gd name="T0" fmla="*/ 26 w 26"/>
                  <a:gd name="T1" fmla="*/ 77 h 93"/>
                  <a:gd name="T2" fmla="*/ 26 w 26"/>
                  <a:gd name="T3" fmla="*/ 77 h 93"/>
                  <a:gd name="T4" fmla="*/ 17 w 26"/>
                  <a:gd name="T5" fmla="*/ 77 h 93"/>
                  <a:gd name="T6" fmla="*/ 17 w 26"/>
                  <a:gd name="T7" fmla="*/ 51 h 93"/>
                  <a:gd name="T8" fmla="*/ 17 w 26"/>
                  <a:gd name="T9" fmla="*/ 26 h 93"/>
                  <a:gd name="T10" fmla="*/ 17 w 26"/>
                  <a:gd name="T11" fmla="*/ 9 h 93"/>
                  <a:gd name="T12" fmla="*/ 9 w 26"/>
                  <a:gd name="T13" fmla="*/ 0 h 93"/>
                  <a:gd name="T14" fmla="*/ 0 w 26"/>
                  <a:gd name="T15" fmla="*/ 26 h 93"/>
                  <a:gd name="T16" fmla="*/ 0 w 26"/>
                  <a:gd name="T17" fmla="*/ 51 h 93"/>
                  <a:gd name="T18" fmla="*/ 9 w 26"/>
                  <a:gd name="T19" fmla="*/ 77 h 93"/>
                  <a:gd name="T20" fmla="*/ 17 w 26"/>
                  <a:gd name="T21" fmla="*/ 93 h 93"/>
                  <a:gd name="T22" fmla="*/ 17 w 26"/>
                  <a:gd name="T23" fmla="*/ 93 h 93"/>
                  <a:gd name="T24" fmla="*/ 26 w 26"/>
                  <a:gd name="T25" fmla="*/ 77 h 9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6"/>
                  <a:gd name="T40" fmla="*/ 0 h 93"/>
                  <a:gd name="T41" fmla="*/ 26 w 26"/>
                  <a:gd name="T42" fmla="*/ 93 h 9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6" h="93">
                    <a:moveTo>
                      <a:pt x="26" y="77"/>
                    </a:moveTo>
                    <a:lnTo>
                      <a:pt x="26" y="77"/>
                    </a:lnTo>
                    <a:lnTo>
                      <a:pt x="17" y="77"/>
                    </a:lnTo>
                    <a:lnTo>
                      <a:pt x="17" y="51"/>
                    </a:lnTo>
                    <a:lnTo>
                      <a:pt x="17" y="26"/>
                    </a:lnTo>
                    <a:lnTo>
                      <a:pt x="17" y="9"/>
                    </a:lnTo>
                    <a:lnTo>
                      <a:pt x="9" y="0"/>
                    </a:lnTo>
                    <a:lnTo>
                      <a:pt x="0" y="26"/>
                    </a:lnTo>
                    <a:lnTo>
                      <a:pt x="0" y="51"/>
                    </a:lnTo>
                    <a:lnTo>
                      <a:pt x="9" y="77"/>
                    </a:lnTo>
                    <a:lnTo>
                      <a:pt x="17" y="93"/>
                    </a:lnTo>
                    <a:lnTo>
                      <a:pt x="26" y="7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7" name="Freeform 27"/>
              <p:cNvSpPr>
                <a:spLocks/>
              </p:cNvSpPr>
              <p:nvPr/>
            </p:nvSpPr>
            <p:spPr bwMode="auto">
              <a:xfrm>
                <a:off x="1965" y="3431"/>
                <a:ext cx="119" cy="42"/>
              </a:xfrm>
              <a:custGeom>
                <a:avLst/>
                <a:gdLst>
                  <a:gd name="T0" fmla="*/ 119 w 119"/>
                  <a:gd name="T1" fmla="*/ 0 h 42"/>
                  <a:gd name="T2" fmla="*/ 110 w 119"/>
                  <a:gd name="T3" fmla="*/ 0 h 42"/>
                  <a:gd name="T4" fmla="*/ 102 w 119"/>
                  <a:gd name="T5" fmla="*/ 8 h 42"/>
                  <a:gd name="T6" fmla="*/ 85 w 119"/>
                  <a:gd name="T7" fmla="*/ 17 h 42"/>
                  <a:gd name="T8" fmla="*/ 76 w 119"/>
                  <a:gd name="T9" fmla="*/ 17 h 42"/>
                  <a:gd name="T10" fmla="*/ 59 w 119"/>
                  <a:gd name="T11" fmla="*/ 25 h 42"/>
                  <a:gd name="T12" fmla="*/ 51 w 119"/>
                  <a:gd name="T13" fmla="*/ 25 h 42"/>
                  <a:gd name="T14" fmla="*/ 34 w 119"/>
                  <a:gd name="T15" fmla="*/ 25 h 42"/>
                  <a:gd name="T16" fmla="*/ 17 w 119"/>
                  <a:gd name="T17" fmla="*/ 25 h 42"/>
                  <a:gd name="T18" fmla="*/ 9 w 119"/>
                  <a:gd name="T19" fmla="*/ 17 h 42"/>
                  <a:gd name="T20" fmla="*/ 0 w 119"/>
                  <a:gd name="T21" fmla="*/ 33 h 42"/>
                  <a:gd name="T22" fmla="*/ 17 w 119"/>
                  <a:gd name="T23" fmla="*/ 33 h 42"/>
                  <a:gd name="T24" fmla="*/ 34 w 119"/>
                  <a:gd name="T25" fmla="*/ 42 h 42"/>
                  <a:gd name="T26" fmla="*/ 51 w 119"/>
                  <a:gd name="T27" fmla="*/ 42 h 42"/>
                  <a:gd name="T28" fmla="*/ 59 w 119"/>
                  <a:gd name="T29" fmla="*/ 33 h 42"/>
                  <a:gd name="T30" fmla="*/ 76 w 119"/>
                  <a:gd name="T31" fmla="*/ 33 h 42"/>
                  <a:gd name="T32" fmla="*/ 93 w 119"/>
                  <a:gd name="T33" fmla="*/ 25 h 42"/>
                  <a:gd name="T34" fmla="*/ 102 w 119"/>
                  <a:gd name="T35" fmla="*/ 17 h 42"/>
                  <a:gd name="T36" fmla="*/ 119 w 119"/>
                  <a:gd name="T37" fmla="*/ 8 h 42"/>
                  <a:gd name="T38" fmla="*/ 110 w 119"/>
                  <a:gd name="T39" fmla="*/ 8 h 42"/>
                  <a:gd name="T40" fmla="*/ 119 w 119"/>
                  <a:gd name="T41" fmla="*/ 0 h 42"/>
                  <a:gd name="T42" fmla="*/ 110 w 119"/>
                  <a:gd name="T43" fmla="*/ 0 h 42"/>
                  <a:gd name="T44" fmla="*/ 110 w 119"/>
                  <a:gd name="T45" fmla="*/ 0 h 42"/>
                  <a:gd name="T46" fmla="*/ 119 w 119"/>
                  <a:gd name="T47" fmla="*/ 0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9"/>
                  <a:gd name="T73" fmla="*/ 0 h 42"/>
                  <a:gd name="T74" fmla="*/ 119 w 119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9" h="42">
                    <a:moveTo>
                      <a:pt x="119" y="0"/>
                    </a:moveTo>
                    <a:lnTo>
                      <a:pt x="110" y="0"/>
                    </a:lnTo>
                    <a:lnTo>
                      <a:pt x="102" y="8"/>
                    </a:lnTo>
                    <a:lnTo>
                      <a:pt x="85" y="17"/>
                    </a:lnTo>
                    <a:lnTo>
                      <a:pt x="76" y="17"/>
                    </a:lnTo>
                    <a:lnTo>
                      <a:pt x="59" y="25"/>
                    </a:lnTo>
                    <a:lnTo>
                      <a:pt x="51" y="25"/>
                    </a:lnTo>
                    <a:lnTo>
                      <a:pt x="34" y="25"/>
                    </a:lnTo>
                    <a:lnTo>
                      <a:pt x="17" y="25"/>
                    </a:lnTo>
                    <a:lnTo>
                      <a:pt x="9" y="17"/>
                    </a:lnTo>
                    <a:lnTo>
                      <a:pt x="0" y="33"/>
                    </a:lnTo>
                    <a:lnTo>
                      <a:pt x="17" y="33"/>
                    </a:lnTo>
                    <a:lnTo>
                      <a:pt x="34" y="42"/>
                    </a:lnTo>
                    <a:lnTo>
                      <a:pt x="51" y="42"/>
                    </a:lnTo>
                    <a:lnTo>
                      <a:pt x="59" y="33"/>
                    </a:lnTo>
                    <a:lnTo>
                      <a:pt x="76" y="33"/>
                    </a:lnTo>
                    <a:lnTo>
                      <a:pt x="93" y="25"/>
                    </a:lnTo>
                    <a:lnTo>
                      <a:pt x="102" y="17"/>
                    </a:lnTo>
                    <a:lnTo>
                      <a:pt x="119" y="8"/>
                    </a:lnTo>
                    <a:lnTo>
                      <a:pt x="110" y="8"/>
                    </a:lnTo>
                    <a:lnTo>
                      <a:pt x="119" y="0"/>
                    </a:lnTo>
                    <a:lnTo>
                      <a:pt x="110" y="0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8" name="Freeform 28"/>
              <p:cNvSpPr>
                <a:spLocks/>
              </p:cNvSpPr>
              <p:nvPr/>
            </p:nvSpPr>
            <p:spPr bwMode="auto">
              <a:xfrm>
                <a:off x="2075" y="3371"/>
                <a:ext cx="51" cy="68"/>
              </a:xfrm>
              <a:custGeom>
                <a:avLst/>
                <a:gdLst>
                  <a:gd name="T0" fmla="*/ 51 w 51"/>
                  <a:gd name="T1" fmla="*/ 0 h 68"/>
                  <a:gd name="T2" fmla="*/ 51 w 51"/>
                  <a:gd name="T3" fmla="*/ 9 h 68"/>
                  <a:gd name="T4" fmla="*/ 43 w 51"/>
                  <a:gd name="T5" fmla="*/ 17 h 68"/>
                  <a:gd name="T6" fmla="*/ 34 w 51"/>
                  <a:gd name="T7" fmla="*/ 26 h 68"/>
                  <a:gd name="T8" fmla="*/ 34 w 51"/>
                  <a:gd name="T9" fmla="*/ 34 h 68"/>
                  <a:gd name="T10" fmla="*/ 26 w 51"/>
                  <a:gd name="T11" fmla="*/ 43 h 68"/>
                  <a:gd name="T12" fmla="*/ 17 w 51"/>
                  <a:gd name="T13" fmla="*/ 51 h 68"/>
                  <a:gd name="T14" fmla="*/ 9 w 51"/>
                  <a:gd name="T15" fmla="*/ 60 h 68"/>
                  <a:gd name="T16" fmla="*/ 0 w 51"/>
                  <a:gd name="T17" fmla="*/ 68 h 68"/>
                  <a:gd name="T18" fmla="*/ 51 w 51"/>
                  <a:gd name="T19" fmla="*/ 0 h 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1"/>
                  <a:gd name="T31" fmla="*/ 0 h 68"/>
                  <a:gd name="T32" fmla="*/ 51 w 51"/>
                  <a:gd name="T33" fmla="*/ 68 h 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1" h="68">
                    <a:moveTo>
                      <a:pt x="51" y="0"/>
                    </a:moveTo>
                    <a:lnTo>
                      <a:pt x="51" y="9"/>
                    </a:lnTo>
                    <a:lnTo>
                      <a:pt x="43" y="17"/>
                    </a:lnTo>
                    <a:lnTo>
                      <a:pt x="34" y="26"/>
                    </a:lnTo>
                    <a:lnTo>
                      <a:pt x="34" y="34"/>
                    </a:lnTo>
                    <a:lnTo>
                      <a:pt x="26" y="43"/>
                    </a:lnTo>
                    <a:lnTo>
                      <a:pt x="17" y="51"/>
                    </a:lnTo>
                    <a:lnTo>
                      <a:pt x="9" y="60"/>
                    </a:lnTo>
                    <a:lnTo>
                      <a:pt x="0" y="68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09" name="Freeform 29"/>
              <p:cNvSpPr>
                <a:spLocks/>
              </p:cNvSpPr>
              <p:nvPr/>
            </p:nvSpPr>
            <p:spPr bwMode="auto">
              <a:xfrm>
                <a:off x="2075" y="3371"/>
                <a:ext cx="60" cy="68"/>
              </a:xfrm>
              <a:custGeom>
                <a:avLst/>
                <a:gdLst>
                  <a:gd name="T0" fmla="*/ 9 w 60"/>
                  <a:gd name="T1" fmla="*/ 68 h 68"/>
                  <a:gd name="T2" fmla="*/ 17 w 60"/>
                  <a:gd name="T3" fmla="*/ 68 h 68"/>
                  <a:gd name="T4" fmla="*/ 26 w 60"/>
                  <a:gd name="T5" fmla="*/ 60 h 68"/>
                  <a:gd name="T6" fmla="*/ 26 w 60"/>
                  <a:gd name="T7" fmla="*/ 51 h 68"/>
                  <a:gd name="T8" fmla="*/ 34 w 60"/>
                  <a:gd name="T9" fmla="*/ 43 h 68"/>
                  <a:gd name="T10" fmla="*/ 43 w 60"/>
                  <a:gd name="T11" fmla="*/ 34 h 68"/>
                  <a:gd name="T12" fmla="*/ 51 w 60"/>
                  <a:gd name="T13" fmla="*/ 17 h 68"/>
                  <a:gd name="T14" fmla="*/ 51 w 60"/>
                  <a:gd name="T15" fmla="*/ 9 h 68"/>
                  <a:gd name="T16" fmla="*/ 60 w 60"/>
                  <a:gd name="T17" fmla="*/ 0 h 68"/>
                  <a:gd name="T18" fmla="*/ 51 w 60"/>
                  <a:gd name="T19" fmla="*/ 0 h 68"/>
                  <a:gd name="T20" fmla="*/ 43 w 60"/>
                  <a:gd name="T21" fmla="*/ 9 h 68"/>
                  <a:gd name="T22" fmla="*/ 34 w 60"/>
                  <a:gd name="T23" fmla="*/ 17 h 68"/>
                  <a:gd name="T24" fmla="*/ 34 w 60"/>
                  <a:gd name="T25" fmla="*/ 26 h 68"/>
                  <a:gd name="T26" fmla="*/ 26 w 60"/>
                  <a:gd name="T27" fmla="*/ 34 h 68"/>
                  <a:gd name="T28" fmla="*/ 17 w 60"/>
                  <a:gd name="T29" fmla="*/ 43 h 68"/>
                  <a:gd name="T30" fmla="*/ 9 w 60"/>
                  <a:gd name="T31" fmla="*/ 51 h 68"/>
                  <a:gd name="T32" fmla="*/ 9 w 60"/>
                  <a:gd name="T33" fmla="*/ 51 h 68"/>
                  <a:gd name="T34" fmla="*/ 0 w 60"/>
                  <a:gd name="T35" fmla="*/ 60 h 68"/>
                  <a:gd name="T36" fmla="*/ 9 w 60"/>
                  <a:gd name="T37" fmla="*/ 68 h 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0"/>
                  <a:gd name="T58" fmla="*/ 0 h 68"/>
                  <a:gd name="T59" fmla="*/ 60 w 60"/>
                  <a:gd name="T60" fmla="*/ 68 h 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0" h="68">
                    <a:moveTo>
                      <a:pt x="9" y="68"/>
                    </a:moveTo>
                    <a:lnTo>
                      <a:pt x="17" y="68"/>
                    </a:lnTo>
                    <a:lnTo>
                      <a:pt x="26" y="60"/>
                    </a:lnTo>
                    <a:lnTo>
                      <a:pt x="26" y="51"/>
                    </a:lnTo>
                    <a:lnTo>
                      <a:pt x="34" y="43"/>
                    </a:lnTo>
                    <a:lnTo>
                      <a:pt x="43" y="34"/>
                    </a:lnTo>
                    <a:lnTo>
                      <a:pt x="51" y="17"/>
                    </a:lnTo>
                    <a:lnTo>
                      <a:pt x="51" y="9"/>
                    </a:lnTo>
                    <a:lnTo>
                      <a:pt x="60" y="0"/>
                    </a:lnTo>
                    <a:lnTo>
                      <a:pt x="51" y="0"/>
                    </a:lnTo>
                    <a:lnTo>
                      <a:pt x="43" y="9"/>
                    </a:lnTo>
                    <a:lnTo>
                      <a:pt x="34" y="17"/>
                    </a:lnTo>
                    <a:lnTo>
                      <a:pt x="34" y="26"/>
                    </a:lnTo>
                    <a:lnTo>
                      <a:pt x="26" y="34"/>
                    </a:lnTo>
                    <a:lnTo>
                      <a:pt x="17" y="43"/>
                    </a:lnTo>
                    <a:lnTo>
                      <a:pt x="9" y="51"/>
                    </a:lnTo>
                    <a:lnTo>
                      <a:pt x="0" y="60"/>
                    </a:lnTo>
                    <a:lnTo>
                      <a:pt x="9" y="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0" name="Freeform 30"/>
              <p:cNvSpPr>
                <a:spLocks/>
              </p:cNvSpPr>
              <p:nvPr/>
            </p:nvSpPr>
            <p:spPr bwMode="auto">
              <a:xfrm>
                <a:off x="2092" y="3109"/>
                <a:ext cx="68" cy="178"/>
              </a:xfrm>
              <a:custGeom>
                <a:avLst/>
                <a:gdLst>
                  <a:gd name="T0" fmla="*/ 0 w 68"/>
                  <a:gd name="T1" fmla="*/ 0 h 178"/>
                  <a:gd name="T2" fmla="*/ 0 w 68"/>
                  <a:gd name="T3" fmla="*/ 0 h 178"/>
                  <a:gd name="T4" fmla="*/ 9 w 68"/>
                  <a:gd name="T5" fmla="*/ 0 h 178"/>
                  <a:gd name="T6" fmla="*/ 9 w 68"/>
                  <a:gd name="T7" fmla="*/ 8 h 178"/>
                  <a:gd name="T8" fmla="*/ 17 w 68"/>
                  <a:gd name="T9" fmla="*/ 8 h 178"/>
                  <a:gd name="T10" fmla="*/ 17 w 68"/>
                  <a:gd name="T11" fmla="*/ 8 h 178"/>
                  <a:gd name="T12" fmla="*/ 17 w 68"/>
                  <a:gd name="T13" fmla="*/ 17 h 178"/>
                  <a:gd name="T14" fmla="*/ 26 w 68"/>
                  <a:gd name="T15" fmla="*/ 17 h 178"/>
                  <a:gd name="T16" fmla="*/ 26 w 68"/>
                  <a:gd name="T17" fmla="*/ 25 h 178"/>
                  <a:gd name="T18" fmla="*/ 43 w 68"/>
                  <a:gd name="T19" fmla="*/ 42 h 178"/>
                  <a:gd name="T20" fmla="*/ 51 w 68"/>
                  <a:gd name="T21" fmla="*/ 59 h 178"/>
                  <a:gd name="T22" fmla="*/ 60 w 68"/>
                  <a:gd name="T23" fmla="*/ 76 h 178"/>
                  <a:gd name="T24" fmla="*/ 60 w 68"/>
                  <a:gd name="T25" fmla="*/ 101 h 178"/>
                  <a:gd name="T26" fmla="*/ 60 w 68"/>
                  <a:gd name="T27" fmla="*/ 118 h 178"/>
                  <a:gd name="T28" fmla="*/ 68 w 68"/>
                  <a:gd name="T29" fmla="*/ 144 h 178"/>
                  <a:gd name="T30" fmla="*/ 68 w 68"/>
                  <a:gd name="T31" fmla="*/ 161 h 178"/>
                  <a:gd name="T32" fmla="*/ 60 w 68"/>
                  <a:gd name="T33" fmla="*/ 178 h 178"/>
                  <a:gd name="T34" fmla="*/ 0 w 68"/>
                  <a:gd name="T35" fmla="*/ 0 h 17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8"/>
                  <a:gd name="T55" fmla="*/ 0 h 178"/>
                  <a:gd name="T56" fmla="*/ 68 w 68"/>
                  <a:gd name="T57" fmla="*/ 178 h 17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8" h="178">
                    <a:moveTo>
                      <a:pt x="0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8"/>
                    </a:lnTo>
                    <a:lnTo>
                      <a:pt x="17" y="8"/>
                    </a:lnTo>
                    <a:lnTo>
                      <a:pt x="17" y="17"/>
                    </a:lnTo>
                    <a:lnTo>
                      <a:pt x="26" y="17"/>
                    </a:lnTo>
                    <a:lnTo>
                      <a:pt x="26" y="25"/>
                    </a:lnTo>
                    <a:lnTo>
                      <a:pt x="43" y="42"/>
                    </a:lnTo>
                    <a:lnTo>
                      <a:pt x="51" y="59"/>
                    </a:lnTo>
                    <a:lnTo>
                      <a:pt x="60" y="76"/>
                    </a:lnTo>
                    <a:lnTo>
                      <a:pt x="60" y="101"/>
                    </a:lnTo>
                    <a:lnTo>
                      <a:pt x="60" y="118"/>
                    </a:lnTo>
                    <a:lnTo>
                      <a:pt x="68" y="144"/>
                    </a:lnTo>
                    <a:lnTo>
                      <a:pt x="68" y="161"/>
                    </a:lnTo>
                    <a:lnTo>
                      <a:pt x="60" y="1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1" name="Freeform 31"/>
              <p:cNvSpPr>
                <a:spLocks/>
              </p:cNvSpPr>
              <p:nvPr/>
            </p:nvSpPr>
            <p:spPr bwMode="auto">
              <a:xfrm>
                <a:off x="2084" y="3100"/>
                <a:ext cx="42" cy="34"/>
              </a:xfrm>
              <a:custGeom>
                <a:avLst/>
                <a:gdLst>
                  <a:gd name="T0" fmla="*/ 42 w 42"/>
                  <a:gd name="T1" fmla="*/ 26 h 34"/>
                  <a:gd name="T2" fmla="*/ 42 w 42"/>
                  <a:gd name="T3" fmla="*/ 26 h 34"/>
                  <a:gd name="T4" fmla="*/ 42 w 42"/>
                  <a:gd name="T5" fmla="*/ 26 h 34"/>
                  <a:gd name="T6" fmla="*/ 34 w 42"/>
                  <a:gd name="T7" fmla="*/ 17 h 34"/>
                  <a:gd name="T8" fmla="*/ 25 w 42"/>
                  <a:gd name="T9" fmla="*/ 17 h 34"/>
                  <a:gd name="T10" fmla="*/ 25 w 42"/>
                  <a:gd name="T11" fmla="*/ 17 h 34"/>
                  <a:gd name="T12" fmla="*/ 25 w 42"/>
                  <a:gd name="T13" fmla="*/ 9 h 34"/>
                  <a:gd name="T14" fmla="*/ 17 w 42"/>
                  <a:gd name="T15" fmla="*/ 9 h 34"/>
                  <a:gd name="T16" fmla="*/ 17 w 42"/>
                  <a:gd name="T17" fmla="*/ 0 h 34"/>
                  <a:gd name="T18" fmla="*/ 8 w 42"/>
                  <a:gd name="T19" fmla="*/ 0 h 34"/>
                  <a:gd name="T20" fmla="*/ 0 w 42"/>
                  <a:gd name="T21" fmla="*/ 9 h 34"/>
                  <a:gd name="T22" fmla="*/ 8 w 42"/>
                  <a:gd name="T23" fmla="*/ 9 h 34"/>
                  <a:gd name="T24" fmla="*/ 8 w 42"/>
                  <a:gd name="T25" fmla="*/ 17 h 34"/>
                  <a:gd name="T26" fmla="*/ 17 w 42"/>
                  <a:gd name="T27" fmla="*/ 17 h 34"/>
                  <a:gd name="T28" fmla="*/ 17 w 42"/>
                  <a:gd name="T29" fmla="*/ 17 h 34"/>
                  <a:gd name="T30" fmla="*/ 17 w 42"/>
                  <a:gd name="T31" fmla="*/ 26 h 34"/>
                  <a:gd name="T32" fmla="*/ 25 w 42"/>
                  <a:gd name="T33" fmla="*/ 26 h 34"/>
                  <a:gd name="T34" fmla="*/ 25 w 42"/>
                  <a:gd name="T35" fmla="*/ 34 h 34"/>
                  <a:gd name="T36" fmla="*/ 34 w 42"/>
                  <a:gd name="T37" fmla="*/ 34 h 34"/>
                  <a:gd name="T38" fmla="*/ 34 w 42"/>
                  <a:gd name="T39" fmla="*/ 34 h 34"/>
                  <a:gd name="T40" fmla="*/ 42 w 42"/>
                  <a:gd name="T41" fmla="*/ 26 h 3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34"/>
                  <a:gd name="T65" fmla="*/ 42 w 42"/>
                  <a:gd name="T66" fmla="*/ 34 h 3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34">
                    <a:moveTo>
                      <a:pt x="42" y="26"/>
                    </a:moveTo>
                    <a:lnTo>
                      <a:pt x="42" y="26"/>
                    </a:lnTo>
                    <a:lnTo>
                      <a:pt x="34" y="17"/>
                    </a:lnTo>
                    <a:lnTo>
                      <a:pt x="25" y="17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17" y="17"/>
                    </a:lnTo>
                    <a:lnTo>
                      <a:pt x="17" y="26"/>
                    </a:lnTo>
                    <a:lnTo>
                      <a:pt x="25" y="26"/>
                    </a:lnTo>
                    <a:lnTo>
                      <a:pt x="25" y="34"/>
                    </a:lnTo>
                    <a:lnTo>
                      <a:pt x="34" y="34"/>
                    </a:lnTo>
                    <a:lnTo>
                      <a:pt x="42" y="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2" name="Freeform 32"/>
              <p:cNvSpPr>
                <a:spLocks/>
              </p:cNvSpPr>
              <p:nvPr/>
            </p:nvSpPr>
            <p:spPr bwMode="auto">
              <a:xfrm>
                <a:off x="2118" y="3126"/>
                <a:ext cx="50" cy="169"/>
              </a:xfrm>
              <a:custGeom>
                <a:avLst/>
                <a:gdLst>
                  <a:gd name="T0" fmla="*/ 42 w 50"/>
                  <a:gd name="T1" fmla="*/ 169 h 169"/>
                  <a:gd name="T2" fmla="*/ 42 w 50"/>
                  <a:gd name="T3" fmla="*/ 144 h 169"/>
                  <a:gd name="T4" fmla="*/ 50 w 50"/>
                  <a:gd name="T5" fmla="*/ 127 h 169"/>
                  <a:gd name="T6" fmla="*/ 42 w 50"/>
                  <a:gd name="T7" fmla="*/ 101 h 169"/>
                  <a:gd name="T8" fmla="*/ 42 w 50"/>
                  <a:gd name="T9" fmla="*/ 84 h 169"/>
                  <a:gd name="T10" fmla="*/ 34 w 50"/>
                  <a:gd name="T11" fmla="*/ 59 h 169"/>
                  <a:gd name="T12" fmla="*/ 25 w 50"/>
                  <a:gd name="T13" fmla="*/ 42 h 169"/>
                  <a:gd name="T14" fmla="*/ 17 w 50"/>
                  <a:gd name="T15" fmla="*/ 17 h 169"/>
                  <a:gd name="T16" fmla="*/ 8 w 50"/>
                  <a:gd name="T17" fmla="*/ 0 h 169"/>
                  <a:gd name="T18" fmla="*/ 0 w 50"/>
                  <a:gd name="T19" fmla="*/ 8 h 169"/>
                  <a:gd name="T20" fmla="*/ 8 w 50"/>
                  <a:gd name="T21" fmla="*/ 25 h 169"/>
                  <a:gd name="T22" fmla="*/ 17 w 50"/>
                  <a:gd name="T23" fmla="*/ 42 h 169"/>
                  <a:gd name="T24" fmla="*/ 25 w 50"/>
                  <a:gd name="T25" fmla="*/ 59 h 169"/>
                  <a:gd name="T26" fmla="*/ 25 w 50"/>
                  <a:gd name="T27" fmla="*/ 84 h 169"/>
                  <a:gd name="T28" fmla="*/ 34 w 50"/>
                  <a:gd name="T29" fmla="*/ 101 h 169"/>
                  <a:gd name="T30" fmla="*/ 34 w 50"/>
                  <a:gd name="T31" fmla="*/ 127 h 169"/>
                  <a:gd name="T32" fmla="*/ 34 w 50"/>
                  <a:gd name="T33" fmla="*/ 144 h 169"/>
                  <a:gd name="T34" fmla="*/ 34 w 50"/>
                  <a:gd name="T35" fmla="*/ 161 h 169"/>
                  <a:gd name="T36" fmla="*/ 42 w 50"/>
                  <a:gd name="T37" fmla="*/ 169 h 16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0"/>
                  <a:gd name="T58" fmla="*/ 0 h 169"/>
                  <a:gd name="T59" fmla="*/ 50 w 50"/>
                  <a:gd name="T60" fmla="*/ 169 h 16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0" h="169">
                    <a:moveTo>
                      <a:pt x="42" y="169"/>
                    </a:moveTo>
                    <a:lnTo>
                      <a:pt x="42" y="144"/>
                    </a:lnTo>
                    <a:lnTo>
                      <a:pt x="50" y="127"/>
                    </a:lnTo>
                    <a:lnTo>
                      <a:pt x="42" y="101"/>
                    </a:lnTo>
                    <a:lnTo>
                      <a:pt x="42" y="84"/>
                    </a:lnTo>
                    <a:lnTo>
                      <a:pt x="34" y="59"/>
                    </a:lnTo>
                    <a:lnTo>
                      <a:pt x="25" y="42"/>
                    </a:lnTo>
                    <a:lnTo>
                      <a:pt x="17" y="17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25"/>
                    </a:lnTo>
                    <a:lnTo>
                      <a:pt x="17" y="42"/>
                    </a:lnTo>
                    <a:lnTo>
                      <a:pt x="25" y="59"/>
                    </a:lnTo>
                    <a:lnTo>
                      <a:pt x="25" y="84"/>
                    </a:lnTo>
                    <a:lnTo>
                      <a:pt x="34" y="101"/>
                    </a:lnTo>
                    <a:lnTo>
                      <a:pt x="34" y="127"/>
                    </a:lnTo>
                    <a:lnTo>
                      <a:pt x="34" y="144"/>
                    </a:lnTo>
                    <a:lnTo>
                      <a:pt x="34" y="161"/>
                    </a:lnTo>
                    <a:lnTo>
                      <a:pt x="42" y="1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3" name="Freeform 33"/>
              <p:cNvSpPr>
                <a:spLocks/>
              </p:cNvSpPr>
              <p:nvPr/>
            </p:nvSpPr>
            <p:spPr bwMode="auto">
              <a:xfrm>
                <a:off x="1093" y="3668"/>
                <a:ext cx="737" cy="347"/>
              </a:xfrm>
              <a:custGeom>
                <a:avLst/>
                <a:gdLst>
                  <a:gd name="T0" fmla="*/ 51 w 737"/>
                  <a:gd name="T1" fmla="*/ 161 h 347"/>
                  <a:gd name="T2" fmla="*/ 42 w 737"/>
                  <a:gd name="T3" fmla="*/ 203 h 347"/>
                  <a:gd name="T4" fmla="*/ 34 w 737"/>
                  <a:gd name="T5" fmla="*/ 237 h 347"/>
                  <a:gd name="T6" fmla="*/ 42 w 737"/>
                  <a:gd name="T7" fmla="*/ 279 h 347"/>
                  <a:gd name="T8" fmla="*/ 67 w 737"/>
                  <a:gd name="T9" fmla="*/ 305 h 347"/>
                  <a:gd name="T10" fmla="*/ 93 w 737"/>
                  <a:gd name="T11" fmla="*/ 330 h 347"/>
                  <a:gd name="T12" fmla="*/ 135 w 737"/>
                  <a:gd name="T13" fmla="*/ 347 h 347"/>
                  <a:gd name="T14" fmla="*/ 178 w 737"/>
                  <a:gd name="T15" fmla="*/ 347 h 347"/>
                  <a:gd name="T16" fmla="*/ 211 w 737"/>
                  <a:gd name="T17" fmla="*/ 339 h 347"/>
                  <a:gd name="T18" fmla="*/ 254 w 737"/>
                  <a:gd name="T19" fmla="*/ 330 h 347"/>
                  <a:gd name="T20" fmla="*/ 296 w 737"/>
                  <a:gd name="T21" fmla="*/ 322 h 347"/>
                  <a:gd name="T22" fmla="*/ 330 w 737"/>
                  <a:gd name="T23" fmla="*/ 313 h 347"/>
                  <a:gd name="T24" fmla="*/ 372 w 737"/>
                  <a:gd name="T25" fmla="*/ 313 h 347"/>
                  <a:gd name="T26" fmla="*/ 406 w 737"/>
                  <a:gd name="T27" fmla="*/ 313 h 347"/>
                  <a:gd name="T28" fmla="*/ 432 w 737"/>
                  <a:gd name="T29" fmla="*/ 322 h 347"/>
                  <a:gd name="T30" fmla="*/ 466 w 737"/>
                  <a:gd name="T31" fmla="*/ 330 h 347"/>
                  <a:gd name="T32" fmla="*/ 491 w 737"/>
                  <a:gd name="T33" fmla="*/ 339 h 347"/>
                  <a:gd name="T34" fmla="*/ 525 w 737"/>
                  <a:gd name="T35" fmla="*/ 339 h 347"/>
                  <a:gd name="T36" fmla="*/ 559 w 737"/>
                  <a:gd name="T37" fmla="*/ 339 h 347"/>
                  <a:gd name="T38" fmla="*/ 593 w 737"/>
                  <a:gd name="T39" fmla="*/ 330 h 347"/>
                  <a:gd name="T40" fmla="*/ 627 w 737"/>
                  <a:gd name="T41" fmla="*/ 313 h 347"/>
                  <a:gd name="T42" fmla="*/ 652 w 737"/>
                  <a:gd name="T43" fmla="*/ 288 h 347"/>
                  <a:gd name="T44" fmla="*/ 677 w 737"/>
                  <a:gd name="T45" fmla="*/ 262 h 347"/>
                  <a:gd name="T46" fmla="*/ 703 w 737"/>
                  <a:gd name="T47" fmla="*/ 237 h 347"/>
                  <a:gd name="T48" fmla="*/ 728 w 737"/>
                  <a:gd name="T49" fmla="*/ 203 h 347"/>
                  <a:gd name="T50" fmla="*/ 737 w 737"/>
                  <a:gd name="T51" fmla="*/ 169 h 347"/>
                  <a:gd name="T52" fmla="*/ 728 w 737"/>
                  <a:gd name="T53" fmla="*/ 135 h 347"/>
                  <a:gd name="T54" fmla="*/ 711 w 737"/>
                  <a:gd name="T55" fmla="*/ 101 h 347"/>
                  <a:gd name="T56" fmla="*/ 677 w 737"/>
                  <a:gd name="T57" fmla="*/ 93 h 347"/>
                  <a:gd name="T58" fmla="*/ 643 w 737"/>
                  <a:gd name="T59" fmla="*/ 110 h 347"/>
                  <a:gd name="T60" fmla="*/ 610 w 737"/>
                  <a:gd name="T61" fmla="*/ 135 h 347"/>
                  <a:gd name="T62" fmla="*/ 567 w 737"/>
                  <a:gd name="T63" fmla="*/ 161 h 347"/>
                  <a:gd name="T64" fmla="*/ 516 w 737"/>
                  <a:gd name="T65" fmla="*/ 161 h 347"/>
                  <a:gd name="T66" fmla="*/ 483 w 737"/>
                  <a:gd name="T67" fmla="*/ 144 h 347"/>
                  <a:gd name="T68" fmla="*/ 449 w 737"/>
                  <a:gd name="T69" fmla="*/ 110 h 347"/>
                  <a:gd name="T70" fmla="*/ 423 w 737"/>
                  <a:gd name="T71" fmla="*/ 76 h 347"/>
                  <a:gd name="T72" fmla="*/ 406 w 737"/>
                  <a:gd name="T73" fmla="*/ 59 h 347"/>
                  <a:gd name="T74" fmla="*/ 406 w 737"/>
                  <a:gd name="T75" fmla="*/ 42 h 347"/>
                  <a:gd name="T76" fmla="*/ 398 w 737"/>
                  <a:gd name="T77" fmla="*/ 25 h 347"/>
                  <a:gd name="T78" fmla="*/ 372 w 737"/>
                  <a:gd name="T79" fmla="*/ 8 h 347"/>
                  <a:gd name="T80" fmla="*/ 84 w 737"/>
                  <a:gd name="T81" fmla="*/ 8 h 347"/>
                  <a:gd name="T82" fmla="*/ 67 w 737"/>
                  <a:gd name="T83" fmla="*/ 8 h 347"/>
                  <a:gd name="T84" fmla="*/ 34 w 737"/>
                  <a:gd name="T85" fmla="*/ 17 h 347"/>
                  <a:gd name="T86" fmla="*/ 17 w 737"/>
                  <a:gd name="T87" fmla="*/ 25 h 347"/>
                  <a:gd name="T88" fmla="*/ 8 w 737"/>
                  <a:gd name="T89" fmla="*/ 34 h 347"/>
                  <a:gd name="T90" fmla="*/ 8 w 737"/>
                  <a:gd name="T91" fmla="*/ 68 h 347"/>
                  <a:gd name="T92" fmla="*/ 17 w 737"/>
                  <a:gd name="T93" fmla="*/ 93 h 347"/>
                  <a:gd name="T94" fmla="*/ 34 w 737"/>
                  <a:gd name="T95" fmla="*/ 118 h 347"/>
                  <a:gd name="T96" fmla="*/ 51 w 737"/>
                  <a:gd name="T97" fmla="*/ 144 h 3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37"/>
                  <a:gd name="T148" fmla="*/ 0 h 347"/>
                  <a:gd name="T149" fmla="*/ 737 w 737"/>
                  <a:gd name="T150" fmla="*/ 347 h 3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37" h="347">
                    <a:moveTo>
                      <a:pt x="51" y="144"/>
                    </a:moveTo>
                    <a:lnTo>
                      <a:pt x="51" y="161"/>
                    </a:lnTo>
                    <a:lnTo>
                      <a:pt x="42" y="178"/>
                    </a:lnTo>
                    <a:lnTo>
                      <a:pt x="42" y="203"/>
                    </a:lnTo>
                    <a:lnTo>
                      <a:pt x="34" y="220"/>
                    </a:lnTo>
                    <a:lnTo>
                      <a:pt x="34" y="237"/>
                    </a:lnTo>
                    <a:lnTo>
                      <a:pt x="34" y="262"/>
                    </a:lnTo>
                    <a:lnTo>
                      <a:pt x="42" y="279"/>
                    </a:lnTo>
                    <a:lnTo>
                      <a:pt x="51" y="296"/>
                    </a:lnTo>
                    <a:lnTo>
                      <a:pt x="67" y="305"/>
                    </a:lnTo>
                    <a:lnTo>
                      <a:pt x="76" y="322"/>
                    </a:lnTo>
                    <a:lnTo>
                      <a:pt x="93" y="330"/>
                    </a:lnTo>
                    <a:lnTo>
                      <a:pt x="118" y="339"/>
                    </a:lnTo>
                    <a:lnTo>
                      <a:pt x="135" y="347"/>
                    </a:lnTo>
                    <a:lnTo>
                      <a:pt x="152" y="347"/>
                    </a:lnTo>
                    <a:lnTo>
                      <a:pt x="178" y="347"/>
                    </a:lnTo>
                    <a:lnTo>
                      <a:pt x="195" y="347"/>
                    </a:lnTo>
                    <a:lnTo>
                      <a:pt x="211" y="339"/>
                    </a:lnTo>
                    <a:lnTo>
                      <a:pt x="237" y="339"/>
                    </a:lnTo>
                    <a:lnTo>
                      <a:pt x="254" y="330"/>
                    </a:lnTo>
                    <a:lnTo>
                      <a:pt x="271" y="322"/>
                    </a:lnTo>
                    <a:lnTo>
                      <a:pt x="296" y="322"/>
                    </a:lnTo>
                    <a:lnTo>
                      <a:pt x="313" y="313"/>
                    </a:lnTo>
                    <a:lnTo>
                      <a:pt x="330" y="313"/>
                    </a:lnTo>
                    <a:lnTo>
                      <a:pt x="355" y="313"/>
                    </a:lnTo>
                    <a:lnTo>
                      <a:pt x="372" y="313"/>
                    </a:lnTo>
                    <a:lnTo>
                      <a:pt x="389" y="313"/>
                    </a:lnTo>
                    <a:lnTo>
                      <a:pt x="406" y="313"/>
                    </a:lnTo>
                    <a:lnTo>
                      <a:pt x="415" y="322"/>
                    </a:lnTo>
                    <a:lnTo>
                      <a:pt x="432" y="322"/>
                    </a:lnTo>
                    <a:lnTo>
                      <a:pt x="449" y="322"/>
                    </a:lnTo>
                    <a:lnTo>
                      <a:pt x="466" y="330"/>
                    </a:lnTo>
                    <a:lnTo>
                      <a:pt x="483" y="330"/>
                    </a:lnTo>
                    <a:lnTo>
                      <a:pt x="491" y="339"/>
                    </a:lnTo>
                    <a:lnTo>
                      <a:pt x="508" y="339"/>
                    </a:lnTo>
                    <a:lnTo>
                      <a:pt x="525" y="339"/>
                    </a:lnTo>
                    <a:lnTo>
                      <a:pt x="542" y="339"/>
                    </a:lnTo>
                    <a:lnTo>
                      <a:pt x="559" y="339"/>
                    </a:lnTo>
                    <a:lnTo>
                      <a:pt x="576" y="330"/>
                    </a:lnTo>
                    <a:lnTo>
                      <a:pt x="593" y="330"/>
                    </a:lnTo>
                    <a:lnTo>
                      <a:pt x="610" y="322"/>
                    </a:lnTo>
                    <a:lnTo>
                      <a:pt x="627" y="313"/>
                    </a:lnTo>
                    <a:lnTo>
                      <a:pt x="635" y="305"/>
                    </a:lnTo>
                    <a:lnTo>
                      <a:pt x="652" y="288"/>
                    </a:lnTo>
                    <a:lnTo>
                      <a:pt x="660" y="279"/>
                    </a:lnTo>
                    <a:lnTo>
                      <a:pt x="677" y="262"/>
                    </a:lnTo>
                    <a:lnTo>
                      <a:pt x="686" y="245"/>
                    </a:lnTo>
                    <a:lnTo>
                      <a:pt x="703" y="237"/>
                    </a:lnTo>
                    <a:lnTo>
                      <a:pt x="711" y="220"/>
                    </a:lnTo>
                    <a:lnTo>
                      <a:pt x="728" y="203"/>
                    </a:lnTo>
                    <a:lnTo>
                      <a:pt x="728" y="186"/>
                    </a:lnTo>
                    <a:lnTo>
                      <a:pt x="737" y="169"/>
                    </a:lnTo>
                    <a:lnTo>
                      <a:pt x="737" y="152"/>
                    </a:lnTo>
                    <a:lnTo>
                      <a:pt x="728" y="135"/>
                    </a:lnTo>
                    <a:lnTo>
                      <a:pt x="728" y="118"/>
                    </a:lnTo>
                    <a:lnTo>
                      <a:pt x="711" y="101"/>
                    </a:lnTo>
                    <a:lnTo>
                      <a:pt x="703" y="93"/>
                    </a:lnTo>
                    <a:lnTo>
                      <a:pt x="677" y="93"/>
                    </a:lnTo>
                    <a:lnTo>
                      <a:pt x="660" y="93"/>
                    </a:lnTo>
                    <a:lnTo>
                      <a:pt x="643" y="110"/>
                    </a:lnTo>
                    <a:lnTo>
                      <a:pt x="627" y="118"/>
                    </a:lnTo>
                    <a:lnTo>
                      <a:pt x="610" y="135"/>
                    </a:lnTo>
                    <a:lnTo>
                      <a:pt x="584" y="152"/>
                    </a:lnTo>
                    <a:lnTo>
                      <a:pt x="567" y="161"/>
                    </a:lnTo>
                    <a:lnTo>
                      <a:pt x="542" y="169"/>
                    </a:lnTo>
                    <a:lnTo>
                      <a:pt x="516" y="161"/>
                    </a:lnTo>
                    <a:lnTo>
                      <a:pt x="499" y="161"/>
                    </a:lnTo>
                    <a:lnTo>
                      <a:pt x="483" y="144"/>
                    </a:lnTo>
                    <a:lnTo>
                      <a:pt x="466" y="127"/>
                    </a:lnTo>
                    <a:lnTo>
                      <a:pt x="449" y="110"/>
                    </a:lnTo>
                    <a:lnTo>
                      <a:pt x="440" y="93"/>
                    </a:lnTo>
                    <a:lnTo>
                      <a:pt x="423" y="76"/>
                    </a:lnTo>
                    <a:lnTo>
                      <a:pt x="406" y="68"/>
                    </a:lnTo>
                    <a:lnTo>
                      <a:pt x="406" y="59"/>
                    </a:lnTo>
                    <a:lnTo>
                      <a:pt x="406" y="51"/>
                    </a:lnTo>
                    <a:lnTo>
                      <a:pt x="406" y="42"/>
                    </a:lnTo>
                    <a:lnTo>
                      <a:pt x="398" y="34"/>
                    </a:lnTo>
                    <a:lnTo>
                      <a:pt x="398" y="25"/>
                    </a:lnTo>
                    <a:lnTo>
                      <a:pt x="381" y="17"/>
                    </a:lnTo>
                    <a:lnTo>
                      <a:pt x="372" y="8"/>
                    </a:lnTo>
                    <a:lnTo>
                      <a:pt x="355" y="0"/>
                    </a:lnTo>
                    <a:lnTo>
                      <a:pt x="84" y="8"/>
                    </a:lnTo>
                    <a:lnTo>
                      <a:pt x="76" y="8"/>
                    </a:lnTo>
                    <a:lnTo>
                      <a:pt x="67" y="8"/>
                    </a:lnTo>
                    <a:lnTo>
                      <a:pt x="51" y="8"/>
                    </a:lnTo>
                    <a:lnTo>
                      <a:pt x="34" y="17"/>
                    </a:lnTo>
                    <a:lnTo>
                      <a:pt x="25" y="17"/>
                    </a:lnTo>
                    <a:lnTo>
                      <a:pt x="17" y="25"/>
                    </a:lnTo>
                    <a:lnTo>
                      <a:pt x="8" y="34"/>
                    </a:lnTo>
                    <a:lnTo>
                      <a:pt x="0" y="51"/>
                    </a:lnTo>
                    <a:lnTo>
                      <a:pt x="8" y="68"/>
                    </a:lnTo>
                    <a:lnTo>
                      <a:pt x="8" y="84"/>
                    </a:lnTo>
                    <a:lnTo>
                      <a:pt x="17" y="93"/>
                    </a:lnTo>
                    <a:lnTo>
                      <a:pt x="25" y="110"/>
                    </a:lnTo>
                    <a:lnTo>
                      <a:pt x="34" y="118"/>
                    </a:lnTo>
                    <a:lnTo>
                      <a:pt x="42" y="135"/>
                    </a:lnTo>
                    <a:lnTo>
                      <a:pt x="51" y="14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4" name="Freeform 34"/>
              <p:cNvSpPr>
                <a:spLocks/>
              </p:cNvSpPr>
              <p:nvPr/>
            </p:nvSpPr>
            <p:spPr bwMode="auto">
              <a:xfrm>
                <a:off x="1118" y="3812"/>
                <a:ext cx="34" cy="152"/>
              </a:xfrm>
              <a:custGeom>
                <a:avLst/>
                <a:gdLst>
                  <a:gd name="T0" fmla="*/ 34 w 34"/>
                  <a:gd name="T1" fmla="*/ 144 h 152"/>
                  <a:gd name="T2" fmla="*/ 34 w 34"/>
                  <a:gd name="T3" fmla="*/ 144 h 152"/>
                  <a:gd name="T4" fmla="*/ 17 w 34"/>
                  <a:gd name="T5" fmla="*/ 135 h 152"/>
                  <a:gd name="T6" fmla="*/ 17 w 34"/>
                  <a:gd name="T7" fmla="*/ 118 h 152"/>
                  <a:gd name="T8" fmla="*/ 17 w 34"/>
                  <a:gd name="T9" fmla="*/ 93 h 152"/>
                  <a:gd name="T10" fmla="*/ 17 w 34"/>
                  <a:gd name="T11" fmla="*/ 76 h 152"/>
                  <a:gd name="T12" fmla="*/ 17 w 34"/>
                  <a:gd name="T13" fmla="*/ 59 h 152"/>
                  <a:gd name="T14" fmla="*/ 26 w 34"/>
                  <a:gd name="T15" fmla="*/ 34 h 152"/>
                  <a:gd name="T16" fmla="*/ 34 w 34"/>
                  <a:gd name="T17" fmla="*/ 17 h 152"/>
                  <a:gd name="T18" fmla="*/ 34 w 34"/>
                  <a:gd name="T19" fmla="*/ 0 h 152"/>
                  <a:gd name="T20" fmla="*/ 26 w 34"/>
                  <a:gd name="T21" fmla="*/ 0 h 152"/>
                  <a:gd name="T22" fmla="*/ 17 w 34"/>
                  <a:gd name="T23" fmla="*/ 17 h 152"/>
                  <a:gd name="T24" fmla="*/ 17 w 34"/>
                  <a:gd name="T25" fmla="*/ 34 h 152"/>
                  <a:gd name="T26" fmla="*/ 9 w 34"/>
                  <a:gd name="T27" fmla="*/ 51 h 152"/>
                  <a:gd name="T28" fmla="*/ 0 w 34"/>
                  <a:gd name="T29" fmla="*/ 76 h 152"/>
                  <a:gd name="T30" fmla="*/ 0 w 34"/>
                  <a:gd name="T31" fmla="*/ 93 h 152"/>
                  <a:gd name="T32" fmla="*/ 0 w 34"/>
                  <a:gd name="T33" fmla="*/ 118 h 152"/>
                  <a:gd name="T34" fmla="*/ 9 w 34"/>
                  <a:gd name="T35" fmla="*/ 135 h 152"/>
                  <a:gd name="T36" fmla="*/ 17 w 34"/>
                  <a:gd name="T37" fmla="*/ 152 h 152"/>
                  <a:gd name="T38" fmla="*/ 17 w 34"/>
                  <a:gd name="T39" fmla="*/ 152 h 152"/>
                  <a:gd name="T40" fmla="*/ 34 w 34"/>
                  <a:gd name="T41" fmla="*/ 144 h 15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"/>
                  <a:gd name="T64" fmla="*/ 0 h 152"/>
                  <a:gd name="T65" fmla="*/ 34 w 34"/>
                  <a:gd name="T66" fmla="*/ 152 h 15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" h="152">
                    <a:moveTo>
                      <a:pt x="34" y="144"/>
                    </a:moveTo>
                    <a:lnTo>
                      <a:pt x="34" y="144"/>
                    </a:lnTo>
                    <a:lnTo>
                      <a:pt x="17" y="135"/>
                    </a:lnTo>
                    <a:lnTo>
                      <a:pt x="17" y="118"/>
                    </a:lnTo>
                    <a:lnTo>
                      <a:pt x="17" y="93"/>
                    </a:lnTo>
                    <a:lnTo>
                      <a:pt x="17" y="76"/>
                    </a:lnTo>
                    <a:lnTo>
                      <a:pt x="17" y="59"/>
                    </a:lnTo>
                    <a:lnTo>
                      <a:pt x="26" y="34"/>
                    </a:lnTo>
                    <a:lnTo>
                      <a:pt x="34" y="17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7" y="17"/>
                    </a:lnTo>
                    <a:lnTo>
                      <a:pt x="17" y="34"/>
                    </a:lnTo>
                    <a:lnTo>
                      <a:pt x="9" y="51"/>
                    </a:lnTo>
                    <a:lnTo>
                      <a:pt x="0" y="76"/>
                    </a:lnTo>
                    <a:lnTo>
                      <a:pt x="0" y="93"/>
                    </a:lnTo>
                    <a:lnTo>
                      <a:pt x="0" y="118"/>
                    </a:lnTo>
                    <a:lnTo>
                      <a:pt x="9" y="135"/>
                    </a:lnTo>
                    <a:lnTo>
                      <a:pt x="17" y="152"/>
                    </a:lnTo>
                    <a:lnTo>
                      <a:pt x="34" y="1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5" name="Freeform 35"/>
              <p:cNvSpPr>
                <a:spLocks/>
              </p:cNvSpPr>
              <p:nvPr/>
            </p:nvSpPr>
            <p:spPr bwMode="auto">
              <a:xfrm>
                <a:off x="1135" y="3956"/>
                <a:ext cx="153" cy="68"/>
              </a:xfrm>
              <a:custGeom>
                <a:avLst/>
                <a:gdLst>
                  <a:gd name="T0" fmla="*/ 153 w 153"/>
                  <a:gd name="T1" fmla="*/ 51 h 68"/>
                  <a:gd name="T2" fmla="*/ 153 w 153"/>
                  <a:gd name="T3" fmla="*/ 51 h 68"/>
                  <a:gd name="T4" fmla="*/ 136 w 153"/>
                  <a:gd name="T5" fmla="*/ 51 h 68"/>
                  <a:gd name="T6" fmla="*/ 110 w 153"/>
                  <a:gd name="T7" fmla="*/ 51 h 68"/>
                  <a:gd name="T8" fmla="*/ 93 w 153"/>
                  <a:gd name="T9" fmla="*/ 51 h 68"/>
                  <a:gd name="T10" fmla="*/ 76 w 153"/>
                  <a:gd name="T11" fmla="*/ 42 h 68"/>
                  <a:gd name="T12" fmla="*/ 59 w 153"/>
                  <a:gd name="T13" fmla="*/ 34 h 68"/>
                  <a:gd name="T14" fmla="*/ 42 w 153"/>
                  <a:gd name="T15" fmla="*/ 25 h 68"/>
                  <a:gd name="T16" fmla="*/ 25 w 153"/>
                  <a:gd name="T17" fmla="*/ 17 h 68"/>
                  <a:gd name="T18" fmla="*/ 17 w 153"/>
                  <a:gd name="T19" fmla="*/ 0 h 68"/>
                  <a:gd name="T20" fmla="*/ 0 w 153"/>
                  <a:gd name="T21" fmla="*/ 8 h 68"/>
                  <a:gd name="T22" fmla="*/ 17 w 153"/>
                  <a:gd name="T23" fmla="*/ 25 h 68"/>
                  <a:gd name="T24" fmla="*/ 34 w 153"/>
                  <a:gd name="T25" fmla="*/ 34 h 68"/>
                  <a:gd name="T26" fmla="*/ 51 w 153"/>
                  <a:gd name="T27" fmla="*/ 51 h 68"/>
                  <a:gd name="T28" fmla="*/ 68 w 153"/>
                  <a:gd name="T29" fmla="*/ 59 h 68"/>
                  <a:gd name="T30" fmla="*/ 93 w 153"/>
                  <a:gd name="T31" fmla="*/ 59 h 68"/>
                  <a:gd name="T32" fmla="*/ 110 w 153"/>
                  <a:gd name="T33" fmla="*/ 68 h 68"/>
                  <a:gd name="T34" fmla="*/ 136 w 153"/>
                  <a:gd name="T35" fmla="*/ 68 h 68"/>
                  <a:gd name="T36" fmla="*/ 153 w 153"/>
                  <a:gd name="T37" fmla="*/ 68 h 68"/>
                  <a:gd name="T38" fmla="*/ 153 w 153"/>
                  <a:gd name="T39" fmla="*/ 68 h 68"/>
                  <a:gd name="T40" fmla="*/ 153 w 153"/>
                  <a:gd name="T41" fmla="*/ 51 h 6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3"/>
                  <a:gd name="T64" fmla="*/ 0 h 68"/>
                  <a:gd name="T65" fmla="*/ 153 w 153"/>
                  <a:gd name="T66" fmla="*/ 68 h 6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3" h="68">
                    <a:moveTo>
                      <a:pt x="153" y="51"/>
                    </a:moveTo>
                    <a:lnTo>
                      <a:pt x="153" y="51"/>
                    </a:lnTo>
                    <a:lnTo>
                      <a:pt x="136" y="51"/>
                    </a:lnTo>
                    <a:lnTo>
                      <a:pt x="110" y="51"/>
                    </a:lnTo>
                    <a:lnTo>
                      <a:pt x="93" y="51"/>
                    </a:lnTo>
                    <a:lnTo>
                      <a:pt x="76" y="42"/>
                    </a:lnTo>
                    <a:lnTo>
                      <a:pt x="59" y="34"/>
                    </a:lnTo>
                    <a:lnTo>
                      <a:pt x="42" y="25"/>
                    </a:lnTo>
                    <a:lnTo>
                      <a:pt x="25" y="17"/>
                    </a:lnTo>
                    <a:lnTo>
                      <a:pt x="17" y="0"/>
                    </a:lnTo>
                    <a:lnTo>
                      <a:pt x="0" y="8"/>
                    </a:lnTo>
                    <a:lnTo>
                      <a:pt x="17" y="25"/>
                    </a:lnTo>
                    <a:lnTo>
                      <a:pt x="34" y="34"/>
                    </a:lnTo>
                    <a:lnTo>
                      <a:pt x="51" y="51"/>
                    </a:lnTo>
                    <a:lnTo>
                      <a:pt x="68" y="59"/>
                    </a:lnTo>
                    <a:lnTo>
                      <a:pt x="93" y="59"/>
                    </a:lnTo>
                    <a:lnTo>
                      <a:pt x="110" y="68"/>
                    </a:lnTo>
                    <a:lnTo>
                      <a:pt x="136" y="68"/>
                    </a:lnTo>
                    <a:lnTo>
                      <a:pt x="153" y="68"/>
                    </a:lnTo>
                    <a:lnTo>
                      <a:pt x="153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6" name="Freeform 36"/>
              <p:cNvSpPr>
                <a:spLocks/>
              </p:cNvSpPr>
              <p:nvPr/>
            </p:nvSpPr>
            <p:spPr bwMode="auto">
              <a:xfrm>
                <a:off x="1288" y="3973"/>
                <a:ext cx="160" cy="51"/>
              </a:xfrm>
              <a:custGeom>
                <a:avLst/>
                <a:gdLst>
                  <a:gd name="T0" fmla="*/ 160 w 160"/>
                  <a:gd name="T1" fmla="*/ 0 h 51"/>
                  <a:gd name="T2" fmla="*/ 160 w 160"/>
                  <a:gd name="T3" fmla="*/ 0 h 51"/>
                  <a:gd name="T4" fmla="*/ 135 w 160"/>
                  <a:gd name="T5" fmla="*/ 0 h 51"/>
                  <a:gd name="T6" fmla="*/ 118 w 160"/>
                  <a:gd name="T7" fmla="*/ 8 h 51"/>
                  <a:gd name="T8" fmla="*/ 101 w 160"/>
                  <a:gd name="T9" fmla="*/ 8 h 51"/>
                  <a:gd name="T10" fmla="*/ 76 w 160"/>
                  <a:gd name="T11" fmla="*/ 17 h 51"/>
                  <a:gd name="T12" fmla="*/ 59 w 160"/>
                  <a:gd name="T13" fmla="*/ 17 h 51"/>
                  <a:gd name="T14" fmla="*/ 42 w 160"/>
                  <a:gd name="T15" fmla="*/ 25 h 51"/>
                  <a:gd name="T16" fmla="*/ 16 w 160"/>
                  <a:gd name="T17" fmla="*/ 34 h 51"/>
                  <a:gd name="T18" fmla="*/ 0 w 160"/>
                  <a:gd name="T19" fmla="*/ 34 h 51"/>
                  <a:gd name="T20" fmla="*/ 0 w 160"/>
                  <a:gd name="T21" fmla="*/ 51 h 51"/>
                  <a:gd name="T22" fmla="*/ 25 w 160"/>
                  <a:gd name="T23" fmla="*/ 42 h 51"/>
                  <a:gd name="T24" fmla="*/ 42 w 160"/>
                  <a:gd name="T25" fmla="*/ 34 h 51"/>
                  <a:gd name="T26" fmla="*/ 59 w 160"/>
                  <a:gd name="T27" fmla="*/ 34 h 51"/>
                  <a:gd name="T28" fmla="*/ 76 w 160"/>
                  <a:gd name="T29" fmla="*/ 25 h 51"/>
                  <a:gd name="T30" fmla="*/ 101 w 160"/>
                  <a:gd name="T31" fmla="*/ 17 h 51"/>
                  <a:gd name="T32" fmla="*/ 118 w 160"/>
                  <a:gd name="T33" fmla="*/ 17 h 51"/>
                  <a:gd name="T34" fmla="*/ 135 w 160"/>
                  <a:gd name="T35" fmla="*/ 17 h 51"/>
                  <a:gd name="T36" fmla="*/ 160 w 160"/>
                  <a:gd name="T37" fmla="*/ 17 h 51"/>
                  <a:gd name="T38" fmla="*/ 160 w 160"/>
                  <a:gd name="T39" fmla="*/ 17 h 51"/>
                  <a:gd name="T40" fmla="*/ 160 w 160"/>
                  <a:gd name="T41" fmla="*/ 0 h 5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0"/>
                  <a:gd name="T64" fmla="*/ 0 h 51"/>
                  <a:gd name="T65" fmla="*/ 160 w 160"/>
                  <a:gd name="T66" fmla="*/ 51 h 5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0" h="51">
                    <a:moveTo>
                      <a:pt x="160" y="0"/>
                    </a:moveTo>
                    <a:lnTo>
                      <a:pt x="160" y="0"/>
                    </a:lnTo>
                    <a:lnTo>
                      <a:pt x="135" y="0"/>
                    </a:lnTo>
                    <a:lnTo>
                      <a:pt x="118" y="8"/>
                    </a:lnTo>
                    <a:lnTo>
                      <a:pt x="101" y="8"/>
                    </a:lnTo>
                    <a:lnTo>
                      <a:pt x="76" y="17"/>
                    </a:lnTo>
                    <a:lnTo>
                      <a:pt x="59" y="17"/>
                    </a:lnTo>
                    <a:lnTo>
                      <a:pt x="42" y="25"/>
                    </a:lnTo>
                    <a:lnTo>
                      <a:pt x="16" y="34"/>
                    </a:lnTo>
                    <a:lnTo>
                      <a:pt x="0" y="34"/>
                    </a:lnTo>
                    <a:lnTo>
                      <a:pt x="0" y="51"/>
                    </a:lnTo>
                    <a:lnTo>
                      <a:pt x="25" y="42"/>
                    </a:lnTo>
                    <a:lnTo>
                      <a:pt x="42" y="34"/>
                    </a:lnTo>
                    <a:lnTo>
                      <a:pt x="59" y="34"/>
                    </a:lnTo>
                    <a:lnTo>
                      <a:pt x="76" y="25"/>
                    </a:lnTo>
                    <a:lnTo>
                      <a:pt x="101" y="17"/>
                    </a:lnTo>
                    <a:lnTo>
                      <a:pt x="118" y="17"/>
                    </a:lnTo>
                    <a:lnTo>
                      <a:pt x="135" y="17"/>
                    </a:lnTo>
                    <a:lnTo>
                      <a:pt x="160" y="17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7" name="Freeform 37"/>
              <p:cNvSpPr>
                <a:spLocks/>
              </p:cNvSpPr>
              <p:nvPr/>
            </p:nvSpPr>
            <p:spPr bwMode="auto">
              <a:xfrm>
                <a:off x="1448" y="3973"/>
                <a:ext cx="255" cy="42"/>
              </a:xfrm>
              <a:custGeom>
                <a:avLst/>
                <a:gdLst>
                  <a:gd name="T0" fmla="*/ 246 w 255"/>
                  <a:gd name="T1" fmla="*/ 8 h 42"/>
                  <a:gd name="T2" fmla="*/ 246 w 255"/>
                  <a:gd name="T3" fmla="*/ 8 h 42"/>
                  <a:gd name="T4" fmla="*/ 229 w 255"/>
                  <a:gd name="T5" fmla="*/ 17 h 42"/>
                  <a:gd name="T6" fmla="*/ 221 w 255"/>
                  <a:gd name="T7" fmla="*/ 25 h 42"/>
                  <a:gd name="T8" fmla="*/ 204 w 255"/>
                  <a:gd name="T9" fmla="*/ 25 h 42"/>
                  <a:gd name="T10" fmla="*/ 187 w 255"/>
                  <a:gd name="T11" fmla="*/ 25 h 42"/>
                  <a:gd name="T12" fmla="*/ 170 w 255"/>
                  <a:gd name="T13" fmla="*/ 25 h 42"/>
                  <a:gd name="T14" fmla="*/ 153 w 255"/>
                  <a:gd name="T15" fmla="*/ 25 h 42"/>
                  <a:gd name="T16" fmla="*/ 136 w 255"/>
                  <a:gd name="T17" fmla="*/ 25 h 42"/>
                  <a:gd name="T18" fmla="*/ 128 w 255"/>
                  <a:gd name="T19" fmla="*/ 25 h 42"/>
                  <a:gd name="T20" fmla="*/ 111 w 255"/>
                  <a:gd name="T21" fmla="*/ 17 h 42"/>
                  <a:gd name="T22" fmla="*/ 94 w 255"/>
                  <a:gd name="T23" fmla="*/ 17 h 42"/>
                  <a:gd name="T24" fmla="*/ 77 w 255"/>
                  <a:gd name="T25" fmla="*/ 8 h 42"/>
                  <a:gd name="T26" fmla="*/ 68 w 255"/>
                  <a:gd name="T27" fmla="*/ 8 h 42"/>
                  <a:gd name="T28" fmla="*/ 51 w 255"/>
                  <a:gd name="T29" fmla="*/ 8 h 42"/>
                  <a:gd name="T30" fmla="*/ 34 w 255"/>
                  <a:gd name="T31" fmla="*/ 0 h 42"/>
                  <a:gd name="T32" fmla="*/ 17 w 255"/>
                  <a:gd name="T33" fmla="*/ 0 h 42"/>
                  <a:gd name="T34" fmla="*/ 0 w 255"/>
                  <a:gd name="T35" fmla="*/ 0 h 42"/>
                  <a:gd name="T36" fmla="*/ 0 w 255"/>
                  <a:gd name="T37" fmla="*/ 17 h 42"/>
                  <a:gd name="T38" fmla="*/ 17 w 255"/>
                  <a:gd name="T39" fmla="*/ 17 h 42"/>
                  <a:gd name="T40" fmla="*/ 34 w 255"/>
                  <a:gd name="T41" fmla="*/ 17 h 42"/>
                  <a:gd name="T42" fmla="*/ 43 w 255"/>
                  <a:gd name="T43" fmla="*/ 17 h 42"/>
                  <a:gd name="T44" fmla="*/ 60 w 255"/>
                  <a:gd name="T45" fmla="*/ 17 h 42"/>
                  <a:gd name="T46" fmla="*/ 77 w 255"/>
                  <a:gd name="T47" fmla="*/ 25 h 42"/>
                  <a:gd name="T48" fmla="*/ 94 w 255"/>
                  <a:gd name="T49" fmla="*/ 25 h 42"/>
                  <a:gd name="T50" fmla="*/ 111 w 255"/>
                  <a:gd name="T51" fmla="*/ 34 h 42"/>
                  <a:gd name="T52" fmla="*/ 119 w 255"/>
                  <a:gd name="T53" fmla="*/ 34 h 42"/>
                  <a:gd name="T54" fmla="*/ 136 w 255"/>
                  <a:gd name="T55" fmla="*/ 34 h 42"/>
                  <a:gd name="T56" fmla="*/ 153 w 255"/>
                  <a:gd name="T57" fmla="*/ 34 h 42"/>
                  <a:gd name="T58" fmla="*/ 170 w 255"/>
                  <a:gd name="T59" fmla="*/ 42 h 42"/>
                  <a:gd name="T60" fmla="*/ 187 w 255"/>
                  <a:gd name="T61" fmla="*/ 42 h 42"/>
                  <a:gd name="T62" fmla="*/ 204 w 255"/>
                  <a:gd name="T63" fmla="*/ 34 h 42"/>
                  <a:gd name="T64" fmla="*/ 221 w 255"/>
                  <a:gd name="T65" fmla="*/ 34 h 42"/>
                  <a:gd name="T66" fmla="*/ 238 w 255"/>
                  <a:gd name="T67" fmla="*/ 34 h 42"/>
                  <a:gd name="T68" fmla="*/ 255 w 255"/>
                  <a:gd name="T69" fmla="*/ 25 h 42"/>
                  <a:gd name="T70" fmla="*/ 255 w 255"/>
                  <a:gd name="T71" fmla="*/ 25 h 42"/>
                  <a:gd name="T72" fmla="*/ 246 w 255"/>
                  <a:gd name="T73" fmla="*/ 8 h 4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55"/>
                  <a:gd name="T112" fmla="*/ 0 h 42"/>
                  <a:gd name="T113" fmla="*/ 255 w 255"/>
                  <a:gd name="T114" fmla="*/ 42 h 4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55" h="42">
                    <a:moveTo>
                      <a:pt x="246" y="8"/>
                    </a:moveTo>
                    <a:lnTo>
                      <a:pt x="246" y="8"/>
                    </a:lnTo>
                    <a:lnTo>
                      <a:pt x="229" y="17"/>
                    </a:lnTo>
                    <a:lnTo>
                      <a:pt x="221" y="25"/>
                    </a:lnTo>
                    <a:lnTo>
                      <a:pt x="204" y="25"/>
                    </a:lnTo>
                    <a:lnTo>
                      <a:pt x="187" y="25"/>
                    </a:lnTo>
                    <a:lnTo>
                      <a:pt x="170" y="25"/>
                    </a:lnTo>
                    <a:lnTo>
                      <a:pt x="153" y="25"/>
                    </a:lnTo>
                    <a:lnTo>
                      <a:pt x="136" y="25"/>
                    </a:lnTo>
                    <a:lnTo>
                      <a:pt x="128" y="25"/>
                    </a:lnTo>
                    <a:lnTo>
                      <a:pt x="111" y="17"/>
                    </a:lnTo>
                    <a:lnTo>
                      <a:pt x="94" y="17"/>
                    </a:lnTo>
                    <a:lnTo>
                      <a:pt x="77" y="8"/>
                    </a:lnTo>
                    <a:lnTo>
                      <a:pt x="68" y="8"/>
                    </a:lnTo>
                    <a:lnTo>
                      <a:pt x="51" y="8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7" y="17"/>
                    </a:lnTo>
                    <a:lnTo>
                      <a:pt x="34" y="17"/>
                    </a:lnTo>
                    <a:lnTo>
                      <a:pt x="43" y="17"/>
                    </a:lnTo>
                    <a:lnTo>
                      <a:pt x="60" y="17"/>
                    </a:lnTo>
                    <a:lnTo>
                      <a:pt x="77" y="25"/>
                    </a:lnTo>
                    <a:lnTo>
                      <a:pt x="94" y="25"/>
                    </a:lnTo>
                    <a:lnTo>
                      <a:pt x="111" y="34"/>
                    </a:lnTo>
                    <a:lnTo>
                      <a:pt x="119" y="34"/>
                    </a:lnTo>
                    <a:lnTo>
                      <a:pt x="136" y="34"/>
                    </a:lnTo>
                    <a:lnTo>
                      <a:pt x="153" y="34"/>
                    </a:lnTo>
                    <a:lnTo>
                      <a:pt x="170" y="42"/>
                    </a:lnTo>
                    <a:lnTo>
                      <a:pt x="187" y="42"/>
                    </a:lnTo>
                    <a:lnTo>
                      <a:pt x="204" y="34"/>
                    </a:lnTo>
                    <a:lnTo>
                      <a:pt x="221" y="34"/>
                    </a:lnTo>
                    <a:lnTo>
                      <a:pt x="238" y="34"/>
                    </a:lnTo>
                    <a:lnTo>
                      <a:pt x="255" y="25"/>
                    </a:lnTo>
                    <a:lnTo>
                      <a:pt x="24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8" name="Freeform 38"/>
              <p:cNvSpPr>
                <a:spLocks/>
              </p:cNvSpPr>
              <p:nvPr/>
            </p:nvSpPr>
            <p:spPr bwMode="auto">
              <a:xfrm>
                <a:off x="1694" y="3888"/>
                <a:ext cx="119" cy="110"/>
              </a:xfrm>
              <a:custGeom>
                <a:avLst/>
                <a:gdLst>
                  <a:gd name="T0" fmla="*/ 110 w 119"/>
                  <a:gd name="T1" fmla="*/ 0 h 110"/>
                  <a:gd name="T2" fmla="*/ 110 w 119"/>
                  <a:gd name="T3" fmla="*/ 0 h 110"/>
                  <a:gd name="T4" fmla="*/ 93 w 119"/>
                  <a:gd name="T5" fmla="*/ 8 h 110"/>
                  <a:gd name="T6" fmla="*/ 85 w 119"/>
                  <a:gd name="T7" fmla="*/ 25 h 110"/>
                  <a:gd name="T8" fmla="*/ 68 w 119"/>
                  <a:gd name="T9" fmla="*/ 34 h 110"/>
                  <a:gd name="T10" fmla="*/ 59 w 119"/>
                  <a:gd name="T11" fmla="*/ 51 h 110"/>
                  <a:gd name="T12" fmla="*/ 51 w 119"/>
                  <a:gd name="T13" fmla="*/ 68 h 110"/>
                  <a:gd name="T14" fmla="*/ 34 w 119"/>
                  <a:gd name="T15" fmla="*/ 76 h 110"/>
                  <a:gd name="T16" fmla="*/ 17 w 119"/>
                  <a:gd name="T17" fmla="*/ 85 h 110"/>
                  <a:gd name="T18" fmla="*/ 0 w 119"/>
                  <a:gd name="T19" fmla="*/ 93 h 110"/>
                  <a:gd name="T20" fmla="*/ 9 w 119"/>
                  <a:gd name="T21" fmla="*/ 110 h 110"/>
                  <a:gd name="T22" fmla="*/ 26 w 119"/>
                  <a:gd name="T23" fmla="*/ 93 h 110"/>
                  <a:gd name="T24" fmla="*/ 42 w 119"/>
                  <a:gd name="T25" fmla="*/ 85 h 110"/>
                  <a:gd name="T26" fmla="*/ 51 w 119"/>
                  <a:gd name="T27" fmla="*/ 76 h 110"/>
                  <a:gd name="T28" fmla="*/ 68 w 119"/>
                  <a:gd name="T29" fmla="*/ 59 h 110"/>
                  <a:gd name="T30" fmla="*/ 76 w 119"/>
                  <a:gd name="T31" fmla="*/ 42 h 110"/>
                  <a:gd name="T32" fmla="*/ 93 w 119"/>
                  <a:gd name="T33" fmla="*/ 34 h 110"/>
                  <a:gd name="T34" fmla="*/ 102 w 119"/>
                  <a:gd name="T35" fmla="*/ 17 h 110"/>
                  <a:gd name="T36" fmla="*/ 119 w 119"/>
                  <a:gd name="T37" fmla="*/ 8 h 110"/>
                  <a:gd name="T38" fmla="*/ 119 w 119"/>
                  <a:gd name="T39" fmla="*/ 8 h 110"/>
                  <a:gd name="T40" fmla="*/ 110 w 119"/>
                  <a:gd name="T41" fmla="*/ 0 h 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9"/>
                  <a:gd name="T64" fmla="*/ 0 h 110"/>
                  <a:gd name="T65" fmla="*/ 119 w 119"/>
                  <a:gd name="T66" fmla="*/ 110 h 11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9" h="110">
                    <a:moveTo>
                      <a:pt x="110" y="0"/>
                    </a:moveTo>
                    <a:lnTo>
                      <a:pt x="110" y="0"/>
                    </a:lnTo>
                    <a:lnTo>
                      <a:pt x="93" y="8"/>
                    </a:lnTo>
                    <a:lnTo>
                      <a:pt x="85" y="25"/>
                    </a:lnTo>
                    <a:lnTo>
                      <a:pt x="68" y="34"/>
                    </a:lnTo>
                    <a:lnTo>
                      <a:pt x="59" y="51"/>
                    </a:lnTo>
                    <a:lnTo>
                      <a:pt x="51" y="68"/>
                    </a:lnTo>
                    <a:lnTo>
                      <a:pt x="34" y="76"/>
                    </a:lnTo>
                    <a:lnTo>
                      <a:pt x="17" y="85"/>
                    </a:lnTo>
                    <a:lnTo>
                      <a:pt x="0" y="93"/>
                    </a:lnTo>
                    <a:lnTo>
                      <a:pt x="9" y="110"/>
                    </a:lnTo>
                    <a:lnTo>
                      <a:pt x="26" y="93"/>
                    </a:lnTo>
                    <a:lnTo>
                      <a:pt x="42" y="85"/>
                    </a:lnTo>
                    <a:lnTo>
                      <a:pt x="51" y="76"/>
                    </a:lnTo>
                    <a:lnTo>
                      <a:pt x="68" y="59"/>
                    </a:lnTo>
                    <a:lnTo>
                      <a:pt x="76" y="42"/>
                    </a:lnTo>
                    <a:lnTo>
                      <a:pt x="93" y="34"/>
                    </a:lnTo>
                    <a:lnTo>
                      <a:pt x="102" y="17"/>
                    </a:lnTo>
                    <a:lnTo>
                      <a:pt x="119" y="8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19" name="Freeform 39"/>
              <p:cNvSpPr>
                <a:spLocks/>
              </p:cNvSpPr>
              <p:nvPr/>
            </p:nvSpPr>
            <p:spPr bwMode="auto">
              <a:xfrm>
                <a:off x="1787" y="3761"/>
                <a:ext cx="51" cy="135"/>
              </a:xfrm>
              <a:custGeom>
                <a:avLst/>
                <a:gdLst>
                  <a:gd name="T0" fmla="*/ 0 w 51"/>
                  <a:gd name="T1" fmla="*/ 8 h 135"/>
                  <a:gd name="T2" fmla="*/ 0 w 51"/>
                  <a:gd name="T3" fmla="*/ 8 h 135"/>
                  <a:gd name="T4" fmla="*/ 17 w 51"/>
                  <a:gd name="T5" fmla="*/ 17 h 135"/>
                  <a:gd name="T6" fmla="*/ 26 w 51"/>
                  <a:gd name="T7" fmla="*/ 25 h 135"/>
                  <a:gd name="T8" fmla="*/ 34 w 51"/>
                  <a:gd name="T9" fmla="*/ 42 h 135"/>
                  <a:gd name="T10" fmla="*/ 34 w 51"/>
                  <a:gd name="T11" fmla="*/ 59 h 135"/>
                  <a:gd name="T12" fmla="*/ 34 w 51"/>
                  <a:gd name="T13" fmla="*/ 76 h 135"/>
                  <a:gd name="T14" fmla="*/ 34 w 51"/>
                  <a:gd name="T15" fmla="*/ 93 h 135"/>
                  <a:gd name="T16" fmla="*/ 26 w 51"/>
                  <a:gd name="T17" fmla="*/ 110 h 135"/>
                  <a:gd name="T18" fmla="*/ 17 w 51"/>
                  <a:gd name="T19" fmla="*/ 127 h 135"/>
                  <a:gd name="T20" fmla="*/ 26 w 51"/>
                  <a:gd name="T21" fmla="*/ 135 h 135"/>
                  <a:gd name="T22" fmla="*/ 34 w 51"/>
                  <a:gd name="T23" fmla="*/ 119 h 135"/>
                  <a:gd name="T24" fmla="*/ 43 w 51"/>
                  <a:gd name="T25" fmla="*/ 102 h 135"/>
                  <a:gd name="T26" fmla="*/ 51 w 51"/>
                  <a:gd name="T27" fmla="*/ 76 h 135"/>
                  <a:gd name="T28" fmla="*/ 51 w 51"/>
                  <a:gd name="T29" fmla="*/ 59 h 135"/>
                  <a:gd name="T30" fmla="*/ 43 w 51"/>
                  <a:gd name="T31" fmla="*/ 42 h 135"/>
                  <a:gd name="T32" fmla="*/ 34 w 51"/>
                  <a:gd name="T33" fmla="*/ 25 h 135"/>
                  <a:gd name="T34" fmla="*/ 26 w 51"/>
                  <a:gd name="T35" fmla="*/ 8 h 135"/>
                  <a:gd name="T36" fmla="*/ 9 w 51"/>
                  <a:gd name="T37" fmla="*/ 0 h 135"/>
                  <a:gd name="T38" fmla="*/ 9 w 51"/>
                  <a:gd name="T39" fmla="*/ 0 h 135"/>
                  <a:gd name="T40" fmla="*/ 0 w 51"/>
                  <a:gd name="T41" fmla="*/ 8 h 13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"/>
                  <a:gd name="T64" fmla="*/ 0 h 135"/>
                  <a:gd name="T65" fmla="*/ 51 w 51"/>
                  <a:gd name="T66" fmla="*/ 135 h 13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" h="135">
                    <a:moveTo>
                      <a:pt x="0" y="8"/>
                    </a:moveTo>
                    <a:lnTo>
                      <a:pt x="0" y="8"/>
                    </a:lnTo>
                    <a:lnTo>
                      <a:pt x="17" y="17"/>
                    </a:lnTo>
                    <a:lnTo>
                      <a:pt x="26" y="25"/>
                    </a:lnTo>
                    <a:lnTo>
                      <a:pt x="34" y="42"/>
                    </a:lnTo>
                    <a:lnTo>
                      <a:pt x="34" y="59"/>
                    </a:lnTo>
                    <a:lnTo>
                      <a:pt x="34" y="76"/>
                    </a:lnTo>
                    <a:lnTo>
                      <a:pt x="34" y="93"/>
                    </a:lnTo>
                    <a:lnTo>
                      <a:pt x="26" y="110"/>
                    </a:lnTo>
                    <a:lnTo>
                      <a:pt x="17" y="127"/>
                    </a:lnTo>
                    <a:lnTo>
                      <a:pt x="26" y="135"/>
                    </a:lnTo>
                    <a:lnTo>
                      <a:pt x="34" y="119"/>
                    </a:lnTo>
                    <a:lnTo>
                      <a:pt x="43" y="102"/>
                    </a:lnTo>
                    <a:lnTo>
                      <a:pt x="51" y="76"/>
                    </a:lnTo>
                    <a:lnTo>
                      <a:pt x="51" y="59"/>
                    </a:lnTo>
                    <a:lnTo>
                      <a:pt x="43" y="42"/>
                    </a:lnTo>
                    <a:lnTo>
                      <a:pt x="34" y="25"/>
                    </a:lnTo>
                    <a:lnTo>
                      <a:pt x="26" y="8"/>
                    </a:lnTo>
                    <a:lnTo>
                      <a:pt x="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0" name="Freeform 40"/>
              <p:cNvSpPr>
                <a:spLocks/>
              </p:cNvSpPr>
              <p:nvPr/>
            </p:nvSpPr>
            <p:spPr bwMode="auto">
              <a:xfrm>
                <a:off x="1635" y="3752"/>
                <a:ext cx="161" cy="94"/>
              </a:xfrm>
              <a:custGeom>
                <a:avLst/>
                <a:gdLst>
                  <a:gd name="T0" fmla="*/ 0 w 161"/>
                  <a:gd name="T1" fmla="*/ 94 h 94"/>
                  <a:gd name="T2" fmla="*/ 0 w 161"/>
                  <a:gd name="T3" fmla="*/ 94 h 94"/>
                  <a:gd name="T4" fmla="*/ 25 w 161"/>
                  <a:gd name="T5" fmla="*/ 85 h 94"/>
                  <a:gd name="T6" fmla="*/ 51 w 161"/>
                  <a:gd name="T7" fmla="*/ 77 h 94"/>
                  <a:gd name="T8" fmla="*/ 68 w 161"/>
                  <a:gd name="T9" fmla="*/ 60 h 94"/>
                  <a:gd name="T10" fmla="*/ 85 w 161"/>
                  <a:gd name="T11" fmla="*/ 43 h 94"/>
                  <a:gd name="T12" fmla="*/ 101 w 161"/>
                  <a:gd name="T13" fmla="*/ 26 h 94"/>
                  <a:gd name="T14" fmla="*/ 118 w 161"/>
                  <a:gd name="T15" fmla="*/ 17 h 94"/>
                  <a:gd name="T16" fmla="*/ 135 w 161"/>
                  <a:gd name="T17" fmla="*/ 17 h 94"/>
                  <a:gd name="T18" fmla="*/ 152 w 161"/>
                  <a:gd name="T19" fmla="*/ 17 h 94"/>
                  <a:gd name="T20" fmla="*/ 161 w 161"/>
                  <a:gd name="T21" fmla="*/ 9 h 94"/>
                  <a:gd name="T22" fmla="*/ 135 w 161"/>
                  <a:gd name="T23" fmla="*/ 0 h 94"/>
                  <a:gd name="T24" fmla="*/ 118 w 161"/>
                  <a:gd name="T25" fmla="*/ 9 h 94"/>
                  <a:gd name="T26" fmla="*/ 93 w 161"/>
                  <a:gd name="T27" fmla="*/ 17 h 94"/>
                  <a:gd name="T28" fmla="*/ 76 w 161"/>
                  <a:gd name="T29" fmla="*/ 34 h 94"/>
                  <a:gd name="T30" fmla="*/ 59 w 161"/>
                  <a:gd name="T31" fmla="*/ 51 h 94"/>
                  <a:gd name="T32" fmla="*/ 42 w 161"/>
                  <a:gd name="T33" fmla="*/ 68 h 94"/>
                  <a:gd name="T34" fmla="*/ 25 w 161"/>
                  <a:gd name="T35" fmla="*/ 77 h 94"/>
                  <a:gd name="T36" fmla="*/ 0 w 161"/>
                  <a:gd name="T37" fmla="*/ 77 h 94"/>
                  <a:gd name="T38" fmla="*/ 0 w 161"/>
                  <a:gd name="T39" fmla="*/ 77 h 94"/>
                  <a:gd name="T40" fmla="*/ 0 w 161"/>
                  <a:gd name="T41" fmla="*/ 94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1"/>
                  <a:gd name="T64" fmla="*/ 0 h 94"/>
                  <a:gd name="T65" fmla="*/ 161 w 161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1" h="94">
                    <a:moveTo>
                      <a:pt x="0" y="94"/>
                    </a:moveTo>
                    <a:lnTo>
                      <a:pt x="0" y="94"/>
                    </a:lnTo>
                    <a:lnTo>
                      <a:pt x="25" y="85"/>
                    </a:lnTo>
                    <a:lnTo>
                      <a:pt x="51" y="77"/>
                    </a:lnTo>
                    <a:lnTo>
                      <a:pt x="68" y="60"/>
                    </a:lnTo>
                    <a:lnTo>
                      <a:pt x="85" y="43"/>
                    </a:lnTo>
                    <a:lnTo>
                      <a:pt x="101" y="26"/>
                    </a:lnTo>
                    <a:lnTo>
                      <a:pt x="118" y="17"/>
                    </a:lnTo>
                    <a:lnTo>
                      <a:pt x="135" y="17"/>
                    </a:lnTo>
                    <a:lnTo>
                      <a:pt x="152" y="17"/>
                    </a:lnTo>
                    <a:lnTo>
                      <a:pt x="161" y="9"/>
                    </a:lnTo>
                    <a:lnTo>
                      <a:pt x="135" y="0"/>
                    </a:lnTo>
                    <a:lnTo>
                      <a:pt x="118" y="9"/>
                    </a:lnTo>
                    <a:lnTo>
                      <a:pt x="93" y="17"/>
                    </a:lnTo>
                    <a:lnTo>
                      <a:pt x="76" y="34"/>
                    </a:lnTo>
                    <a:lnTo>
                      <a:pt x="59" y="51"/>
                    </a:lnTo>
                    <a:lnTo>
                      <a:pt x="42" y="68"/>
                    </a:lnTo>
                    <a:lnTo>
                      <a:pt x="25" y="77"/>
                    </a:lnTo>
                    <a:lnTo>
                      <a:pt x="0" y="77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1" name="Freeform 41"/>
              <p:cNvSpPr>
                <a:spLocks/>
              </p:cNvSpPr>
              <p:nvPr/>
            </p:nvSpPr>
            <p:spPr bwMode="auto">
              <a:xfrm>
                <a:off x="1491" y="3727"/>
                <a:ext cx="144" cy="119"/>
              </a:xfrm>
              <a:custGeom>
                <a:avLst/>
                <a:gdLst>
                  <a:gd name="T0" fmla="*/ 0 w 144"/>
                  <a:gd name="T1" fmla="*/ 9 h 119"/>
                  <a:gd name="T2" fmla="*/ 0 w 144"/>
                  <a:gd name="T3" fmla="*/ 9 h 119"/>
                  <a:gd name="T4" fmla="*/ 17 w 144"/>
                  <a:gd name="T5" fmla="*/ 25 h 119"/>
                  <a:gd name="T6" fmla="*/ 34 w 144"/>
                  <a:gd name="T7" fmla="*/ 42 h 119"/>
                  <a:gd name="T8" fmla="*/ 51 w 144"/>
                  <a:gd name="T9" fmla="*/ 59 h 119"/>
                  <a:gd name="T10" fmla="*/ 68 w 144"/>
                  <a:gd name="T11" fmla="*/ 76 h 119"/>
                  <a:gd name="T12" fmla="*/ 76 w 144"/>
                  <a:gd name="T13" fmla="*/ 93 h 119"/>
                  <a:gd name="T14" fmla="*/ 101 w 144"/>
                  <a:gd name="T15" fmla="*/ 102 h 119"/>
                  <a:gd name="T16" fmla="*/ 118 w 144"/>
                  <a:gd name="T17" fmla="*/ 110 h 119"/>
                  <a:gd name="T18" fmla="*/ 144 w 144"/>
                  <a:gd name="T19" fmla="*/ 119 h 119"/>
                  <a:gd name="T20" fmla="*/ 144 w 144"/>
                  <a:gd name="T21" fmla="*/ 102 h 119"/>
                  <a:gd name="T22" fmla="*/ 127 w 144"/>
                  <a:gd name="T23" fmla="*/ 102 h 119"/>
                  <a:gd name="T24" fmla="*/ 101 w 144"/>
                  <a:gd name="T25" fmla="*/ 93 h 119"/>
                  <a:gd name="T26" fmla="*/ 85 w 144"/>
                  <a:gd name="T27" fmla="*/ 76 h 119"/>
                  <a:gd name="T28" fmla="*/ 76 w 144"/>
                  <a:gd name="T29" fmla="*/ 68 h 119"/>
                  <a:gd name="T30" fmla="*/ 59 w 144"/>
                  <a:gd name="T31" fmla="*/ 51 h 119"/>
                  <a:gd name="T32" fmla="*/ 42 w 144"/>
                  <a:gd name="T33" fmla="*/ 34 h 119"/>
                  <a:gd name="T34" fmla="*/ 25 w 144"/>
                  <a:gd name="T35" fmla="*/ 17 h 119"/>
                  <a:gd name="T36" fmla="*/ 8 w 144"/>
                  <a:gd name="T37" fmla="*/ 0 h 119"/>
                  <a:gd name="T38" fmla="*/ 8 w 144"/>
                  <a:gd name="T39" fmla="*/ 9 h 119"/>
                  <a:gd name="T40" fmla="*/ 0 w 144"/>
                  <a:gd name="T41" fmla="*/ 9 h 119"/>
                  <a:gd name="T42" fmla="*/ 0 w 144"/>
                  <a:gd name="T43" fmla="*/ 9 h 119"/>
                  <a:gd name="T44" fmla="*/ 0 w 144"/>
                  <a:gd name="T45" fmla="*/ 9 h 1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44"/>
                  <a:gd name="T70" fmla="*/ 0 h 119"/>
                  <a:gd name="T71" fmla="*/ 144 w 144"/>
                  <a:gd name="T72" fmla="*/ 119 h 1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44" h="119">
                    <a:moveTo>
                      <a:pt x="0" y="9"/>
                    </a:moveTo>
                    <a:lnTo>
                      <a:pt x="0" y="9"/>
                    </a:lnTo>
                    <a:lnTo>
                      <a:pt x="17" y="25"/>
                    </a:lnTo>
                    <a:lnTo>
                      <a:pt x="34" y="42"/>
                    </a:lnTo>
                    <a:lnTo>
                      <a:pt x="51" y="59"/>
                    </a:lnTo>
                    <a:lnTo>
                      <a:pt x="68" y="76"/>
                    </a:lnTo>
                    <a:lnTo>
                      <a:pt x="76" y="93"/>
                    </a:lnTo>
                    <a:lnTo>
                      <a:pt x="101" y="102"/>
                    </a:lnTo>
                    <a:lnTo>
                      <a:pt x="118" y="110"/>
                    </a:lnTo>
                    <a:lnTo>
                      <a:pt x="144" y="119"/>
                    </a:lnTo>
                    <a:lnTo>
                      <a:pt x="144" y="102"/>
                    </a:lnTo>
                    <a:lnTo>
                      <a:pt x="127" y="102"/>
                    </a:lnTo>
                    <a:lnTo>
                      <a:pt x="101" y="93"/>
                    </a:lnTo>
                    <a:lnTo>
                      <a:pt x="85" y="76"/>
                    </a:lnTo>
                    <a:lnTo>
                      <a:pt x="76" y="68"/>
                    </a:lnTo>
                    <a:lnTo>
                      <a:pt x="59" y="51"/>
                    </a:lnTo>
                    <a:lnTo>
                      <a:pt x="42" y="34"/>
                    </a:lnTo>
                    <a:lnTo>
                      <a:pt x="25" y="17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2" name="Freeform 42"/>
              <p:cNvSpPr>
                <a:spLocks/>
              </p:cNvSpPr>
              <p:nvPr/>
            </p:nvSpPr>
            <p:spPr bwMode="auto">
              <a:xfrm>
                <a:off x="1448" y="3668"/>
                <a:ext cx="60" cy="68"/>
              </a:xfrm>
              <a:custGeom>
                <a:avLst/>
                <a:gdLst>
                  <a:gd name="T0" fmla="*/ 0 w 60"/>
                  <a:gd name="T1" fmla="*/ 8 h 68"/>
                  <a:gd name="T2" fmla="*/ 0 w 60"/>
                  <a:gd name="T3" fmla="*/ 8 h 68"/>
                  <a:gd name="T4" fmla="*/ 17 w 60"/>
                  <a:gd name="T5" fmla="*/ 17 h 68"/>
                  <a:gd name="T6" fmla="*/ 26 w 60"/>
                  <a:gd name="T7" fmla="*/ 25 h 68"/>
                  <a:gd name="T8" fmla="*/ 34 w 60"/>
                  <a:gd name="T9" fmla="*/ 25 h 68"/>
                  <a:gd name="T10" fmla="*/ 43 w 60"/>
                  <a:gd name="T11" fmla="*/ 34 h 68"/>
                  <a:gd name="T12" fmla="*/ 43 w 60"/>
                  <a:gd name="T13" fmla="*/ 42 h 68"/>
                  <a:gd name="T14" fmla="*/ 43 w 60"/>
                  <a:gd name="T15" fmla="*/ 51 h 68"/>
                  <a:gd name="T16" fmla="*/ 43 w 60"/>
                  <a:gd name="T17" fmla="*/ 59 h 68"/>
                  <a:gd name="T18" fmla="*/ 43 w 60"/>
                  <a:gd name="T19" fmla="*/ 68 h 68"/>
                  <a:gd name="T20" fmla="*/ 51 w 60"/>
                  <a:gd name="T21" fmla="*/ 68 h 68"/>
                  <a:gd name="T22" fmla="*/ 60 w 60"/>
                  <a:gd name="T23" fmla="*/ 59 h 68"/>
                  <a:gd name="T24" fmla="*/ 60 w 60"/>
                  <a:gd name="T25" fmla="*/ 51 h 68"/>
                  <a:gd name="T26" fmla="*/ 51 w 60"/>
                  <a:gd name="T27" fmla="*/ 42 h 68"/>
                  <a:gd name="T28" fmla="*/ 51 w 60"/>
                  <a:gd name="T29" fmla="*/ 34 h 68"/>
                  <a:gd name="T30" fmla="*/ 43 w 60"/>
                  <a:gd name="T31" fmla="*/ 17 h 68"/>
                  <a:gd name="T32" fmla="*/ 34 w 60"/>
                  <a:gd name="T33" fmla="*/ 8 h 68"/>
                  <a:gd name="T34" fmla="*/ 17 w 60"/>
                  <a:gd name="T35" fmla="*/ 8 h 68"/>
                  <a:gd name="T36" fmla="*/ 9 w 60"/>
                  <a:gd name="T37" fmla="*/ 0 h 68"/>
                  <a:gd name="T38" fmla="*/ 0 w 60"/>
                  <a:gd name="T39" fmla="*/ 0 h 68"/>
                  <a:gd name="T40" fmla="*/ 9 w 60"/>
                  <a:gd name="T41" fmla="*/ 0 h 68"/>
                  <a:gd name="T42" fmla="*/ 9 w 60"/>
                  <a:gd name="T43" fmla="*/ 0 h 68"/>
                  <a:gd name="T44" fmla="*/ 0 w 60"/>
                  <a:gd name="T45" fmla="*/ 0 h 68"/>
                  <a:gd name="T46" fmla="*/ 0 w 60"/>
                  <a:gd name="T47" fmla="*/ 8 h 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"/>
                  <a:gd name="T73" fmla="*/ 0 h 68"/>
                  <a:gd name="T74" fmla="*/ 60 w 60"/>
                  <a:gd name="T75" fmla="*/ 68 h 6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" h="68">
                    <a:moveTo>
                      <a:pt x="0" y="8"/>
                    </a:moveTo>
                    <a:lnTo>
                      <a:pt x="0" y="8"/>
                    </a:lnTo>
                    <a:lnTo>
                      <a:pt x="17" y="17"/>
                    </a:lnTo>
                    <a:lnTo>
                      <a:pt x="26" y="25"/>
                    </a:lnTo>
                    <a:lnTo>
                      <a:pt x="34" y="25"/>
                    </a:lnTo>
                    <a:lnTo>
                      <a:pt x="43" y="34"/>
                    </a:lnTo>
                    <a:lnTo>
                      <a:pt x="43" y="42"/>
                    </a:lnTo>
                    <a:lnTo>
                      <a:pt x="43" y="51"/>
                    </a:lnTo>
                    <a:lnTo>
                      <a:pt x="43" y="59"/>
                    </a:lnTo>
                    <a:lnTo>
                      <a:pt x="43" y="68"/>
                    </a:lnTo>
                    <a:lnTo>
                      <a:pt x="51" y="68"/>
                    </a:lnTo>
                    <a:lnTo>
                      <a:pt x="60" y="59"/>
                    </a:lnTo>
                    <a:lnTo>
                      <a:pt x="60" y="51"/>
                    </a:lnTo>
                    <a:lnTo>
                      <a:pt x="51" y="42"/>
                    </a:lnTo>
                    <a:lnTo>
                      <a:pt x="51" y="34"/>
                    </a:lnTo>
                    <a:lnTo>
                      <a:pt x="43" y="17"/>
                    </a:lnTo>
                    <a:lnTo>
                      <a:pt x="34" y="8"/>
                    </a:lnTo>
                    <a:lnTo>
                      <a:pt x="17" y="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3" name="Freeform 43"/>
              <p:cNvSpPr>
                <a:spLocks/>
              </p:cNvSpPr>
              <p:nvPr/>
            </p:nvSpPr>
            <p:spPr bwMode="auto">
              <a:xfrm>
                <a:off x="1177" y="3668"/>
                <a:ext cx="271" cy="17"/>
              </a:xfrm>
              <a:custGeom>
                <a:avLst/>
                <a:gdLst>
                  <a:gd name="T0" fmla="*/ 0 w 271"/>
                  <a:gd name="T1" fmla="*/ 17 h 17"/>
                  <a:gd name="T2" fmla="*/ 0 w 271"/>
                  <a:gd name="T3" fmla="*/ 17 h 17"/>
                  <a:gd name="T4" fmla="*/ 271 w 271"/>
                  <a:gd name="T5" fmla="*/ 8 h 17"/>
                  <a:gd name="T6" fmla="*/ 271 w 271"/>
                  <a:gd name="T7" fmla="*/ 0 h 17"/>
                  <a:gd name="T8" fmla="*/ 0 w 271"/>
                  <a:gd name="T9" fmla="*/ 0 h 17"/>
                  <a:gd name="T10" fmla="*/ 9 w 271"/>
                  <a:gd name="T11" fmla="*/ 0 h 17"/>
                  <a:gd name="T12" fmla="*/ 0 w 271"/>
                  <a:gd name="T13" fmla="*/ 17 h 17"/>
                  <a:gd name="T14" fmla="*/ 0 w 271"/>
                  <a:gd name="T15" fmla="*/ 17 h 17"/>
                  <a:gd name="T16" fmla="*/ 0 w 271"/>
                  <a:gd name="T17" fmla="*/ 17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1"/>
                  <a:gd name="T28" fmla="*/ 0 h 17"/>
                  <a:gd name="T29" fmla="*/ 271 w 271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1" h="17">
                    <a:moveTo>
                      <a:pt x="0" y="17"/>
                    </a:moveTo>
                    <a:lnTo>
                      <a:pt x="0" y="17"/>
                    </a:lnTo>
                    <a:lnTo>
                      <a:pt x="271" y="8"/>
                    </a:lnTo>
                    <a:lnTo>
                      <a:pt x="271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4" name="Freeform 44"/>
              <p:cNvSpPr>
                <a:spLocks/>
              </p:cNvSpPr>
              <p:nvPr/>
            </p:nvSpPr>
            <p:spPr bwMode="auto">
              <a:xfrm>
                <a:off x="1093" y="3668"/>
                <a:ext cx="93" cy="34"/>
              </a:xfrm>
              <a:custGeom>
                <a:avLst/>
                <a:gdLst>
                  <a:gd name="T0" fmla="*/ 8 w 93"/>
                  <a:gd name="T1" fmla="*/ 34 h 34"/>
                  <a:gd name="T2" fmla="*/ 8 w 93"/>
                  <a:gd name="T3" fmla="*/ 34 h 34"/>
                  <a:gd name="T4" fmla="*/ 8 w 93"/>
                  <a:gd name="T5" fmla="*/ 34 h 34"/>
                  <a:gd name="T6" fmla="*/ 17 w 93"/>
                  <a:gd name="T7" fmla="*/ 34 h 34"/>
                  <a:gd name="T8" fmla="*/ 25 w 93"/>
                  <a:gd name="T9" fmla="*/ 25 h 34"/>
                  <a:gd name="T10" fmla="*/ 42 w 93"/>
                  <a:gd name="T11" fmla="*/ 17 h 34"/>
                  <a:gd name="T12" fmla="*/ 51 w 93"/>
                  <a:gd name="T13" fmla="*/ 17 h 34"/>
                  <a:gd name="T14" fmla="*/ 67 w 93"/>
                  <a:gd name="T15" fmla="*/ 17 h 34"/>
                  <a:gd name="T16" fmla="*/ 76 w 93"/>
                  <a:gd name="T17" fmla="*/ 17 h 34"/>
                  <a:gd name="T18" fmla="*/ 84 w 93"/>
                  <a:gd name="T19" fmla="*/ 17 h 34"/>
                  <a:gd name="T20" fmla="*/ 93 w 93"/>
                  <a:gd name="T21" fmla="*/ 0 h 34"/>
                  <a:gd name="T22" fmla="*/ 76 w 93"/>
                  <a:gd name="T23" fmla="*/ 0 h 34"/>
                  <a:gd name="T24" fmla="*/ 59 w 93"/>
                  <a:gd name="T25" fmla="*/ 0 h 34"/>
                  <a:gd name="T26" fmla="*/ 51 w 93"/>
                  <a:gd name="T27" fmla="*/ 8 h 34"/>
                  <a:gd name="T28" fmla="*/ 34 w 93"/>
                  <a:gd name="T29" fmla="*/ 8 h 34"/>
                  <a:gd name="T30" fmla="*/ 25 w 93"/>
                  <a:gd name="T31" fmla="*/ 17 h 34"/>
                  <a:gd name="T32" fmla="*/ 8 w 93"/>
                  <a:gd name="T33" fmla="*/ 17 h 34"/>
                  <a:gd name="T34" fmla="*/ 0 w 93"/>
                  <a:gd name="T35" fmla="*/ 25 h 34"/>
                  <a:gd name="T36" fmla="*/ 0 w 93"/>
                  <a:gd name="T37" fmla="*/ 34 h 34"/>
                  <a:gd name="T38" fmla="*/ 0 w 93"/>
                  <a:gd name="T39" fmla="*/ 34 h 34"/>
                  <a:gd name="T40" fmla="*/ 8 w 93"/>
                  <a:gd name="T41" fmla="*/ 34 h 3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34"/>
                  <a:gd name="T65" fmla="*/ 93 w 93"/>
                  <a:gd name="T66" fmla="*/ 34 h 3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34">
                    <a:moveTo>
                      <a:pt x="8" y="34"/>
                    </a:moveTo>
                    <a:lnTo>
                      <a:pt x="8" y="34"/>
                    </a:lnTo>
                    <a:lnTo>
                      <a:pt x="17" y="34"/>
                    </a:lnTo>
                    <a:lnTo>
                      <a:pt x="25" y="25"/>
                    </a:lnTo>
                    <a:lnTo>
                      <a:pt x="42" y="17"/>
                    </a:lnTo>
                    <a:lnTo>
                      <a:pt x="51" y="17"/>
                    </a:lnTo>
                    <a:lnTo>
                      <a:pt x="67" y="17"/>
                    </a:lnTo>
                    <a:lnTo>
                      <a:pt x="76" y="17"/>
                    </a:lnTo>
                    <a:lnTo>
                      <a:pt x="84" y="17"/>
                    </a:lnTo>
                    <a:lnTo>
                      <a:pt x="93" y="0"/>
                    </a:lnTo>
                    <a:lnTo>
                      <a:pt x="76" y="0"/>
                    </a:lnTo>
                    <a:lnTo>
                      <a:pt x="59" y="0"/>
                    </a:lnTo>
                    <a:lnTo>
                      <a:pt x="51" y="8"/>
                    </a:lnTo>
                    <a:lnTo>
                      <a:pt x="34" y="8"/>
                    </a:lnTo>
                    <a:lnTo>
                      <a:pt x="25" y="17"/>
                    </a:lnTo>
                    <a:lnTo>
                      <a:pt x="8" y="17"/>
                    </a:lnTo>
                    <a:lnTo>
                      <a:pt x="0" y="25"/>
                    </a:lnTo>
                    <a:lnTo>
                      <a:pt x="0" y="34"/>
                    </a:lnTo>
                    <a:lnTo>
                      <a:pt x="8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5" name="Freeform 45"/>
              <p:cNvSpPr>
                <a:spLocks/>
              </p:cNvSpPr>
              <p:nvPr/>
            </p:nvSpPr>
            <p:spPr bwMode="auto">
              <a:xfrm>
                <a:off x="1093" y="3702"/>
                <a:ext cx="59" cy="110"/>
              </a:xfrm>
              <a:custGeom>
                <a:avLst/>
                <a:gdLst>
                  <a:gd name="T0" fmla="*/ 59 w 59"/>
                  <a:gd name="T1" fmla="*/ 110 h 110"/>
                  <a:gd name="T2" fmla="*/ 59 w 59"/>
                  <a:gd name="T3" fmla="*/ 101 h 110"/>
                  <a:gd name="T4" fmla="*/ 42 w 59"/>
                  <a:gd name="T5" fmla="*/ 93 h 110"/>
                  <a:gd name="T6" fmla="*/ 34 w 59"/>
                  <a:gd name="T7" fmla="*/ 84 h 110"/>
                  <a:gd name="T8" fmla="*/ 25 w 59"/>
                  <a:gd name="T9" fmla="*/ 76 h 110"/>
                  <a:gd name="T10" fmla="*/ 17 w 59"/>
                  <a:gd name="T11" fmla="*/ 59 h 110"/>
                  <a:gd name="T12" fmla="*/ 17 w 59"/>
                  <a:gd name="T13" fmla="*/ 42 h 110"/>
                  <a:gd name="T14" fmla="*/ 8 w 59"/>
                  <a:gd name="T15" fmla="*/ 34 h 110"/>
                  <a:gd name="T16" fmla="*/ 8 w 59"/>
                  <a:gd name="T17" fmla="*/ 17 h 110"/>
                  <a:gd name="T18" fmla="*/ 8 w 59"/>
                  <a:gd name="T19" fmla="*/ 0 h 110"/>
                  <a:gd name="T20" fmla="*/ 0 w 59"/>
                  <a:gd name="T21" fmla="*/ 0 h 110"/>
                  <a:gd name="T22" fmla="*/ 0 w 59"/>
                  <a:gd name="T23" fmla="*/ 17 h 110"/>
                  <a:gd name="T24" fmla="*/ 0 w 59"/>
                  <a:gd name="T25" fmla="*/ 34 h 110"/>
                  <a:gd name="T26" fmla="*/ 0 w 59"/>
                  <a:gd name="T27" fmla="*/ 50 h 110"/>
                  <a:gd name="T28" fmla="*/ 8 w 59"/>
                  <a:gd name="T29" fmla="*/ 67 h 110"/>
                  <a:gd name="T30" fmla="*/ 17 w 59"/>
                  <a:gd name="T31" fmla="*/ 76 h 110"/>
                  <a:gd name="T32" fmla="*/ 25 w 59"/>
                  <a:gd name="T33" fmla="*/ 93 h 110"/>
                  <a:gd name="T34" fmla="*/ 42 w 59"/>
                  <a:gd name="T35" fmla="*/ 101 h 110"/>
                  <a:gd name="T36" fmla="*/ 51 w 59"/>
                  <a:gd name="T37" fmla="*/ 110 h 110"/>
                  <a:gd name="T38" fmla="*/ 51 w 59"/>
                  <a:gd name="T39" fmla="*/ 110 h 110"/>
                  <a:gd name="T40" fmla="*/ 59 w 59"/>
                  <a:gd name="T41" fmla="*/ 110 h 110"/>
                  <a:gd name="T42" fmla="*/ 59 w 59"/>
                  <a:gd name="T43" fmla="*/ 101 h 110"/>
                  <a:gd name="T44" fmla="*/ 59 w 59"/>
                  <a:gd name="T45" fmla="*/ 101 h 110"/>
                  <a:gd name="T46" fmla="*/ 59 w 59"/>
                  <a:gd name="T47" fmla="*/ 110 h 1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9"/>
                  <a:gd name="T73" fmla="*/ 0 h 110"/>
                  <a:gd name="T74" fmla="*/ 59 w 59"/>
                  <a:gd name="T75" fmla="*/ 110 h 11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9" h="110">
                    <a:moveTo>
                      <a:pt x="59" y="110"/>
                    </a:moveTo>
                    <a:lnTo>
                      <a:pt x="59" y="101"/>
                    </a:lnTo>
                    <a:lnTo>
                      <a:pt x="42" y="93"/>
                    </a:lnTo>
                    <a:lnTo>
                      <a:pt x="34" y="84"/>
                    </a:lnTo>
                    <a:lnTo>
                      <a:pt x="25" y="76"/>
                    </a:lnTo>
                    <a:lnTo>
                      <a:pt x="17" y="59"/>
                    </a:lnTo>
                    <a:lnTo>
                      <a:pt x="17" y="42"/>
                    </a:lnTo>
                    <a:lnTo>
                      <a:pt x="8" y="34"/>
                    </a:lnTo>
                    <a:lnTo>
                      <a:pt x="8" y="17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34"/>
                    </a:lnTo>
                    <a:lnTo>
                      <a:pt x="0" y="50"/>
                    </a:lnTo>
                    <a:lnTo>
                      <a:pt x="8" y="67"/>
                    </a:lnTo>
                    <a:lnTo>
                      <a:pt x="17" y="76"/>
                    </a:lnTo>
                    <a:lnTo>
                      <a:pt x="25" y="93"/>
                    </a:lnTo>
                    <a:lnTo>
                      <a:pt x="42" y="101"/>
                    </a:lnTo>
                    <a:lnTo>
                      <a:pt x="51" y="110"/>
                    </a:lnTo>
                    <a:lnTo>
                      <a:pt x="59" y="110"/>
                    </a:lnTo>
                    <a:lnTo>
                      <a:pt x="59" y="101"/>
                    </a:lnTo>
                    <a:lnTo>
                      <a:pt x="59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6" name="Freeform 46"/>
              <p:cNvSpPr>
                <a:spLocks/>
              </p:cNvSpPr>
              <p:nvPr/>
            </p:nvSpPr>
            <p:spPr bwMode="auto">
              <a:xfrm>
                <a:off x="1144" y="3812"/>
                <a:ext cx="84" cy="34"/>
              </a:xfrm>
              <a:custGeom>
                <a:avLst/>
                <a:gdLst>
                  <a:gd name="T0" fmla="*/ 84 w 84"/>
                  <a:gd name="T1" fmla="*/ 34 h 34"/>
                  <a:gd name="T2" fmla="*/ 76 w 84"/>
                  <a:gd name="T3" fmla="*/ 25 h 34"/>
                  <a:gd name="T4" fmla="*/ 67 w 84"/>
                  <a:gd name="T5" fmla="*/ 25 h 34"/>
                  <a:gd name="T6" fmla="*/ 50 w 84"/>
                  <a:gd name="T7" fmla="*/ 25 h 34"/>
                  <a:gd name="T8" fmla="*/ 42 w 84"/>
                  <a:gd name="T9" fmla="*/ 17 h 34"/>
                  <a:gd name="T10" fmla="*/ 33 w 84"/>
                  <a:gd name="T11" fmla="*/ 17 h 34"/>
                  <a:gd name="T12" fmla="*/ 25 w 84"/>
                  <a:gd name="T13" fmla="*/ 8 h 34"/>
                  <a:gd name="T14" fmla="*/ 16 w 84"/>
                  <a:gd name="T15" fmla="*/ 0 h 34"/>
                  <a:gd name="T16" fmla="*/ 0 w 84"/>
                  <a:gd name="T17" fmla="*/ 0 h 34"/>
                  <a:gd name="T18" fmla="*/ 84 w 84"/>
                  <a:gd name="T19" fmla="*/ 34 h 3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4"/>
                  <a:gd name="T31" fmla="*/ 0 h 34"/>
                  <a:gd name="T32" fmla="*/ 84 w 84"/>
                  <a:gd name="T33" fmla="*/ 34 h 3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4" h="34">
                    <a:moveTo>
                      <a:pt x="84" y="34"/>
                    </a:moveTo>
                    <a:lnTo>
                      <a:pt x="76" y="25"/>
                    </a:lnTo>
                    <a:lnTo>
                      <a:pt x="67" y="25"/>
                    </a:lnTo>
                    <a:lnTo>
                      <a:pt x="50" y="25"/>
                    </a:lnTo>
                    <a:lnTo>
                      <a:pt x="42" y="17"/>
                    </a:lnTo>
                    <a:lnTo>
                      <a:pt x="33" y="17"/>
                    </a:lnTo>
                    <a:lnTo>
                      <a:pt x="25" y="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84" y="3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7" name="Freeform 47"/>
              <p:cNvSpPr>
                <a:spLocks/>
              </p:cNvSpPr>
              <p:nvPr/>
            </p:nvSpPr>
            <p:spPr bwMode="auto">
              <a:xfrm>
                <a:off x="1144" y="3803"/>
                <a:ext cx="84" cy="43"/>
              </a:xfrm>
              <a:custGeom>
                <a:avLst/>
                <a:gdLst>
                  <a:gd name="T0" fmla="*/ 0 w 84"/>
                  <a:gd name="T1" fmla="*/ 9 h 43"/>
                  <a:gd name="T2" fmla="*/ 8 w 84"/>
                  <a:gd name="T3" fmla="*/ 17 h 43"/>
                  <a:gd name="T4" fmla="*/ 16 w 84"/>
                  <a:gd name="T5" fmla="*/ 26 h 43"/>
                  <a:gd name="T6" fmla="*/ 25 w 84"/>
                  <a:gd name="T7" fmla="*/ 26 h 43"/>
                  <a:gd name="T8" fmla="*/ 42 w 84"/>
                  <a:gd name="T9" fmla="*/ 34 h 43"/>
                  <a:gd name="T10" fmla="*/ 50 w 84"/>
                  <a:gd name="T11" fmla="*/ 34 h 43"/>
                  <a:gd name="T12" fmla="*/ 59 w 84"/>
                  <a:gd name="T13" fmla="*/ 43 h 43"/>
                  <a:gd name="T14" fmla="*/ 76 w 84"/>
                  <a:gd name="T15" fmla="*/ 43 h 43"/>
                  <a:gd name="T16" fmla="*/ 84 w 84"/>
                  <a:gd name="T17" fmla="*/ 43 h 43"/>
                  <a:gd name="T18" fmla="*/ 84 w 84"/>
                  <a:gd name="T19" fmla="*/ 34 h 43"/>
                  <a:gd name="T20" fmla="*/ 76 w 84"/>
                  <a:gd name="T21" fmla="*/ 34 h 43"/>
                  <a:gd name="T22" fmla="*/ 67 w 84"/>
                  <a:gd name="T23" fmla="*/ 26 h 43"/>
                  <a:gd name="T24" fmla="*/ 50 w 84"/>
                  <a:gd name="T25" fmla="*/ 26 h 43"/>
                  <a:gd name="T26" fmla="*/ 42 w 84"/>
                  <a:gd name="T27" fmla="*/ 17 h 43"/>
                  <a:gd name="T28" fmla="*/ 33 w 84"/>
                  <a:gd name="T29" fmla="*/ 17 h 43"/>
                  <a:gd name="T30" fmla="*/ 25 w 84"/>
                  <a:gd name="T31" fmla="*/ 9 h 43"/>
                  <a:gd name="T32" fmla="*/ 16 w 84"/>
                  <a:gd name="T33" fmla="*/ 9 h 43"/>
                  <a:gd name="T34" fmla="*/ 8 w 84"/>
                  <a:gd name="T35" fmla="*/ 0 h 43"/>
                  <a:gd name="T36" fmla="*/ 0 w 84"/>
                  <a:gd name="T37" fmla="*/ 9 h 4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4"/>
                  <a:gd name="T58" fmla="*/ 0 h 43"/>
                  <a:gd name="T59" fmla="*/ 84 w 84"/>
                  <a:gd name="T60" fmla="*/ 43 h 4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4" h="43">
                    <a:moveTo>
                      <a:pt x="0" y="9"/>
                    </a:moveTo>
                    <a:lnTo>
                      <a:pt x="8" y="17"/>
                    </a:lnTo>
                    <a:lnTo>
                      <a:pt x="16" y="26"/>
                    </a:lnTo>
                    <a:lnTo>
                      <a:pt x="25" y="26"/>
                    </a:lnTo>
                    <a:lnTo>
                      <a:pt x="42" y="34"/>
                    </a:lnTo>
                    <a:lnTo>
                      <a:pt x="50" y="34"/>
                    </a:lnTo>
                    <a:lnTo>
                      <a:pt x="59" y="43"/>
                    </a:lnTo>
                    <a:lnTo>
                      <a:pt x="76" y="43"/>
                    </a:lnTo>
                    <a:lnTo>
                      <a:pt x="84" y="43"/>
                    </a:lnTo>
                    <a:lnTo>
                      <a:pt x="84" y="34"/>
                    </a:lnTo>
                    <a:lnTo>
                      <a:pt x="76" y="34"/>
                    </a:lnTo>
                    <a:lnTo>
                      <a:pt x="67" y="26"/>
                    </a:lnTo>
                    <a:lnTo>
                      <a:pt x="50" y="26"/>
                    </a:lnTo>
                    <a:lnTo>
                      <a:pt x="42" y="17"/>
                    </a:lnTo>
                    <a:lnTo>
                      <a:pt x="33" y="17"/>
                    </a:lnTo>
                    <a:lnTo>
                      <a:pt x="25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8" name="Freeform 48"/>
              <p:cNvSpPr>
                <a:spLocks/>
              </p:cNvSpPr>
              <p:nvPr/>
            </p:nvSpPr>
            <p:spPr bwMode="auto">
              <a:xfrm>
                <a:off x="1321" y="3736"/>
                <a:ext cx="178" cy="110"/>
              </a:xfrm>
              <a:custGeom>
                <a:avLst/>
                <a:gdLst>
                  <a:gd name="T0" fmla="*/ 178 w 178"/>
                  <a:gd name="T1" fmla="*/ 0 h 110"/>
                  <a:gd name="T2" fmla="*/ 170 w 178"/>
                  <a:gd name="T3" fmla="*/ 8 h 110"/>
                  <a:gd name="T4" fmla="*/ 170 w 178"/>
                  <a:gd name="T5" fmla="*/ 16 h 110"/>
                  <a:gd name="T6" fmla="*/ 161 w 178"/>
                  <a:gd name="T7" fmla="*/ 25 h 110"/>
                  <a:gd name="T8" fmla="*/ 153 w 178"/>
                  <a:gd name="T9" fmla="*/ 33 h 110"/>
                  <a:gd name="T10" fmla="*/ 144 w 178"/>
                  <a:gd name="T11" fmla="*/ 50 h 110"/>
                  <a:gd name="T12" fmla="*/ 127 w 178"/>
                  <a:gd name="T13" fmla="*/ 67 h 110"/>
                  <a:gd name="T14" fmla="*/ 102 w 178"/>
                  <a:gd name="T15" fmla="*/ 76 h 110"/>
                  <a:gd name="T16" fmla="*/ 85 w 178"/>
                  <a:gd name="T17" fmla="*/ 84 h 110"/>
                  <a:gd name="T18" fmla="*/ 68 w 178"/>
                  <a:gd name="T19" fmla="*/ 93 h 110"/>
                  <a:gd name="T20" fmla="*/ 43 w 178"/>
                  <a:gd name="T21" fmla="*/ 101 h 110"/>
                  <a:gd name="T22" fmla="*/ 17 w 178"/>
                  <a:gd name="T23" fmla="*/ 110 h 110"/>
                  <a:gd name="T24" fmla="*/ 0 w 178"/>
                  <a:gd name="T25" fmla="*/ 110 h 110"/>
                  <a:gd name="T26" fmla="*/ 178 w 178"/>
                  <a:gd name="T27" fmla="*/ 0 h 1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10"/>
                  <a:gd name="T44" fmla="*/ 178 w 178"/>
                  <a:gd name="T45" fmla="*/ 110 h 1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10">
                    <a:moveTo>
                      <a:pt x="178" y="0"/>
                    </a:moveTo>
                    <a:lnTo>
                      <a:pt x="170" y="8"/>
                    </a:lnTo>
                    <a:lnTo>
                      <a:pt x="170" y="16"/>
                    </a:lnTo>
                    <a:lnTo>
                      <a:pt x="161" y="25"/>
                    </a:lnTo>
                    <a:lnTo>
                      <a:pt x="153" y="33"/>
                    </a:lnTo>
                    <a:lnTo>
                      <a:pt x="144" y="50"/>
                    </a:lnTo>
                    <a:lnTo>
                      <a:pt x="127" y="67"/>
                    </a:lnTo>
                    <a:lnTo>
                      <a:pt x="102" y="76"/>
                    </a:lnTo>
                    <a:lnTo>
                      <a:pt x="85" y="84"/>
                    </a:lnTo>
                    <a:lnTo>
                      <a:pt x="68" y="93"/>
                    </a:lnTo>
                    <a:lnTo>
                      <a:pt x="43" y="101"/>
                    </a:lnTo>
                    <a:lnTo>
                      <a:pt x="17" y="110"/>
                    </a:lnTo>
                    <a:lnTo>
                      <a:pt x="0" y="11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29" name="Freeform 49"/>
              <p:cNvSpPr>
                <a:spLocks/>
              </p:cNvSpPr>
              <p:nvPr/>
            </p:nvSpPr>
            <p:spPr bwMode="auto">
              <a:xfrm>
                <a:off x="1474" y="3736"/>
                <a:ext cx="25" cy="42"/>
              </a:xfrm>
              <a:custGeom>
                <a:avLst/>
                <a:gdLst>
                  <a:gd name="T0" fmla="*/ 8 w 25"/>
                  <a:gd name="T1" fmla="*/ 42 h 42"/>
                  <a:gd name="T2" fmla="*/ 8 w 25"/>
                  <a:gd name="T3" fmla="*/ 42 h 42"/>
                  <a:gd name="T4" fmla="*/ 17 w 25"/>
                  <a:gd name="T5" fmla="*/ 33 h 42"/>
                  <a:gd name="T6" fmla="*/ 17 w 25"/>
                  <a:gd name="T7" fmla="*/ 16 h 42"/>
                  <a:gd name="T8" fmla="*/ 25 w 25"/>
                  <a:gd name="T9" fmla="*/ 8 h 42"/>
                  <a:gd name="T10" fmla="*/ 25 w 25"/>
                  <a:gd name="T11" fmla="*/ 0 h 42"/>
                  <a:gd name="T12" fmla="*/ 17 w 25"/>
                  <a:gd name="T13" fmla="*/ 0 h 42"/>
                  <a:gd name="T14" fmla="*/ 8 w 25"/>
                  <a:gd name="T15" fmla="*/ 8 h 42"/>
                  <a:gd name="T16" fmla="*/ 8 w 25"/>
                  <a:gd name="T17" fmla="*/ 16 h 42"/>
                  <a:gd name="T18" fmla="*/ 0 w 25"/>
                  <a:gd name="T19" fmla="*/ 25 h 42"/>
                  <a:gd name="T20" fmla="*/ 0 w 25"/>
                  <a:gd name="T21" fmla="*/ 33 h 42"/>
                  <a:gd name="T22" fmla="*/ 0 w 25"/>
                  <a:gd name="T23" fmla="*/ 33 h 42"/>
                  <a:gd name="T24" fmla="*/ 8 w 25"/>
                  <a:gd name="T25" fmla="*/ 4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42"/>
                  <a:gd name="T41" fmla="*/ 25 w 25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42">
                    <a:moveTo>
                      <a:pt x="8" y="42"/>
                    </a:moveTo>
                    <a:lnTo>
                      <a:pt x="8" y="42"/>
                    </a:lnTo>
                    <a:lnTo>
                      <a:pt x="17" y="33"/>
                    </a:lnTo>
                    <a:lnTo>
                      <a:pt x="17" y="16"/>
                    </a:lnTo>
                    <a:lnTo>
                      <a:pt x="25" y="8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0" name="Freeform 50"/>
              <p:cNvSpPr>
                <a:spLocks/>
              </p:cNvSpPr>
              <p:nvPr/>
            </p:nvSpPr>
            <p:spPr bwMode="auto">
              <a:xfrm>
                <a:off x="1321" y="3769"/>
                <a:ext cx="161" cy="85"/>
              </a:xfrm>
              <a:custGeom>
                <a:avLst/>
                <a:gdLst>
                  <a:gd name="T0" fmla="*/ 0 w 161"/>
                  <a:gd name="T1" fmla="*/ 85 h 85"/>
                  <a:gd name="T2" fmla="*/ 17 w 161"/>
                  <a:gd name="T3" fmla="*/ 85 h 85"/>
                  <a:gd name="T4" fmla="*/ 43 w 161"/>
                  <a:gd name="T5" fmla="*/ 77 h 85"/>
                  <a:gd name="T6" fmla="*/ 68 w 161"/>
                  <a:gd name="T7" fmla="*/ 68 h 85"/>
                  <a:gd name="T8" fmla="*/ 85 w 161"/>
                  <a:gd name="T9" fmla="*/ 60 h 85"/>
                  <a:gd name="T10" fmla="*/ 111 w 161"/>
                  <a:gd name="T11" fmla="*/ 51 h 85"/>
                  <a:gd name="T12" fmla="*/ 127 w 161"/>
                  <a:gd name="T13" fmla="*/ 34 h 85"/>
                  <a:gd name="T14" fmla="*/ 144 w 161"/>
                  <a:gd name="T15" fmla="*/ 26 h 85"/>
                  <a:gd name="T16" fmla="*/ 161 w 161"/>
                  <a:gd name="T17" fmla="*/ 9 h 85"/>
                  <a:gd name="T18" fmla="*/ 153 w 161"/>
                  <a:gd name="T19" fmla="*/ 0 h 85"/>
                  <a:gd name="T20" fmla="*/ 136 w 161"/>
                  <a:gd name="T21" fmla="*/ 9 h 85"/>
                  <a:gd name="T22" fmla="*/ 119 w 161"/>
                  <a:gd name="T23" fmla="*/ 26 h 85"/>
                  <a:gd name="T24" fmla="*/ 102 w 161"/>
                  <a:gd name="T25" fmla="*/ 43 h 85"/>
                  <a:gd name="T26" fmla="*/ 85 w 161"/>
                  <a:gd name="T27" fmla="*/ 51 h 85"/>
                  <a:gd name="T28" fmla="*/ 60 w 161"/>
                  <a:gd name="T29" fmla="*/ 60 h 85"/>
                  <a:gd name="T30" fmla="*/ 43 w 161"/>
                  <a:gd name="T31" fmla="*/ 68 h 85"/>
                  <a:gd name="T32" fmla="*/ 17 w 161"/>
                  <a:gd name="T33" fmla="*/ 68 h 85"/>
                  <a:gd name="T34" fmla="*/ 0 w 161"/>
                  <a:gd name="T35" fmla="*/ 68 h 85"/>
                  <a:gd name="T36" fmla="*/ 0 w 161"/>
                  <a:gd name="T37" fmla="*/ 85 h 8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61"/>
                  <a:gd name="T58" fmla="*/ 0 h 85"/>
                  <a:gd name="T59" fmla="*/ 161 w 161"/>
                  <a:gd name="T60" fmla="*/ 85 h 8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61" h="85">
                    <a:moveTo>
                      <a:pt x="0" y="85"/>
                    </a:moveTo>
                    <a:lnTo>
                      <a:pt x="17" y="85"/>
                    </a:lnTo>
                    <a:lnTo>
                      <a:pt x="43" y="77"/>
                    </a:lnTo>
                    <a:lnTo>
                      <a:pt x="68" y="68"/>
                    </a:lnTo>
                    <a:lnTo>
                      <a:pt x="85" y="60"/>
                    </a:lnTo>
                    <a:lnTo>
                      <a:pt x="111" y="51"/>
                    </a:lnTo>
                    <a:lnTo>
                      <a:pt x="127" y="34"/>
                    </a:lnTo>
                    <a:lnTo>
                      <a:pt x="144" y="26"/>
                    </a:lnTo>
                    <a:lnTo>
                      <a:pt x="161" y="9"/>
                    </a:lnTo>
                    <a:lnTo>
                      <a:pt x="153" y="0"/>
                    </a:lnTo>
                    <a:lnTo>
                      <a:pt x="136" y="9"/>
                    </a:lnTo>
                    <a:lnTo>
                      <a:pt x="119" y="26"/>
                    </a:lnTo>
                    <a:lnTo>
                      <a:pt x="102" y="43"/>
                    </a:lnTo>
                    <a:lnTo>
                      <a:pt x="85" y="51"/>
                    </a:lnTo>
                    <a:lnTo>
                      <a:pt x="60" y="60"/>
                    </a:lnTo>
                    <a:lnTo>
                      <a:pt x="43" y="68"/>
                    </a:lnTo>
                    <a:lnTo>
                      <a:pt x="17" y="68"/>
                    </a:lnTo>
                    <a:lnTo>
                      <a:pt x="0" y="68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1" name="Freeform 51"/>
              <p:cNvSpPr>
                <a:spLocks/>
              </p:cNvSpPr>
              <p:nvPr/>
            </p:nvSpPr>
            <p:spPr bwMode="auto">
              <a:xfrm>
                <a:off x="881" y="2939"/>
                <a:ext cx="1220" cy="847"/>
              </a:xfrm>
              <a:custGeom>
                <a:avLst/>
                <a:gdLst>
                  <a:gd name="T0" fmla="*/ 745 w 1220"/>
                  <a:gd name="T1" fmla="*/ 441 h 847"/>
                  <a:gd name="T2" fmla="*/ 779 w 1220"/>
                  <a:gd name="T3" fmla="*/ 449 h 847"/>
                  <a:gd name="T4" fmla="*/ 813 w 1220"/>
                  <a:gd name="T5" fmla="*/ 449 h 847"/>
                  <a:gd name="T6" fmla="*/ 855 w 1220"/>
                  <a:gd name="T7" fmla="*/ 449 h 847"/>
                  <a:gd name="T8" fmla="*/ 889 w 1220"/>
                  <a:gd name="T9" fmla="*/ 432 h 847"/>
                  <a:gd name="T10" fmla="*/ 915 w 1220"/>
                  <a:gd name="T11" fmla="*/ 432 h 847"/>
                  <a:gd name="T12" fmla="*/ 932 w 1220"/>
                  <a:gd name="T13" fmla="*/ 466 h 847"/>
                  <a:gd name="T14" fmla="*/ 974 w 1220"/>
                  <a:gd name="T15" fmla="*/ 483 h 847"/>
                  <a:gd name="T16" fmla="*/ 1016 w 1220"/>
                  <a:gd name="T17" fmla="*/ 483 h 847"/>
                  <a:gd name="T18" fmla="*/ 1059 w 1220"/>
                  <a:gd name="T19" fmla="*/ 475 h 847"/>
                  <a:gd name="T20" fmla="*/ 1101 w 1220"/>
                  <a:gd name="T21" fmla="*/ 458 h 847"/>
                  <a:gd name="T22" fmla="*/ 1143 w 1220"/>
                  <a:gd name="T23" fmla="*/ 432 h 847"/>
                  <a:gd name="T24" fmla="*/ 1186 w 1220"/>
                  <a:gd name="T25" fmla="*/ 398 h 847"/>
                  <a:gd name="T26" fmla="*/ 1220 w 1220"/>
                  <a:gd name="T27" fmla="*/ 339 h 847"/>
                  <a:gd name="T28" fmla="*/ 1220 w 1220"/>
                  <a:gd name="T29" fmla="*/ 280 h 847"/>
                  <a:gd name="T30" fmla="*/ 1194 w 1220"/>
                  <a:gd name="T31" fmla="*/ 229 h 847"/>
                  <a:gd name="T32" fmla="*/ 1160 w 1220"/>
                  <a:gd name="T33" fmla="*/ 195 h 847"/>
                  <a:gd name="T34" fmla="*/ 1110 w 1220"/>
                  <a:gd name="T35" fmla="*/ 170 h 847"/>
                  <a:gd name="T36" fmla="*/ 1050 w 1220"/>
                  <a:gd name="T37" fmla="*/ 153 h 847"/>
                  <a:gd name="T38" fmla="*/ 991 w 1220"/>
                  <a:gd name="T39" fmla="*/ 144 h 847"/>
                  <a:gd name="T40" fmla="*/ 957 w 1220"/>
                  <a:gd name="T41" fmla="*/ 144 h 847"/>
                  <a:gd name="T42" fmla="*/ 898 w 1220"/>
                  <a:gd name="T43" fmla="*/ 144 h 847"/>
                  <a:gd name="T44" fmla="*/ 855 w 1220"/>
                  <a:gd name="T45" fmla="*/ 110 h 847"/>
                  <a:gd name="T46" fmla="*/ 839 w 1220"/>
                  <a:gd name="T47" fmla="*/ 60 h 847"/>
                  <a:gd name="T48" fmla="*/ 805 w 1220"/>
                  <a:gd name="T49" fmla="*/ 17 h 847"/>
                  <a:gd name="T50" fmla="*/ 8 w 1220"/>
                  <a:gd name="T51" fmla="*/ 348 h 847"/>
                  <a:gd name="T52" fmla="*/ 0 w 1220"/>
                  <a:gd name="T53" fmla="*/ 398 h 847"/>
                  <a:gd name="T54" fmla="*/ 25 w 1220"/>
                  <a:gd name="T55" fmla="*/ 441 h 847"/>
                  <a:gd name="T56" fmla="*/ 51 w 1220"/>
                  <a:gd name="T57" fmla="*/ 483 h 847"/>
                  <a:gd name="T58" fmla="*/ 110 w 1220"/>
                  <a:gd name="T59" fmla="*/ 525 h 847"/>
                  <a:gd name="T60" fmla="*/ 169 w 1220"/>
                  <a:gd name="T61" fmla="*/ 551 h 847"/>
                  <a:gd name="T62" fmla="*/ 195 w 1220"/>
                  <a:gd name="T63" fmla="*/ 627 h 847"/>
                  <a:gd name="T64" fmla="*/ 212 w 1220"/>
                  <a:gd name="T65" fmla="*/ 720 h 847"/>
                  <a:gd name="T66" fmla="*/ 246 w 1220"/>
                  <a:gd name="T67" fmla="*/ 763 h 847"/>
                  <a:gd name="T68" fmla="*/ 296 w 1220"/>
                  <a:gd name="T69" fmla="*/ 805 h 847"/>
                  <a:gd name="T70" fmla="*/ 347 w 1220"/>
                  <a:gd name="T71" fmla="*/ 822 h 847"/>
                  <a:gd name="T72" fmla="*/ 390 w 1220"/>
                  <a:gd name="T73" fmla="*/ 839 h 847"/>
                  <a:gd name="T74" fmla="*/ 440 w 1220"/>
                  <a:gd name="T75" fmla="*/ 847 h 847"/>
                  <a:gd name="T76" fmla="*/ 491 w 1220"/>
                  <a:gd name="T77" fmla="*/ 839 h 847"/>
                  <a:gd name="T78" fmla="*/ 534 w 1220"/>
                  <a:gd name="T79" fmla="*/ 822 h 847"/>
                  <a:gd name="T80" fmla="*/ 567 w 1220"/>
                  <a:gd name="T81" fmla="*/ 788 h 847"/>
                  <a:gd name="T82" fmla="*/ 576 w 1220"/>
                  <a:gd name="T83" fmla="*/ 729 h 847"/>
                  <a:gd name="T84" fmla="*/ 559 w 1220"/>
                  <a:gd name="T85" fmla="*/ 661 h 847"/>
                  <a:gd name="T86" fmla="*/ 559 w 1220"/>
                  <a:gd name="T87" fmla="*/ 627 h 847"/>
                  <a:gd name="T88" fmla="*/ 584 w 1220"/>
                  <a:gd name="T89" fmla="*/ 602 h 847"/>
                  <a:gd name="T90" fmla="*/ 601 w 1220"/>
                  <a:gd name="T91" fmla="*/ 568 h 847"/>
                  <a:gd name="T92" fmla="*/ 601 w 1220"/>
                  <a:gd name="T93" fmla="*/ 517 h 847"/>
                  <a:gd name="T94" fmla="*/ 618 w 1220"/>
                  <a:gd name="T95" fmla="*/ 483 h 847"/>
                  <a:gd name="T96" fmla="*/ 669 w 1220"/>
                  <a:gd name="T97" fmla="*/ 458 h 847"/>
                  <a:gd name="T98" fmla="*/ 720 w 1220"/>
                  <a:gd name="T99" fmla="*/ 432 h 8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220"/>
                  <a:gd name="T151" fmla="*/ 0 h 847"/>
                  <a:gd name="T152" fmla="*/ 1220 w 1220"/>
                  <a:gd name="T153" fmla="*/ 847 h 84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220" h="847">
                    <a:moveTo>
                      <a:pt x="720" y="432"/>
                    </a:moveTo>
                    <a:lnTo>
                      <a:pt x="728" y="432"/>
                    </a:lnTo>
                    <a:lnTo>
                      <a:pt x="745" y="441"/>
                    </a:lnTo>
                    <a:lnTo>
                      <a:pt x="754" y="449"/>
                    </a:lnTo>
                    <a:lnTo>
                      <a:pt x="762" y="449"/>
                    </a:lnTo>
                    <a:lnTo>
                      <a:pt x="779" y="449"/>
                    </a:lnTo>
                    <a:lnTo>
                      <a:pt x="788" y="449"/>
                    </a:lnTo>
                    <a:lnTo>
                      <a:pt x="805" y="458"/>
                    </a:lnTo>
                    <a:lnTo>
                      <a:pt x="813" y="449"/>
                    </a:lnTo>
                    <a:lnTo>
                      <a:pt x="830" y="449"/>
                    </a:lnTo>
                    <a:lnTo>
                      <a:pt x="839" y="449"/>
                    </a:lnTo>
                    <a:lnTo>
                      <a:pt x="855" y="449"/>
                    </a:lnTo>
                    <a:lnTo>
                      <a:pt x="864" y="441"/>
                    </a:lnTo>
                    <a:lnTo>
                      <a:pt x="872" y="441"/>
                    </a:lnTo>
                    <a:lnTo>
                      <a:pt x="889" y="432"/>
                    </a:lnTo>
                    <a:lnTo>
                      <a:pt x="898" y="432"/>
                    </a:lnTo>
                    <a:lnTo>
                      <a:pt x="915" y="424"/>
                    </a:lnTo>
                    <a:lnTo>
                      <a:pt x="915" y="432"/>
                    </a:lnTo>
                    <a:lnTo>
                      <a:pt x="923" y="449"/>
                    </a:lnTo>
                    <a:lnTo>
                      <a:pt x="923" y="458"/>
                    </a:lnTo>
                    <a:lnTo>
                      <a:pt x="932" y="466"/>
                    </a:lnTo>
                    <a:lnTo>
                      <a:pt x="949" y="475"/>
                    </a:lnTo>
                    <a:lnTo>
                      <a:pt x="966" y="483"/>
                    </a:lnTo>
                    <a:lnTo>
                      <a:pt x="974" y="483"/>
                    </a:lnTo>
                    <a:lnTo>
                      <a:pt x="991" y="483"/>
                    </a:lnTo>
                    <a:lnTo>
                      <a:pt x="1008" y="483"/>
                    </a:lnTo>
                    <a:lnTo>
                      <a:pt x="1016" y="483"/>
                    </a:lnTo>
                    <a:lnTo>
                      <a:pt x="1033" y="483"/>
                    </a:lnTo>
                    <a:lnTo>
                      <a:pt x="1050" y="475"/>
                    </a:lnTo>
                    <a:lnTo>
                      <a:pt x="1059" y="475"/>
                    </a:lnTo>
                    <a:lnTo>
                      <a:pt x="1076" y="466"/>
                    </a:lnTo>
                    <a:lnTo>
                      <a:pt x="1093" y="466"/>
                    </a:lnTo>
                    <a:lnTo>
                      <a:pt x="1101" y="458"/>
                    </a:lnTo>
                    <a:lnTo>
                      <a:pt x="1118" y="449"/>
                    </a:lnTo>
                    <a:lnTo>
                      <a:pt x="1127" y="441"/>
                    </a:lnTo>
                    <a:lnTo>
                      <a:pt x="1143" y="432"/>
                    </a:lnTo>
                    <a:lnTo>
                      <a:pt x="1152" y="432"/>
                    </a:lnTo>
                    <a:lnTo>
                      <a:pt x="1169" y="415"/>
                    </a:lnTo>
                    <a:lnTo>
                      <a:pt x="1186" y="398"/>
                    </a:lnTo>
                    <a:lnTo>
                      <a:pt x="1203" y="381"/>
                    </a:lnTo>
                    <a:lnTo>
                      <a:pt x="1211" y="356"/>
                    </a:lnTo>
                    <a:lnTo>
                      <a:pt x="1220" y="339"/>
                    </a:lnTo>
                    <a:lnTo>
                      <a:pt x="1220" y="322"/>
                    </a:lnTo>
                    <a:lnTo>
                      <a:pt x="1220" y="297"/>
                    </a:lnTo>
                    <a:lnTo>
                      <a:pt x="1220" y="280"/>
                    </a:lnTo>
                    <a:lnTo>
                      <a:pt x="1211" y="263"/>
                    </a:lnTo>
                    <a:lnTo>
                      <a:pt x="1203" y="246"/>
                    </a:lnTo>
                    <a:lnTo>
                      <a:pt x="1194" y="229"/>
                    </a:lnTo>
                    <a:lnTo>
                      <a:pt x="1186" y="212"/>
                    </a:lnTo>
                    <a:lnTo>
                      <a:pt x="1169" y="204"/>
                    </a:lnTo>
                    <a:lnTo>
                      <a:pt x="1160" y="195"/>
                    </a:lnTo>
                    <a:lnTo>
                      <a:pt x="1143" y="178"/>
                    </a:lnTo>
                    <a:lnTo>
                      <a:pt x="1127" y="170"/>
                    </a:lnTo>
                    <a:lnTo>
                      <a:pt x="1110" y="170"/>
                    </a:lnTo>
                    <a:lnTo>
                      <a:pt x="1093" y="161"/>
                    </a:lnTo>
                    <a:lnTo>
                      <a:pt x="1067" y="153"/>
                    </a:lnTo>
                    <a:lnTo>
                      <a:pt x="1050" y="153"/>
                    </a:lnTo>
                    <a:lnTo>
                      <a:pt x="1033" y="153"/>
                    </a:lnTo>
                    <a:lnTo>
                      <a:pt x="1008" y="144"/>
                    </a:lnTo>
                    <a:lnTo>
                      <a:pt x="991" y="144"/>
                    </a:lnTo>
                    <a:lnTo>
                      <a:pt x="974" y="144"/>
                    </a:lnTo>
                    <a:lnTo>
                      <a:pt x="966" y="144"/>
                    </a:lnTo>
                    <a:lnTo>
                      <a:pt x="957" y="144"/>
                    </a:lnTo>
                    <a:lnTo>
                      <a:pt x="940" y="144"/>
                    </a:lnTo>
                    <a:lnTo>
                      <a:pt x="915" y="144"/>
                    </a:lnTo>
                    <a:lnTo>
                      <a:pt x="898" y="144"/>
                    </a:lnTo>
                    <a:lnTo>
                      <a:pt x="872" y="136"/>
                    </a:lnTo>
                    <a:lnTo>
                      <a:pt x="864" y="127"/>
                    </a:lnTo>
                    <a:lnTo>
                      <a:pt x="855" y="110"/>
                    </a:lnTo>
                    <a:lnTo>
                      <a:pt x="855" y="93"/>
                    </a:lnTo>
                    <a:lnTo>
                      <a:pt x="847" y="77"/>
                    </a:lnTo>
                    <a:lnTo>
                      <a:pt x="839" y="60"/>
                    </a:lnTo>
                    <a:lnTo>
                      <a:pt x="822" y="43"/>
                    </a:lnTo>
                    <a:lnTo>
                      <a:pt x="813" y="26"/>
                    </a:lnTo>
                    <a:lnTo>
                      <a:pt x="805" y="17"/>
                    </a:lnTo>
                    <a:lnTo>
                      <a:pt x="796" y="9"/>
                    </a:lnTo>
                    <a:lnTo>
                      <a:pt x="796" y="0"/>
                    </a:lnTo>
                    <a:lnTo>
                      <a:pt x="8" y="348"/>
                    </a:lnTo>
                    <a:lnTo>
                      <a:pt x="0" y="365"/>
                    </a:lnTo>
                    <a:lnTo>
                      <a:pt x="0" y="381"/>
                    </a:lnTo>
                    <a:lnTo>
                      <a:pt x="0" y="398"/>
                    </a:lnTo>
                    <a:lnTo>
                      <a:pt x="8" y="415"/>
                    </a:lnTo>
                    <a:lnTo>
                      <a:pt x="17" y="424"/>
                    </a:lnTo>
                    <a:lnTo>
                      <a:pt x="25" y="441"/>
                    </a:lnTo>
                    <a:lnTo>
                      <a:pt x="34" y="458"/>
                    </a:lnTo>
                    <a:lnTo>
                      <a:pt x="42" y="466"/>
                    </a:lnTo>
                    <a:lnTo>
                      <a:pt x="51" y="483"/>
                    </a:lnTo>
                    <a:lnTo>
                      <a:pt x="68" y="500"/>
                    </a:lnTo>
                    <a:lnTo>
                      <a:pt x="85" y="509"/>
                    </a:lnTo>
                    <a:lnTo>
                      <a:pt x="110" y="525"/>
                    </a:lnTo>
                    <a:lnTo>
                      <a:pt x="127" y="534"/>
                    </a:lnTo>
                    <a:lnTo>
                      <a:pt x="144" y="542"/>
                    </a:lnTo>
                    <a:lnTo>
                      <a:pt x="169" y="551"/>
                    </a:lnTo>
                    <a:lnTo>
                      <a:pt x="178" y="559"/>
                    </a:lnTo>
                    <a:lnTo>
                      <a:pt x="195" y="585"/>
                    </a:lnTo>
                    <a:lnTo>
                      <a:pt x="195" y="627"/>
                    </a:lnTo>
                    <a:lnTo>
                      <a:pt x="203" y="661"/>
                    </a:lnTo>
                    <a:lnTo>
                      <a:pt x="203" y="703"/>
                    </a:lnTo>
                    <a:lnTo>
                      <a:pt x="212" y="720"/>
                    </a:lnTo>
                    <a:lnTo>
                      <a:pt x="229" y="737"/>
                    </a:lnTo>
                    <a:lnTo>
                      <a:pt x="237" y="754"/>
                    </a:lnTo>
                    <a:lnTo>
                      <a:pt x="246" y="763"/>
                    </a:lnTo>
                    <a:lnTo>
                      <a:pt x="263" y="780"/>
                    </a:lnTo>
                    <a:lnTo>
                      <a:pt x="279" y="797"/>
                    </a:lnTo>
                    <a:lnTo>
                      <a:pt x="296" y="805"/>
                    </a:lnTo>
                    <a:lnTo>
                      <a:pt x="313" y="813"/>
                    </a:lnTo>
                    <a:lnTo>
                      <a:pt x="330" y="813"/>
                    </a:lnTo>
                    <a:lnTo>
                      <a:pt x="347" y="822"/>
                    </a:lnTo>
                    <a:lnTo>
                      <a:pt x="364" y="830"/>
                    </a:lnTo>
                    <a:lnTo>
                      <a:pt x="381" y="830"/>
                    </a:lnTo>
                    <a:lnTo>
                      <a:pt x="390" y="839"/>
                    </a:lnTo>
                    <a:lnTo>
                      <a:pt x="407" y="839"/>
                    </a:lnTo>
                    <a:lnTo>
                      <a:pt x="423" y="839"/>
                    </a:lnTo>
                    <a:lnTo>
                      <a:pt x="440" y="847"/>
                    </a:lnTo>
                    <a:lnTo>
                      <a:pt x="457" y="847"/>
                    </a:lnTo>
                    <a:lnTo>
                      <a:pt x="474" y="839"/>
                    </a:lnTo>
                    <a:lnTo>
                      <a:pt x="491" y="839"/>
                    </a:lnTo>
                    <a:lnTo>
                      <a:pt x="508" y="839"/>
                    </a:lnTo>
                    <a:lnTo>
                      <a:pt x="525" y="830"/>
                    </a:lnTo>
                    <a:lnTo>
                      <a:pt x="534" y="822"/>
                    </a:lnTo>
                    <a:lnTo>
                      <a:pt x="551" y="813"/>
                    </a:lnTo>
                    <a:lnTo>
                      <a:pt x="559" y="805"/>
                    </a:lnTo>
                    <a:lnTo>
                      <a:pt x="567" y="788"/>
                    </a:lnTo>
                    <a:lnTo>
                      <a:pt x="576" y="763"/>
                    </a:lnTo>
                    <a:lnTo>
                      <a:pt x="576" y="746"/>
                    </a:lnTo>
                    <a:lnTo>
                      <a:pt x="576" y="729"/>
                    </a:lnTo>
                    <a:lnTo>
                      <a:pt x="567" y="703"/>
                    </a:lnTo>
                    <a:lnTo>
                      <a:pt x="559" y="686"/>
                    </a:lnTo>
                    <a:lnTo>
                      <a:pt x="559" y="661"/>
                    </a:lnTo>
                    <a:lnTo>
                      <a:pt x="551" y="644"/>
                    </a:lnTo>
                    <a:lnTo>
                      <a:pt x="551" y="636"/>
                    </a:lnTo>
                    <a:lnTo>
                      <a:pt x="559" y="627"/>
                    </a:lnTo>
                    <a:lnTo>
                      <a:pt x="567" y="619"/>
                    </a:lnTo>
                    <a:lnTo>
                      <a:pt x="576" y="610"/>
                    </a:lnTo>
                    <a:lnTo>
                      <a:pt x="584" y="602"/>
                    </a:lnTo>
                    <a:lnTo>
                      <a:pt x="593" y="593"/>
                    </a:lnTo>
                    <a:lnTo>
                      <a:pt x="601" y="585"/>
                    </a:lnTo>
                    <a:lnTo>
                      <a:pt x="601" y="568"/>
                    </a:lnTo>
                    <a:lnTo>
                      <a:pt x="610" y="551"/>
                    </a:lnTo>
                    <a:lnTo>
                      <a:pt x="610" y="534"/>
                    </a:lnTo>
                    <a:lnTo>
                      <a:pt x="601" y="517"/>
                    </a:lnTo>
                    <a:lnTo>
                      <a:pt x="584" y="500"/>
                    </a:lnTo>
                    <a:lnTo>
                      <a:pt x="601" y="492"/>
                    </a:lnTo>
                    <a:lnTo>
                      <a:pt x="618" y="483"/>
                    </a:lnTo>
                    <a:lnTo>
                      <a:pt x="635" y="475"/>
                    </a:lnTo>
                    <a:lnTo>
                      <a:pt x="652" y="466"/>
                    </a:lnTo>
                    <a:lnTo>
                      <a:pt x="669" y="458"/>
                    </a:lnTo>
                    <a:lnTo>
                      <a:pt x="686" y="449"/>
                    </a:lnTo>
                    <a:lnTo>
                      <a:pt x="703" y="441"/>
                    </a:lnTo>
                    <a:lnTo>
                      <a:pt x="720" y="432"/>
                    </a:lnTo>
                    <a:close/>
                  </a:path>
                </a:pathLst>
              </a:custGeom>
              <a:solidFill>
                <a:srgbClr val="7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2" name="Freeform 52"/>
              <p:cNvSpPr>
                <a:spLocks/>
              </p:cNvSpPr>
              <p:nvPr/>
            </p:nvSpPr>
            <p:spPr bwMode="auto">
              <a:xfrm>
                <a:off x="1592" y="3354"/>
                <a:ext cx="204" cy="43"/>
              </a:xfrm>
              <a:custGeom>
                <a:avLst/>
                <a:gdLst>
                  <a:gd name="T0" fmla="*/ 204 w 204"/>
                  <a:gd name="T1" fmla="*/ 9 h 43"/>
                  <a:gd name="T2" fmla="*/ 195 w 204"/>
                  <a:gd name="T3" fmla="*/ 0 h 43"/>
                  <a:gd name="T4" fmla="*/ 187 w 204"/>
                  <a:gd name="T5" fmla="*/ 9 h 43"/>
                  <a:gd name="T6" fmla="*/ 178 w 204"/>
                  <a:gd name="T7" fmla="*/ 17 h 43"/>
                  <a:gd name="T8" fmla="*/ 161 w 204"/>
                  <a:gd name="T9" fmla="*/ 17 h 43"/>
                  <a:gd name="T10" fmla="*/ 153 w 204"/>
                  <a:gd name="T11" fmla="*/ 26 h 43"/>
                  <a:gd name="T12" fmla="*/ 136 w 204"/>
                  <a:gd name="T13" fmla="*/ 26 h 43"/>
                  <a:gd name="T14" fmla="*/ 128 w 204"/>
                  <a:gd name="T15" fmla="*/ 26 h 43"/>
                  <a:gd name="T16" fmla="*/ 119 w 204"/>
                  <a:gd name="T17" fmla="*/ 34 h 43"/>
                  <a:gd name="T18" fmla="*/ 102 w 204"/>
                  <a:gd name="T19" fmla="*/ 34 h 43"/>
                  <a:gd name="T20" fmla="*/ 94 w 204"/>
                  <a:gd name="T21" fmla="*/ 34 h 43"/>
                  <a:gd name="T22" fmla="*/ 77 w 204"/>
                  <a:gd name="T23" fmla="*/ 34 h 43"/>
                  <a:gd name="T24" fmla="*/ 68 w 204"/>
                  <a:gd name="T25" fmla="*/ 34 h 43"/>
                  <a:gd name="T26" fmla="*/ 60 w 204"/>
                  <a:gd name="T27" fmla="*/ 26 h 43"/>
                  <a:gd name="T28" fmla="*/ 43 w 204"/>
                  <a:gd name="T29" fmla="*/ 26 h 43"/>
                  <a:gd name="T30" fmla="*/ 34 w 204"/>
                  <a:gd name="T31" fmla="*/ 17 h 43"/>
                  <a:gd name="T32" fmla="*/ 26 w 204"/>
                  <a:gd name="T33" fmla="*/ 17 h 43"/>
                  <a:gd name="T34" fmla="*/ 9 w 204"/>
                  <a:gd name="T35" fmla="*/ 9 h 43"/>
                  <a:gd name="T36" fmla="*/ 0 w 204"/>
                  <a:gd name="T37" fmla="*/ 17 h 43"/>
                  <a:gd name="T38" fmla="*/ 17 w 204"/>
                  <a:gd name="T39" fmla="*/ 26 h 43"/>
                  <a:gd name="T40" fmla="*/ 26 w 204"/>
                  <a:gd name="T41" fmla="*/ 34 h 43"/>
                  <a:gd name="T42" fmla="*/ 43 w 204"/>
                  <a:gd name="T43" fmla="*/ 34 h 43"/>
                  <a:gd name="T44" fmla="*/ 51 w 204"/>
                  <a:gd name="T45" fmla="*/ 43 h 43"/>
                  <a:gd name="T46" fmla="*/ 68 w 204"/>
                  <a:gd name="T47" fmla="*/ 43 h 43"/>
                  <a:gd name="T48" fmla="*/ 77 w 204"/>
                  <a:gd name="T49" fmla="*/ 43 h 43"/>
                  <a:gd name="T50" fmla="*/ 94 w 204"/>
                  <a:gd name="T51" fmla="*/ 43 h 43"/>
                  <a:gd name="T52" fmla="*/ 102 w 204"/>
                  <a:gd name="T53" fmla="*/ 43 h 43"/>
                  <a:gd name="T54" fmla="*/ 119 w 204"/>
                  <a:gd name="T55" fmla="*/ 43 h 43"/>
                  <a:gd name="T56" fmla="*/ 128 w 204"/>
                  <a:gd name="T57" fmla="*/ 43 h 43"/>
                  <a:gd name="T58" fmla="*/ 144 w 204"/>
                  <a:gd name="T59" fmla="*/ 43 h 43"/>
                  <a:gd name="T60" fmla="*/ 153 w 204"/>
                  <a:gd name="T61" fmla="*/ 34 h 43"/>
                  <a:gd name="T62" fmla="*/ 170 w 204"/>
                  <a:gd name="T63" fmla="*/ 34 h 43"/>
                  <a:gd name="T64" fmla="*/ 178 w 204"/>
                  <a:gd name="T65" fmla="*/ 26 h 43"/>
                  <a:gd name="T66" fmla="*/ 195 w 204"/>
                  <a:gd name="T67" fmla="*/ 17 h 43"/>
                  <a:gd name="T68" fmla="*/ 204 w 204"/>
                  <a:gd name="T69" fmla="*/ 17 h 43"/>
                  <a:gd name="T70" fmla="*/ 195 w 204"/>
                  <a:gd name="T71" fmla="*/ 9 h 43"/>
                  <a:gd name="T72" fmla="*/ 204 w 204"/>
                  <a:gd name="T73" fmla="*/ 9 h 43"/>
                  <a:gd name="T74" fmla="*/ 204 w 204"/>
                  <a:gd name="T75" fmla="*/ 0 h 43"/>
                  <a:gd name="T76" fmla="*/ 195 w 204"/>
                  <a:gd name="T77" fmla="*/ 0 h 43"/>
                  <a:gd name="T78" fmla="*/ 204 w 204"/>
                  <a:gd name="T79" fmla="*/ 9 h 4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04"/>
                  <a:gd name="T121" fmla="*/ 0 h 43"/>
                  <a:gd name="T122" fmla="*/ 204 w 204"/>
                  <a:gd name="T123" fmla="*/ 43 h 4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04" h="43">
                    <a:moveTo>
                      <a:pt x="204" y="9"/>
                    </a:moveTo>
                    <a:lnTo>
                      <a:pt x="195" y="0"/>
                    </a:lnTo>
                    <a:lnTo>
                      <a:pt x="187" y="9"/>
                    </a:lnTo>
                    <a:lnTo>
                      <a:pt x="178" y="17"/>
                    </a:lnTo>
                    <a:lnTo>
                      <a:pt x="161" y="17"/>
                    </a:lnTo>
                    <a:lnTo>
                      <a:pt x="153" y="26"/>
                    </a:lnTo>
                    <a:lnTo>
                      <a:pt x="136" y="26"/>
                    </a:lnTo>
                    <a:lnTo>
                      <a:pt x="128" y="26"/>
                    </a:lnTo>
                    <a:lnTo>
                      <a:pt x="119" y="34"/>
                    </a:lnTo>
                    <a:lnTo>
                      <a:pt x="102" y="34"/>
                    </a:lnTo>
                    <a:lnTo>
                      <a:pt x="94" y="34"/>
                    </a:lnTo>
                    <a:lnTo>
                      <a:pt x="77" y="34"/>
                    </a:lnTo>
                    <a:lnTo>
                      <a:pt x="68" y="34"/>
                    </a:lnTo>
                    <a:lnTo>
                      <a:pt x="60" y="26"/>
                    </a:lnTo>
                    <a:lnTo>
                      <a:pt x="43" y="26"/>
                    </a:lnTo>
                    <a:lnTo>
                      <a:pt x="34" y="17"/>
                    </a:lnTo>
                    <a:lnTo>
                      <a:pt x="26" y="17"/>
                    </a:lnTo>
                    <a:lnTo>
                      <a:pt x="9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26" y="34"/>
                    </a:lnTo>
                    <a:lnTo>
                      <a:pt x="43" y="34"/>
                    </a:lnTo>
                    <a:lnTo>
                      <a:pt x="51" y="43"/>
                    </a:lnTo>
                    <a:lnTo>
                      <a:pt x="68" y="43"/>
                    </a:lnTo>
                    <a:lnTo>
                      <a:pt x="77" y="43"/>
                    </a:lnTo>
                    <a:lnTo>
                      <a:pt x="94" y="43"/>
                    </a:lnTo>
                    <a:lnTo>
                      <a:pt x="102" y="43"/>
                    </a:lnTo>
                    <a:lnTo>
                      <a:pt x="119" y="43"/>
                    </a:lnTo>
                    <a:lnTo>
                      <a:pt x="128" y="43"/>
                    </a:lnTo>
                    <a:lnTo>
                      <a:pt x="144" y="43"/>
                    </a:lnTo>
                    <a:lnTo>
                      <a:pt x="153" y="34"/>
                    </a:lnTo>
                    <a:lnTo>
                      <a:pt x="170" y="34"/>
                    </a:lnTo>
                    <a:lnTo>
                      <a:pt x="178" y="26"/>
                    </a:lnTo>
                    <a:lnTo>
                      <a:pt x="195" y="17"/>
                    </a:lnTo>
                    <a:lnTo>
                      <a:pt x="204" y="17"/>
                    </a:lnTo>
                    <a:lnTo>
                      <a:pt x="195" y="9"/>
                    </a:lnTo>
                    <a:lnTo>
                      <a:pt x="204" y="9"/>
                    </a:lnTo>
                    <a:lnTo>
                      <a:pt x="204" y="0"/>
                    </a:lnTo>
                    <a:lnTo>
                      <a:pt x="195" y="0"/>
                    </a:lnTo>
                    <a:lnTo>
                      <a:pt x="20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3" name="Freeform 53"/>
              <p:cNvSpPr>
                <a:spLocks/>
              </p:cNvSpPr>
              <p:nvPr/>
            </p:nvSpPr>
            <p:spPr bwMode="auto">
              <a:xfrm>
                <a:off x="1787" y="3363"/>
                <a:ext cx="34" cy="51"/>
              </a:xfrm>
              <a:custGeom>
                <a:avLst/>
                <a:gdLst>
                  <a:gd name="T0" fmla="*/ 34 w 34"/>
                  <a:gd name="T1" fmla="*/ 34 h 51"/>
                  <a:gd name="T2" fmla="*/ 34 w 34"/>
                  <a:gd name="T3" fmla="*/ 34 h 51"/>
                  <a:gd name="T4" fmla="*/ 26 w 34"/>
                  <a:gd name="T5" fmla="*/ 34 h 51"/>
                  <a:gd name="T6" fmla="*/ 17 w 34"/>
                  <a:gd name="T7" fmla="*/ 25 h 51"/>
                  <a:gd name="T8" fmla="*/ 17 w 34"/>
                  <a:gd name="T9" fmla="*/ 8 h 51"/>
                  <a:gd name="T10" fmla="*/ 9 w 34"/>
                  <a:gd name="T11" fmla="*/ 0 h 51"/>
                  <a:gd name="T12" fmla="*/ 0 w 34"/>
                  <a:gd name="T13" fmla="*/ 0 h 51"/>
                  <a:gd name="T14" fmla="*/ 0 w 34"/>
                  <a:gd name="T15" fmla="*/ 17 h 51"/>
                  <a:gd name="T16" fmla="*/ 9 w 34"/>
                  <a:gd name="T17" fmla="*/ 25 h 51"/>
                  <a:gd name="T18" fmla="*/ 17 w 34"/>
                  <a:gd name="T19" fmla="*/ 42 h 51"/>
                  <a:gd name="T20" fmla="*/ 26 w 34"/>
                  <a:gd name="T21" fmla="*/ 51 h 51"/>
                  <a:gd name="T22" fmla="*/ 26 w 34"/>
                  <a:gd name="T23" fmla="*/ 51 h 51"/>
                  <a:gd name="T24" fmla="*/ 34 w 34"/>
                  <a:gd name="T25" fmla="*/ 34 h 5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4"/>
                  <a:gd name="T40" fmla="*/ 0 h 51"/>
                  <a:gd name="T41" fmla="*/ 34 w 34"/>
                  <a:gd name="T42" fmla="*/ 51 h 5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4" h="51">
                    <a:moveTo>
                      <a:pt x="34" y="34"/>
                    </a:moveTo>
                    <a:lnTo>
                      <a:pt x="34" y="34"/>
                    </a:lnTo>
                    <a:lnTo>
                      <a:pt x="26" y="34"/>
                    </a:lnTo>
                    <a:lnTo>
                      <a:pt x="17" y="25"/>
                    </a:lnTo>
                    <a:lnTo>
                      <a:pt x="17" y="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9" y="25"/>
                    </a:lnTo>
                    <a:lnTo>
                      <a:pt x="17" y="42"/>
                    </a:lnTo>
                    <a:lnTo>
                      <a:pt x="26" y="51"/>
                    </a:lnTo>
                    <a:lnTo>
                      <a:pt x="34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4" name="Freeform 54"/>
              <p:cNvSpPr>
                <a:spLocks/>
              </p:cNvSpPr>
              <p:nvPr/>
            </p:nvSpPr>
            <p:spPr bwMode="auto">
              <a:xfrm>
                <a:off x="1813" y="3363"/>
                <a:ext cx="228" cy="68"/>
              </a:xfrm>
              <a:custGeom>
                <a:avLst/>
                <a:gdLst>
                  <a:gd name="T0" fmla="*/ 220 w 228"/>
                  <a:gd name="T1" fmla="*/ 0 h 68"/>
                  <a:gd name="T2" fmla="*/ 220 w 228"/>
                  <a:gd name="T3" fmla="*/ 0 h 68"/>
                  <a:gd name="T4" fmla="*/ 203 w 228"/>
                  <a:gd name="T5" fmla="*/ 8 h 68"/>
                  <a:gd name="T6" fmla="*/ 195 w 228"/>
                  <a:gd name="T7" fmla="*/ 17 h 68"/>
                  <a:gd name="T8" fmla="*/ 178 w 228"/>
                  <a:gd name="T9" fmla="*/ 17 h 68"/>
                  <a:gd name="T10" fmla="*/ 169 w 228"/>
                  <a:gd name="T11" fmla="*/ 25 h 68"/>
                  <a:gd name="T12" fmla="*/ 152 w 228"/>
                  <a:gd name="T13" fmla="*/ 34 h 68"/>
                  <a:gd name="T14" fmla="*/ 144 w 228"/>
                  <a:gd name="T15" fmla="*/ 42 h 68"/>
                  <a:gd name="T16" fmla="*/ 127 w 228"/>
                  <a:gd name="T17" fmla="*/ 42 h 68"/>
                  <a:gd name="T18" fmla="*/ 110 w 228"/>
                  <a:gd name="T19" fmla="*/ 51 h 68"/>
                  <a:gd name="T20" fmla="*/ 101 w 228"/>
                  <a:gd name="T21" fmla="*/ 51 h 68"/>
                  <a:gd name="T22" fmla="*/ 84 w 228"/>
                  <a:gd name="T23" fmla="*/ 51 h 68"/>
                  <a:gd name="T24" fmla="*/ 76 w 228"/>
                  <a:gd name="T25" fmla="*/ 51 h 68"/>
                  <a:gd name="T26" fmla="*/ 59 w 228"/>
                  <a:gd name="T27" fmla="*/ 51 h 68"/>
                  <a:gd name="T28" fmla="*/ 42 w 228"/>
                  <a:gd name="T29" fmla="*/ 51 h 68"/>
                  <a:gd name="T30" fmla="*/ 34 w 228"/>
                  <a:gd name="T31" fmla="*/ 51 h 68"/>
                  <a:gd name="T32" fmla="*/ 17 w 228"/>
                  <a:gd name="T33" fmla="*/ 42 h 68"/>
                  <a:gd name="T34" fmla="*/ 8 w 228"/>
                  <a:gd name="T35" fmla="*/ 34 h 68"/>
                  <a:gd name="T36" fmla="*/ 0 w 228"/>
                  <a:gd name="T37" fmla="*/ 51 h 68"/>
                  <a:gd name="T38" fmla="*/ 17 w 228"/>
                  <a:gd name="T39" fmla="*/ 59 h 68"/>
                  <a:gd name="T40" fmla="*/ 25 w 228"/>
                  <a:gd name="T41" fmla="*/ 59 h 68"/>
                  <a:gd name="T42" fmla="*/ 42 w 228"/>
                  <a:gd name="T43" fmla="*/ 68 h 68"/>
                  <a:gd name="T44" fmla="*/ 59 w 228"/>
                  <a:gd name="T45" fmla="*/ 68 h 68"/>
                  <a:gd name="T46" fmla="*/ 76 w 228"/>
                  <a:gd name="T47" fmla="*/ 68 h 68"/>
                  <a:gd name="T48" fmla="*/ 84 w 228"/>
                  <a:gd name="T49" fmla="*/ 68 h 68"/>
                  <a:gd name="T50" fmla="*/ 101 w 228"/>
                  <a:gd name="T51" fmla="*/ 68 h 68"/>
                  <a:gd name="T52" fmla="*/ 118 w 228"/>
                  <a:gd name="T53" fmla="*/ 59 h 68"/>
                  <a:gd name="T54" fmla="*/ 127 w 228"/>
                  <a:gd name="T55" fmla="*/ 59 h 68"/>
                  <a:gd name="T56" fmla="*/ 144 w 228"/>
                  <a:gd name="T57" fmla="*/ 51 h 68"/>
                  <a:gd name="T58" fmla="*/ 161 w 228"/>
                  <a:gd name="T59" fmla="*/ 42 h 68"/>
                  <a:gd name="T60" fmla="*/ 169 w 228"/>
                  <a:gd name="T61" fmla="*/ 42 h 68"/>
                  <a:gd name="T62" fmla="*/ 186 w 228"/>
                  <a:gd name="T63" fmla="*/ 34 h 68"/>
                  <a:gd name="T64" fmla="*/ 203 w 228"/>
                  <a:gd name="T65" fmla="*/ 25 h 68"/>
                  <a:gd name="T66" fmla="*/ 211 w 228"/>
                  <a:gd name="T67" fmla="*/ 17 h 68"/>
                  <a:gd name="T68" fmla="*/ 228 w 228"/>
                  <a:gd name="T69" fmla="*/ 8 h 68"/>
                  <a:gd name="T70" fmla="*/ 228 w 228"/>
                  <a:gd name="T71" fmla="*/ 8 h 68"/>
                  <a:gd name="T72" fmla="*/ 220 w 228"/>
                  <a:gd name="T73" fmla="*/ 0 h 6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8"/>
                  <a:gd name="T112" fmla="*/ 0 h 68"/>
                  <a:gd name="T113" fmla="*/ 228 w 228"/>
                  <a:gd name="T114" fmla="*/ 68 h 6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8" h="68">
                    <a:moveTo>
                      <a:pt x="220" y="0"/>
                    </a:moveTo>
                    <a:lnTo>
                      <a:pt x="220" y="0"/>
                    </a:lnTo>
                    <a:lnTo>
                      <a:pt x="203" y="8"/>
                    </a:lnTo>
                    <a:lnTo>
                      <a:pt x="195" y="17"/>
                    </a:lnTo>
                    <a:lnTo>
                      <a:pt x="178" y="17"/>
                    </a:lnTo>
                    <a:lnTo>
                      <a:pt x="169" y="25"/>
                    </a:lnTo>
                    <a:lnTo>
                      <a:pt x="152" y="34"/>
                    </a:lnTo>
                    <a:lnTo>
                      <a:pt x="144" y="42"/>
                    </a:lnTo>
                    <a:lnTo>
                      <a:pt x="127" y="42"/>
                    </a:lnTo>
                    <a:lnTo>
                      <a:pt x="110" y="51"/>
                    </a:lnTo>
                    <a:lnTo>
                      <a:pt x="101" y="51"/>
                    </a:lnTo>
                    <a:lnTo>
                      <a:pt x="84" y="51"/>
                    </a:lnTo>
                    <a:lnTo>
                      <a:pt x="76" y="51"/>
                    </a:lnTo>
                    <a:lnTo>
                      <a:pt x="59" y="51"/>
                    </a:lnTo>
                    <a:lnTo>
                      <a:pt x="42" y="51"/>
                    </a:lnTo>
                    <a:lnTo>
                      <a:pt x="34" y="51"/>
                    </a:lnTo>
                    <a:lnTo>
                      <a:pt x="17" y="42"/>
                    </a:lnTo>
                    <a:lnTo>
                      <a:pt x="8" y="34"/>
                    </a:lnTo>
                    <a:lnTo>
                      <a:pt x="0" y="51"/>
                    </a:lnTo>
                    <a:lnTo>
                      <a:pt x="17" y="59"/>
                    </a:lnTo>
                    <a:lnTo>
                      <a:pt x="25" y="59"/>
                    </a:lnTo>
                    <a:lnTo>
                      <a:pt x="42" y="68"/>
                    </a:lnTo>
                    <a:lnTo>
                      <a:pt x="59" y="68"/>
                    </a:lnTo>
                    <a:lnTo>
                      <a:pt x="76" y="68"/>
                    </a:lnTo>
                    <a:lnTo>
                      <a:pt x="84" y="68"/>
                    </a:lnTo>
                    <a:lnTo>
                      <a:pt x="101" y="68"/>
                    </a:lnTo>
                    <a:lnTo>
                      <a:pt x="118" y="59"/>
                    </a:lnTo>
                    <a:lnTo>
                      <a:pt x="127" y="59"/>
                    </a:lnTo>
                    <a:lnTo>
                      <a:pt x="144" y="51"/>
                    </a:lnTo>
                    <a:lnTo>
                      <a:pt x="161" y="42"/>
                    </a:lnTo>
                    <a:lnTo>
                      <a:pt x="169" y="42"/>
                    </a:lnTo>
                    <a:lnTo>
                      <a:pt x="186" y="34"/>
                    </a:lnTo>
                    <a:lnTo>
                      <a:pt x="203" y="25"/>
                    </a:lnTo>
                    <a:lnTo>
                      <a:pt x="211" y="17"/>
                    </a:lnTo>
                    <a:lnTo>
                      <a:pt x="228" y="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5" name="Freeform 55"/>
              <p:cNvSpPr>
                <a:spLocks/>
              </p:cNvSpPr>
              <p:nvPr/>
            </p:nvSpPr>
            <p:spPr bwMode="auto">
              <a:xfrm>
                <a:off x="2033" y="3219"/>
                <a:ext cx="76" cy="152"/>
              </a:xfrm>
              <a:custGeom>
                <a:avLst/>
                <a:gdLst>
                  <a:gd name="T0" fmla="*/ 59 w 76"/>
                  <a:gd name="T1" fmla="*/ 0 h 152"/>
                  <a:gd name="T2" fmla="*/ 59 w 76"/>
                  <a:gd name="T3" fmla="*/ 0 h 152"/>
                  <a:gd name="T4" fmla="*/ 59 w 76"/>
                  <a:gd name="T5" fmla="*/ 17 h 152"/>
                  <a:gd name="T6" fmla="*/ 59 w 76"/>
                  <a:gd name="T7" fmla="*/ 42 h 152"/>
                  <a:gd name="T8" fmla="*/ 59 w 76"/>
                  <a:gd name="T9" fmla="*/ 59 h 152"/>
                  <a:gd name="T10" fmla="*/ 51 w 76"/>
                  <a:gd name="T11" fmla="*/ 76 h 152"/>
                  <a:gd name="T12" fmla="*/ 42 w 76"/>
                  <a:gd name="T13" fmla="*/ 93 h 152"/>
                  <a:gd name="T14" fmla="*/ 34 w 76"/>
                  <a:gd name="T15" fmla="*/ 110 h 152"/>
                  <a:gd name="T16" fmla="*/ 17 w 76"/>
                  <a:gd name="T17" fmla="*/ 127 h 152"/>
                  <a:gd name="T18" fmla="*/ 0 w 76"/>
                  <a:gd name="T19" fmla="*/ 144 h 152"/>
                  <a:gd name="T20" fmla="*/ 8 w 76"/>
                  <a:gd name="T21" fmla="*/ 152 h 152"/>
                  <a:gd name="T22" fmla="*/ 25 w 76"/>
                  <a:gd name="T23" fmla="*/ 135 h 152"/>
                  <a:gd name="T24" fmla="*/ 42 w 76"/>
                  <a:gd name="T25" fmla="*/ 118 h 152"/>
                  <a:gd name="T26" fmla="*/ 51 w 76"/>
                  <a:gd name="T27" fmla="*/ 101 h 152"/>
                  <a:gd name="T28" fmla="*/ 59 w 76"/>
                  <a:gd name="T29" fmla="*/ 85 h 152"/>
                  <a:gd name="T30" fmla="*/ 68 w 76"/>
                  <a:gd name="T31" fmla="*/ 59 h 152"/>
                  <a:gd name="T32" fmla="*/ 76 w 76"/>
                  <a:gd name="T33" fmla="*/ 42 h 152"/>
                  <a:gd name="T34" fmla="*/ 76 w 76"/>
                  <a:gd name="T35" fmla="*/ 17 h 152"/>
                  <a:gd name="T36" fmla="*/ 68 w 76"/>
                  <a:gd name="T37" fmla="*/ 0 h 152"/>
                  <a:gd name="T38" fmla="*/ 68 w 76"/>
                  <a:gd name="T39" fmla="*/ 0 h 152"/>
                  <a:gd name="T40" fmla="*/ 59 w 76"/>
                  <a:gd name="T41" fmla="*/ 0 h 15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6"/>
                  <a:gd name="T64" fmla="*/ 0 h 152"/>
                  <a:gd name="T65" fmla="*/ 76 w 76"/>
                  <a:gd name="T66" fmla="*/ 152 h 15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6" h="152">
                    <a:moveTo>
                      <a:pt x="59" y="0"/>
                    </a:moveTo>
                    <a:lnTo>
                      <a:pt x="59" y="0"/>
                    </a:lnTo>
                    <a:lnTo>
                      <a:pt x="59" y="17"/>
                    </a:lnTo>
                    <a:lnTo>
                      <a:pt x="59" y="42"/>
                    </a:lnTo>
                    <a:lnTo>
                      <a:pt x="59" y="59"/>
                    </a:lnTo>
                    <a:lnTo>
                      <a:pt x="51" y="76"/>
                    </a:lnTo>
                    <a:lnTo>
                      <a:pt x="42" y="93"/>
                    </a:lnTo>
                    <a:lnTo>
                      <a:pt x="34" y="110"/>
                    </a:lnTo>
                    <a:lnTo>
                      <a:pt x="17" y="127"/>
                    </a:lnTo>
                    <a:lnTo>
                      <a:pt x="0" y="144"/>
                    </a:lnTo>
                    <a:lnTo>
                      <a:pt x="8" y="152"/>
                    </a:lnTo>
                    <a:lnTo>
                      <a:pt x="25" y="135"/>
                    </a:lnTo>
                    <a:lnTo>
                      <a:pt x="42" y="118"/>
                    </a:lnTo>
                    <a:lnTo>
                      <a:pt x="51" y="101"/>
                    </a:lnTo>
                    <a:lnTo>
                      <a:pt x="59" y="85"/>
                    </a:lnTo>
                    <a:lnTo>
                      <a:pt x="68" y="59"/>
                    </a:lnTo>
                    <a:lnTo>
                      <a:pt x="76" y="42"/>
                    </a:lnTo>
                    <a:lnTo>
                      <a:pt x="76" y="17"/>
                    </a:lnTo>
                    <a:lnTo>
                      <a:pt x="68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6" name="Freeform 56"/>
              <p:cNvSpPr>
                <a:spLocks/>
              </p:cNvSpPr>
              <p:nvPr/>
            </p:nvSpPr>
            <p:spPr bwMode="auto">
              <a:xfrm>
                <a:off x="1855" y="3075"/>
                <a:ext cx="246" cy="144"/>
              </a:xfrm>
              <a:custGeom>
                <a:avLst/>
                <a:gdLst>
                  <a:gd name="T0" fmla="*/ 0 w 246"/>
                  <a:gd name="T1" fmla="*/ 17 h 144"/>
                  <a:gd name="T2" fmla="*/ 0 w 246"/>
                  <a:gd name="T3" fmla="*/ 17 h 144"/>
                  <a:gd name="T4" fmla="*/ 17 w 246"/>
                  <a:gd name="T5" fmla="*/ 17 h 144"/>
                  <a:gd name="T6" fmla="*/ 34 w 246"/>
                  <a:gd name="T7" fmla="*/ 17 h 144"/>
                  <a:gd name="T8" fmla="*/ 59 w 246"/>
                  <a:gd name="T9" fmla="*/ 17 h 144"/>
                  <a:gd name="T10" fmla="*/ 76 w 246"/>
                  <a:gd name="T11" fmla="*/ 25 h 144"/>
                  <a:gd name="T12" fmla="*/ 93 w 246"/>
                  <a:gd name="T13" fmla="*/ 25 h 144"/>
                  <a:gd name="T14" fmla="*/ 110 w 246"/>
                  <a:gd name="T15" fmla="*/ 34 h 144"/>
                  <a:gd name="T16" fmla="*/ 127 w 246"/>
                  <a:gd name="T17" fmla="*/ 34 h 144"/>
                  <a:gd name="T18" fmla="*/ 153 w 246"/>
                  <a:gd name="T19" fmla="*/ 42 h 144"/>
                  <a:gd name="T20" fmla="*/ 161 w 246"/>
                  <a:gd name="T21" fmla="*/ 51 h 144"/>
                  <a:gd name="T22" fmla="*/ 178 w 246"/>
                  <a:gd name="T23" fmla="*/ 59 h 144"/>
                  <a:gd name="T24" fmla="*/ 195 w 246"/>
                  <a:gd name="T25" fmla="*/ 68 h 144"/>
                  <a:gd name="T26" fmla="*/ 203 w 246"/>
                  <a:gd name="T27" fmla="*/ 85 h 144"/>
                  <a:gd name="T28" fmla="*/ 220 w 246"/>
                  <a:gd name="T29" fmla="*/ 93 h 144"/>
                  <a:gd name="T30" fmla="*/ 229 w 246"/>
                  <a:gd name="T31" fmla="*/ 110 h 144"/>
                  <a:gd name="T32" fmla="*/ 229 w 246"/>
                  <a:gd name="T33" fmla="*/ 127 h 144"/>
                  <a:gd name="T34" fmla="*/ 237 w 246"/>
                  <a:gd name="T35" fmla="*/ 144 h 144"/>
                  <a:gd name="T36" fmla="*/ 246 w 246"/>
                  <a:gd name="T37" fmla="*/ 144 h 144"/>
                  <a:gd name="T38" fmla="*/ 246 w 246"/>
                  <a:gd name="T39" fmla="*/ 118 h 144"/>
                  <a:gd name="T40" fmla="*/ 237 w 246"/>
                  <a:gd name="T41" fmla="*/ 101 h 144"/>
                  <a:gd name="T42" fmla="*/ 229 w 246"/>
                  <a:gd name="T43" fmla="*/ 93 h 144"/>
                  <a:gd name="T44" fmla="*/ 220 w 246"/>
                  <a:gd name="T45" fmla="*/ 76 h 144"/>
                  <a:gd name="T46" fmla="*/ 203 w 246"/>
                  <a:gd name="T47" fmla="*/ 59 h 144"/>
                  <a:gd name="T48" fmla="*/ 186 w 246"/>
                  <a:gd name="T49" fmla="*/ 51 h 144"/>
                  <a:gd name="T50" fmla="*/ 169 w 246"/>
                  <a:gd name="T51" fmla="*/ 42 h 144"/>
                  <a:gd name="T52" fmla="*/ 153 w 246"/>
                  <a:gd name="T53" fmla="*/ 34 h 144"/>
                  <a:gd name="T54" fmla="*/ 136 w 246"/>
                  <a:gd name="T55" fmla="*/ 25 h 144"/>
                  <a:gd name="T56" fmla="*/ 119 w 246"/>
                  <a:gd name="T57" fmla="*/ 17 h 144"/>
                  <a:gd name="T58" fmla="*/ 93 w 246"/>
                  <a:gd name="T59" fmla="*/ 17 h 144"/>
                  <a:gd name="T60" fmla="*/ 76 w 246"/>
                  <a:gd name="T61" fmla="*/ 8 h 144"/>
                  <a:gd name="T62" fmla="*/ 59 w 246"/>
                  <a:gd name="T63" fmla="*/ 8 h 144"/>
                  <a:gd name="T64" fmla="*/ 34 w 246"/>
                  <a:gd name="T65" fmla="*/ 8 h 144"/>
                  <a:gd name="T66" fmla="*/ 17 w 246"/>
                  <a:gd name="T67" fmla="*/ 0 h 144"/>
                  <a:gd name="T68" fmla="*/ 0 w 246"/>
                  <a:gd name="T69" fmla="*/ 0 h 144"/>
                  <a:gd name="T70" fmla="*/ 0 w 246"/>
                  <a:gd name="T71" fmla="*/ 0 h 144"/>
                  <a:gd name="T72" fmla="*/ 0 w 246"/>
                  <a:gd name="T73" fmla="*/ 17 h 1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46"/>
                  <a:gd name="T112" fmla="*/ 0 h 144"/>
                  <a:gd name="T113" fmla="*/ 246 w 246"/>
                  <a:gd name="T114" fmla="*/ 144 h 1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46" h="144">
                    <a:moveTo>
                      <a:pt x="0" y="17"/>
                    </a:moveTo>
                    <a:lnTo>
                      <a:pt x="0" y="17"/>
                    </a:lnTo>
                    <a:lnTo>
                      <a:pt x="17" y="17"/>
                    </a:lnTo>
                    <a:lnTo>
                      <a:pt x="34" y="17"/>
                    </a:lnTo>
                    <a:lnTo>
                      <a:pt x="59" y="17"/>
                    </a:lnTo>
                    <a:lnTo>
                      <a:pt x="76" y="25"/>
                    </a:lnTo>
                    <a:lnTo>
                      <a:pt x="93" y="25"/>
                    </a:lnTo>
                    <a:lnTo>
                      <a:pt x="110" y="34"/>
                    </a:lnTo>
                    <a:lnTo>
                      <a:pt x="127" y="34"/>
                    </a:lnTo>
                    <a:lnTo>
                      <a:pt x="153" y="42"/>
                    </a:lnTo>
                    <a:lnTo>
                      <a:pt x="161" y="51"/>
                    </a:lnTo>
                    <a:lnTo>
                      <a:pt x="178" y="59"/>
                    </a:lnTo>
                    <a:lnTo>
                      <a:pt x="195" y="68"/>
                    </a:lnTo>
                    <a:lnTo>
                      <a:pt x="203" y="85"/>
                    </a:lnTo>
                    <a:lnTo>
                      <a:pt x="220" y="93"/>
                    </a:lnTo>
                    <a:lnTo>
                      <a:pt x="229" y="110"/>
                    </a:lnTo>
                    <a:lnTo>
                      <a:pt x="229" y="127"/>
                    </a:lnTo>
                    <a:lnTo>
                      <a:pt x="237" y="144"/>
                    </a:lnTo>
                    <a:lnTo>
                      <a:pt x="246" y="144"/>
                    </a:lnTo>
                    <a:lnTo>
                      <a:pt x="246" y="118"/>
                    </a:lnTo>
                    <a:lnTo>
                      <a:pt x="237" y="101"/>
                    </a:lnTo>
                    <a:lnTo>
                      <a:pt x="229" y="93"/>
                    </a:lnTo>
                    <a:lnTo>
                      <a:pt x="220" y="76"/>
                    </a:lnTo>
                    <a:lnTo>
                      <a:pt x="203" y="59"/>
                    </a:lnTo>
                    <a:lnTo>
                      <a:pt x="186" y="51"/>
                    </a:lnTo>
                    <a:lnTo>
                      <a:pt x="169" y="42"/>
                    </a:lnTo>
                    <a:lnTo>
                      <a:pt x="153" y="34"/>
                    </a:lnTo>
                    <a:lnTo>
                      <a:pt x="136" y="25"/>
                    </a:lnTo>
                    <a:lnTo>
                      <a:pt x="119" y="17"/>
                    </a:lnTo>
                    <a:lnTo>
                      <a:pt x="93" y="17"/>
                    </a:lnTo>
                    <a:lnTo>
                      <a:pt x="76" y="8"/>
                    </a:lnTo>
                    <a:lnTo>
                      <a:pt x="59" y="8"/>
                    </a:lnTo>
                    <a:lnTo>
                      <a:pt x="34" y="8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7" name="Freeform 57"/>
              <p:cNvSpPr>
                <a:spLocks/>
              </p:cNvSpPr>
              <p:nvPr/>
            </p:nvSpPr>
            <p:spPr bwMode="auto">
              <a:xfrm>
                <a:off x="1728" y="3049"/>
                <a:ext cx="127" cy="43"/>
              </a:xfrm>
              <a:custGeom>
                <a:avLst/>
                <a:gdLst>
                  <a:gd name="T0" fmla="*/ 0 w 127"/>
                  <a:gd name="T1" fmla="*/ 0 h 43"/>
                  <a:gd name="T2" fmla="*/ 0 w 127"/>
                  <a:gd name="T3" fmla="*/ 0 h 43"/>
                  <a:gd name="T4" fmla="*/ 8 w 127"/>
                  <a:gd name="T5" fmla="*/ 17 h 43"/>
                  <a:gd name="T6" fmla="*/ 25 w 127"/>
                  <a:gd name="T7" fmla="*/ 34 h 43"/>
                  <a:gd name="T8" fmla="*/ 51 w 127"/>
                  <a:gd name="T9" fmla="*/ 34 h 43"/>
                  <a:gd name="T10" fmla="*/ 68 w 127"/>
                  <a:gd name="T11" fmla="*/ 43 h 43"/>
                  <a:gd name="T12" fmla="*/ 93 w 127"/>
                  <a:gd name="T13" fmla="*/ 43 h 43"/>
                  <a:gd name="T14" fmla="*/ 110 w 127"/>
                  <a:gd name="T15" fmla="*/ 43 h 43"/>
                  <a:gd name="T16" fmla="*/ 119 w 127"/>
                  <a:gd name="T17" fmla="*/ 43 h 43"/>
                  <a:gd name="T18" fmla="*/ 127 w 127"/>
                  <a:gd name="T19" fmla="*/ 43 h 43"/>
                  <a:gd name="T20" fmla="*/ 127 w 127"/>
                  <a:gd name="T21" fmla="*/ 26 h 43"/>
                  <a:gd name="T22" fmla="*/ 119 w 127"/>
                  <a:gd name="T23" fmla="*/ 26 h 43"/>
                  <a:gd name="T24" fmla="*/ 110 w 127"/>
                  <a:gd name="T25" fmla="*/ 26 h 43"/>
                  <a:gd name="T26" fmla="*/ 93 w 127"/>
                  <a:gd name="T27" fmla="*/ 34 h 43"/>
                  <a:gd name="T28" fmla="*/ 68 w 127"/>
                  <a:gd name="T29" fmla="*/ 26 h 43"/>
                  <a:gd name="T30" fmla="*/ 51 w 127"/>
                  <a:gd name="T31" fmla="*/ 26 h 43"/>
                  <a:gd name="T32" fmla="*/ 34 w 127"/>
                  <a:gd name="T33" fmla="*/ 17 h 43"/>
                  <a:gd name="T34" fmla="*/ 17 w 127"/>
                  <a:gd name="T35" fmla="*/ 9 h 43"/>
                  <a:gd name="T36" fmla="*/ 17 w 127"/>
                  <a:gd name="T37" fmla="*/ 0 h 43"/>
                  <a:gd name="T38" fmla="*/ 17 w 127"/>
                  <a:gd name="T39" fmla="*/ 0 h 43"/>
                  <a:gd name="T40" fmla="*/ 0 w 127"/>
                  <a:gd name="T41" fmla="*/ 0 h 4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7"/>
                  <a:gd name="T64" fmla="*/ 0 h 43"/>
                  <a:gd name="T65" fmla="*/ 127 w 127"/>
                  <a:gd name="T66" fmla="*/ 43 h 4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7" h="43">
                    <a:moveTo>
                      <a:pt x="0" y="0"/>
                    </a:moveTo>
                    <a:lnTo>
                      <a:pt x="0" y="0"/>
                    </a:lnTo>
                    <a:lnTo>
                      <a:pt x="8" y="17"/>
                    </a:lnTo>
                    <a:lnTo>
                      <a:pt x="25" y="34"/>
                    </a:lnTo>
                    <a:lnTo>
                      <a:pt x="51" y="34"/>
                    </a:lnTo>
                    <a:lnTo>
                      <a:pt x="68" y="43"/>
                    </a:lnTo>
                    <a:lnTo>
                      <a:pt x="93" y="43"/>
                    </a:lnTo>
                    <a:lnTo>
                      <a:pt x="110" y="43"/>
                    </a:lnTo>
                    <a:lnTo>
                      <a:pt x="119" y="43"/>
                    </a:lnTo>
                    <a:lnTo>
                      <a:pt x="127" y="43"/>
                    </a:lnTo>
                    <a:lnTo>
                      <a:pt x="127" y="26"/>
                    </a:lnTo>
                    <a:lnTo>
                      <a:pt x="119" y="26"/>
                    </a:lnTo>
                    <a:lnTo>
                      <a:pt x="110" y="26"/>
                    </a:lnTo>
                    <a:lnTo>
                      <a:pt x="93" y="34"/>
                    </a:lnTo>
                    <a:lnTo>
                      <a:pt x="68" y="26"/>
                    </a:lnTo>
                    <a:lnTo>
                      <a:pt x="51" y="26"/>
                    </a:lnTo>
                    <a:lnTo>
                      <a:pt x="34" y="17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8" name="Freeform 58"/>
              <p:cNvSpPr>
                <a:spLocks/>
              </p:cNvSpPr>
              <p:nvPr/>
            </p:nvSpPr>
            <p:spPr bwMode="auto">
              <a:xfrm>
                <a:off x="1669" y="2931"/>
                <a:ext cx="76" cy="118"/>
              </a:xfrm>
              <a:custGeom>
                <a:avLst/>
                <a:gdLst>
                  <a:gd name="T0" fmla="*/ 8 w 76"/>
                  <a:gd name="T1" fmla="*/ 17 h 118"/>
                  <a:gd name="T2" fmla="*/ 0 w 76"/>
                  <a:gd name="T3" fmla="*/ 17 h 118"/>
                  <a:gd name="T4" fmla="*/ 0 w 76"/>
                  <a:gd name="T5" fmla="*/ 17 h 118"/>
                  <a:gd name="T6" fmla="*/ 8 w 76"/>
                  <a:gd name="T7" fmla="*/ 25 h 118"/>
                  <a:gd name="T8" fmla="*/ 17 w 76"/>
                  <a:gd name="T9" fmla="*/ 34 h 118"/>
                  <a:gd name="T10" fmla="*/ 34 w 76"/>
                  <a:gd name="T11" fmla="*/ 51 h 118"/>
                  <a:gd name="T12" fmla="*/ 42 w 76"/>
                  <a:gd name="T13" fmla="*/ 68 h 118"/>
                  <a:gd name="T14" fmla="*/ 51 w 76"/>
                  <a:gd name="T15" fmla="*/ 85 h 118"/>
                  <a:gd name="T16" fmla="*/ 59 w 76"/>
                  <a:gd name="T17" fmla="*/ 101 h 118"/>
                  <a:gd name="T18" fmla="*/ 59 w 76"/>
                  <a:gd name="T19" fmla="*/ 118 h 118"/>
                  <a:gd name="T20" fmla="*/ 76 w 76"/>
                  <a:gd name="T21" fmla="*/ 118 h 118"/>
                  <a:gd name="T22" fmla="*/ 67 w 76"/>
                  <a:gd name="T23" fmla="*/ 101 h 118"/>
                  <a:gd name="T24" fmla="*/ 59 w 76"/>
                  <a:gd name="T25" fmla="*/ 76 h 118"/>
                  <a:gd name="T26" fmla="*/ 51 w 76"/>
                  <a:gd name="T27" fmla="*/ 59 h 118"/>
                  <a:gd name="T28" fmla="*/ 42 w 76"/>
                  <a:gd name="T29" fmla="*/ 42 h 118"/>
                  <a:gd name="T30" fmla="*/ 34 w 76"/>
                  <a:gd name="T31" fmla="*/ 25 h 118"/>
                  <a:gd name="T32" fmla="*/ 25 w 76"/>
                  <a:gd name="T33" fmla="*/ 17 h 118"/>
                  <a:gd name="T34" fmla="*/ 17 w 76"/>
                  <a:gd name="T35" fmla="*/ 8 h 118"/>
                  <a:gd name="T36" fmla="*/ 8 w 76"/>
                  <a:gd name="T37" fmla="*/ 8 h 118"/>
                  <a:gd name="T38" fmla="*/ 8 w 76"/>
                  <a:gd name="T39" fmla="*/ 8 h 118"/>
                  <a:gd name="T40" fmla="*/ 8 w 76"/>
                  <a:gd name="T41" fmla="*/ 8 h 118"/>
                  <a:gd name="T42" fmla="*/ 8 w 76"/>
                  <a:gd name="T43" fmla="*/ 0 h 118"/>
                  <a:gd name="T44" fmla="*/ 8 w 76"/>
                  <a:gd name="T45" fmla="*/ 8 h 118"/>
                  <a:gd name="T46" fmla="*/ 8 w 76"/>
                  <a:gd name="T47" fmla="*/ 17 h 11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"/>
                  <a:gd name="T73" fmla="*/ 0 h 118"/>
                  <a:gd name="T74" fmla="*/ 76 w 76"/>
                  <a:gd name="T75" fmla="*/ 118 h 11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" h="118">
                    <a:moveTo>
                      <a:pt x="8" y="17"/>
                    </a:moveTo>
                    <a:lnTo>
                      <a:pt x="0" y="17"/>
                    </a:lnTo>
                    <a:lnTo>
                      <a:pt x="8" y="25"/>
                    </a:lnTo>
                    <a:lnTo>
                      <a:pt x="17" y="34"/>
                    </a:lnTo>
                    <a:lnTo>
                      <a:pt x="34" y="51"/>
                    </a:lnTo>
                    <a:lnTo>
                      <a:pt x="42" y="68"/>
                    </a:lnTo>
                    <a:lnTo>
                      <a:pt x="51" y="85"/>
                    </a:lnTo>
                    <a:lnTo>
                      <a:pt x="59" y="101"/>
                    </a:lnTo>
                    <a:lnTo>
                      <a:pt x="59" y="118"/>
                    </a:lnTo>
                    <a:lnTo>
                      <a:pt x="76" y="118"/>
                    </a:lnTo>
                    <a:lnTo>
                      <a:pt x="67" y="101"/>
                    </a:lnTo>
                    <a:lnTo>
                      <a:pt x="59" y="76"/>
                    </a:lnTo>
                    <a:lnTo>
                      <a:pt x="51" y="59"/>
                    </a:lnTo>
                    <a:lnTo>
                      <a:pt x="42" y="42"/>
                    </a:lnTo>
                    <a:lnTo>
                      <a:pt x="34" y="25"/>
                    </a:lnTo>
                    <a:lnTo>
                      <a:pt x="25" y="17"/>
                    </a:lnTo>
                    <a:lnTo>
                      <a:pt x="17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39" name="Freeform 59"/>
              <p:cNvSpPr>
                <a:spLocks/>
              </p:cNvSpPr>
              <p:nvPr/>
            </p:nvSpPr>
            <p:spPr bwMode="auto">
              <a:xfrm>
                <a:off x="881" y="2939"/>
                <a:ext cx="796" cy="356"/>
              </a:xfrm>
              <a:custGeom>
                <a:avLst/>
                <a:gdLst>
                  <a:gd name="T0" fmla="*/ 17 w 796"/>
                  <a:gd name="T1" fmla="*/ 356 h 356"/>
                  <a:gd name="T2" fmla="*/ 8 w 796"/>
                  <a:gd name="T3" fmla="*/ 356 h 356"/>
                  <a:gd name="T4" fmla="*/ 796 w 796"/>
                  <a:gd name="T5" fmla="*/ 9 h 356"/>
                  <a:gd name="T6" fmla="*/ 796 w 796"/>
                  <a:gd name="T7" fmla="*/ 0 h 356"/>
                  <a:gd name="T8" fmla="*/ 8 w 796"/>
                  <a:gd name="T9" fmla="*/ 339 h 356"/>
                  <a:gd name="T10" fmla="*/ 0 w 796"/>
                  <a:gd name="T11" fmla="*/ 348 h 356"/>
                  <a:gd name="T12" fmla="*/ 8 w 796"/>
                  <a:gd name="T13" fmla="*/ 339 h 356"/>
                  <a:gd name="T14" fmla="*/ 0 w 796"/>
                  <a:gd name="T15" fmla="*/ 348 h 356"/>
                  <a:gd name="T16" fmla="*/ 0 w 796"/>
                  <a:gd name="T17" fmla="*/ 348 h 356"/>
                  <a:gd name="T18" fmla="*/ 17 w 796"/>
                  <a:gd name="T19" fmla="*/ 356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96"/>
                  <a:gd name="T31" fmla="*/ 0 h 356"/>
                  <a:gd name="T32" fmla="*/ 796 w 796"/>
                  <a:gd name="T33" fmla="*/ 356 h 3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96" h="356">
                    <a:moveTo>
                      <a:pt x="17" y="356"/>
                    </a:moveTo>
                    <a:lnTo>
                      <a:pt x="8" y="356"/>
                    </a:lnTo>
                    <a:lnTo>
                      <a:pt x="796" y="9"/>
                    </a:lnTo>
                    <a:lnTo>
                      <a:pt x="796" y="0"/>
                    </a:lnTo>
                    <a:lnTo>
                      <a:pt x="8" y="339"/>
                    </a:lnTo>
                    <a:lnTo>
                      <a:pt x="0" y="348"/>
                    </a:lnTo>
                    <a:lnTo>
                      <a:pt x="8" y="339"/>
                    </a:lnTo>
                    <a:lnTo>
                      <a:pt x="0" y="348"/>
                    </a:lnTo>
                    <a:lnTo>
                      <a:pt x="17" y="3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0" name="Freeform 60"/>
              <p:cNvSpPr>
                <a:spLocks/>
              </p:cNvSpPr>
              <p:nvPr/>
            </p:nvSpPr>
            <p:spPr bwMode="auto">
              <a:xfrm>
                <a:off x="872" y="3287"/>
                <a:ext cx="60" cy="127"/>
              </a:xfrm>
              <a:custGeom>
                <a:avLst/>
                <a:gdLst>
                  <a:gd name="T0" fmla="*/ 60 w 60"/>
                  <a:gd name="T1" fmla="*/ 118 h 127"/>
                  <a:gd name="T2" fmla="*/ 60 w 60"/>
                  <a:gd name="T3" fmla="*/ 118 h 127"/>
                  <a:gd name="T4" fmla="*/ 51 w 60"/>
                  <a:gd name="T5" fmla="*/ 101 h 127"/>
                  <a:gd name="T6" fmla="*/ 43 w 60"/>
                  <a:gd name="T7" fmla="*/ 93 h 127"/>
                  <a:gd name="T8" fmla="*/ 34 w 60"/>
                  <a:gd name="T9" fmla="*/ 76 h 127"/>
                  <a:gd name="T10" fmla="*/ 26 w 60"/>
                  <a:gd name="T11" fmla="*/ 59 h 127"/>
                  <a:gd name="T12" fmla="*/ 17 w 60"/>
                  <a:gd name="T13" fmla="*/ 50 h 127"/>
                  <a:gd name="T14" fmla="*/ 17 w 60"/>
                  <a:gd name="T15" fmla="*/ 33 h 127"/>
                  <a:gd name="T16" fmla="*/ 17 w 60"/>
                  <a:gd name="T17" fmla="*/ 17 h 127"/>
                  <a:gd name="T18" fmla="*/ 26 w 60"/>
                  <a:gd name="T19" fmla="*/ 8 h 127"/>
                  <a:gd name="T20" fmla="*/ 9 w 60"/>
                  <a:gd name="T21" fmla="*/ 0 h 127"/>
                  <a:gd name="T22" fmla="*/ 0 w 60"/>
                  <a:gd name="T23" fmla="*/ 17 h 127"/>
                  <a:gd name="T24" fmla="*/ 0 w 60"/>
                  <a:gd name="T25" fmla="*/ 33 h 127"/>
                  <a:gd name="T26" fmla="*/ 9 w 60"/>
                  <a:gd name="T27" fmla="*/ 50 h 127"/>
                  <a:gd name="T28" fmla="*/ 9 w 60"/>
                  <a:gd name="T29" fmla="*/ 67 h 127"/>
                  <a:gd name="T30" fmla="*/ 17 w 60"/>
                  <a:gd name="T31" fmla="*/ 84 h 127"/>
                  <a:gd name="T32" fmla="*/ 34 w 60"/>
                  <a:gd name="T33" fmla="*/ 93 h 127"/>
                  <a:gd name="T34" fmla="*/ 43 w 60"/>
                  <a:gd name="T35" fmla="*/ 110 h 127"/>
                  <a:gd name="T36" fmla="*/ 43 w 60"/>
                  <a:gd name="T37" fmla="*/ 127 h 127"/>
                  <a:gd name="T38" fmla="*/ 43 w 60"/>
                  <a:gd name="T39" fmla="*/ 118 h 127"/>
                  <a:gd name="T40" fmla="*/ 60 w 60"/>
                  <a:gd name="T41" fmla="*/ 118 h 1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0"/>
                  <a:gd name="T64" fmla="*/ 0 h 127"/>
                  <a:gd name="T65" fmla="*/ 60 w 60"/>
                  <a:gd name="T66" fmla="*/ 127 h 12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0" h="127">
                    <a:moveTo>
                      <a:pt x="60" y="118"/>
                    </a:moveTo>
                    <a:lnTo>
                      <a:pt x="60" y="118"/>
                    </a:lnTo>
                    <a:lnTo>
                      <a:pt x="51" y="101"/>
                    </a:lnTo>
                    <a:lnTo>
                      <a:pt x="43" y="93"/>
                    </a:lnTo>
                    <a:lnTo>
                      <a:pt x="34" y="76"/>
                    </a:lnTo>
                    <a:lnTo>
                      <a:pt x="26" y="59"/>
                    </a:lnTo>
                    <a:lnTo>
                      <a:pt x="17" y="50"/>
                    </a:lnTo>
                    <a:lnTo>
                      <a:pt x="17" y="33"/>
                    </a:lnTo>
                    <a:lnTo>
                      <a:pt x="17" y="17"/>
                    </a:lnTo>
                    <a:lnTo>
                      <a:pt x="26" y="8"/>
                    </a:lnTo>
                    <a:lnTo>
                      <a:pt x="9" y="0"/>
                    </a:lnTo>
                    <a:lnTo>
                      <a:pt x="0" y="17"/>
                    </a:lnTo>
                    <a:lnTo>
                      <a:pt x="0" y="33"/>
                    </a:lnTo>
                    <a:lnTo>
                      <a:pt x="9" y="50"/>
                    </a:lnTo>
                    <a:lnTo>
                      <a:pt x="9" y="67"/>
                    </a:lnTo>
                    <a:lnTo>
                      <a:pt x="17" y="84"/>
                    </a:lnTo>
                    <a:lnTo>
                      <a:pt x="34" y="93"/>
                    </a:lnTo>
                    <a:lnTo>
                      <a:pt x="43" y="110"/>
                    </a:lnTo>
                    <a:lnTo>
                      <a:pt x="43" y="127"/>
                    </a:lnTo>
                    <a:lnTo>
                      <a:pt x="43" y="118"/>
                    </a:lnTo>
                    <a:lnTo>
                      <a:pt x="60" y="1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1" name="Freeform 61"/>
              <p:cNvSpPr>
                <a:spLocks/>
              </p:cNvSpPr>
              <p:nvPr/>
            </p:nvSpPr>
            <p:spPr bwMode="auto">
              <a:xfrm>
                <a:off x="915" y="3405"/>
                <a:ext cx="152" cy="102"/>
              </a:xfrm>
              <a:custGeom>
                <a:avLst/>
                <a:gdLst>
                  <a:gd name="T0" fmla="*/ 152 w 152"/>
                  <a:gd name="T1" fmla="*/ 93 h 102"/>
                  <a:gd name="T2" fmla="*/ 152 w 152"/>
                  <a:gd name="T3" fmla="*/ 93 h 102"/>
                  <a:gd name="T4" fmla="*/ 135 w 152"/>
                  <a:gd name="T5" fmla="*/ 76 h 102"/>
                  <a:gd name="T6" fmla="*/ 118 w 152"/>
                  <a:gd name="T7" fmla="*/ 68 h 102"/>
                  <a:gd name="T8" fmla="*/ 93 w 152"/>
                  <a:gd name="T9" fmla="*/ 59 h 102"/>
                  <a:gd name="T10" fmla="*/ 76 w 152"/>
                  <a:gd name="T11" fmla="*/ 51 h 102"/>
                  <a:gd name="T12" fmla="*/ 59 w 152"/>
                  <a:gd name="T13" fmla="*/ 43 h 102"/>
                  <a:gd name="T14" fmla="*/ 42 w 152"/>
                  <a:gd name="T15" fmla="*/ 26 h 102"/>
                  <a:gd name="T16" fmla="*/ 25 w 152"/>
                  <a:gd name="T17" fmla="*/ 17 h 102"/>
                  <a:gd name="T18" fmla="*/ 17 w 152"/>
                  <a:gd name="T19" fmla="*/ 0 h 102"/>
                  <a:gd name="T20" fmla="*/ 0 w 152"/>
                  <a:gd name="T21" fmla="*/ 0 h 102"/>
                  <a:gd name="T22" fmla="*/ 17 w 152"/>
                  <a:gd name="T23" fmla="*/ 26 h 102"/>
                  <a:gd name="T24" fmla="*/ 34 w 152"/>
                  <a:gd name="T25" fmla="*/ 43 h 102"/>
                  <a:gd name="T26" fmla="*/ 51 w 152"/>
                  <a:gd name="T27" fmla="*/ 51 h 102"/>
                  <a:gd name="T28" fmla="*/ 68 w 152"/>
                  <a:gd name="T29" fmla="*/ 59 h 102"/>
                  <a:gd name="T30" fmla="*/ 93 w 152"/>
                  <a:gd name="T31" fmla="*/ 68 h 102"/>
                  <a:gd name="T32" fmla="*/ 110 w 152"/>
                  <a:gd name="T33" fmla="*/ 85 h 102"/>
                  <a:gd name="T34" fmla="*/ 127 w 152"/>
                  <a:gd name="T35" fmla="*/ 93 h 102"/>
                  <a:gd name="T36" fmla="*/ 144 w 152"/>
                  <a:gd name="T37" fmla="*/ 102 h 102"/>
                  <a:gd name="T38" fmla="*/ 144 w 152"/>
                  <a:gd name="T39" fmla="*/ 102 h 102"/>
                  <a:gd name="T40" fmla="*/ 152 w 152"/>
                  <a:gd name="T41" fmla="*/ 93 h 10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2"/>
                  <a:gd name="T64" fmla="*/ 0 h 102"/>
                  <a:gd name="T65" fmla="*/ 152 w 152"/>
                  <a:gd name="T66" fmla="*/ 102 h 10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2" h="102">
                    <a:moveTo>
                      <a:pt x="152" y="93"/>
                    </a:moveTo>
                    <a:lnTo>
                      <a:pt x="152" y="93"/>
                    </a:lnTo>
                    <a:lnTo>
                      <a:pt x="135" y="76"/>
                    </a:lnTo>
                    <a:lnTo>
                      <a:pt x="118" y="68"/>
                    </a:lnTo>
                    <a:lnTo>
                      <a:pt x="93" y="59"/>
                    </a:lnTo>
                    <a:lnTo>
                      <a:pt x="76" y="51"/>
                    </a:lnTo>
                    <a:lnTo>
                      <a:pt x="59" y="43"/>
                    </a:lnTo>
                    <a:lnTo>
                      <a:pt x="42" y="26"/>
                    </a:lnTo>
                    <a:lnTo>
                      <a:pt x="25" y="17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17" y="26"/>
                    </a:lnTo>
                    <a:lnTo>
                      <a:pt x="34" y="43"/>
                    </a:lnTo>
                    <a:lnTo>
                      <a:pt x="51" y="51"/>
                    </a:lnTo>
                    <a:lnTo>
                      <a:pt x="68" y="59"/>
                    </a:lnTo>
                    <a:lnTo>
                      <a:pt x="93" y="68"/>
                    </a:lnTo>
                    <a:lnTo>
                      <a:pt x="110" y="85"/>
                    </a:lnTo>
                    <a:lnTo>
                      <a:pt x="127" y="93"/>
                    </a:lnTo>
                    <a:lnTo>
                      <a:pt x="144" y="102"/>
                    </a:lnTo>
                    <a:lnTo>
                      <a:pt x="152" y="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2" name="Freeform 62"/>
              <p:cNvSpPr>
                <a:spLocks/>
              </p:cNvSpPr>
              <p:nvPr/>
            </p:nvSpPr>
            <p:spPr bwMode="auto">
              <a:xfrm>
                <a:off x="1059" y="3498"/>
                <a:ext cx="34" cy="144"/>
              </a:xfrm>
              <a:custGeom>
                <a:avLst/>
                <a:gdLst>
                  <a:gd name="T0" fmla="*/ 34 w 34"/>
                  <a:gd name="T1" fmla="*/ 136 h 144"/>
                  <a:gd name="T2" fmla="*/ 34 w 34"/>
                  <a:gd name="T3" fmla="*/ 136 h 144"/>
                  <a:gd name="T4" fmla="*/ 25 w 34"/>
                  <a:gd name="T5" fmla="*/ 102 h 144"/>
                  <a:gd name="T6" fmla="*/ 25 w 34"/>
                  <a:gd name="T7" fmla="*/ 68 h 144"/>
                  <a:gd name="T8" fmla="*/ 25 w 34"/>
                  <a:gd name="T9" fmla="*/ 26 h 144"/>
                  <a:gd name="T10" fmla="*/ 8 w 34"/>
                  <a:gd name="T11" fmla="*/ 0 h 144"/>
                  <a:gd name="T12" fmla="*/ 0 w 34"/>
                  <a:gd name="T13" fmla="*/ 9 h 144"/>
                  <a:gd name="T14" fmla="*/ 8 w 34"/>
                  <a:gd name="T15" fmla="*/ 26 h 144"/>
                  <a:gd name="T16" fmla="*/ 17 w 34"/>
                  <a:gd name="T17" fmla="*/ 68 h 144"/>
                  <a:gd name="T18" fmla="*/ 17 w 34"/>
                  <a:gd name="T19" fmla="*/ 102 h 144"/>
                  <a:gd name="T20" fmla="*/ 25 w 34"/>
                  <a:gd name="T21" fmla="*/ 144 h 144"/>
                  <a:gd name="T22" fmla="*/ 25 w 34"/>
                  <a:gd name="T23" fmla="*/ 144 h 144"/>
                  <a:gd name="T24" fmla="*/ 34 w 34"/>
                  <a:gd name="T25" fmla="*/ 136 h 14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4"/>
                  <a:gd name="T40" fmla="*/ 0 h 144"/>
                  <a:gd name="T41" fmla="*/ 34 w 34"/>
                  <a:gd name="T42" fmla="*/ 144 h 14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4" h="144">
                    <a:moveTo>
                      <a:pt x="34" y="136"/>
                    </a:moveTo>
                    <a:lnTo>
                      <a:pt x="34" y="136"/>
                    </a:lnTo>
                    <a:lnTo>
                      <a:pt x="25" y="102"/>
                    </a:lnTo>
                    <a:lnTo>
                      <a:pt x="25" y="68"/>
                    </a:lnTo>
                    <a:lnTo>
                      <a:pt x="25" y="26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8" y="26"/>
                    </a:lnTo>
                    <a:lnTo>
                      <a:pt x="17" y="68"/>
                    </a:lnTo>
                    <a:lnTo>
                      <a:pt x="17" y="102"/>
                    </a:lnTo>
                    <a:lnTo>
                      <a:pt x="25" y="144"/>
                    </a:lnTo>
                    <a:lnTo>
                      <a:pt x="34" y="1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3" name="Freeform 63"/>
              <p:cNvSpPr>
                <a:spLocks/>
              </p:cNvSpPr>
              <p:nvPr/>
            </p:nvSpPr>
            <p:spPr bwMode="auto">
              <a:xfrm>
                <a:off x="1084" y="3634"/>
                <a:ext cx="110" cy="127"/>
              </a:xfrm>
              <a:custGeom>
                <a:avLst/>
                <a:gdLst>
                  <a:gd name="T0" fmla="*/ 110 w 110"/>
                  <a:gd name="T1" fmla="*/ 110 h 127"/>
                  <a:gd name="T2" fmla="*/ 110 w 110"/>
                  <a:gd name="T3" fmla="*/ 110 h 127"/>
                  <a:gd name="T4" fmla="*/ 93 w 110"/>
                  <a:gd name="T5" fmla="*/ 102 h 127"/>
                  <a:gd name="T6" fmla="*/ 76 w 110"/>
                  <a:gd name="T7" fmla="*/ 93 h 127"/>
                  <a:gd name="T8" fmla="*/ 60 w 110"/>
                  <a:gd name="T9" fmla="*/ 85 h 127"/>
                  <a:gd name="T10" fmla="*/ 51 w 110"/>
                  <a:gd name="T11" fmla="*/ 68 h 127"/>
                  <a:gd name="T12" fmla="*/ 34 w 110"/>
                  <a:gd name="T13" fmla="*/ 51 h 127"/>
                  <a:gd name="T14" fmla="*/ 26 w 110"/>
                  <a:gd name="T15" fmla="*/ 34 h 127"/>
                  <a:gd name="T16" fmla="*/ 17 w 110"/>
                  <a:gd name="T17" fmla="*/ 17 h 127"/>
                  <a:gd name="T18" fmla="*/ 9 w 110"/>
                  <a:gd name="T19" fmla="*/ 0 h 127"/>
                  <a:gd name="T20" fmla="*/ 0 w 110"/>
                  <a:gd name="T21" fmla="*/ 8 h 127"/>
                  <a:gd name="T22" fmla="*/ 9 w 110"/>
                  <a:gd name="T23" fmla="*/ 25 h 127"/>
                  <a:gd name="T24" fmla="*/ 17 w 110"/>
                  <a:gd name="T25" fmla="*/ 42 h 127"/>
                  <a:gd name="T26" fmla="*/ 26 w 110"/>
                  <a:gd name="T27" fmla="*/ 59 h 127"/>
                  <a:gd name="T28" fmla="*/ 43 w 110"/>
                  <a:gd name="T29" fmla="*/ 76 h 127"/>
                  <a:gd name="T30" fmla="*/ 51 w 110"/>
                  <a:gd name="T31" fmla="*/ 93 h 127"/>
                  <a:gd name="T32" fmla="*/ 68 w 110"/>
                  <a:gd name="T33" fmla="*/ 102 h 127"/>
                  <a:gd name="T34" fmla="*/ 85 w 110"/>
                  <a:gd name="T35" fmla="*/ 118 h 127"/>
                  <a:gd name="T36" fmla="*/ 110 w 110"/>
                  <a:gd name="T37" fmla="*/ 127 h 127"/>
                  <a:gd name="T38" fmla="*/ 110 w 110"/>
                  <a:gd name="T39" fmla="*/ 127 h 127"/>
                  <a:gd name="T40" fmla="*/ 110 w 110"/>
                  <a:gd name="T41" fmla="*/ 110 h 1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0"/>
                  <a:gd name="T64" fmla="*/ 0 h 127"/>
                  <a:gd name="T65" fmla="*/ 110 w 110"/>
                  <a:gd name="T66" fmla="*/ 127 h 12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0" h="127">
                    <a:moveTo>
                      <a:pt x="110" y="110"/>
                    </a:moveTo>
                    <a:lnTo>
                      <a:pt x="110" y="110"/>
                    </a:lnTo>
                    <a:lnTo>
                      <a:pt x="93" y="102"/>
                    </a:lnTo>
                    <a:lnTo>
                      <a:pt x="76" y="93"/>
                    </a:lnTo>
                    <a:lnTo>
                      <a:pt x="60" y="85"/>
                    </a:lnTo>
                    <a:lnTo>
                      <a:pt x="51" y="68"/>
                    </a:lnTo>
                    <a:lnTo>
                      <a:pt x="34" y="51"/>
                    </a:lnTo>
                    <a:lnTo>
                      <a:pt x="26" y="34"/>
                    </a:lnTo>
                    <a:lnTo>
                      <a:pt x="17" y="17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9" y="25"/>
                    </a:lnTo>
                    <a:lnTo>
                      <a:pt x="17" y="42"/>
                    </a:lnTo>
                    <a:lnTo>
                      <a:pt x="26" y="59"/>
                    </a:lnTo>
                    <a:lnTo>
                      <a:pt x="43" y="76"/>
                    </a:lnTo>
                    <a:lnTo>
                      <a:pt x="51" y="93"/>
                    </a:lnTo>
                    <a:lnTo>
                      <a:pt x="68" y="102"/>
                    </a:lnTo>
                    <a:lnTo>
                      <a:pt x="85" y="118"/>
                    </a:lnTo>
                    <a:lnTo>
                      <a:pt x="110" y="127"/>
                    </a:lnTo>
                    <a:lnTo>
                      <a:pt x="110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4" name="Freeform 64"/>
              <p:cNvSpPr>
                <a:spLocks/>
              </p:cNvSpPr>
              <p:nvPr/>
            </p:nvSpPr>
            <p:spPr bwMode="auto">
              <a:xfrm>
                <a:off x="1194" y="3736"/>
                <a:ext cx="254" cy="50"/>
              </a:xfrm>
              <a:custGeom>
                <a:avLst/>
                <a:gdLst>
                  <a:gd name="T0" fmla="*/ 246 w 254"/>
                  <a:gd name="T1" fmla="*/ 0 h 50"/>
                  <a:gd name="T2" fmla="*/ 246 w 254"/>
                  <a:gd name="T3" fmla="*/ 0 h 50"/>
                  <a:gd name="T4" fmla="*/ 229 w 254"/>
                  <a:gd name="T5" fmla="*/ 8 h 50"/>
                  <a:gd name="T6" fmla="*/ 221 w 254"/>
                  <a:gd name="T7" fmla="*/ 16 h 50"/>
                  <a:gd name="T8" fmla="*/ 204 w 254"/>
                  <a:gd name="T9" fmla="*/ 25 h 50"/>
                  <a:gd name="T10" fmla="*/ 195 w 254"/>
                  <a:gd name="T11" fmla="*/ 33 h 50"/>
                  <a:gd name="T12" fmla="*/ 178 w 254"/>
                  <a:gd name="T13" fmla="*/ 42 h 50"/>
                  <a:gd name="T14" fmla="*/ 161 w 254"/>
                  <a:gd name="T15" fmla="*/ 42 h 50"/>
                  <a:gd name="T16" fmla="*/ 144 w 254"/>
                  <a:gd name="T17" fmla="*/ 42 h 50"/>
                  <a:gd name="T18" fmla="*/ 127 w 254"/>
                  <a:gd name="T19" fmla="*/ 42 h 50"/>
                  <a:gd name="T20" fmla="*/ 110 w 254"/>
                  <a:gd name="T21" fmla="*/ 42 h 50"/>
                  <a:gd name="T22" fmla="*/ 102 w 254"/>
                  <a:gd name="T23" fmla="*/ 33 h 50"/>
                  <a:gd name="T24" fmla="*/ 85 w 254"/>
                  <a:gd name="T25" fmla="*/ 33 h 50"/>
                  <a:gd name="T26" fmla="*/ 68 w 254"/>
                  <a:gd name="T27" fmla="*/ 33 h 50"/>
                  <a:gd name="T28" fmla="*/ 51 w 254"/>
                  <a:gd name="T29" fmla="*/ 25 h 50"/>
                  <a:gd name="T30" fmla="*/ 34 w 254"/>
                  <a:gd name="T31" fmla="*/ 16 h 50"/>
                  <a:gd name="T32" fmla="*/ 17 w 254"/>
                  <a:gd name="T33" fmla="*/ 16 h 50"/>
                  <a:gd name="T34" fmla="*/ 0 w 254"/>
                  <a:gd name="T35" fmla="*/ 8 h 50"/>
                  <a:gd name="T36" fmla="*/ 0 w 254"/>
                  <a:gd name="T37" fmla="*/ 25 h 50"/>
                  <a:gd name="T38" fmla="*/ 17 w 254"/>
                  <a:gd name="T39" fmla="*/ 25 h 50"/>
                  <a:gd name="T40" fmla="*/ 26 w 254"/>
                  <a:gd name="T41" fmla="*/ 33 h 50"/>
                  <a:gd name="T42" fmla="*/ 43 w 254"/>
                  <a:gd name="T43" fmla="*/ 42 h 50"/>
                  <a:gd name="T44" fmla="*/ 60 w 254"/>
                  <a:gd name="T45" fmla="*/ 42 h 50"/>
                  <a:gd name="T46" fmla="*/ 77 w 254"/>
                  <a:gd name="T47" fmla="*/ 42 h 50"/>
                  <a:gd name="T48" fmla="*/ 94 w 254"/>
                  <a:gd name="T49" fmla="*/ 50 h 50"/>
                  <a:gd name="T50" fmla="*/ 110 w 254"/>
                  <a:gd name="T51" fmla="*/ 50 h 50"/>
                  <a:gd name="T52" fmla="*/ 127 w 254"/>
                  <a:gd name="T53" fmla="*/ 50 h 50"/>
                  <a:gd name="T54" fmla="*/ 144 w 254"/>
                  <a:gd name="T55" fmla="*/ 50 h 50"/>
                  <a:gd name="T56" fmla="*/ 161 w 254"/>
                  <a:gd name="T57" fmla="*/ 50 h 50"/>
                  <a:gd name="T58" fmla="*/ 178 w 254"/>
                  <a:gd name="T59" fmla="*/ 50 h 50"/>
                  <a:gd name="T60" fmla="*/ 195 w 254"/>
                  <a:gd name="T61" fmla="*/ 42 h 50"/>
                  <a:gd name="T62" fmla="*/ 212 w 254"/>
                  <a:gd name="T63" fmla="*/ 42 h 50"/>
                  <a:gd name="T64" fmla="*/ 229 w 254"/>
                  <a:gd name="T65" fmla="*/ 33 h 50"/>
                  <a:gd name="T66" fmla="*/ 238 w 254"/>
                  <a:gd name="T67" fmla="*/ 25 h 50"/>
                  <a:gd name="T68" fmla="*/ 254 w 254"/>
                  <a:gd name="T69" fmla="*/ 8 h 50"/>
                  <a:gd name="T70" fmla="*/ 254 w 254"/>
                  <a:gd name="T71" fmla="*/ 8 h 50"/>
                  <a:gd name="T72" fmla="*/ 246 w 254"/>
                  <a:gd name="T73" fmla="*/ 0 h 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54"/>
                  <a:gd name="T112" fmla="*/ 0 h 50"/>
                  <a:gd name="T113" fmla="*/ 254 w 254"/>
                  <a:gd name="T114" fmla="*/ 50 h 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54" h="50">
                    <a:moveTo>
                      <a:pt x="246" y="0"/>
                    </a:moveTo>
                    <a:lnTo>
                      <a:pt x="246" y="0"/>
                    </a:lnTo>
                    <a:lnTo>
                      <a:pt x="229" y="8"/>
                    </a:lnTo>
                    <a:lnTo>
                      <a:pt x="221" y="16"/>
                    </a:lnTo>
                    <a:lnTo>
                      <a:pt x="204" y="25"/>
                    </a:lnTo>
                    <a:lnTo>
                      <a:pt x="195" y="33"/>
                    </a:lnTo>
                    <a:lnTo>
                      <a:pt x="178" y="42"/>
                    </a:lnTo>
                    <a:lnTo>
                      <a:pt x="161" y="42"/>
                    </a:lnTo>
                    <a:lnTo>
                      <a:pt x="144" y="42"/>
                    </a:lnTo>
                    <a:lnTo>
                      <a:pt x="127" y="42"/>
                    </a:lnTo>
                    <a:lnTo>
                      <a:pt x="110" y="42"/>
                    </a:lnTo>
                    <a:lnTo>
                      <a:pt x="102" y="33"/>
                    </a:lnTo>
                    <a:lnTo>
                      <a:pt x="85" y="33"/>
                    </a:lnTo>
                    <a:lnTo>
                      <a:pt x="68" y="33"/>
                    </a:lnTo>
                    <a:lnTo>
                      <a:pt x="51" y="25"/>
                    </a:lnTo>
                    <a:lnTo>
                      <a:pt x="34" y="16"/>
                    </a:lnTo>
                    <a:lnTo>
                      <a:pt x="17" y="16"/>
                    </a:lnTo>
                    <a:lnTo>
                      <a:pt x="0" y="8"/>
                    </a:lnTo>
                    <a:lnTo>
                      <a:pt x="0" y="25"/>
                    </a:lnTo>
                    <a:lnTo>
                      <a:pt x="17" y="25"/>
                    </a:lnTo>
                    <a:lnTo>
                      <a:pt x="26" y="33"/>
                    </a:lnTo>
                    <a:lnTo>
                      <a:pt x="43" y="42"/>
                    </a:lnTo>
                    <a:lnTo>
                      <a:pt x="60" y="42"/>
                    </a:lnTo>
                    <a:lnTo>
                      <a:pt x="77" y="42"/>
                    </a:lnTo>
                    <a:lnTo>
                      <a:pt x="94" y="50"/>
                    </a:lnTo>
                    <a:lnTo>
                      <a:pt x="110" y="50"/>
                    </a:lnTo>
                    <a:lnTo>
                      <a:pt x="127" y="50"/>
                    </a:lnTo>
                    <a:lnTo>
                      <a:pt x="144" y="50"/>
                    </a:lnTo>
                    <a:lnTo>
                      <a:pt x="161" y="50"/>
                    </a:lnTo>
                    <a:lnTo>
                      <a:pt x="178" y="50"/>
                    </a:lnTo>
                    <a:lnTo>
                      <a:pt x="195" y="42"/>
                    </a:lnTo>
                    <a:lnTo>
                      <a:pt x="212" y="42"/>
                    </a:lnTo>
                    <a:lnTo>
                      <a:pt x="229" y="33"/>
                    </a:lnTo>
                    <a:lnTo>
                      <a:pt x="238" y="25"/>
                    </a:lnTo>
                    <a:lnTo>
                      <a:pt x="254" y="8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5" name="Freeform 65"/>
              <p:cNvSpPr>
                <a:spLocks/>
              </p:cNvSpPr>
              <p:nvPr/>
            </p:nvSpPr>
            <p:spPr bwMode="auto">
              <a:xfrm>
                <a:off x="1432" y="3583"/>
                <a:ext cx="33" cy="161"/>
              </a:xfrm>
              <a:custGeom>
                <a:avLst/>
                <a:gdLst>
                  <a:gd name="T0" fmla="*/ 0 w 33"/>
                  <a:gd name="T1" fmla="*/ 0 h 161"/>
                  <a:gd name="T2" fmla="*/ 0 w 33"/>
                  <a:gd name="T3" fmla="*/ 0 h 161"/>
                  <a:gd name="T4" fmla="*/ 0 w 33"/>
                  <a:gd name="T5" fmla="*/ 17 h 161"/>
                  <a:gd name="T6" fmla="*/ 8 w 33"/>
                  <a:gd name="T7" fmla="*/ 42 h 161"/>
                  <a:gd name="T8" fmla="*/ 8 w 33"/>
                  <a:gd name="T9" fmla="*/ 59 h 161"/>
                  <a:gd name="T10" fmla="*/ 16 w 33"/>
                  <a:gd name="T11" fmla="*/ 85 h 161"/>
                  <a:gd name="T12" fmla="*/ 16 w 33"/>
                  <a:gd name="T13" fmla="*/ 102 h 161"/>
                  <a:gd name="T14" fmla="*/ 16 w 33"/>
                  <a:gd name="T15" fmla="*/ 119 h 161"/>
                  <a:gd name="T16" fmla="*/ 16 w 33"/>
                  <a:gd name="T17" fmla="*/ 136 h 161"/>
                  <a:gd name="T18" fmla="*/ 8 w 33"/>
                  <a:gd name="T19" fmla="*/ 153 h 161"/>
                  <a:gd name="T20" fmla="*/ 16 w 33"/>
                  <a:gd name="T21" fmla="*/ 161 h 161"/>
                  <a:gd name="T22" fmla="*/ 25 w 33"/>
                  <a:gd name="T23" fmla="*/ 144 h 161"/>
                  <a:gd name="T24" fmla="*/ 33 w 33"/>
                  <a:gd name="T25" fmla="*/ 119 h 161"/>
                  <a:gd name="T26" fmla="*/ 33 w 33"/>
                  <a:gd name="T27" fmla="*/ 102 h 161"/>
                  <a:gd name="T28" fmla="*/ 25 w 33"/>
                  <a:gd name="T29" fmla="*/ 85 h 161"/>
                  <a:gd name="T30" fmla="*/ 25 w 33"/>
                  <a:gd name="T31" fmla="*/ 59 h 161"/>
                  <a:gd name="T32" fmla="*/ 16 w 33"/>
                  <a:gd name="T33" fmla="*/ 42 h 161"/>
                  <a:gd name="T34" fmla="*/ 8 w 33"/>
                  <a:gd name="T35" fmla="*/ 17 h 161"/>
                  <a:gd name="T36" fmla="*/ 8 w 33"/>
                  <a:gd name="T37" fmla="*/ 0 h 161"/>
                  <a:gd name="T38" fmla="*/ 8 w 33"/>
                  <a:gd name="T39" fmla="*/ 0 h 161"/>
                  <a:gd name="T40" fmla="*/ 0 w 33"/>
                  <a:gd name="T41" fmla="*/ 0 h 16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3"/>
                  <a:gd name="T64" fmla="*/ 0 h 161"/>
                  <a:gd name="T65" fmla="*/ 33 w 33"/>
                  <a:gd name="T66" fmla="*/ 161 h 16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3" h="161">
                    <a:moveTo>
                      <a:pt x="0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8" y="42"/>
                    </a:lnTo>
                    <a:lnTo>
                      <a:pt x="8" y="59"/>
                    </a:lnTo>
                    <a:lnTo>
                      <a:pt x="16" y="85"/>
                    </a:lnTo>
                    <a:lnTo>
                      <a:pt x="16" y="102"/>
                    </a:lnTo>
                    <a:lnTo>
                      <a:pt x="16" y="119"/>
                    </a:lnTo>
                    <a:lnTo>
                      <a:pt x="16" y="136"/>
                    </a:lnTo>
                    <a:lnTo>
                      <a:pt x="8" y="153"/>
                    </a:lnTo>
                    <a:lnTo>
                      <a:pt x="16" y="161"/>
                    </a:lnTo>
                    <a:lnTo>
                      <a:pt x="25" y="144"/>
                    </a:lnTo>
                    <a:lnTo>
                      <a:pt x="33" y="119"/>
                    </a:lnTo>
                    <a:lnTo>
                      <a:pt x="33" y="102"/>
                    </a:lnTo>
                    <a:lnTo>
                      <a:pt x="25" y="85"/>
                    </a:lnTo>
                    <a:lnTo>
                      <a:pt x="25" y="59"/>
                    </a:lnTo>
                    <a:lnTo>
                      <a:pt x="16" y="42"/>
                    </a:lnTo>
                    <a:lnTo>
                      <a:pt x="8" y="17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6" name="Freeform 66"/>
              <p:cNvSpPr>
                <a:spLocks/>
              </p:cNvSpPr>
              <p:nvPr/>
            </p:nvSpPr>
            <p:spPr bwMode="auto">
              <a:xfrm>
                <a:off x="1432" y="3507"/>
                <a:ext cx="59" cy="76"/>
              </a:xfrm>
              <a:custGeom>
                <a:avLst/>
                <a:gdLst>
                  <a:gd name="T0" fmla="*/ 50 w 59"/>
                  <a:gd name="T1" fmla="*/ 0 h 76"/>
                  <a:gd name="T2" fmla="*/ 50 w 59"/>
                  <a:gd name="T3" fmla="*/ 0 h 76"/>
                  <a:gd name="T4" fmla="*/ 42 w 59"/>
                  <a:gd name="T5" fmla="*/ 17 h 76"/>
                  <a:gd name="T6" fmla="*/ 33 w 59"/>
                  <a:gd name="T7" fmla="*/ 25 h 76"/>
                  <a:gd name="T8" fmla="*/ 33 w 59"/>
                  <a:gd name="T9" fmla="*/ 34 h 76"/>
                  <a:gd name="T10" fmla="*/ 16 w 59"/>
                  <a:gd name="T11" fmla="*/ 42 h 76"/>
                  <a:gd name="T12" fmla="*/ 8 w 59"/>
                  <a:gd name="T13" fmla="*/ 51 h 76"/>
                  <a:gd name="T14" fmla="*/ 0 w 59"/>
                  <a:gd name="T15" fmla="*/ 59 h 76"/>
                  <a:gd name="T16" fmla="*/ 0 w 59"/>
                  <a:gd name="T17" fmla="*/ 68 h 76"/>
                  <a:gd name="T18" fmla="*/ 0 w 59"/>
                  <a:gd name="T19" fmla="*/ 76 h 76"/>
                  <a:gd name="T20" fmla="*/ 8 w 59"/>
                  <a:gd name="T21" fmla="*/ 76 h 76"/>
                  <a:gd name="T22" fmla="*/ 8 w 59"/>
                  <a:gd name="T23" fmla="*/ 68 h 76"/>
                  <a:gd name="T24" fmla="*/ 16 w 59"/>
                  <a:gd name="T25" fmla="*/ 68 h 76"/>
                  <a:gd name="T26" fmla="*/ 16 w 59"/>
                  <a:gd name="T27" fmla="*/ 59 h 76"/>
                  <a:gd name="T28" fmla="*/ 25 w 59"/>
                  <a:gd name="T29" fmla="*/ 51 h 76"/>
                  <a:gd name="T30" fmla="*/ 33 w 59"/>
                  <a:gd name="T31" fmla="*/ 42 h 76"/>
                  <a:gd name="T32" fmla="*/ 50 w 59"/>
                  <a:gd name="T33" fmla="*/ 34 h 76"/>
                  <a:gd name="T34" fmla="*/ 59 w 59"/>
                  <a:gd name="T35" fmla="*/ 17 h 76"/>
                  <a:gd name="T36" fmla="*/ 59 w 59"/>
                  <a:gd name="T37" fmla="*/ 8 h 76"/>
                  <a:gd name="T38" fmla="*/ 59 w 59"/>
                  <a:gd name="T39" fmla="*/ 8 h 76"/>
                  <a:gd name="T40" fmla="*/ 50 w 59"/>
                  <a:gd name="T41" fmla="*/ 0 h 7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76"/>
                  <a:gd name="T65" fmla="*/ 59 w 59"/>
                  <a:gd name="T66" fmla="*/ 76 h 7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76">
                    <a:moveTo>
                      <a:pt x="50" y="0"/>
                    </a:moveTo>
                    <a:lnTo>
                      <a:pt x="50" y="0"/>
                    </a:lnTo>
                    <a:lnTo>
                      <a:pt x="42" y="17"/>
                    </a:lnTo>
                    <a:lnTo>
                      <a:pt x="33" y="25"/>
                    </a:lnTo>
                    <a:lnTo>
                      <a:pt x="33" y="34"/>
                    </a:lnTo>
                    <a:lnTo>
                      <a:pt x="16" y="42"/>
                    </a:lnTo>
                    <a:lnTo>
                      <a:pt x="8" y="51"/>
                    </a:lnTo>
                    <a:lnTo>
                      <a:pt x="0" y="59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8" y="76"/>
                    </a:lnTo>
                    <a:lnTo>
                      <a:pt x="8" y="68"/>
                    </a:lnTo>
                    <a:lnTo>
                      <a:pt x="16" y="68"/>
                    </a:lnTo>
                    <a:lnTo>
                      <a:pt x="16" y="59"/>
                    </a:lnTo>
                    <a:lnTo>
                      <a:pt x="25" y="51"/>
                    </a:lnTo>
                    <a:lnTo>
                      <a:pt x="33" y="42"/>
                    </a:lnTo>
                    <a:lnTo>
                      <a:pt x="50" y="34"/>
                    </a:lnTo>
                    <a:lnTo>
                      <a:pt x="59" y="17"/>
                    </a:lnTo>
                    <a:lnTo>
                      <a:pt x="59" y="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7" name="Freeform 67"/>
              <p:cNvSpPr>
                <a:spLocks/>
              </p:cNvSpPr>
              <p:nvPr/>
            </p:nvSpPr>
            <p:spPr bwMode="auto">
              <a:xfrm>
                <a:off x="1457" y="3431"/>
                <a:ext cx="34" cy="84"/>
              </a:xfrm>
              <a:custGeom>
                <a:avLst/>
                <a:gdLst>
                  <a:gd name="T0" fmla="*/ 8 w 34"/>
                  <a:gd name="T1" fmla="*/ 0 h 84"/>
                  <a:gd name="T2" fmla="*/ 8 w 34"/>
                  <a:gd name="T3" fmla="*/ 17 h 84"/>
                  <a:gd name="T4" fmla="*/ 17 w 34"/>
                  <a:gd name="T5" fmla="*/ 25 h 84"/>
                  <a:gd name="T6" fmla="*/ 25 w 34"/>
                  <a:gd name="T7" fmla="*/ 42 h 84"/>
                  <a:gd name="T8" fmla="*/ 25 w 34"/>
                  <a:gd name="T9" fmla="*/ 59 h 84"/>
                  <a:gd name="T10" fmla="*/ 25 w 34"/>
                  <a:gd name="T11" fmla="*/ 76 h 84"/>
                  <a:gd name="T12" fmla="*/ 34 w 34"/>
                  <a:gd name="T13" fmla="*/ 84 h 84"/>
                  <a:gd name="T14" fmla="*/ 34 w 34"/>
                  <a:gd name="T15" fmla="*/ 59 h 84"/>
                  <a:gd name="T16" fmla="*/ 34 w 34"/>
                  <a:gd name="T17" fmla="*/ 42 h 84"/>
                  <a:gd name="T18" fmla="*/ 34 w 34"/>
                  <a:gd name="T19" fmla="*/ 25 h 84"/>
                  <a:gd name="T20" fmla="*/ 17 w 34"/>
                  <a:gd name="T21" fmla="*/ 8 h 84"/>
                  <a:gd name="T22" fmla="*/ 8 w 34"/>
                  <a:gd name="T23" fmla="*/ 17 h 84"/>
                  <a:gd name="T24" fmla="*/ 8 w 34"/>
                  <a:gd name="T25" fmla="*/ 0 h 84"/>
                  <a:gd name="T26" fmla="*/ 0 w 34"/>
                  <a:gd name="T27" fmla="*/ 8 h 84"/>
                  <a:gd name="T28" fmla="*/ 8 w 34"/>
                  <a:gd name="T29" fmla="*/ 17 h 84"/>
                  <a:gd name="T30" fmla="*/ 8 w 34"/>
                  <a:gd name="T31" fmla="*/ 0 h 8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4"/>
                  <a:gd name="T49" fmla="*/ 0 h 84"/>
                  <a:gd name="T50" fmla="*/ 34 w 34"/>
                  <a:gd name="T51" fmla="*/ 84 h 8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4" h="84">
                    <a:moveTo>
                      <a:pt x="8" y="0"/>
                    </a:moveTo>
                    <a:lnTo>
                      <a:pt x="8" y="17"/>
                    </a:lnTo>
                    <a:lnTo>
                      <a:pt x="17" y="25"/>
                    </a:lnTo>
                    <a:lnTo>
                      <a:pt x="25" y="42"/>
                    </a:lnTo>
                    <a:lnTo>
                      <a:pt x="25" y="59"/>
                    </a:lnTo>
                    <a:lnTo>
                      <a:pt x="25" y="76"/>
                    </a:lnTo>
                    <a:lnTo>
                      <a:pt x="34" y="84"/>
                    </a:lnTo>
                    <a:lnTo>
                      <a:pt x="34" y="59"/>
                    </a:lnTo>
                    <a:lnTo>
                      <a:pt x="34" y="42"/>
                    </a:lnTo>
                    <a:lnTo>
                      <a:pt x="34" y="25"/>
                    </a:lnTo>
                    <a:lnTo>
                      <a:pt x="17" y="8"/>
                    </a:lnTo>
                    <a:lnTo>
                      <a:pt x="8" y="17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8" name="Freeform 68"/>
              <p:cNvSpPr>
                <a:spLocks/>
              </p:cNvSpPr>
              <p:nvPr/>
            </p:nvSpPr>
            <p:spPr bwMode="auto">
              <a:xfrm>
                <a:off x="1465" y="3363"/>
                <a:ext cx="136" cy="85"/>
              </a:xfrm>
              <a:custGeom>
                <a:avLst/>
                <a:gdLst>
                  <a:gd name="T0" fmla="*/ 136 w 136"/>
                  <a:gd name="T1" fmla="*/ 0 h 85"/>
                  <a:gd name="T2" fmla="*/ 127 w 136"/>
                  <a:gd name="T3" fmla="*/ 0 h 85"/>
                  <a:gd name="T4" fmla="*/ 119 w 136"/>
                  <a:gd name="T5" fmla="*/ 8 h 85"/>
                  <a:gd name="T6" fmla="*/ 102 w 136"/>
                  <a:gd name="T7" fmla="*/ 25 h 85"/>
                  <a:gd name="T8" fmla="*/ 85 w 136"/>
                  <a:gd name="T9" fmla="*/ 34 h 85"/>
                  <a:gd name="T10" fmla="*/ 68 w 136"/>
                  <a:gd name="T11" fmla="*/ 42 h 85"/>
                  <a:gd name="T12" fmla="*/ 51 w 136"/>
                  <a:gd name="T13" fmla="*/ 51 h 85"/>
                  <a:gd name="T14" fmla="*/ 34 w 136"/>
                  <a:gd name="T15" fmla="*/ 59 h 85"/>
                  <a:gd name="T16" fmla="*/ 17 w 136"/>
                  <a:gd name="T17" fmla="*/ 68 h 85"/>
                  <a:gd name="T18" fmla="*/ 0 w 136"/>
                  <a:gd name="T19" fmla="*/ 68 h 85"/>
                  <a:gd name="T20" fmla="*/ 0 w 136"/>
                  <a:gd name="T21" fmla="*/ 85 h 85"/>
                  <a:gd name="T22" fmla="*/ 17 w 136"/>
                  <a:gd name="T23" fmla="*/ 76 h 85"/>
                  <a:gd name="T24" fmla="*/ 34 w 136"/>
                  <a:gd name="T25" fmla="*/ 68 h 85"/>
                  <a:gd name="T26" fmla="*/ 60 w 136"/>
                  <a:gd name="T27" fmla="*/ 59 h 85"/>
                  <a:gd name="T28" fmla="*/ 77 w 136"/>
                  <a:gd name="T29" fmla="*/ 51 h 85"/>
                  <a:gd name="T30" fmla="*/ 94 w 136"/>
                  <a:gd name="T31" fmla="*/ 42 h 85"/>
                  <a:gd name="T32" fmla="*/ 111 w 136"/>
                  <a:gd name="T33" fmla="*/ 34 h 85"/>
                  <a:gd name="T34" fmla="*/ 127 w 136"/>
                  <a:gd name="T35" fmla="*/ 25 h 85"/>
                  <a:gd name="T36" fmla="*/ 136 w 136"/>
                  <a:gd name="T37" fmla="*/ 8 h 85"/>
                  <a:gd name="T38" fmla="*/ 127 w 136"/>
                  <a:gd name="T39" fmla="*/ 8 h 85"/>
                  <a:gd name="T40" fmla="*/ 136 w 136"/>
                  <a:gd name="T41" fmla="*/ 0 h 85"/>
                  <a:gd name="T42" fmla="*/ 136 w 136"/>
                  <a:gd name="T43" fmla="*/ 0 h 85"/>
                  <a:gd name="T44" fmla="*/ 127 w 136"/>
                  <a:gd name="T45" fmla="*/ 0 h 85"/>
                  <a:gd name="T46" fmla="*/ 136 w 136"/>
                  <a:gd name="T47" fmla="*/ 0 h 8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6"/>
                  <a:gd name="T73" fmla="*/ 0 h 85"/>
                  <a:gd name="T74" fmla="*/ 136 w 136"/>
                  <a:gd name="T75" fmla="*/ 85 h 8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6" h="85">
                    <a:moveTo>
                      <a:pt x="136" y="0"/>
                    </a:moveTo>
                    <a:lnTo>
                      <a:pt x="127" y="0"/>
                    </a:lnTo>
                    <a:lnTo>
                      <a:pt x="119" y="8"/>
                    </a:lnTo>
                    <a:lnTo>
                      <a:pt x="102" y="25"/>
                    </a:lnTo>
                    <a:lnTo>
                      <a:pt x="85" y="34"/>
                    </a:lnTo>
                    <a:lnTo>
                      <a:pt x="68" y="42"/>
                    </a:lnTo>
                    <a:lnTo>
                      <a:pt x="51" y="51"/>
                    </a:lnTo>
                    <a:lnTo>
                      <a:pt x="34" y="59"/>
                    </a:lnTo>
                    <a:lnTo>
                      <a:pt x="17" y="68"/>
                    </a:lnTo>
                    <a:lnTo>
                      <a:pt x="0" y="68"/>
                    </a:lnTo>
                    <a:lnTo>
                      <a:pt x="0" y="85"/>
                    </a:lnTo>
                    <a:lnTo>
                      <a:pt x="17" y="76"/>
                    </a:lnTo>
                    <a:lnTo>
                      <a:pt x="34" y="68"/>
                    </a:lnTo>
                    <a:lnTo>
                      <a:pt x="60" y="59"/>
                    </a:lnTo>
                    <a:lnTo>
                      <a:pt x="77" y="51"/>
                    </a:lnTo>
                    <a:lnTo>
                      <a:pt x="94" y="42"/>
                    </a:lnTo>
                    <a:lnTo>
                      <a:pt x="111" y="34"/>
                    </a:lnTo>
                    <a:lnTo>
                      <a:pt x="127" y="25"/>
                    </a:lnTo>
                    <a:lnTo>
                      <a:pt x="136" y="8"/>
                    </a:lnTo>
                    <a:lnTo>
                      <a:pt x="127" y="8"/>
                    </a:lnTo>
                    <a:lnTo>
                      <a:pt x="136" y="0"/>
                    </a:lnTo>
                    <a:lnTo>
                      <a:pt x="127" y="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49" name="Freeform 69"/>
              <p:cNvSpPr>
                <a:spLocks/>
              </p:cNvSpPr>
              <p:nvPr/>
            </p:nvSpPr>
            <p:spPr bwMode="auto">
              <a:xfrm>
                <a:off x="1592" y="3337"/>
                <a:ext cx="51" cy="34"/>
              </a:xfrm>
              <a:custGeom>
                <a:avLst/>
                <a:gdLst>
                  <a:gd name="T0" fmla="*/ 51 w 51"/>
                  <a:gd name="T1" fmla="*/ 0 h 34"/>
                  <a:gd name="T2" fmla="*/ 51 w 51"/>
                  <a:gd name="T3" fmla="*/ 0 h 34"/>
                  <a:gd name="T4" fmla="*/ 51 w 51"/>
                  <a:gd name="T5" fmla="*/ 0 h 34"/>
                  <a:gd name="T6" fmla="*/ 51 w 51"/>
                  <a:gd name="T7" fmla="*/ 0 h 34"/>
                  <a:gd name="T8" fmla="*/ 43 w 51"/>
                  <a:gd name="T9" fmla="*/ 0 h 34"/>
                  <a:gd name="T10" fmla="*/ 34 w 51"/>
                  <a:gd name="T11" fmla="*/ 9 h 34"/>
                  <a:gd name="T12" fmla="*/ 26 w 51"/>
                  <a:gd name="T13" fmla="*/ 9 h 34"/>
                  <a:gd name="T14" fmla="*/ 17 w 51"/>
                  <a:gd name="T15" fmla="*/ 17 h 34"/>
                  <a:gd name="T16" fmla="*/ 0 w 51"/>
                  <a:gd name="T17" fmla="*/ 26 h 34"/>
                  <a:gd name="T18" fmla="*/ 9 w 51"/>
                  <a:gd name="T19" fmla="*/ 34 h 34"/>
                  <a:gd name="T20" fmla="*/ 26 w 51"/>
                  <a:gd name="T21" fmla="*/ 26 h 34"/>
                  <a:gd name="T22" fmla="*/ 34 w 51"/>
                  <a:gd name="T23" fmla="*/ 17 h 34"/>
                  <a:gd name="T24" fmla="*/ 43 w 51"/>
                  <a:gd name="T25" fmla="*/ 17 h 34"/>
                  <a:gd name="T26" fmla="*/ 51 w 51"/>
                  <a:gd name="T27" fmla="*/ 9 h 34"/>
                  <a:gd name="T28" fmla="*/ 51 w 51"/>
                  <a:gd name="T29" fmla="*/ 9 h 34"/>
                  <a:gd name="T30" fmla="*/ 51 w 51"/>
                  <a:gd name="T31" fmla="*/ 9 h 34"/>
                  <a:gd name="T32" fmla="*/ 51 w 51"/>
                  <a:gd name="T33" fmla="*/ 9 h 34"/>
                  <a:gd name="T34" fmla="*/ 51 w 51"/>
                  <a:gd name="T35" fmla="*/ 9 h 34"/>
                  <a:gd name="T36" fmla="*/ 51 w 51"/>
                  <a:gd name="T37" fmla="*/ 0 h 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1"/>
                  <a:gd name="T58" fmla="*/ 0 h 34"/>
                  <a:gd name="T59" fmla="*/ 51 w 51"/>
                  <a:gd name="T60" fmla="*/ 34 h 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1" h="34">
                    <a:moveTo>
                      <a:pt x="51" y="0"/>
                    </a:moveTo>
                    <a:lnTo>
                      <a:pt x="51" y="0"/>
                    </a:lnTo>
                    <a:lnTo>
                      <a:pt x="43" y="0"/>
                    </a:lnTo>
                    <a:lnTo>
                      <a:pt x="34" y="9"/>
                    </a:lnTo>
                    <a:lnTo>
                      <a:pt x="26" y="9"/>
                    </a:lnTo>
                    <a:lnTo>
                      <a:pt x="17" y="17"/>
                    </a:lnTo>
                    <a:lnTo>
                      <a:pt x="0" y="26"/>
                    </a:lnTo>
                    <a:lnTo>
                      <a:pt x="9" y="34"/>
                    </a:lnTo>
                    <a:lnTo>
                      <a:pt x="26" y="26"/>
                    </a:lnTo>
                    <a:lnTo>
                      <a:pt x="34" y="17"/>
                    </a:lnTo>
                    <a:lnTo>
                      <a:pt x="43" y="17"/>
                    </a:lnTo>
                    <a:lnTo>
                      <a:pt x="51" y="9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0" name="Freeform 70"/>
              <p:cNvSpPr>
                <a:spLocks/>
              </p:cNvSpPr>
              <p:nvPr/>
            </p:nvSpPr>
            <p:spPr bwMode="auto">
              <a:xfrm>
                <a:off x="1050" y="3481"/>
                <a:ext cx="153" cy="43"/>
              </a:xfrm>
              <a:custGeom>
                <a:avLst/>
                <a:gdLst>
                  <a:gd name="T0" fmla="*/ 153 w 153"/>
                  <a:gd name="T1" fmla="*/ 0 h 43"/>
                  <a:gd name="T2" fmla="*/ 136 w 153"/>
                  <a:gd name="T3" fmla="*/ 9 h 43"/>
                  <a:gd name="T4" fmla="*/ 119 w 153"/>
                  <a:gd name="T5" fmla="*/ 17 h 43"/>
                  <a:gd name="T6" fmla="*/ 94 w 153"/>
                  <a:gd name="T7" fmla="*/ 17 h 43"/>
                  <a:gd name="T8" fmla="*/ 77 w 153"/>
                  <a:gd name="T9" fmla="*/ 26 h 43"/>
                  <a:gd name="T10" fmla="*/ 60 w 153"/>
                  <a:gd name="T11" fmla="*/ 26 h 43"/>
                  <a:gd name="T12" fmla="*/ 43 w 153"/>
                  <a:gd name="T13" fmla="*/ 26 h 43"/>
                  <a:gd name="T14" fmla="*/ 26 w 153"/>
                  <a:gd name="T15" fmla="*/ 17 h 43"/>
                  <a:gd name="T16" fmla="*/ 9 w 153"/>
                  <a:gd name="T17" fmla="*/ 9 h 43"/>
                  <a:gd name="T18" fmla="*/ 0 w 153"/>
                  <a:gd name="T19" fmla="*/ 17 h 43"/>
                  <a:gd name="T20" fmla="*/ 17 w 153"/>
                  <a:gd name="T21" fmla="*/ 26 h 43"/>
                  <a:gd name="T22" fmla="*/ 34 w 153"/>
                  <a:gd name="T23" fmla="*/ 34 h 43"/>
                  <a:gd name="T24" fmla="*/ 60 w 153"/>
                  <a:gd name="T25" fmla="*/ 43 h 43"/>
                  <a:gd name="T26" fmla="*/ 77 w 153"/>
                  <a:gd name="T27" fmla="*/ 34 h 43"/>
                  <a:gd name="T28" fmla="*/ 102 w 153"/>
                  <a:gd name="T29" fmla="*/ 34 h 43"/>
                  <a:gd name="T30" fmla="*/ 119 w 153"/>
                  <a:gd name="T31" fmla="*/ 26 h 43"/>
                  <a:gd name="T32" fmla="*/ 136 w 153"/>
                  <a:gd name="T33" fmla="*/ 26 h 43"/>
                  <a:gd name="T34" fmla="*/ 153 w 153"/>
                  <a:gd name="T35" fmla="*/ 17 h 43"/>
                  <a:gd name="T36" fmla="*/ 153 w 153"/>
                  <a:gd name="T37" fmla="*/ 0 h 4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3"/>
                  <a:gd name="T58" fmla="*/ 0 h 43"/>
                  <a:gd name="T59" fmla="*/ 153 w 153"/>
                  <a:gd name="T60" fmla="*/ 43 h 4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3" h="43">
                    <a:moveTo>
                      <a:pt x="153" y="0"/>
                    </a:moveTo>
                    <a:lnTo>
                      <a:pt x="136" y="9"/>
                    </a:lnTo>
                    <a:lnTo>
                      <a:pt x="119" y="17"/>
                    </a:lnTo>
                    <a:lnTo>
                      <a:pt x="94" y="17"/>
                    </a:lnTo>
                    <a:lnTo>
                      <a:pt x="77" y="26"/>
                    </a:lnTo>
                    <a:lnTo>
                      <a:pt x="60" y="26"/>
                    </a:lnTo>
                    <a:lnTo>
                      <a:pt x="43" y="26"/>
                    </a:lnTo>
                    <a:lnTo>
                      <a:pt x="26" y="17"/>
                    </a:lnTo>
                    <a:lnTo>
                      <a:pt x="9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34" y="34"/>
                    </a:lnTo>
                    <a:lnTo>
                      <a:pt x="60" y="43"/>
                    </a:lnTo>
                    <a:lnTo>
                      <a:pt x="77" y="34"/>
                    </a:lnTo>
                    <a:lnTo>
                      <a:pt x="102" y="34"/>
                    </a:lnTo>
                    <a:lnTo>
                      <a:pt x="119" y="26"/>
                    </a:lnTo>
                    <a:lnTo>
                      <a:pt x="136" y="26"/>
                    </a:lnTo>
                    <a:lnTo>
                      <a:pt x="153" y="17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1" name="Freeform 71"/>
              <p:cNvSpPr>
                <a:spLocks/>
              </p:cNvSpPr>
              <p:nvPr/>
            </p:nvSpPr>
            <p:spPr bwMode="auto">
              <a:xfrm>
                <a:off x="1787" y="3329"/>
                <a:ext cx="51" cy="42"/>
              </a:xfrm>
              <a:custGeom>
                <a:avLst/>
                <a:gdLst>
                  <a:gd name="T0" fmla="*/ 43 w 51"/>
                  <a:gd name="T1" fmla="*/ 0 h 42"/>
                  <a:gd name="T2" fmla="*/ 43 w 51"/>
                  <a:gd name="T3" fmla="*/ 0 h 42"/>
                  <a:gd name="T4" fmla="*/ 43 w 51"/>
                  <a:gd name="T5" fmla="*/ 0 h 42"/>
                  <a:gd name="T6" fmla="*/ 34 w 51"/>
                  <a:gd name="T7" fmla="*/ 8 h 42"/>
                  <a:gd name="T8" fmla="*/ 26 w 51"/>
                  <a:gd name="T9" fmla="*/ 8 h 42"/>
                  <a:gd name="T10" fmla="*/ 26 w 51"/>
                  <a:gd name="T11" fmla="*/ 17 h 42"/>
                  <a:gd name="T12" fmla="*/ 17 w 51"/>
                  <a:gd name="T13" fmla="*/ 17 h 42"/>
                  <a:gd name="T14" fmla="*/ 9 w 51"/>
                  <a:gd name="T15" fmla="*/ 17 h 42"/>
                  <a:gd name="T16" fmla="*/ 9 w 51"/>
                  <a:gd name="T17" fmla="*/ 25 h 42"/>
                  <a:gd name="T18" fmla="*/ 0 w 51"/>
                  <a:gd name="T19" fmla="*/ 25 h 42"/>
                  <a:gd name="T20" fmla="*/ 9 w 51"/>
                  <a:gd name="T21" fmla="*/ 42 h 42"/>
                  <a:gd name="T22" fmla="*/ 17 w 51"/>
                  <a:gd name="T23" fmla="*/ 34 h 42"/>
                  <a:gd name="T24" fmla="*/ 17 w 51"/>
                  <a:gd name="T25" fmla="*/ 34 h 42"/>
                  <a:gd name="T26" fmla="*/ 26 w 51"/>
                  <a:gd name="T27" fmla="*/ 25 h 42"/>
                  <a:gd name="T28" fmla="*/ 34 w 51"/>
                  <a:gd name="T29" fmla="*/ 25 h 42"/>
                  <a:gd name="T30" fmla="*/ 34 w 51"/>
                  <a:gd name="T31" fmla="*/ 17 h 42"/>
                  <a:gd name="T32" fmla="*/ 43 w 51"/>
                  <a:gd name="T33" fmla="*/ 17 h 42"/>
                  <a:gd name="T34" fmla="*/ 51 w 51"/>
                  <a:gd name="T35" fmla="*/ 8 h 42"/>
                  <a:gd name="T36" fmla="*/ 51 w 51"/>
                  <a:gd name="T37" fmla="*/ 8 h 42"/>
                  <a:gd name="T38" fmla="*/ 51 w 51"/>
                  <a:gd name="T39" fmla="*/ 8 h 42"/>
                  <a:gd name="T40" fmla="*/ 43 w 51"/>
                  <a:gd name="T41" fmla="*/ 0 h 4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"/>
                  <a:gd name="T64" fmla="*/ 0 h 42"/>
                  <a:gd name="T65" fmla="*/ 51 w 51"/>
                  <a:gd name="T66" fmla="*/ 42 h 4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" h="42">
                    <a:moveTo>
                      <a:pt x="43" y="0"/>
                    </a:moveTo>
                    <a:lnTo>
                      <a:pt x="43" y="0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26" y="17"/>
                    </a:lnTo>
                    <a:lnTo>
                      <a:pt x="17" y="17"/>
                    </a:lnTo>
                    <a:lnTo>
                      <a:pt x="9" y="17"/>
                    </a:lnTo>
                    <a:lnTo>
                      <a:pt x="9" y="25"/>
                    </a:lnTo>
                    <a:lnTo>
                      <a:pt x="0" y="25"/>
                    </a:lnTo>
                    <a:lnTo>
                      <a:pt x="9" y="42"/>
                    </a:lnTo>
                    <a:lnTo>
                      <a:pt x="17" y="34"/>
                    </a:lnTo>
                    <a:lnTo>
                      <a:pt x="26" y="25"/>
                    </a:lnTo>
                    <a:lnTo>
                      <a:pt x="34" y="25"/>
                    </a:lnTo>
                    <a:lnTo>
                      <a:pt x="34" y="17"/>
                    </a:lnTo>
                    <a:lnTo>
                      <a:pt x="43" y="17"/>
                    </a:lnTo>
                    <a:lnTo>
                      <a:pt x="51" y="8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2" name="Freeform 72"/>
              <p:cNvSpPr>
                <a:spLocks/>
              </p:cNvSpPr>
              <p:nvPr/>
            </p:nvSpPr>
            <p:spPr bwMode="auto">
              <a:xfrm>
                <a:off x="1830" y="3312"/>
                <a:ext cx="59" cy="25"/>
              </a:xfrm>
              <a:custGeom>
                <a:avLst/>
                <a:gdLst>
                  <a:gd name="T0" fmla="*/ 59 w 59"/>
                  <a:gd name="T1" fmla="*/ 0 h 25"/>
                  <a:gd name="T2" fmla="*/ 50 w 59"/>
                  <a:gd name="T3" fmla="*/ 0 h 25"/>
                  <a:gd name="T4" fmla="*/ 42 w 59"/>
                  <a:gd name="T5" fmla="*/ 0 h 25"/>
                  <a:gd name="T6" fmla="*/ 34 w 59"/>
                  <a:gd name="T7" fmla="*/ 0 h 25"/>
                  <a:gd name="T8" fmla="*/ 25 w 59"/>
                  <a:gd name="T9" fmla="*/ 0 h 25"/>
                  <a:gd name="T10" fmla="*/ 17 w 59"/>
                  <a:gd name="T11" fmla="*/ 8 h 25"/>
                  <a:gd name="T12" fmla="*/ 17 w 59"/>
                  <a:gd name="T13" fmla="*/ 8 h 25"/>
                  <a:gd name="T14" fmla="*/ 8 w 59"/>
                  <a:gd name="T15" fmla="*/ 8 h 25"/>
                  <a:gd name="T16" fmla="*/ 0 w 59"/>
                  <a:gd name="T17" fmla="*/ 17 h 25"/>
                  <a:gd name="T18" fmla="*/ 8 w 59"/>
                  <a:gd name="T19" fmla="*/ 25 h 25"/>
                  <a:gd name="T20" fmla="*/ 17 w 59"/>
                  <a:gd name="T21" fmla="*/ 25 h 25"/>
                  <a:gd name="T22" fmla="*/ 17 w 59"/>
                  <a:gd name="T23" fmla="*/ 17 h 25"/>
                  <a:gd name="T24" fmla="*/ 25 w 59"/>
                  <a:gd name="T25" fmla="*/ 17 h 25"/>
                  <a:gd name="T26" fmla="*/ 25 w 59"/>
                  <a:gd name="T27" fmla="*/ 17 h 25"/>
                  <a:gd name="T28" fmla="*/ 34 w 59"/>
                  <a:gd name="T29" fmla="*/ 17 h 25"/>
                  <a:gd name="T30" fmla="*/ 42 w 59"/>
                  <a:gd name="T31" fmla="*/ 8 h 25"/>
                  <a:gd name="T32" fmla="*/ 50 w 59"/>
                  <a:gd name="T33" fmla="*/ 8 h 25"/>
                  <a:gd name="T34" fmla="*/ 50 w 59"/>
                  <a:gd name="T35" fmla="*/ 8 h 25"/>
                  <a:gd name="T36" fmla="*/ 59 w 59"/>
                  <a:gd name="T37" fmla="*/ 0 h 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9"/>
                  <a:gd name="T58" fmla="*/ 0 h 25"/>
                  <a:gd name="T59" fmla="*/ 59 w 59"/>
                  <a:gd name="T60" fmla="*/ 25 h 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9" h="25">
                    <a:moveTo>
                      <a:pt x="59" y="0"/>
                    </a:moveTo>
                    <a:lnTo>
                      <a:pt x="50" y="0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5" y="0"/>
                    </a:lnTo>
                    <a:lnTo>
                      <a:pt x="17" y="8"/>
                    </a:lnTo>
                    <a:lnTo>
                      <a:pt x="8" y="8"/>
                    </a:lnTo>
                    <a:lnTo>
                      <a:pt x="0" y="17"/>
                    </a:lnTo>
                    <a:lnTo>
                      <a:pt x="8" y="25"/>
                    </a:lnTo>
                    <a:lnTo>
                      <a:pt x="17" y="25"/>
                    </a:lnTo>
                    <a:lnTo>
                      <a:pt x="17" y="17"/>
                    </a:lnTo>
                    <a:lnTo>
                      <a:pt x="25" y="17"/>
                    </a:lnTo>
                    <a:lnTo>
                      <a:pt x="34" y="17"/>
                    </a:lnTo>
                    <a:lnTo>
                      <a:pt x="42" y="8"/>
                    </a:lnTo>
                    <a:lnTo>
                      <a:pt x="50" y="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3" name="Freeform 73"/>
              <p:cNvSpPr>
                <a:spLocks/>
              </p:cNvSpPr>
              <p:nvPr/>
            </p:nvSpPr>
            <p:spPr bwMode="auto">
              <a:xfrm>
                <a:off x="1389" y="3549"/>
                <a:ext cx="68" cy="51"/>
              </a:xfrm>
              <a:custGeom>
                <a:avLst/>
                <a:gdLst>
                  <a:gd name="T0" fmla="*/ 9 w 68"/>
                  <a:gd name="T1" fmla="*/ 51 h 51"/>
                  <a:gd name="T2" fmla="*/ 17 w 68"/>
                  <a:gd name="T3" fmla="*/ 43 h 51"/>
                  <a:gd name="T4" fmla="*/ 34 w 68"/>
                  <a:gd name="T5" fmla="*/ 34 h 51"/>
                  <a:gd name="T6" fmla="*/ 43 w 68"/>
                  <a:gd name="T7" fmla="*/ 34 h 51"/>
                  <a:gd name="T8" fmla="*/ 51 w 68"/>
                  <a:gd name="T9" fmla="*/ 26 h 51"/>
                  <a:gd name="T10" fmla="*/ 59 w 68"/>
                  <a:gd name="T11" fmla="*/ 17 h 51"/>
                  <a:gd name="T12" fmla="*/ 59 w 68"/>
                  <a:gd name="T13" fmla="*/ 17 h 51"/>
                  <a:gd name="T14" fmla="*/ 68 w 68"/>
                  <a:gd name="T15" fmla="*/ 17 h 51"/>
                  <a:gd name="T16" fmla="*/ 68 w 68"/>
                  <a:gd name="T17" fmla="*/ 17 h 51"/>
                  <a:gd name="T18" fmla="*/ 59 w 68"/>
                  <a:gd name="T19" fmla="*/ 0 h 51"/>
                  <a:gd name="T20" fmla="*/ 59 w 68"/>
                  <a:gd name="T21" fmla="*/ 0 h 51"/>
                  <a:gd name="T22" fmla="*/ 51 w 68"/>
                  <a:gd name="T23" fmla="*/ 9 h 51"/>
                  <a:gd name="T24" fmla="*/ 51 w 68"/>
                  <a:gd name="T25" fmla="*/ 9 h 51"/>
                  <a:gd name="T26" fmla="*/ 43 w 68"/>
                  <a:gd name="T27" fmla="*/ 17 h 51"/>
                  <a:gd name="T28" fmla="*/ 34 w 68"/>
                  <a:gd name="T29" fmla="*/ 17 h 51"/>
                  <a:gd name="T30" fmla="*/ 26 w 68"/>
                  <a:gd name="T31" fmla="*/ 26 h 51"/>
                  <a:gd name="T32" fmla="*/ 17 w 68"/>
                  <a:gd name="T33" fmla="*/ 34 h 51"/>
                  <a:gd name="T34" fmla="*/ 0 w 68"/>
                  <a:gd name="T35" fmla="*/ 34 h 51"/>
                  <a:gd name="T36" fmla="*/ 9 w 68"/>
                  <a:gd name="T37" fmla="*/ 51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8"/>
                  <a:gd name="T58" fmla="*/ 0 h 51"/>
                  <a:gd name="T59" fmla="*/ 68 w 6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8" h="51">
                    <a:moveTo>
                      <a:pt x="9" y="51"/>
                    </a:moveTo>
                    <a:lnTo>
                      <a:pt x="17" y="43"/>
                    </a:lnTo>
                    <a:lnTo>
                      <a:pt x="34" y="34"/>
                    </a:lnTo>
                    <a:lnTo>
                      <a:pt x="43" y="34"/>
                    </a:lnTo>
                    <a:lnTo>
                      <a:pt x="51" y="26"/>
                    </a:lnTo>
                    <a:lnTo>
                      <a:pt x="59" y="17"/>
                    </a:lnTo>
                    <a:lnTo>
                      <a:pt x="68" y="17"/>
                    </a:lnTo>
                    <a:lnTo>
                      <a:pt x="59" y="0"/>
                    </a:lnTo>
                    <a:lnTo>
                      <a:pt x="51" y="9"/>
                    </a:lnTo>
                    <a:lnTo>
                      <a:pt x="43" y="17"/>
                    </a:lnTo>
                    <a:lnTo>
                      <a:pt x="34" y="17"/>
                    </a:lnTo>
                    <a:lnTo>
                      <a:pt x="26" y="26"/>
                    </a:lnTo>
                    <a:lnTo>
                      <a:pt x="17" y="34"/>
                    </a:lnTo>
                    <a:lnTo>
                      <a:pt x="0" y="34"/>
                    </a:lnTo>
                    <a:lnTo>
                      <a:pt x="9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4" name="Freeform 74"/>
              <p:cNvSpPr>
                <a:spLocks/>
              </p:cNvSpPr>
              <p:nvPr/>
            </p:nvSpPr>
            <p:spPr bwMode="auto">
              <a:xfrm>
                <a:off x="762" y="2507"/>
                <a:ext cx="864" cy="873"/>
              </a:xfrm>
              <a:custGeom>
                <a:avLst/>
                <a:gdLst>
                  <a:gd name="T0" fmla="*/ 729 w 864"/>
                  <a:gd name="T1" fmla="*/ 229 h 873"/>
                  <a:gd name="T2" fmla="*/ 763 w 864"/>
                  <a:gd name="T3" fmla="*/ 254 h 873"/>
                  <a:gd name="T4" fmla="*/ 788 w 864"/>
                  <a:gd name="T5" fmla="*/ 280 h 873"/>
                  <a:gd name="T6" fmla="*/ 814 w 864"/>
                  <a:gd name="T7" fmla="*/ 314 h 873"/>
                  <a:gd name="T8" fmla="*/ 839 w 864"/>
                  <a:gd name="T9" fmla="*/ 348 h 873"/>
                  <a:gd name="T10" fmla="*/ 847 w 864"/>
                  <a:gd name="T11" fmla="*/ 381 h 873"/>
                  <a:gd name="T12" fmla="*/ 856 w 864"/>
                  <a:gd name="T13" fmla="*/ 415 h 873"/>
                  <a:gd name="T14" fmla="*/ 864 w 864"/>
                  <a:gd name="T15" fmla="*/ 458 h 873"/>
                  <a:gd name="T16" fmla="*/ 356 w 864"/>
                  <a:gd name="T17" fmla="*/ 712 h 873"/>
                  <a:gd name="T18" fmla="*/ 339 w 864"/>
                  <a:gd name="T19" fmla="*/ 720 h 873"/>
                  <a:gd name="T20" fmla="*/ 322 w 864"/>
                  <a:gd name="T21" fmla="*/ 729 h 873"/>
                  <a:gd name="T22" fmla="*/ 297 w 864"/>
                  <a:gd name="T23" fmla="*/ 737 h 873"/>
                  <a:gd name="T24" fmla="*/ 271 w 864"/>
                  <a:gd name="T25" fmla="*/ 746 h 873"/>
                  <a:gd name="T26" fmla="*/ 246 w 864"/>
                  <a:gd name="T27" fmla="*/ 746 h 873"/>
                  <a:gd name="T28" fmla="*/ 229 w 864"/>
                  <a:gd name="T29" fmla="*/ 754 h 873"/>
                  <a:gd name="T30" fmla="*/ 204 w 864"/>
                  <a:gd name="T31" fmla="*/ 763 h 873"/>
                  <a:gd name="T32" fmla="*/ 187 w 864"/>
                  <a:gd name="T33" fmla="*/ 780 h 873"/>
                  <a:gd name="T34" fmla="*/ 170 w 864"/>
                  <a:gd name="T35" fmla="*/ 805 h 873"/>
                  <a:gd name="T36" fmla="*/ 144 w 864"/>
                  <a:gd name="T37" fmla="*/ 822 h 873"/>
                  <a:gd name="T38" fmla="*/ 127 w 864"/>
                  <a:gd name="T39" fmla="*/ 839 h 873"/>
                  <a:gd name="T40" fmla="*/ 102 w 864"/>
                  <a:gd name="T41" fmla="*/ 856 h 873"/>
                  <a:gd name="T42" fmla="*/ 68 w 864"/>
                  <a:gd name="T43" fmla="*/ 873 h 873"/>
                  <a:gd name="T44" fmla="*/ 43 w 864"/>
                  <a:gd name="T45" fmla="*/ 873 h 873"/>
                  <a:gd name="T46" fmla="*/ 26 w 864"/>
                  <a:gd name="T47" fmla="*/ 864 h 873"/>
                  <a:gd name="T48" fmla="*/ 17 w 864"/>
                  <a:gd name="T49" fmla="*/ 839 h 873"/>
                  <a:gd name="T50" fmla="*/ 0 w 864"/>
                  <a:gd name="T51" fmla="*/ 797 h 873"/>
                  <a:gd name="T52" fmla="*/ 9 w 864"/>
                  <a:gd name="T53" fmla="*/ 754 h 873"/>
                  <a:gd name="T54" fmla="*/ 34 w 864"/>
                  <a:gd name="T55" fmla="*/ 729 h 873"/>
                  <a:gd name="T56" fmla="*/ 60 w 864"/>
                  <a:gd name="T57" fmla="*/ 695 h 873"/>
                  <a:gd name="T58" fmla="*/ 85 w 864"/>
                  <a:gd name="T59" fmla="*/ 661 h 873"/>
                  <a:gd name="T60" fmla="*/ 110 w 864"/>
                  <a:gd name="T61" fmla="*/ 619 h 873"/>
                  <a:gd name="T62" fmla="*/ 127 w 864"/>
                  <a:gd name="T63" fmla="*/ 568 h 873"/>
                  <a:gd name="T64" fmla="*/ 144 w 864"/>
                  <a:gd name="T65" fmla="*/ 517 h 873"/>
                  <a:gd name="T66" fmla="*/ 153 w 864"/>
                  <a:gd name="T67" fmla="*/ 458 h 873"/>
                  <a:gd name="T68" fmla="*/ 144 w 864"/>
                  <a:gd name="T69" fmla="*/ 398 h 873"/>
                  <a:gd name="T70" fmla="*/ 127 w 864"/>
                  <a:gd name="T71" fmla="*/ 365 h 873"/>
                  <a:gd name="T72" fmla="*/ 94 w 864"/>
                  <a:gd name="T73" fmla="*/ 271 h 873"/>
                  <a:gd name="T74" fmla="*/ 68 w 864"/>
                  <a:gd name="T75" fmla="*/ 170 h 873"/>
                  <a:gd name="T76" fmla="*/ 85 w 864"/>
                  <a:gd name="T77" fmla="*/ 85 h 873"/>
                  <a:gd name="T78" fmla="*/ 127 w 864"/>
                  <a:gd name="T79" fmla="*/ 60 h 873"/>
                  <a:gd name="T80" fmla="*/ 178 w 864"/>
                  <a:gd name="T81" fmla="*/ 34 h 873"/>
                  <a:gd name="T82" fmla="*/ 254 w 864"/>
                  <a:gd name="T83" fmla="*/ 17 h 873"/>
                  <a:gd name="T84" fmla="*/ 331 w 864"/>
                  <a:gd name="T85" fmla="*/ 9 h 873"/>
                  <a:gd name="T86" fmla="*/ 407 w 864"/>
                  <a:gd name="T87" fmla="*/ 0 h 873"/>
                  <a:gd name="T88" fmla="*/ 483 w 864"/>
                  <a:gd name="T89" fmla="*/ 17 h 873"/>
                  <a:gd name="T90" fmla="*/ 542 w 864"/>
                  <a:gd name="T91" fmla="*/ 34 h 873"/>
                  <a:gd name="T92" fmla="*/ 585 w 864"/>
                  <a:gd name="T93" fmla="*/ 77 h 873"/>
                  <a:gd name="T94" fmla="*/ 644 w 864"/>
                  <a:gd name="T95" fmla="*/ 144 h 873"/>
                  <a:gd name="T96" fmla="*/ 686 w 864"/>
                  <a:gd name="T97" fmla="*/ 195 h 873"/>
                  <a:gd name="T98" fmla="*/ 712 w 864"/>
                  <a:gd name="T99" fmla="*/ 212 h 873"/>
                  <a:gd name="T100" fmla="*/ 712 w 864"/>
                  <a:gd name="T101" fmla="*/ 221 h 87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64"/>
                  <a:gd name="T154" fmla="*/ 0 h 873"/>
                  <a:gd name="T155" fmla="*/ 864 w 864"/>
                  <a:gd name="T156" fmla="*/ 873 h 87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64" h="873">
                    <a:moveTo>
                      <a:pt x="712" y="221"/>
                    </a:moveTo>
                    <a:lnTo>
                      <a:pt x="729" y="229"/>
                    </a:lnTo>
                    <a:lnTo>
                      <a:pt x="746" y="246"/>
                    </a:lnTo>
                    <a:lnTo>
                      <a:pt x="763" y="254"/>
                    </a:lnTo>
                    <a:lnTo>
                      <a:pt x="780" y="271"/>
                    </a:lnTo>
                    <a:lnTo>
                      <a:pt x="788" y="280"/>
                    </a:lnTo>
                    <a:lnTo>
                      <a:pt x="805" y="297"/>
                    </a:lnTo>
                    <a:lnTo>
                      <a:pt x="814" y="314"/>
                    </a:lnTo>
                    <a:lnTo>
                      <a:pt x="830" y="331"/>
                    </a:lnTo>
                    <a:lnTo>
                      <a:pt x="839" y="348"/>
                    </a:lnTo>
                    <a:lnTo>
                      <a:pt x="847" y="365"/>
                    </a:lnTo>
                    <a:lnTo>
                      <a:pt x="847" y="381"/>
                    </a:lnTo>
                    <a:lnTo>
                      <a:pt x="856" y="398"/>
                    </a:lnTo>
                    <a:lnTo>
                      <a:pt x="856" y="415"/>
                    </a:lnTo>
                    <a:lnTo>
                      <a:pt x="864" y="432"/>
                    </a:lnTo>
                    <a:lnTo>
                      <a:pt x="864" y="458"/>
                    </a:lnTo>
                    <a:lnTo>
                      <a:pt x="856" y="475"/>
                    </a:lnTo>
                    <a:lnTo>
                      <a:pt x="356" y="712"/>
                    </a:lnTo>
                    <a:lnTo>
                      <a:pt x="348" y="720"/>
                    </a:lnTo>
                    <a:lnTo>
                      <a:pt x="339" y="720"/>
                    </a:lnTo>
                    <a:lnTo>
                      <a:pt x="331" y="729"/>
                    </a:lnTo>
                    <a:lnTo>
                      <a:pt x="322" y="729"/>
                    </a:lnTo>
                    <a:lnTo>
                      <a:pt x="305" y="737"/>
                    </a:lnTo>
                    <a:lnTo>
                      <a:pt x="297" y="737"/>
                    </a:lnTo>
                    <a:lnTo>
                      <a:pt x="288" y="737"/>
                    </a:lnTo>
                    <a:lnTo>
                      <a:pt x="271" y="746"/>
                    </a:lnTo>
                    <a:lnTo>
                      <a:pt x="263" y="746"/>
                    </a:lnTo>
                    <a:lnTo>
                      <a:pt x="246" y="746"/>
                    </a:lnTo>
                    <a:lnTo>
                      <a:pt x="238" y="754"/>
                    </a:lnTo>
                    <a:lnTo>
                      <a:pt x="229" y="754"/>
                    </a:lnTo>
                    <a:lnTo>
                      <a:pt x="212" y="763"/>
                    </a:lnTo>
                    <a:lnTo>
                      <a:pt x="204" y="763"/>
                    </a:lnTo>
                    <a:lnTo>
                      <a:pt x="195" y="771"/>
                    </a:lnTo>
                    <a:lnTo>
                      <a:pt x="187" y="780"/>
                    </a:lnTo>
                    <a:lnTo>
                      <a:pt x="178" y="788"/>
                    </a:lnTo>
                    <a:lnTo>
                      <a:pt x="170" y="805"/>
                    </a:lnTo>
                    <a:lnTo>
                      <a:pt x="153" y="813"/>
                    </a:lnTo>
                    <a:lnTo>
                      <a:pt x="144" y="822"/>
                    </a:lnTo>
                    <a:lnTo>
                      <a:pt x="136" y="830"/>
                    </a:lnTo>
                    <a:lnTo>
                      <a:pt x="127" y="839"/>
                    </a:lnTo>
                    <a:lnTo>
                      <a:pt x="119" y="847"/>
                    </a:lnTo>
                    <a:lnTo>
                      <a:pt x="102" y="856"/>
                    </a:lnTo>
                    <a:lnTo>
                      <a:pt x="85" y="864"/>
                    </a:lnTo>
                    <a:lnTo>
                      <a:pt x="68" y="873"/>
                    </a:lnTo>
                    <a:lnTo>
                      <a:pt x="51" y="873"/>
                    </a:lnTo>
                    <a:lnTo>
                      <a:pt x="43" y="873"/>
                    </a:lnTo>
                    <a:lnTo>
                      <a:pt x="34" y="864"/>
                    </a:lnTo>
                    <a:lnTo>
                      <a:pt x="26" y="864"/>
                    </a:lnTo>
                    <a:lnTo>
                      <a:pt x="17" y="856"/>
                    </a:lnTo>
                    <a:lnTo>
                      <a:pt x="17" y="839"/>
                    </a:lnTo>
                    <a:lnTo>
                      <a:pt x="9" y="813"/>
                    </a:lnTo>
                    <a:lnTo>
                      <a:pt x="0" y="797"/>
                    </a:lnTo>
                    <a:lnTo>
                      <a:pt x="0" y="771"/>
                    </a:lnTo>
                    <a:lnTo>
                      <a:pt x="9" y="754"/>
                    </a:lnTo>
                    <a:lnTo>
                      <a:pt x="17" y="746"/>
                    </a:lnTo>
                    <a:lnTo>
                      <a:pt x="34" y="729"/>
                    </a:lnTo>
                    <a:lnTo>
                      <a:pt x="43" y="712"/>
                    </a:lnTo>
                    <a:lnTo>
                      <a:pt x="60" y="695"/>
                    </a:lnTo>
                    <a:lnTo>
                      <a:pt x="68" y="678"/>
                    </a:lnTo>
                    <a:lnTo>
                      <a:pt x="85" y="661"/>
                    </a:lnTo>
                    <a:lnTo>
                      <a:pt x="94" y="636"/>
                    </a:lnTo>
                    <a:lnTo>
                      <a:pt x="110" y="619"/>
                    </a:lnTo>
                    <a:lnTo>
                      <a:pt x="119" y="593"/>
                    </a:lnTo>
                    <a:lnTo>
                      <a:pt x="127" y="568"/>
                    </a:lnTo>
                    <a:lnTo>
                      <a:pt x="136" y="542"/>
                    </a:lnTo>
                    <a:lnTo>
                      <a:pt x="144" y="517"/>
                    </a:lnTo>
                    <a:lnTo>
                      <a:pt x="144" y="492"/>
                    </a:lnTo>
                    <a:lnTo>
                      <a:pt x="153" y="458"/>
                    </a:lnTo>
                    <a:lnTo>
                      <a:pt x="153" y="432"/>
                    </a:lnTo>
                    <a:lnTo>
                      <a:pt x="144" y="398"/>
                    </a:lnTo>
                    <a:lnTo>
                      <a:pt x="144" y="390"/>
                    </a:lnTo>
                    <a:lnTo>
                      <a:pt x="127" y="365"/>
                    </a:lnTo>
                    <a:lnTo>
                      <a:pt x="110" y="322"/>
                    </a:lnTo>
                    <a:lnTo>
                      <a:pt x="94" y="271"/>
                    </a:lnTo>
                    <a:lnTo>
                      <a:pt x="77" y="221"/>
                    </a:lnTo>
                    <a:lnTo>
                      <a:pt x="68" y="170"/>
                    </a:lnTo>
                    <a:lnTo>
                      <a:pt x="68" y="119"/>
                    </a:lnTo>
                    <a:lnTo>
                      <a:pt x="85" y="85"/>
                    </a:lnTo>
                    <a:lnTo>
                      <a:pt x="102" y="68"/>
                    </a:lnTo>
                    <a:lnTo>
                      <a:pt x="127" y="60"/>
                    </a:lnTo>
                    <a:lnTo>
                      <a:pt x="153" y="43"/>
                    </a:lnTo>
                    <a:lnTo>
                      <a:pt x="178" y="34"/>
                    </a:lnTo>
                    <a:lnTo>
                      <a:pt x="212" y="26"/>
                    </a:lnTo>
                    <a:lnTo>
                      <a:pt x="254" y="17"/>
                    </a:lnTo>
                    <a:lnTo>
                      <a:pt x="288" y="9"/>
                    </a:lnTo>
                    <a:lnTo>
                      <a:pt x="331" y="9"/>
                    </a:lnTo>
                    <a:lnTo>
                      <a:pt x="373" y="0"/>
                    </a:lnTo>
                    <a:lnTo>
                      <a:pt x="407" y="0"/>
                    </a:lnTo>
                    <a:lnTo>
                      <a:pt x="449" y="9"/>
                    </a:lnTo>
                    <a:lnTo>
                      <a:pt x="483" y="17"/>
                    </a:lnTo>
                    <a:lnTo>
                      <a:pt x="517" y="26"/>
                    </a:lnTo>
                    <a:lnTo>
                      <a:pt x="542" y="34"/>
                    </a:lnTo>
                    <a:lnTo>
                      <a:pt x="568" y="51"/>
                    </a:lnTo>
                    <a:lnTo>
                      <a:pt x="585" y="77"/>
                    </a:lnTo>
                    <a:lnTo>
                      <a:pt x="619" y="119"/>
                    </a:lnTo>
                    <a:lnTo>
                      <a:pt x="644" y="144"/>
                    </a:lnTo>
                    <a:lnTo>
                      <a:pt x="670" y="178"/>
                    </a:lnTo>
                    <a:lnTo>
                      <a:pt x="686" y="195"/>
                    </a:lnTo>
                    <a:lnTo>
                      <a:pt x="703" y="204"/>
                    </a:lnTo>
                    <a:lnTo>
                      <a:pt x="712" y="212"/>
                    </a:lnTo>
                    <a:lnTo>
                      <a:pt x="712" y="221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5" name="Freeform 75"/>
              <p:cNvSpPr>
                <a:spLocks/>
              </p:cNvSpPr>
              <p:nvPr/>
            </p:nvSpPr>
            <p:spPr bwMode="auto">
              <a:xfrm>
                <a:off x="1474" y="2728"/>
                <a:ext cx="152" cy="262"/>
              </a:xfrm>
              <a:custGeom>
                <a:avLst/>
                <a:gdLst>
                  <a:gd name="T0" fmla="*/ 144 w 152"/>
                  <a:gd name="T1" fmla="*/ 262 h 262"/>
                  <a:gd name="T2" fmla="*/ 152 w 152"/>
                  <a:gd name="T3" fmla="*/ 254 h 262"/>
                  <a:gd name="T4" fmla="*/ 152 w 152"/>
                  <a:gd name="T5" fmla="*/ 237 h 262"/>
                  <a:gd name="T6" fmla="*/ 152 w 152"/>
                  <a:gd name="T7" fmla="*/ 211 h 262"/>
                  <a:gd name="T8" fmla="*/ 152 w 152"/>
                  <a:gd name="T9" fmla="*/ 194 h 262"/>
                  <a:gd name="T10" fmla="*/ 152 w 152"/>
                  <a:gd name="T11" fmla="*/ 177 h 262"/>
                  <a:gd name="T12" fmla="*/ 144 w 152"/>
                  <a:gd name="T13" fmla="*/ 152 h 262"/>
                  <a:gd name="T14" fmla="*/ 135 w 152"/>
                  <a:gd name="T15" fmla="*/ 135 h 262"/>
                  <a:gd name="T16" fmla="*/ 127 w 152"/>
                  <a:gd name="T17" fmla="*/ 118 h 262"/>
                  <a:gd name="T18" fmla="*/ 118 w 152"/>
                  <a:gd name="T19" fmla="*/ 101 h 262"/>
                  <a:gd name="T20" fmla="*/ 110 w 152"/>
                  <a:gd name="T21" fmla="*/ 84 h 262"/>
                  <a:gd name="T22" fmla="*/ 93 w 152"/>
                  <a:gd name="T23" fmla="*/ 76 h 262"/>
                  <a:gd name="T24" fmla="*/ 85 w 152"/>
                  <a:gd name="T25" fmla="*/ 59 h 262"/>
                  <a:gd name="T26" fmla="*/ 68 w 152"/>
                  <a:gd name="T27" fmla="*/ 42 h 262"/>
                  <a:gd name="T28" fmla="*/ 51 w 152"/>
                  <a:gd name="T29" fmla="*/ 33 h 262"/>
                  <a:gd name="T30" fmla="*/ 42 w 152"/>
                  <a:gd name="T31" fmla="*/ 16 h 262"/>
                  <a:gd name="T32" fmla="*/ 25 w 152"/>
                  <a:gd name="T33" fmla="*/ 8 h 262"/>
                  <a:gd name="T34" fmla="*/ 8 w 152"/>
                  <a:gd name="T35" fmla="*/ 0 h 262"/>
                  <a:gd name="T36" fmla="*/ 0 w 152"/>
                  <a:gd name="T37" fmla="*/ 8 h 262"/>
                  <a:gd name="T38" fmla="*/ 17 w 152"/>
                  <a:gd name="T39" fmla="*/ 16 h 262"/>
                  <a:gd name="T40" fmla="*/ 34 w 152"/>
                  <a:gd name="T41" fmla="*/ 25 h 262"/>
                  <a:gd name="T42" fmla="*/ 42 w 152"/>
                  <a:gd name="T43" fmla="*/ 42 h 262"/>
                  <a:gd name="T44" fmla="*/ 59 w 152"/>
                  <a:gd name="T45" fmla="*/ 50 h 262"/>
                  <a:gd name="T46" fmla="*/ 76 w 152"/>
                  <a:gd name="T47" fmla="*/ 67 h 262"/>
                  <a:gd name="T48" fmla="*/ 85 w 152"/>
                  <a:gd name="T49" fmla="*/ 84 h 262"/>
                  <a:gd name="T50" fmla="*/ 102 w 152"/>
                  <a:gd name="T51" fmla="*/ 93 h 262"/>
                  <a:gd name="T52" fmla="*/ 110 w 152"/>
                  <a:gd name="T53" fmla="*/ 110 h 262"/>
                  <a:gd name="T54" fmla="*/ 118 w 152"/>
                  <a:gd name="T55" fmla="*/ 127 h 262"/>
                  <a:gd name="T56" fmla="*/ 127 w 152"/>
                  <a:gd name="T57" fmla="*/ 144 h 262"/>
                  <a:gd name="T58" fmla="*/ 135 w 152"/>
                  <a:gd name="T59" fmla="*/ 160 h 262"/>
                  <a:gd name="T60" fmla="*/ 135 w 152"/>
                  <a:gd name="T61" fmla="*/ 177 h 262"/>
                  <a:gd name="T62" fmla="*/ 144 w 152"/>
                  <a:gd name="T63" fmla="*/ 194 h 262"/>
                  <a:gd name="T64" fmla="*/ 144 w 152"/>
                  <a:gd name="T65" fmla="*/ 211 h 262"/>
                  <a:gd name="T66" fmla="*/ 144 w 152"/>
                  <a:gd name="T67" fmla="*/ 237 h 262"/>
                  <a:gd name="T68" fmla="*/ 144 w 152"/>
                  <a:gd name="T69" fmla="*/ 254 h 262"/>
                  <a:gd name="T70" fmla="*/ 144 w 152"/>
                  <a:gd name="T71" fmla="*/ 245 h 262"/>
                  <a:gd name="T72" fmla="*/ 144 w 152"/>
                  <a:gd name="T73" fmla="*/ 262 h 26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52"/>
                  <a:gd name="T112" fmla="*/ 0 h 262"/>
                  <a:gd name="T113" fmla="*/ 152 w 152"/>
                  <a:gd name="T114" fmla="*/ 262 h 26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52" h="262">
                    <a:moveTo>
                      <a:pt x="144" y="262"/>
                    </a:moveTo>
                    <a:lnTo>
                      <a:pt x="152" y="254"/>
                    </a:lnTo>
                    <a:lnTo>
                      <a:pt x="152" y="237"/>
                    </a:lnTo>
                    <a:lnTo>
                      <a:pt x="152" y="211"/>
                    </a:lnTo>
                    <a:lnTo>
                      <a:pt x="152" y="194"/>
                    </a:lnTo>
                    <a:lnTo>
                      <a:pt x="152" y="177"/>
                    </a:lnTo>
                    <a:lnTo>
                      <a:pt x="144" y="152"/>
                    </a:lnTo>
                    <a:lnTo>
                      <a:pt x="135" y="135"/>
                    </a:lnTo>
                    <a:lnTo>
                      <a:pt x="127" y="118"/>
                    </a:lnTo>
                    <a:lnTo>
                      <a:pt x="118" y="101"/>
                    </a:lnTo>
                    <a:lnTo>
                      <a:pt x="110" y="84"/>
                    </a:lnTo>
                    <a:lnTo>
                      <a:pt x="93" y="76"/>
                    </a:lnTo>
                    <a:lnTo>
                      <a:pt x="85" y="59"/>
                    </a:lnTo>
                    <a:lnTo>
                      <a:pt x="68" y="42"/>
                    </a:lnTo>
                    <a:lnTo>
                      <a:pt x="51" y="33"/>
                    </a:lnTo>
                    <a:lnTo>
                      <a:pt x="42" y="16"/>
                    </a:lnTo>
                    <a:lnTo>
                      <a:pt x="25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17" y="16"/>
                    </a:lnTo>
                    <a:lnTo>
                      <a:pt x="34" y="25"/>
                    </a:lnTo>
                    <a:lnTo>
                      <a:pt x="42" y="42"/>
                    </a:lnTo>
                    <a:lnTo>
                      <a:pt x="59" y="50"/>
                    </a:lnTo>
                    <a:lnTo>
                      <a:pt x="76" y="67"/>
                    </a:lnTo>
                    <a:lnTo>
                      <a:pt x="85" y="84"/>
                    </a:lnTo>
                    <a:lnTo>
                      <a:pt x="102" y="93"/>
                    </a:lnTo>
                    <a:lnTo>
                      <a:pt x="110" y="110"/>
                    </a:lnTo>
                    <a:lnTo>
                      <a:pt x="118" y="127"/>
                    </a:lnTo>
                    <a:lnTo>
                      <a:pt x="127" y="144"/>
                    </a:lnTo>
                    <a:lnTo>
                      <a:pt x="135" y="160"/>
                    </a:lnTo>
                    <a:lnTo>
                      <a:pt x="135" y="177"/>
                    </a:lnTo>
                    <a:lnTo>
                      <a:pt x="144" y="194"/>
                    </a:lnTo>
                    <a:lnTo>
                      <a:pt x="144" y="211"/>
                    </a:lnTo>
                    <a:lnTo>
                      <a:pt x="144" y="237"/>
                    </a:lnTo>
                    <a:lnTo>
                      <a:pt x="144" y="254"/>
                    </a:lnTo>
                    <a:lnTo>
                      <a:pt x="144" y="245"/>
                    </a:lnTo>
                    <a:lnTo>
                      <a:pt x="144" y="2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6" name="Freeform 76"/>
              <p:cNvSpPr>
                <a:spLocks/>
              </p:cNvSpPr>
              <p:nvPr/>
            </p:nvSpPr>
            <p:spPr bwMode="auto">
              <a:xfrm>
                <a:off x="1118" y="2973"/>
                <a:ext cx="500" cy="246"/>
              </a:xfrm>
              <a:custGeom>
                <a:avLst/>
                <a:gdLst>
                  <a:gd name="T0" fmla="*/ 9 w 500"/>
                  <a:gd name="T1" fmla="*/ 246 h 246"/>
                  <a:gd name="T2" fmla="*/ 9 w 500"/>
                  <a:gd name="T3" fmla="*/ 246 h 246"/>
                  <a:gd name="T4" fmla="*/ 500 w 500"/>
                  <a:gd name="T5" fmla="*/ 17 h 246"/>
                  <a:gd name="T6" fmla="*/ 500 w 500"/>
                  <a:gd name="T7" fmla="*/ 0 h 246"/>
                  <a:gd name="T8" fmla="*/ 0 w 500"/>
                  <a:gd name="T9" fmla="*/ 237 h 246"/>
                  <a:gd name="T10" fmla="*/ 0 w 500"/>
                  <a:gd name="T11" fmla="*/ 237 h 246"/>
                  <a:gd name="T12" fmla="*/ 0 w 500"/>
                  <a:gd name="T13" fmla="*/ 237 h 246"/>
                  <a:gd name="T14" fmla="*/ 0 w 500"/>
                  <a:gd name="T15" fmla="*/ 237 h 246"/>
                  <a:gd name="T16" fmla="*/ 0 w 500"/>
                  <a:gd name="T17" fmla="*/ 237 h 246"/>
                  <a:gd name="T18" fmla="*/ 9 w 500"/>
                  <a:gd name="T19" fmla="*/ 246 h 24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00"/>
                  <a:gd name="T31" fmla="*/ 0 h 246"/>
                  <a:gd name="T32" fmla="*/ 500 w 500"/>
                  <a:gd name="T33" fmla="*/ 246 h 24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00" h="246">
                    <a:moveTo>
                      <a:pt x="9" y="246"/>
                    </a:moveTo>
                    <a:lnTo>
                      <a:pt x="9" y="246"/>
                    </a:lnTo>
                    <a:lnTo>
                      <a:pt x="500" y="17"/>
                    </a:lnTo>
                    <a:lnTo>
                      <a:pt x="500" y="0"/>
                    </a:lnTo>
                    <a:lnTo>
                      <a:pt x="0" y="237"/>
                    </a:lnTo>
                    <a:lnTo>
                      <a:pt x="9" y="2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7" name="Freeform 77"/>
              <p:cNvSpPr>
                <a:spLocks/>
              </p:cNvSpPr>
              <p:nvPr/>
            </p:nvSpPr>
            <p:spPr bwMode="auto">
              <a:xfrm>
                <a:off x="940" y="3210"/>
                <a:ext cx="187" cy="85"/>
              </a:xfrm>
              <a:custGeom>
                <a:avLst/>
                <a:gdLst>
                  <a:gd name="T0" fmla="*/ 17 w 187"/>
                  <a:gd name="T1" fmla="*/ 85 h 85"/>
                  <a:gd name="T2" fmla="*/ 9 w 187"/>
                  <a:gd name="T3" fmla="*/ 85 h 85"/>
                  <a:gd name="T4" fmla="*/ 17 w 187"/>
                  <a:gd name="T5" fmla="*/ 77 h 85"/>
                  <a:gd name="T6" fmla="*/ 34 w 187"/>
                  <a:gd name="T7" fmla="*/ 68 h 85"/>
                  <a:gd name="T8" fmla="*/ 43 w 187"/>
                  <a:gd name="T9" fmla="*/ 60 h 85"/>
                  <a:gd name="T10" fmla="*/ 51 w 187"/>
                  <a:gd name="T11" fmla="*/ 60 h 85"/>
                  <a:gd name="T12" fmla="*/ 60 w 187"/>
                  <a:gd name="T13" fmla="*/ 51 h 85"/>
                  <a:gd name="T14" fmla="*/ 68 w 187"/>
                  <a:gd name="T15" fmla="*/ 51 h 85"/>
                  <a:gd name="T16" fmla="*/ 85 w 187"/>
                  <a:gd name="T17" fmla="*/ 51 h 85"/>
                  <a:gd name="T18" fmla="*/ 93 w 187"/>
                  <a:gd name="T19" fmla="*/ 43 h 85"/>
                  <a:gd name="T20" fmla="*/ 110 w 187"/>
                  <a:gd name="T21" fmla="*/ 43 h 85"/>
                  <a:gd name="T22" fmla="*/ 119 w 187"/>
                  <a:gd name="T23" fmla="*/ 43 h 85"/>
                  <a:gd name="T24" fmla="*/ 127 w 187"/>
                  <a:gd name="T25" fmla="*/ 34 h 85"/>
                  <a:gd name="T26" fmla="*/ 144 w 187"/>
                  <a:gd name="T27" fmla="*/ 34 h 85"/>
                  <a:gd name="T28" fmla="*/ 153 w 187"/>
                  <a:gd name="T29" fmla="*/ 34 h 85"/>
                  <a:gd name="T30" fmla="*/ 170 w 187"/>
                  <a:gd name="T31" fmla="*/ 26 h 85"/>
                  <a:gd name="T32" fmla="*/ 178 w 187"/>
                  <a:gd name="T33" fmla="*/ 17 h 85"/>
                  <a:gd name="T34" fmla="*/ 187 w 187"/>
                  <a:gd name="T35" fmla="*/ 9 h 85"/>
                  <a:gd name="T36" fmla="*/ 178 w 187"/>
                  <a:gd name="T37" fmla="*/ 0 h 85"/>
                  <a:gd name="T38" fmla="*/ 170 w 187"/>
                  <a:gd name="T39" fmla="*/ 9 h 85"/>
                  <a:gd name="T40" fmla="*/ 161 w 187"/>
                  <a:gd name="T41" fmla="*/ 17 h 85"/>
                  <a:gd name="T42" fmla="*/ 153 w 187"/>
                  <a:gd name="T43" fmla="*/ 17 h 85"/>
                  <a:gd name="T44" fmla="*/ 136 w 187"/>
                  <a:gd name="T45" fmla="*/ 26 h 85"/>
                  <a:gd name="T46" fmla="*/ 127 w 187"/>
                  <a:gd name="T47" fmla="*/ 26 h 85"/>
                  <a:gd name="T48" fmla="*/ 119 w 187"/>
                  <a:gd name="T49" fmla="*/ 26 h 85"/>
                  <a:gd name="T50" fmla="*/ 102 w 187"/>
                  <a:gd name="T51" fmla="*/ 34 h 85"/>
                  <a:gd name="T52" fmla="*/ 93 w 187"/>
                  <a:gd name="T53" fmla="*/ 34 h 85"/>
                  <a:gd name="T54" fmla="*/ 85 w 187"/>
                  <a:gd name="T55" fmla="*/ 34 h 85"/>
                  <a:gd name="T56" fmla="*/ 68 w 187"/>
                  <a:gd name="T57" fmla="*/ 34 h 85"/>
                  <a:gd name="T58" fmla="*/ 60 w 187"/>
                  <a:gd name="T59" fmla="*/ 43 h 85"/>
                  <a:gd name="T60" fmla="*/ 43 w 187"/>
                  <a:gd name="T61" fmla="*/ 43 h 85"/>
                  <a:gd name="T62" fmla="*/ 34 w 187"/>
                  <a:gd name="T63" fmla="*/ 51 h 85"/>
                  <a:gd name="T64" fmla="*/ 26 w 187"/>
                  <a:gd name="T65" fmla="*/ 60 h 85"/>
                  <a:gd name="T66" fmla="*/ 17 w 187"/>
                  <a:gd name="T67" fmla="*/ 60 h 85"/>
                  <a:gd name="T68" fmla="*/ 0 w 187"/>
                  <a:gd name="T69" fmla="*/ 77 h 85"/>
                  <a:gd name="T70" fmla="*/ 0 w 187"/>
                  <a:gd name="T71" fmla="*/ 77 h 85"/>
                  <a:gd name="T72" fmla="*/ 17 w 187"/>
                  <a:gd name="T73" fmla="*/ 85 h 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87"/>
                  <a:gd name="T112" fmla="*/ 0 h 85"/>
                  <a:gd name="T113" fmla="*/ 187 w 187"/>
                  <a:gd name="T114" fmla="*/ 85 h 8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87" h="85">
                    <a:moveTo>
                      <a:pt x="17" y="85"/>
                    </a:moveTo>
                    <a:lnTo>
                      <a:pt x="9" y="85"/>
                    </a:lnTo>
                    <a:lnTo>
                      <a:pt x="17" y="77"/>
                    </a:lnTo>
                    <a:lnTo>
                      <a:pt x="34" y="68"/>
                    </a:lnTo>
                    <a:lnTo>
                      <a:pt x="43" y="60"/>
                    </a:lnTo>
                    <a:lnTo>
                      <a:pt x="51" y="60"/>
                    </a:lnTo>
                    <a:lnTo>
                      <a:pt x="60" y="51"/>
                    </a:lnTo>
                    <a:lnTo>
                      <a:pt x="68" y="51"/>
                    </a:lnTo>
                    <a:lnTo>
                      <a:pt x="85" y="51"/>
                    </a:lnTo>
                    <a:lnTo>
                      <a:pt x="93" y="43"/>
                    </a:lnTo>
                    <a:lnTo>
                      <a:pt x="110" y="43"/>
                    </a:lnTo>
                    <a:lnTo>
                      <a:pt x="119" y="43"/>
                    </a:lnTo>
                    <a:lnTo>
                      <a:pt x="127" y="34"/>
                    </a:lnTo>
                    <a:lnTo>
                      <a:pt x="144" y="34"/>
                    </a:lnTo>
                    <a:lnTo>
                      <a:pt x="153" y="34"/>
                    </a:lnTo>
                    <a:lnTo>
                      <a:pt x="170" y="26"/>
                    </a:lnTo>
                    <a:lnTo>
                      <a:pt x="178" y="17"/>
                    </a:lnTo>
                    <a:lnTo>
                      <a:pt x="187" y="9"/>
                    </a:lnTo>
                    <a:lnTo>
                      <a:pt x="178" y="0"/>
                    </a:lnTo>
                    <a:lnTo>
                      <a:pt x="170" y="9"/>
                    </a:lnTo>
                    <a:lnTo>
                      <a:pt x="161" y="17"/>
                    </a:lnTo>
                    <a:lnTo>
                      <a:pt x="153" y="17"/>
                    </a:lnTo>
                    <a:lnTo>
                      <a:pt x="136" y="26"/>
                    </a:lnTo>
                    <a:lnTo>
                      <a:pt x="127" y="26"/>
                    </a:lnTo>
                    <a:lnTo>
                      <a:pt x="119" y="26"/>
                    </a:lnTo>
                    <a:lnTo>
                      <a:pt x="102" y="34"/>
                    </a:lnTo>
                    <a:lnTo>
                      <a:pt x="93" y="34"/>
                    </a:lnTo>
                    <a:lnTo>
                      <a:pt x="85" y="34"/>
                    </a:lnTo>
                    <a:lnTo>
                      <a:pt x="68" y="34"/>
                    </a:lnTo>
                    <a:lnTo>
                      <a:pt x="60" y="43"/>
                    </a:lnTo>
                    <a:lnTo>
                      <a:pt x="43" y="43"/>
                    </a:lnTo>
                    <a:lnTo>
                      <a:pt x="34" y="51"/>
                    </a:lnTo>
                    <a:lnTo>
                      <a:pt x="26" y="60"/>
                    </a:lnTo>
                    <a:lnTo>
                      <a:pt x="17" y="60"/>
                    </a:lnTo>
                    <a:lnTo>
                      <a:pt x="0" y="77"/>
                    </a:lnTo>
                    <a:lnTo>
                      <a:pt x="17" y="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8" name="Freeform 78"/>
              <p:cNvSpPr>
                <a:spLocks/>
              </p:cNvSpPr>
              <p:nvPr/>
            </p:nvSpPr>
            <p:spPr bwMode="auto">
              <a:xfrm>
                <a:off x="864" y="3287"/>
                <a:ext cx="93" cy="84"/>
              </a:xfrm>
              <a:custGeom>
                <a:avLst/>
                <a:gdLst>
                  <a:gd name="T0" fmla="*/ 8 w 93"/>
                  <a:gd name="T1" fmla="*/ 84 h 84"/>
                  <a:gd name="T2" fmla="*/ 8 w 93"/>
                  <a:gd name="T3" fmla="*/ 84 h 84"/>
                  <a:gd name="T4" fmla="*/ 17 w 93"/>
                  <a:gd name="T5" fmla="*/ 76 h 84"/>
                  <a:gd name="T6" fmla="*/ 25 w 93"/>
                  <a:gd name="T7" fmla="*/ 67 h 84"/>
                  <a:gd name="T8" fmla="*/ 42 w 93"/>
                  <a:gd name="T9" fmla="*/ 59 h 84"/>
                  <a:gd name="T10" fmla="*/ 51 w 93"/>
                  <a:gd name="T11" fmla="*/ 50 h 84"/>
                  <a:gd name="T12" fmla="*/ 59 w 93"/>
                  <a:gd name="T13" fmla="*/ 33 h 84"/>
                  <a:gd name="T14" fmla="*/ 68 w 93"/>
                  <a:gd name="T15" fmla="*/ 25 h 84"/>
                  <a:gd name="T16" fmla="*/ 76 w 93"/>
                  <a:gd name="T17" fmla="*/ 17 h 84"/>
                  <a:gd name="T18" fmla="*/ 93 w 93"/>
                  <a:gd name="T19" fmla="*/ 8 h 84"/>
                  <a:gd name="T20" fmla="*/ 76 w 93"/>
                  <a:gd name="T21" fmla="*/ 0 h 84"/>
                  <a:gd name="T22" fmla="*/ 68 w 93"/>
                  <a:gd name="T23" fmla="*/ 8 h 84"/>
                  <a:gd name="T24" fmla="*/ 59 w 93"/>
                  <a:gd name="T25" fmla="*/ 17 h 84"/>
                  <a:gd name="T26" fmla="*/ 51 w 93"/>
                  <a:gd name="T27" fmla="*/ 25 h 84"/>
                  <a:gd name="T28" fmla="*/ 42 w 93"/>
                  <a:gd name="T29" fmla="*/ 42 h 84"/>
                  <a:gd name="T30" fmla="*/ 34 w 93"/>
                  <a:gd name="T31" fmla="*/ 50 h 84"/>
                  <a:gd name="T32" fmla="*/ 17 w 93"/>
                  <a:gd name="T33" fmla="*/ 59 h 84"/>
                  <a:gd name="T34" fmla="*/ 8 w 93"/>
                  <a:gd name="T35" fmla="*/ 67 h 84"/>
                  <a:gd name="T36" fmla="*/ 0 w 93"/>
                  <a:gd name="T37" fmla="*/ 76 h 84"/>
                  <a:gd name="T38" fmla="*/ 0 w 93"/>
                  <a:gd name="T39" fmla="*/ 76 h 84"/>
                  <a:gd name="T40" fmla="*/ 8 w 93"/>
                  <a:gd name="T41" fmla="*/ 84 h 8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84"/>
                  <a:gd name="T65" fmla="*/ 93 w 93"/>
                  <a:gd name="T66" fmla="*/ 84 h 8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84">
                    <a:moveTo>
                      <a:pt x="8" y="84"/>
                    </a:moveTo>
                    <a:lnTo>
                      <a:pt x="8" y="84"/>
                    </a:lnTo>
                    <a:lnTo>
                      <a:pt x="17" y="76"/>
                    </a:lnTo>
                    <a:lnTo>
                      <a:pt x="25" y="67"/>
                    </a:lnTo>
                    <a:lnTo>
                      <a:pt x="42" y="59"/>
                    </a:lnTo>
                    <a:lnTo>
                      <a:pt x="51" y="50"/>
                    </a:lnTo>
                    <a:lnTo>
                      <a:pt x="59" y="33"/>
                    </a:lnTo>
                    <a:lnTo>
                      <a:pt x="68" y="25"/>
                    </a:lnTo>
                    <a:lnTo>
                      <a:pt x="76" y="17"/>
                    </a:lnTo>
                    <a:lnTo>
                      <a:pt x="93" y="8"/>
                    </a:lnTo>
                    <a:lnTo>
                      <a:pt x="76" y="0"/>
                    </a:lnTo>
                    <a:lnTo>
                      <a:pt x="68" y="8"/>
                    </a:lnTo>
                    <a:lnTo>
                      <a:pt x="59" y="17"/>
                    </a:lnTo>
                    <a:lnTo>
                      <a:pt x="51" y="25"/>
                    </a:lnTo>
                    <a:lnTo>
                      <a:pt x="42" y="42"/>
                    </a:lnTo>
                    <a:lnTo>
                      <a:pt x="34" y="50"/>
                    </a:lnTo>
                    <a:lnTo>
                      <a:pt x="17" y="59"/>
                    </a:lnTo>
                    <a:lnTo>
                      <a:pt x="8" y="67"/>
                    </a:lnTo>
                    <a:lnTo>
                      <a:pt x="0" y="76"/>
                    </a:lnTo>
                    <a:lnTo>
                      <a:pt x="8" y="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59" name="Freeform 79"/>
              <p:cNvSpPr>
                <a:spLocks/>
              </p:cNvSpPr>
              <p:nvPr/>
            </p:nvSpPr>
            <p:spPr bwMode="auto">
              <a:xfrm>
                <a:off x="771" y="3346"/>
                <a:ext cx="101" cy="42"/>
              </a:xfrm>
              <a:custGeom>
                <a:avLst/>
                <a:gdLst>
                  <a:gd name="T0" fmla="*/ 0 w 101"/>
                  <a:gd name="T1" fmla="*/ 8 h 42"/>
                  <a:gd name="T2" fmla="*/ 0 w 101"/>
                  <a:gd name="T3" fmla="*/ 8 h 42"/>
                  <a:gd name="T4" fmla="*/ 8 w 101"/>
                  <a:gd name="T5" fmla="*/ 17 h 42"/>
                  <a:gd name="T6" fmla="*/ 8 w 101"/>
                  <a:gd name="T7" fmla="*/ 25 h 42"/>
                  <a:gd name="T8" fmla="*/ 17 w 101"/>
                  <a:gd name="T9" fmla="*/ 34 h 42"/>
                  <a:gd name="T10" fmla="*/ 34 w 101"/>
                  <a:gd name="T11" fmla="*/ 42 h 42"/>
                  <a:gd name="T12" fmla="*/ 42 w 101"/>
                  <a:gd name="T13" fmla="*/ 42 h 42"/>
                  <a:gd name="T14" fmla="*/ 59 w 101"/>
                  <a:gd name="T15" fmla="*/ 42 h 42"/>
                  <a:gd name="T16" fmla="*/ 76 w 101"/>
                  <a:gd name="T17" fmla="*/ 34 h 42"/>
                  <a:gd name="T18" fmla="*/ 101 w 101"/>
                  <a:gd name="T19" fmla="*/ 25 h 42"/>
                  <a:gd name="T20" fmla="*/ 93 w 101"/>
                  <a:gd name="T21" fmla="*/ 17 h 42"/>
                  <a:gd name="T22" fmla="*/ 76 w 101"/>
                  <a:gd name="T23" fmla="*/ 25 h 42"/>
                  <a:gd name="T24" fmla="*/ 59 w 101"/>
                  <a:gd name="T25" fmla="*/ 25 h 42"/>
                  <a:gd name="T26" fmla="*/ 42 w 101"/>
                  <a:gd name="T27" fmla="*/ 25 h 42"/>
                  <a:gd name="T28" fmla="*/ 34 w 101"/>
                  <a:gd name="T29" fmla="*/ 25 h 42"/>
                  <a:gd name="T30" fmla="*/ 25 w 101"/>
                  <a:gd name="T31" fmla="*/ 25 h 42"/>
                  <a:gd name="T32" fmla="*/ 17 w 101"/>
                  <a:gd name="T33" fmla="*/ 17 h 42"/>
                  <a:gd name="T34" fmla="*/ 17 w 101"/>
                  <a:gd name="T35" fmla="*/ 8 h 42"/>
                  <a:gd name="T36" fmla="*/ 8 w 101"/>
                  <a:gd name="T37" fmla="*/ 0 h 42"/>
                  <a:gd name="T38" fmla="*/ 8 w 101"/>
                  <a:gd name="T39" fmla="*/ 0 h 42"/>
                  <a:gd name="T40" fmla="*/ 0 w 101"/>
                  <a:gd name="T41" fmla="*/ 8 h 4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1"/>
                  <a:gd name="T64" fmla="*/ 0 h 42"/>
                  <a:gd name="T65" fmla="*/ 101 w 101"/>
                  <a:gd name="T66" fmla="*/ 42 h 4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1" h="42">
                    <a:moveTo>
                      <a:pt x="0" y="8"/>
                    </a:moveTo>
                    <a:lnTo>
                      <a:pt x="0" y="8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17" y="34"/>
                    </a:lnTo>
                    <a:lnTo>
                      <a:pt x="34" y="42"/>
                    </a:lnTo>
                    <a:lnTo>
                      <a:pt x="42" y="42"/>
                    </a:lnTo>
                    <a:lnTo>
                      <a:pt x="59" y="42"/>
                    </a:lnTo>
                    <a:lnTo>
                      <a:pt x="76" y="34"/>
                    </a:lnTo>
                    <a:lnTo>
                      <a:pt x="101" y="25"/>
                    </a:lnTo>
                    <a:lnTo>
                      <a:pt x="93" y="17"/>
                    </a:lnTo>
                    <a:lnTo>
                      <a:pt x="76" y="25"/>
                    </a:lnTo>
                    <a:lnTo>
                      <a:pt x="59" y="25"/>
                    </a:lnTo>
                    <a:lnTo>
                      <a:pt x="42" y="25"/>
                    </a:lnTo>
                    <a:lnTo>
                      <a:pt x="34" y="25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17" y="8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0" name="Freeform 80"/>
              <p:cNvSpPr>
                <a:spLocks/>
              </p:cNvSpPr>
              <p:nvPr/>
            </p:nvSpPr>
            <p:spPr bwMode="auto">
              <a:xfrm>
                <a:off x="754" y="3261"/>
                <a:ext cx="25" cy="93"/>
              </a:xfrm>
              <a:custGeom>
                <a:avLst/>
                <a:gdLst>
                  <a:gd name="T0" fmla="*/ 8 w 25"/>
                  <a:gd name="T1" fmla="*/ 0 h 93"/>
                  <a:gd name="T2" fmla="*/ 8 w 25"/>
                  <a:gd name="T3" fmla="*/ 0 h 93"/>
                  <a:gd name="T4" fmla="*/ 0 w 25"/>
                  <a:gd name="T5" fmla="*/ 17 h 93"/>
                  <a:gd name="T6" fmla="*/ 0 w 25"/>
                  <a:gd name="T7" fmla="*/ 43 h 93"/>
                  <a:gd name="T8" fmla="*/ 8 w 25"/>
                  <a:gd name="T9" fmla="*/ 68 h 93"/>
                  <a:gd name="T10" fmla="*/ 17 w 25"/>
                  <a:gd name="T11" fmla="*/ 93 h 93"/>
                  <a:gd name="T12" fmla="*/ 25 w 25"/>
                  <a:gd name="T13" fmla="*/ 85 h 93"/>
                  <a:gd name="T14" fmla="*/ 17 w 25"/>
                  <a:gd name="T15" fmla="*/ 59 h 93"/>
                  <a:gd name="T16" fmla="*/ 17 w 25"/>
                  <a:gd name="T17" fmla="*/ 43 h 93"/>
                  <a:gd name="T18" fmla="*/ 17 w 25"/>
                  <a:gd name="T19" fmla="*/ 17 h 93"/>
                  <a:gd name="T20" fmla="*/ 25 w 25"/>
                  <a:gd name="T21" fmla="*/ 9 h 93"/>
                  <a:gd name="T22" fmla="*/ 25 w 25"/>
                  <a:gd name="T23" fmla="*/ 9 h 93"/>
                  <a:gd name="T24" fmla="*/ 8 w 25"/>
                  <a:gd name="T25" fmla="*/ 0 h 9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93"/>
                  <a:gd name="T41" fmla="*/ 25 w 25"/>
                  <a:gd name="T42" fmla="*/ 93 h 9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93">
                    <a:moveTo>
                      <a:pt x="8" y="0"/>
                    </a:moveTo>
                    <a:lnTo>
                      <a:pt x="8" y="0"/>
                    </a:lnTo>
                    <a:lnTo>
                      <a:pt x="0" y="17"/>
                    </a:lnTo>
                    <a:lnTo>
                      <a:pt x="0" y="43"/>
                    </a:lnTo>
                    <a:lnTo>
                      <a:pt x="8" y="68"/>
                    </a:lnTo>
                    <a:lnTo>
                      <a:pt x="17" y="93"/>
                    </a:lnTo>
                    <a:lnTo>
                      <a:pt x="25" y="85"/>
                    </a:lnTo>
                    <a:lnTo>
                      <a:pt x="17" y="59"/>
                    </a:lnTo>
                    <a:lnTo>
                      <a:pt x="17" y="43"/>
                    </a:lnTo>
                    <a:lnTo>
                      <a:pt x="17" y="17"/>
                    </a:lnTo>
                    <a:lnTo>
                      <a:pt x="25" y="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1" name="Freeform 81"/>
              <p:cNvSpPr>
                <a:spLocks/>
              </p:cNvSpPr>
              <p:nvPr/>
            </p:nvSpPr>
            <p:spPr bwMode="auto">
              <a:xfrm>
                <a:off x="762" y="2905"/>
                <a:ext cx="161" cy="365"/>
              </a:xfrm>
              <a:custGeom>
                <a:avLst/>
                <a:gdLst>
                  <a:gd name="T0" fmla="*/ 144 w 161"/>
                  <a:gd name="T1" fmla="*/ 0 h 365"/>
                  <a:gd name="T2" fmla="*/ 144 w 161"/>
                  <a:gd name="T3" fmla="*/ 0 h 365"/>
                  <a:gd name="T4" fmla="*/ 144 w 161"/>
                  <a:gd name="T5" fmla="*/ 34 h 365"/>
                  <a:gd name="T6" fmla="*/ 144 w 161"/>
                  <a:gd name="T7" fmla="*/ 60 h 365"/>
                  <a:gd name="T8" fmla="*/ 144 w 161"/>
                  <a:gd name="T9" fmla="*/ 94 h 365"/>
                  <a:gd name="T10" fmla="*/ 136 w 161"/>
                  <a:gd name="T11" fmla="*/ 119 h 365"/>
                  <a:gd name="T12" fmla="*/ 127 w 161"/>
                  <a:gd name="T13" fmla="*/ 144 h 365"/>
                  <a:gd name="T14" fmla="*/ 119 w 161"/>
                  <a:gd name="T15" fmla="*/ 170 h 365"/>
                  <a:gd name="T16" fmla="*/ 110 w 161"/>
                  <a:gd name="T17" fmla="*/ 195 h 365"/>
                  <a:gd name="T18" fmla="*/ 102 w 161"/>
                  <a:gd name="T19" fmla="*/ 212 h 365"/>
                  <a:gd name="T20" fmla="*/ 94 w 161"/>
                  <a:gd name="T21" fmla="*/ 238 h 365"/>
                  <a:gd name="T22" fmla="*/ 77 w 161"/>
                  <a:gd name="T23" fmla="*/ 263 h 365"/>
                  <a:gd name="T24" fmla="*/ 68 w 161"/>
                  <a:gd name="T25" fmla="*/ 280 h 365"/>
                  <a:gd name="T26" fmla="*/ 51 w 161"/>
                  <a:gd name="T27" fmla="*/ 297 h 365"/>
                  <a:gd name="T28" fmla="*/ 43 w 161"/>
                  <a:gd name="T29" fmla="*/ 314 h 365"/>
                  <a:gd name="T30" fmla="*/ 26 w 161"/>
                  <a:gd name="T31" fmla="*/ 331 h 365"/>
                  <a:gd name="T32" fmla="*/ 17 w 161"/>
                  <a:gd name="T33" fmla="*/ 339 h 365"/>
                  <a:gd name="T34" fmla="*/ 0 w 161"/>
                  <a:gd name="T35" fmla="*/ 356 h 365"/>
                  <a:gd name="T36" fmla="*/ 17 w 161"/>
                  <a:gd name="T37" fmla="*/ 365 h 365"/>
                  <a:gd name="T38" fmla="*/ 26 w 161"/>
                  <a:gd name="T39" fmla="*/ 348 h 365"/>
                  <a:gd name="T40" fmla="*/ 34 w 161"/>
                  <a:gd name="T41" fmla="*/ 339 h 365"/>
                  <a:gd name="T42" fmla="*/ 51 w 161"/>
                  <a:gd name="T43" fmla="*/ 322 h 365"/>
                  <a:gd name="T44" fmla="*/ 60 w 161"/>
                  <a:gd name="T45" fmla="*/ 305 h 365"/>
                  <a:gd name="T46" fmla="*/ 77 w 161"/>
                  <a:gd name="T47" fmla="*/ 288 h 365"/>
                  <a:gd name="T48" fmla="*/ 94 w 161"/>
                  <a:gd name="T49" fmla="*/ 263 h 365"/>
                  <a:gd name="T50" fmla="*/ 102 w 161"/>
                  <a:gd name="T51" fmla="*/ 246 h 365"/>
                  <a:gd name="T52" fmla="*/ 119 w 161"/>
                  <a:gd name="T53" fmla="*/ 221 h 365"/>
                  <a:gd name="T54" fmla="*/ 127 w 161"/>
                  <a:gd name="T55" fmla="*/ 195 h 365"/>
                  <a:gd name="T56" fmla="*/ 136 w 161"/>
                  <a:gd name="T57" fmla="*/ 170 h 365"/>
                  <a:gd name="T58" fmla="*/ 144 w 161"/>
                  <a:gd name="T59" fmla="*/ 144 h 365"/>
                  <a:gd name="T60" fmla="*/ 153 w 161"/>
                  <a:gd name="T61" fmla="*/ 119 h 365"/>
                  <a:gd name="T62" fmla="*/ 153 w 161"/>
                  <a:gd name="T63" fmla="*/ 94 h 365"/>
                  <a:gd name="T64" fmla="*/ 161 w 161"/>
                  <a:gd name="T65" fmla="*/ 60 h 365"/>
                  <a:gd name="T66" fmla="*/ 153 w 161"/>
                  <a:gd name="T67" fmla="*/ 34 h 365"/>
                  <a:gd name="T68" fmla="*/ 153 w 161"/>
                  <a:gd name="T69" fmla="*/ 0 h 365"/>
                  <a:gd name="T70" fmla="*/ 153 w 161"/>
                  <a:gd name="T71" fmla="*/ 0 h 365"/>
                  <a:gd name="T72" fmla="*/ 144 w 161"/>
                  <a:gd name="T73" fmla="*/ 0 h 36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61"/>
                  <a:gd name="T112" fmla="*/ 0 h 365"/>
                  <a:gd name="T113" fmla="*/ 161 w 161"/>
                  <a:gd name="T114" fmla="*/ 365 h 36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61" h="365">
                    <a:moveTo>
                      <a:pt x="144" y="0"/>
                    </a:moveTo>
                    <a:lnTo>
                      <a:pt x="144" y="0"/>
                    </a:lnTo>
                    <a:lnTo>
                      <a:pt x="144" y="34"/>
                    </a:lnTo>
                    <a:lnTo>
                      <a:pt x="144" y="60"/>
                    </a:lnTo>
                    <a:lnTo>
                      <a:pt x="144" y="94"/>
                    </a:lnTo>
                    <a:lnTo>
                      <a:pt x="136" y="119"/>
                    </a:lnTo>
                    <a:lnTo>
                      <a:pt x="127" y="144"/>
                    </a:lnTo>
                    <a:lnTo>
                      <a:pt x="119" y="170"/>
                    </a:lnTo>
                    <a:lnTo>
                      <a:pt x="110" y="195"/>
                    </a:lnTo>
                    <a:lnTo>
                      <a:pt x="102" y="212"/>
                    </a:lnTo>
                    <a:lnTo>
                      <a:pt x="94" y="238"/>
                    </a:lnTo>
                    <a:lnTo>
                      <a:pt x="77" y="263"/>
                    </a:lnTo>
                    <a:lnTo>
                      <a:pt x="68" y="280"/>
                    </a:lnTo>
                    <a:lnTo>
                      <a:pt x="51" y="297"/>
                    </a:lnTo>
                    <a:lnTo>
                      <a:pt x="43" y="314"/>
                    </a:lnTo>
                    <a:lnTo>
                      <a:pt x="26" y="331"/>
                    </a:lnTo>
                    <a:lnTo>
                      <a:pt x="17" y="339"/>
                    </a:lnTo>
                    <a:lnTo>
                      <a:pt x="0" y="356"/>
                    </a:lnTo>
                    <a:lnTo>
                      <a:pt x="17" y="365"/>
                    </a:lnTo>
                    <a:lnTo>
                      <a:pt x="26" y="348"/>
                    </a:lnTo>
                    <a:lnTo>
                      <a:pt x="34" y="339"/>
                    </a:lnTo>
                    <a:lnTo>
                      <a:pt x="51" y="322"/>
                    </a:lnTo>
                    <a:lnTo>
                      <a:pt x="60" y="305"/>
                    </a:lnTo>
                    <a:lnTo>
                      <a:pt x="77" y="288"/>
                    </a:lnTo>
                    <a:lnTo>
                      <a:pt x="94" y="263"/>
                    </a:lnTo>
                    <a:lnTo>
                      <a:pt x="102" y="246"/>
                    </a:lnTo>
                    <a:lnTo>
                      <a:pt x="119" y="221"/>
                    </a:lnTo>
                    <a:lnTo>
                      <a:pt x="127" y="195"/>
                    </a:lnTo>
                    <a:lnTo>
                      <a:pt x="136" y="170"/>
                    </a:lnTo>
                    <a:lnTo>
                      <a:pt x="144" y="144"/>
                    </a:lnTo>
                    <a:lnTo>
                      <a:pt x="153" y="119"/>
                    </a:lnTo>
                    <a:lnTo>
                      <a:pt x="153" y="94"/>
                    </a:lnTo>
                    <a:lnTo>
                      <a:pt x="161" y="60"/>
                    </a:lnTo>
                    <a:lnTo>
                      <a:pt x="153" y="34"/>
                    </a:lnTo>
                    <a:lnTo>
                      <a:pt x="153" y="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2" name="Freeform 82"/>
              <p:cNvSpPr>
                <a:spLocks/>
              </p:cNvSpPr>
              <p:nvPr/>
            </p:nvSpPr>
            <p:spPr bwMode="auto">
              <a:xfrm>
                <a:off x="822" y="2584"/>
                <a:ext cx="93" cy="321"/>
              </a:xfrm>
              <a:custGeom>
                <a:avLst/>
                <a:gdLst>
                  <a:gd name="T0" fmla="*/ 17 w 93"/>
                  <a:gd name="T1" fmla="*/ 0 h 321"/>
                  <a:gd name="T2" fmla="*/ 17 w 93"/>
                  <a:gd name="T3" fmla="*/ 0 h 321"/>
                  <a:gd name="T4" fmla="*/ 0 w 93"/>
                  <a:gd name="T5" fmla="*/ 42 h 321"/>
                  <a:gd name="T6" fmla="*/ 0 w 93"/>
                  <a:gd name="T7" fmla="*/ 93 h 321"/>
                  <a:gd name="T8" fmla="*/ 8 w 93"/>
                  <a:gd name="T9" fmla="*/ 144 h 321"/>
                  <a:gd name="T10" fmla="*/ 25 w 93"/>
                  <a:gd name="T11" fmla="*/ 194 h 321"/>
                  <a:gd name="T12" fmla="*/ 42 w 93"/>
                  <a:gd name="T13" fmla="*/ 245 h 321"/>
                  <a:gd name="T14" fmla="*/ 59 w 93"/>
                  <a:gd name="T15" fmla="*/ 288 h 321"/>
                  <a:gd name="T16" fmla="*/ 76 w 93"/>
                  <a:gd name="T17" fmla="*/ 313 h 321"/>
                  <a:gd name="T18" fmla="*/ 84 w 93"/>
                  <a:gd name="T19" fmla="*/ 321 h 321"/>
                  <a:gd name="T20" fmla="*/ 93 w 93"/>
                  <a:gd name="T21" fmla="*/ 321 h 321"/>
                  <a:gd name="T22" fmla="*/ 84 w 93"/>
                  <a:gd name="T23" fmla="*/ 313 h 321"/>
                  <a:gd name="T24" fmla="*/ 76 w 93"/>
                  <a:gd name="T25" fmla="*/ 279 h 321"/>
                  <a:gd name="T26" fmla="*/ 59 w 93"/>
                  <a:gd name="T27" fmla="*/ 245 h 321"/>
                  <a:gd name="T28" fmla="*/ 34 w 93"/>
                  <a:gd name="T29" fmla="*/ 194 h 321"/>
                  <a:gd name="T30" fmla="*/ 17 w 93"/>
                  <a:gd name="T31" fmla="*/ 144 h 321"/>
                  <a:gd name="T32" fmla="*/ 8 w 93"/>
                  <a:gd name="T33" fmla="*/ 93 h 321"/>
                  <a:gd name="T34" fmla="*/ 17 w 93"/>
                  <a:gd name="T35" fmla="*/ 42 h 321"/>
                  <a:gd name="T36" fmla="*/ 34 w 93"/>
                  <a:gd name="T37" fmla="*/ 8 h 321"/>
                  <a:gd name="T38" fmla="*/ 34 w 93"/>
                  <a:gd name="T39" fmla="*/ 8 h 321"/>
                  <a:gd name="T40" fmla="*/ 17 w 93"/>
                  <a:gd name="T41" fmla="*/ 0 h 3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321"/>
                  <a:gd name="T65" fmla="*/ 93 w 93"/>
                  <a:gd name="T66" fmla="*/ 321 h 32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321">
                    <a:moveTo>
                      <a:pt x="17" y="0"/>
                    </a:moveTo>
                    <a:lnTo>
                      <a:pt x="17" y="0"/>
                    </a:lnTo>
                    <a:lnTo>
                      <a:pt x="0" y="42"/>
                    </a:lnTo>
                    <a:lnTo>
                      <a:pt x="0" y="93"/>
                    </a:lnTo>
                    <a:lnTo>
                      <a:pt x="8" y="144"/>
                    </a:lnTo>
                    <a:lnTo>
                      <a:pt x="25" y="194"/>
                    </a:lnTo>
                    <a:lnTo>
                      <a:pt x="42" y="245"/>
                    </a:lnTo>
                    <a:lnTo>
                      <a:pt x="59" y="288"/>
                    </a:lnTo>
                    <a:lnTo>
                      <a:pt x="76" y="313"/>
                    </a:lnTo>
                    <a:lnTo>
                      <a:pt x="84" y="321"/>
                    </a:lnTo>
                    <a:lnTo>
                      <a:pt x="93" y="321"/>
                    </a:lnTo>
                    <a:lnTo>
                      <a:pt x="84" y="313"/>
                    </a:lnTo>
                    <a:lnTo>
                      <a:pt x="76" y="279"/>
                    </a:lnTo>
                    <a:lnTo>
                      <a:pt x="59" y="245"/>
                    </a:lnTo>
                    <a:lnTo>
                      <a:pt x="34" y="194"/>
                    </a:lnTo>
                    <a:lnTo>
                      <a:pt x="17" y="144"/>
                    </a:lnTo>
                    <a:lnTo>
                      <a:pt x="8" y="93"/>
                    </a:lnTo>
                    <a:lnTo>
                      <a:pt x="17" y="42"/>
                    </a:lnTo>
                    <a:lnTo>
                      <a:pt x="34" y="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3" name="Freeform 83"/>
              <p:cNvSpPr>
                <a:spLocks/>
              </p:cNvSpPr>
              <p:nvPr/>
            </p:nvSpPr>
            <p:spPr bwMode="auto">
              <a:xfrm>
                <a:off x="839" y="2499"/>
                <a:ext cx="516" cy="93"/>
              </a:xfrm>
              <a:custGeom>
                <a:avLst/>
                <a:gdLst>
                  <a:gd name="T0" fmla="*/ 516 w 516"/>
                  <a:gd name="T1" fmla="*/ 76 h 93"/>
                  <a:gd name="T2" fmla="*/ 516 w 516"/>
                  <a:gd name="T3" fmla="*/ 76 h 93"/>
                  <a:gd name="T4" fmla="*/ 499 w 516"/>
                  <a:gd name="T5" fmla="*/ 59 h 93"/>
                  <a:gd name="T6" fmla="*/ 474 w 516"/>
                  <a:gd name="T7" fmla="*/ 42 h 93"/>
                  <a:gd name="T8" fmla="*/ 440 w 516"/>
                  <a:gd name="T9" fmla="*/ 25 h 93"/>
                  <a:gd name="T10" fmla="*/ 406 w 516"/>
                  <a:gd name="T11" fmla="*/ 17 h 93"/>
                  <a:gd name="T12" fmla="*/ 372 w 516"/>
                  <a:gd name="T13" fmla="*/ 8 h 93"/>
                  <a:gd name="T14" fmla="*/ 330 w 516"/>
                  <a:gd name="T15" fmla="*/ 8 h 93"/>
                  <a:gd name="T16" fmla="*/ 296 w 516"/>
                  <a:gd name="T17" fmla="*/ 0 h 93"/>
                  <a:gd name="T18" fmla="*/ 254 w 516"/>
                  <a:gd name="T19" fmla="*/ 8 h 93"/>
                  <a:gd name="T20" fmla="*/ 211 w 516"/>
                  <a:gd name="T21" fmla="*/ 8 h 93"/>
                  <a:gd name="T22" fmla="*/ 177 w 516"/>
                  <a:gd name="T23" fmla="*/ 17 h 93"/>
                  <a:gd name="T24" fmla="*/ 135 w 516"/>
                  <a:gd name="T25" fmla="*/ 25 h 93"/>
                  <a:gd name="T26" fmla="*/ 101 w 516"/>
                  <a:gd name="T27" fmla="*/ 34 h 93"/>
                  <a:gd name="T28" fmla="*/ 67 w 516"/>
                  <a:gd name="T29" fmla="*/ 51 h 93"/>
                  <a:gd name="T30" fmla="*/ 42 w 516"/>
                  <a:gd name="T31" fmla="*/ 59 h 93"/>
                  <a:gd name="T32" fmla="*/ 17 w 516"/>
                  <a:gd name="T33" fmla="*/ 76 h 93"/>
                  <a:gd name="T34" fmla="*/ 0 w 516"/>
                  <a:gd name="T35" fmla="*/ 85 h 93"/>
                  <a:gd name="T36" fmla="*/ 17 w 516"/>
                  <a:gd name="T37" fmla="*/ 93 h 93"/>
                  <a:gd name="T38" fmla="*/ 25 w 516"/>
                  <a:gd name="T39" fmla="*/ 85 h 93"/>
                  <a:gd name="T40" fmla="*/ 50 w 516"/>
                  <a:gd name="T41" fmla="*/ 68 h 93"/>
                  <a:gd name="T42" fmla="*/ 76 w 516"/>
                  <a:gd name="T43" fmla="*/ 59 h 93"/>
                  <a:gd name="T44" fmla="*/ 110 w 516"/>
                  <a:gd name="T45" fmla="*/ 51 h 93"/>
                  <a:gd name="T46" fmla="*/ 144 w 516"/>
                  <a:gd name="T47" fmla="*/ 34 h 93"/>
                  <a:gd name="T48" fmla="*/ 177 w 516"/>
                  <a:gd name="T49" fmla="*/ 25 h 93"/>
                  <a:gd name="T50" fmla="*/ 211 w 516"/>
                  <a:gd name="T51" fmla="*/ 25 h 93"/>
                  <a:gd name="T52" fmla="*/ 254 w 516"/>
                  <a:gd name="T53" fmla="*/ 17 h 93"/>
                  <a:gd name="T54" fmla="*/ 296 w 516"/>
                  <a:gd name="T55" fmla="*/ 17 h 93"/>
                  <a:gd name="T56" fmla="*/ 330 w 516"/>
                  <a:gd name="T57" fmla="*/ 17 h 93"/>
                  <a:gd name="T58" fmla="*/ 372 w 516"/>
                  <a:gd name="T59" fmla="*/ 25 h 93"/>
                  <a:gd name="T60" fmla="*/ 406 w 516"/>
                  <a:gd name="T61" fmla="*/ 25 h 93"/>
                  <a:gd name="T62" fmla="*/ 432 w 516"/>
                  <a:gd name="T63" fmla="*/ 34 h 93"/>
                  <a:gd name="T64" fmla="*/ 465 w 516"/>
                  <a:gd name="T65" fmla="*/ 51 h 93"/>
                  <a:gd name="T66" fmla="*/ 491 w 516"/>
                  <a:gd name="T67" fmla="*/ 68 h 93"/>
                  <a:gd name="T68" fmla="*/ 508 w 516"/>
                  <a:gd name="T69" fmla="*/ 85 h 93"/>
                  <a:gd name="T70" fmla="*/ 508 w 516"/>
                  <a:gd name="T71" fmla="*/ 85 h 93"/>
                  <a:gd name="T72" fmla="*/ 516 w 516"/>
                  <a:gd name="T73" fmla="*/ 76 h 9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16"/>
                  <a:gd name="T112" fmla="*/ 0 h 93"/>
                  <a:gd name="T113" fmla="*/ 516 w 516"/>
                  <a:gd name="T114" fmla="*/ 93 h 9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16" h="93">
                    <a:moveTo>
                      <a:pt x="516" y="76"/>
                    </a:moveTo>
                    <a:lnTo>
                      <a:pt x="516" y="76"/>
                    </a:lnTo>
                    <a:lnTo>
                      <a:pt x="499" y="59"/>
                    </a:lnTo>
                    <a:lnTo>
                      <a:pt x="474" y="42"/>
                    </a:lnTo>
                    <a:lnTo>
                      <a:pt x="440" y="25"/>
                    </a:lnTo>
                    <a:lnTo>
                      <a:pt x="406" y="17"/>
                    </a:lnTo>
                    <a:lnTo>
                      <a:pt x="372" y="8"/>
                    </a:lnTo>
                    <a:lnTo>
                      <a:pt x="330" y="8"/>
                    </a:lnTo>
                    <a:lnTo>
                      <a:pt x="296" y="0"/>
                    </a:lnTo>
                    <a:lnTo>
                      <a:pt x="254" y="8"/>
                    </a:lnTo>
                    <a:lnTo>
                      <a:pt x="211" y="8"/>
                    </a:lnTo>
                    <a:lnTo>
                      <a:pt x="177" y="17"/>
                    </a:lnTo>
                    <a:lnTo>
                      <a:pt x="135" y="25"/>
                    </a:lnTo>
                    <a:lnTo>
                      <a:pt x="101" y="34"/>
                    </a:lnTo>
                    <a:lnTo>
                      <a:pt x="67" y="51"/>
                    </a:lnTo>
                    <a:lnTo>
                      <a:pt x="42" y="59"/>
                    </a:lnTo>
                    <a:lnTo>
                      <a:pt x="17" y="76"/>
                    </a:lnTo>
                    <a:lnTo>
                      <a:pt x="0" y="85"/>
                    </a:lnTo>
                    <a:lnTo>
                      <a:pt x="17" y="93"/>
                    </a:lnTo>
                    <a:lnTo>
                      <a:pt x="25" y="85"/>
                    </a:lnTo>
                    <a:lnTo>
                      <a:pt x="50" y="68"/>
                    </a:lnTo>
                    <a:lnTo>
                      <a:pt x="76" y="59"/>
                    </a:lnTo>
                    <a:lnTo>
                      <a:pt x="110" y="51"/>
                    </a:lnTo>
                    <a:lnTo>
                      <a:pt x="144" y="34"/>
                    </a:lnTo>
                    <a:lnTo>
                      <a:pt x="177" y="25"/>
                    </a:lnTo>
                    <a:lnTo>
                      <a:pt x="211" y="25"/>
                    </a:lnTo>
                    <a:lnTo>
                      <a:pt x="254" y="17"/>
                    </a:lnTo>
                    <a:lnTo>
                      <a:pt x="296" y="17"/>
                    </a:lnTo>
                    <a:lnTo>
                      <a:pt x="330" y="17"/>
                    </a:lnTo>
                    <a:lnTo>
                      <a:pt x="372" y="25"/>
                    </a:lnTo>
                    <a:lnTo>
                      <a:pt x="406" y="25"/>
                    </a:lnTo>
                    <a:lnTo>
                      <a:pt x="432" y="34"/>
                    </a:lnTo>
                    <a:lnTo>
                      <a:pt x="465" y="51"/>
                    </a:lnTo>
                    <a:lnTo>
                      <a:pt x="491" y="68"/>
                    </a:lnTo>
                    <a:lnTo>
                      <a:pt x="508" y="85"/>
                    </a:lnTo>
                    <a:lnTo>
                      <a:pt x="516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4" name="Freeform 84"/>
              <p:cNvSpPr>
                <a:spLocks/>
              </p:cNvSpPr>
              <p:nvPr/>
            </p:nvSpPr>
            <p:spPr bwMode="auto">
              <a:xfrm>
                <a:off x="1347" y="2575"/>
                <a:ext cx="135" cy="161"/>
              </a:xfrm>
              <a:custGeom>
                <a:avLst/>
                <a:gdLst>
                  <a:gd name="T0" fmla="*/ 135 w 135"/>
                  <a:gd name="T1" fmla="*/ 153 h 161"/>
                  <a:gd name="T2" fmla="*/ 135 w 135"/>
                  <a:gd name="T3" fmla="*/ 153 h 161"/>
                  <a:gd name="T4" fmla="*/ 135 w 135"/>
                  <a:gd name="T5" fmla="*/ 144 h 161"/>
                  <a:gd name="T6" fmla="*/ 127 w 135"/>
                  <a:gd name="T7" fmla="*/ 144 h 161"/>
                  <a:gd name="T8" fmla="*/ 118 w 135"/>
                  <a:gd name="T9" fmla="*/ 136 h 161"/>
                  <a:gd name="T10" fmla="*/ 110 w 135"/>
                  <a:gd name="T11" fmla="*/ 119 h 161"/>
                  <a:gd name="T12" fmla="*/ 93 w 135"/>
                  <a:gd name="T13" fmla="*/ 102 h 161"/>
                  <a:gd name="T14" fmla="*/ 68 w 135"/>
                  <a:gd name="T15" fmla="*/ 76 h 161"/>
                  <a:gd name="T16" fmla="*/ 42 w 135"/>
                  <a:gd name="T17" fmla="*/ 42 h 161"/>
                  <a:gd name="T18" fmla="*/ 8 w 135"/>
                  <a:gd name="T19" fmla="*/ 0 h 161"/>
                  <a:gd name="T20" fmla="*/ 0 w 135"/>
                  <a:gd name="T21" fmla="*/ 9 h 161"/>
                  <a:gd name="T22" fmla="*/ 34 w 135"/>
                  <a:gd name="T23" fmla="*/ 51 h 161"/>
                  <a:gd name="T24" fmla="*/ 59 w 135"/>
                  <a:gd name="T25" fmla="*/ 85 h 161"/>
                  <a:gd name="T26" fmla="*/ 76 w 135"/>
                  <a:gd name="T27" fmla="*/ 110 h 161"/>
                  <a:gd name="T28" fmla="*/ 93 w 135"/>
                  <a:gd name="T29" fmla="*/ 127 h 161"/>
                  <a:gd name="T30" fmla="*/ 110 w 135"/>
                  <a:gd name="T31" fmla="*/ 144 h 161"/>
                  <a:gd name="T32" fmla="*/ 118 w 135"/>
                  <a:gd name="T33" fmla="*/ 153 h 161"/>
                  <a:gd name="T34" fmla="*/ 127 w 135"/>
                  <a:gd name="T35" fmla="*/ 161 h 161"/>
                  <a:gd name="T36" fmla="*/ 127 w 135"/>
                  <a:gd name="T37" fmla="*/ 161 h 161"/>
                  <a:gd name="T38" fmla="*/ 127 w 135"/>
                  <a:gd name="T39" fmla="*/ 161 h 161"/>
                  <a:gd name="T40" fmla="*/ 135 w 135"/>
                  <a:gd name="T41" fmla="*/ 153 h 16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5"/>
                  <a:gd name="T64" fmla="*/ 0 h 161"/>
                  <a:gd name="T65" fmla="*/ 135 w 135"/>
                  <a:gd name="T66" fmla="*/ 161 h 16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5" h="161">
                    <a:moveTo>
                      <a:pt x="135" y="153"/>
                    </a:moveTo>
                    <a:lnTo>
                      <a:pt x="135" y="153"/>
                    </a:lnTo>
                    <a:lnTo>
                      <a:pt x="135" y="144"/>
                    </a:lnTo>
                    <a:lnTo>
                      <a:pt x="127" y="144"/>
                    </a:lnTo>
                    <a:lnTo>
                      <a:pt x="118" y="136"/>
                    </a:lnTo>
                    <a:lnTo>
                      <a:pt x="110" y="119"/>
                    </a:lnTo>
                    <a:lnTo>
                      <a:pt x="93" y="102"/>
                    </a:lnTo>
                    <a:lnTo>
                      <a:pt x="68" y="76"/>
                    </a:lnTo>
                    <a:lnTo>
                      <a:pt x="42" y="42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34" y="51"/>
                    </a:lnTo>
                    <a:lnTo>
                      <a:pt x="59" y="85"/>
                    </a:lnTo>
                    <a:lnTo>
                      <a:pt x="76" y="110"/>
                    </a:lnTo>
                    <a:lnTo>
                      <a:pt x="93" y="127"/>
                    </a:lnTo>
                    <a:lnTo>
                      <a:pt x="110" y="144"/>
                    </a:lnTo>
                    <a:lnTo>
                      <a:pt x="118" y="153"/>
                    </a:lnTo>
                    <a:lnTo>
                      <a:pt x="127" y="161"/>
                    </a:lnTo>
                    <a:lnTo>
                      <a:pt x="135" y="1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5" name="Freeform 85"/>
              <p:cNvSpPr>
                <a:spLocks/>
              </p:cNvSpPr>
              <p:nvPr/>
            </p:nvSpPr>
            <p:spPr bwMode="auto">
              <a:xfrm>
                <a:off x="728" y="2736"/>
                <a:ext cx="831" cy="568"/>
              </a:xfrm>
              <a:custGeom>
                <a:avLst/>
                <a:gdLst>
                  <a:gd name="T0" fmla="*/ 814 w 831"/>
                  <a:gd name="T1" fmla="*/ 246 h 568"/>
                  <a:gd name="T2" fmla="*/ 797 w 831"/>
                  <a:gd name="T3" fmla="*/ 220 h 568"/>
                  <a:gd name="T4" fmla="*/ 780 w 831"/>
                  <a:gd name="T5" fmla="*/ 203 h 568"/>
                  <a:gd name="T6" fmla="*/ 763 w 831"/>
                  <a:gd name="T7" fmla="*/ 195 h 568"/>
                  <a:gd name="T8" fmla="*/ 746 w 831"/>
                  <a:gd name="T9" fmla="*/ 186 h 568"/>
                  <a:gd name="T10" fmla="*/ 729 w 831"/>
                  <a:gd name="T11" fmla="*/ 195 h 568"/>
                  <a:gd name="T12" fmla="*/ 712 w 831"/>
                  <a:gd name="T13" fmla="*/ 203 h 568"/>
                  <a:gd name="T14" fmla="*/ 704 w 831"/>
                  <a:gd name="T15" fmla="*/ 220 h 568"/>
                  <a:gd name="T16" fmla="*/ 695 w 831"/>
                  <a:gd name="T17" fmla="*/ 237 h 568"/>
                  <a:gd name="T18" fmla="*/ 687 w 831"/>
                  <a:gd name="T19" fmla="*/ 246 h 568"/>
                  <a:gd name="T20" fmla="*/ 661 w 831"/>
                  <a:gd name="T21" fmla="*/ 254 h 568"/>
                  <a:gd name="T22" fmla="*/ 644 w 831"/>
                  <a:gd name="T23" fmla="*/ 263 h 568"/>
                  <a:gd name="T24" fmla="*/ 619 w 831"/>
                  <a:gd name="T25" fmla="*/ 254 h 568"/>
                  <a:gd name="T26" fmla="*/ 585 w 831"/>
                  <a:gd name="T27" fmla="*/ 254 h 568"/>
                  <a:gd name="T28" fmla="*/ 568 w 831"/>
                  <a:gd name="T29" fmla="*/ 254 h 568"/>
                  <a:gd name="T30" fmla="*/ 560 w 831"/>
                  <a:gd name="T31" fmla="*/ 271 h 568"/>
                  <a:gd name="T32" fmla="*/ 551 w 831"/>
                  <a:gd name="T33" fmla="*/ 280 h 568"/>
                  <a:gd name="T34" fmla="*/ 543 w 831"/>
                  <a:gd name="T35" fmla="*/ 288 h 568"/>
                  <a:gd name="T36" fmla="*/ 517 w 831"/>
                  <a:gd name="T37" fmla="*/ 263 h 568"/>
                  <a:gd name="T38" fmla="*/ 466 w 831"/>
                  <a:gd name="T39" fmla="*/ 212 h 568"/>
                  <a:gd name="T40" fmla="*/ 416 w 831"/>
                  <a:gd name="T41" fmla="*/ 152 h 568"/>
                  <a:gd name="T42" fmla="*/ 356 w 831"/>
                  <a:gd name="T43" fmla="*/ 102 h 568"/>
                  <a:gd name="T44" fmla="*/ 305 w 831"/>
                  <a:gd name="T45" fmla="*/ 59 h 568"/>
                  <a:gd name="T46" fmla="*/ 246 w 831"/>
                  <a:gd name="T47" fmla="*/ 25 h 568"/>
                  <a:gd name="T48" fmla="*/ 187 w 831"/>
                  <a:gd name="T49" fmla="*/ 0 h 568"/>
                  <a:gd name="T50" fmla="*/ 119 w 831"/>
                  <a:gd name="T51" fmla="*/ 0 h 568"/>
                  <a:gd name="T52" fmla="*/ 51 w 831"/>
                  <a:gd name="T53" fmla="*/ 25 h 568"/>
                  <a:gd name="T54" fmla="*/ 9 w 831"/>
                  <a:gd name="T55" fmla="*/ 76 h 568"/>
                  <a:gd name="T56" fmla="*/ 0 w 831"/>
                  <a:gd name="T57" fmla="*/ 144 h 568"/>
                  <a:gd name="T58" fmla="*/ 26 w 831"/>
                  <a:gd name="T59" fmla="*/ 212 h 568"/>
                  <a:gd name="T60" fmla="*/ 77 w 831"/>
                  <a:gd name="T61" fmla="*/ 271 h 568"/>
                  <a:gd name="T62" fmla="*/ 128 w 831"/>
                  <a:gd name="T63" fmla="*/ 322 h 568"/>
                  <a:gd name="T64" fmla="*/ 187 w 831"/>
                  <a:gd name="T65" fmla="*/ 364 h 568"/>
                  <a:gd name="T66" fmla="*/ 246 w 831"/>
                  <a:gd name="T67" fmla="*/ 407 h 568"/>
                  <a:gd name="T68" fmla="*/ 305 w 831"/>
                  <a:gd name="T69" fmla="*/ 440 h 568"/>
                  <a:gd name="T70" fmla="*/ 373 w 831"/>
                  <a:gd name="T71" fmla="*/ 466 h 568"/>
                  <a:gd name="T72" fmla="*/ 441 w 831"/>
                  <a:gd name="T73" fmla="*/ 500 h 568"/>
                  <a:gd name="T74" fmla="*/ 509 w 831"/>
                  <a:gd name="T75" fmla="*/ 517 h 568"/>
                  <a:gd name="T76" fmla="*/ 560 w 831"/>
                  <a:gd name="T77" fmla="*/ 534 h 568"/>
                  <a:gd name="T78" fmla="*/ 585 w 831"/>
                  <a:gd name="T79" fmla="*/ 525 h 568"/>
                  <a:gd name="T80" fmla="*/ 602 w 831"/>
                  <a:gd name="T81" fmla="*/ 525 h 568"/>
                  <a:gd name="T82" fmla="*/ 627 w 831"/>
                  <a:gd name="T83" fmla="*/ 517 h 568"/>
                  <a:gd name="T84" fmla="*/ 644 w 831"/>
                  <a:gd name="T85" fmla="*/ 534 h 568"/>
                  <a:gd name="T86" fmla="*/ 653 w 831"/>
                  <a:gd name="T87" fmla="*/ 542 h 568"/>
                  <a:gd name="T88" fmla="*/ 670 w 831"/>
                  <a:gd name="T89" fmla="*/ 559 h 568"/>
                  <a:gd name="T90" fmla="*/ 687 w 831"/>
                  <a:gd name="T91" fmla="*/ 568 h 568"/>
                  <a:gd name="T92" fmla="*/ 720 w 831"/>
                  <a:gd name="T93" fmla="*/ 568 h 568"/>
                  <a:gd name="T94" fmla="*/ 780 w 831"/>
                  <a:gd name="T95" fmla="*/ 551 h 568"/>
                  <a:gd name="T96" fmla="*/ 814 w 831"/>
                  <a:gd name="T97" fmla="*/ 500 h 568"/>
                  <a:gd name="T98" fmla="*/ 831 w 831"/>
                  <a:gd name="T99" fmla="*/ 440 h 568"/>
                  <a:gd name="T100" fmla="*/ 822 w 831"/>
                  <a:gd name="T101" fmla="*/ 254 h 56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31"/>
                  <a:gd name="T154" fmla="*/ 0 h 568"/>
                  <a:gd name="T155" fmla="*/ 831 w 831"/>
                  <a:gd name="T156" fmla="*/ 568 h 56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31" h="568">
                    <a:moveTo>
                      <a:pt x="822" y="254"/>
                    </a:moveTo>
                    <a:lnTo>
                      <a:pt x="814" y="246"/>
                    </a:lnTo>
                    <a:lnTo>
                      <a:pt x="805" y="237"/>
                    </a:lnTo>
                    <a:lnTo>
                      <a:pt x="797" y="220"/>
                    </a:lnTo>
                    <a:lnTo>
                      <a:pt x="788" y="212"/>
                    </a:lnTo>
                    <a:lnTo>
                      <a:pt x="780" y="203"/>
                    </a:lnTo>
                    <a:lnTo>
                      <a:pt x="771" y="195"/>
                    </a:lnTo>
                    <a:lnTo>
                      <a:pt x="763" y="195"/>
                    </a:lnTo>
                    <a:lnTo>
                      <a:pt x="746" y="186"/>
                    </a:lnTo>
                    <a:lnTo>
                      <a:pt x="737" y="195"/>
                    </a:lnTo>
                    <a:lnTo>
                      <a:pt x="729" y="195"/>
                    </a:lnTo>
                    <a:lnTo>
                      <a:pt x="720" y="195"/>
                    </a:lnTo>
                    <a:lnTo>
                      <a:pt x="712" y="203"/>
                    </a:lnTo>
                    <a:lnTo>
                      <a:pt x="704" y="212"/>
                    </a:lnTo>
                    <a:lnTo>
                      <a:pt x="704" y="220"/>
                    </a:lnTo>
                    <a:lnTo>
                      <a:pt x="695" y="229"/>
                    </a:lnTo>
                    <a:lnTo>
                      <a:pt x="695" y="237"/>
                    </a:lnTo>
                    <a:lnTo>
                      <a:pt x="687" y="246"/>
                    </a:lnTo>
                    <a:lnTo>
                      <a:pt x="678" y="254"/>
                    </a:lnTo>
                    <a:lnTo>
                      <a:pt x="661" y="254"/>
                    </a:lnTo>
                    <a:lnTo>
                      <a:pt x="653" y="263"/>
                    </a:lnTo>
                    <a:lnTo>
                      <a:pt x="644" y="263"/>
                    </a:lnTo>
                    <a:lnTo>
                      <a:pt x="627" y="263"/>
                    </a:lnTo>
                    <a:lnTo>
                      <a:pt x="619" y="254"/>
                    </a:lnTo>
                    <a:lnTo>
                      <a:pt x="602" y="254"/>
                    </a:lnTo>
                    <a:lnTo>
                      <a:pt x="585" y="254"/>
                    </a:lnTo>
                    <a:lnTo>
                      <a:pt x="576" y="254"/>
                    </a:lnTo>
                    <a:lnTo>
                      <a:pt x="568" y="254"/>
                    </a:lnTo>
                    <a:lnTo>
                      <a:pt x="560" y="263"/>
                    </a:lnTo>
                    <a:lnTo>
                      <a:pt x="560" y="271"/>
                    </a:lnTo>
                    <a:lnTo>
                      <a:pt x="551" y="271"/>
                    </a:lnTo>
                    <a:lnTo>
                      <a:pt x="551" y="280"/>
                    </a:lnTo>
                    <a:lnTo>
                      <a:pt x="551" y="288"/>
                    </a:lnTo>
                    <a:lnTo>
                      <a:pt x="543" y="288"/>
                    </a:lnTo>
                    <a:lnTo>
                      <a:pt x="534" y="280"/>
                    </a:lnTo>
                    <a:lnTo>
                      <a:pt x="517" y="263"/>
                    </a:lnTo>
                    <a:lnTo>
                      <a:pt x="492" y="237"/>
                    </a:lnTo>
                    <a:lnTo>
                      <a:pt x="466" y="212"/>
                    </a:lnTo>
                    <a:lnTo>
                      <a:pt x="441" y="178"/>
                    </a:lnTo>
                    <a:lnTo>
                      <a:pt x="416" y="152"/>
                    </a:lnTo>
                    <a:lnTo>
                      <a:pt x="390" y="127"/>
                    </a:lnTo>
                    <a:lnTo>
                      <a:pt x="356" y="102"/>
                    </a:lnTo>
                    <a:lnTo>
                      <a:pt x="331" y="76"/>
                    </a:lnTo>
                    <a:lnTo>
                      <a:pt x="305" y="59"/>
                    </a:lnTo>
                    <a:lnTo>
                      <a:pt x="280" y="42"/>
                    </a:lnTo>
                    <a:lnTo>
                      <a:pt x="246" y="25"/>
                    </a:lnTo>
                    <a:lnTo>
                      <a:pt x="212" y="8"/>
                    </a:lnTo>
                    <a:lnTo>
                      <a:pt x="187" y="0"/>
                    </a:lnTo>
                    <a:lnTo>
                      <a:pt x="153" y="0"/>
                    </a:lnTo>
                    <a:lnTo>
                      <a:pt x="119" y="0"/>
                    </a:lnTo>
                    <a:lnTo>
                      <a:pt x="77" y="8"/>
                    </a:lnTo>
                    <a:lnTo>
                      <a:pt x="51" y="25"/>
                    </a:lnTo>
                    <a:lnTo>
                      <a:pt x="26" y="51"/>
                    </a:lnTo>
                    <a:lnTo>
                      <a:pt x="9" y="76"/>
                    </a:lnTo>
                    <a:lnTo>
                      <a:pt x="0" y="110"/>
                    </a:lnTo>
                    <a:lnTo>
                      <a:pt x="0" y="144"/>
                    </a:lnTo>
                    <a:lnTo>
                      <a:pt x="9" y="178"/>
                    </a:lnTo>
                    <a:lnTo>
                      <a:pt x="26" y="212"/>
                    </a:lnTo>
                    <a:lnTo>
                      <a:pt x="51" y="246"/>
                    </a:lnTo>
                    <a:lnTo>
                      <a:pt x="77" y="271"/>
                    </a:lnTo>
                    <a:lnTo>
                      <a:pt x="102" y="296"/>
                    </a:lnTo>
                    <a:lnTo>
                      <a:pt x="128" y="322"/>
                    </a:lnTo>
                    <a:lnTo>
                      <a:pt x="161" y="347"/>
                    </a:lnTo>
                    <a:lnTo>
                      <a:pt x="187" y="364"/>
                    </a:lnTo>
                    <a:lnTo>
                      <a:pt x="221" y="390"/>
                    </a:lnTo>
                    <a:lnTo>
                      <a:pt x="246" y="407"/>
                    </a:lnTo>
                    <a:lnTo>
                      <a:pt x="280" y="424"/>
                    </a:lnTo>
                    <a:lnTo>
                      <a:pt x="305" y="440"/>
                    </a:lnTo>
                    <a:lnTo>
                      <a:pt x="339" y="457"/>
                    </a:lnTo>
                    <a:lnTo>
                      <a:pt x="373" y="466"/>
                    </a:lnTo>
                    <a:lnTo>
                      <a:pt x="407" y="483"/>
                    </a:lnTo>
                    <a:lnTo>
                      <a:pt x="441" y="500"/>
                    </a:lnTo>
                    <a:lnTo>
                      <a:pt x="475" y="508"/>
                    </a:lnTo>
                    <a:lnTo>
                      <a:pt x="509" y="517"/>
                    </a:lnTo>
                    <a:lnTo>
                      <a:pt x="543" y="534"/>
                    </a:lnTo>
                    <a:lnTo>
                      <a:pt x="560" y="534"/>
                    </a:lnTo>
                    <a:lnTo>
                      <a:pt x="568" y="534"/>
                    </a:lnTo>
                    <a:lnTo>
                      <a:pt x="585" y="525"/>
                    </a:lnTo>
                    <a:lnTo>
                      <a:pt x="593" y="525"/>
                    </a:lnTo>
                    <a:lnTo>
                      <a:pt x="602" y="525"/>
                    </a:lnTo>
                    <a:lnTo>
                      <a:pt x="610" y="517"/>
                    </a:lnTo>
                    <a:lnTo>
                      <a:pt x="627" y="517"/>
                    </a:lnTo>
                    <a:lnTo>
                      <a:pt x="636" y="525"/>
                    </a:lnTo>
                    <a:lnTo>
                      <a:pt x="644" y="534"/>
                    </a:lnTo>
                    <a:lnTo>
                      <a:pt x="653" y="534"/>
                    </a:lnTo>
                    <a:lnTo>
                      <a:pt x="653" y="542"/>
                    </a:lnTo>
                    <a:lnTo>
                      <a:pt x="661" y="551"/>
                    </a:lnTo>
                    <a:lnTo>
                      <a:pt x="670" y="559"/>
                    </a:lnTo>
                    <a:lnTo>
                      <a:pt x="678" y="559"/>
                    </a:lnTo>
                    <a:lnTo>
                      <a:pt x="687" y="568"/>
                    </a:lnTo>
                    <a:lnTo>
                      <a:pt x="720" y="568"/>
                    </a:lnTo>
                    <a:lnTo>
                      <a:pt x="754" y="559"/>
                    </a:lnTo>
                    <a:lnTo>
                      <a:pt x="780" y="551"/>
                    </a:lnTo>
                    <a:lnTo>
                      <a:pt x="797" y="525"/>
                    </a:lnTo>
                    <a:lnTo>
                      <a:pt x="814" y="500"/>
                    </a:lnTo>
                    <a:lnTo>
                      <a:pt x="831" y="474"/>
                    </a:lnTo>
                    <a:lnTo>
                      <a:pt x="831" y="440"/>
                    </a:lnTo>
                    <a:lnTo>
                      <a:pt x="831" y="407"/>
                    </a:lnTo>
                    <a:lnTo>
                      <a:pt x="822" y="254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6" name="Freeform 86"/>
              <p:cNvSpPr>
                <a:spLocks/>
              </p:cNvSpPr>
              <p:nvPr/>
            </p:nvSpPr>
            <p:spPr bwMode="auto">
              <a:xfrm>
                <a:off x="1474" y="2914"/>
                <a:ext cx="85" cy="85"/>
              </a:xfrm>
              <a:custGeom>
                <a:avLst/>
                <a:gdLst>
                  <a:gd name="T0" fmla="*/ 0 w 85"/>
                  <a:gd name="T1" fmla="*/ 17 h 85"/>
                  <a:gd name="T2" fmla="*/ 0 w 85"/>
                  <a:gd name="T3" fmla="*/ 17 h 85"/>
                  <a:gd name="T4" fmla="*/ 17 w 85"/>
                  <a:gd name="T5" fmla="*/ 17 h 85"/>
                  <a:gd name="T6" fmla="*/ 25 w 85"/>
                  <a:gd name="T7" fmla="*/ 25 h 85"/>
                  <a:gd name="T8" fmla="*/ 34 w 85"/>
                  <a:gd name="T9" fmla="*/ 34 h 85"/>
                  <a:gd name="T10" fmla="*/ 42 w 85"/>
                  <a:gd name="T11" fmla="*/ 42 h 85"/>
                  <a:gd name="T12" fmla="*/ 51 w 85"/>
                  <a:gd name="T13" fmla="*/ 51 h 85"/>
                  <a:gd name="T14" fmla="*/ 59 w 85"/>
                  <a:gd name="T15" fmla="*/ 59 h 85"/>
                  <a:gd name="T16" fmla="*/ 59 w 85"/>
                  <a:gd name="T17" fmla="*/ 68 h 85"/>
                  <a:gd name="T18" fmla="*/ 68 w 85"/>
                  <a:gd name="T19" fmla="*/ 85 h 85"/>
                  <a:gd name="T20" fmla="*/ 85 w 85"/>
                  <a:gd name="T21" fmla="*/ 76 h 85"/>
                  <a:gd name="T22" fmla="*/ 76 w 85"/>
                  <a:gd name="T23" fmla="*/ 68 h 85"/>
                  <a:gd name="T24" fmla="*/ 68 w 85"/>
                  <a:gd name="T25" fmla="*/ 51 h 85"/>
                  <a:gd name="T26" fmla="*/ 59 w 85"/>
                  <a:gd name="T27" fmla="*/ 42 h 85"/>
                  <a:gd name="T28" fmla="*/ 51 w 85"/>
                  <a:gd name="T29" fmla="*/ 34 h 85"/>
                  <a:gd name="T30" fmla="*/ 42 w 85"/>
                  <a:gd name="T31" fmla="*/ 25 h 85"/>
                  <a:gd name="T32" fmla="*/ 25 w 85"/>
                  <a:gd name="T33" fmla="*/ 17 h 85"/>
                  <a:gd name="T34" fmla="*/ 17 w 85"/>
                  <a:gd name="T35" fmla="*/ 8 h 85"/>
                  <a:gd name="T36" fmla="*/ 0 w 85"/>
                  <a:gd name="T37" fmla="*/ 0 h 85"/>
                  <a:gd name="T38" fmla="*/ 0 w 85"/>
                  <a:gd name="T39" fmla="*/ 0 h 85"/>
                  <a:gd name="T40" fmla="*/ 0 w 85"/>
                  <a:gd name="T41" fmla="*/ 17 h 8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5"/>
                  <a:gd name="T64" fmla="*/ 0 h 85"/>
                  <a:gd name="T65" fmla="*/ 85 w 85"/>
                  <a:gd name="T66" fmla="*/ 85 h 8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5" h="85">
                    <a:moveTo>
                      <a:pt x="0" y="17"/>
                    </a:moveTo>
                    <a:lnTo>
                      <a:pt x="0" y="17"/>
                    </a:lnTo>
                    <a:lnTo>
                      <a:pt x="17" y="17"/>
                    </a:lnTo>
                    <a:lnTo>
                      <a:pt x="25" y="25"/>
                    </a:lnTo>
                    <a:lnTo>
                      <a:pt x="34" y="34"/>
                    </a:lnTo>
                    <a:lnTo>
                      <a:pt x="42" y="42"/>
                    </a:lnTo>
                    <a:lnTo>
                      <a:pt x="51" y="51"/>
                    </a:lnTo>
                    <a:lnTo>
                      <a:pt x="59" y="59"/>
                    </a:lnTo>
                    <a:lnTo>
                      <a:pt x="59" y="68"/>
                    </a:lnTo>
                    <a:lnTo>
                      <a:pt x="68" y="85"/>
                    </a:lnTo>
                    <a:lnTo>
                      <a:pt x="85" y="76"/>
                    </a:lnTo>
                    <a:lnTo>
                      <a:pt x="76" y="68"/>
                    </a:lnTo>
                    <a:lnTo>
                      <a:pt x="68" y="51"/>
                    </a:lnTo>
                    <a:lnTo>
                      <a:pt x="59" y="42"/>
                    </a:lnTo>
                    <a:lnTo>
                      <a:pt x="51" y="34"/>
                    </a:lnTo>
                    <a:lnTo>
                      <a:pt x="42" y="25"/>
                    </a:lnTo>
                    <a:lnTo>
                      <a:pt x="25" y="17"/>
                    </a:lnTo>
                    <a:lnTo>
                      <a:pt x="17" y="8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7" name="Freeform 87"/>
              <p:cNvSpPr>
                <a:spLocks/>
              </p:cNvSpPr>
              <p:nvPr/>
            </p:nvSpPr>
            <p:spPr bwMode="auto">
              <a:xfrm>
                <a:off x="1448" y="2914"/>
                <a:ext cx="26" cy="25"/>
              </a:xfrm>
              <a:custGeom>
                <a:avLst/>
                <a:gdLst>
                  <a:gd name="T0" fmla="*/ 0 w 26"/>
                  <a:gd name="T1" fmla="*/ 25 h 25"/>
                  <a:gd name="T2" fmla="*/ 0 w 26"/>
                  <a:gd name="T3" fmla="*/ 25 h 25"/>
                  <a:gd name="T4" fmla="*/ 9 w 26"/>
                  <a:gd name="T5" fmla="*/ 25 h 25"/>
                  <a:gd name="T6" fmla="*/ 17 w 26"/>
                  <a:gd name="T7" fmla="*/ 17 h 25"/>
                  <a:gd name="T8" fmla="*/ 26 w 26"/>
                  <a:gd name="T9" fmla="*/ 17 h 25"/>
                  <a:gd name="T10" fmla="*/ 26 w 26"/>
                  <a:gd name="T11" fmla="*/ 17 h 25"/>
                  <a:gd name="T12" fmla="*/ 26 w 26"/>
                  <a:gd name="T13" fmla="*/ 0 h 25"/>
                  <a:gd name="T14" fmla="*/ 17 w 26"/>
                  <a:gd name="T15" fmla="*/ 0 h 25"/>
                  <a:gd name="T16" fmla="*/ 9 w 26"/>
                  <a:gd name="T17" fmla="*/ 8 h 25"/>
                  <a:gd name="T18" fmla="*/ 9 w 26"/>
                  <a:gd name="T19" fmla="*/ 8 h 25"/>
                  <a:gd name="T20" fmla="*/ 0 w 26"/>
                  <a:gd name="T21" fmla="*/ 17 h 25"/>
                  <a:gd name="T22" fmla="*/ 0 w 26"/>
                  <a:gd name="T23" fmla="*/ 17 h 25"/>
                  <a:gd name="T24" fmla="*/ 0 w 26"/>
                  <a:gd name="T25" fmla="*/ 25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6"/>
                  <a:gd name="T40" fmla="*/ 0 h 25"/>
                  <a:gd name="T41" fmla="*/ 26 w 26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6" h="25">
                    <a:moveTo>
                      <a:pt x="0" y="25"/>
                    </a:moveTo>
                    <a:lnTo>
                      <a:pt x="0" y="25"/>
                    </a:lnTo>
                    <a:lnTo>
                      <a:pt x="9" y="25"/>
                    </a:lnTo>
                    <a:lnTo>
                      <a:pt x="17" y="17"/>
                    </a:lnTo>
                    <a:lnTo>
                      <a:pt x="26" y="17"/>
                    </a:lnTo>
                    <a:lnTo>
                      <a:pt x="26" y="0"/>
                    </a:lnTo>
                    <a:lnTo>
                      <a:pt x="17" y="0"/>
                    </a:lnTo>
                    <a:lnTo>
                      <a:pt x="9" y="8"/>
                    </a:lnTo>
                    <a:lnTo>
                      <a:pt x="0" y="17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8" name="Freeform 88"/>
              <p:cNvSpPr>
                <a:spLocks/>
              </p:cNvSpPr>
              <p:nvPr/>
            </p:nvSpPr>
            <p:spPr bwMode="auto">
              <a:xfrm>
                <a:off x="1406" y="2931"/>
                <a:ext cx="42" cy="68"/>
              </a:xfrm>
              <a:custGeom>
                <a:avLst/>
                <a:gdLst>
                  <a:gd name="T0" fmla="*/ 0 w 42"/>
                  <a:gd name="T1" fmla="*/ 68 h 68"/>
                  <a:gd name="T2" fmla="*/ 0 w 42"/>
                  <a:gd name="T3" fmla="*/ 68 h 68"/>
                  <a:gd name="T4" fmla="*/ 9 w 42"/>
                  <a:gd name="T5" fmla="*/ 59 h 68"/>
                  <a:gd name="T6" fmla="*/ 17 w 42"/>
                  <a:gd name="T7" fmla="*/ 51 h 68"/>
                  <a:gd name="T8" fmla="*/ 26 w 42"/>
                  <a:gd name="T9" fmla="*/ 42 h 68"/>
                  <a:gd name="T10" fmla="*/ 26 w 42"/>
                  <a:gd name="T11" fmla="*/ 34 h 68"/>
                  <a:gd name="T12" fmla="*/ 34 w 42"/>
                  <a:gd name="T13" fmla="*/ 25 h 68"/>
                  <a:gd name="T14" fmla="*/ 34 w 42"/>
                  <a:gd name="T15" fmla="*/ 17 h 68"/>
                  <a:gd name="T16" fmla="*/ 34 w 42"/>
                  <a:gd name="T17" fmla="*/ 17 h 68"/>
                  <a:gd name="T18" fmla="*/ 42 w 42"/>
                  <a:gd name="T19" fmla="*/ 8 h 68"/>
                  <a:gd name="T20" fmla="*/ 42 w 42"/>
                  <a:gd name="T21" fmla="*/ 0 h 68"/>
                  <a:gd name="T22" fmla="*/ 34 w 42"/>
                  <a:gd name="T23" fmla="*/ 0 h 68"/>
                  <a:gd name="T24" fmla="*/ 26 w 42"/>
                  <a:gd name="T25" fmla="*/ 8 h 68"/>
                  <a:gd name="T26" fmla="*/ 17 w 42"/>
                  <a:gd name="T27" fmla="*/ 17 h 68"/>
                  <a:gd name="T28" fmla="*/ 17 w 42"/>
                  <a:gd name="T29" fmla="*/ 25 h 68"/>
                  <a:gd name="T30" fmla="*/ 9 w 42"/>
                  <a:gd name="T31" fmla="*/ 34 h 68"/>
                  <a:gd name="T32" fmla="*/ 9 w 42"/>
                  <a:gd name="T33" fmla="*/ 42 h 68"/>
                  <a:gd name="T34" fmla="*/ 0 w 42"/>
                  <a:gd name="T35" fmla="*/ 51 h 68"/>
                  <a:gd name="T36" fmla="*/ 0 w 42"/>
                  <a:gd name="T37" fmla="*/ 51 h 68"/>
                  <a:gd name="T38" fmla="*/ 0 w 42"/>
                  <a:gd name="T39" fmla="*/ 51 h 68"/>
                  <a:gd name="T40" fmla="*/ 0 w 42"/>
                  <a:gd name="T41" fmla="*/ 68 h 6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68"/>
                  <a:gd name="T65" fmla="*/ 42 w 42"/>
                  <a:gd name="T66" fmla="*/ 68 h 6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68">
                    <a:moveTo>
                      <a:pt x="0" y="68"/>
                    </a:moveTo>
                    <a:lnTo>
                      <a:pt x="0" y="68"/>
                    </a:lnTo>
                    <a:lnTo>
                      <a:pt x="9" y="59"/>
                    </a:lnTo>
                    <a:lnTo>
                      <a:pt x="17" y="51"/>
                    </a:lnTo>
                    <a:lnTo>
                      <a:pt x="26" y="42"/>
                    </a:lnTo>
                    <a:lnTo>
                      <a:pt x="26" y="34"/>
                    </a:lnTo>
                    <a:lnTo>
                      <a:pt x="34" y="25"/>
                    </a:lnTo>
                    <a:lnTo>
                      <a:pt x="34" y="17"/>
                    </a:lnTo>
                    <a:lnTo>
                      <a:pt x="42" y="8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6" y="8"/>
                    </a:lnTo>
                    <a:lnTo>
                      <a:pt x="17" y="17"/>
                    </a:lnTo>
                    <a:lnTo>
                      <a:pt x="17" y="25"/>
                    </a:lnTo>
                    <a:lnTo>
                      <a:pt x="9" y="34"/>
                    </a:lnTo>
                    <a:lnTo>
                      <a:pt x="9" y="42"/>
                    </a:lnTo>
                    <a:lnTo>
                      <a:pt x="0" y="51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69" name="Freeform 89"/>
              <p:cNvSpPr>
                <a:spLocks/>
              </p:cNvSpPr>
              <p:nvPr/>
            </p:nvSpPr>
            <p:spPr bwMode="auto">
              <a:xfrm>
                <a:off x="1304" y="2982"/>
                <a:ext cx="102" cy="25"/>
              </a:xfrm>
              <a:custGeom>
                <a:avLst/>
                <a:gdLst>
                  <a:gd name="T0" fmla="*/ 0 w 102"/>
                  <a:gd name="T1" fmla="*/ 17 h 25"/>
                  <a:gd name="T2" fmla="*/ 0 w 102"/>
                  <a:gd name="T3" fmla="*/ 17 h 25"/>
                  <a:gd name="T4" fmla="*/ 9 w 102"/>
                  <a:gd name="T5" fmla="*/ 17 h 25"/>
                  <a:gd name="T6" fmla="*/ 26 w 102"/>
                  <a:gd name="T7" fmla="*/ 17 h 25"/>
                  <a:gd name="T8" fmla="*/ 43 w 102"/>
                  <a:gd name="T9" fmla="*/ 17 h 25"/>
                  <a:gd name="T10" fmla="*/ 51 w 102"/>
                  <a:gd name="T11" fmla="*/ 17 h 25"/>
                  <a:gd name="T12" fmla="*/ 68 w 102"/>
                  <a:gd name="T13" fmla="*/ 25 h 25"/>
                  <a:gd name="T14" fmla="*/ 77 w 102"/>
                  <a:gd name="T15" fmla="*/ 17 h 25"/>
                  <a:gd name="T16" fmla="*/ 94 w 102"/>
                  <a:gd name="T17" fmla="*/ 17 h 25"/>
                  <a:gd name="T18" fmla="*/ 102 w 102"/>
                  <a:gd name="T19" fmla="*/ 17 h 25"/>
                  <a:gd name="T20" fmla="*/ 102 w 102"/>
                  <a:gd name="T21" fmla="*/ 0 h 25"/>
                  <a:gd name="T22" fmla="*/ 85 w 102"/>
                  <a:gd name="T23" fmla="*/ 8 h 25"/>
                  <a:gd name="T24" fmla="*/ 77 w 102"/>
                  <a:gd name="T25" fmla="*/ 8 h 25"/>
                  <a:gd name="T26" fmla="*/ 68 w 102"/>
                  <a:gd name="T27" fmla="*/ 8 h 25"/>
                  <a:gd name="T28" fmla="*/ 51 w 102"/>
                  <a:gd name="T29" fmla="*/ 8 h 25"/>
                  <a:gd name="T30" fmla="*/ 43 w 102"/>
                  <a:gd name="T31" fmla="*/ 8 h 25"/>
                  <a:gd name="T32" fmla="*/ 26 w 102"/>
                  <a:gd name="T33" fmla="*/ 8 h 25"/>
                  <a:gd name="T34" fmla="*/ 9 w 102"/>
                  <a:gd name="T35" fmla="*/ 0 h 25"/>
                  <a:gd name="T36" fmla="*/ 0 w 102"/>
                  <a:gd name="T37" fmla="*/ 0 h 25"/>
                  <a:gd name="T38" fmla="*/ 0 w 102"/>
                  <a:gd name="T39" fmla="*/ 0 h 25"/>
                  <a:gd name="T40" fmla="*/ 0 w 102"/>
                  <a:gd name="T41" fmla="*/ 17 h 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2"/>
                  <a:gd name="T64" fmla="*/ 0 h 25"/>
                  <a:gd name="T65" fmla="*/ 102 w 102"/>
                  <a:gd name="T66" fmla="*/ 25 h 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2" h="25">
                    <a:moveTo>
                      <a:pt x="0" y="17"/>
                    </a:moveTo>
                    <a:lnTo>
                      <a:pt x="0" y="17"/>
                    </a:lnTo>
                    <a:lnTo>
                      <a:pt x="9" y="17"/>
                    </a:lnTo>
                    <a:lnTo>
                      <a:pt x="26" y="17"/>
                    </a:lnTo>
                    <a:lnTo>
                      <a:pt x="43" y="17"/>
                    </a:lnTo>
                    <a:lnTo>
                      <a:pt x="51" y="17"/>
                    </a:lnTo>
                    <a:lnTo>
                      <a:pt x="68" y="25"/>
                    </a:lnTo>
                    <a:lnTo>
                      <a:pt x="77" y="17"/>
                    </a:lnTo>
                    <a:lnTo>
                      <a:pt x="94" y="17"/>
                    </a:lnTo>
                    <a:lnTo>
                      <a:pt x="102" y="17"/>
                    </a:lnTo>
                    <a:lnTo>
                      <a:pt x="102" y="0"/>
                    </a:lnTo>
                    <a:lnTo>
                      <a:pt x="85" y="8"/>
                    </a:lnTo>
                    <a:lnTo>
                      <a:pt x="77" y="8"/>
                    </a:lnTo>
                    <a:lnTo>
                      <a:pt x="68" y="8"/>
                    </a:lnTo>
                    <a:lnTo>
                      <a:pt x="51" y="8"/>
                    </a:lnTo>
                    <a:lnTo>
                      <a:pt x="43" y="8"/>
                    </a:lnTo>
                    <a:lnTo>
                      <a:pt x="26" y="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0" name="Freeform 90"/>
              <p:cNvSpPr>
                <a:spLocks/>
              </p:cNvSpPr>
              <p:nvPr/>
            </p:nvSpPr>
            <p:spPr bwMode="auto">
              <a:xfrm>
                <a:off x="1262" y="2982"/>
                <a:ext cx="42" cy="50"/>
              </a:xfrm>
              <a:custGeom>
                <a:avLst/>
                <a:gdLst>
                  <a:gd name="T0" fmla="*/ 0 w 42"/>
                  <a:gd name="T1" fmla="*/ 42 h 50"/>
                  <a:gd name="T2" fmla="*/ 0 w 42"/>
                  <a:gd name="T3" fmla="*/ 42 h 50"/>
                  <a:gd name="T4" fmla="*/ 9 w 42"/>
                  <a:gd name="T5" fmla="*/ 50 h 50"/>
                  <a:gd name="T6" fmla="*/ 17 w 42"/>
                  <a:gd name="T7" fmla="*/ 42 h 50"/>
                  <a:gd name="T8" fmla="*/ 26 w 42"/>
                  <a:gd name="T9" fmla="*/ 42 h 50"/>
                  <a:gd name="T10" fmla="*/ 26 w 42"/>
                  <a:gd name="T11" fmla="*/ 34 h 50"/>
                  <a:gd name="T12" fmla="*/ 26 w 42"/>
                  <a:gd name="T13" fmla="*/ 25 h 50"/>
                  <a:gd name="T14" fmla="*/ 34 w 42"/>
                  <a:gd name="T15" fmla="*/ 17 h 50"/>
                  <a:gd name="T16" fmla="*/ 34 w 42"/>
                  <a:gd name="T17" fmla="*/ 17 h 50"/>
                  <a:gd name="T18" fmla="*/ 42 w 42"/>
                  <a:gd name="T19" fmla="*/ 17 h 50"/>
                  <a:gd name="T20" fmla="*/ 42 w 42"/>
                  <a:gd name="T21" fmla="*/ 0 h 50"/>
                  <a:gd name="T22" fmla="*/ 34 w 42"/>
                  <a:gd name="T23" fmla="*/ 8 h 50"/>
                  <a:gd name="T24" fmla="*/ 26 w 42"/>
                  <a:gd name="T25" fmla="*/ 8 h 50"/>
                  <a:gd name="T26" fmla="*/ 17 w 42"/>
                  <a:gd name="T27" fmla="*/ 17 h 50"/>
                  <a:gd name="T28" fmla="*/ 17 w 42"/>
                  <a:gd name="T29" fmla="*/ 25 h 50"/>
                  <a:gd name="T30" fmla="*/ 9 w 42"/>
                  <a:gd name="T31" fmla="*/ 34 h 50"/>
                  <a:gd name="T32" fmla="*/ 9 w 42"/>
                  <a:gd name="T33" fmla="*/ 34 h 50"/>
                  <a:gd name="T34" fmla="*/ 9 w 42"/>
                  <a:gd name="T35" fmla="*/ 34 h 50"/>
                  <a:gd name="T36" fmla="*/ 9 w 42"/>
                  <a:gd name="T37" fmla="*/ 34 h 50"/>
                  <a:gd name="T38" fmla="*/ 9 w 42"/>
                  <a:gd name="T39" fmla="*/ 34 h 50"/>
                  <a:gd name="T40" fmla="*/ 0 w 42"/>
                  <a:gd name="T41" fmla="*/ 42 h 5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50"/>
                  <a:gd name="T65" fmla="*/ 42 w 42"/>
                  <a:gd name="T66" fmla="*/ 50 h 5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50">
                    <a:moveTo>
                      <a:pt x="0" y="42"/>
                    </a:moveTo>
                    <a:lnTo>
                      <a:pt x="0" y="42"/>
                    </a:lnTo>
                    <a:lnTo>
                      <a:pt x="9" y="50"/>
                    </a:lnTo>
                    <a:lnTo>
                      <a:pt x="17" y="42"/>
                    </a:lnTo>
                    <a:lnTo>
                      <a:pt x="26" y="42"/>
                    </a:lnTo>
                    <a:lnTo>
                      <a:pt x="26" y="34"/>
                    </a:lnTo>
                    <a:lnTo>
                      <a:pt x="26" y="25"/>
                    </a:lnTo>
                    <a:lnTo>
                      <a:pt x="34" y="17"/>
                    </a:lnTo>
                    <a:lnTo>
                      <a:pt x="42" y="17"/>
                    </a:lnTo>
                    <a:lnTo>
                      <a:pt x="42" y="0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17" y="17"/>
                    </a:lnTo>
                    <a:lnTo>
                      <a:pt x="17" y="25"/>
                    </a:lnTo>
                    <a:lnTo>
                      <a:pt x="9" y="34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1" name="Freeform 91"/>
              <p:cNvSpPr>
                <a:spLocks/>
              </p:cNvSpPr>
              <p:nvPr/>
            </p:nvSpPr>
            <p:spPr bwMode="auto">
              <a:xfrm>
                <a:off x="805" y="2728"/>
                <a:ext cx="466" cy="296"/>
              </a:xfrm>
              <a:custGeom>
                <a:avLst/>
                <a:gdLst>
                  <a:gd name="T0" fmla="*/ 8 w 466"/>
                  <a:gd name="T1" fmla="*/ 25 h 296"/>
                  <a:gd name="T2" fmla="*/ 8 w 466"/>
                  <a:gd name="T3" fmla="*/ 25 h 296"/>
                  <a:gd name="T4" fmla="*/ 42 w 466"/>
                  <a:gd name="T5" fmla="*/ 16 h 296"/>
                  <a:gd name="T6" fmla="*/ 76 w 466"/>
                  <a:gd name="T7" fmla="*/ 16 h 296"/>
                  <a:gd name="T8" fmla="*/ 101 w 466"/>
                  <a:gd name="T9" fmla="*/ 16 h 296"/>
                  <a:gd name="T10" fmla="*/ 135 w 466"/>
                  <a:gd name="T11" fmla="*/ 25 h 296"/>
                  <a:gd name="T12" fmla="*/ 169 w 466"/>
                  <a:gd name="T13" fmla="*/ 33 h 296"/>
                  <a:gd name="T14" fmla="*/ 195 w 466"/>
                  <a:gd name="T15" fmla="*/ 50 h 296"/>
                  <a:gd name="T16" fmla="*/ 220 w 466"/>
                  <a:gd name="T17" fmla="*/ 67 h 296"/>
                  <a:gd name="T18" fmla="*/ 254 w 466"/>
                  <a:gd name="T19" fmla="*/ 93 h 296"/>
                  <a:gd name="T20" fmla="*/ 279 w 466"/>
                  <a:gd name="T21" fmla="*/ 118 h 296"/>
                  <a:gd name="T22" fmla="*/ 305 w 466"/>
                  <a:gd name="T23" fmla="*/ 144 h 296"/>
                  <a:gd name="T24" fmla="*/ 330 w 466"/>
                  <a:gd name="T25" fmla="*/ 169 h 296"/>
                  <a:gd name="T26" fmla="*/ 355 w 466"/>
                  <a:gd name="T27" fmla="*/ 194 h 296"/>
                  <a:gd name="T28" fmla="*/ 381 w 466"/>
                  <a:gd name="T29" fmla="*/ 220 h 296"/>
                  <a:gd name="T30" fmla="*/ 406 w 466"/>
                  <a:gd name="T31" fmla="*/ 245 h 296"/>
                  <a:gd name="T32" fmla="*/ 432 w 466"/>
                  <a:gd name="T33" fmla="*/ 271 h 296"/>
                  <a:gd name="T34" fmla="*/ 457 w 466"/>
                  <a:gd name="T35" fmla="*/ 296 h 296"/>
                  <a:gd name="T36" fmla="*/ 466 w 466"/>
                  <a:gd name="T37" fmla="*/ 288 h 296"/>
                  <a:gd name="T38" fmla="*/ 440 w 466"/>
                  <a:gd name="T39" fmla="*/ 262 h 296"/>
                  <a:gd name="T40" fmla="*/ 415 w 466"/>
                  <a:gd name="T41" fmla="*/ 237 h 296"/>
                  <a:gd name="T42" fmla="*/ 389 w 466"/>
                  <a:gd name="T43" fmla="*/ 211 h 296"/>
                  <a:gd name="T44" fmla="*/ 364 w 466"/>
                  <a:gd name="T45" fmla="*/ 186 h 296"/>
                  <a:gd name="T46" fmla="*/ 339 w 466"/>
                  <a:gd name="T47" fmla="*/ 160 h 296"/>
                  <a:gd name="T48" fmla="*/ 313 w 466"/>
                  <a:gd name="T49" fmla="*/ 135 h 296"/>
                  <a:gd name="T50" fmla="*/ 288 w 466"/>
                  <a:gd name="T51" fmla="*/ 101 h 296"/>
                  <a:gd name="T52" fmla="*/ 262 w 466"/>
                  <a:gd name="T53" fmla="*/ 84 h 296"/>
                  <a:gd name="T54" fmla="*/ 228 w 466"/>
                  <a:gd name="T55" fmla="*/ 59 h 296"/>
                  <a:gd name="T56" fmla="*/ 203 w 466"/>
                  <a:gd name="T57" fmla="*/ 42 h 296"/>
                  <a:gd name="T58" fmla="*/ 169 w 466"/>
                  <a:gd name="T59" fmla="*/ 25 h 296"/>
                  <a:gd name="T60" fmla="*/ 144 w 466"/>
                  <a:gd name="T61" fmla="*/ 16 h 296"/>
                  <a:gd name="T62" fmla="*/ 110 w 466"/>
                  <a:gd name="T63" fmla="*/ 8 h 296"/>
                  <a:gd name="T64" fmla="*/ 76 w 466"/>
                  <a:gd name="T65" fmla="*/ 0 h 296"/>
                  <a:gd name="T66" fmla="*/ 42 w 466"/>
                  <a:gd name="T67" fmla="*/ 8 h 296"/>
                  <a:gd name="T68" fmla="*/ 0 w 466"/>
                  <a:gd name="T69" fmla="*/ 16 h 296"/>
                  <a:gd name="T70" fmla="*/ 0 w 466"/>
                  <a:gd name="T71" fmla="*/ 16 h 296"/>
                  <a:gd name="T72" fmla="*/ 8 w 466"/>
                  <a:gd name="T73" fmla="*/ 25 h 29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66"/>
                  <a:gd name="T112" fmla="*/ 0 h 296"/>
                  <a:gd name="T113" fmla="*/ 466 w 466"/>
                  <a:gd name="T114" fmla="*/ 296 h 29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66" h="296">
                    <a:moveTo>
                      <a:pt x="8" y="25"/>
                    </a:moveTo>
                    <a:lnTo>
                      <a:pt x="8" y="25"/>
                    </a:lnTo>
                    <a:lnTo>
                      <a:pt x="42" y="16"/>
                    </a:lnTo>
                    <a:lnTo>
                      <a:pt x="76" y="16"/>
                    </a:lnTo>
                    <a:lnTo>
                      <a:pt x="101" y="16"/>
                    </a:lnTo>
                    <a:lnTo>
                      <a:pt x="135" y="25"/>
                    </a:lnTo>
                    <a:lnTo>
                      <a:pt x="169" y="33"/>
                    </a:lnTo>
                    <a:lnTo>
                      <a:pt x="195" y="50"/>
                    </a:lnTo>
                    <a:lnTo>
                      <a:pt x="220" y="67"/>
                    </a:lnTo>
                    <a:lnTo>
                      <a:pt x="254" y="93"/>
                    </a:lnTo>
                    <a:lnTo>
                      <a:pt x="279" y="118"/>
                    </a:lnTo>
                    <a:lnTo>
                      <a:pt x="305" y="144"/>
                    </a:lnTo>
                    <a:lnTo>
                      <a:pt x="330" y="169"/>
                    </a:lnTo>
                    <a:lnTo>
                      <a:pt x="355" y="194"/>
                    </a:lnTo>
                    <a:lnTo>
                      <a:pt x="381" y="220"/>
                    </a:lnTo>
                    <a:lnTo>
                      <a:pt x="406" y="245"/>
                    </a:lnTo>
                    <a:lnTo>
                      <a:pt x="432" y="271"/>
                    </a:lnTo>
                    <a:lnTo>
                      <a:pt x="457" y="296"/>
                    </a:lnTo>
                    <a:lnTo>
                      <a:pt x="466" y="288"/>
                    </a:lnTo>
                    <a:lnTo>
                      <a:pt x="440" y="262"/>
                    </a:lnTo>
                    <a:lnTo>
                      <a:pt x="415" y="237"/>
                    </a:lnTo>
                    <a:lnTo>
                      <a:pt x="389" y="211"/>
                    </a:lnTo>
                    <a:lnTo>
                      <a:pt x="364" y="186"/>
                    </a:lnTo>
                    <a:lnTo>
                      <a:pt x="339" y="160"/>
                    </a:lnTo>
                    <a:lnTo>
                      <a:pt x="313" y="135"/>
                    </a:lnTo>
                    <a:lnTo>
                      <a:pt x="288" y="101"/>
                    </a:lnTo>
                    <a:lnTo>
                      <a:pt x="262" y="84"/>
                    </a:lnTo>
                    <a:lnTo>
                      <a:pt x="228" y="59"/>
                    </a:lnTo>
                    <a:lnTo>
                      <a:pt x="203" y="42"/>
                    </a:lnTo>
                    <a:lnTo>
                      <a:pt x="169" y="25"/>
                    </a:lnTo>
                    <a:lnTo>
                      <a:pt x="144" y="16"/>
                    </a:lnTo>
                    <a:lnTo>
                      <a:pt x="110" y="8"/>
                    </a:lnTo>
                    <a:lnTo>
                      <a:pt x="76" y="0"/>
                    </a:lnTo>
                    <a:lnTo>
                      <a:pt x="42" y="8"/>
                    </a:lnTo>
                    <a:lnTo>
                      <a:pt x="0" y="16"/>
                    </a:ln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2" name="Freeform 92"/>
              <p:cNvSpPr>
                <a:spLocks/>
              </p:cNvSpPr>
              <p:nvPr/>
            </p:nvSpPr>
            <p:spPr bwMode="auto">
              <a:xfrm>
                <a:off x="728" y="2744"/>
                <a:ext cx="85" cy="238"/>
              </a:xfrm>
              <a:custGeom>
                <a:avLst/>
                <a:gdLst>
                  <a:gd name="T0" fmla="*/ 51 w 85"/>
                  <a:gd name="T1" fmla="*/ 229 h 238"/>
                  <a:gd name="T2" fmla="*/ 51 w 85"/>
                  <a:gd name="T3" fmla="*/ 229 h 238"/>
                  <a:gd name="T4" fmla="*/ 34 w 85"/>
                  <a:gd name="T5" fmla="*/ 204 h 238"/>
                  <a:gd name="T6" fmla="*/ 17 w 85"/>
                  <a:gd name="T7" fmla="*/ 170 h 238"/>
                  <a:gd name="T8" fmla="*/ 9 w 85"/>
                  <a:gd name="T9" fmla="*/ 136 h 238"/>
                  <a:gd name="T10" fmla="*/ 9 w 85"/>
                  <a:gd name="T11" fmla="*/ 102 h 238"/>
                  <a:gd name="T12" fmla="*/ 17 w 85"/>
                  <a:gd name="T13" fmla="*/ 77 h 238"/>
                  <a:gd name="T14" fmla="*/ 34 w 85"/>
                  <a:gd name="T15" fmla="*/ 43 h 238"/>
                  <a:gd name="T16" fmla="*/ 51 w 85"/>
                  <a:gd name="T17" fmla="*/ 26 h 238"/>
                  <a:gd name="T18" fmla="*/ 85 w 85"/>
                  <a:gd name="T19" fmla="*/ 9 h 238"/>
                  <a:gd name="T20" fmla="*/ 77 w 85"/>
                  <a:gd name="T21" fmla="*/ 0 h 238"/>
                  <a:gd name="T22" fmla="*/ 43 w 85"/>
                  <a:gd name="T23" fmla="*/ 17 h 238"/>
                  <a:gd name="T24" fmla="*/ 17 w 85"/>
                  <a:gd name="T25" fmla="*/ 34 h 238"/>
                  <a:gd name="T26" fmla="*/ 0 w 85"/>
                  <a:gd name="T27" fmla="*/ 68 h 238"/>
                  <a:gd name="T28" fmla="*/ 0 w 85"/>
                  <a:gd name="T29" fmla="*/ 102 h 238"/>
                  <a:gd name="T30" fmla="*/ 0 w 85"/>
                  <a:gd name="T31" fmla="*/ 136 h 238"/>
                  <a:gd name="T32" fmla="*/ 9 w 85"/>
                  <a:gd name="T33" fmla="*/ 178 h 238"/>
                  <a:gd name="T34" fmla="*/ 26 w 85"/>
                  <a:gd name="T35" fmla="*/ 212 h 238"/>
                  <a:gd name="T36" fmla="*/ 43 w 85"/>
                  <a:gd name="T37" fmla="*/ 238 h 238"/>
                  <a:gd name="T38" fmla="*/ 43 w 85"/>
                  <a:gd name="T39" fmla="*/ 238 h 238"/>
                  <a:gd name="T40" fmla="*/ 51 w 85"/>
                  <a:gd name="T41" fmla="*/ 229 h 2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5"/>
                  <a:gd name="T64" fmla="*/ 0 h 238"/>
                  <a:gd name="T65" fmla="*/ 85 w 85"/>
                  <a:gd name="T66" fmla="*/ 238 h 23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5" h="238">
                    <a:moveTo>
                      <a:pt x="51" y="229"/>
                    </a:moveTo>
                    <a:lnTo>
                      <a:pt x="51" y="229"/>
                    </a:lnTo>
                    <a:lnTo>
                      <a:pt x="34" y="204"/>
                    </a:lnTo>
                    <a:lnTo>
                      <a:pt x="17" y="170"/>
                    </a:lnTo>
                    <a:lnTo>
                      <a:pt x="9" y="136"/>
                    </a:lnTo>
                    <a:lnTo>
                      <a:pt x="9" y="102"/>
                    </a:lnTo>
                    <a:lnTo>
                      <a:pt x="17" y="77"/>
                    </a:lnTo>
                    <a:lnTo>
                      <a:pt x="34" y="43"/>
                    </a:lnTo>
                    <a:lnTo>
                      <a:pt x="51" y="26"/>
                    </a:lnTo>
                    <a:lnTo>
                      <a:pt x="85" y="9"/>
                    </a:lnTo>
                    <a:lnTo>
                      <a:pt x="77" y="0"/>
                    </a:lnTo>
                    <a:lnTo>
                      <a:pt x="43" y="17"/>
                    </a:lnTo>
                    <a:lnTo>
                      <a:pt x="17" y="34"/>
                    </a:lnTo>
                    <a:lnTo>
                      <a:pt x="0" y="68"/>
                    </a:lnTo>
                    <a:lnTo>
                      <a:pt x="0" y="102"/>
                    </a:lnTo>
                    <a:lnTo>
                      <a:pt x="0" y="136"/>
                    </a:lnTo>
                    <a:lnTo>
                      <a:pt x="9" y="178"/>
                    </a:lnTo>
                    <a:lnTo>
                      <a:pt x="26" y="212"/>
                    </a:lnTo>
                    <a:lnTo>
                      <a:pt x="43" y="238"/>
                    </a:lnTo>
                    <a:lnTo>
                      <a:pt x="51" y="2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3" name="Freeform 93"/>
              <p:cNvSpPr>
                <a:spLocks/>
              </p:cNvSpPr>
              <p:nvPr/>
            </p:nvSpPr>
            <p:spPr bwMode="auto">
              <a:xfrm>
                <a:off x="771" y="2973"/>
                <a:ext cx="508" cy="297"/>
              </a:xfrm>
              <a:custGeom>
                <a:avLst/>
                <a:gdLst>
                  <a:gd name="T0" fmla="*/ 508 w 508"/>
                  <a:gd name="T1" fmla="*/ 288 h 297"/>
                  <a:gd name="T2" fmla="*/ 508 w 508"/>
                  <a:gd name="T3" fmla="*/ 288 h 297"/>
                  <a:gd name="T4" fmla="*/ 466 w 508"/>
                  <a:gd name="T5" fmla="*/ 280 h 297"/>
                  <a:gd name="T6" fmla="*/ 432 w 508"/>
                  <a:gd name="T7" fmla="*/ 263 h 297"/>
                  <a:gd name="T8" fmla="*/ 398 w 508"/>
                  <a:gd name="T9" fmla="*/ 254 h 297"/>
                  <a:gd name="T10" fmla="*/ 364 w 508"/>
                  <a:gd name="T11" fmla="*/ 237 h 297"/>
                  <a:gd name="T12" fmla="*/ 330 w 508"/>
                  <a:gd name="T13" fmla="*/ 229 h 297"/>
                  <a:gd name="T14" fmla="*/ 296 w 508"/>
                  <a:gd name="T15" fmla="*/ 212 h 297"/>
                  <a:gd name="T16" fmla="*/ 271 w 508"/>
                  <a:gd name="T17" fmla="*/ 195 h 297"/>
                  <a:gd name="T18" fmla="*/ 237 w 508"/>
                  <a:gd name="T19" fmla="*/ 178 h 297"/>
                  <a:gd name="T20" fmla="*/ 203 w 508"/>
                  <a:gd name="T21" fmla="*/ 161 h 297"/>
                  <a:gd name="T22" fmla="*/ 178 w 508"/>
                  <a:gd name="T23" fmla="*/ 144 h 297"/>
                  <a:gd name="T24" fmla="*/ 144 w 508"/>
                  <a:gd name="T25" fmla="*/ 127 h 297"/>
                  <a:gd name="T26" fmla="*/ 118 w 508"/>
                  <a:gd name="T27" fmla="*/ 102 h 297"/>
                  <a:gd name="T28" fmla="*/ 93 w 508"/>
                  <a:gd name="T29" fmla="*/ 76 h 297"/>
                  <a:gd name="T30" fmla="*/ 59 w 508"/>
                  <a:gd name="T31" fmla="*/ 59 h 297"/>
                  <a:gd name="T32" fmla="*/ 34 w 508"/>
                  <a:gd name="T33" fmla="*/ 34 h 297"/>
                  <a:gd name="T34" fmla="*/ 8 w 508"/>
                  <a:gd name="T35" fmla="*/ 0 h 297"/>
                  <a:gd name="T36" fmla="*/ 0 w 508"/>
                  <a:gd name="T37" fmla="*/ 9 h 297"/>
                  <a:gd name="T38" fmla="*/ 25 w 508"/>
                  <a:gd name="T39" fmla="*/ 43 h 297"/>
                  <a:gd name="T40" fmla="*/ 59 w 508"/>
                  <a:gd name="T41" fmla="*/ 68 h 297"/>
                  <a:gd name="T42" fmla="*/ 85 w 508"/>
                  <a:gd name="T43" fmla="*/ 93 h 297"/>
                  <a:gd name="T44" fmla="*/ 110 w 508"/>
                  <a:gd name="T45" fmla="*/ 110 h 297"/>
                  <a:gd name="T46" fmla="*/ 135 w 508"/>
                  <a:gd name="T47" fmla="*/ 136 h 297"/>
                  <a:gd name="T48" fmla="*/ 169 w 508"/>
                  <a:gd name="T49" fmla="*/ 153 h 297"/>
                  <a:gd name="T50" fmla="*/ 203 w 508"/>
                  <a:gd name="T51" fmla="*/ 170 h 297"/>
                  <a:gd name="T52" fmla="*/ 229 w 508"/>
                  <a:gd name="T53" fmla="*/ 195 h 297"/>
                  <a:gd name="T54" fmla="*/ 262 w 508"/>
                  <a:gd name="T55" fmla="*/ 212 h 297"/>
                  <a:gd name="T56" fmla="*/ 296 w 508"/>
                  <a:gd name="T57" fmla="*/ 220 h 297"/>
                  <a:gd name="T58" fmla="*/ 330 w 508"/>
                  <a:gd name="T59" fmla="*/ 237 h 297"/>
                  <a:gd name="T60" fmla="*/ 364 w 508"/>
                  <a:gd name="T61" fmla="*/ 254 h 297"/>
                  <a:gd name="T62" fmla="*/ 398 w 508"/>
                  <a:gd name="T63" fmla="*/ 263 h 297"/>
                  <a:gd name="T64" fmla="*/ 432 w 508"/>
                  <a:gd name="T65" fmla="*/ 280 h 297"/>
                  <a:gd name="T66" fmla="*/ 466 w 508"/>
                  <a:gd name="T67" fmla="*/ 288 h 297"/>
                  <a:gd name="T68" fmla="*/ 500 w 508"/>
                  <a:gd name="T69" fmla="*/ 297 h 297"/>
                  <a:gd name="T70" fmla="*/ 500 w 508"/>
                  <a:gd name="T71" fmla="*/ 297 h 297"/>
                  <a:gd name="T72" fmla="*/ 508 w 508"/>
                  <a:gd name="T73" fmla="*/ 288 h 29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08"/>
                  <a:gd name="T112" fmla="*/ 0 h 297"/>
                  <a:gd name="T113" fmla="*/ 508 w 508"/>
                  <a:gd name="T114" fmla="*/ 297 h 29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08" h="297">
                    <a:moveTo>
                      <a:pt x="508" y="288"/>
                    </a:moveTo>
                    <a:lnTo>
                      <a:pt x="508" y="288"/>
                    </a:lnTo>
                    <a:lnTo>
                      <a:pt x="466" y="280"/>
                    </a:lnTo>
                    <a:lnTo>
                      <a:pt x="432" y="263"/>
                    </a:lnTo>
                    <a:lnTo>
                      <a:pt x="398" y="254"/>
                    </a:lnTo>
                    <a:lnTo>
                      <a:pt x="364" y="237"/>
                    </a:lnTo>
                    <a:lnTo>
                      <a:pt x="330" y="229"/>
                    </a:lnTo>
                    <a:lnTo>
                      <a:pt x="296" y="212"/>
                    </a:lnTo>
                    <a:lnTo>
                      <a:pt x="271" y="195"/>
                    </a:lnTo>
                    <a:lnTo>
                      <a:pt x="237" y="178"/>
                    </a:lnTo>
                    <a:lnTo>
                      <a:pt x="203" y="161"/>
                    </a:lnTo>
                    <a:lnTo>
                      <a:pt x="178" y="144"/>
                    </a:lnTo>
                    <a:lnTo>
                      <a:pt x="144" y="127"/>
                    </a:lnTo>
                    <a:lnTo>
                      <a:pt x="118" y="102"/>
                    </a:lnTo>
                    <a:lnTo>
                      <a:pt x="93" y="76"/>
                    </a:lnTo>
                    <a:lnTo>
                      <a:pt x="59" y="59"/>
                    </a:lnTo>
                    <a:lnTo>
                      <a:pt x="34" y="34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25" y="43"/>
                    </a:lnTo>
                    <a:lnTo>
                      <a:pt x="59" y="68"/>
                    </a:lnTo>
                    <a:lnTo>
                      <a:pt x="85" y="93"/>
                    </a:lnTo>
                    <a:lnTo>
                      <a:pt x="110" y="110"/>
                    </a:lnTo>
                    <a:lnTo>
                      <a:pt x="135" y="136"/>
                    </a:lnTo>
                    <a:lnTo>
                      <a:pt x="169" y="153"/>
                    </a:lnTo>
                    <a:lnTo>
                      <a:pt x="203" y="170"/>
                    </a:lnTo>
                    <a:lnTo>
                      <a:pt x="229" y="195"/>
                    </a:lnTo>
                    <a:lnTo>
                      <a:pt x="262" y="212"/>
                    </a:lnTo>
                    <a:lnTo>
                      <a:pt x="296" y="220"/>
                    </a:lnTo>
                    <a:lnTo>
                      <a:pt x="330" y="237"/>
                    </a:lnTo>
                    <a:lnTo>
                      <a:pt x="364" y="254"/>
                    </a:lnTo>
                    <a:lnTo>
                      <a:pt x="398" y="263"/>
                    </a:lnTo>
                    <a:lnTo>
                      <a:pt x="432" y="280"/>
                    </a:lnTo>
                    <a:lnTo>
                      <a:pt x="466" y="288"/>
                    </a:lnTo>
                    <a:lnTo>
                      <a:pt x="500" y="297"/>
                    </a:lnTo>
                    <a:lnTo>
                      <a:pt x="508" y="28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4" name="Freeform 94"/>
              <p:cNvSpPr>
                <a:spLocks/>
              </p:cNvSpPr>
              <p:nvPr/>
            </p:nvSpPr>
            <p:spPr bwMode="auto">
              <a:xfrm>
                <a:off x="1271" y="3244"/>
                <a:ext cx="93" cy="34"/>
              </a:xfrm>
              <a:custGeom>
                <a:avLst/>
                <a:gdLst>
                  <a:gd name="T0" fmla="*/ 93 w 93"/>
                  <a:gd name="T1" fmla="*/ 9 h 34"/>
                  <a:gd name="T2" fmla="*/ 93 w 93"/>
                  <a:gd name="T3" fmla="*/ 9 h 34"/>
                  <a:gd name="T4" fmla="*/ 84 w 93"/>
                  <a:gd name="T5" fmla="*/ 9 h 34"/>
                  <a:gd name="T6" fmla="*/ 67 w 93"/>
                  <a:gd name="T7" fmla="*/ 0 h 34"/>
                  <a:gd name="T8" fmla="*/ 59 w 93"/>
                  <a:gd name="T9" fmla="*/ 9 h 34"/>
                  <a:gd name="T10" fmla="*/ 50 w 93"/>
                  <a:gd name="T11" fmla="*/ 9 h 34"/>
                  <a:gd name="T12" fmla="*/ 42 w 93"/>
                  <a:gd name="T13" fmla="*/ 17 h 34"/>
                  <a:gd name="T14" fmla="*/ 25 w 93"/>
                  <a:gd name="T15" fmla="*/ 17 h 34"/>
                  <a:gd name="T16" fmla="*/ 17 w 93"/>
                  <a:gd name="T17" fmla="*/ 17 h 34"/>
                  <a:gd name="T18" fmla="*/ 8 w 93"/>
                  <a:gd name="T19" fmla="*/ 17 h 34"/>
                  <a:gd name="T20" fmla="*/ 0 w 93"/>
                  <a:gd name="T21" fmla="*/ 26 h 34"/>
                  <a:gd name="T22" fmla="*/ 17 w 93"/>
                  <a:gd name="T23" fmla="*/ 34 h 34"/>
                  <a:gd name="T24" fmla="*/ 25 w 93"/>
                  <a:gd name="T25" fmla="*/ 26 h 34"/>
                  <a:gd name="T26" fmla="*/ 42 w 93"/>
                  <a:gd name="T27" fmla="*/ 26 h 34"/>
                  <a:gd name="T28" fmla="*/ 50 w 93"/>
                  <a:gd name="T29" fmla="*/ 26 h 34"/>
                  <a:gd name="T30" fmla="*/ 59 w 93"/>
                  <a:gd name="T31" fmla="*/ 17 h 34"/>
                  <a:gd name="T32" fmla="*/ 67 w 93"/>
                  <a:gd name="T33" fmla="*/ 17 h 34"/>
                  <a:gd name="T34" fmla="*/ 84 w 93"/>
                  <a:gd name="T35" fmla="*/ 17 h 34"/>
                  <a:gd name="T36" fmla="*/ 93 w 93"/>
                  <a:gd name="T37" fmla="*/ 26 h 34"/>
                  <a:gd name="T38" fmla="*/ 93 w 93"/>
                  <a:gd name="T39" fmla="*/ 26 h 34"/>
                  <a:gd name="T40" fmla="*/ 93 w 93"/>
                  <a:gd name="T41" fmla="*/ 9 h 3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34"/>
                  <a:gd name="T65" fmla="*/ 93 w 93"/>
                  <a:gd name="T66" fmla="*/ 34 h 3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34">
                    <a:moveTo>
                      <a:pt x="93" y="9"/>
                    </a:moveTo>
                    <a:lnTo>
                      <a:pt x="93" y="9"/>
                    </a:lnTo>
                    <a:lnTo>
                      <a:pt x="84" y="9"/>
                    </a:lnTo>
                    <a:lnTo>
                      <a:pt x="67" y="0"/>
                    </a:lnTo>
                    <a:lnTo>
                      <a:pt x="59" y="9"/>
                    </a:lnTo>
                    <a:lnTo>
                      <a:pt x="50" y="9"/>
                    </a:lnTo>
                    <a:lnTo>
                      <a:pt x="42" y="17"/>
                    </a:lnTo>
                    <a:lnTo>
                      <a:pt x="25" y="17"/>
                    </a:lnTo>
                    <a:lnTo>
                      <a:pt x="17" y="17"/>
                    </a:lnTo>
                    <a:lnTo>
                      <a:pt x="8" y="17"/>
                    </a:lnTo>
                    <a:lnTo>
                      <a:pt x="0" y="26"/>
                    </a:lnTo>
                    <a:lnTo>
                      <a:pt x="17" y="34"/>
                    </a:lnTo>
                    <a:lnTo>
                      <a:pt x="25" y="26"/>
                    </a:lnTo>
                    <a:lnTo>
                      <a:pt x="42" y="26"/>
                    </a:lnTo>
                    <a:lnTo>
                      <a:pt x="50" y="26"/>
                    </a:lnTo>
                    <a:lnTo>
                      <a:pt x="59" y="17"/>
                    </a:lnTo>
                    <a:lnTo>
                      <a:pt x="67" y="17"/>
                    </a:lnTo>
                    <a:lnTo>
                      <a:pt x="84" y="17"/>
                    </a:lnTo>
                    <a:lnTo>
                      <a:pt x="93" y="26"/>
                    </a:lnTo>
                    <a:lnTo>
                      <a:pt x="93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5" name="Freeform 95"/>
              <p:cNvSpPr>
                <a:spLocks/>
              </p:cNvSpPr>
              <p:nvPr/>
            </p:nvSpPr>
            <p:spPr bwMode="auto">
              <a:xfrm>
                <a:off x="1364" y="3253"/>
                <a:ext cx="51" cy="59"/>
              </a:xfrm>
              <a:custGeom>
                <a:avLst/>
                <a:gdLst>
                  <a:gd name="T0" fmla="*/ 51 w 51"/>
                  <a:gd name="T1" fmla="*/ 42 h 59"/>
                  <a:gd name="T2" fmla="*/ 51 w 51"/>
                  <a:gd name="T3" fmla="*/ 42 h 59"/>
                  <a:gd name="T4" fmla="*/ 51 w 51"/>
                  <a:gd name="T5" fmla="*/ 42 h 59"/>
                  <a:gd name="T6" fmla="*/ 42 w 51"/>
                  <a:gd name="T7" fmla="*/ 42 h 59"/>
                  <a:gd name="T8" fmla="*/ 34 w 51"/>
                  <a:gd name="T9" fmla="*/ 34 h 59"/>
                  <a:gd name="T10" fmla="*/ 34 w 51"/>
                  <a:gd name="T11" fmla="*/ 25 h 59"/>
                  <a:gd name="T12" fmla="*/ 25 w 51"/>
                  <a:gd name="T13" fmla="*/ 25 h 59"/>
                  <a:gd name="T14" fmla="*/ 17 w 51"/>
                  <a:gd name="T15" fmla="*/ 17 h 59"/>
                  <a:gd name="T16" fmla="*/ 8 w 51"/>
                  <a:gd name="T17" fmla="*/ 8 h 59"/>
                  <a:gd name="T18" fmla="*/ 0 w 51"/>
                  <a:gd name="T19" fmla="*/ 0 h 59"/>
                  <a:gd name="T20" fmla="*/ 0 w 51"/>
                  <a:gd name="T21" fmla="*/ 17 h 59"/>
                  <a:gd name="T22" fmla="*/ 0 w 51"/>
                  <a:gd name="T23" fmla="*/ 17 h 59"/>
                  <a:gd name="T24" fmla="*/ 8 w 51"/>
                  <a:gd name="T25" fmla="*/ 25 h 59"/>
                  <a:gd name="T26" fmla="*/ 17 w 51"/>
                  <a:gd name="T27" fmla="*/ 34 h 59"/>
                  <a:gd name="T28" fmla="*/ 25 w 51"/>
                  <a:gd name="T29" fmla="*/ 34 h 59"/>
                  <a:gd name="T30" fmla="*/ 25 w 51"/>
                  <a:gd name="T31" fmla="*/ 42 h 59"/>
                  <a:gd name="T32" fmla="*/ 34 w 51"/>
                  <a:gd name="T33" fmla="*/ 51 h 59"/>
                  <a:gd name="T34" fmla="*/ 42 w 51"/>
                  <a:gd name="T35" fmla="*/ 51 h 59"/>
                  <a:gd name="T36" fmla="*/ 51 w 51"/>
                  <a:gd name="T37" fmla="*/ 59 h 59"/>
                  <a:gd name="T38" fmla="*/ 51 w 51"/>
                  <a:gd name="T39" fmla="*/ 59 h 59"/>
                  <a:gd name="T40" fmla="*/ 51 w 51"/>
                  <a:gd name="T41" fmla="*/ 42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"/>
                  <a:gd name="T64" fmla="*/ 0 h 59"/>
                  <a:gd name="T65" fmla="*/ 51 w 51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" h="59">
                    <a:moveTo>
                      <a:pt x="51" y="42"/>
                    </a:moveTo>
                    <a:lnTo>
                      <a:pt x="51" y="42"/>
                    </a:lnTo>
                    <a:lnTo>
                      <a:pt x="42" y="42"/>
                    </a:lnTo>
                    <a:lnTo>
                      <a:pt x="34" y="34"/>
                    </a:lnTo>
                    <a:lnTo>
                      <a:pt x="34" y="25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8" y="25"/>
                    </a:lnTo>
                    <a:lnTo>
                      <a:pt x="17" y="34"/>
                    </a:lnTo>
                    <a:lnTo>
                      <a:pt x="25" y="34"/>
                    </a:lnTo>
                    <a:lnTo>
                      <a:pt x="25" y="42"/>
                    </a:lnTo>
                    <a:lnTo>
                      <a:pt x="34" y="51"/>
                    </a:lnTo>
                    <a:lnTo>
                      <a:pt x="42" y="51"/>
                    </a:lnTo>
                    <a:lnTo>
                      <a:pt x="51" y="59"/>
                    </a:lnTo>
                    <a:lnTo>
                      <a:pt x="51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6" name="Freeform 96"/>
              <p:cNvSpPr>
                <a:spLocks/>
              </p:cNvSpPr>
              <p:nvPr/>
            </p:nvSpPr>
            <p:spPr bwMode="auto">
              <a:xfrm>
                <a:off x="1415" y="3143"/>
                <a:ext cx="152" cy="169"/>
              </a:xfrm>
              <a:custGeom>
                <a:avLst/>
                <a:gdLst>
                  <a:gd name="T0" fmla="*/ 135 w 152"/>
                  <a:gd name="T1" fmla="*/ 0 h 169"/>
                  <a:gd name="T2" fmla="*/ 135 w 152"/>
                  <a:gd name="T3" fmla="*/ 0 h 169"/>
                  <a:gd name="T4" fmla="*/ 144 w 152"/>
                  <a:gd name="T5" fmla="*/ 33 h 169"/>
                  <a:gd name="T6" fmla="*/ 135 w 152"/>
                  <a:gd name="T7" fmla="*/ 67 h 169"/>
                  <a:gd name="T8" fmla="*/ 127 w 152"/>
                  <a:gd name="T9" fmla="*/ 93 h 169"/>
                  <a:gd name="T10" fmla="*/ 110 w 152"/>
                  <a:gd name="T11" fmla="*/ 118 h 169"/>
                  <a:gd name="T12" fmla="*/ 84 w 152"/>
                  <a:gd name="T13" fmla="*/ 135 h 169"/>
                  <a:gd name="T14" fmla="*/ 59 w 152"/>
                  <a:gd name="T15" fmla="*/ 152 h 169"/>
                  <a:gd name="T16" fmla="*/ 33 w 152"/>
                  <a:gd name="T17" fmla="*/ 161 h 169"/>
                  <a:gd name="T18" fmla="*/ 0 w 152"/>
                  <a:gd name="T19" fmla="*/ 152 h 169"/>
                  <a:gd name="T20" fmla="*/ 0 w 152"/>
                  <a:gd name="T21" fmla="*/ 169 h 169"/>
                  <a:gd name="T22" fmla="*/ 33 w 152"/>
                  <a:gd name="T23" fmla="*/ 169 h 169"/>
                  <a:gd name="T24" fmla="*/ 67 w 152"/>
                  <a:gd name="T25" fmla="*/ 161 h 169"/>
                  <a:gd name="T26" fmla="*/ 93 w 152"/>
                  <a:gd name="T27" fmla="*/ 144 h 169"/>
                  <a:gd name="T28" fmla="*/ 118 w 152"/>
                  <a:gd name="T29" fmla="*/ 127 h 169"/>
                  <a:gd name="T30" fmla="*/ 135 w 152"/>
                  <a:gd name="T31" fmla="*/ 101 h 169"/>
                  <a:gd name="T32" fmla="*/ 144 w 152"/>
                  <a:gd name="T33" fmla="*/ 67 h 169"/>
                  <a:gd name="T34" fmla="*/ 152 w 152"/>
                  <a:gd name="T35" fmla="*/ 33 h 169"/>
                  <a:gd name="T36" fmla="*/ 152 w 152"/>
                  <a:gd name="T37" fmla="*/ 0 h 169"/>
                  <a:gd name="T38" fmla="*/ 152 w 152"/>
                  <a:gd name="T39" fmla="*/ 0 h 169"/>
                  <a:gd name="T40" fmla="*/ 135 w 152"/>
                  <a:gd name="T41" fmla="*/ 0 h 16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2"/>
                  <a:gd name="T64" fmla="*/ 0 h 169"/>
                  <a:gd name="T65" fmla="*/ 152 w 152"/>
                  <a:gd name="T66" fmla="*/ 169 h 16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2" h="169">
                    <a:moveTo>
                      <a:pt x="135" y="0"/>
                    </a:moveTo>
                    <a:lnTo>
                      <a:pt x="135" y="0"/>
                    </a:lnTo>
                    <a:lnTo>
                      <a:pt x="144" y="33"/>
                    </a:lnTo>
                    <a:lnTo>
                      <a:pt x="135" y="67"/>
                    </a:lnTo>
                    <a:lnTo>
                      <a:pt x="127" y="93"/>
                    </a:lnTo>
                    <a:lnTo>
                      <a:pt x="110" y="118"/>
                    </a:lnTo>
                    <a:lnTo>
                      <a:pt x="84" y="135"/>
                    </a:lnTo>
                    <a:lnTo>
                      <a:pt x="59" y="152"/>
                    </a:lnTo>
                    <a:lnTo>
                      <a:pt x="33" y="161"/>
                    </a:lnTo>
                    <a:lnTo>
                      <a:pt x="0" y="152"/>
                    </a:lnTo>
                    <a:lnTo>
                      <a:pt x="0" y="169"/>
                    </a:lnTo>
                    <a:lnTo>
                      <a:pt x="33" y="169"/>
                    </a:lnTo>
                    <a:lnTo>
                      <a:pt x="67" y="161"/>
                    </a:lnTo>
                    <a:lnTo>
                      <a:pt x="93" y="144"/>
                    </a:lnTo>
                    <a:lnTo>
                      <a:pt x="118" y="127"/>
                    </a:lnTo>
                    <a:lnTo>
                      <a:pt x="135" y="101"/>
                    </a:lnTo>
                    <a:lnTo>
                      <a:pt x="144" y="67"/>
                    </a:lnTo>
                    <a:lnTo>
                      <a:pt x="152" y="33"/>
                    </a:lnTo>
                    <a:lnTo>
                      <a:pt x="152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7" name="Freeform 97"/>
              <p:cNvSpPr>
                <a:spLocks/>
              </p:cNvSpPr>
              <p:nvPr/>
            </p:nvSpPr>
            <p:spPr bwMode="auto">
              <a:xfrm>
                <a:off x="1542" y="2990"/>
                <a:ext cx="25" cy="153"/>
              </a:xfrm>
              <a:custGeom>
                <a:avLst/>
                <a:gdLst>
                  <a:gd name="T0" fmla="*/ 0 w 25"/>
                  <a:gd name="T1" fmla="*/ 9 h 153"/>
                  <a:gd name="T2" fmla="*/ 0 w 25"/>
                  <a:gd name="T3" fmla="*/ 0 h 153"/>
                  <a:gd name="T4" fmla="*/ 8 w 25"/>
                  <a:gd name="T5" fmla="*/ 153 h 153"/>
                  <a:gd name="T6" fmla="*/ 25 w 25"/>
                  <a:gd name="T7" fmla="*/ 153 h 153"/>
                  <a:gd name="T8" fmla="*/ 17 w 25"/>
                  <a:gd name="T9" fmla="*/ 0 h 153"/>
                  <a:gd name="T10" fmla="*/ 17 w 25"/>
                  <a:gd name="T11" fmla="*/ 0 h 153"/>
                  <a:gd name="T12" fmla="*/ 17 w 25"/>
                  <a:gd name="T13" fmla="*/ 0 h 153"/>
                  <a:gd name="T14" fmla="*/ 17 w 25"/>
                  <a:gd name="T15" fmla="*/ 0 h 153"/>
                  <a:gd name="T16" fmla="*/ 17 w 25"/>
                  <a:gd name="T17" fmla="*/ 0 h 153"/>
                  <a:gd name="T18" fmla="*/ 0 w 25"/>
                  <a:gd name="T19" fmla="*/ 9 h 15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53"/>
                  <a:gd name="T32" fmla="*/ 25 w 25"/>
                  <a:gd name="T33" fmla="*/ 153 h 15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53">
                    <a:moveTo>
                      <a:pt x="0" y="9"/>
                    </a:moveTo>
                    <a:lnTo>
                      <a:pt x="0" y="0"/>
                    </a:lnTo>
                    <a:lnTo>
                      <a:pt x="8" y="153"/>
                    </a:lnTo>
                    <a:lnTo>
                      <a:pt x="25" y="153"/>
                    </a:lnTo>
                    <a:lnTo>
                      <a:pt x="17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8" name="Freeform 98"/>
              <p:cNvSpPr>
                <a:spLocks/>
              </p:cNvSpPr>
              <p:nvPr/>
            </p:nvSpPr>
            <p:spPr bwMode="auto">
              <a:xfrm>
                <a:off x="1262" y="3016"/>
                <a:ext cx="26" cy="101"/>
              </a:xfrm>
              <a:custGeom>
                <a:avLst/>
                <a:gdLst>
                  <a:gd name="T0" fmla="*/ 26 w 26"/>
                  <a:gd name="T1" fmla="*/ 93 h 101"/>
                  <a:gd name="T2" fmla="*/ 17 w 26"/>
                  <a:gd name="T3" fmla="*/ 59 h 101"/>
                  <a:gd name="T4" fmla="*/ 17 w 26"/>
                  <a:gd name="T5" fmla="*/ 33 h 101"/>
                  <a:gd name="T6" fmla="*/ 17 w 26"/>
                  <a:gd name="T7" fmla="*/ 8 h 101"/>
                  <a:gd name="T8" fmla="*/ 26 w 26"/>
                  <a:gd name="T9" fmla="*/ 0 h 101"/>
                  <a:gd name="T10" fmla="*/ 9 w 26"/>
                  <a:gd name="T11" fmla="*/ 0 h 101"/>
                  <a:gd name="T12" fmla="*/ 9 w 26"/>
                  <a:gd name="T13" fmla="*/ 8 h 101"/>
                  <a:gd name="T14" fmla="*/ 0 w 26"/>
                  <a:gd name="T15" fmla="*/ 33 h 101"/>
                  <a:gd name="T16" fmla="*/ 0 w 26"/>
                  <a:gd name="T17" fmla="*/ 59 h 101"/>
                  <a:gd name="T18" fmla="*/ 17 w 26"/>
                  <a:gd name="T19" fmla="*/ 101 h 101"/>
                  <a:gd name="T20" fmla="*/ 26 w 26"/>
                  <a:gd name="T21" fmla="*/ 93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6"/>
                  <a:gd name="T34" fmla="*/ 0 h 101"/>
                  <a:gd name="T35" fmla="*/ 26 w 26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6" h="101">
                    <a:moveTo>
                      <a:pt x="26" y="93"/>
                    </a:moveTo>
                    <a:lnTo>
                      <a:pt x="17" y="59"/>
                    </a:lnTo>
                    <a:lnTo>
                      <a:pt x="17" y="33"/>
                    </a:lnTo>
                    <a:lnTo>
                      <a:pt x="17" y="8"/>
                    </a:lnTo>
                    <a:lnTo>
                      <a:pt x="26" y="0"/>
                    </a:lnTo>
                    <a:lnTo>
                      <a:pt x="9" y="0"/>
                    </a:lnTo>
                    <a:lnTo>
                      <a:pt x="9" y="8"/>
                    </a:lnTo>
                    <a:lnTo>
                      <a:pt x="0" y="33"/>
                    </a:lnTo>
                    <a:lnTo>
                      <a:pt x="0" y="59"/>
                    </a:lnTo>
                    <a:lnTo>
                      <a:pt x="17" y="101"/>
                    </a:lnTo>
                    <a:lnTo>
                      <a:pt x="26" y="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79" name="Freeform 99"/>
              <p:cNvSpPr>
                <a:spLocks/>
              </p:cNvSpPr>
              <p:nvPr/>
            </p:nvSpPr>
            <p:spPr bwMode="auto">
              <a:xfrm>
                <a:off x="1364" y="2973"/>
                <a:ext cx="59" cy="195"/>
              </a:xfrm>
              <a:custGeom>
                <a:avLst/>
                <a:gdLst>
                  <a:gd name="T0" fmla="*/ 17 w 59"/>
                  <a:gd name="T1" fmla="*/ 195 h 195"/>
                  <a:gd name="T2" fmla="*/ 17 w 59"/>
                  <a:gd name="T3" fmla="*/ 153 h 195"/>
                  <a:gd name="T4" fmla="*/ 17 w 59"/>
                  <a:gd name="T5" fmla="*/ 119 h 195"/>
                  <a:gd name="T6" fmla="*/ 17 w 59"/>
                  <a:gd name="T7" fmla="*/ 85 h 195"/>
                  <a:gd name="T8" fmla="*/ 25 w 59"/>
                  <a:gd name="T9" fmla="*/ 59 h 195"/>
                  <a:gd name="T10" fmla="*/ 42 w 59"/>
                  <a:gd name="T11" fmla="*/ 43 h 195"/>
                  <a:gd name="T12" fmla="*/ 51 w 59"/>
                  <a:gd name="T13" fmla="*/ 26 h 195"/>
                  <a:gd name="T14" fmla="*/ 51 w 59"/>
                  <a:gd name="T15" fmla="*/ 17 h 195"/>
                  <a:gd name="T16" fmla="*/ 59 w 59"/>
                  <a:gd name="T17" fmla="*/ 9 h 195"/>
                  <a:gd name="T18" fmla="*/ 51 w 59"/>
                  <a:gd name="T19" fmla="*/ 0 h 195"/>
                  <a:gd name="T20" fmla="*/ 42 w 59"/>
                  <a:gd name="T21" fmla="*/ 9 h 195"/>
                  <a:gd name="T22" fmla="*/ 34 w 59"/>
                  <a:gd name="T23" fmla="*/ 17 h 195"/>
                  <a:gd name="T24" fmla="*/ 25 w 59"/>
                  <a:gd name="T25" fmla="*/ 34 h 195"/>
                  <a:gd name="T26" fmla="*/ 17 w 59"/>
                  <a:gd name="T27" fmla="*/ 59 h 195"/>
                  <a:gd name="T28" fmla="*/ 8 w 59"/>
                  <a:gd name="T29" fmla="*/ 85 h 195"/>
                  <a:gd name="T30" fmla="*/ 0 w 59"/>
                  <a:gd name="T31" fmla="*/ 119 h 195"/>
                  <a:gd name="T32" fmla="*/ 0 w 59"/>
                  <a:gd name="T33" fmla="*/ 153 h 195"/>
                  <a:gd name="T34" fmla="*/ 8 w 59"/>
                  <a:gd name="T35" fmla="*/ 195 h 195"/>
                  <a:gd name="T36" fmla="*/ 17 w 59"/>
                  <a:gd name="T37" fmla="*/ 195 h 19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9"/>
                  <a:gd name="T58" fmla="*/ 0 h 195"/>
                  <a:gd name="T59" fmla="*/ 59 w 59"/>
                  <a:gd name="T60" fmla="*/ 195 h 19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9" h="195">
                    <a:moveTo>
                      <a:pt x="17" y="195"/>
                    </a:moveTo>
                    <a:lnTo>
                      <a:pt x="17" y="153"/>
                    </a:lnTo>
                    <a:lnTo>
                      <a:pt x="17" y="119"/>
                    </a:lnTo>
                    <a:lnTo>
                      <a:pt x="17" y="85"/>
                    </a:lnTo>
                    <a:lnTo>
                      <a:pt x="25" y="59"/>
                    </a:lnTo>
                    <a:lnTo>
                      <a:pt x="42" y="43"/>
                    </a:lnTo>
                    <a:lnTo>
                      <a:pt x="51" y="26"/>
                    </a:lnTo>
                    <a:lnTo>
                      <a:pt x="51" y="17"/>
                    </a:lnTo>
                    <a:lnTo>
                      <a:pt x="59" y="9"/>
                    </a:lnTo>
                    <a:lnTo>
                      <a:pt x="51" y="0"/>
                    </a:lnTo>
                    <a:lnTo>
                      <a:pt x="42" y="9"/>
                    </a:lnTo>
                    <a:lnTo>
                      <a:pt x="34" y="17"/>
                    </a:lnTo>
                    <a:lnTo>
                      <a:pt x="25" y="34"/>
                    </a:lnTo>
                    <a:lnTo>
                      <a:pt x="17" y="59"/>
                    </a:lnTo>
                    <a:lnTo>
                      <a:pt x="8" y="85"/>
                    </a:lnTo>
                    <a:lnTo>
                      <a:pt x="0" y="119"/>
                    </a:lnTo>
                    <a:lnTo>
                      <a:pt x="0" y="153"/>
                    </a:lnTo>
                    <a:lnTo>
                      <a:pt x="8" y="195"/>
                    </a:lnTo>
                    <a:lnTo>
                      <a:pt x="17" y="1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0" name="Freeform 100"/>
              <p:cNvSpPr>
                <a:spLocks/>
              </p:cNvSpPr>
              <p:nvPr/>
            </p:nvSpPr>
            <p:spPr bwMode="auto">
              <a:xfrm>
                <a:off x="1432" y="2872"/>
                <a:ext cx="508" cy="338"/>
              </a:xfrm>
              <a:custGeom>
                <a:avLst/>
                <a:gdLst>
                  <a:gd name="T0" fmla="*/ 76 w 508"/>
                  <a:gd name="T1" fmla="*/ 135 h 338"/>
                  <a:gd name="T2" fmla="*/ 101 w 508"/>
                  <a:gd name="T3" fmla="*/ 127 h 338"/>
                  <a:gd name="T4" fmla="*/ 127 w 508"/>
                  <a:gd name="T5" fmla="*/ 110 h 338"/>
                  <a:gd name="T6" fmla="*/ 152 w 508"/>
                  <a:gd name="T7" fmla="*/ 93 h 338"/>
                  <a:gd name="T8" fmla="*/ 177 w 508"/>
                  <a:gd name="T9" fmla="*/ 76 h 338"/>
                  <a:gd name="T10" fmla="*/ 203 w 508"/>
                  <a:gd name="T11" fmla="*/ 59 h 338"/>
                  <a:gd name="T12" fmla="*/ 228 w 508"/>
                  <a:gd name="T13" fmla="*/ 33 h 338"/>
                  <a:gd name="T14" fmla="*/ 254 w 508"/>
                  <a:gd name="T15" fmla="*/ 16 h 338"/>
                  <a:gd name="T16" fmla="*/ 279 w 508"/>
                  <a:gd name="T17" fmla="*/ 8 h 338"/>
                  <a:gd name="T18" fmla="*/ 313 w 508"/>
                  <a:gd name="T19" fmla="*/ 0 h 338"/>
                  <a:gd name="T20" fmla="*/ 330 w 508"/>
                  <a:gd name="T21" fmla="*/ 0 h 338"/>
                  <a:gd name="T22" fmla="*/ 347 w 508"/>
                  <a:gd name="T23" fmla="*/ 25 h 338"/>
                  <a:gd name="T24" fmla="*/ 330 w 508"/>
                  <a:gd name="T25" fmla="*/ 50 h 338"/>
                  <a:gd name="T26" fmla="*/ 313 w 508"/>
                  <a:gd name="T27" fmla="*/ 84 h 338"/>
                  <a:gd name="T28" fmla="*/ 288 w 508"/>
                  <a:gd name="T29" fmla="*/ 110 h 338"/>
                  <a:gd name="T30" fmla="*/ 271 w 508"/>
                  <a:gd name="T31" fmla="*/ 135 h 338"/>
                  <a:gd name="T32" fmla="*/ 279 w 508"/>
                  <a:gd name="T33" fmla="*/ 144 h 338"/>
                  <a:gd name="T34" fmla="*/ 296 w 508"/>
                  <a:gd name="T35" fmla="*/ 127 h 338"/>
                  <a:gd name="T36" fmla="*/ 321 w 508"/>
                  <a:gd name="T37" fmla="*/ 110 h 338"/>
                  <a:gd name="T38" fmla="*/ 338 w 508"/>
                  <a:gd name="T39" fmla="*/ 93 h 338"/>
                  <a:gd name="T40" fmla="*/ 364 w 508"/>
                  <a:gd name="T41" fmla="*/ 76 h 338"/>
                  <a:gd name="T42" fmla="*/ 389 w 508"/>
                  <a:gd name="T43" fmla="*/ 67 h 338"/>
                  <a:gd name="T44" fmla="*/ 406 w 508"/>
                  <a:gd name="T45" fmla="*/ 50 h 338"/>
                  <a:gd name="T46" fmla="*/ 423 w 508"/>
                  <a:gd name="T47" fmla="*/ 42 h 338"/>
                  <a:gd name="T48" fmla="*/ 440 w 508"/>
                  <a:gd name="T49" fmla="*/ 42 h 338"/>
                  <a:gd name="T50" fmla="*/ 448 w 508"/>
                  <a:gd name="T51" fmla="*/ 50 h 338"/>
                  <a:gd name="T52" fmla="*/ 465 w 508"/>
                  <a:gd name="T53" fmla="*/ 59 h 338"/>
                  <a:gd name="T54" fmla="*/ 465 w 508"/>
                  <a:gd name="T55" fmla="*/ 76 h 338"/>
                  <a:gd name="T56" fmla="*/ 448 w 508"/>
                  <a:gd name="T57" fmla="*/ 101 h 338"/>
                  <a:gd name="T58" fmla="*/ 423 w 508"/>
                  <a:gd name="T59" fmla="*/ 135 h 338"/>
                  <a:gd name="T60" fmla="*/ 389 w 508"/>
                  <a:gd name="T61" fmla="*/ 160 h 338"/>
                  <a:gd name="T62" fmla="*/ 355 w 508"/>
                  <a:gd name="T63" fmla="*/ 177 h 338"/>
                  <a:gd name="T64" fmla="*/ 364 w 508"/>
                  <a:gd name="T65" fmla="*/ 186 h 338"/>
                  <a:gd name="T66" fmla="*/ 398 w 508"/>
                  <a:gd name="T67" fmla="*/ 160 h 338"/>
                  <a:gd name="T68" fmla="*/ 440 w 508"/>
                  <a:gd name="T69" fmla="*/ 135 h 338"/>
                  <a:gd name="T70" fmla="*/ 474 w 508"/>
                  <a:gd name="T71" fmla="*/ 127 h 338"/>
                  <a:gd name="T72" fmla="*/ 499 w 508"/>
                  <a:gd name="T73" fmla="*/ 144 h 338"/>
                  <a:gd name="T74" fmla="*/ 508 w 508"/>
                  <a:gd name="T75" fmla="*/ 160 h 338"/>
                  <a:gd name="T76" fmla="*/ 508 w 508"/>
                  <a:gd name="T77" fmla="*/ 186 h 338"/>
                  <a:gd name="T78" fmla="*/ 491 w 508"/>
                  <a:gd name="T79" fmla="*/ 211 h 338"/>
                  <a:gd name="T80" fmla="*/ 465 w 508"/>
                  <a:gd name="T81" fmla="*/ 237 h 338"/>
                  <a:gd name="T82" fmla="*/ 440 w 508"/>
                  <a:gd name="T83" fmla="*/ 245 h 338"/>
                  <a:gd name="T84" fmla="*/ 415 w 508"/>
                  <a:gd name="T85" fmla="*/ 262 h 338"/>
                  <a:gd name="T86" fmla="*/ 389 w 508"/>
                  <a:gd name="T87" fmla="*/ 271 h 338"/>
                  <a:gd name="T88" fmla="*/ 347 w 508"/>
                  <a:gd name="T89" fmla="*/ 288 h 338"/>
                  <a:gd name="T90" fmla="*/ 304 w 508"/>
                  <a:gd name="T91" fmla="*/ 296 h 338"/>
                  <a:gd name="T92" fmla="*/ 271 w 508"/>
                  <a:gd name="T93" fmla="*/ 304 h 338"/>
                  <a:gd name="T94" fmla="*/ 228 w 508"/>
                  <a:gd name="T95" fmla="*/ 304 h 338"/>
                  <a:gd name="T96" fmla="*/ 186 w 508"/>
                  <a:gd name="T97" fmla="*/ 304 h 338"/>
                  <a:gd name="T98" fmla="*/ 152 w 508"/>
                  <a:gd name="T99" fmla="*/ 313 h 338"/>
                  <a:gd name="T100" fmla="*/ 110 w 508"/>
                  <a:gd name="T101" fmla="*/ 313 h 338"/>
                  <a:gd name="T102" fmla="*/ 67 w 508"/>
                  <a:gd name="T103" fmla="*/ 330 h 338"/>
                  <a:gd name="T104" fmla="*/ 25 w 508"/>
                  <a:gd name="T105" fmla="*/ 338 h 338"/>
                  <a:gd name="T106" fmla="*/ 8 w 508"/>
                  <a:gd name="T107" fmla="*/ 288 h 338"/>
                  <a:gd name="T108" fmla="*/ 0 w 508"/>
                  <a:gd name="T109" fmla="*/ 220 h 338"/>
                  <a:gd name="T110" fmla="*/ 25 w 508"/>
                  <a:gd name="T111" fmla="*/ 160 h 33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08"/>
                  <a:gd name="T169" fmla="*/ 0 h 338"/>
                  <a:gd name="T170" fmla="*/ 508 w 508"/>
                  <a:gd name="T171" fmla="*/ 338 h 33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08" h="338">
                    <a:moveTo>
                      <a:pt x="59" y="144"/>
                    </a:moveTo>
                    <a:lnTo>
                      <a:pt x="76" y="135"/>
                    </a:lnTo>
                    <a:lnTo>
                      <a:pt x="84" y="135"/>
                    </a:lnTo>
                    <a:lnTo>
                      <a:pt x="101" y="127"/>
                    </a:lnTo>
                    <a:lnTo>
                      <a:pt x="118" y="118"/>
                    </a:lnTo>
                    <a:lnTo>
                      <a:pt x="127" y="110"/>
                    </a:lnTo>
                    <a:lnTo>
                      <a:pt x="144" y="101"/>
                    </a:lnTo>
                    <a:lnTo>
                      <a:pt x="152" y="93"/>
                    </a:lnTo>
                    <a:lnTo>
                      <a:pt x="169" y="84"/>
                    </a:lnTo>
                    <a:lnTo>
                      <a:pt x="177" y="76"/>
                    </a:lnTo>
                    <a:lnTo>
                      <a:pt x="194" y="67"/>
                    </a:lnTo>
                    <a:lnTo>
                      <a:pt x="203" y="59"/>
                    </a:lnTo>
                    <a:lnTo>
                      <a:pt x="211" y="42"/>
                    </a:lnTo>
                    <a:lnTo>
                      <a:pt x="228" y="33"/>
                    </a:lnTo>
                    <a:lnTo>
                      <a:pt x="237" y="25"/>
                    </a:lnTo>
                    <a:lnTo>
                      <a:pt x="254" y="16"/>
                    </a:lnTo>
                    <a:lnTo>
                      <a:pt x="271" y="8"/>
                    </a:lnTo>
                    <a:lnTo>
                      <a:pt x="279" y="8"/>
                    </a:lnTo>
                    <a:lnTo>
                      <a:pt x="296" y="0"/>
                    </a:lnTo>
                    <a:lnTo>
                      <a:pt x="313" y="0"/>
                    </a:lnTo>
                    <a:lnTo>
                      <a:pt x="321" y="0"/>
                    </a:lnTo>
                    <a:lnTo>
                      <a:pt x="330" y="0"/>
                    </a:lnTo>
                    <a:lnTo>
                      <a:pt x="338" y="8"/>
                    </a:lnTo>
                    <a:lnTo>
                      <a:pt x="347" y="25"/>
                    </a:lnTo>
                    <a:lnTo>
                      <a:pt x="338" y="42"/>
                    </a:lnTo>
                    <a:lnTo>
                      <a:pt x="330" y="50"/>
                    </a:lnTo>
                    <a:lnTo>
                      <a:pt x="321" y="67"/>
                    </a:lnTo>
                    <a:lnTo>
                      <a:pt x="313" y="84"/>
                    </a:lnTo>
                    <a:lnTo>
                      <a:pt x="304" y="93"/>
                    </a:lnTo>
                    <a:lnTo>
                      <a:pt x="288" y="110"/>
                    </a:lnTo>
                    <a:lnTo>
                      <a:pt x="279" y="118"/>
                    </a:lnTo>
                    <a:lnTo>
                      <a:pt x="271" y="135"/>
                    </a:lnTo>
                    <a:lnTo>
                      <a:pt x="271" y="152"/>
                    </a:lnTo>
                    <a:lnTo>
                      <a:pt x="279" y="144"/>
                    </a:lnTo>
                    <a:lnTo>
                      <a:pt x="288" y="135"/>
                    </a:lnTo>
                    <a:lnTo>
                      <a:pt x="296" y="127"/>
                    </a:lnTo>
                    <a:lnTo>
                      <a:pt x="304" y="118"/>
                    </a:lnTo>
                    <a:lnTo>
                      <a:pt x="321" y="110"/>
                    </a:lnTo>
                    <a:lnTo>
                      <a:pt x="330" y="101"/>
                    </a:lnTo>
                    <a:lnTo>
                      <a:pt x="338" y="93"/>
                    </a:lnTo>
                    <a:lnTo>
                      <a:pt x="355" y="84"/>
                    </a:lnTo>
                    <a:lnTo>
                      <a:pt x="364" y="76"/>
                    </a:lnTo>
                    <a:lnTo>
                      <a:pt x="381" y="76"/>
                    </a:lnTo>
                    <a:lnTo>
                      <a:pt x="389" y="67"/>
                    </a:lnTo>
                    <a:lnTo>
                      <a:pt x="398" y="59"/>
                    </a:lnTo>
                    <a:lnTo>
                      <a:pt x="406" y="50"/>
                    </a:lnTo>
                    <a:lnTo>
                      <a:pt x="415" y="50"/>
                    </a:lnTo>
                    <a:lnTo>
                      <a:pt x="423" y="42"/>
                    </a:lnTo>
                    <a:lnTo>
                      <a:pt x="432" y="42"/>
                    </a:lnTo>
                    <a:lnTo>
                      <a:pt x="440" y="42"/>
                    </a:lnTo>
                    <a:lnTo>
                      <a:pt x="448" y="50"/>
                    </a:lnTo>
                    <a:lnTo>
                      <a:pt x="457" y="50"/>
                    </a:lnTo>
                    <a:lnTo>
                      <a:pt x="465" y="59"/>
                    </a:lnTo>
                    <a:lnTo>
                      <a:pt x="465" y="67"/>
                    </a:lnTo>
                    <a:lnTo>
                      <a:pt x="465" y="76"/>
                    </a:lnTo>
                    <a:lnTo>
                      <a:pt x="457" y="84"/>
                    </a:lnTo>
                    <a:lnTo>
                      <a:pt x="448" y="101"/>
                    </a:lnTo>
                    <a:lnTo>
                      <a:pt x="432" y="118"/>
                    </a:lnTo>
                    <a:lnTo>
                      <a:pt x="423" y="135"/>
                    </a:lnTo>
                    <a:lnTo>
                      <a:pt x="406" y="144"/>
                    </a:lnTo>
                    <a:lnTo>
                      <a:pt x="389" y="160"/>
                    </a:lnTo>
                    <a:lnTo>
                      <a:pt x="372" y="169"/>
                    </a:lnTo>
                    <a:lnTo>
                      <a:pt x="355" y="177"/>
                    </a:lnTo>
                    <a:lnTo>
                      <a:pt x="338" y="194"/>
                    </a:lnTo>
                    <a:lnTo>
                      <a:pt x="364" y="186"/>
                    </a:lnTo>
                    <a:lnTo>
                      <a:pt x="381" y="169"/>
                    </a:lnTo>
                    <a:lnTo>
                      <a:pt x="398" y="160"/>
                    </a:lnTo>
                    <a:lnTo>
                      <a:pt x="415" y="144"/>
                    </a:lnTo>
                    <a:lnTo>
                      <a:pt x="440" y="135"/>
                    </a:lnTo>
                    <a:lnTo>
                      <a:pt x="457" y="127"/>
                    </a:lnTo>
                    <a:lnTo>
                      <a:pt x="474" y="127"/>
                    </a:lnTo>
                    <a:lnTo>
                      <a:pt x="499" y="135"/>
                    </a:lnTo>
                    <a:lnTo>
                      <a:pt x="499" y="144"/>
                    </a:lnTo>
                    <a:lnTo>
                      <a:pt x="508" y="152"/>
                    </a:lnTo>
                    <a:lnTo>
                      <a:pt x="508" y="160"/>
                    </a:lnTo>
                    <a:lnTo>
                      <a:pt x="508" y="177"/>
                    </a:lnTo>
                    <a:lnTo>
                      <a:pt x="508" y="186"/>
                    </a:lnTo>
                    <a:lnTo>
                      <a:pt x="499" y="203"/>
                    </a:lnTo>
                    <a:lnTo>
                      <a:pt x="491" y="211"/>
                    </a:lnTo>
                    <a:lnTo>
                      <a:pt x="482" y="220"/>
                    </a:lnTo>
                    <a:lnTo>
                      <a:pt x="465" y="237"/>
                    </a:lnTo>
                    <a:lnTo>
                      <a:pt x="448" y="245"/>
                    </a:lnTo>
                    <a:lnTo>
                      <a:pt x="440" y="245"/>
                    </a:lnTo>
                    <a:lnTo>
                      <a:pt x="423" y="254"/>
                    </a:lnTo>
                    <a:lnTo>
                      <a:pt x="415" y="262"/>
                    </a:lnTo>
                    <a:lnTo>
                      <a:pt x="398" y="271"/>
                    </a:lnTo>
                    <a:lnTo>
                      <a:pt x="389" y="271"/>
                    </a:lnTo>
                    <a:lnTo>
                      <a:pt x="372" y="279"/>
                    </a:lnTo>
                    <a:lnTo>
                      <a:pt x="347" y="288"/>
                    </a:lnTo>
                    <a:lnTo>
                      <a:pt x="330" y="296"/>
                    </a:lnTo>
                    <a:lnTo>
                      <a:pt x="304" y="296"/>
                    </a:lnTo>
                    <a:lnTo>
                      <a:pt x="288" y="304"/>
                    </a:lnTo>
                    <a:lnTo>
                      <a:pt x="271" y="304"/>
                    </a:lnTo>
                    <a:lnTo>
                      <a:pt x="245" y="304"/>
                    </a:lnTo>
                    <a:lnTo>
                      <a:pt x="228" y="304"/>
                    </a:lnTo>
                    <a:lnTo>
                      <a:pt x="211" y="304"/>
                    </a:lnTo>
                    <a:lnTo>
                      <a:pt x="186" y="304"/>
                    </a:lnTo>
                    <a:lnTo>
                      <a:pt x="169" y="313"/>
                    </a:lnTo>
                    <a:lnTo>
                      <a:pt x="152" y="313"/>
                    </a:lnTo>
                    <a:lnTo>
                      <a:pt x="127" y="313"/>
                    </a:lnTo>
                    <a:lnTo>
                      <a:pt x="110" y="313"/>
                    </a:lnTo>
                    <a:lnTo>
                      <a:pt x="84" y="321"/>
                    </a:lnTo>
                    <a:lnTo>
                      <a:pt x="67" y="330"/>
                    </a:lnTo>
                    <a:lnTo>
                      <a:pt x="42" y="338"/>
                    </a:lnTo>
                    <a:lnTo>
                      <a:pt x="25" y="338"/>
                    </a:lnTo>
                    <a:lnTo>
                      <a:pt x="16" y="321"/>
                    </a:lnTo>
                    <a:lnTo>
                      <a:pt x="8" y="288"/>
                    </a:lnTo>
                    <a:lnTo>
                      <a:pt x="0" y="254"/>
                    </a:lnTo>
                    <a:lnTo>
                      <a:pt x="0" y="220"/>
                    </a:lnTo>
                    <a:lnTo>
                      <a:pt x="8" y="186"/>
                    </a:lnTo>
                    <a:lnTo>
                      <a:pt x="25" y="160"/>
                    </a:lnTo>
                    <a:lnTo>
                      <a:pt x="59" y="144"/>
                    </a:lnTo>
                    <a:close/>
                  </a:path>
                </a:pathLst>
              </a:custGeom>
              <a:solidFill>
                <a:srgbClr val="FFCC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1" name="Freeform 101"/>
              <p:cNvSpPr>
                <a:spLocks/>
              </p:cNvSpPr>
              <p:nvPr/>
            </p:nvSpPr>
            <p:spPr bwMode="auto">
              <a:xfrm>
                <a:off x="1491" y="2872"/>
                <a:ext cx="212" cy="144"/>
              </a:xfrm>
              <a:custGeom>
                <a:avLst/>
                <a:gdLst>
                  <a:gd name="T0" fmla="*/ 203 w 212"/>
                  <a:gd name="T1" fmla="*/ 0 h 144"/>
                  <a:gd name="T2" fmla="*/ 203 w 212"/>
                  <a:gd name="T3" fmla="*/ 0 h 144"/>
                  <a:gd name="T4" fmla="*/ 195 w 212"/>
                  <a:gd name="T5" fmla="*/ 8 h 144"/>
                  <a:gd name="T6" fmla="*/ 178 w 212"/>
                  <a:gd name="T7" fmla="*/ 25 h 144"/>
                  <a:gd name="T8" fmla="*/ 169 w 212"/>
                  <a:gd name="T9" fmla="*/ 33 h 144"/>
                  <a:gd name="T10" fmla="*/ 152 w 212"/>
                  <a:gd name="T11" fmla="*/ 42 h 144"/>
                  <a:gd name="T12" fmla="*/ 144 w 212"/>
                  <a:gd name="T13" fmla="*/ 50 h 144"/>
                  <a:gd name="T14" fmla="*/ 127 w 212"/>
                  <a:gd name="T15" fmla="*/ 59 h 144"/>
                  <a:gd name="T16" fmla="*/ 118 w 212"/>
                  <a:gd name="T17" fmla="*/ 67 h 144"/>
                  <a:gd name="T18" fmla="*/ 101 w 212"/>
                  <a:gd name="T19" fmla="*/ 76 h 144"/>
                  <a:gd name="T20" fmla="*/ 93 w 212"/>
                  <a:gd name="T21" fmla="*/ 93 h 144"/>
                  <a:gd name="T22" fmla="*/ 76 w 212"/>
                  <a:gd name="T23" fmla="*/ 101 h 144"/>
                  <a:gd name="T24" fmla="*/ 68 w 212"/>
                  <a:gd name="T25" fmla="*/ 110 h 144"/>
                  <a:gd name="T26" fmla="*/ 51 w 212"/>
                  <a:gd name="T27" fmla="*/ 110 h 144"/>
                  <a:gd name="T28" fmla="*/ 42 w 212"/>
                  <a:gd name="T29" fmla="*/ 118 h 144"/>
                  <a:gd name="T30" fmla="*/ 25 w 212"/>
                  <a:gd name="T31" fmla="*/ 127 h 144"/>
                  <a:gd name="T32" fmla="*/ 8 w 212"/>
                  <a:gd name="T33" fmla="*/ 135 h 144"/>
                  <a:gd name="T34" fmla="*/ 0 w 212"/>
                  <a:gd name="T35" fmla="*/ 135 h 144"/>
                  <a:gd name="T36" fmla="*/ 0 w 212"/>
                  <a:gd name="T37" fmla="*/ 144 h 144"/>
                  <a:gd name="T38" fmla="*/ 17 w 212"/>
                  <a:gd name="T39" fmla="*/ 144 h 144"/>
                  <a:gd name="T40" fmla="*/ 34 w 212"/>
                  <a:gd name="T41" fmla="*/ 135 h 144"/>
                  <a:gd name="T42" fmla="*/ 42 w 212"/>
                  <a:gd name="T43" fmla="*/ 135 h 144"/>
                  <a:gd name="T44" fmla="*/ 59 w 212"/>
                  <a:gd name="T45" fmla="*/ 127 h 144"/>
                  <a:gd name="T46" fmla="*/ 76 w 212"/>
                  <a:gd name="T47" fmla="*/ 118 h 144"/>
                  <a:gd name="T48" fmla="*/ 85 w 212"/>
                  <a:gd name="T49" fmla="*/ 110 h 144"/>
                  <a:gd name="T50" fmla="*/ 101 w 212"/>
                  <a:gd name="T51" fmla="*/ 101 h 144"/>
                  <a:gd name="T52" fmla="*/ 110 w 212"/>
                  <a:gd name="T53" fmla="*/ 93 h 144"/>
                  <a:gd name="T54" fmla="*/ 127 w 212"/>
                  <a:gd name="T55" fmla="*/ 84 h 144"/>
                  <a:gd name="T56" fmla="*/ 135 w 212"/>
                  <a:gd name="T57" fmla="*/ 67 h 144"/>
                  <a:gd name="T58" fmla="*/ 152 w 212"/>
                  <a:gd name="T59" fmla="*/ 59 h 144"/>
                  <a:gd name="T60" fmla="*/ 161 w 212"/>
                  <a:gd name="T61" fmla="*/ 50 h 144"/>
                  <a:gd name="T62" fmla="*/ 178 w 212"/>
                  <a:gd name="T63" fmla="*/ 42 h 144"/>
                  <a:gd name="T64" fmla="*/ 186 w 212"/>
                  <a:gd name="T65" fmla="*/ 33 h 144"/>
                  <a:gd name="T66" fmla="*/ 195 w 212"/>
                  <a:gd name="T67" fmla="*/ 25 h 144"/>
                  <a:gd name="T68" fmla="*/ 212 w 212"/>
                  <a:gd name="T69" fmla="*/ 16 h 144"/>
                  <a:gd name="T70" fmla="*/ 212 w 212"/>
                  <a:gd name="T71" fmla="*/ 16 h 144"/>
                  <a:gd name="T72" fmla="*/ 203 w 212"/>
                  <a:gd name="T73" fmla="*/ 0 h 1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12"/>
                  <a:gd name="T112" fmla="*/ 0 h 144"/>
                  <a:gd name="T113" fmla="*/ 212 w 212"/>
                  <a:gd name="T114" fmla="*/ 144 h 1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12" h="144">
                    <a:moveTo>
                      <a:pt x="203" y="0"/>
                    </a:moveTo>
                    <a:lnTo>
                      <a:pt x="203" y="0"/>
                    </a:lnTo>
                    <a:lnTo>
                      <a:pt x="195" y="8"/>
                    </a:lnTo>
                    <a:lnTo>
                      <a:pt x="178" y="25"/>
                    </a:lnTo>
                    <a:lnTo>
                      <a:pt x="169" y="33"/>
                    </a:lnTo>
                    <a:lnTo>
                      <a:pt x="152" y="42"/>
                    </a:lnTo>
                    <a:lnTo>
                      <a:pt x="144" y="50"/>
                    </a:lnTo>
                    <a:lnTo>
                      <a:pt x="127" y="59"/>
                    </a:lnTo>
                    <a:lnTo>
                      <a:pt x="118" y="67"/>
                    </a:lnTo>
                    <a:lnTo>
                      <a:pt x="101" y="76"/>
                    </a:lnTo>
                    <a:lnTo>
                      <a:pt x="93" y="93"/>
                    </a:lnTo>
                    <a:lnTo>
                      <a:pt x="76" y="101"/>
                    </a:lnTo>
                    <a:lnTo>
                      <a:pt x="68" y="110"/>
                    </a:lnTo>
                    <a:lnTo>
                      <a:pt x="51" y="110"/>
                    </a:lnTo>
                    <a:lnTo>
                      <a:pt x="42" y="118"/>
                    </a:lnTo>
                    <a:lnTo>
                      <a:pt x="25" y="127"/>
                    </a:lnTo>
                    <a:lnTo>
                      <a:pt x="8" y="135"/>
                    </a:lnTo>
                    <a:lnTo>
                      <a:pt x="0" y="135"/>
                    </a:lnTo>
                    <a:lnTo>
                      <a:pt x="0" y="144"/>
                    </a:lnTo>
                    <a:lnTo>
                      <a:pt x="17" y="144"/>
                    </a:lnTo>
                    <a:lnTo>
                      <a:pt x="34" y="135"/>
                    </a:lnTo>
                    <a:lnTo>
                      <a:pt x="42" y="135"/>
                    </a:lnTo>
                    <a:lnTo>
                      <a:pt x="59" y="127"/>
                    </a:lnTo>
                    <a:lnTo>
                      <a:pt x="76" y="118"/>
                    </a:lnTo>
                    <a:lnTo>
                      <a:pt x="85" y="110"/>
                    </a:lnTo>
                    <a:lnTo>
                      <a:pt x="101" y="101"/>
                    </a:lnTo>
                    <a:lnTo>
                      <a:pt x="110" y="93"/>
                    </a:lnTo>
                    <a:lnTo>
                      <a:pt x="127" y="84"/>
                    </a:lnTo>
                    <a:lnTo>
                      <a:pt x="135" y="67"/>
                    </a:lnTo>
                    <a:lnTo>
                      <a:pt x="152" y="59"/>
                    </a:lnTo>
                    <a:lnTo>
                      <a:pt x="161" y="50"/>
                    </a:lnTo>
                    <a:lnTo>
                      <a:pt x="178" y="42"/>
                    </a:lnTo>
                    <a:lnTo>
                      <a:pt x="186" y="33"/>
                    </a:lnTo>
                    <a:lnTo>
                      <a:pt x="195" y="25"/>
                    </a:lnTo>
                    <a:lnTo>
                      <a:pt x="212" y="16"/>
                    </a:ln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2" name="Freeform 102"/>
              <p:cNvSpPr>
                <a:spLocks/>
              </p:cNvSpPr>
              <p:nvPr/>
            </p:nvSpPr>
            <p:spPr bwMode="auto">
              <a:xfrm>
                <a:off x="1694" y="2863"/>
                <a:ext cx="85" cy="51"/>
              </a:xfrm>
              <a:custGeom>
                <a:avLst/>
                <a:gdLst>
                  <a:gd name="T0" fmla="*/ 85 w 85"/>
                  <a:gd name="T1" fmla="*/ 51 h 51"/>
                  <a:gd name="T2" fmla="*/ 85 w 85"/>
                  <a:gd name="T3" fmla="*/ 51 h 51"/>
                  <a:gd name="T4" fmla="*/ 85 w 85"/>
                  <a:gd name="T5" fmla="*/ 34 h 51"/>
                  <a:gd name="T6" fmla="*/ 85 w 85"/>
                  <a:gd name="T7" fmla="*/ 17 h 51"/>
                  <a:gd name="T8" fmla="*/ 76 w 85"/>
                  <a:gd name="T9" fmla="*/ 9 h 51"/>
                  <a:gd name="T10" fmla="*/ 59 w 85"/>
                  <a:gd name="T11" fmla="*/ 0 h 51"/>
                  <a:gd name="T12" fmla="*/ 51 w 85"/>
                  <a:gd name="T13" fmla="*/ 0 h 51"/>
                  <a:gd name="T14" fmla="*/ 34 w 85"/>
                  <a:gd name="T15" fmla="*/ 0 h 51"/>
                  <a:gd name="T16" fmla="*/ 17 w 85"/>
                  <a:gd name="T17" fmla="*/ 9 h 51"/>
                  <a:gd name="T18" fmla="*/ 0 w 85"/>
                  <a:gd name="T19" fmla="*/ 9 h 51"/>
                  <a:gd name="T20" fmla="*/ 9 w 85"/>
                  <a:gd name="T21" fmla="*/ 25 h 51"/>
                  <a:gd name="T22" fmla="*/ 17 w 85"/>
                  <a:gd name="T23" fmla="*/ 17 h 51"/>
                  <a:gd name="T24" fmla="*/ 34 w 85"/>
                  <a:gd name="T25" fmla="*/ 17 h 51"/>
                  <a:gd name="T26" fmla="*/ 51 w 85"/>
                  <a:gd name="T27" fmla="*/ 17 h 51"/>
                  <a:gd name="T28" fmla="*/ 59 w 85"/>
                  <a:gd name="T29" fmla="*/ 17 h 51"/>
                  <a:gd name="T30" fmla="*/ 68 w 85"/>
                  <a:gd name="T31" fmla="*/ 17 h 51"/>
                  <a:gd name="T32" fmla="*/ 76 w 85"/>
                  <a:gd name="T33" fmla="*/ 25 h 51"/>
                  <a:gd name="T34" fmla="*/ 76 w 85"/>
                  <a:gd name="T35" fmla="*/ 34 h 51"/>
                  <a:gd name="T36" fmla="*/ 68 w 85"/>
                  <a:gd name="T37" fmla="*/ 42 h 51"/>
                  <a:gd name="T38" fmla="*/ 68 w 85"/>
                  <a:gd name="T39" fmla="*/ 42 h 51"/>
                  <a:gd name="T40" fmla="*/ 85 w 85"/>
                  <a:gd name="T41" fmla="*/ 51 h 5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5"/>
                  <a:gd name="T64" fmla="*/ 0 h 51"/>
                  <a:gd name="T65" fmla="*/ 85 w 85"/>
                  <a:gd name="T66" fmla="*/ 51 h 5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5" h="51">
                    <a:moveTo>
                      <a:pt x="85" y="51"/>
                    </a:moveTo>
                    <a:lnTo>
                      <a:pt x="85" y="51"/>
                    </a:lnTo>
                    <a:lnTo>
                      <a:pt x="85" y="34"/>
                    </a:lnTo>
                    <a:lnTo>
                      <a:pt x="85" y="17"/>
                    </a:lnTo>
                    <a:lnTo>
                      <a:pt x="76" y="9"/>
                    </a:lnTo>
                    <a:lnTo>
                      <a:pt x="59" y="0"/>
                    </a:lnTo>
                    <a:lnTo>
                      <a:pt x="51" y="0"/>
                    </a:lnTo>
                    <a:lnTo>
                      <a:pt x="34" y="0"/>
                    </a:lnTo>
                    <a:lnTo>
                      <a:pt x="17" y="9"/>
                    </a:lnTo>
                    <a:lnTo>
                      <a:pt x="0" y="9"/>
                    </a:lnTo>
                    <a:lnTo>
                      <a:pt x="9" y="25"/>
                    </a:lnTo>
                    <a:lnTo>
                      <a:pt x="17" y="17"/>
                    </a:lnTo>
                    <a:lnTo>
                      <a:pt x="34" y="17"/>
                    </a:lnTo>
                    <a:lnTo>
                      <a:pt x="51" y="17"/>
                    </a:lnTo>
                    <a:lnTo>
                      <a:pt x="59" y="17"/>
                    </a:lnTo>
                    <a:lnTo>
                      <a:pt x="68" y="17"/>
                    </a:lnTo>
                    <a:lnTo>
                      <a:pt x="76" y="25"/>
                    </a:lnTo>
                    <a:lnTo>
                      <a:pt x="76" y="34"/>
                    </a:lnTo>
                    <a:lnTo>
                      <a:pt x="68" y="42"/>
                    </a:lnTo>
                    <a:lnTo>
                      <a:pt x="85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3" name="Freeform 103"/>
              <p:cNvSpPr>
                <a:spLocks/>
              </p:cNvSpPr>
              <p:nvPr/>
            </p:nvSpPr>
            <p:spPr bwMode="auto">
              <a:xfrm>
                <a:off x="1694" y="2905"/>
                <a:ext cx="85" cy="136"/>
              </a:xfrm>
              <a:custGeom>
                <a:avLst/>
                <a:gdLst>
                  <a:gd name="T0" fmla="*/ 0 w 85"/>
                  <a:gd name="T1" fmla="*/ 111 h 136"/>
                  <a:gd name="T2" fmla="*/ 17 w 85"/>
                  <a:gd name="T3" fmla="*/ 119 h 136"/>
                  <a:gd name="T4" fmla="*/ 17 w 85"/>
                  <a:gd name="T5" fmla="*/ 102 h 136"/>
                  <a:gd name="T6" fmla="*/ 26 w 85"/>
                  <a:gd name="T7" fmla="*/ 94 h 136"/>
                  <a:gd name="T8" fmla="*/ 34 w 85"/>
                  <a:gd name="T9" fmla="*/ 77 h 136"/>
                  <a:gd name="T10" fmla="*/ 42 w 85"/>
                  <a:gd name="T11" fmla="*/ 68 h 136"/>
                  <a:gd name="T12" fmla="*/ 51 w 85"/>
                  <a:gd name="T13" fmla="*/ 51 h 136"/>
                  <a:gd name="T14" fmla="*/ 68 w 85"/>
                  <a:gd name="T15" fmla="*/ 34 h 136"/>
                  <a:gd name="T16" fmla="*/ 76 w 85"/>
                  <a:gd name="T17" fmla="*/ 26 h 136"/>
                  <a:gd name="T18" fmla="*/ 85 w 85"/>
                  <a:gd name="T19" fmla="*/ 9 h 136"/>
                  <a:gd name="T20" fmla="*/ 68 w 85"/>
                  <a:gd name="T21" fmla="*/ 0 h 136"/>
                  <a:gd name="T22" fmla="*/ 59 w 85"/>
                  <a:gd name="T23" fmla="*/ 17 h 136"/>
                  <a:gd name="T24" fmla="*/ 51 w 85"/>
                  <a:gd name="T25" fmla="*/ 26 h 136"/>
                  <a:gd name="T26" fmla="*/ 42 w 85"/>
                  <a:gd name="T27" fmla="*/ 43 h 136"/>
                  <a:gd name="T28" fmla="*/ 34 w 85"/>
                  <a:gd name="T29" fmla="*/ 60 h 136"/>
                  <a:gd name="T30" fmla="*/ 26 w 85"/>
                  <a:gd name="T31" fmla="*/ 68 h 136"/>
                  <a:gd name="T32" fmla="*/ 17 w 85"/>
                  <a:gd name="T33" fmla="*/ 85 h 136"/>
                  <a:gd name="T34" fmla="*/ 9 w 85"/>
                  <a:gd name="T35" fmla="*/ 102 h 136"/>
                  <a:gd name="T36" fmla="*/ 0 w 85"/>
                  <a:gd name="T37" fmla="*/ 119 h 136"/>
                  <a:gd name="T38" fmla="*/ 9 w 85"/>
                  <a:gd name="T39" fmla="*/ 127 h 136"/>
                  <a:gd name="T40" fmla="*/ 0 w 85"/>
                  <a:gd name="T41" fmla="*/ 119 h 136"/>
                  <a:gd name="T42" fmla="*/ 0 w 85"/>
                  <a:gd name="T43" fmla="*/ 136 h 136"/>
                  <a:gd name="T44" fmla="*/ 9 w 85"/>
                  <a:gd name="T45" fmla="*/ 127 h 136"/>
                  <a:gd name="T46" fmla="*/ 0 w 85"/>
                  <a:gd name="T47" fmla="*/ 111 h 1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5"/>
                  <a:gd name="T73" fmla="*/ 0 h 136"/>
                  <a:gd name="T74" fmla="*/ 85 w 85"/>
                  <a:gd name="T75" fmla="*/ 136 h 1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5" h="136">
                    <a:moveTo>
                      <a:pt x="0" y="111"/>
                    </a:moveTo>
                    <a:lnTo>
                      <a:pt x="17" y="119"/>
                    </a:lnTo>
                    <a:lnTo>
                      <a:pt x="17" y="102"/>
                    </a:lnTo>
                    <a:lnTo>
                      <a:pt x="26" y="94"/>
                    </a:lnTo>
                    <a:lnTo>
                      <a:pt x="34" y="77"/>
                    </a:lnTo>
                    <a:lnTo>
                      <a:pt x="42" y="68"/>
                    </a:lnTo>
                    <a:lnTo>
                      <a:pt x="51" y="51"/>
                    </a:lnTo>
                    <a:lnTo>
                      <a:pt x="68" y="34"/>
                    </a:lnTo>
                    <a:lnTo>
                      <a:pt x="76" y="26"/>
                    </a:lnTo>
                    <a:lnTo>
                      <a:pt x="85" y="9"/>
                    </a:lnTo>
                    <a:lnTo>
                      <a:pt x="68" y="0"/>
                    </a:lnTo>
                    <a:lnTo>
                      <a:pt x="59" y="17"/>
                    </a:lnTo>
                    <a:lnTo>
                      <a:pt x="51" y="26"/>
                    </a:lnTo>
                    <a:lnTo>
                      <a:pt x="42" y="43"/>
                    </a:lnTo>
                    <a:lnTo>
                      <a:pt x="34" y="60"/>
                    </a:lnTo>
                    <a:lnTo>
                      <a:pt x="26" y="68"/>
                    </a:lnTo>
                    <a:lnTo>
                      <a:pt x="17" y="85"/>
                    </a:lnTo>
                    <a:lnTo>
                      <a:pt x="9" y="102"/>
                    </a:lnTo>
                    <a:lnTo>
                      <a:pt x="0" y="119"/>
                    </a:lnTo>
                    <a:lnTo>
                      <a:pt x="9" y="127"/>
                    </a:lnTo>
                    <a:lnTo>
                      <a:pt x="0" y="119"/>
                    </a:lnTo>
                    <a:lnTo>
                      <a:pt x="0" y="136"/>
                    </a:lnTo>
                    <a:lnTo>
                      <a:pt x="9" y="12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4" name="Freeform 104"/>
              <p:cNvSpPr>
                <a:spLocks/>
              </p:cNvSpPr>
              <p:nvPr/>
            </p:nvSpPr>
            <p:spPr bwMode="auto">
              <a:xfrm>
                <a:off x="1694" y="2905"/>
                <a:ext cx="170" cy="127"/>
              </a:xfrm>
              <a:custGeom>
                <a:avLst/>
                <a:gdLst>
                  <a:gd name="T0" fmla="*/ 170 w 170"/>
                  <a:gd name="T1" fmla="*/ 0 h 127"/>
                  <a:gd name="T2" fmla="*/ 170 w 170"/>
                  <a:gd name="T3" fmla="*/ 0 h 127"/>
                  <a:gd name="T4" fmla="*/ 161 w 170"/>
                  <a:gd name="T5" fmla="*/ 9 h 127"/>
                  <a:gd name="T6" fmla="*/ 153 w 170"/>
                  <a:gd name="T7" fmla="*/ 9 h 127"/>
                  <a:gd name="T8" fmla="*/ 144 w 170"/>
                  <a:gd name="T9" fmla="*/ 17 h 127"/>
                  <a:gd name="T10" fmla="*/ 136 w 170"/>
                  <a:gd name="T11" fmla="*/ 17 h 127"/>
                  <a:gd name="T12" fmla="*/ 127 w 170"/>
                  <a:gd name="T13" fmla="*/ 26 h 127"/>
                  <a:gd name="T14" fmla="*/ 110 w 170"/>
                  <a:gd name="T15" fmla="*/ 34 h 127"/>
                  <a:gd name="T16" fmla="*/ 102 w 170"/>
                  <a:gd name="T17" fmla="*/ 43 h 127"/>
                  <a:gd name="T18" fmla="*/ 85 w 170"/>
                  <a:gd name="T19" fmla="*/ 51 h 127"/>
                  <a:gd name="T20" fmla="*/ 76 w 170"/>
                  <a:gd name="T21" fmla="*/ 60 h 127"/>
                  <a:gd name="T22" fmla="*/ 68 w 170"/>
                  <a:gd name="T23" fmla="*/ 68 h 127"/>
                  <a:gd name="T24" fmla="*/ 51 w 170"/>
                  <a:gd name="T25" fmla="*/ 77 h 127"/>
                  <a:gd name="T26" fmla="*/ 42 w 170"/>
                  <a:gd name="T27" fmla="*/ 85 h 127"/>
                  <a:gd name="T28" fmla="*/ 34 w 170"/>
                  <a:gd name="T29" fmla="*/ 94 h 127"/>
                  <a:gd name="T30" fmla="*/ 17 w 170"/>
                  <a:gd name="T31" fmla="*/ 102 h 127"/>
                  <a:gd name="T32" fmla="*/ 9 w 170"/>
                  <a:gd name="T33" fmla="*/ 102 h 127"/>
                  <a:gd name="T34" fmla="*/ 0 w 170"/>
                  <a:gd name="T35" fmla="*/ 111 h 127"/>
                  <a:gd name="T36" fmla="*/ 9 w 170"/>
                  <a:gd name="T37" fmla="*/ 127 h 127"/>
                  <a:gd name="T38" fmla="*/ 17 w 170"/>
                  <a:gd name="T39" fmla="*/ 119 h 127"/>
                  <a:gd name="T40" fmla="*/ 26 w 170"/>
                  <a:gd name="T41" fmla="*/ 111 h 127"/>
                  <a:gd name="T42" fmla="*/ 42 w 170"/>
                  <a:gd name="T43" fmla="*/ 102 h 127"/>
                  <a:gd name="T44" fmla="*/ 51 w 170"/>
                  <a:gd name="T45" fmla="*/ 94 h 127"/>
                  <a:gd name="T46" fmla="*/ 59 w 170"/>
                  <a:gd name="T47" fmla="*/ 85 h 127"/>
                  <a:gd name="T48" fmla="*/ 68 w 170"/>
                  <a:gd name="T49" fmla="*/ 77 h 127"/>
                  <a:gd name="T50" fmla="*/ 85 w 170"/>
                  <a:gd name="T51" fmla="*/ 68 h 127"/>
                  <a:gd name="T52" fmla="*/ 93 w 170"/>
                  <a:gd name="T53" fmla="*/ 60 h 127"/>
                  <a:gd name="T54" fmla="*/ 102 w 170"/>
                  <a:gd name="T55" fmla="*/ 51 h 127"/>
                  <a:gd name="T56" fmla="*/ 119 w 170"/>
                  <a:gd name="T57" fmla="*/ 43 h 127"/>
                  <a:gd name="T58" fmla="*/ 127 w 170"/>
                  <a:gd name="T59" fmla="*/ 34 h 127"/>
                  <a:gd name="T60" fmla="*/ 136 w 170"/>
                  <a:gd name="T61" fmla="*/ 34 h 127"/>
                  <a:gd name="T62" fmla="*/ 153 w 170"/>
                  <a:gd name="T63" fmla="*/ 26 h 127"/>
                  <a:gd name="T64" fmla="*/ 161 w 170"/>
                  <a:gd name="T65" fmla="*/ 26 h 127"/>
                  <a:gd name="T66" fmla="*/ 170 w 170"/>
                  <a:gd name="T67" fmla="*/ 17 h 127"/>
                  <a:gd name="T68" fmla="*/ 170 w 170"/>
                  <a:gd name="T69" fmla="*/ 17 h 127"/>
                  <a:gd name="T70" fmla="*/ 170 w 170"/>
                  <a:gd name="T71" fmla="*/ 17 h 127"/>
                  <a:gd name="T72" fmla="*/ 170 w 170"/>
                  <a:gd name="T73" fmla="*/ 0 h 12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0"/>
                  <a:gd name="T112" fmla="*/ 0 h 127"/>
                  <a:gd name="T113" fmla="*/ 170 w 170"/>
                  <a:gd name="T114" fmla="*/ 127 h 12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0" h="127">
                    <a:moveTo>
                      <a:pt x="170" y="0"/>
                    </a:moveTo>
                    <a:lnTo>
                      <a:pt x="170" y="0"/>
                    </a:lnTo>
                    <a:lnTo>
                      <a:pt x="161" y="9"/>
                    </a:lnTo>
                    <a:lnTo>
                      <a:pt x="153" y="9"/>
                    </a:lnTo>
                    <a:lnTo>
                      <a:pt x="144" y="17"/>
                    </a:lnTo>
                    <a:lnTo>
                      <a:pt x="136" y="17"/>
                    </a:lnTo>
                    <a:lnTo>
                      <a:pt x="127" y="26"/>
                    </a:lnTo>
                    <a:lnTo>
                      <a:pt x="110" y="34"/>
                    </a:lnTo>
                    <a:lnTo>
                      <a:pt x="102" y="43"/>
                    </a:lnTo>
                    <a:lnTo>
                      <a:pt x="85" y="51"/>
                    </a:lnTo>
                    <a:lnTo>
                      <a:pt x="76" y="60"/>
                    </a:lnTo>
                    <a:lnTo>
                      <a:pt x="68" y="68"/>
                    </a:lnTo>
                    <a:lnTo>
                      <a:pt x="51" y="77"/>
                    </a:lnTo>
                    <a:lnTo>
                      <a:pt x="42" y="85"/>
                    </a:lnTo>
                    <a:lnTo>
                      <a:pt x="34" y="94"/>
                    </a:lnTo>
                    <a:lnTo>
                      <a:pt x="17" y="102"/>
                    </a:lnTo>
                    <a:lnTo>
                      <a:pt x="9" y="102"/>
                    </a:lnTo>
                    <a:lnTo>
                      <a:pt x="0" y="111"/>
                    </a:lnTo>
                    <a:lnTo>
                      <a:pt x="9" y="127"/>
                    </a:lnTo>
                    <a:lnTo>
                      <a:pt x="17" y="119"/>
                    </a:lnTo>
                    <a:lnTo>
                      <a:pt x="26" y="111"/>
                    </a:lnTo>
                    <a:lnTo>
                      <a:pt x="42" y="102"/>
                    </a:lnTo>
                    <a:lnTo>
                      <a:pt x="51" y="94"/>
                    </a:lnTo>
                    <a:lnTo>
                      <a:pt x="59" y="85"/>
                    </a:lnTo>
                    <a:lnTo>
                      <a:pt x="68" y="77"/>
                    </a:lnTo>
                    <a:lnTo>
                      <a:pt x="85" y="68"/>
                    </a:lnTo>
                    <a:lnTo>
                      <a:pt x="93" y="60"/>
                    </a:lnTo>
                    <a:lnTo>
                      <a:pt x="102" y="51"/>
                    </a:lnTo>
                    <a:lnTo>
                      <a:pt x="119" y="43"/>
                    </a:lnTo>
                    <a:lnTo>
                      <a:pt x="127" y="34"/>
                    </a:lnTo>
                    <a:lnTo>
                      <a:pt x="136" y="34"/>
                    </a:lnTo>
                    <a:lnTo>
                      <a:pt x="153" y="26"/>
                    </a:lnTo>
                    <a:lnTo>
                      <a:pt x="161" y="26"/>
                    </a:lnTo>
                    <a:lnTo>
                      <a:pt x="170" y="17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5" name="Freeform 105"/>
              <p:cNvSpPr>
                <a:spLocks/>
              </p:cNvSpPr>
              <p:nvPr/>
            </p:nvSpPr>
            <p:spPr bwMode="auto">
              <a:xfrm>
                <a:off x="1864" y="2905"/>
                <a:ext cx="42" cy="60"/>
              </a:xfrm>
              <a:custGeom>
                <a:avLst/>
                <a:gdLst>
                  <a:gd name="T0" fmla="*/ 33 w 42"/>
                  <a:gd name="T1" fmla="*/ 60 h 60"/>
                  <a:gd name="T2" fmla="*/ 33 w 42"/>
                  <a:gd name="T3" fmla="*/ 60 h 60"/>
                  <a:gd name="T4" fmla="*/ 33 w 42"/>
                  <a:gd name="T5" fmla="*/ 43 h 60"/>
                  <a:gd name="T6" fmla="*/ 42 w 42"/>
                  <a:gd name="T7" fmla="*/ 34 h 60"/>
                  <a:gd name="T8" fmla="*/ 33 w 42"/>
                  <a:gd name="T9" fmla="*/ 17 h 60"/>
                  <a:gd name="T10" fmla="*/ 33 w 42"/>
                  <a:gd name="T11" fmla="*/ 17 h 60"/>
                  <a:gd name="T12" fmla="*/ 25 w 42"/>
                  <a:gd name="T13" fmla="*/ 9 h 60"/>
                  <a:gd name="T14" fmla="*/ 16 w 42"/>
                  <a:gd name="T15" fmla="*/ 0 h 60"/>
                  <a:gd name="T16" fmla="*/ 8 w 42"/>
                  <a:gd name="T17" fmla="*/ 0 h 60"/>
                  <a:gd name="T18" fmla="*/ 0 w 42"/>
                  <a:gd name="T19" fmla="*/ 0 h 60"/>
                  <a:gd name="T20" fmla="*/ 0 w 42"/>
                  <a:gd name="T21" fmla="*/ 17 h 60"/>
                  <a:gd name="T22" fmla="*/ 8 w 42"/>
                  <a:gd name="T23" fmla="*/ 17 h 60"/>
                  <a:gd name="T24" fmla="*/ 8 w 42"/>
                  <a:gd name="T25" fmla="*/ 17 h 60"/>
                  <a:gd name="T26" fmla="*/ 16 w 42"/>
                  <a:gd name="T27" fmla="*/ 17 h 60"/>
                  <a:gd name="T28" fmla="*/ 25 w 42"/>
                  <a:gd name="T29" fmla="*/ 26 h 60"/>
                  <a:gd name="T30" fmla="*/ 25 w 42"/>
                  <a:gd name="T31" fmla="*/ 26 h 60"/>
                  <a:gd name="T32" fmla="*/ 25 w 42"/>
                  <a:gd name="T33" fmla="*/ 34 h 60"/>
                  <a:gd name="T34" fmla="*/ 25 w 42"/>
                  <a:gd name="T35" fmla="*/ 43 h 60"/>
                  <a:gd name="T36" fmla="*/ 16 w 42"/>
                  <a:gd name="T37" fmla="*/ 51 h 60"/>
                  <a:gd name="T38" fmla="*/ 16 w 42"/>
                  <a:gd name="T39" fmla="*/ 51 h 60"/>
                  <a:gd name="T40" fmla="*/ 33 w 42"/>
                  <a:gd name="T41" fmla="*/ 60 h 6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60"/>
                  <a:gd name="T65" fmla="*/ 42 w 42"/>
                  <a:gd name="T66" fmla="*/ 60 h 6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60">
                    <a:moveTo>
                      <a:pt x="33" y="60"/>
                    </a:moveTo>
                    <a:lnTo>
                      <a:pt x="33" y="60"/>
                    </a:lnTo>
                    <a:lnTo>
                      <a:pt x="33" y="43"/>
                    </a:lnTo>
                    <a:lnTo>
                      <a:pt x="42" y="34"/>
                    </a:lnTo>
                    <a:lnTo>
                      <a:pt x="33" y="17"/>
                    </a:lnTo>
                    <a:lnTo>
                      <a:pt x="25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8" y="17"/>
                    </a:lnTo>
                    <a:lnTo>
                      <a:pt x="16" y="17"/>
                    </a:lnTo>
                    <a:lnTo>
                      <a:pt x="25" y="26"/>
                    </a:lnTo>
                    <a:lnTo>
                      <a:pt x="25" y="34"/>
                    </a:lnTo>
                    <a:lnTo>
                      <a:pt x="25" y="43"/>
                    </a:lnTo>
                    <a:lnTo>
                      <a:pt x="16" y="51"/>
                    </a:lnTo>
                    <a:lnTo>
                      <a:pt x="33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6" name="Freeform 106"/>
              <p:cNvSpPr>
                <a:spLocks/>
              </p:cNvSpPr>
              <p:nvPr/>
            </p:nvSpPr>
            <p:spPr bwMode="auto">
              <a:xfrm>
                <a:off x="1736" y="2956"/>
                <a:ext cx="161" cy="127"/>
              </a:xfrm>
              <a:custGeom>
                <a:avLst/>
                <a:gdLst>
                  <a:gd name="T0" fmla="*/ 34 w 161"/>
                  <a:gd name="T1" fmla="*/ 102 h 127"/>
                  <a:gd name="T2" fmla="*/ 43 w 161"/>
                  <a:gd name="T3" fmla="*/ 110 h 127"/>
                  <a:gd name="T4" fmla="*/ 60 w 161"/>
                  <a:gd name="T5" fmla="*/ 102 h 127"/>
                  <a:gd name="T6" fmla="*/ 68 w 161"/>
                  <a:gd name="T7" fmla="*/ 93 h 127"/>
                  <a:gd name="T8" fmla="*/ 85 w 161"/>
                  <a:gd name="T9" fmla="*/ 76 h 127"/>
                  <a:gd name="T10" fmla="*/ 102 w 161"/>
                  <a:gd name="T11" fmla="*/ 68 h 127"/>
                  <a:gd name="T12" fmla="*/ 119 w 161"/>
                  <a:gd name="T13" fmla="*/ 51 h 127"/>
                  <a:gd name="T14" fmla="*/ 136 w 161"/>
                  <a:gd name="T15" fmla="*/ 43 h 127"/>
                  <a:gd name="T16" fmla="*/ 153 w 161"/>
                  <a:gd name="T17" fmla="*/ 26 h 127"/>
                  <a:gd name="T18" fmla="*/ 161 w 161"/>
                  <a:gd name="T19" fmla="*/ 9 h 127"/>
                  <a:gd name="T20" fmla="*/ 144 w 161"/>
                  <a:gd name="T21" fmla="*/ 0 h 127"/>
                  <a:gd name="T22" fmla="*/ 136 w 161"/>
                  <a:gd name="T23" fmla="*/ 17 h 127"/>
                  <a:gd name="T24" fmla="*/ 128 w 161"/>
                  <a:gd name="T25" fmla="*/ 34 h 127"/>
                  <a:gd name="T26" fmla="*/ 111 w 161"/>
                  <a:gd name="T27" fmla="*/ 43 h 127"/>
                  <a:gd name="T28" fmla="*/ 94 w 161"/>
                  <a:gd name="T29" fmla="*/ 60 h 127"/>
                  <a:gd name="T30" fmla="*/ 85 w 161"/>
                  <a:gd name="T31" fmla="*/ 68 h 127"/>
                  <a:gd name="T32" fmla="*/ 68 w 161"/>
                  <a:gd name="T33" fmla="*/ 76 h 127"/>
                  <a:gd name="T34" fmla="*/ 51 w 161"/>
                  <a:gd name="T35" fmla="*/ 93 h 127"/>
                  <a:gd name="T36" fmla="*/ 34 w 161"/>
                  <a:gd name="T37" fmla="*/ 102 h 127"/>
                  <a:gd name="T38" fmla="*/ 34 w 161"/>
                  <a:gd name="T39" fmla="*/ 110 h 127"/>
                  <a:gd name="T40" fmla="*/ 34 w 161"/>
                  <a:gd name="T41" fmla="*/ 102 h 127"/>
                  <a:gd name="T42" fmla="*/ 0 w 161"/>
                  <a:gd name="T43" fmla="*/ 127 h 127"/>
                  <a:gd name="T44" fmla="*/ 34 w 161"/>
                  <a:gd name="T45" fmla="*/ 110 h 127"/>
                  <a:gd name="T46" fmla="*/ 34 w 161"/>
                  <a:gd name="T47" fmla="*/ 102 h 12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61"/>
                  <a:gd name="T73" fmla="*/ 0 h 127"/>
                  <a:gd name="T74" fmla="*/ 161 w 161"/>
                  <a:gd name="T75" fmla="*/ 127 h 12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61" h="127">
                    <a:moveTo>
                      <a:pt x="34" y="102"/>
                    </a:moveTo>
                    <a:lnTo>
                      <a:pt x="43" y="110"/>
                    </a:lnTo>
                    <a:lnTo>
                      <a:pt x="60" y="102"/>
                    </a:lnTo>
                    <a:lnTo>
                      <a:pt x="68" y="93"/>
                    </a:lnTo>
                    <a:lnTo>
                      <a:pt x="85" y="76"/>
                    </a:lnTo>
                    <a:lnTo>
                      <a:pt x="102" y="68"/>
                    </a:lnTo>
                    <a:lnTo>
                      <a:pt x="119" y="51"/>
                    </a:lnTo>
                    <a:lnTo>
                      <a:pt x="136" y="43"/>
                    </a:lnTo>
                    <a:lnTo>
                      <a:pt x="153" y="26"/>
                    </a:lnTo>
                    <a:lnTo>
                      <a:pt x="161" y="9"/>
                    </a:lnTo>
                    <a:lnTo>
                      <a:pt x="144" y="0"/>
                    </a:lnTo>
                    <a:lnTo>
                      <a:pt x="136" y="17"/>
                    </a:lnTo>
                    <a:lnTo>
                      <a:pt x="128" y="34"/>
                    </a:lnTo>
                    <a:lnTo>
                      <a:pt x="111" y="43"/>
                    </a:lnTo>
                    <a:lnTo>
                      <a:pt x="94" y="60"/>
                    </a:lnTo>
                    <a:lnTo>
                      <a:pt x="85" y="68"/>
                    </a:lnTo>
                    <a:lnTo>
                      <a:pt x="68" y="76"/>
                    </a:lnTo>
                    <a:lnTo>
                      <a:pt x="51" y="93"/>
                    </a:lnTo>
                    <a:lnTo>
                      <a:pt x="34" y="102"/>
                    </a:lnTo>
                    <a:lnTo>
                      <a:pt x="34" y="110"/>
                    </a:lnTo>
                    <a:lnTo>
                      <a:pt x="34" y="102"/>
                    </a:lnTo>
                    <a:lnTo>
                      <a:pt x="0" y="127"/>
                    </a:lnTo>
                    <a:lnTo>
                      <a:pt x="34" y="110"/>
                    </a:lnTo>
                    <a:lnTo>
                      <a:pt x="34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7" name="Freeform 107"/>
              <p:cNvSpPr>
                <a:spLocks/>
              </p:cNvSpPr>
              <p:nvPr/>
            </p:nvSpPr>
            <p:spPr bwMode="auto">
              <a:xfrm>
                <a:off x="1770" y="2990"/>
                <a:ext cx="161" cy="76"/>
              </a:xfrm>
              <a:custGeom>
                <a:avLst/>
                <a:gdLst>
                  <a:gd name="T0" fmla="*/ 161 w 161"/>
                  <a:gd name="T1" fmla="*/ 9 h 76"/>
                  <a:gd name="T2" fmla="*/ 161 w 161"/>
                  <a:gd name="T3" fmla="*/ 9 h 76"/>
                  <a:gd name="T4" fmla="*/ 136 w 161"/>
                  <a:gd name="T5" fmla="*/ 0 h 76"/>
                  <a:gd name="T6" fmla="*/ 119 w 161"/>
                  <a:gd name="T7" fmla="*/ 0 h 76"/>
                  <a:gd name="T8" fmla="*/ 94 w 161"/>
                  <a:gd name="T9" fmla="*/ 9 h 76"/>
                  <a:gd name="T10" fmla="*/ 77 w 161"/>
                  <a:gd name="T11" fmla="*/ 17 h 76"/>
                  <a:gd name="T12" fmla="*/ 60 w 161"/>
                  <a:gd name="T13" fmla="*/ 34 h 76"/>
                  <a:gd name="T14" fmla="*/ 34 w 161"/>
                  <a:gd name="T15" fmla="*/ 51 h 76"/>
                  <a:gd name="T16" fmla="*/ 17 w 161"/>
                  <a:gd name="T17" fmla="*/ 59 h 76"/>
                  <a:gd name="T18" fmla="*/ 0 w 161"/>
                  <a:gd name="T19" fmla="*/ 68 h 76"/>
                  <a:gd name="T20" fmla="*/ 0 w 161"/>
                  <a:gd name="T21" fmla="*/ 76 h 76"/>
                  <a:gd name="T22" fmla="*/ 26 w 161"/>
                  <a:gd name="T23" fmla="*/ 68 h 76"/>
                  <a:gd name="T24" fmla="*/ 43 w 161"/>
                  <a:gd name="T25" fmla="*/ 59 h 76"/>
                  <a:gd name="T26" fmla="*/ 60 w 161"/>
                  <a:gd name="T27" fmla="*/ 42 h 76"/>
                  <a:gd name="T28" fmla="*/ 85 w 161"/>
                  <a:gd name="T29" fmla="*/ 34 h 76"/>
                  <a:gd name="T30" fmla="*/ 102 w 161"/>
                  <a:gd name="T31" fmla="*/ 26 h 76"/>
                  <a:gd name="T32" fmla="*/ 119 w 161"/>
                  <a:gd name="T33" fmla="*/ 17 h 76"/>
                  <a:gd name="T34" fmla="*/ 136 w 161"/>
                  <a:gd name="T35" fmla="*/ 17 h 76"/>
                  <a:gd name="T36" fmla="*/ 153 w 161"/>
                  <a:gd name="T37" fmla="*/ 26 h 76"/>
                  <a:gd name="T38" fmla="*/ 153 w 161"/>
                  <a:gd name="T39" fmla="*/ 26 h 76"/>
                  <a:gd name="T40" fmla="*/ 161 w 161"/>
                  <a:gd name="T41" fmla="*/ 9 h 7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1"/>
                  <a:gd name="T64" fmla="*/ 0 h 76"/>
                  <a:gd name="T65" fmla="*/ 161 w 161"/>
                  <a:gd name="T66" fmla="*/ 76 h 7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1" h="76">
                    <a:moveTo>
                      <a:pt x="161" y="9"/>
                    </a:moveTo>
                    <a:lnTo>
                      <a:pt x="161" y="9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94" y="9"/>
                    </a:lnTo>
                    <a:lnTo>
                      <a:pt x="77" y="17"/>
                    </a:lnTo>
                    <a:lnTo>
                      <a:pt x="60" y="34"/>
                    </a:lnTo>
                    <a:lnTo>
                      <a:pt x="34" y="51"/>
                    </a:lnTo>
                    <a:lnTo>
                      <a:pt x="17" y="59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26" y="68"/>
                    </a:lnTo>
                    <a:lnTo>
                      <a:pt x="43" y="59"/>
                    </a:lnTo>
                    <a:lnTo>
                      <a:pt x="60" y="42"/>
                    </a:lnTo>
                    <a:lnTo>
                      <a:pt x="85" y="34"/>
                    </a:lnTo>
                    <a:lnTo>
                      <a:pt x="102" y="26"/>
                    </a:lnTo>
                    <a:lnTo>
                      <a:pt x="119" y="17"/>
                    </a:lnTo>
                    <a:lnTo>
                      <a:pt x="136" y="17"/>
                    </a:lnTo>
                    <a:lnTo>
                      <a:pt x="153" y="26"/>
                    </a:lnTo>
                    <a:lnTo>
                      <a:pt x="161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8" name="Freeform 108"/>
              <p:cNvSpPr>
                <a:spLocks/>
              </p:cNvSpPr>
              <p:nvPr/>
            </p:nvSpPr>
            <p:spPr bwMode="auto">
              <a:xfrm>
                <a:off x="1906" y="2999"/>
                <a:ext cx="42" cy="101"/>
              </a:xfrm>
              <a:custGeom>
                <a:avLst/>
                <a:gdLst>
                  <a:gd name="T0" fmla="*/ 8 w 42"/>
                  <a:gd name="T1" fmla="*/ 101 h 101"/>
                  <a:gd name="T2" fmla="*/ 8 w 42"/>
                  <a:gd name="T3" fmla="*/ 101 h 101"/>
                  <a:gd name="T4" fmla="*/ 25 w 42"/>
                  <a:gd name="T5" fmla="*/ 93 h 101"/>
                  <a:gd name="T6" fmla="*/ 34 w 42"/>
                  <a:gd name="T7" fmla="*/ 76 h 101"/>
                  <a:gd name="T8" fmla="*/ 42 w 42"/>
                  <a:gd name="T9" fmla="*/ 59 h 101"/>
                  <a:gd name="T10" fmla="*/ 42 w 42"/>
                  <a:gd name="T11" fmla="*/ 50 h 101"/>
                  <a:gd name="T12" fmla="*/ 42 w 42"/>
                  <a:gd name="T13" fmla="*/ 33 h 101"/>
                  <a:gd name="T14" fmla="*/ 42 w 42"/>
                  <a:gd name="T15" fmla="*/ 25 h 101"/>
                  <a:gd name="T16" fmla="*/ 34 w 42"/>
                  <a:gd name="T17" fmla="*/ 8 h 101"/>
                  <a:gd name="T18" fmla="*/ 25 w 42"/>
                  <a:gd name="T19" fmla="*/ 0 h 101"/>
                  <a:gd name="T20" fmla="*/ 17 w 42"/>
                  <a:gd name="T21" fmla="*/ 17 h 101"/>
                  <a:gd name="T22" fmla="*/ 25 w 42"/>
                  <a:gd name="T23" fmla="*/ 17 h 101"/>
                  <a:gd name="T24" fmla="*/ 25 w 42"/>
                  <a:gd name="T25" fmla="*/ 25 h 101"/>
                  <a:gd name="T26" fmla="*/ 25 w 42"/>
                  <a:gd name="T27" fmla="*/ 33 h 101"/>
                  <a:gd name="T28" fmla="*/ 25 w 42"/>
                  <a:gd name="T29" fmla="*/ 50 h 101"/>
                  <a:gd name="T30" fmla="*/ 25 w 42"/>
                  <a:gd name="T31" fmla="*/ 59 h 101"/>
                  <a:gd name="T32" fmla="*/ 17 w 42"/>
                  <a:gd name="T33" fmla="*/ 67 h 101"/>
                  <a:gd name="T34" fmla="*/ 17 w 42"/>
                  <a:gd name="T35" fmla="*/ 84 h 101"/>
                  <a:gd name="T36" fmla="*/ 0 w 42"/>
                  <a:gd name="T37" fmla="*/ 93 h 101"/>
                  <a:gd name="T38" fmla="*/ 0 w 42"/>
                  <a:gd name="T39" fmla="*/ 93 h 101"/>
                  <a:gd name="T40" fmla="*/ 8 w 42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101"/>
                  <a:gd name="T65" fmla="*/ 42 w 42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101">
                    <a:moveTo>
                      <a:pt x="8" y="101"/>
                    </a:moveTo>
                    <a:lnTo>
                      <a:pt x="8" y="101"/>
                    </a:lnTo>
                    <a:lnTo>
                      <a:pt x="25" y="93"/>
                    </a:lnTo>
                    <a:lnTo>
                      <a:pt x="34" y="76"/>
                    </a:lnTo>
                    <a:lnTo>
                      <a:pt x="42" y="59"/>
                    </a:lnTo>
                    <a:lnTo>
                      <a:pt x="42" y="50"/>
                    </a:lnTo>
                    <a:lnTo>
                      <a:pt x="42" y="33"/>
                    </a:lnTo>
                    <a:lnTo>
                      <a:pt x="42" y="25"/>
                    </a:lnTo>
                    <a:lnTo>
                      <a:pt x="34" y="8"/>
                    </a:lnTo>
                    <a:lnTo>
                      <a:pt x="25" y="0"/>
                    </a:lnTo>
                    <a:lnTo>
                      <a:pt x="17" y="17"/>
                    </a:lnTo>
                    <a:lnTo>
                      <a:pt x="25" y="17"/>
                    </a:lnTo>
                    <a:lnTo>
                      <a:pt x="25" y="25"/>
                    </a:lnTo>
                    <a:lnTo>
                      <a:pt x="25" y="33"/>
                    </a:lnTo>
                    <a:lnTo>
                      <a:pt x="25" y="50"/>
                    </a:lnTo>
                    <a:lnTo>
                      <a:pt x="25" y="59"/>
                    </a:lnTo>
                    <a:lnTo>
                      <a:pt x="17" y="67"/>
                    </a:lnTo>
                    <a:lnTo>
                      <a:pt x="17" y="84"/>
                    </a:lnTo>
                    <a:lnTo>
                      <a:pt x="0" y="93"/>
                    </a:lnTo>
                    <a:lnTo>
                      <a:pt x="8" y="10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89" name="Freeform 109"/>
              <p:cNvSpPr>
                <a:spLocks/>
              </p:cNvSpPr>
              <p:nvPr/>
            </p:nvSpPr>
            <p:spPr bwMode="auto">
              <a:xfrm>
                <a:off x="1796" y="3092"/>
                <a:ext cx="118" cy="68"/>
              </a:xfrm>
              <a:custGeom>
                <a:avLst/>
                <a:gdLst>
                  <a:gd name="T0" fmla="*/ 8 w 118"/>
                  <a:gd name="T1" fmla="*/ 68 h 68"/>
                  <a:gd name="T2" fmla="*/ 8 w 118"/>
                  <a:gd name="T3" fmla="*/ 68 h 68"/>
                  <a:gd name="T4" fmla="*/ 25 w 118"/>
                  <a:gd name="T5" fmla="*/ 59 h 68"/>
                  <a:gd name="T6" fmla="*/ 34 w 118"/>
                  <a:gd name="T7" fmla="*/ 51 h 68"/>
                  <a:gd name="T8" fmla="*/ 51 w 118"/>
                  <a:gd name="T9" fmla="*/ 51 h 68"/>
                  <a:gd name="T10" fmla="*/ 59 w 118"/>
                  <a:gd name="T11" fmla="*/ 42 h 68"/>
                  <a:gd name="T12" fmla="*/ 76 w 118"/>
                  <a:gd name="T13" fmla="*/ 34 h 68"/>
                  <a:gd name="T14" fmla="*/ 93 w 118"/>
                  <a:gd name="T15" fmla="*/ 25 h 68"/>
                  <a:gd name="T16" fmla="*/ 101 w 118"/>
                  <a:gd name="T17" fmla="*/ 17 h 68"/>
                  <a:gd name="T18" fmla="*/ 118 w 118"/>
                  <a:gd name="T19" fmla="*/ 8 h 68"/>
                  <a:gd name="T20" fmla="*/ 110 w 118"/>
                  <a:gd name="T21" fmla="*/ 0 h 68"/>
                  <a:gd name="T22" fmla="*/ 101 w 118"/>
                  <a:gd name="T23" fmla="*/ 8 h 68"/>
                  <a:gd name="T24" fmla="*/ 84 w 118"/>
                  <a:gd name="T25" fmla="*/ 17 h 68"/>
                  <a:gd name="T26" fmla="*/ 68 w 118"/>
                  <a:gd name="T27" fmla="*/ 25 h 68"/>
                  <a:gd name="T28" fmla="*/ 59 w 118"/>
                  <a:gd name="T29" fmla="*/ 34 h 68"/>
                  <a:gd name="T30" fmla="*/ 42 w 118"/>
                  <a:gd name="T31" fmla="*/ 34 h 68"/>
                  <a:gd name="T32" fmla="*/ 34 w 118"/>
                  <a:gd name="T33" fmla="*/ 42 h 68"/>
                  <a:gd name="T34" fmla="*/ 17 w 118"/>
                  <a:gd name="T35" fmla="*/ 51 h 68"/>
                  <a:gd name="T36" fmla="*/ 0 w 118"/>
                  <a:gd name="T37" fmla="*/ 51 h 68"/>
                  <a:gd name="T38" fmla="*/ 0 w 118"/>
                  <a:gd name="T39" fmla="*/ 51 h 68"/>
                  <a:gd name="T40" fmla="*/ 8 w 118"/>
                  <a:gd name="T41" fmla="*/ 68 h 6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8"/>
                  <a:gd name="T64" fmla="*/ 0 h 68"/>
                  <a:gd name="T65" fmla="*/ 118 w 118"/>
                  <a:gd name="T66" fmla="*/ 68 h 6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8" h="68">
                    <a:moveTo>
                      <a:pt x="8" y="68"/>
                    </a:moveTo>
                    <a:lnTo>
                      <a:pt x="8" y="68"/>
                    </a:lnTo>
                    <a:lnTo>
                      <a:pt x="25" y="59"/>
                    </a:lnTo>
                    <a:lnTo>
                      <a:pt x="34" y="51"/>
                    </a:lnTo>
                    <a:lnTo>
                      <a:pt x="51" y="51"/>
                    </a:lnTo>
                    <a:lnTo>
                      <a:pt x="59" y="42"/>
                    </a:lnTo>
                    <a:lnTo>
                      <a:pt x="76" y="34"/>
                    </a:lnTo>
                    <a:lnTo>
                      <a:pt x="93" y="25"/>
                    </a:lnTo>
                    <a:lnTo>
                      <a:pt x="101" y="17"/>
                    </a:lnTo>
                    <a:lnTo>
                      <a:pt x="118" y="8"/>
                    </a:lnTo>
                    <a:lnTo>
                      <a:pt x="110" y="0"/>
                    </a:lnTo>
                    <a:lnTo>
                      <a:pt x="101" y="8"/>
                    </a:lnTo>
                    <a:lnTo>
                      <a:pt x="84" y="17"/>
                    </a:lnTo>
                    <a:lnTo>
                      <a:pt x="68" y="25"/>
                    </a:lnTo>
                    <a:lnTo>
                      <a:pt x="59" y="34"/>
                    </a:lnTo>
                    <a:lnTo>
                      <a:pt x="42" y="34"/>
                    </a:lnTo>
                    <a:lnTo>
                      <a:pt x="34" y="42"/>
                    </a:lnTo>
                    <a:lnTo>
                      <a:pt x="17" y="51"/>
                    </a:lnTo>
                    <a:lnTo>
                      <a:pt x="0" y="51"/>
                    </a:lnTo>
                    <a:lnTo>
                      <a:pt x="8" y="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0" name="Freeform 110"/>
              <p:cNvSpPr>
                <a:spLocks/>
              </p:cNvSpPr>
              <p:nvPr/>
            </p:nvSpPr>
            <p:spPr bwMode="auto">
              <a:xfrm>
                <a:off x="1474" y="3143"/>
                <a:ext cx="330" cy="67"/>
              </a:xfrm>
              <a:custGeom>
                <a:avLst/>
                <a:gdLst>
                  <a:gd name="T0" fmla="*/ 8 w 330"/>
                  <a:gd name="T1" fmla="*/ 67 h 67"/>
                  <a:gd name="T2" fmla="*/ 8 w 330"/>
                  <a:gd name="T3" fmla="*/ 67 h 67"/>
                  <a:gd name="T4" fmla="*/ 25 w 330"/>
                  <a:gd name="T5" fmla="*/ 59 h 67"/>
                  <a:gd name="T6" fmla="*/ 51 w 330"/>
                  <a:gd name="T7" fmla="*/ 59 h 67"/>
                  <a:gd name="T8" fmla="*/ 68 w 330"/>
                  <a:gd name="T9" fmla="*/ 50 h 67"/>
                  <a:gd name="T10" fmla="*/ 85 w 330"/>
                  <a:gd name="T11" fmla="*/ 50 h 67"/>
                  <a:gd name="T12" fmla="*/ 110 w 330"/>
                  <a:gd name="T13" fmla="*/ 42 h 67"/>
                  <a:gd name="T14" fmla="*/ 127 w 330"/>
                  <a:gd name="T15" fmla="*/ 42 h 67"/>
                  <a:gd name="T16" fmla="*/ 144 w 330"/>
                  <a:gd name="T17" fmla="*/ 42 h 67"/>
                  <a:gd name="T18" fmla="*/ 169 w 330"/>
                  <a:gd name="T19" fmla="*/ 42 h 67"/>
                  <a:gd name="T20" fmla="*/ 186 w 330"/>
                  <a:gd name="T21" fmla="*/ 42 h 67"/>
                  <a:gd name="T22" fmla="*/ 203 w 330"/>
                  <a:gd name="T23" fmla="*/ 42 h 67"/>
                  <a:gd name="T24" fmla="*/ 229 w 330"/>
                  <a:gd name="T25" fmla="*/ 42 h 67"/>
                  <a:gd name="T26" fmla="*/ 246 w 330"/>
                  <a:gd name="T27" fmla="*/ 33 h 67"/>
                  <a:gd name="T28" fmla="*/ 271 w 330"/>
                  <a:gd name="T29" fmla="*/ 33 h 67"/>
                  <a:gd name="T30" fmla="*/ 288 w 330"/>
                  <a:gd name="T31" fmla="*/ 25 h 67"/>
                  <a:gd name="T32" fmla="*/ 305 w 330"/>
                  <a:gd name="T33" fmla="*/ 25 h 67"/>
                  <a:gd name="T34" fmla="*/ 330 w 330"/>
                  <a:gd name="T35" fmla="*/ 17 h 67"/>
                  <a:gd name="T36" fmla="*/ 322 w 330"/>
                  <a:gd name="T37" fmla="*/ 0 h 67"/>
                  <a:gd name="T38" fmla="*/ 305 w 330"/>
                  <a:gd name="T39" fmla="*/ 8 h 67"/>
                  <a:gd name="T40" fmla="*/ 288 w 330"/>
                  <a:gd name="T41" fmla="*/ 17 h 67"/>
                  <a:gd name="T42" fmla="*/ 262 w 330"/>
                  <a:gd name="T43" fmla="*/ 25 h 67"/>
                  <a:gd name="T44" fmla="*/ 246 w 330"/>
                  <a:gd name="T45" fmla="*/ 25 h 67"/>
                  <a:gd name="T46" fmla="*/ 229 w 330"/>
                  <a:gd name="T47" fmla="*/ 25 h 67"/>
                  <a:gd name="T48" fmla="*/ 203 w 330"/>
                  <a:gd name="T49" fmla="*/ 25 h 67"/>
                  <a:gd name="T50" fmla="*/ 186 w 330"/>
                  <a:gd name="T51" fmla="*/ 25 h 67"/>
                  <a:gd name="T52" fmla="*/ 169 w 330"/>
                  <a:gd name="T53" fmla="*/ 25 h 67"/>
                  <a:gd name="T54" fmla="*/ 144 w 330"/>
                  <a:gd name="T55" fmla="*/ 33 h 67"/>
                  <a:gd name="T56" fmla="*/ 127 w 330"/>
                  <a:gd name="T57" fmla="*/ 33 h 67"/>
                  <a:gd name="T58" fmla="*/ 110 w 330"/>
                  <a:gd name="T59" fmla="*/ 33 h 67"/>
                  <a:gd name="T60" fmla="*/ 85 w 330"/>
                  <a:gd name="T61" fmla="*/ 33 h 67"/>
                  <a:gd name="T62" fmla="*/ 68 w 330"/>
                  <a:gd name="T63" fmla="*/ 42 h 67"/>
                  <a:gd name="T64" fmla="*/ 42 w 330"/>
                  <a:gd name="T65" fmla="*/ 42 h 67"/>
                  <a:gd name="T66" fmla="*/ 25 w 330"/>
                  <a:gd name="T67" fmla="*/ 50 h 67"/>
                  <a:gd name="T68" fmla="*/ 0 w 330"/>
                  <a:gd name="T69" fmla="*/ 59 h 67"/>
                  <a:gd name="T70" fmla="*/ 0 w 330"/>
                  <a:gd name="T71" fmla="*/ 59 h 67"/>
                  <a:gd name="T72" fmla="*/ 8 w 330"/>
                  <a:gd name="T73" fmla="*/ 67 h 6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30"/>
                  <a:gd name="T112" fmla="*/ 0 h 67"/>
                  <a:gd name="T113" fmla="*/ 330 w 330"/>
                  <a:gd name="T114" fmla="*/ 67 h 6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30" h="67">
                    <a:moveTo>
                      <a:pt x="8" y="67"/>
                    </a:moveTo>
                    <a:lnTo>
                      <a:pt x="8" y="67"/>
                    </a:lnTo>
                    <a:lnTo>
                      <a:pt x="25" y="59"/>
                    </a:lnTo>
                    <a:lnTo>
                      <a:pt x="51" y="59"/>
                    </a:lnTo>
                    <a:lnTo>
                      <a:pt x="68" y="50"/>
                    </a:lnTo>
                    <a:lnTo>
                      <a:pt x="85" y="50"/>
                    </a:lnTo>
                    <a:lnTo>
                      <a:pt x="110" y="42"/>
                    </a:lnTo>
                    <a:lnTo>
                      <a:pt x="127" y="42"/>
                    </a:lnTo>
                    <a:lnTo>
                      <a:pt x="144" y="42"/>
                    </a:lnTo>
                    <a:lnTo>
                      <a:pt x="169" y="42"/>
                    </a:lnTo>
                    <a:lnTo>
                      <a:pt x="186" y="42"/>
                    </a:lnTo>
                    <a:lnTo>
                      <a:pt x="203" y="42"/>
                    </a:lnTo>
                    <a:lnTo>
                      <a:pt x="229" y="42"/>
                    </a:lnTo>
                    <a:lnTo>
                      <a:pt x="246" y="33"/>
                    </a:lnTo>
                    <a:lnTo>
                      <a:pt x="271" y="33"/>
                    </a:lnTo>
                    <a:lnTo>
                      <a:pt x="288" y="25"/>
                    </a:lnTo>
                    <a:lnTo>
                      <a:pt x="305" y="25"/>
                    </a:lnTo>
                    <a:lnTo>
                      <a:pt x="330" y="17"/>
                    </a:lnTo>
                    <a:lnTo>
                      <a:pt x="322" y="0"/>
                    </a:lnTo>
                    <a:lnTo>
                      <a:pt x="305" y="8"/>
                    </a:lnTo>
                    <a:lnTo>
                      <a:pt x="288" y="17"/>
                    </a:lnTo>
                    <a:lnTo>
                      <a:pt x="262" y="25"/>
                    </a:lnTo>
                    <a:lnTo>
                      <a:pt x="246" y="25"/>
                    </a:lnTo>
                    <a:lnTo>
                      <a:pt x="229" y="25"/>
                    </a:lnTo>
                    <a:lnTo>
                      <a:pt x="203" y="25"/>
                    </a:lnTo>
                    <a:lnTo>
                      <a:pt x="186" y="25"/>
                    </a:lnTo>
                    <a:lnTo>
                      <a:pt x="169" y="25"/>
                    </a:lnTo>
                    <a:lnTo>
                      <a:pt x="144" y="33"/>
                    </a:lnTo>
                    <a:lnTo>
                      <a:pt x="127" y="33"/>
                    </a:lnTo>
                    <a:lnTo>
                      <a:pt x="110" y="33"/>
                    </a:lnTo>
                    <a:lnTo>
                      <a:pt x="85" y="33"/>
                    </a:lnTo>
                    <a:lnTo>
                      <a:pt x="68" y="42"/>
                    </a:lnTo>
                    <a:lnTo>
                      <a:pt x="42" y="42"/>
                    </a:lnTo>
                    <a:lnTo>
                      <a:pt x="25" y="50"/>
                    </a:lnTo>
                    <a:lnTo>
                      <a:pt x="0" y="59"/>
                    </a:lnTo>
                    <a:lnTo>
                      <a:pt x="8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1" name="Freeform 111"/>
              <p:cNvSpPr>
                <a:spLocks/>
              </p:cNvSpPr>
              <p:nvPr/>
            </p:nvSpPr>
            <p:spPr bwMode="auto">
              <a:xfrm>
                <a:off x="1423" y="3007"/>
                <a:ext cx="68" cy="203"/>
              </a:xfrm>
              <a:custGeom>
                <a:avLst/>
                <a:gdLst>
                  <a:gd name="T0" fmla="*/ 68 w 68"/>
                  <a:gd name="T1" fmla="*/ 0 h 203"/>
                  <a:gd name="T2" fmla="*/ 68 w 68"/>
                  <a:gd name="T3" fmla="*/ 0 h 203"/>
                  <a:gd name="T4" fmla="*/ 34 w 68"/>
                  <a:gd name="T5" fmla="*/ 17 h 203"/>
                  <a:gd name="T6" fmla="*/ 17 w 68"/>
                  <a:gd name="T7" fmla="*/ 51 h 203"/>
                  <a:gd name="T8" fmla="*/ 0 w 68"/>
                  <a:gd name="T9" fmla="*/ 85 h 203"/>
                  <a:gd name="T10" fmla="*/ 0 w 68"/>
                  <a:gd name="T11" fmla="*/ 119 h 203"/>
                  <a:gd name="T12" fmla="*/ 9 w 68"/>
                  <a:gd name="T13" fmla="*/ 161 h 203"/>
                  <a:gd name="T14" fmla="*/ 17 w 68"/>
                  <a:gd name="T15" fmla="*/ 186 h 203"/>
                  <a:gd name="T16" fmla="*/ 34 w 68"/>
                  <a:gd name="T17" fmla="*/ 203 h 203"/>
                  <a:gd name="T18" fmla="*/ 59 w 68"/>
                  <a:gd name="T19" fmla="*/ 203 h 203"/>
                  <a:gd name="T20" fmla="*/ 51 w 68"/>
                  <a:gd name="T21" fmla="*/ 195 h 203"/>
                  <a:gd name="T22" fmla="*/ 42 w 68"/>
                  <a:gd name="T23" fmla="*/ 195 h 203"/>
                  <a:gd name="T24" fmla="*/ 25 w 68"/>
                  <a:gd name="T25" fmla="*/ 178 h 203"/>
                  <a:gd name="T26" fmla="*/ 17 w 68"/>
                  <a:gd name="T27" fmla="*/ 153 h 203"/>
                  <a:gd name="T28" fmla="*/ 17 w 68"/>
                  <a:gd name="T29" fmla="*/ 119 h 203"/>
                  <a:gd name="T30" fmla="*/ 17 w 68"/>
                  <a:gd name="T31" fmla="*/ 85 h 203"/>
                  <a:gd name="T32" fmla="*/ 25 w 68"/>
                  <a:gd name="T33" fmla="*/ 51 h 203"/>
                  <a:gd name="T34" fmla="*/ 42 w 68"/>
                  <a:gd name="T35" fmla="*/ 25 h 203"/>
                  <a:gd name="T36" fmla="*/ 68 w 68"/>
                  <a:gd name="T37" fmla="*/ 9 h 203"/>
                  <a:gd name="T38" fmla="*/ 68 w 68"/>
                  <a:gd name="T39" fmla="*/ 9 h 203"/>
                  <a:gd name="T40" fmla="*/ 68 w 68"/>
                  <a:gd name="T41" fmla="*/ 0 h 20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8"/>
                  <a:gd name="T64" fmla="*/ 0 h 203"/>
                  <a:gd name="T65" fmla="*/ 68 w 68"/>
                  <a:gd name="T66" fmla="*/ 203 h 20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8" h="203">
                    <a:moveTo>
                      <a:pt x="68" y="0"/>
                    </a:moveTo>
                    <a:lnTo>
                      <a:pt x="68" y="0"/>
                    </a:lnTo>
                    <a:lnTo>
                      <a:pt x="34" y="17"/>
                    </a:lnTo>
                    <a:lnTo>
                      <a:pt x="17" y="51"/>
                    </a:lnTo>
                    <a:lnTo>
                      <a:pt x="0" y="85"/>
                    </a:lnTo>
                    <a:lnTo>
                      <a:pt x="0" y="119"/>
                    </a:lnTo>
                    <a:lnTo>
                      <a:pt x="9" y="161"/>
                    </a:lnTo>
                    <a:lnTo>
                      <a:pt x="17" y="186"/>
                    </a:lnTo>
                    <a:lnTo>
                      <a:pt x="34" y="203"/>
                    </a:lnTo>
                    <a:lnTo>
                      <a:pt x="59" y="203"/>
                    </a:lnTo>
                    <a:lnTo>
                      <a:pt x="51" y="195"/>
                    </a:lnTo>
                    <a:lnTo>
                      <a:pt x="42" y="195"/>
                    </a:lnTo>
                    <a:lnTo>
                      <a:pt x="25" y="178"/>
                    </a:lnTo>
                    <a:lnTo>
                      <a:pt x="17" y="153"/>
                    </a:lnTo>
                    <a:lnTo>
                      <a:pt x="17" y="119"/>
                    </a:lnTo>
                    <a:lnTo>
                      <a:pt x="17" y="85"/>
                    </a:lnTo>
                    <a:lnTo>
                      <a:pt x="25" y="51"/>
                    </a:lnTo>
                    <a:lnTo>
                      <a:pt x="42" y="25"/>
                    </a:lnTo>
                    <a:lnTo>
                      <a:pt x="68" y="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2" name="Freeform 112"/>
              <p:cNvSpPr>
                <a:spLocks/>
              </p:cNvSpPr>
              <p:nvPr/>
            </p:nvSpPr>
            <p:spPr bwMode="auto">
              <a:xfrm>
                <a:off x="661" y="1906"/>
                <a:ext cx="796" cy="745"/>
              </a:xfrm>
              <a:custGeom>
                <a:avLst/>
                <a:gdLst>
                  <a:gd name="T0" fmla="*/ 618 w 796"/>
                  <a:gd name="T1" fmla="*/ 186 h 745"/>
                  <a:gd name="T2" fmla="*/ 601 w 796"/>
                  <a:gd name="T3" fmla="*/ 118 h 745"/>
                  <a:gd name="T4" fmla="*/ 576 w 796"/>
                  <a:gd name="T5" fmla="*/ 68 h 745"/>
                  <a:gd name="T6" fmla="*/ 542 w 796"/>
                  <a:gd name="T7" fmla="*/ 34 h 745"/>
                  <a:gd name="T8" fmla="*/ 499 w 796"/>
                  <a:gd name="T9" fmla="*/ 8 h 745"/>
                  <a:gd name="T10" fmla="*/ 457 w 796"/>
                  <a:gd name="T11" fmla="*/ 0 h 745"/>
                  <a:gd name="T12" fmla="*/ 406 w 796"/>
                  <a:gd name="T13" fmla="*/ 8 h 745"/>
                  <a:gd name="T14" fmla="*/ 355 w 796"/>
                  <a:gd name="T15" fmla="*/ 17 h 745"/>
                  <a:gd name="T16" fmla="*/ 305 w 796"/>
                  <a:gd name="T17" fmla="*/ 42 h 745"/>
                  <a:gd name="T18" fmla="*/ 262 w 796"/>
                  <a:gd name="T19" fmla="*/ 68 h 745"/>
                  <a:gd name="T20" fmla="*/ 211 w 796"/>
                  <a:gd name="T21" fmla="*/ 102 h 745"/>
                  <a:gd name="T22" fmla="*/ 169 w 796"/>
                  <a:gd name="T23" fmla="*/ 135 h 745"/>
                  <a:gd name="T24" fmla="*/ 135 w 796"/>
                  <a:gd name="T25" fmla="*/ 178 h 745"/>
                  <a:gd name="T26" fmla="*/ 93 w 796"/>
                  <a:gd name="T27" fmla="*/ 212 h 745"/>
                  <a:gd name="T28" fmla="*/ 59 w 796"/>
                  <a:gd name="T29" fmla="*/ 254 h 745"/>
                  <a:gd name="T30" fmla="*/ 17 w 796"/>
                  <a:gd name="T31" fmla="*/ 288 h 745"/>
                  <a:gd name="T32" fmla="*/ 0 w 796"/>
                  <a:gd name="T33" fmla="*/ 322 h 745"/>
                  <a:gd name="T34" fmla="*/ 17 w 796"/>
                  <a:gd name="T35" fmla="*/ 398 h 745"/>
                  <a:gd name="T36" fmla="*/ 42 w 796"/>
                  <a:gd name="T37" fmla="*/ 525 h 745"/>
                  <a:gd name="T38" fmla="*/ 101 w 796"/>
                  <a:gd name="T39" fmla="*/ 644 h 745"/>
                  <a:gd name="T40" fmla="*/ 169 w 796"/>
                  <a:gd name="T41" fmla="*/ 694 h 745"/>
                  <a:gd name="T42" fmla="*/ 220 w 796"/>
                  <a:gd name="T43" fmla="*/ 720 h 745"/>
                  <a:gd name="T44" fmla="*/ 262 w 796"/>
                  <a:gd name="T45" fmla="*/ 737 h 745"/>
                  <a:gd name="T46" fmla="*/ 305 w 796"/>
                  <a:gd name="T47" fmla="*/ 745 h 745"/>
                  <a:gd name="T48" fmla="*/ 347 w 796"/>
                  <a:gd name="T49" fmla="*/ 745 h 745"/>
                  <a:gd name="T50" fmla="*/ 381 w 796"/>
                  <a:gd name="T51" fmla="*/ 745 h 745"/>
                  <a:gd name="T52" fmla="*/ 415 w 796"/>
                  <a:gd name="T53" fmla="*/ 737 h 745"/>
                  <a:gd name="T54" fmla="*/ 449 w 796"/>
                  <a:gd name="T55" fmla="*/ 737 h 745"/>
                  <a:gd name="T56" fmla="*/ 483 w 796"/>
                  <a:gd name="T57" fmla="*/ 728 h 745"/>
                  <a:gd name="T58" fmla="*/ 516 w 796"/>
                  <a:gd name="T59" fmla="*/ 728 h 745"/>
                  <a:gd name="T60" fmla="*/ 550 w 796"/>
                  <a:gd name="T61" fmla="*/ 720 h 745"/>
                  <a:gd name="T62" fmla="*/ 576 w 796"/>
                  <a:gd name="T63" fmla="*/ 711 h 745"/>
                  <a:gd name="T64" fmla="*/ 601 w 796"/>
                  <a:gd name="T65" fmla="*/ 694 h 745"/>
                  <a:gd name="T66" fmla="*/ 627 w 796"/>
                  <a:gd name="T67" fmla="*/ 678 h 745"/>
                  <a:gd name="T68" fmla="*/ 652 w 796"/>
                  <a:gd name="T69" fmla="*/ 661 h 745"/>
                  <a:gd name="T70" fmla="*/ 669 w 796"/>
                  <a:gd name="T71" fmla="*/ 627 h 745"/>
                  <a:gd name="T72" fmla="*/ 694 w 796"/>
                  <a:gd name="T73" fmla="*/ 584 h 745"/>
                  <a:gd name="T74" fmla="*/ 745 w 796"/>
                  <a:gd name="T75" fmla="*/ 517 h 745"/>
                  <a:gd name="T76" fmla="*/ 779 w 796"/>
                  <a:gd name="T77" fmla="*/ 449 h 745"/>
                  <a:gd name="T78" fmla="*/ 796 w 796"/>
                  <a:gd name="T79" fmla="*/ 398 h 745"/>
                  <a:gd name="T80" fmla="*/ 779 w 796"/>
                  <a:gd name="T81" fmla="*/ 373 h 745"/>
                  <a:gd name="T82" fmla="*/ 762 w 796"/>
                  <a:gd name="T83" fmla="*/ 356 h 745"/>
                  <a:gd name="T84" fmla="*/ 737 w 796"/>
                  <a:gd name="T85" fmla="*/ 339 h 745"/>
                  <a:gd name="T86" fmla="*/ 711 w 796"/>
                  <a:gd name="T87" fmla="*/ 330 h 745"/>
                  <a:gd name="T88" fmla="*/ 686 w 796"/>
                  <a:gd name="T89" fmla="*/ 305 h 745"/>
                  <a:gd name="T90" fmla="*/ 669 w 796"/>
                  <a:gd name="T91" fmla="*/ 288 h 745"/>
                  <a:gd name="T92" fmla="*/ 643 w 796"/>
                  <a:gd name="T93" fmla="*/ 262 h 745"/>
                  <a:gd name="T94" fmla="*/ 627 w 796"/>
                  <a:gd name="T95" fmla="*/ 237 h 74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96"/>
                  <a:gd name="T145" fmla="*/ 0 h 745"/>
                  <a:gd name="T146" fmla="*/ 796 w 796"/>
                  <a:gd name="T147" fmla="*/ 745 h 74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96" h="745">
                    <a:moveTo>
                      <a:pt x="627" y="220"/>
                    </a:moveTo>
                    <a:lnTo>
                      <a:pt x="618" y="186"/>
                    </a:lnTo>
                    <a:lnTo>
                      <a:pt x="610" y="152"/>
                    </a:lnTo>
                    <a:lnTo>
                      <a:pt x="601" y="118"/>
                    </a:lnTo>
                    <a:lnTo>
                      <a:pt x="593" y="93"/>
                    </a:lnTo>
                    <a:lnTo>
                      <a:pt x="576" y="68"/>
                    </a:lnTo>
                    <a:lnTo>
                      <a:pt x="559" y="51"/>
                    </a:lnTo>
                    <a:lnTo>
                      <a:pt x="542" y="34"/>
                    </a:lnTo>
                    <a:lnTo>
                      <a:pt x="525" y="17"/>
                    </a:lnTo>
                    <a:lnTo>
                      <a:pt x="499" y="8"/>
                    </a:lnTo>
                    <a:lnTo>
                      <a:pt x="474" y="8"/>
                    </a:lnTo>
                    <a:lnTo>
                      <a:pt x="457" y="0"/>
                    </a:lnTo>
                    <a:lnTo>
                      <a:pt x="432" y="0"/>
                    </a:lnTo>
                    <a:lnTo>
                      <a:pt x="406" y="8"/>
                    </a:lnTo>
                    <a:lnTo>
                      <a:pt x="381" y="8"/>
                    </a:lnTo>
                    <a:lnTo>
                      <a:pt x="355" y="17"/>
                    </a:lnTo>
                    <a:lnTo>
                      <a:pt x="330" y="34"/>
                    </a:lnTo>
                    <a:lnTo>
                      <a:pt x="305" y="42"/>
                    </a:lnTo>
                    <a:lnTo>
                      <a:pt x="279" y="59"/>
                    </a:lnTo>
                    <a:lnTo>
                      <a:pt x="262" y="68"/>
                    </a:lnTo>
                    <a:lnTo>
                      <a:pt x="237" y="85"/>
                    </a:lnTo>
                    <a:lnTo>
                      <a:pt x="211" y="102"/>
                    </a:lnTo>
                    <a:lnTo>
                      <a:pt x="195" y="118"/>
                    </a:lnTo>
                    <a:lnTo>
                      <a:pt x="169" y="135"/>
                    </a:lnTo>
                    <a:lnTo>
                      <a:pt x="152" y="152"/>
                    </a:lnTo>
                    <a:lnTo>
                      <a:pt x="135" y="178"/>
                    </a:lnTo>
                    <a:lnTo>
                      <a:pt x="110" y="195"/>
                    </a:lnTo>
                    <a:lnTo>
                      <a:pt x="93" y="212"/>
                    </a:lnTo>
                    <a:lnTo>
                      <a:pt x="76" y="229"/>
                    </a:lnTo>
                    <a:lnTo>
                      <a:pt x="59" y="254"/>
                    </a:lnTo>
                    <a:lnTo>
                      <a:pt x="34" y="271"/>
                    </a:lnTo>
                    <a:lnTo>
                      <a:pt x="17" y="288"/>
                    </a:lnTo>
                    <a:lnTo>
                      <a:pt x="0" y="305"/>
                    </a:lnTo>
                    <a:lnTo>
                      <a:pt x="0" y="322"/>
                    </a:lnTo>
                    <a:lnTo>
                      <a:pt x="8" y="356"/>
                    </a:lnTo>
                    <a:lnTo>
                      <a:pt x="17" y="398"/>
                    </a:lnTo>
                    <a:lnTo>
                      <a:pt x="25" y="457"/>
                    </a:lnTo>
                    <a:lnTo>
                      <a:pt x="42" y="525"/>
                    </a:lnTo>
                    <a:lnTo>
                      <a:pt x="67" y="584"/>
                    </a:lnTo>
                    <a:lnTo>
                      <a:pt x="101" y="644"/>
                    </a:lnTo>
                    <a:lnTo>
                      <a:pt x="144" y="686"/>
                    </a:lnTo>
                    <a:lnTo>
                      <a:pt x="169" y="694"/>
                    </a:lnTo>
                    <a:lnTo>
                      <a:pt x="195" y="711"/>
                    </a:lnTo>
                    <a:lnTo>
                      <a:pt x="220" y="720"/>
                    </a:lnTo>
                    <a:lnTo>
                      <a:pt x="237" y="728"/>
                    </a:lnTo>
                    <a:lnTo>
                      <a:pt x="262" y="737"/>
                    </a:lnTo>
                    <a:lnTo>
                      <a:pt x="279" y="745"/>
                    </a:lnTo>
                    <a:lnTo>
                      <a:pt x="305" y="745"/>
                    </a:lnTo>
                    <a:lnTo>
                      <a:pt x="322" y="745"/>
                    </a:lnTo>
                    <a:lnTo>
                      <a:pt x="347" y="745"/>
                    </a:lnTo>
                    <a:lnTo>
                      <a:pt x="364" y="745"/>
                    </a:lnTo>
                    <a:lnTo>
                      <a:pt x="381" y="745"/>
                    </a:lnTo>
                    <a:lnTo>
                      <a:pt x="398" y="745"/>
                    </a:lnTo>
                    <a:lnTo>
                      <a:pt x="415" y="737"/>
                    </a:lnTo>
                    <a:lnTo>
                      <a:pt x="432" y="737"/>
                    </a:lnTo>
                    <a:lnTo>
                      <a:pt x="449" y="737"/>
                    </a:lnTo>
                    <a:lnTo>
                      <a:pt x="466" y="737"/>
                    </a:lnTo>
                    <a:lnTo>
                      <a:pt x="483" y="728"/>
                    </a:lnTo>
                    <a:lnTo>
                      <a:pt x="499" y="728"/>
                    </a:lnTo>
                    <a:lnTo>
                      <a:pt x="516" y="728"/>
                    </a:lnTo>
                    <a:lnTo>
                      <a:pt x="533" y="720"/>
                    </a:lnTo>
                    <a:lnTo>
                      <a:pt x="550" y="720"/>
                    </a:lnTo>
                    <a:lnTo>
                      <a:pt x="567" y="711"/>
                    </a:lnTo>
                    <a:lnTo>
                      <a:pt x="576" y="711"/>
                    </a:lnTo>
                    <a:lnTo>
                      <a:pt x="593" y="703"/>
                    </a:lnTo>
                    <a:lnTo>
                      <a:pt x="601" y="694"/>
                    </a:lnTo>
                    <a:lnTo>
                      <a:pt x="618" y="686"/>
                    </a:lnTo>
                    <a:lnTo>
                      <a:pt x="627" y="678"/>
                    </a:lnTo>
                    <a:lnTo>
                      <a:pt x="643" y="669"/>
                    </a:lnTo>
                    <a:lnTo>
                      <a:pt x="652" y="661"/>
                    </a:lnTo>
                    <a:lnTo>
                      <a:pt x="660" y="644"/>
                    </a:lnTo>
                    <a:lnTo>
                      <a:pt x="669" y="627"/>
                    </a:lnTo>
                    <a:lnTo>
                      <a:pt x="677" y="618"/>
                    </a:lnTo>
                    <a:lnTo>
                      <a:pt x="694" y="584"/>
                    </a:lnTo>
                    <a:lnTo>
                      <a:pt x="720" y="542"/>
                    </a:lnTo>
                    <a:lnTo>
                      <a:pt x="745" y="517"/>
                    </a:lnTo>
                    <a:lnTo>
                      <a:pt x="762" y="483"/>
                    </a:lnTo>
                    <a:lnTo>
                      <a:pt x="779" y="449"/>
                    </a:lnTo>
                    <a:lnTo>
                      <a:pt x="796" y="423"/>
                    </a:lnTo>
                    <a:lnTo>
                      <a:pt x="796" y="398"/>
                    </a:lnTo>
                    <a:lnTo>
                      <a:pt x="787" y="381"/>
                    </a:lnTo>
                    <a:lnTo>
                      <a:pt x="779" y="373"/>
                    </a:lnTo>
                    <a:lnTo>
                      <a:pt x="771" y="364"/>
                    </a:lnTo>
                    <a:lnTo>
                      <a:pt x="762" y="356"/>
                    </a:lnTo>
                    <a:lnTo>
                      <a:pt x="754" y="347"/>
                    </a:lnTo>
                    <a:lnTo>
                      <a:pt x="737" y="339"/>
                    </a:lnTo>
                    <a:lnTo>
                      <a:pt x="728" y="339"/>
                    </a:lnTo>
                    <a:lnTo>
                      <a:pt x="711" y="330"/>
                    </a:lnTo>
                    <a:lnTo>
                      <a:pt x="703" y="313"/>
                    </a:lnTo>
                    <a:lnTo>
                      <a:pt x="686" y="305"/>
                    </a:lnTo>
                    <a:lnTo>
                      <a:pt x="677" y="296"/>
                    </a:lnTo>
                    <a:lnTo>
                      <a:pt x="669" y="288"/>
                    </a:lnTo>
                    <a:lnTo>
                      <a:pt x="652" y="279"/>
                    </a:lnTo>
                    <a:lnTo>
                      <a:pt x="643" y="262"/>
                    </a:lnTo>
                    <a:lnTo>
                      <a:pt x="635" y="254"/>
                    </a:lnTo>
                    <a:lnTo>
                      <a:pt x="627" y="237"/>
                    </a:lnTo>
                    <a:lnTo>
                      <a:pt x="627" y="220"/>
                    </a:lnTo>
                    <a:close/>
                  </a:path>
                </a:pathLst>
              </a:custGeom>
              <a:solidFill>
                <a:srgbClr val="FFCC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3" name="Freeform 113"/>
              <p:cNvSpPr>
                <a:spLocks/>
              </p:cNvSpPr>
              <p:nvPr/>
            </p:nvSpPr>
            <p:spPr bwMode="auto">
              <a:xfrm>
                <a:off x="991" y="1906"/>
                <a:ext cx="305" cy="220"/>
              </a:xfrm>
              <a:custGeom>
                <a:avLst/>
                <a:gdLst>
                  <a:gd name="T0" fmla="*/ 0 w 305"/>
                  <a:gd name="T1" fmla="*/ 34 h 220"/>
                  <a:gd name="T2" fmla="*/ 0 w 305"/>
                  <a:gd name="T3" fmla="*/ 34 h 220"/>
                  <a:gd name="T4" fmla="*/ 25 w 305"/>
                  <a:gd name="T5" fmla="*/ 25 h 220"/>
                  <a:gd name="T6" fmla="*/ 51 w 305"/>
                  <a:gd name="T7" fmla="*/ 17 h 220"/>
                  <a:gd name="T8" fmla="*/ 76 w 305"/>
                  <a:gd name="T9" fmla="*/ 8 h 220"/>
                  <a:gd name="T10" fmla="*/ 102 w 305"/>
                  <a:gd name="T11" fmla="*/ 8 h 220"/>
                  <a:gd name="T12" fmla="*/ 127 w 305"/>
                  <a:gd name="T13" fmla="*/ 8 h 220"/>
                  <a:gd name="T14" fmla="*/ 144 w 305"/>
                  <a:gd name="T15" fmla="*/ 8 h 220"/>
                  <a:gd name="T16" fmla="*/ 169 w 305"/>
                  <a:gd name="T17" fmla="*/ 17 h 220"/>
                  <a:gd name="T18" fmla="*/ 186 w 305"/>
                  <a:gd name="T19" fmla="*/ 25 h 220"/>
                  <a:gd name="T20" fmla="*/ 212 w 305"/>
                  <a:gd name="T21" fmla="*/ 34 h 220"/>
                  <a:gd name="T22" fmla="*/ 229 w 305"/>
                  <a:gd name="T23" fmla="*/ 51 h 220"/>
                  <a:gd name="T24" fmla="*/ 246 w 305"/>
                  <a:gd name="T25" fmla="*/ 68 h 220"/>
                  <a:gd name="T26" fmla="*/ 254 w 305"/>
                  <a:gd name="T27" fmla="*/ 93 h 220"/>
                  <a:gd name="T28" fmla="*/ 271 w 305"/>
                  <a:gd name="T29" fmla="*/ 118 h 220"/>
                  <a:gd name="T30" fmla="*/ 280 w 305"/>
                  <a:gd name="T31" fmla="*/ 152 h 220"/>
                  <a:gd name="T32" fmla="*/ 288 w 305"/>
                  <a:gd name="T33" fmla="*/ 186 h 220"/>
                  <a:gd name="T34" fmla="*/ 288 w 305"/>
                  <a:gd name="T35" fmla="*/ 220 h 220"/>
                  <a:gd name="T36" fmla="*/ 305 w 305"/>
                  <a:gd name="T37" fmla="*/ 220 h 220"/>
                  <a:gd name="T38" fmla="*/ 297 w 305"/>
                  <a:gd name="T39" fmla="*/ 186 h 220"/>
                  <a:gd name="T40" fmla="*/ 288 w 305"/>
                  <a:gd name="T41" fmla="*/ 144 h 220"/>
                  <a:gd name="T42" fmla="*/ 280 w 305"/>
                  <a:gd name="T43" fmla="*/ 118 h 220"/>
                  <a:gd name="T44" fmla="*/ 271 w 305"/>
                  <a:gd name="T45" fmla="*/ 85 h 220"/>
                  <a:gd name="T46" fmla="*/ 254 w 305"/>
                  <a:gd name="T47" fmla="*/ 59 h 220"/>
                  <a:gd name="T48" fmla="*/ 237 w 305"/>
                  <a:gd name="T49" fmla="*/ 42 h 220"/>
                  <a:gd name="T50" fmla="*/ 220 w 305"/>
                  <a:gd name="T51" fmla="*/ 25 h 220"/>
                  <a:gd name="T52" fmla="*/ 195 w 305"/>
                  <a:gd name="T53" fmla="*/ 17 h 220"/>
                  <a:gd name="T54" fmla="*/ 169 w 305"/>
                  <a:gd name="T55" fmla="*/ 8 h 220"/>
                  <a:gd name="T56" fmla="*/ 153 w 305"/>
                  <a:gd name="T57" fmla="*/ 0 h 220"/>
                  <a:gd name="T58" fmla="*/ 127 w 305"/>
                  <a:gd name="T59" fmla="*/ 0 h 220"/>
                  <a:gd name="T60" fmla="*/ 102 w 305"/>
                  <a:gd name="T61" fmla="*/ 0 h 220"/>
                  <a:gd name="T62" fmla="*/ 76 w 305"/>
                  <a:gd name="T63" fmla="*/ 0 h 220"/>
                  <a:gd name="T64" fmla="*/ 51 w 305"/>
                  <a:gd name="T65" fmla="*/ 8 h 220"/>
                  <a:gd name="T66" fmla="*/ 25 w 305"/>
                  <a:gd name="T67" fmla="*/ 17 h 220"/>
                  <a:gd name="T68" fmla="*/ 0 w 305"/>
                  <a:gd name="T69" fmla="*/ 25 h 220"/>
                  <a:gd name="T70" fmla="*/ 0 w 305"/>
                  <a:gd name="T71" fmla="*/ 25 h 220"/>
                  <a:gd name="T72" fmla="*/ 0 w 305"/>
                  <a:gd name="T73" fmla="*/ 34 h 22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05"/>
                  <a:gd name="T112" fmla="*/ 0 h 220"/>
                  <a:gd name="T113" fmla="*/ 305 w 305"/>
                  <a:gd name="T114" fmla="*/ 220 h 22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05" h="220">
                    <a:moveTo>
                      <a:pt x="0" y="34"/>
                    </a:moveTo>
                    <a:lnTo>
                      <a:pt x="0" y="34"/>
                    </a:lnTo>
                    <a:lnTo>
                      <a:pt x="25" y="25"/>
                    </a:lnTo>
                    <a:lnTo>
                      <a:pt x="51" y="17"/>
                    </a:lnTo>
                    <a:lnTo>
                      <a:pt x="76" y="8"/>
                    </a:lnTo>
                    <a:lnTo>
                      <a:pt x="102" y="8"/>
                    </a:lnTo>
                    <a:lnTo>
                      <a:pt x="127" y="8"/>
                    </a:lnTo>
                    <a:lnTo>
                      <a:pt x="144" y="8"/>
                    </a:lnTo>
                    <a:lnTo>
                      <a:pt x="169" y="17"/>
                    </a:lnTo>
                    <a:lnTo>
                      <a:pt x="186" y="25"/>
                    </a:lnTo>
                    <a:lnTo>
                      <a:pt x="212" y="34"/>
                    </a:lnTo>
                    <a:lnTo>
                      <a:pt x="229" y="51"/>
                    </a:lnTo>
                    <a:lnTo>
                      <a:pt x="246" y="68"/>
                    </a:lnTo>
                    <a:lnTo>
                      <a:pt x="254" y="93"/>
                    </a:lnTo>
                    <a:lnTo>
                      <a:pt x="271" y="118"/>
                    </a:lnTo>
                    <a:lnTo>
                      <a:pt x="280" y="152"/>
                    </a:lnTo>
                    <a:lnTo>
                      <a:pt x="288" y="186"/>
                    </a:lnTo>
                    <a:lnTo>
                      <a:pt x="288" y="220"/>
                    </a:lnTo>
                    <a:lnTo>
                      <a:pt x="305" y="220"/>
                    </a:lnTo>
                    <a:lnTo>
                      <a:pt x="297" y="186"/>
                    </a:lnTo>
                    <a:lnTo>
                      <a:pt x="288" y="144"/>
                    </a:lnTo>
                    <a:lnTo>
                      <a:pt x="280" y="118"/>
                    </a:lnTo>
                    <a:lnTo>
                      <a:pt x="271" y="85"/>
                    </a:lnTo>
                    <a:lnTo>
                      <a:pt x="254" y="59"/>
                    </a:lnTo>
                    <a:lnTo>
                      <a:pt x="237" y="42"/>
                    </a:lnTo>
                    <a:lnTo>
                      <a:pt x="220" y="25"/>
                    </a:lnTo>
                    <a:lnTo>
                      <a:pt x="195" y="17"/>
                    </a:lnTo>
                    <a:lnTo>
                      <a:pt x="169" y="8"/>
                    </a:lnTo>
                    <a:lnTo>
                      <a:pt x="153" y="0"/>
                    </a:lnTo>
                    <a:lnTo>
                      <a:pt x="127" y="0"/>
                    </a:lnTo>
                    <a:lnTo>
                      <a:pt x="102" y="0"/>
                    </a:lnTo>
                    <a:lnTo>
                      <a:pt x="76" y="0"/>
                    </a:lnTo>
                    <a:lnTo>
                      <a:pt x="51" y="8"/>
                    </a:lnTo>
                    <a:lnTo>
                      <a:pt x="25" y="17"/>
                    </a:lnTo>
                    <a:lnTo>
                      <a:pt x="0" y="25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4" name="Freeform 114"/>
              <p:cNvSpPr>
                <a:spLocks/>
              </p:cNvSpPr>
              <p:nvPr/>
            </p:nvSpPr>
            <p:spPr bwMode="auto">
              <a:xfrm>
                <a:off x="652" y="1931"/>
                <a:ext cx="339" cy="288"/>
              </a:xfrm>
              <a:custGeom>
                <a:avLst/>
                <a:gdLst>
                  <a:gd name="T0" fmla="*/ 17 w 339"/>
                  <a:gd name="T1" fmla="*/ 280 h 288"/>
                  <a:gd name="T2" fmla="*/ 17 w 339"/>
                  <a:gd name="T3" fmla="*/ 288 h 288"/>
                  <a:gd name="T4" fmla="*/ 34 w 339"/>
                  <a:gd name="T5" fmla="*/ 271 h 288"/>
                  <a:gd name="T6" fmla="*/ 51 w 339"/>
                  <a:gd name="T7" fmla="*/ 246 h 288"/>
                  <a:gd name="T8" fmla="*/ 68 w 339"/>
                  <a:gd name="T9" fmla="*/ 229 h 288"/>
                  <a:gd name="T10" fmla="*/ 85 w 339"/>
                  <a:gd name="T11" fmla="*/ 212 h 288"/>
                  <a:gd name="T12" fmla="*/ 110 w 339"/>
                  <a:gd name="T13" fmla="*/ 195 h 288"/>
                  <a:gd name="T14" fmla="*/ 127 w 339"/>
                  <a:gd name="T15" fmla="*/ 170 h 288"/>
                  <a:gd name="T16" fmla="*/ 144 w 339"/>
                  <a:gd name="T17" fmla="*/ 153 h 288"/>
                  <a:gd name="T18" fmla="*/ 170 w 339"/>
                  <a:gd name="T19" fmla="*/ 136 h 288"/>
                  <a:gd name="T20" fmla="*/ 187 w 339"/>
                  <a:gd name="T21" fmla="*/ 119 h 288"/>
                  <a:gd name="T22" fmla="*/ 204 w 339"/>
                  <a:gd name="T23" fmla="*/ 102 h 288"/>
                  <a:gd name="T24" fmla="*/ 229 w 339"/>
                  <a:gd name="T25" fmla="*/ 85 h 288"/>
                  <a:gd name="T26" fmla="*/ 246 w 339"/>
                  <a:gd name="T27" fmla="*/ 68 h 288"/>
                  <a:gd name="T28" fmla="*/ 271 w 339"/>
                  <a:gd name="T29" fmla="*/ 51 h 288"/>
                  <a:gd name="T30" fmla="*/ 297 w 339"/>
                  <a:gd name="T31" fmla="*/ 34 h 288"/>
                  <a:gd name="T32" fmla="*/ 314 w 339"/>
                  <a:gd name="T33" fmla="*/ 26 h 288"/>
                  <a:gd name="T34" fmla="*/ 339 w 339"/>
                  <a:gd name="T35" fmla="*/ 9 h 288"/>
                  <a:gd name="T36" fmla="*/ 339 w 339"/>
                  <a:gd name="T37" fmla="*/ 0 h 288"/>
                  <a:gd name="T38" fmla="*/ 314 w 339"/>
                  <a:gd name="T39" fmla="*/ 9 h 288"/>
                  <a:gd name="T40" fmla="*/ 288 w 339"/>
                  <a:gd name="T41" fmla="*/ 26 h 288"/>
                  <a:gd name="T42" fmla="*/ 263 w 339"/>
                  <a:gd name="T43" fmla="*/ 43 h 288"/>
                  <a:gd name="T44" fmla="*/ 237 w 339"/>
                  <a:gd name="T45" fmla="*/ 60 h 288"/>
                  <a:gd name="T46" fmla="*/ 220 w 339"/>
                  <a:gd name="T47" fmla="*/ 77 h 288"/>
                  <a:gd name="T48" fmla="*/ 195 w 339"/>
                  <a:gd name="T49" fmla="*/ 85 h 288"/>
                  <a:gd name="T50" fmla="*/ 178 w 339"/>
                  <a:gd name="T51" fmla="*/ 110 h 288"/>
                  <a:gd name="T52" fmla="*/ 161 w 339"/>
                  <a:gd name="T53" fmla="*/ 127 h 288"/>
                  <a:gd name="T54" fmla="*/ 136 w 339"/>
                  <a:gd name="T55" fmla="*/ 144 h 288"/>
                  <a:gd name="T56" fmla="*/ 119 w 339"/>
                  <a:gd name="T57" fmla="*/ 161 h 288"/>
                  <a:gd name="T58" fmla="*/ 102 w 339"/>
                  <a:gd name="T59" fmla="*/ 178 h 288"/>
                  <a:gd name="T60" fmla="*/ 76 w 339"/>
                  <a:gd name="T61" fmla="*/ 204 h 288"/>
                  <a:gd name="T62" fmla="*/ 60 w 339"/>
                  <a:gd name="T63" fmla="*/ 221 h 288"/>
                  <a:gd name="T64" fmla="*/ 43 w 339"/>
                  <a:gd name="T65" fmla="*/ 237 h 288"/>
                  <a:gd name="T66" fmla="*/ 26 w 339"/>
                  <a:gd name="T67" fmla="*/ 263 h 288"/>
                  <a:gd name="T68" fmla="*/ 9 w 339"/>
                  <a:gd name="T69" fmla="*/ 280 h 288"/>
                  <a:gd name="T70" fmla="*/ 0 w 339"/>
                  <a:gd name="T71" fmla="*/ 280 h 288"/>
                  <a:gd name="T72" fmla="*/ 9 w 339"/>
                  <a:gd name="T73" fmla="*/ 280 h 288"/>
                  <a:gd name="T74" fmla="*/ 0 w 339"/>
                  <a:gd name="T75" fmla="*/ 280 h 288"/>
                  <a:gd name="T76" fmla="*/ 0 w 339"/>
                  <a:gd name="T77" fmla="*/ 280 h 288"/>
                  <a:gd name="T78" fmla="*/ 17 w 339"/>
                  <a:gd name="T79" fmla="*/ 280 h 28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39"/>
                  <a:gd name="T121" fmla="*/ 0 h 288"/>
                  <a:gd name="T122" fmla="*/ 339 w 339"/>
                  <a:gd name="T123" fmla="*/ 288 h 28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39" h="288">
                    <a:moveTo>
                      <a:pt x="17" y="280"/>
                    </a:moveTo>
                    <a:lnTo>
                      <a:pt x="17" y="288"/>
                    </a:lnTo>
                    <a:lnTo>
                      <a:pt x="34" y="271"/>
                    </a:lnTo>
                    <a:lnTo>
                      <a:pt x="51" y="246"/>
                    </a:lnTo>
                    <a:lnTo>
                      <a:pt x="68" y="229"/>
                    </a:lnTo>
                    <a:lnTo>
                      <a:pt x="85" y="212"/>
                    </a:lnTo>
                    <a:lnTo>
                      <a:pt x="110" y="195"/>
                    </a:lnTo>
                    <a:lnTo>
                      <a:pt x="127" y="170"/>
                    </a:lnTo>
                    <a:lnTo>
                      <a:pt x="144" y="153"/>
                    </a:lnTo>
                    <a:lnTo>
                      <a:pt x="170" y="136"/>
                    </a:lnTo>
                    <a:lnTo>
                      <a:pt x="187" y="119"/>
                    </a:lnTo>
                    <a:lnTo>
                      <a:pt x="204" y="102"/>
                    </a:lnTo>
                    <a:lnTo>
                      <a:pt x="229" y="85"/>
                    </a:lnTo>
                    <a:lnTo>
                      <a:pt x="246" y="68"/>
                    </a:lnTo>
                    <a:lnTo>
                      <a:pt x="271" y="51"/>
                    </a:lnTo>
                    <a:lnTo>
                      <a:pt x="297" y="34"/>
                    </a:lnTo>
                    <a:lnTo>
                      <a:pt x="314" y="26"/>
                    </a:lnTo>
                    <a:lnTo>
                      <a:pt x="339" y="9"/>
                    </a:lnTo>
                    <a:lnTo>
                      <a:pt x="339" y="0"/>
                    </a:lnTo>
                    <a:lnTo>
                      <a:pt x="314" y="9"/>
                    </a:lnTo>
                    <a:lnTo>
                      <a:pt x="288" y="26"/>
                    </a:lnTo>
                    <a:lnTo>
                      <a:pt x="263" y="43"/>
                    </a:lnTo>
                    <a:lnTo>
                      <a:pt x="237" y="60"/>
                    </a:lnTo>
                    <a:lnTo>
                      <a:pt x="220" y="77"/>
                    </a:lnTo>
                    <a:lnTo>
                      <a:pt x="195" y="85"/>
                    </a:lnTo>
                    <a:lnTo>
                      <a:pt x="178" y="110"/>
                    </a:lnTo>
                    <a:lnTo>
                      <a:pt x="161" y="127"/>
                    </a:lnTo>
                    <a:lnTo>
                      <a:pt x="136" y="144"/>
                    </a:lnTo>
                    <a:lnTo>
                      <a:pt x="119" y="161"/>
                    </a:lnTo>
                    <a:lnTo>
                      <a:pt x="102" y="178"/>
                    </a:lnTo>
                    <a:lnTo>
                      <a:pt x="76" y="204"/>
                    </a:lnTo>
                    <a:lnTo>
                      <a:pt x="60" y="221"/>
                    </a:lnTo>
                    <a:lnTo>
                      <a:pt x="43" y="237"/>
                    </a:lnTo>
                    <a:lnTo>
                      <a:pt x="26" y="263"/>
                    </a:lnTo>
                    <a:lnTo>
                      <a:pt x="9" y="280"/>
                    </a:lnTo>
                    <a:lnTo>
                      <a:pt x="0" y="280"/>
                    </a:lnTo>
                    <a:lnTo>
                      <a:pt x="9" y="280"/>
                    </a:lnTo>
                    <a:lnTo>
                      <a:pt x="0" y="280"/>
                    </a:lnTo>
                    <a:lnTo>
                      <a:pt x="17" y="2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5" name="Freeform 115"/>
              <p:cNvSpPr>
                <a:spLocks/>
              </p:cNvSpPr>
              <p:nvPr/>
            </p:nvSpPr>
            <p:spPr bwMode="auto">
              <a:xfrm>
                <a:off x="652" y="2211"/>
                <a:ext cx="161" cy="381"/>
              </a:xfrm>
              <a:custGeom>
                <a:avLst/>
                <a:gdLst>
                  <a:gd name="T0" fmla="*/ 161 w 161"/>
                  <a:gd name="T1" fmla="*/ 373 h 381"/>
                  <a:gd name="T2" fmla="*/ 161 w 161"/>
                  <a:gd name="T3" fmla="*/ 373 h 381"/>
                  <a:gd name="T4" fmla="*/ 119 w 161"/>
                  <a:gd name="T5" fmla="*/ 330 h 381"/>
                  <a:gd name="T6" fmla="*/ 85 w 161"/>
                  <a:gd name="T7" fmla="*/ 279 h 381"/>
                  <a:gd name="T8" fmla="*/ 60 w 161"/>
                  <a:gd name="T9" fmla="*/ 212 h 381"/>
                  <a:gd name="T10" fmla="*/ 43 w 161"/>
                  <a:gd name="T11" fmla="*/ 152 h 381"/>
                  <a:gd name="T12" fmla="*/ 26 w 161"/>
                  <a:gd name="T13" fmla="*/ 93 h 381"/>
                  <a:gd name="T14" fmla="*/ 17 w 161"/>
                  <a:gd name="T15" fmla="*/ 51 h 381"/>
                  <a:gd name="T16" fmla="*/ 17 w 161"/>
                  <a:gd name="T17" fmla="*/ 17 h 381"/>
                  <a:gd name="T18" fmla="*/ 17 w 161"/>
                  <a:gd name="T19" fmla="*/ 0 h 381"/>
                  <a:gd name="T20" fmla="*/ 0 w 161"/>
                  <a:gd name="T21" fmla="*/ 0 h 381"/>
                  <a:gd name="T22" fmla="*/ 9 w 161"/>
                  <a:gd name="T23" fmla="*/ 17 h 381"/>
                  <a:gd name="T24" fmla="*/ 9 w 161"/>
                  <a:gd name="T25" fmla="*/ 51 h 381"/>
                  <a:gd name="T26" fmla="*/ 17 w 161"/>
                  <a:gd name="T27" fmla="*/ 93 h 381"/>
                  <a:gd name="T28" fmla="*/ 26 w 161"/>
                  <a:gd name="T29" fmla="*/ 152 h 381"/>
                  <a:gd name="T30" fmla="*/ 51 w 161"/>
                  <a:gd name="T31" fmla="*/ 220 h 381"/>
                  <a:gd name="T32" fmla="*/ 76 w 161"/>
                  <a:gd name="T33" fmla="*/ 279 h 381"/>
                  <a:gd name="T34" fmla="*/ 110 w 161"/>
                  <a:gd name="T35" fmla="*/ 339 h 381"/>
                  <a:gd name="T36" fmla="*/ 153 w 161"/>
                  <a:gd name="T37" fmla="*/ 381 h 381"/>
                  <a:gd name="T38" fmla="*/ 153 w 161"/>
                  <a:gd name="T39" fmla="*/ 381 h 381"/>
                  <a:gd name="T40" fmla="*/ 161 w 161"/>
                  <a:gd name="T41" fmla="*/ 373 h 3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1"/>
                  <a:gd name="T64" fmla="*/ 0 h 381"/>
                  <a:gd name="T65" fmla="*/ 161 w 161"/>
                  <a:gd name="T66" fmla="*/ 381 h 3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1" h="381">
                    <a:moveTo>
                      <a:pt x="161" y="373"/>
                    </a:moveTo>
                    <a:lnTo>
                      <a:pt x="161" y="373"/>
                    </a:lnTo>
                    <a:lnTo>
                      <a:pt x="119" y="330"/>
                    </a:lnTo>
                    <a:lnTo>
                      <a:pt x="85" y="279"/>
                    </a:lnTo>
                    <a:lnTo>
                      <a:pt x="60" y="212"/>
                    </a:lnTo>
                    <a:lnTo>
                      <a:pt x="43" y="152"/>
                    </a:lnTo>
                    <a:lnTo>
                      <a:pt x="26" y="93"/>
                    </a:lnTo>
                    <a:lnTo>
                      <a:pt x="17" y="51"/>
                    </a:lnTo>
                    <a:lnTo>
                      <a:pt x="17" y="17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9" y="17"/>
                    </a:lnTo>
                    <a:lnTo>
                      <a:pt x="9" y="51"/>
                    </a:lnTo>
                    <a:lnTo>
                      <a:pt x="17" y="93"/>
                    </a:lnTo>
                    <a:lnTo>
                      <a:pt x="26" y="152"/>
                    </a:lnTo>
                    <a:lnTo>
                      <a:pt x="51" y="220"/>
                    </a:lnTo>
                    <a:lnTo>
                      <a:pt x="76" y="279"/>
                    </a:lnTo>
                    <a:lnTo>
                      <a:pt x="110" y="339"/>
                    </a:lnTo>
                    <a:lnTo>
                      <a:pt x="153" y="381"/>
                    </a:lnTo>
                    <a:lnTo>
                      <a:pt x="161" y="3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6" name="Freeform 116"/>
              <p:cNvSpPr>
                <a:spLocks/>
              </p:cNvSpPr>
              <p:nvPr/>
            </p:nvSpPr>
            <p:spPr bwMode="auto">
              <a:xfrm>
                <a:off x="805" y="2584"/>
                <a:ext cx="322" cy="76"/>
              </a:xfrm>
              <a:custGeom>
                <a:avLst/>
                <a:gdLst>
                  <a:gd name="T0" fmla="*/ 322 w 322"/>
                  <a:gd name="T1" fmla="*/ 50 h 76"/>
                  <a:gd name="T2" fmla="*/ 322 w 322"/>
                  <a:gd name="T3" fmla="*/ 50 h 76"/>
                  <a:gd name="T4" fmla="*/ 305 w 322"/>
                  <a:gd name="T5" fmla="*/ 50 h 76"/>
                  <a:gd name="T6" fmla="*/ 288 w 322"/>
                  <a:gd name="T7" fmla="*/ 50 h 76"/>
                  <a:gd name="T8" fmla="*/ 271 w 322"/>
                  <a:gd name="T9" fmla="*/ 59 h 76"/>
                  <a:gd name="T10" fmla="*/ 254 w 322"/>
                  <a:gd name="T11" fmla="*/ 59 h 76"/>
                  <a:gd name="T12" fmla="*/ 237 w 322"/>
                  <a:gd name="T13" fmla="*/ 59 h 76"/>
                  <a:gd name="T14" fmla="*/ 220 w 322"/>
                  <a:gd name="T15" fmla="*/ 59 h 76"/>
                  <a:gd name="T16" fmla="*/ 203 w 322"/>
                  <a:gd name="T17" fmla="*/ 59 h 76"/>
                  <a:gd name="T18" fmla="*/ 178 w 322"/>
                  <a:gd name="T19" fmla="*/ 67 h 76"/>
                  <a:gd name="T20" fmla="*/ 161 w 322"/>
                  <a:gd name="T21" fmla="*/ 59 h 76"/>
                  <a:gd name="T22" fmla="*/ 144 w 322"/>
                  <a:gd name="T23" fmla="*/ 59 h 76"/>
                  <a:gd name="T24" fmla="*/ 118 w 322"/>
                  <a:gd name="T25" fmla="*/ 50 h 76"/>
                  <a:gd name="T26" fmla="*/ 101 w 322"/>
                  <a:gd name="T27" fmla="*/ 50 h 76"/>
                  <a:gd name="T28" fmla="*/ 76 w 322"/>
                  <a:gd name="T29" fmla="*/ 42 h 76"/>
                  <a:gd name="T30" fmla="*/ 51 w 322"/>
                  <a:gd name="T31" fmla="*/ 25 h 76"/>
                  <a:gd name="T32" fmla="*/ 34 w 322"/>
                  <a:gd name="T33" fmla="*/ 16 h 76"/>
                  <a:gd name="T34" fmla="*/ 8 w 322"/>
                  <a:gd name="T35" fmla="*/ 0 h 76"/>
                  <a:gd name="T36" fmla="*/ 0 w 322"/>
                  <a:gd name="T37" fmla="*/ 8 h 76"/>
                  <a:gd name="T38" fmla="*/ 25 w 322"/>
                  <a:gd name="T39" fmla="*/ 25 h 76"/>
                  <a:gd name="T40" fmla="*/ 51 w 322"/>
                  <a:gd name="T41" fmla="*/ 42 h 76"/>
                  <a:gd name="T42" fmla="*/ 76 w 322"/>
                  <a:gd name="T43" fmla="*/ 50 h 76"/>
                  <a:gd name="T44" fmla="*/ 93 w 322"/>
                  <a:gd name="T45" fmla="*/ 59 h 76"/>
                  <a:gd name="T46" fmla="*/ 118 w 322"/>
                  <a:gd name="T47" fmla="*/ 67 h 76"/>
                  <a:gd name="T48" fmla="*/ 135 w 322"/>
                  <a:gd name="T49" fmla="*/ 67 h 76"/>
                  <a:gd name="T50" fmla="*/ 161 w 322"/>
                  <a:gd name="T51" fmla="*/ 76 h 76"/>
                  <a:gd name="T52" fmla="*/ 178 w 322"/>
                  <a:gd name="T53" fmla="*/ 76 h 76"/>
                  <a:gd name="T54" fmla="*/ 203 w 322"/>
                  <a:gd name="T55" fmla="*/ 76 h 76"/>
                  <a:gd name="T56" fmla="*/ 220 w 322"/>
                  <a:gd name="T57" fmla="*/ 76 h 76"/>
                  <a:gd name="T58" fmla="*/ 237 w 322"/>
                  <a:gd name="T59" fmla="*/ 76 h 76"/>
                  <a:gd name="T60" fmla="*/ 254 w 322"/>
                  <a:gd name="T61" fmla="*/ 67 h 76"/>
                  <a:gd name="T62" fmla="*/ 271 w 322"/>
                  <a:gd name="T63" fmla="*/ 67 h 76"/>
                  <a:gd name="T64" fmla="*/ 288 w 322"/>
                  <a:gd name="T65" fmla="*/ 67 h 76"/>
                  <a:gd name="T66" fmla="*/ 305 w 322"/>
                  <a:gd name="T67" fmla="*/ 67 h 76"/>
                  <a:gd name="T68" fmla="*/ 322 w 322"/>
                  <a:gd name="T69" fmla="*/ 59 h 76"/>
                  <a:gd name="T70" fmla="*/ 322 w 322"/>
                  <a:gd name="T71" fmla="*/ 59 h 76"/>
                  <a:gd name="T72" fmla="*/ 322 w 322"/>
                  <a:gd name="T73" fmla="*/ 50 h 7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22"/>
                  <a:gd name="T112" fmla="*/ 0 h 76"/>
                  <a:gd name="T113" fmla="*/ 322 w 322"/>
                  <a:gd name="T114" fmla="*/ 76 h 7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22" h="76">
                    <a:moveTo>
                      <a:pt x="322" y="50"/>
                    </a:moveTo>
                    <a:lnTo>
                      <a:pt x="322" y="50"/>
                    </a:lnTo>
                    <a:lnTo>
                      <a:pt x="305" y="50"/>
                    </a:lnTo>
                    <a:lnTo>
                      <a:pt x="288" y="50"/>
                    </a:lnTo>
                    <a:lnTo>
                      <a:pt x="271" y="59"/>
                    </a:lnTo>
                    <a:lnTo>
                      <a:pt x="254" y="59"/>
                    </a:lnTo>
                    <a:lnTo>
                      <a:pt x="237" y="59"/>
                    </a:lnTo>
                    <a:lnTo>
                      <a:pt x="220" y="59"/>
                    </a:lnTo>
                    <a:lnTo>
                      <a:pt x="203" y="59"/>
                    </a:lnTo>
                    <a:lnTo>
                      <a:pt x="178" y="67"/>
                    </a:lnTo>
                    <a:lnTo>
                      <a:pt x="161" y="59"/>
                    </a:lnTo>
                    <a:lnTo>
                      <a:pt x="144" y="59"/>
                    </a:lnTo>
                    <a:lnTo>
                      <a:pt x="118" y="50"/>
                    </a:lnTo>
                    <a:lnTo>
                      <a:pt x="101" y="50"/>
                    </a:lnTo>
                    <a:lnTo>
                      <a:pt x="76" y="42"/>
                    </a:lnTo>
                    <a:lnTo>
                      <a:pt x="51" y="25"/>
                    </a:lnTo>
                    <a:lnTo>
                      <a:pt x="34" y="1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25" y="25"/>
                    </a:lnTo>
                    <a:lnTo>
                      <a:pt x="51" y="42"/>
                    </a:lnTo>
                    <a:lnTo>
                      <a:pt x="76" y="50"/>
                    </a:lnTo>
                    <a:lnTo>
                      <a:pt x="93" y="59"/>
                    </a:lnTo>
                    <a:lnTo>
                      <a:pt x="118" y="67"/>
                    </a:lnTo>
                    <a:lnTo>
                      <a:pt x="135" y="67"/>
                    </a:lnTo>
                    <a:lnTo>
                      <a:pt x="161" y="76"/>
                    </a:lnTo>
                    <a:lnTo>
                      <a:pt x="178" y="76"/>
                    </a:lnTo>
                    <a:lnTo>
                      <a:pt x="203" y="76"/>
                    </a:lnTo>
                    <a:lnTo>
                      <a:pt x="220" y="76"/>
                    </a:lnTo>
                    <a:lnTo>
                      <a:pt x="237" y="76"/>
                    </a:lnTo>
                    <a:lnTo>
                      <a:pt x="254" y="67"/>
                    </a:lnTo>
                    <a:lnTo>
                      <a:pt x="271" y="67"/>
                    </a:lnTo>
                    <a:lnTo>
                      <a:pt x="288" y="67"/>
                    </a:lnTo>
                    <a:lnTo>
                      <a:pt x="305" y="67"/>
                    </a:lnTo>
                    <a:lnTo>
                      <a:pt x="322" y="59"/>
                    </a:lnTo>
                    <a:lnTo>
                      <a:pt x="322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7" name="Freeform 117"/>
              <p:cNvSpPr>
                <a:spLocks/>
              </p:cNvSpPr>
              <p:nvPr/>
            </p:nvSpPr>
            <p:spPr bwMode="auto">
              <a:xfrm>
                <a:off x="1127" y="2516"/>
                <a:ext cx="220" cy="127"/>
              </a:xfrm>
              <a:custGeom>
                <a:avLst/>
                <a:gdLst>
                  <a:gd name="T0" fmla="*/ 211 w 220"/>
                  <a:gd name="T1" fmla="*/ 0 h 127"/>
                  <a:gd name="T2" fmla="*/ 211 w 220"/>
                  <a:gd name="T3" fmla="*/ 0 h 127"/>
                  <a:gd name="T4" fmla="*/ 203 w 220"/>
                  <a:gd name="T5" fmla="*/ 17 h 127"/>
                  <a:gd name="T6" fmla="*/ 194 w 220"/>
                  <a:gd name="T7" fmla="*/ 34 h 127"/>
                  <a:gd name="T8" fmla="*/ 177 w 220"/>
                  <a:gd name="T9" fmla="*/ 42 h 127"/>
                  <a:gd name="T10" fmla="*/ 169 w 220"/>
                  <a:gd name="T11" fmla="*/ 59 h 127"/>
                  <a:gd name="T12" fmla="*/ 161 w 220"/>
                  <a:gd name="T13" fmla="*/ 68 h 127"/>
                  <a:gd name="T14" fmla="*/ 152 w 220"/>
                  <a:gd name="T15" fmla="*/ 76 h 127"/>
                  <a:gd name="T16" fmla="*/ 135 w 220"/>
                  <a:gd name="T17" fmla="*/ 76 h 127"/>
                  <a:gd name="T18" fmla="*/ 127 w 220"/>
                  <a:gd name="T19" fmla="*/ 84 h 127"/>
                  <a:gd name="T20" fmla="*/ 110 w 220"/>
                  <a:gd name="T21" fmla="*/ 93 h 127"/>
                  <a:gd name="T22" fmla="*/ 93 w 220"/>
                  <a:gd name="T23" fmla="*/ 101 h 127"/>
                  <a:gd name="T24" fmla="*/ 84 w 220"/>
                  <a:gd name="T25" fmla="*/ 101 h 127"/>
                  <a:gd name="T26" fmla="*/ 67 w 220"/>
                  <a:gd name="T27" fmla="*/ 110 h 127"/>
                  <a:gd name="T28" fmla="*/ 50 w 220"/>
                  <a:gd name="T29" fmla="*/ 110 h 127"/>
                  <a:gd name="T30" fmla="*/ 33 w 220"/>
                  <a:gd name="T31" fmla="*/ 110 h 127"/>
                  <a:gd name="T32" fmla="*/ 17 w 220"/>
                  <a:gd name="T33" fmla="*/ 118 h 127"/>
                  <a:gd name="T34" fmla="*/ 0 w 220"/>
                  <a:gd name="T35" fmla="*/ 118 h 127"/>
                  <a:gd name="T36" fmla="*/ 0 w 220"/>
                  <a:gd name="T37" fmla="*/ 127 h 127"/>
                  <a:gd name="T38" fmla="*/ 17 w 220"/>
                  <a:gd name="T39" fmla="*/ 127 h 127"/>
                  <a:gd name="T40" fmla="*/ 33 w 220"/>
                  <a:gd name="T41" fmla="*/ 127 h 127"/>
                  <a:gd name="T42" fmla="*/ 50 w 220"/>
                  <a:gd name="T43" fmla="*/ 118 h 127"/>
                  <a:gd name="T44" fmla="*/ 67 w 220"/>
                  <a:gd name="T45" fmla="*/ 118 h 127"/>
                  <a:gd name="T46" fmla="*/ 84 w 220"/>
                  <a:gd name="T47" fmla="*/ 118 h 127"/>
                  <a:gd name="T48" fmla="*/ 101 w 220"/>
                  <a:gd name="T49" fmla="*/ 110 h 127"/>
                  <a:gd name="T50" fmla="*/ 110 w 220"/>
                  <a:gd name="T51" fmla="*/ 101 h 127"/>
                  <a:gd name="T52" fmla="*/ 127 w 220"/>
                  <a:gd name="T53" fmla="*/ 101 h 127"/>
                  <a:gd name="T54" fmla="*/ 144 w 220"/>
                  <a:gd name="T55" fmla="*/ 93 h 127"/>
                  <a:gd name="T56" fmla="*/ 152 w 220"/>
                  <a:gd name="T57" fmla="*/ 84 h 127"/>
                  <a:gd name="T58" fmla="*/ 169 w 220"/>
                  <a:gd name="T59" fmla="*/ 76 h 127"/>
                  <a:gd name="T60" fmla="*/ 177 w 220"/>
                  <a:gd name="T61" fmla="*/ 59 h 127"/>
                  <a:gd name="T62" fmla="*/ 194 w 220"/>
                  <a:gd name="T63" fmla="*/ 51 h 127"/>
                  <a:gd name="T64" fmla="*/ 203 w 220"/>
                  <a:gd name="T65" fmla="*/ 42 h 127"/>
                  <a:gd name="T66" fmla="*/ 211 w 220"/>
                  <a:gd name="T67" fmla="*/ 25 h 127"/>
                  <a:gd name="T68" fmla="*/ 220 w 220"/>
                  <a:gd name="T69" fmla="*/ 8 h 127"/>
                  <a:gd name="T70" fmla="*/ 220 w 220"/>
                  <a:gd name="T71" fmla="*/ 8 h 127"/>
                  <a:gd name="T72" fmla="*/ 211 w 220"/>
                  <a:gd name="T73" fmla="*/ 0 h 12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0"/>
                  <a:gd name="T112" fmla="*/ 0 h 127"/>
                  <a:gd name="T113" fmla="*/ 220 w 220"/>
                  <a:gd name="T114" fmla="*/ 127 h 12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0" h="127">
                    <a:moveTo>
                      <a:pt x="211" y="0"/>
                    </a:moveTo>
                    <a:lnTo>
                      <a:pt x="211" y="0"/>
                    </a:lnTo>
                    <a:lnTo>
                      <a:pt x="203" y="17"/>
                    </a:lnTo>
                    <a:lnTo>
                      <a:pt x="194" y="34"/>
                    </a:lnTo>
                    <a:lnTo>
                      <a:pt x="177" y="42"/>
                    </a:lnTo>
                    <a:lnTo>
                      <a:pt x="169" y="59"/>
                    </a:lnTo>
                    <a:lnTo>
                      <a:pt x="161" y="68"/>
                    </a:lnTo>
                    <a:lnTo>
                      <a:pt x="152" y="76"/>
                    </a:lnTo>
                    <a:lnTo>
                      <a:pt x="135" y="76"/>
                    </a:lnTo>
                    <a:lnTo>
                      <a:pt x="127" y="84"/>
                    </a:lnTo>
                    <a:lnTo>
                      <a:pt x="110" y="93"/>
                    </a:lnTo>
                    <a:lnTo>
                      <a:pt x="93" y="101"/>
                    </a:lnTo>
                    <a:lnTo>
                      <a:pt x="84" y="101"/>
                    </a:lnTo>
                    <a:lnTo>
                      <a:pt x="67" y="110"/>
                    </a:lnTo>
                    <a:lnTo>
                      <a:pt x="50" y="110"/>
                    </a:lnTo>
                    <a:lnTo>
                      <a:pt x="33" y="110"/>
                    </a:lnTo>
                    <a:lnTo>
                      <a:pt x="17" y="118"/>
                    </a:lnTo>
                    <a:lnTo>
                      <a:pt x="0" y="118"/>
                    </a:lnTo>
                    <a:lnTo>
                      <a:pt x="0" y="127"/>
                    </a:lnTo>
                    <a:lnTo>
                      <a:pt x="17" y="127"/>
                    </a:lnTo>
                    <a:lnTo>
                      <a:pt x="33" y="127"/>
                    </a:lnTo>
                    <a:lnTo>
                      <a:pt x="50" y="118"/>
                    </a:lnTo>
                    <a:lnTo>
                      <a:pt x="67" y="118"/>
                    </a:lnTo>
                    <a:lnTo>
                      <a:pt x="84" y="118"/>
                    </a:lnTo>
                    <a:lnTo>
                      <a:pt x="101" y="110"/>
                    </a:lnTo>
                    <a:lnTo>
                      <a:pt x="110" y="101"/>
                    </a:lnTo>
                    <a:lnTo>
                      <a:pt x="127" y="101"/>
                    </a:lnTo>
                    <a:lnTo>
                      <a:pt x="144" y="93"/>
                    </a:lnTo>
                    <a:lnTo>
                      <a:pt x="152" y="84"/>
                    </a:lnTo>
                    <a:lnTo>
                      <a:pt x="169" y="76"/>
                    </a:lnTo>
                    <a:lnTo>
                      <a:pt x="177" y="59"/>
                    </a:lnTo>
                    <a:lnTo>
                      <a:pt x="194" y="51"/>
                    </a:lnTo>
                    <a:lnTo>
                      <a:pt x="203" y="42"/>
                    </a:lnTo>
                    <a:lnTo>
                      <a:pt x="211" y="25"/>
                    </a:lnTo>
                    <a:lnTo>
                      <a:pt x="220" y="8"/>
                    </a:lnTo>
                    <a:lnTo>
                      <a:pt x="2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8" name="Freeform 118"/>
              <p:cNvSpPr>
                <a:spLocks/>
              </p:cNvSpPr>
              <p:nvPr/>
            </p:nvSpPr>
            <p:spPr bwMode="auto">
              <a:xfrm>
                <a:off x="1338" y="2287"/>
                <a:ext cx="127" cy="237"/>
              </a:xfrm>
              <a:custGeom>
                <a:avLst/>
                <a:gdLst>
                  <a:gd name="T0" fmla="*/ 102 w 127"/>
                  <a:gd name="T1" fmla="*/ 9 h 237"/>
                  <a:gd name="T2" fmla="*/ 102 w 127"/>
                  <a:gd name="T3" fmla="*/ 9 h 237"/>
                  <a:gd name="T4" fmla="*/ 110 w 127"/>
                  <a:gd name="T5" fmla="*/ 17 h 237"/>
                  <a:gd name="T6" fmla="*/ 110 w 127"/>
                  <a:gd name="T7" fmla="*/ 42 h 237"/>
                  <a:gd name="T8" fmla="*/ 102 w 127"/>
                  <a:gd name="T9" fmla="*/ 68 h 237"/>
                  <a:gd name="T10" fmla="*/ 85 w 127"/>
                  <a:gd name="T11" fmla="*/ 93 h 237"/>
                  <a:gd name="T12" fmla="*/ 60 w 127"/>
                  <a:gd name="T13" fmla="*/ 127 h 237"/>
                  <a:gd name="T14" fmla="*/ 34 w 127"/>
                  <a:gd name="T15" fmla="*/ 161 h 237"/>
                  <a:gd name="T16" fmla="*/ 17 w 127"/>
                  <a:gd name="T17" fmla="*/ 195 h 237"/>
                  <a:gd name="T18" fmla="*/ 0 w 127"/>
                  <a:gd name="T19" fmla="*/ 229 h 237"/>
                  <a:gd name="T20" fmla="*/ 9 w 127"/>
                  <a:gd name="T21" fmla="*/ 237 h 237"/>
                  <a:gd name="T22" fmla="*/ 26 w 127"/>
                  <a:gd name="T23" fmla="*/ 203 h 237"/>
                  <a:gd name="T24" fmla="*/ 51 w 127"/>
                  <a:gd name="T25" fmla="*/ 169 h 237"/>
                  <a:gd name="T26" fmla="*/ 68 w 127"/>
                  <a:gd name="T27" fmla="*/ 136 h 237"/>
                  <a:gd name="T28" fmla="*/ 94 w 127"/>
                  <a:gd name="T29" fmla="*/ 102 h 237"/>
                  <a:gd name="T30" fmla="*/ 110 w 127"/>
                  <a:gd name="T31" fmla="*/ 76 h 237"/>
                  <a:gd name="T32" fmla="*/ 119 w 127"/>
                  <a:gd name="T33" fmla="*/ 42 h 237"/>
                  <a:gd name="T34" fmla="*/ 127 w 127"/>
                  <a:gd name="T35" fmla="*/ 17 h 237"/>
                  <a:gd name="T36" fmla="*/ 119 w 127"/>
                  <a:gd name="T37" fmla="*/ 0 h 237"/>
                  <a:gd name="T38" fmla="*/ 119 w 127"/>
                  <a:gd name="T39" fmla="*/ 0 h 237"/>
                  <a:gd name="T40" fmla="*/ 102 w 127"/>
                  <a:gd name="T41" fmla="*/ 9 h 23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7"/>
                  <a:gd name="T64" fmla="*/ 0 h 237"/>
                  <a:gd name="T65" fmla="*/ 127 w 127"/>
                  <a:gd name="T66" fmla="*/ 237 h 23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7" h="237">
                    <a:moveTo>
                      <a:pt x="102" y="9"/>
                    </a:moveTo>
                    <a:lnTo>
                      <a:pt x="102" y="9"/>
                    </a:lnTo>
                    <a:lnTo>
                      <a:pt x="110" y="17"/>
                    </a:lnTo>
                    <a:lnTo>
                      <a:pt x="110" y="42"/>
                    </a:lnTo>
                    <a:lnTo>
                      <a:pt x="102" y="68"/>
                    </a:lnTo>
                    <a:lnTo>
                      <a:pt x="85" y="93"/>
                    </a:lnTo>
                    <a:lnTo>
                      <a:pt x="60" y="127"/>
                    </a:lnTo>
                    <a:lnTo>
                      <a:pt x="34" y="161"/>
                    </a:lnTo>
                    <a:lnTo>
                      <a:pt x="17" y="195"/>
                    </a:lnTo>
                    <a:lnTo>
                      <a:pt x="0" y="229"/>
                    </a:lnTo>
                    <a:lnTo>
                      <a:pt x="9" y="237"/>
                    </a:lnTo>
                    <a:lnTo>
                      <a:pt x="26" y="203"/>
                    </a:lnTo>
                    <a:lnTo>
                      <a:pt x="51" y="169"/>
                    </a:lnTo>
                    <a:lnTo>
                      <a:pt x="68" y="136"/>
                    </a:lnTo>
                    <a:lnTo>
                      <a:pt x="94" y="102"/>
                    </a:lnTo>
                    <a:lnTo>
                      <a:pt x="110" y="76"/>
                    </a:lnTo>
                    <a:lnTo>
                      <a:pt x="119" y="42"/>
                    </a:lnTo>
                    <a:lnTo>
                      <a:pt x="127" y="17"/>
                    </a:lnTo>
                    <a:lnTo>
                      <a:pt x="119" y="0"/>
                    </a:ln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9" name="Freeform 119"/>
              <p:cNvSpPr>
                <a:spLocks/>
              </p:cNvSpPr>
              <p:nvPr/>
            </p:nvSpPr>
            <p:spPr bwMode="auto">
              <a:xfrm>
                <a:off x="1279" y="2126"/>
                <a:ext cx="178" cy="170"/>
              </a:xfrm>
              <a:custGeom>
                <a:avLst/>
                <a:gdLst>
                  <a:gd name="T0" fmla="*/ 0 w 178"/>
                  <a:gd name="T1" fmla="*/ 0 h 170"/>
                  <a:gd name="T2" fmla="*/ 0 w 178"/>
                  <a:gd name="T3" fmla="*/ 9 h 170"/>
                  <a:gd name="T4" fmla="*/ 9 w 178"/>
                  <a:gd name="T5" fmla="*/ 17 h 170"/>
                  <a:gd name="T6" fmla="*/ 17 w 178"/>
                  <a:gd name="T7" fmla="*/ 34 h 170"/>
                  <a:gd name="T8" fmla="*/ 25 w 178"/>
                  <a:gd name="T9" fmla="*/ 51 h 170"/>
                  <a:gd name="T10" fmla="*/ 34 w 178"/>
                  <a:gd name="T11" fmla="*/ 59 h 170"/>
                  <a:gd name="T12" fmla="*/ 42 w 178"/>
                  <a:gd name="T13" fmla="*/ 76 h 170"/>
                  <a:gd name="T14" fmla="*/ 59 w 178"/>
                  <a:gd name="T15" fmla="*/ 85 h 170"/>
                  <a:gd name="T16" fmla="*/ 68 w 178"/>
                  <a:gd name="T17" fmla="*/ 93 h 170"/>
                  <a:gd name="T18" fmla="*/ 76 w 178"/>
                  <a:gd name="T19" fmla="*/ 102 h 170"/>
                  <a:gd name="T20" fmla="*/ 93 w 178"/>
                  <a:gd name="T21" fmla="*/ 110 h 170"/>
                  <a:gd name="T22" fmla="*/ 102 w 178"/>
                  <a:gd name="T23" fmla="*/ 119 h 170"/>
                  <a:gd name="T24" fmla="*/ 119 w 178"/>
                  <a:gd name="T25" fmla="*/ 127 h 170"/>
                  <a:gd name="T26" fmla="*/ 127 w 178"/>
                  <a:gd name="T27" fmla="*/ 136 h 170"/>
                  <a:gd name="T28" fmla="*/ 136 w 178"/>
                  <a:gd name="T29" fmla="*/ 144 h 170"/>
                  <a:gd name="T30" fmla="*/ 153 w 178"/>
                  <a:gd name="T31" fmla="*/ 153 h 170"/>
                  <a:gd name="T32" fmla="*/ 161 w 178"/>
                  <a:gd name="T33" fmla="*/ 161 h 170"/>
                  <a:gd name="T34" fmla="*/ 161 w 178"/>
                  <a:gd name="T35" fmla="*/ 170 h 170"/>
                  <a:gd name="T36" fmla="*/ 178 w 178"/>
                  <a:gd name="T37" fmla="*/ 161 h 170"/>
                  <a:gd name="T38" fmla="*/ 169 w 178"/>
                  <a:gd name="T39" fmla="*/ 144 h 170"/>
                  <a:gd name="T40" fmla="*/ 161 w 178"/>
                  <a:gd name="T41" fmla="*/ 144 h 170"/>
                  <a:gd name="T42" fmla="*/ 144 w 178"/>
                  <a:gd name="T43" fmla="*/ 136 h 170"/>
                  <a:gd name="T44" fmla="*/ 136 w 178"/>
                  <a:gd name="T45" fmla="*/ 127 h 170"/>
                  <a:gd name="T46" fmla="*/ 127 w 178"/>
                  <a:gd name="T47" fmla="*/ 119 h 170"/>
                  <a:gd name="T48" fmla="*/ 110 w 178"/>
                  <a:gd name="T49" fmla="*/ 110 h 170"/>
                  <a:gd name="T50" fmla="*/ 102 w 178"/>
                  <a:gd name="T51" fmla="*/ 102 h 170"/>
                  <a:gd name="T52" fmla="*/ 85 w 178"/>
                  <a:gd name="T53" fmla="*/ 93 h 170"/>
                  <a:gd name="T54" fmla="*/ 76 w 178"/>
                  <a:gd name="T55" fmla="*/ 85 h 170"/>
                  <a:gd name="T56" fmla="*/ 59 w 178"/>
                  <a:gd name="T57" fmla="*/ 76 h 170"/>
                  <a:gd name="T58" fmla="*/ 51 w 178"/>
                  <a:gd name="T59" fmla="*/ 68 h 170"/>
                  <a:gd name="T60" fmla="*/ 42 w 178"/>
                  <a:gd name="T61" fmla="*/ 51 h 170"/>
                  <a:gd name="T62" fmla="*/ 34 w 178"/>
                  <a:gd name="T63" fmla="*/ 42 h 170"/>
                  <a:gd name="T64" fmla="*/ 25 w 178"/>
                  <a:gd name="T65" fmla="*/ 26 h 170"/>
                  <a:gd name="T66" fmla="*/ 17 w 178"/>
                  <a:gd name="T67" fmla="*/ 17 h 170"/>
                  <a:gd name="T68" fmla="*/ 17 w 178"/>
                  <a:gd name="T69" fmla="*/ 0 h 170"/>
                  <a:gd name="T70" fmla="*/ 17 w 178"/>
                  <a:gd name="T71" fmla="*/ 0 h 170"/>
                  <a:gd name="T72" fmla="*/ 0 w 178"/>
                  <a:gd name="T73" fmla="*/ 0 h 170"/>
                  <a:gd name="T74" fmla="*/ 0 w 178"/>
                  <a:gd name="T75" fmla="*/ 9 h 170"/>
                  <a:gd name="T76" fmla="*/ 0 w 178"/>
                  <a:gd name="T77" fmla="*/ 9 h 170"/>
                  <a:gd name="T78" fmla="*/ 0 w 178"/>
                  <a:gd name="T79" fmla="*/ 0 h 1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78"/>
                  <a:gd name="T121" fmla="*/ 0 h 170"/>
                  <a:gd name="T122" fmla="*/ 178 w 178"/>
                  <a:gd name="T123" fmla="*/ 170 h 1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78" h="170">
                    <a:moveTo>
                      <a:pt x="0" y="0"/>
                    </a:moveTo>
                    <a:lnTo>
                      <a:pt x="0" y="9"/>
                    </a:lnTo>
                    <a:lnTo>
                      <a:pt x="9" y="17"/>
                    </a:lnTo>
                    <a:lnTo>
                      <a:pt x="17" y="34"/>
                    </a:lnTo>
                    <a:lnTo>
                      <a:pt x="25" y="51"/>
                    </a:lnTo>
                    <a:lnTo>
                      <a:pt x="34" y="59"/>
                    </a:lnTo>
                    <a:lnTo>
                      <a:pt x="42" y="76"/>
                    </a:lnTo>
                    <a:lnTo>
                      <a:pt x="59" y="85"/>
                    </a:lnTo>
                    <a:lnTo>
                      <a:pt x="68" y="93"/>
                    </a:lnTo>
                    <a:lnTo>
                      <a:pt x="76" y="102"/>
                    </a:lnTo>
                    <a:lnTo>
                      <a:pt x="93" y="110"/>
                    </a:lnTo>
                    <a:lnTo>
                      <a:pt x="102" y="119"/>
                    </a:lnTo>
                    <a:lnTo>
                      <a:pt x="119" y="127"/>
                    </a:lnTo>
                    <a:lnTo>
                      <a:pt x="127" y="136"/>
                    </a:lnTo>
                    <a:lnTo>
                      <a:pt x="136" y="144"/>
                    </a:lnTo>
                    <a:lnTo>
                      <a:pt x="153" y="153"/>
                    </a:lnTo>
                    <a:lnTo>
                      <a:pt x="161" y="161"/>
                    </a:lnTo>
                    <a:lnTo>
                      <a:pt x="161" y="170"/>
                    </a:lnTo>
                    <a:lnTo>
                      <a:pt x="178" y="161"/>
                    </a:lnTo>
                    <a:lnTo>
                      <a:pt x="169" y="144"/>
                    </a:lnTo>
                    <a:lnTo>
                      <a:pt x="161" y="144"/>
                    </a:lnTo>
                    <a:lnTo>
                      <a:pt x="144" y="136"/>
                    </a:lnTo>
                    <a:lnTo>
                      <a:pt x="136" y="127"/>
                    </a:lnTo>
                    <a:lnTo>
                      <a:pt x="127" y="119"/>
                    </a:lnTo>
                    <a:lnTo>
                      <a:pt x="110" y="110"/>
                    </a:lnTo>
                    <a:lnTo>
                      <a:pt x="102" y="102"/>
                    </a:lnTo>
                    <a:lnTo>
                      <a:pt x="85" y="93"/>
                    </a:lnTo>
                    <a:lnTo>
                      <a:pt x="76" y="85"/>
                    </a:lnTo>
                    <a:lnTo>
                      <a:pt x="59" y="76"/>
                    </a:lnTo>
                    <a:lnTo>
                      <a:pt x="51" y="68"/>
                    </a:lnTo>
                    <a:lnTo>
                      <a:pt x="42" y="51"/>
                    </a:lnTo>
                    <a:lnTo>
                      <a:pt x="34" y="42"/>
                    </a:lnTo>
                    <a:lnTo>
                      <a:pt x="25" y="26"/>
                    </a:lnTo>
                    <a:lnTo>
                      <a:pt x="17" y="17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0" name="Freeform 120"/>
              <p:cNvSpPr>
                <a:spLocks/>
              </p:cNvSpPr>
              <p:nvPr/>
            </p:nvSpPr>
            <p:spPr bwMode="auto">
              <a:xfrm>
                <a:off x="889" y="2016"/>
                <a:ext cx="356" cy="322"/>
              </a:xfrm>
              <a:custGeom>
                <a:avLst/>
                <a:gdLst>
                  <a:gd name="T0" fmla="*/ 356 w 356"/>
                  <a:gd name="T1" fmla="*/ 136 h 322"/>
                  <a:gd name="T2" fmla="*/ 356 w 356"/>
                  <a:gd name="T3" fmla="*/ 119 h 322"/>
                  <a:gd name="T4" fmla="*/ 356 w 356"/>
                  <a:gd name="T5" fmla="*/ 102 h 322"/>
                  <a:gd name="T6" fmla="*/ 356 w 356"/>
                  <a:gd name="T7" fmla="*/ 76 h 322"/>
                  <a:gd name="T8" fmla="*/ 348 w 356"/>
                  <a:gd name="T9" fmla="*/ 59 h 322"/>
                  <a:gd name="T10" fmla="*/ 339 w 356"/>
                  <a:gd name="T11" fmla="*/ 42 h 322"/>
                  <a:gd name="T12" fmla="*/ 331 w 356"/>
                  <a:gd name="T13" fmla="*/ 25 h 322"/>
                  <a:gd name="T14" fmla="*/ 322 w 356"/>
                  <a:gd name="T15" fmla="*/ 17 h 322"/>
                  <a:gd name="T16" fmla="*/ 314 w 356"/>
                  <a:gd name="T17" fmla="*/ 8 h 322"/>
                  <a:gd name="T18" fmla="*/ 297 w 356"/>
                  <a:gd name="T19" fmla="*/ 0 h 322"/>
                  <a:gd name="T20" fmla="*/ 288 w 356"/>
                  <a:gd name="T21" fmla="*/ 0 h 322"/>
                  <a:gd name="T22" fmla="*/ 280 w 356"/>
                  <a:gd name="T23" fmla="*/ 0 h 322"/>
                  <a:gd name="T24" fmla="*/ 263 w 356"/>
                  <a:gd name="T25" fmla="*/ 0 h 322"/>
                  <a:gd name="T26" fmla="*/ 255 w 356"/>
                  <a:gd name="T27" fmla="*/ 0 h 322"/>
                  <a:gd name="T28" fmla="*/ 238 w 356"/>
                  <a:gd name="T29" fmla="*/ 0 h 322"/>
                  <a:gd name="T30" fmla="*/ 221 w 356"/>
                  <a:gd name="T31" fmla="*/ 0 h 322"/>
                  <a:gd name="T32" fmla="*/ 212 w 356"/>
                  <a:gd name="T33" fmla="*/ 8 h 322"/>
                  <a:gd name="T34" fmla="*/ 204 w 356"/>
                  <a:gd name="T35" fmla="*/ 8 h 322"/>
                  <a:gd name="T36" fmla="*/ 195 w 356"/>
                  <a:gd name="T37" fmla="*/ 17 h 322"/>
                  <a:gd name="T38" fmla="*/ 187 w 356"/>
                  <a:gd name="T39" fmla="*/ 25 h 322"/>
                  <a:gd name="T40" fmla="*/ 178 w 356"/>
                  <a:gd name="T41" fmla="*/ 34 h 322"/>
                  <a:gd name="T42" fmla="*/ 170 w 356"/>
                  <a:gd name="T43" fmla="*/ 42 h 322"/>
                  <a:gd name="T44" fmla="*/ 170 w 356"/>
                  <a:gd name="T45" fmla="*/ 51 h 322"/>
                  <a:gd name="T46" fmla="*/ 170 w 356"/>
                  <a:gd name="T47" fmla="*/ 59 h 322"/>
                  <a:gd name="T48" fmla="*/ 170 w 356"/>
                  <a:gd name="T49" fmla="*/ 68 h 322"/>
                  <a:gd name="T50" fmla="*/ 153 w 356"/>
                  <a:gd name="T51" fmla="*/ 68 h 322"/>
                  <a:gd name="T52" fmla="*/ 136 w 356"/>
                  <a:gd name="T53" fmla="*/ 68 h 322"/>
                  <a:gd name="T54" fmla="*/ 111 w 356"/>
                  <a:gd name="T55" fmla="*/ 68 h 322"/>
                  <a:gd name="T56" fmla="*/ 94 w 356"/>
                  <a:gd name="T57" fmla="*/ 68 h 322"/>
                  <a:gd name="T58" fmla="*/ 68 w 356"/>
                  <a:gd name="T59" fmla="*/ 76 h 322"/>
                  <a:gd name="T60" fmla="*/ 51 w 356"/>
                  <a:gd name="T61" fmla="*/ 85 h 322"/>
                  <a:gd name="T62" fmla="*/ 34 w 356"/>
                  <a:gd name="T63" fmla="*/ 102 h 322"/>
                  <a:gd name="T64" fmla="*/ 26 w 356"/>
                  <a:gd name="T65" fmla="*/ 119 h 322"/>
                  <a:gd name="T66" fmla="*/ 17 w 356"/>
                  <a:gd name="T67" fmla="*/ 136 h 322"/>
                  <a:gd name="T68" fmla="*/ 9 w 356"/>
                  <a:gd name="T69" fmla="*/ 161 h 322"/>
                  <a:gd name="T70" fmla="*/ 0 w 356"/>
                  <a:gd name="T71" fmla="*/ 195 h 322"/>
                  <a:gd name="T72" fmla="*/ 0 w 356"/>
                  <a:gd name="T73" fmla="*/ 220 h 322"/>
                  <a:gd name="T74" fmla="*/ 9 w 356"/>
                  <a:gd name="T75" fmla="*/ 246 h 322"/>
                  <a:gd name="T76" fmla="*/ 17 w 356"/>
                  <a:gd name="T77" fmla="*/ 271 h 322"/>
                  <a:gd name="T78" fmla="*/ 43 w 356"/>
                  <a:gd name="T79" fmla="*/ 296 h 322"/>
                  <a:gd name="T80" fmla="*/ 68 w 356"/>
                  <a:gd name="T81" fmla="*/ 313 h 322"/>
                  <a:gd name="T82" fmla="*/ 85 w 356"/>
                  <a:gd name="T83" fmla="*/ 322 h 322"/>
                  <a:gd name="T84" fmla="*/ 111 w 356"/>
                  <a:gd name="T85" fmla="*/ 322 h 322"/>
                  <a:gd name="T86" fmla="*/ 127 w 356"/>
                  <a:gd name="T87" fmla="*/ 322 h 322"/>
                  <a:gd name="T88" fmla="*/ 144 w 356"/>
                  <a:gd name="T89" fmla="*/ 313 h 322"/>
                  <a:gd name="T90" fmla="*/ 170 w 356"/>
                  <a:gd name="T91" fmla="*/ 313 h 322"/>
                  <a:gd name="T92" fmla="*/ 187 w 356"/>
                  <a:gd name="T93" fmla="*/ 296 h 322"/>
                  <a:gd name="T94" fmla="*/ 204 w 356"/>
                  <a:gd name="T95" fmla="*/ 288 h 322"/>
                  <a:gd name="T96" fmla="*/ 221 w 356"/>
                  <a:gd name="T97" fmla="*/ 271 h 322"/>
                  <a:gd name="T98" fmla="*/ 356 w 356"/>
                  <a:gd name="T99" fmla="*/ 136 h 32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6"/>
                  <a:gd name="T151" fmla="*/ 0 h 322"/>
                  <a:gd name="T152" fmla="*/ 356 w 356"/>
                  <a:gd name="T153" fmla="*/ 322 h 32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6" h="322">
                    <a:moveTo>
                      <a:pt x="356" y="136"/>
                    </a:moveTo>
                    <a:lnTo>
                      <a:pt x="356" y="119"/>
                    </a:lnTo>
                    <a:lnTo>
                      <a:pt x="356" y="102"/>
                    </a:lnTo>
                    <a:lnTo>
                      <a:pt x="356" y="76"/>
                    </a:lnTo>
                    <a:lnTo>
                      <a:pt x="348" y="59"/>
                    </a:lnTo>
                    <a:lnTo>
                      <a:pt x="339" y="42"/>
                    </a:lnTo>
                    <a:lnTo>
                      <a:pt x="331" y="25"/>
                    </a:lnTo>
                    <a:lnTo>
                      <a:pt x="322" y="17"/>
                    </a:lnTo>
                    <a:lnTo>
                      <a:pt x="314" y="8"/>
                    </a:lnTo>
                    <a:lnTo>
                      <a:pt x="297" y="0"/>
                    </a:lnTo>
                    <a:lnTo>
                      <a:pt x="288" y="0"/>
                    </a:lnTo>
                    <a:lnTo>
                      <a:pt x="280" y="0"/>
                    </a:lnTo>
                    <a:lnTo>
                      <a:pt x="263" y="0"/>
                    </a:lnTo>
                    <a:lnTo>
                      <a:pt x="255" y="0"/>
                    </a:lnTo>
                    <a:lnTo>
                      <a:pt x="238" y="0"/>
                    </a:lnTo>
                    <a:lnTo>
                      <a:pt x="221" y="0"/>
                    </a:lnTo>
                    <a:lnTo>
                      <a:pt x="212" y="8"/>
                    </a:lnTo>
                    <a:lnTo>
                      <a:pt x="204" y="8"/>
                    </a:lnTo>
                    <a:lnTo>
                      <a:pt x="195" y="17"/>
                    </a:lnTo>
                    <a:lnTo>
                      <a:pt x="187" y="25"/>
                    </a:lnTo>
                    <a:lnTo>
                      <a:pt x="178" y="34"/>
                    </a:lnTo>
                    <a:lnTo>
                      <a:pt x="170" y="42"/>
                    </a:lnTo>
                    <a:lnTo>
                      <a:pt x="170" y="51"/>
                    </a:lnTo>
                    <a:lnTo>
                      <a:pt x="170" y="59"/>
                    </a:lnTo>
                    <a:lnTo>
                      <a:pt x="170" y="68"/>
                    </a:lnTo>
                    <a:lnTo>
                      <a:pt x="153" y="68"/>
                    </a:lnTo>
                    <a:lnTo>
                      <a:pt x="136" y="68"/>
                    </a:lnTo>
                    <a:lnTo>
                      <a:pt x="111" y="68"/>
                    </a:lnTo>
                    <a:lnTo>
                      <a:pt x="94" y="68"/>
                    </a:lnTo>
                    <a:lnTo>
                      <a:pt x="68" y="76"/>
                    </a:lnTo>
                    <a:lnTo>
                      <a:pt x="51" y="85"/>
                    </a:lnTo>
                    <a:lnTo>
                      <a:pt x="34" y="102"/>
                    </a:lnTo>
                    <a:lnTo>
                      <a:pt x="26" y="119"/>
                    </a:lnTo>
                    <a:lnTo>
                      <a:pt x="17" y="136"/>
                    </a:lnTo>
                    <a:lnTo>
                      <a:pt x="9" y="161"/>
                    </a:lnTo>
                    <a:lnTo>
                      <a:pt x="0" y="195"/>
                    </a:lnTo>
                    <a:lnTo>
                      <a:pt x="0" y="220"/>
                    </a:lnTo>
                    <a:lnTo>
                      <a:pt x="9" y="246"/>
                    </a:lnTo>
                    <a:lnTo>
                      <a:pt x="17" y="271"/>
                    </a:lnTo>
                    <a:lnTo>
                      <a:pt x="43" y="296"/>
                    </a:lnTo>
                    <a:lnTo>
                      <a:pt x="68" y="313"/>
                    </a:lnTo>
                    <a:lnTo>
                      <a:pt x="85" y="322"/>
                    </a:lnTo>
                    <a:lnTo>
                      <a:pt x="111" y="322"/>
                    </a:lnTo>
                    <a:lnTo>
                      <a:pt x="127" y="322"/>
                    </a:lnTo>
                    <a:lnTo>
                      <a:pt x="144" y="313"/>
                    </a:lnTo>
                    <a:lnTo>
                      <a:pt x="170" y="313"/>
                    </a:lnTo>
                    <a:lnTo>
                      <a:pt x="187" y="296"/>
                    </a:lnTo>
                    <a:lnTo>
                      <a:pt x="204" y="288"/>
                    </a:lnTo>
                    <a:lnTo>
                      <a:pt x="221" y="271"/>
                    </a:lnTo>
                    <a:lnTo>
                      <a:pt x="356" y="1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1" name="Freeform 121"/>
              <p:cNvSpPr>
                <a:spLocks/>
              </p:cNvSpPr>
              <p:nvPr/>
            </p:nvSpPr>
            <p:spPr bwMode="auto">
              <a:xfrm>
                <a:off x="1194" y="2016"/>
                <a:ext cx="60" cy="136"/>
              </a:xfrm>
              <a:custGeom>
                <a:avLst/>
                <a:gdLst>
                  <a:gd name="T0" fmla="*/ 0 w 60"/>
                  <a:gd name="T1" fmla="*/ 17 h 136"/>
                  <a:gd name="T2" fmla="*/ 0 w 60"/>
                  <a:gd name="T3" fmla="*/ 17 h 136"/>
                  <a:gd name="T4" fmla="*/ 17 w 60"/>
                  <a:gd name="T5" fmla="*/ 25 h 136"/>
                  <a:gd name="T6" fmla="*/ 26 w 60"/>
                  <a:gd name="T7" fmla="*/ 34 h 136"/>
                  <a:gd name="T8" fmla="*/ 34 w 60"/>
                  <a:gd name="T9" fmla="*/ 51 h 136"/>
                  <a:gd name="T10" fmla="*/ 34 w 60"/>
                  <a:gd name="T11" fmla="*/ 59 h 136"/>
                  <a:gd name="T12" fmla="*/ 43 w 60"/>
                  <a:gd name="T13" fmla="*/ 76 h 136"/>
                  <a:gd name="T14" fmla="*/ 43 w 60"/>
                  <a:gd name="T15" fmla="*/ 102 h 136"/>
                  <a:gd name="T16" fmla="*/ 43 w 60"/>
                  <a:gd name="T17" fmla="*/ 119 h 136"/>
                  <a:gd name="T18" fmla="*/ 43 w 60"/>
                  <a:gd name="T19" fmla="*/ 136 h 136"/>
                  <a:gd name="T20" fmla="*/ 60 w 60"/>
                  <a:gd name="T21" fmla="*/ 136 h 136"/>
                  <a:gd name="T22" fmla="*/ 60 w 60"/>
                  <a:gd name="T23" fmla="*/ 119 h 136"/>
                  <a:gd name="T24" fmla="*/ 60 w 60"/>
                  <a:gd name="T25" fmla="*/ 102 h 136"/>
                  <a:gd name="T26" fmla="*/ 51 w 60"/>
                  <a:gd name="T27" fmla="*/ 76 h 136"/>
                  <a:gd name="T28" fmla="*/ 51 w 60"/>
                  <a:gd name="T29" fmla="*/ 59 h 136"/>
                  <a:gd name="T30" fmla="*/ 43 w 60"/>
                  <a:gd name="T31" fmla="*/ 42 h 136"/>
                  <a:gd name="T32" fmla="*/ 34 w 60"/>
                  <a:gd name="T33" fmla="*/ 25 h 136"/>
                  <a:gd name="T34" fmla="*/ 26 w 60"/>
                  <a:gd name="T35" fmla="*/ 8 h 136"/>
                  <a:gd name="T36" fmla="*/ 9 w 60"/>
                  <a:gd name="T37" fmla="*/ 0 h 136"/>
                  <a:gd name="T38" fmla="*/ 9 w 60"/>
                  <a:gd name="T39" fmla="*/ 0 h 136"/>
                  <a:gd name="T40" fmla="*/ 0 w 60"/>
                  <a:gd name="T41" fmla="*/ 17 h 1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0"/>
                  <a:gd name="T64" fmla="*/ 0 h 136"/>
                  <a:gd name="T65" fmla="*/ 60 w 60"/>
                  <a:gd name="T66" fmla="*/ 136 h 1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0" h="136">
                    <a:moveTo>
                      <a:pt x="0" y="17"/>
                    </a:moveTo>
                    <a:lnTo>
                      <a:pt x="0" y="17"/>
                    </a:lnTo>
                    <a:lnTo>
                      <a:pt x="17" y="25"/>
                    </a:lnTo>
                    <a:lnTo>
                      <a:pt x="26" y="34"/>
                    </a:lnTo>
                    <a:lnTo>
                      <a:pt x="34" y="51"/>
                    </a:lnTo>
                    <a:lnTo>
                      <a:pt x="34" y="59"/>
                    </a:lnTo>
                    <a:lnTo>
                      <a:pt x="43" y="76"/>
                    </a:lnTo>
                    <a:lnTo>
                      <a:pt x="43" y="102"/>
                    </a:lnTo>
                    <a:lnTo>
                      <a:pt x="43" y="119"/>
                    </a:lnTo>
                    <a:lnTo>
                      <a:pt x="43" y="136"/>
                    </a:lnTo>
                    <a:lnTo>
                      <a:pt x="60" y="136"/>
                    </a:lnTo>
                    <a:lnTo>
                      <a:pt x="60" y="119"/>
                    </a:lnTo>
                    <a:lnTo>
                      <a:pt x="60" y="102"/>
                    </a:lnTo>
                    <a:lnTo>
                      <a:pt x="51" y="76"/>
                    </a:lnTo>
                    <a:lnTo>
                      <a:pt x="51" y="59"/>
                    </a:lnTo>
                    <a:lnTo>
                      <a:pt x="43" y="42"/>
                    </a:lnTo>
                    <a:lnTo>
                      <a:pt x="34" y="25"/>
                    </a:lnTo>
                    <a:lnTo>
                      <a:pt x="26" y="8"/>
                    </a:lnTo>
                    <a:lnTo>
                      <a:pt x="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2" name="Freeform 122"/>
              <p:cNvSpPr>
                <a:spLocks/>
              </p:cNvSpPr>
              <p:nvPr/>
            </p:nvSpPr>
            <p:spPr bwMode="auto">
              <a:xfrm>
                <a:off x="1101" y="2008"/>
                <a:ext cx="102" cy="25"/>
              </a:xfrm>
              <a:custGeom>
                <a:avLst/>
                <a:gdLst>
                  <a:gd name="T0" fmla="*/ 0 w 102"/>
                  <a:gd name="T1" fmla="*/ 16 h 25"/>
                  <a:gd name="T2" fmla="*/ 0 w 102"/>
                  <a:gd name="T3" fmla="*/ 16 h 25"/>
                  <a:gd name="T4" fmla="*/ 17 w 102"/>
                  <a:gd name="T5" fmla="*/ 16 h 25"/>
                  <a:gd name="T6" fmla="*/ 26 w 102"/>
                  <a:gd name="T7" fmla="*/ 16 h 25"/>
                  <a:gd name="T8" fmla="*/ 43 w 102"/>
                  <a:gd name="T9" fmla="*/ 8 h 25"/>
                  <a:gd name="T10" fmla="*/ 51 w 102"/>
                  <a:gd name="T11" fmla="*/ 8 h 25"/>
                  <a:gd name="T12" fmla="*/ 68 w 102"/>
                  <a:gd name="T13" fmla="*/ 8 h 25"/>
                  <a:gd name="T14" fmla="*/ 76 w 102"/>
                  <a:gd name="T15" fmla="*/ 16 h 25"/>
                  <a:gd name="T16" fmla="*/ 85 w 102"/>
                  <a:gd name="T17" fmla="*/ 16 h 25"/>
                  <a:gd name="T18" fmla="*/ 93 w 102"/>
                  <a:gd name="T19" fmla="*/ 25 h 25"/>
                  <a:gd name="T20" fmla="*/ 102 w 102"/>
                  <a:gd name="T21" fmla="*/ 8 h 25"/>
                  <a:gd name="T22" fmla="*/ 93 w 102"/>
                  <a:gd name="T23" fmla="*/ 8 h 25"/>
                  <a:gd name="T24" fmla="*/ 76 w 102"/>
                  <a:gd name="T25" fmla="*/ 0 h 25"/>
                  <a:gd name="T26" fmla="*/ 68 w 102"/>
                  <a:gd name="T27" fmla="*/ 0 h 25"/>
                  <a:gd name="T28" fmla="*/ 51 w 102"/>
                  <a:gd name="T29" fmla="*/ 0 h 25"/>
                  <a:gd name="T30" fmla="*/ 43 w 102"/>
                  <a:gd name="T31" fmla="*/ 0 h 25"/>
                  <a:gd name="T32" fmla="*/ 26 w 102"/>
                  <a:gd name="T33" fmla="*/ 0 h 25"/>
                  <a:gd name="T34" fmla="*/ 9 w 102"/>
                  <a:gd name="T35" fmla="*/ 8 h 25"/>
                  <a:gd name="T36" fmla="*/ 0 w 102"/>
                  <a:gd name="T37" fmla="*/ 8 h 25"/>
                  <a:gd name="T38" fmla="*/ 0 w 102"/>
                  <a:gd name="T39" fmla="*/ 8 h 25"/>
                  <a:gd name="T40" fmla="*/ 0 w 102"/>
                  <a:gd name="T41" fmla="*/ 16 h 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2"/>
                  <a:gd name="T64" fmla="*/ 0 h 25"/>
                  <a:gd name="T65" fmla="*/ 102 w 102"/>
                  <a:gd name="T66" fmla="*/ 25 h 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2" h="25">
                    <a:moveTo>
                      <a:pt x="0" y="16"/>
                    </a:moveTo>
                    <a:lnTo>
                      <a:pt x="0" y="16"/>
                    </a:lnTo>
                    <a:lnTo>
                      <a:pt x="17" y="16"/>
                    </a:lnTo>
                    <a:lnTo>
                      <a:pt x="26" y="16"/>
                    </a:lnTo>
                    <a:lnTo>
                      <a:pt x="43" y="8"/>
                    </a:lnTo>
                    <a:lnTo>
                      <a:pt x="51" y="8"/>
                    </a:lnTo>
                    <a:lnTo>
                      <a:pt x="68" y="8"/>
                    </a:lnTo>
                    <a:lnTo>
                      <a:pt x="76" y="16"/>
                    </a:lnTo>
                    <a:lnTo>
                      <a:pt x="85" y="16"/>
                    </a:lnTo>
                    <a:lnTo>
                      <a:pt x="93" y="25"/>
                    </a:lnTo>
                    <a:lnTo>
                      <a:pt x="102" y="8"/>
                    </a:lnTo>
                    <a:lnTo>
                      <a:pt x="93" y="8"/>
                    </a:lnTo>
                    <a:lnTo>
                      <a:pt x="76" y="0"/>
                    </a:lnTo>
                    <a:lnTo>
                      <a:pt x="68" y="0"/>
                    </a:lnTo>
                    <a:lnTo>
                      <a:pt x="51" y="0"/>
                    </a:lnTo>
                    <a:lnTo>
                      <a:pt x="43" y="0"/>
                    </a:lnTo>
                    <a:lnTo>
                      <a:pt x="26" y="0"/>
                    </a:lnTo>
                    <a:lnTo>
                      <a:pt x="9" y="8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3" name="Freeform 123"/>
              <p:cNvSpPr>
                <a:spLocks/>
              </p:cNvSpPr>
              <p:nvPr/>
            </p:nvSpPr>
            <p:spPr bwMode="auto">
              <a:xfrm>
                <a:off x="1050" y="2016"/>
                <a:ext cx="51" cy="76"/>
              </a:xfrm>
              <a:custGeom>
                <a:avLst/>
                <a:gdLst>
                  <a:gd name="T0" fmla="*/ 9 w 51"/>
                  <a:gd name="T1" fmla="*/ 76 h 76"/>
                  <a:gd name="T2" fmla="*/ 17 w 51"/>
                  <a:gd name="T3" fmla="*/ 68 h 76"/>
                  <a:gd name="T4" fmla="*/ 17 w 51"/>
                  <a:gd name="T5" fmla="*/ 59 h 76"/>
                  <a:gd name="T6" fmla="*/ 17 w 51"/>
                  <a:gd name="T7" fmla="*/ 51 h 76"/>
                  <a:gd name="T8" fmla="*/ 17 w 51"/>
                  <a:gd name="T9" fmla="*/ 42 h 76"/>
                  <a:gd name="T10" fmla="*/ 26 w 51"/>
                  <a:gd name="T11" fmla="*/ 34 h 76"/>
                  <a:gd name="T12" fmla="*/ 26 w 51"/>
                  <a:gd name="T13" fmla="*/ 25 h 76"/>
                  <a:gd name="T14" fmla="*/ 34 w 51"/>
                  <a:gd name="T15" fmla="*/ 25 h 76"/>
                  <a:gd name="T16" fmla="*/ 43 w 51"/>
                  <a:gd name="T17" fmla="*/ 17 h 76"/>
                  <a:gd name="T18" fmla="*/ 51 w 51"/>
                  <a:gd name="T19" fmla="*/ 8 h 76"/>
                  <a:gd name="T20" fmla="*/ 51 w 51"/>
                  <a:gd name="T21" fmla="*/ 0 h 76"/>
                  <a:gd name="T22" fmla="*/ 34 w 51"/>
                  <a:gd name="T23" fmla="*/ 0 h 76"/>
                  <a:gd name="T24" fmla="*/ 26 w 51"/>
                  <a:gd name="T25" fmla="*/ 8 h 76"/>
                  <a:gd name="T26" fmla="*/ 17 w 51"/>
                  <a:gd name="T27" fmla="*/ 17 h 76"/>
                  <a:gd name="T28" fmla="*/ 9 w 51"/>
                  <a:gd name="T29" fmla="*/ 34 h 76"/>
                  <a:gd name="T30" fmla="*/ 9 w 51"/>
                  <a:gd name="T31" fmla="*/ 42 h 76"/>
                  <a:gd name="T32" fmla="*/ 0 w 51"/>
                  <a:gd name="T33" fmla="*/ 51 h 76"/>
                  <a:gd name="T34" fmla="*/ 0 w 51"/>
                  <a:gd name="T35" fmla="*/ 59 h 76"/>
                  <a:gd name="T36" fmla="*/ 0 w 51"/>
                  <a:gd name="T37" fmla="*/ 68 h 76"/>
                  <a:gd name="T38" fmla="*/ 9 w 51"/>
                  <a:gd name="T39" fmla="*/ 59 h 76"/>
                  <a:gd name="T40" fmla="*/ 9 w 51"/>
                  <a:gd name="T41" fmla="*/ 76 h 76"/>
                  <a:gd name="T42" fmla="*/ 17 w 51"/>
                  <a:gd name="T43" fmla="*/ 76 h 76"/>
                  <a:gd name="T44" fmla="*/ 17 w 51"/>
                  <a:gd name="T45" fmla="*/ 68 h 76"/>
                  <a:gd name="T46" fmla="*/ 9 w 51"/>
                  <a:gd name="T47" fmla="*/ 76 h 7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1"/>
                  <a:gd name="T73" fmla="*/ 0 h 76"/>
                  <a:gd name="T74" fmla="*/ 51 w 51"/>
                  <a:gd name="T75" fmla="*/ 76 h 7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1" h="76">
                    <a:moveTo>
                      <a:pt x="9" y="76"/>
                    </a:moveTo>
                    <a:lnTo>
                      <a:pt x="17" y="68"/>
                    </a:lnTo>
                    <a:lnTo>
                      <a:pt x="17" y="59"/>
                    </a:lnTo>
                    <a:lnTo>
                      <a:pt x="17" y="51"/>
                    </a:lnTo>
                    <a:lnTo>
                      <a:pt x="17" y="42"/>
                    </a:lnTo>
                    <a:lnTo>
                      <a:pt x="26" y="34"/>
                    </a:lnTo>
                    <a:lnTo>
                      <a:pt x="26" y="25"/>
                    </a:lnTo>
                    <a:lnTo>
                      <a:pt x="34" y="25"/>
                    </a:lnTo>
                    <a:lnTo>
                      <a:pt x="43" y="17"/>
                    </a:lnTo>
                    <a:lnTo>
                      <a:pt x="51" y="8"/>
                    </a:lnTo>
                    <a:lnTo>
                      <a:pt x="51" y="0"/>
                    </a:lnTo>
                    <a:lnTo>
                      <a:pt x="34" y="0"/>
                    </a:lnTo>
                    <a:lnTo>
                      <a:pt x="26" y="8"/>
                    </a:lnTo>
                    <a:lnTo>
                      <a:pt x="17" y="17"/>
                    </a:lnTo>
                    <a:lnTo>
                      <a:pt x="9" y="34"/>
                    </a:lnTo>
                    <a:lnTo>
                      <a:pt x="9" y="42"/>
                    </a:lnTo>
                    <a:lnTo>
                      <a:pt x="0" y="51"/>
                    </a:lnTo>
                    <a:lnTo>
                      <a:pt x="0" y="59"/>
                    </a:lnTo>
                    <a:lnTo>
                      <a:pt x="0" y="68"/>
                    </a:lnTo>
                    <a:lnTo>
                      <a:pt x="9" y="59"/>
                    </a:lnTo>
                    <a:lnTo>
                      <a:pt x="9" y="76"/>
                    </a:lnTo>
                    <a:lnTo>
                      <a:pt x="17" y="76"/>
                    </a:lnTo>
                    <a:lnTo>
                      <a:pt x="17" y="68"/>
                    </a:lnTo>
                    <a:lnTo>
                      <a:pt x="9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4" name="Freeform 124"/>
              <p:cNvSpPr>
                <a:spLocks/>
              </p:cNvSpPr>
              <p:nvPr/>
            </p:nvSpPr>
            <p:spPr bwMode="auto">
              <a:xfrm>
                <a:off x="906" y="2075"/>
                <a:ext cx="153" cy="60"/>
              </a:xfrm>
              <a:custGeom>
                <a:avLst/>
                <a:gdLst>
                  <a:gd name="T0" fmla="*/ 17 w 153"/>
                  <a:gd name="T1" fmla="*/ 60 h 60"/>
                  <a:gd name="T2" fmla="*/ 17 w 153"/>
                  <a:gd name="T3" fmla="*/ 60 h 60"/>
                  <a:gd name="T4" fmla="*/ 26 w 153"/>
                  <a:gd name="T5" fmla="*/ 43 h 60"/>
                  <a:gd name="T6" fmla="*/ 43 w 153"/>
                  <a:gd name="T7" fmla="*/ 34 h 60"/>
                  <a:gd name="T8" fmla="*/ 60 w 153"/>
                  <a:gd name="T9" fmla="*/ 26 h 60"/>
                  <a:gd name="T10" fmla="*/ 77 w 153"/>
                  <a:gd name="T11" fmla="*/ 17 h 60"/>
                  <a:gd name="T12" fmla="*/ 94 w 153"/>
                  <a:gd name="T13" fmla="*/ 17 h 60"/>
                  <a:gd name="T14" fmla="*/ 119 w 153"/>
                  <a:gd name="T15" fmla="*/ 17 h 60"/>
                  <a:gd name="T16" fmla="*/ 136 w 153"/>
                  <a:gd name="T17" fmla="*/ 17 h 60"/>
                  <a:gd name="T18" fmla="*/ 153 w 153"/>
                  <a:gd name="T19" fmla="*/ 17 h 60"/>
                  <a:gd name="T20" fmla="*/ 153 w 153"/>
                  <a:gd name="T21" fmla="*/ 0 h 60"/>
                  <a:gd name="T22" fmla="*/ 136 w 153"/>
                  <a:gd name="T23" fmla="*/ 0 h 60"/>
                  <a:gd name="T24" fmla="*/ 119 w 153"/>
                  <a:gd name="T25" fmla="*/ 0 h 60"/>
                  <a:gd name="T26" fmla="*/ 94 w 153"/>
                  <a:gd name="T27" fmla="*/ 0 h 60"/>
                  <a:gd name="T28" fmla="*/ 77 w 153"/>
                  <a:gd name="T29" fmla="*/ 9 h 60"/>
                  <a:gd name="T30" fmla="*/ 51 w 153"/>
                  <a:gd name="T31" fmla="*/ 9 h 60"/>
                  <a:gd name="T32" fmla="*/ 34 w 153"/>
                  <a:gd name="T33" fmla="*/ 26 h 60"/>
                  <a:gd name="T34" fmla="*/ 17 w 153"/>
                  <a:gd name="T35" fmla="*/ 34 h 60"/>
                  <a:gd name="T36" fmla="*/ 0 w 153"/>
                  <a:gd name="T37" fmla="*/ 51 h 60"/>
                  <a:gd name="T38" fmla="*/ 0 w 153"/>
                  <a:gd name="T39" fmla="*/ 51 h 60"/>
                  <a:gd name="T40" fmla="*/ 17 w 153"/>
                  <a:gd name="T41" fmla="*/ 60 h 6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3"/>
                  <a:gd name="T64" fmla="*/ 0 h 60"/>
                  <a:gd name="T65" fmla="*/ 153 w 153"/>
                  <a:gd name="T66" fmla="*/ 60 h 6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3" h="60">
                    <a:moveTo>
                      <a:pt x="17" y="60"/>
                    </a:moveTo>
                    <a:lnTo>
                      <a:pt x="17" y="60"/>
                    </a:lnTo>
                    <a:lnTo>
                      <a:pt x="26" y="43"/>
                    </a:lnTo>
                    <a:lnTo>
                      <a:pt x="43" y="34"/>
                    </a:lnTo>
                    <a:lnTo>
                      <a:pt x="60" y="26"/>
                    </a:lnTo>
                    <a:lnTo>
                      <a:pt x="77" y="17"/>
                    </a:lnTo>
                    <a:lnTo>
                      <a:pt x="94" y="17"/>
                    </a:lnTo>
                    <a:lnTo>
                      <a:pt x="119" y="17"/>
                    </a:lnTo>
                    <a:lnTo>
                      <a:pt x="136" y="17"/>
                    </a:lnTo>
                    <a:lnTo>
                      <a:pt x="153" y="17"/>
                    </a:lnTo>
                    <a:lnTo>
                      <a:pt x="153" y="0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94" y="0"/>
                    </a:lnTo>
                    <a:lnTo>
                      <a:pt x="77" y="9"/>
                    </a:lnTo>
                    <a:lnTo>
                      <a:pt x="51" y="9"/>
                    </a:lnTo>
                    <a:lnTo>
                      <a:pt x="34" y="26"/>
                    </a:lnTo>
                    <a:lnTo>
                      <a:pt x="17" y="34"/>
                    </a:lnTo>
                    <a:lnTo>
                      <a:pt x="0" y="51"/>
                    </a:lnTo>
                    <a:lnTo>
                      <a:pt x="17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5" name="Freeform 125"/>
              <p:cNvSpPr>
                <a:spLocks/>
              </p:cNvSpPr>
              <p:nvPr/>
            </p:nvSpPr>
            <p:spPr bwMode="auto">
              <a:xfrm>
                <a:off x="881" y="2126"/>
                <a:ext cx="85" cy="212"/>
              </a:xfrm>
              <a:custGeom>
                <a:avLst/>
                <a:gdLst>
                  <a:gd name="T0" fmla="*/ 85 w 85"/>
                  <a:gd name="T1" fmla="*/ 195 h 212"/>
                  <a:gd name="T2" fmla="*/ 85 w 85"/>
                  <a:gd name="T3" fmla="*/ 195 h 212"/>
                  <a:gd name="T4" fmla="*/ 51 w 85"/>
                  <a:gd name="T5" fmla="*/ 178 h 212"/>
                  <a:gd name="T6" fmla="*/ 34 w 85"/>
                  <a:gd name="T7" fmla="*/ 161 h 212"/>
                  <a:gd name="T8" fmla="*/ 17 w 85"/>
                  <a:gd name="T9" fmla="*/ 136 h 212"/>
                  <a:gd name="T10" fmla="*/ 17 w 85"/>
                  <a:gd name="T11" fmla="*/ 110 h 212"/>
                  <a:gd name="T12" fmla="*/ 17 w 85"/>
                  <a:gd name="T13" fmla="*/ 85 h 212"/>
                  <a:gd name="T14" fmla="*/ 17 w 85"/>
                  <a:gd name="T15" fmla="*/ 59 h 212"/>
                  <a:gd name="T16" fmla="*/ 25 w 85"/>
                  <a:gd name="T17" fmla="*/ 34 h 212"/>
                  <a:gd name="T18" fmla="*/ 42 w 85"/>
                  <a:gd name="T19" fmla="*/ 9 h 212"/>
                  <a:gd name="T20" fmla="*/ 25 w 85"/>
                  <a:gd name="T21" fmla="*/ 0 h 212"/>
                  <a:gd name="T22" fmla="*/ 17 w 85"/>
                  <a:gd name="T23" fmla="*/ 26 h 212"/>
                  <a:gd name="T24" fmla="*/ 8 w 85"/>
                  <a:gd name="T25" fmla="*/ 51 h 212"/>
                  <a:gd name="T26" fmla="*/ 0 w 85"/>
                  <a:gd name="T27" fmla="*/ 85 h 212"/>
                  <a:gd name="T28" fmla="*/ 0 w 85"/>
                  <a:gd name="T29" fmla="*/ 110 h 212"/>
                  <a:gd name="T30" fmla="*/ 8 w 85"/>
                  <a:gd name="T31" fmla="*/ 136 h 212"/>
                  <a:gd name="T32" fmla="*/ 25 w 85"/>
                  <a:gd name="T33" fmla="*/ 170 h 212"/>
                  <a:gd name="T34" fmla="*/ 42 w 85"/>
                  <a:gd name="T35" fmla="*/ 186 h 212"/>
                  <a:gd name="T36" fmla="*/ 76 w 85"/>
                  <a:gd name="T37" fmla="*/ 212 h 212"/>
                  <a:gd name="T38" fmla="*/ 76 w 85"/>
                  <a:gd name="T39" fmla="*/ 212 h 212"/>
                  <a:gd name="T40" fmla="*/ 85 w 85"/>
                  <a:gd name="T41" fmla="*/ 195 h 2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5"/>
                  <a:gd name="T64" fmla="*/ 0 h 212"/>
                  <a:gd name="T65" fmla="*/ 85 w 85"/>
                  <a:gd name="T66" fmla="*/ 212 h 2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5" h="212">
                    <a:moveTo>
                      <a:pt x="85" y="195"/>
                    </a:moveTo>
                    <a:lnTo>
                      <a:pt x="85" y="195"/>
                    </a:lnTo>
                    <a:lnTo>
                      <a:pt x="51" y="178"/>
                    </a:lnTo>
                    <a:lnTo>
                      <a:pt x="34" y="161"/>
                    </a:lnTo>
                    <a:lnTo>
                      <a:pt x="17" y="136"/>
                    </a:lnTo>
                    <a:lnTo>
                      <a:pt x="17" y="110"/>
                    </a:lnTo>
                    <a:lnTo>
                      <a:pt x="17" y="85"/>
                    </a:lnTo>
                    <a:lnTo>
                      <a:pt x="17" y="59"/>
                    </a:lnTo>
                    <a:lnTo>
                      <a:pt x="25" y="34"/>
                    </a:lnTo>
                    <a:lnTo>
                      <a:pt x="42" y="9"/>
                    </a:lnTo>
                    <a:lnTo>
                      <a:pt x="25" y="0"/>
                    </a:lnTo>
                    <a:lnTo>
                      <a:pt x="17" y="26"/>
                    </a:lnTo>
                    <a:lnTo>
                      <a:pt x="8" y="51"/>
                    </a:lnTo>
                    <a:lnTo>
                      <a:pt x="0" y="85"/>
                    </a:lnTo>
                    <a:lnTo>
                      <a:pt x="0" y="110"/>
                    </a:lnTo>
                    <a:lnTo>
                      <a:pt x="8" y="136"/>
                    </a:lnTo>
                    <a:lnTo>
                      <a:pt x="25" y="170"/>
                    </a:lnTo>
                    <a:lnTo>
                      <a:pt x="42" y="186"/>
                    </a:lnTo>
                    <a:lnTo>
                      <a:pt x="76" y="212"/>
                    </a:lnTo>
                    <a:lnTo>
                      <a:pt x="85" y="1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6" name="Freeform 126"/>
              <p:cNvSpPr>
                <a:spLocks/>
              </p:cNvSpPr>
              <p:nvPr/>
            </p:nvSpPr>
            <p:spPr bwMode="auto">
              <a:xfrm>
                <a:off x="957" y="2287"/>
                <a:ext cx="153" cy="59"/>
              </a:xfrm>
              <a:custGeom>
                <a:avLst/>
                <a:gdLst>
                  <a:gd name="T0" fmla="*/ 144 w 153"/>
                  <a:gd name="T1" fmla="*/ 0 h 59"/>
                  <a:gd name="T2" fmla="*/ 136 w 153"/>
                  <a:gd name="T3" fmla="*/ 9 h 59"/>
                  <a:gd name="T4" fmla="*/ 119 w 153"/>
                  <a:gd name="T5" fmla="*/ 25 h 59"/>
                  <a:gd name="T6" fmla="*/ 102 w 153"/>
                  <a:gd name="T7" fmla="*/ 34 h 59"/>
                  <a:gd name="T8" fmla="*/ 76 w 153"/>
                  <a:gd name="T9" fmla="*/ 42 h 59"/>
                  <a:gd name="T10" fmla="*/ 59 w 153"/>
                  <a:gd name="T11" fmla="*/ 42 h 59"/>
                  <a:gd name="T12" fmla="*/ 43 w 153"/>
                  <a:gd name="T13" fmla="*/ 42 h 59"/>
                  <a:gd name="T14" fmla="*/ 26 w 153"/>
                  <a:gd name="T15" fmla="*/ 42 h 59"/>
                  <a:gd name="T16" fmla="*/ 9 w 153"/>
                  <a:gd name="T17" fmla="*/ 34 h 59"/>
                  <a:gd name="T18" fmla="*/ 0 w 153"/>
                  <a:gd name="T19" fmla="*/ 51 h 59"/>
                  <a:gd name="T20" fmla="*/ 17 w 153"/>
                  <a:gd name="T21" fmla="*/ 51 h 59"/>
                  <a:gd name="T22" fmla="*/ 43 w 153"/>
                  <a:gd name="T23" fmla="*/ 59 h 59"/>
                  <a:gd name="T24" fmla="*/ 59 w 153"/>
                  <a:gd name="T25" fmla="*/ 59 h 59"/>
                  <a:gd name="T26" fmla="*/ 85 w 153"/>
                  <a:gd name="T27" fmla="*/ 51 h 59"/>
                  <a:gd name="T28" fmla="*/ 102 w 153"/>
                  <a:gd name="T29" fmla="*/ 42 h 59"/>
                  <a:gd name="T30" fmla="*/ 127 w 153"/>
                  <a:gd name="T31" fmla="*/ 34 h 59"/>
                  <a:gd name="T32" fmla="*/ 144 w 153"/>
                  <a:gd name="T33" fmla="*/ 25 h 59"/>
                  <a:gd name="T34" fmla="*/ 153 w 153"/>
                  <a:gd name="T35" fmla="*/ 9 h 59"/>
                  <a:gd name="T36" fmla="*/ 144 w 153"/>
                  <a:gd name="T37" fmla="*/ 0 h 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3"/>
                  <a:gd name="T58" fmla="*/ 0 h 59"/>
                  <a:gd name="T59" fmla="*/ 153 w 153"/>
                  <a:gd name="T60" fmla="*/ 59 h 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3" h="59">
                    <a:moveTo>
                      <a:pt x="144" y="0"/>
                    </a:moveTo>
                    <a:lnTo>
                      <a:pt x="136" y="9"/>
                    </a:lnTo>
                    <a:lnTo>
                      <a:pt x="119" y="25"/>
                    </a:lnTo>
                    <a:lnTo>
                      <a:pt x="102" y="34"/>
                    </a:lnTo>
                    <a:lnTo>
                      <a:pt x="76" y="42"/>
                    </a:lnTo>
                    <a:lnTo>
                      <a:pt x="59" y="42"/>
                    </a:lnTo>
                    <a:lnTo>
                      <a:pt x="43" y="42"/>
                    </a:lnTo>
                    <a:lnTo>
                      <a:pt x="26" y="42"/>
                    </a:lnTo>
                    <a:lnTo>
                      <a:pt x="9" y="34"/>
                    </a:lnTo>
                    <a:lnTo>
                      <a:pt x="0" y="51"/>
                    </a:lnTo>
                    <a:lnTo>
                      <a:pt x="17" y="51"/>
                    </a:lnTo>
                    <a:lnTo>
                      <a:pt x="43" y="59"/>
                    </a:lnTo>
                    <a:lnTo>
                      <a:pt x="59" y="59"/>
                    </a:lnTo>
                    <a:lnTo>
                      <a:pt x="85" y="51"/>
                    </a:lnTo>
                    <a:lnTo>
                      <a:pt x="102" y="42"/>
                    </a:lnTo>
                    <a:lnTo>
                      <a:pt x="127" y="34"/>
                    </a:lnTo>
                    <a:lnTo>
                      <a:pt x="144" y="25"/>
                    </a:lnTo>
                    <a:lnTo>
                      <a:pt x="153" y="9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7" name="Freeform 127"/>
              <p:cNvSpPr>
                <a:spLocks/>
              </p:cNvSpPr>
              <p:nvPr/>
            </p:nvSpPr>
            <p:spPr bwMode="auto">
              <a:xfrm>
                <a:off x="1050" y="2423"/>
                <a:ext cx="254" cy="144"/>
              </a:xfrm>
              <a:custGeom>
                <a:avLst/>
                <a:gdLst>
                  <a:gd name="T0" fmla="*/ 9 w 254"/>
                  <a:gd name="T1" fmla="*/ 0 h 144"/>
                  <a:gd name="T2" fmla="*/ 26 w 254"/>
                  <a:gd name="T3" fmla="*/ 8 h 144"/>
                  <a:gd name="T4" fmla="*/ 43 w 254"/>
                  <a:gd name="T5" fmla="*/ 8 h 144"/>
                  <a:gd name="T6" fmla="*/ 60 w 254"/>
                  <a:gd name="T7" fmla="*/ 17 h 144"/>
                  <a:gd name="T8" fmla="*/ 77 w 254"/>
                  <a:gd name="T9" fmla="*/ 17 h 144"/>
                  <a:gd name="T10" fmla="*/ 85 w 254"/>
                  <a:gd name="T11" fmla="*/ 17 h 144"/>
                  <a:gd name="T12" fmla="*/ 102 w 254"/>
                  <a:gd name="T13" fmla="*/ 25 h 144"/>
                  <a:gd name="T14" fmla="*/ 119 w 254"/>
                  <a:gd name="T15" fmla="*/ 25 h 144"/>
                  <a:gd name="T16" fmla="*/ 136 w 254"/>
                  <a:gd name="T17" fmla="*/ 25 h 144"/>
                  <a:gd name="T18" fmla="*/ 153 w 254"/>
                  <a:gd name="T19" fmla="*/ 25 h 144"/>
                  <a:gd name="T20" fmla="*/ 170 w 254"/>
                  <a:gd name="T21" fmla="*/ 25 h 144"/>
                  <a:gd name="T22" fmla="*/ 178 w 254"/>
                  <a:gd name="T23" fmla="*/ 25 h 144"/>
                  <a:gd name="T24" fmla="*/ 195 w 254"/>
                  <a:gd name="T25" fmla="*/ 25 h 144"/>
                  <a:gd name="T26" fmla="*/ 212 w 254"/>
                  <a:gd name="T27" fmla="*/ 17 h 144"/>
                  <a:gd name="T28" fmla="*/ 229 w 254"/>
                  <a:gd name="T29" fmla="*/ 17 h 144"/>
                  <a:gd name="T30" fmla="*/ 238 w 254"/>
                  <a:gd name="T31" fmla="*/ 8 h 144"/>
                  <a:gd name="T32" fmla="*/ 254 w 254"/>
                  <a:gd name="T33" fmla="*/ 0 h 144"/>
                  <a:gd name="T34" fmla="*/ 254 w 254"/>
                  <a:gd name="T35" fmla="*/ 25 h 144"/>
                  <a:gd name="T36" fmla="*/ 246 w 254"/>
                  <a:gd name="T37" fmla="*/ 42 h 144"/>
                  <a:gd name="T38" fmla="*/ 246 w 254"/>
                  <a:gd name="T39" fmla="*/ 67 h 144"/>
                  <a:gd name="T40" fmla="*/ 238 w 254"/>
                  <a:gd name="T41" fmla="*/ 84 h 144"/>
                  <a:gd name="T42" fmla="*/ 229 w 254"/>
                  <a:gd name="T43" fmla="*/ 110 h 144"/>
                  <a:gd name="T44" fmla="*/ 212 w 254"/>
                  <a:gd name="T45" fmla="*/ 127 h 144"/>
                  <a:gd name="T46" fmla="*/ 195 w 254"/>
                  <a:gd name="T47" fmla="*/ 135 h 144"/>
                  <a:gd name="T48" fmla="*/ 170 w 254"/>
                  <a:gd name="T49" fmla="*/ 144 h 144"/>
                  <a:gd name="T50" fmla="*/ 161 w 254"/>
                  <a:gd name="T51" fmla="*/ 144 h 144"/>
                  <a:gd name="T52" fmla="*/ 144 w 254"/>
                  <a:gd name="T53" fmla="*/ 144 h 144"/>
                  <a:gd name="T54" fmla="*/ 136 w 254"/>
                  <a:gd name="T55" fmla="*/ 135 h 144"/>
                  <a:gd name="T56" fmla="*/ 119 w 254"/>
                  <a:gd name="T57" fmla="*/ 135 h 144"/>
                  <a:gd name="T58" fmla="*/ 110 w 254"/>
                  <a:gd name="T59" fmla="*/ 135 h 144"/>
                  <a:gd name="T60" fmla="*/ 94 w 254"/>
                  <a:gd name="T61" fmla="*/ 127 h 144"/>
                  <a:gd name="T62" fmla="*/ 85 w 254"/>
                  <a:gd name="T63" fmla="*/ 118 h 144"/>
                  <a:gd name="T64" fmla="*/ 68 w 254"/>
                  <a:gd name="T65" fmla="*/ 110 h 144"/>
                  <a:gd name="T66" fmla="*/ 60 w 254"/>
                  <a:gd name="T67" fmla="*/ 101 h 144"/>
                  <a:gd name="T68" fmla="*/ 51 w 254"/>
                  <a:gd name="T69" fmla="*/ 93 h 144"/>
                  <a:gd name="T70" fmla="*/ 43 w 254"/>
                  <a:gd name="T71" fmla="*/ 84 h 144"/>
                  <a:gd name="T72" fmla="*/ 34 w 254"/>
                  <a:gd name="T73" fmla="*/ 76 h 144"/>
                  <a:gd name="T74" fmla="*/ 26 w 254"/>
                  <a:gd name="T75" fmla="*/ 67 h 144"/>
                  <a:gd name="T76" fmla="*/ 17 w 254"/>
                  <a:gd name="T77" fmla="*/ 50 h 144"/>
                  <a:gd name="T78" fmla="*/ 9 w 254"/>
                  <a:gd name="T79" fmla="*/ 42 h 144"/>
                  <a:gd name="T80" fmla="*/ 0 w 254"/>
                  <a:gd name="T81" fmla="*/ 33 h 144"/>
                  <a:gd name="T82" fmla="*/ 0 w 254"/>
                  <a:gd name="T83" fmla="*/ 25 h 144"/>
                  <a:gd name="T84" fmla="*/ 0 w 254"/>
                  <a:gd name="T85" fmla="*/ 17 h 144"/>
                  <a:gd name="T86" fmla="*/ 9 w 254"/>
                  <a:gd name="T87" fmla="*/ 8 h 144"/>
                  <a:gd name="T88" fmla="*/ 9 w 254"/>
                  <a:gd name="T89" fmla="*/ 0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54"/>
                  <a:gd name="T136" fmla="*/ 0 h 144"/>
                  <a:gd name="T137" fmla="*/ 254 w 254"/>
                  <a:gd name="T138" fmla="*/ 144 h 14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54" h="144">
                    <a:moveTo>
                      <a:pt x="9" y="0"/>
                    </a:moveTo>
                    <a:lnTo>
                      <a:pt x="26" y="8"/>
                    </a:lnTo>
                    <a:lnTo>
                      <a:pt x="43" y="8"/>
                    </a:lnTo>
                    <a:lnTo>
                      <a:pt x="60" y="17"/>
                    </a:lnTo>
                    <a:lnTo>
                      <a:pt x="77" y="17"/>
                    </a:lnTo>
                    <a:lnTo>
                      <a:pt x="85" y="17"/>
                    </a:lnTo>
                    <a:lnTo>
                      <a:pt x="102" y="25"/>
                    </a:lnTo>
                    <a:lnTo>
                      <a:pt x="119" y="25"/>
                    </a:lnTo>
                    <a:lnTo>
                      <a:pt x="136" y="25"/>
                    </a:lnTo>
                    <a:lnTo>
                      <a:pt x="153" y="25"/>
                    </a:lnTo>
                    <a:lnTo>
                      <a:pt x="170" y="25"/>
                    </a:lnTo>
                    <a:lnTo>
                      <a:pt x="178" y="25"/>
                    </a:lnTo>
                    <a:lnTo>
                      <a:pt x="195" y="25"/>
                    </a:lnTo>
                    <a:lnTo>
                      <a:pt x="212" y="17"/>
                    </a:lnTo>
                    <a:lnTo>
                      <a:pt x="229" y="17"/>
                    </a:lnTo>
                    <a:lnTo>
                      <a:pt x="238" y="8"/>
                    </a:lnTo>
                    <a:lnTo>
                      <a:pt x="254" y="0"/>
                    </a:lnTo>
                    <a:lnTo>
                      <a:pt x="254" y="25"/>
                    </a:lnTo>
                    <a:lnTo>
                      <a:pt x="246" y="42"/>
                    </a:lnTo>
                    <a:lnTo>
                      <a:pt x="246" y="67"/>
                    </a:lnTo>
                    <a:lnTo>
                      <a:pt x="238" y="84"/>
                    </a:lnTo>
                    <a:lnTo>
                      <a:pt x="229" y="110"/>
                    </a:lnTo>
                    <a:lnTo>
                      <a:pt x="212" y="127"/>
                    </a:lnTo>
                    <a:lnTo>
                      <a:pt x="195" y="135"/>
                    </a:lnTo>
                    <a:lnTo>
                      <a:pt x="170" y="144"/>
                    </a:lnTo>
                    <a:lnTo>
                      <a:pt x="161" y="144"/>
                    </a:lnTo>
                    <a:lnTo>
                      <a:pt x="144" y="144"/>
                    </a:lnTo>
                    <a:lnTo>
                      <a:pt x="136" y="135"/>
                    </a:lnTo>
                    <a:lnTo>
                      <a:pt x="119" y="135"/>
                    </a:lnTo>
                    <a:lnTo>
                      <a:pt x="110" y="135"/>
                    </a:lnTo>
                    <a:lnTo>
                      <a:pt x="94" y="127"/>
                    </a:lnTo>
                    <a:lnTo>
                      <a:pt x="85" y="118"/>
                    </a:lnTo>
                    <a:lnTo>
                      <a:pt x="68" y="110"/>
                    </a:lnTo>
                    <a:lnTo>
                      <a:pt x="60" y="101"/>
                    </a:lnTo>
                    <a:lnTo>
                      <a:pt x="51" y="93"/>
                    </a:lnTo>
                    <a:lnTo>
                      <a:pt x="43" y="84"/>
                    </a:lnTo>
                    <a:lnTo>
                      <a:pt x="34" y="76"/>
                    </a:lnTo>
                    <a:lnTo>
                      <a:pt x="26" y="67"/>
                    </a:lnTo>
                    <a:lnTo>
                      <a:pt x="17" y="50"/>
                    </a:lnTo>
                    <a:lnTo>
                      <a:pt x="9" y="42"/>
                    </a:lnTo>
                    <a:lnTo>
                      <a:pt x="0" y="33"/>
                    </a:lnTo>
                    <a:lnTo>
                      <a:pt x="0" y="25"/>
                    </a:lnTo>
                    <a:lnTo>
                      <a:pt x="0" y="17"/>
                    </a:lnTo>
                    <a:lnTo>
                      <a:pt x="9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8" name="Freeform 128"/>
              <p:cNvSpPr>
                <a:spLocks/>
              </p:cNvSpPr>
              <p:nvPr/>
            </p:nvSpPr>
            <p:spPr bwMode="auto">
              <a:xfrm>
                <a:off x="1059" y="2406"/>
                <a:ext cx="254" cy="50"/>
              </a:xfrm>
              <a:custGeom>
                <a:avLst/>
                <a:gdLst>
                  <a:gd name="T0" fmla="*/ 254 w 254"/>
                  <a:gd name="T1" fmla="*/ 17 h 50"/>
                  <a:gd name="T2" fmla="*/ 245 w 254"/>
                  <a:gd name="T3" fmla="*/ 17 h 50"/>
                  <a:gd name="T4" fmla="*/ 229 w 254"/>
                  <a:gd name="T5" fmla="*/ 17 h 50"/>
                  <a:gd name="T6" fmla="*/ 212 w 254"/>
                  <a:gd name="T7" fmla="*/ 25 h 50"/>
                  <a:gd name="T8" fmla="*/ 203 w 254"/>
                  <a:gd name="T9" fmla="*/ 34 h 50"/>
                  <a:gd name="T10" fmla="*/ 186 w 254"/>
                  <a:gd name="T11" fmla="*/ 34 h 50"/>
                  <a:gd name="T12" fmla="*/ 169 w 254"/>
                  <a:gd name="T13" fmla="*/ 34 h 50"/>
                  <a:gd name="T14" fmla="*/ 161 w 254"/>
                  <a:gd name="T15" fmla="*/ 34 h 50"/>
                  <a:gd name="T16" fmla="*/ 144 w 254"/>
                  <a:gd name="T17" fmla="*/ 34 h 50"/>
                  <a:gd name="T18" fmla="*/ 127 w 254"/>
                  <a:gd name="T19" fmla="*/ 34 h 50"/>
                  <a:gd name="T20" fmla="*/ 110 w 254"/>
                  <a:gd name="T21" fmla="*/ 34 h 50"/>
                  <a:gd name="T22" fmla="*/ 101 w 254"/>
                  <a:gd name="T23" fmla="*/ 34 h 50"/>
                  <a:gd name="T24" fmla="*/ 85 w 254"/>
                  <a:gd name="T25" fmla="*/ 34 h 50"/>
                  <a:gd name="T26" fmla="*/ 68 w 254"/>
                  <a:gd name="T27" fmla="*/ 25 h 50"/>
                  <a:gd name="T28" fmla="*/ 51 w 254"/>
                  <a:gd name="T29" fmla="*/ 25 h 50"/>
                  <a:gd name="T30" fmla="*/ 34 w 254"/>
                  <a:gd name="T31" fmla="*/ 17 h 50"/>
                  <a:gd name="T32" fmla="*/ 17 w 254"/>
                  <a:gd name="T33" fmla="*/ 17 h 50"/>
                  <a:gd name="T34" fmla="*/ 0 w 254"/>
                  <a:gd name="T35" fmla="*/ 17 h 50"/>
                  <a:gd name="T36" fmla="*/ 0 w 254"/>
                  <a:gd name="T37" fmla="*/ 25 h 50"/>
                  <a:gd name="T38" fmla="*/ 17 w 254"/>
                  <a:gd name="T39" fmla="*/ 34 h 50"/>
                  <a:gd name="T40" fmla="*/ 34 w 254"/>
                  <a:gd name="T41" fmla="*/ 34 h 50"/>
                  <a:gd name="T42" fmla="*/ 51 w 254"/>
                  <a:gd name="T43" fmla="*/ 34 h 50"/>
                  <a:gd name="T44" fmla="*/ 68 w 254"/>
                  <a:gd name="T45" fmla="*/ 42 h 50"/>
                  <a:gd name="T46" fmla="*/ 76 w 254"/>
                  <a:gd name="T47" fmla="*/ 42 h 50"/>
                  <a:gd name="T48" fmla="*/ 93 w 254"/>
                  <a:gd name="T49" fmla="*/ 42 h 50"/>
                  <a:gd name="T50" fmla="*/ 110 w 254"/>
                  <a:gd name="T51" fmla="*/ 50 h 50"/>
                  <a:gd name="T52" fmla="*/ 127 w 254"/>
                  <a:gd name="T53" fmla="*/ 50 h 50"/>
                  <a:gd name="T54" fmla="*/ 144 w 254"/>
                  <a:gd name="T55" fmla="*/ 50 h 50"/>
                  <a:gd name="T56" fmla="*/ 161 w 254"/>
                  <a:gd name="T57" fmla="*/ 50 h 50"/>
                  <a:gd name="T58" fmla="*/ 169 w 254"/>
                  <a:gd name="T59" fmla="*/ 50 h 50"/>
                  <a:gd name="T60" fmla="*/ 186 w 254"/>
                  <a:gd name="T61" fmla="*/ 50 h 50"/>
                  <a:gd name="T62" fmla="*/ 203 w 254"/>
                  <a:gd name="T63" fmla="*/ 42 h 50"/>
                  <a:gd name="T64" fmla="*/ 220 w 254"/>
                  <a:gd name="T65" fmla="*/ 42 h 50"/>
                  <a:gd name="T66" fmla="*/ 237 w 254"/>
                  <a:gd name="T67" fmla="*/ 34 h 50"/>
                  <a:gd name="T68" fmla="*/ 245 w 254"/>
                  <a:gd name="T69" fmla="*/ 25 h 50"/>
                  <a:gd name="T70" fmla="*/ 237 w 254"/>
                  <a:gd name="T71" fmla="*/ 17 h 50"/>
                  <a:gd name="T72" fmla="*/ 254 w 254"/>
                  <a:gd name="T73" fmla="*/ 17 h 50"/>
                  <a:gd name="T74" fmla="*/ 254 w 254"/>
                  <a:gd name="T75" fmla="*/ 0 h 50"/>
                  <a:gd name="T76" fmla="*/ 245 w 254"/>
                  <a:gd name="T77" fmla="*/ 17 h 50"/>
                  <a:gd name="T78" fmla="*/ 254 w 254"/>
                  <a:gd name="T79" fmla="*/ 17 h 5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54"/>
                  <a:gd name="T121" fmla="*/ 0 h 50"/>
                  <a:gd name="T122" fmla="*/ 254 w 254"/>
                  <a:gd name="T123" fmla="*/ 50 h 5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54" h="50">
                    <a:moveTo>
                      <a:pt x="254" y="17"/>
                    </a:moveTo>
                    <a:lnTo>
                      <a:pt x="245" y="17"/>
                    </a:lnTo>
                    <a:lnTo>
                      <a:pt x="229" y="17"/>
                    </a:lnTo>
                    <a:lnTo>
                      <a:pt x="212" y="25"/>
                    </a:lnTo>
                    <a:lnTo>
                      <a:pt x="203" y="34"/>
                    </a:lnTo>
                    <a:lnTo>
                      <a:pt x="186" y="34"/>
                    </a:lnTo>
                    <a:lnTo>
                      <a:pt x="169" y="34"/>
                    </a:lnTo>
                    <a:lnTo>
                      <a:pt x="161" y="34"/>
                    </a:lnTo>
                    <a:lnTo>
                      <a:pt x="144" y="34"/>
                    </a:lnTo>
                    <a:lnTo>
                      <a:pt x="127" y="34"/>
                    </a:lnTo>
                    <a:lnTo>
                      <a:pt x="110" y="34"/>
                    </a:lnTo>
                    <a:lnTo>
                      <a:pt x="101" y="34"/>
                    </a:lnTo>
                    <a:lnTo>
                      <a:pt x="85" y="34"/>
                    </a:lnTo>
                    <a:lnTo>
                      <a:pt x="68" y="25"/>
                    </a:lnTo>
                    <a:lnTo>
                      <a:pt x="51" y="25"/>
                    </a:lnTo>
                    <a:lnTo>
                      <a:pt x="34" y="17"/>
                    </a:lnTo>
                    <a:lnTo>
                      <a:pt x="17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17" y="34"/>
                    </a:lnTo>
                    <a:lnTo>
                      <a:pt x="34" y="34"/>
                    </a:lnTo>
                    <a:lnTo>
                      <a:pt x="51" y="34"/>
                    </a:lnTo>
                    <a:lnTo>
                      <a:pt x="68" y="42"/>
                    </a:lnTo>
                    <a:lnTo>
                      <a:pt x="76" y="42"/>
                    </a:lnTo>
                    <a:lnTo>
                      <a:pt x="93" y="42"/>
                    </a:lnTo>
                    <a:lnTo>
                      <a:pt x="110" y="50"/>
                    </a:lnTo>
                    <a:lnTo>
                      <a:pt x="127" y="50"/>
                    </a:lnTo>
                    <a:lnTo>
                      <a:pt x="144" y="50"/>
                    </a:lnTo>
                    <a:lnTo>
                      <a:pt x="161" y="50"/>
                    </a:lnTo>
                    <a:lnTo>
                      <a:pt x="169" y="50"/>
                    </a:lnTo>
                    <a:lnTo>
                      <a:pt x="186" y="50"/>
                    </a:lnTo>
                    <a:lnTo>
                      <a:pt x="203" y="42"/>
                    </a:lnTo>
                    <a:lnTo>
                      <a:pt x="220" y="42"/>
                    </a:lnTo>
                    <a:lnTo>
                      <a:pt x="237" y="34"/>
                    </a:lnTo>
                    <a:lnTo>
                      <a:pt x="245" y="25"/>
                    </a:lnTo>
                    <a:lnTo>
                      <a:pt x="237" y="17"/>
                    </a:lnTo>
                    <a:lnTo>
                      <a:pt x="254" y="17"/>
                    </a:lnTo>
                    <a:lnTo>
                      <a:pt x="254" y="0"/>
                    </a:lnTo>
                    <a:lnTo>
                      <a:pt x="245" y="17"/>
                    </a:lnTo>
                    <a:lnTo>
                      <a:pt x="254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09" name="Freeform 129"/>
              <p:cNvSpPr>
                <a:spLocks/>
              </p:cNvSpPr>
              <p:nvPr/>
            </p:nvSpPr>
            <p:spPr bwMode="auto">
              <a:xfrm>
                <a:off x="1220" y="2423"/>
                <a:ext cx="93" cy="144"/>
              </a:xfrm>
              <a:custGeom>
                <a:avLst/>
                <a:gdLst>
                  <a:gd name="T0" fmla="*/ 0 w 93"/>
                  <a:gd name="T1" fmla="*/ 144 h 144"/>
                  <a:gd name="T2" fmla="*/ 0 w 93"/>
                  <a:gd name="T3" fmla="*/ 144 h 144"/>
                  <a:gd name="T4" fmla="*/ 25 w 93"/>
                  <a:gd name="T5" fmla="*/ 144 h 144"/>
                  <a:gd name="T6" fmla="*/ 42 w 93"/>
                  <a:gd name="T7" fmla="*/ 127 h 144"/>
                  <a:gd name="T8" fmla="*/ 59 w 93"/>
                  <a:gd name="T9" fmla="*/ 110 h 144"/>
                  <a:gd name="T10" fmla="*/ 68 w 93"/>
                  <a:gd name="T11" fmla="*/ 93 h 144"/>
                  <a:gd name="T12" fmla="*/ 76 w 93"/>
                  <a:gd name="T13" fmla="*/ 67 h 144"/>
                  <a:gd name="T14" fmla="*/ 84 w 93"/>
                  <a:gd name="T15" fmla="*/ 42 h 144"/>
                  <a:gd name="T16" fmla="*/ 84 w 93"/>
                  <a:gd name="T17" fmla="*/ 25 h 144"/>
                  <a:gd name="T18" fmla="*/ 93 w 93"/>
                  <a:gd name="T19" fmla="*/ 0 h 144"/>
                  <a:gd name="T20" fmla="*/ 76 w 93"/>
                  <a:gd name="T21" fmla="*/ 0 h 144"/>
                  <a:gd name="T22" fmla="*/ 76 w 93"/>
                  <a:gd name="T23" fmla="*/ 25 h 144"/>
                  <a:gd name="T24" fmla="*/ 68 w 93"/>
                  <a:gd name="T25" fmla="*/ 42 h 144"/>
                  <a:gd name="T26" fmla="*/ 68 w 93"/>
                  <a:gd name="T27" fmla="*/ 67 h 144"/>
                  <a:gd name="T28" fmla="*/ 59 w 93"/>
                  <a:gd name="T29" fmla="*/ 84 h 144"/>
                  <a:gd name="T30" fmla="*/ 51 w 93"/>
                  <a:gd name="T31" fmla="*/ 101 h 144"/>
                  <a:gd name="T32" fmla="*/ 42 w 93"/>
                  <a:gd name="T33" fmla="*/ 118 h 144"/>
                  <a:gd name="T34" fmla="*/ 25 w 93"/>
                  <a:gd name="T35" fmla="*/ 127 h 144"/>
                  <a:gd name="T36" fmla="*/ 0 w 93"/>
                  <a:gd name="T37" fmla="*/ 135 h 144"/>
                  <a:gd name="T38" fmla="*/ 0 w 93"/>
                  <a:gd name="T39" fmla="*/ 135 h 144"/>
                  <a:gd name="T40" fmla="*/ 0 w 93"/>
                  <a:gd name="T41" fmla="*/ 144 h 14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144"/>
                  <a:gd name="T65" fmla="*/ 93 w 93"/>
                  <a:gd name="T66" fmla="*/ 144 h 14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144">
                    <a:moveTo>
                      <a:pt x="0" y="144"/>
                    </a:moveTo>
                    <a:lnTo>
                      <a:pt x="0" y="144"/>
                    </a:lnTo>
                    <a:lnTo>
                      <a:pt x="25" y="144"/>
                    </a:lnTo>
                    <a:lnTo>
                      <a:pt x="42" y="127"/>
                    </a:lnTo>
                    <a:lnTo>
                      <a:pt x="59" y="110"/>
                    </a:lnTo>
                    <a:lnTo>
                      <a:pt x="68" y="93"/>
                    </a:lnTo>
                    <a:lnTo>
                      <a:pt x="76" y="67"/>
                    </a:lnTo>
                    <a:lnTo>
                      <a:pt x="84" y="42"/>
                    </a:lnTo>
                    <a:lnTo>
                      <a:pt x="84" y="25"/>
                    </a:lnTo>
                    <a:lnTo>
                      <a:pt x="93" y="0"/>
                    </a:lnTo>
                    <a:lnTo>
                      <a:pt x="76" y="0"/>
                    </a:lnTo>
                    <a:lnTo>
                      <a:pt x="76" y="25"/>
                    </a:lnTo>
                    <a:lnTo>
                      <a:pt x="68" y="42"/>
                    </a:lnTo>
                    <a:lnTo>
                      <a:pt x="68" y="67"/>
                    </a:lnTo>
                    <a:lnTo>
                      <a:pt x="59" y="84"/>
                    </a:lnTo>
                    <a:lnTo>
                      <a:pt x="51" y="101"/>
                    </a:lnTo>
                    <a:lnTo>
                      <a:pt x="42" y="118"/>
                    </a:lnTo>
                    <a:lnTo>
                      <a:pt x="25" y="127"/>
                    </a:lnTo>
                    <a:lnTo>
                      <a:pt x="0" y="135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0" name="Freeform 130"/>
              <p:cNvSpPr>
                <a:spLocks/>
              </p:cNvSpPr>
              <p:nvPr/>
            </p:nvSpPr>
            <p:spPr bwMode="auto">
              <a:xfrm>
                <a:off x="1050" y="2448"/>
                <a:ext cx="170" cy="127"/>
              </a:xfrm>
              <a:custGeom>
                <a:avLst/>
                <a:gdLst>
                  <a:gd name="T0" fmla="*/ 0 w 170"/>
                  <a:gd name="T1" fmla="*/ 8 h 127"/>
                  <a:gd name="T2" fmla="*/ 0 w 170"/>
                  <a:gd name="T3" fmla="*/ 8 h 127"/>
                  <a:gd name="T4" fmla="*/ 0 w 170"/>
                  <a:gd name="T5" fmla="*/ 17 h 127"/>
                  <a:gd name="T6" fmla="*/ 9 w 170"/>
                  <a:gd name="T7" fmla="*/ 34 h 127"/>
                  <a:gd name="T8" fmla="*/ 17 w 170"/>
                  <a:gd name="T9" fmla="*/ 42 h 127"/>
                  <a:gd name="T10" fmla="*/ 26 w 170"/>
                  <a:gd name="T11" fmla="*/ 51 h 127"/>
                  <a:gd name="T12" fmla="*/ 34 w 170"/>
                  <a:gd name="T13" fmla="*/ 68 h 127"/>
                  <a:gd name="T14" fmla="*/ 43 w 170"/>
                  <a:gd name="T15" fmla="*/ 76 h 127"/>
                  <a:gd name="T16" fmla="*/ 60 w 170"/>
                  <a:gd name="T17" fmla="*/ 85 h 127"/>
                  <a:gd name="T18" fmla="*/ 68 w 170"/>
                  <a:gd name="T19" fmla="*/ 93 h 127"/>
                  <a:gd name="T20" fmla="*/ 77 w 170"/>
                  <a:gd name="T21" fmla="*/ 102 h 127"/>
                  <a:gd name="T22" fmla="*/ 94 w 170"/>
                  <a:gd name="T23" fmla="*/ 110 h 127"/>
                  <a:gd name="T24" fmla="*/ 102 w 170"/>
                  <a:gd name="T25" fmla="*/ 110 h 127"/>
                  <a:gd name="T26" fmla="*/ 119 w 170"/>
                  <a:gd name="T27" fmla="*/ 119 h 127"/>
                  <a:gd name="T28" fmla="*/ 127 w 170"/>
                  <a:gd name="T29" fmla="*/ 119 h 127"/>
                  <a:gd name="T30" fmla="*/ 144 w 170"/>
                  <a:gd name="T31" fmla="*/ 119 h 127"/>
                  <a:gd name="T32" fmla="*/ 161 w 170"/>
                  <a:gd name="T33" fmla="*/ 127 h 127"/>
                  <a:gd name="T34" fmla="*/ 170 w 170"/>
                  <a:gd name="T35" fmla="*/ 119 h 127"/>
                  <a:gd name="T36" fmla="*/ 170 w 170"/>
                  <a:gd name="T37" fmla="*/ 110 h 127"/>
                  <a:gd name="T38" fmla="*/ 161 w 170"/>
                  <a:gd name="T39" fmla="*/ 110 h 127"/>
                  <a:gd name="T40" fmla="*/ 144 w 170"/>
                  <a:gd name="T41" fmla="*/ 110 h 127"/>
                  <a:gd name="T42" fmla="*/ 136 w 170"/>
                  <a:gd name="T43" fmla="*/ 110 h 127"/>
                  <a:gd name="T44" fmla="*/ 119 w 170"/>
                  <a:gd name="T45" fmla="*/ 102 h 127"/>
                  <a:gd name="T46" fmla="*/ 110 w 170"/>
                  <a:gd name="T47" fmla="*/ 102 h 127"/>
                  <a:gd name="T48" fmla="*/ 94 w 170"/>
                  <a:gd name="T49" fmla="*/ 93 h 127"/>
                  <a:gd name="T50" fmla="*/ 85 w 170"/>
                  <a:gd name="T51" fmla="*/ 93 h 127"/>
                  <a:gd name="T52" fmla="*/ 77 w 170"/>
                  <a:gd name="T53" fmla="*/ 85 h 127"/>
                  <a:gd name="T54" fmla="*/ 68 w 170"/>
                  <a:gd name="T55" fmla="*/ 76 h 127"/>
                  <a:gd name="T56" fmla="*/ 51 w 170"/>
                  <a:gd name="T57" fmla="*/ 68 h 127"/>
                  <a:gd name="T58" fmla="*/ 43 w 170"/>
                  <a:gd name="T59" fmla="*/ 59 h 127"/>
                  <a:gd name="T60" fmla="*/ 34 w 170"/>
                  <a:gd name="T61" fmla="*/ 51 h 127"/>
                  <a:gd name="T62" fmla="*/ 26 w 170"/>
                  <a:gd name="T63" fmla="*/ 34 h 127"/>
                  <a:gd name="T64" fmla="*/ 17 w 170"/>
                  <a:gd name="T65" fmla="*/ 25 h 127"/>
                  <a:gd name="T66" fmla="*/ 17 w 170"/>
                  <a:gd name="T67" fmla="*/ 17 h 127"/>
                  <a:gd name="T68" fmla="*/ 9 w 170"/>
                  <a:gd name="T69" fmla="*/ 0 h 127"/>
                  <a:gd name="T70" fmla="*/ 9 w 170"/>
                  <a:gd name="T71" fmla="*/ 0 h 127"/>
                  <a:gd name="T72" fmla="*/ 0 w 170"/>
                  <a:gd name="T73" fmla="*/ 8 h 12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0"/>
                  <a:gd name="T112" fmla="*/ 0 h 127"/>
                  <a:gd name="T113" fmla="*/ 170 w 170"/>
                  <a:gd name="T114" fmla="*/ 127 h 12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0" h="127">
                    <a:moveTo>
                      <a:pt x="0" y="8"/>
                    </a:moveTo>
                    <a:lnTo>
                      <a:pt x="0" y="8"/>
                    </a:lnTo>
                    <a:lnTo>
                      <a:pt x="0" y="17"/>
                    </a:lnTo>
                    <a:lnTo>
                      <a:pt x="9" y="34"/>
                    </a:lnTo>
                    <a:lnTo>
                      <a:pt x="17" y="42"/>
                    </a:lnTo>
                    <a:lnTo>
                      <a:pt x="26" y="51"/>
                    </a:lnTo>
                    <a:lnTo>
                      <a:pt x="34" y="68"/>
                    </a:lnTo>
                    <a:lnTo>
                      <a:pt x="43" y="76"/>
                    </a:lnTo>
                    <a:lnTo>
                      <a:pt x="60" y="85"/>
                    </a:lnTo>
                    <a:lnTo>
                      <a:pt x="68" y="93"/>
                    </a:lnTo>
                    <a:lnTo>
                      <a:pt x="77" y="102"/>
                    </a:lnTo>
                    <a:lnTo>
                      <a:pt x="94" y="110"/>
                    </a:lnTo>
                    <a:lnTo>
                      <a:pt x="102" y="110"/>
                    </a:lnTo>
                    <a:lnTo>
                      <a:pt x="119" y="119"/>
                    </a:lnTo>
                    <a:lnTo>
                      <a:pt x="127" y="119"/>
                    </a:lnTo>
                    <a:lnTo>
                      <a:pt x="144" y="119"/>
                    </a:lnTo>
                    <a:lnTo>
                      <a:pt x="161" y="127"/>
                    </a:lnTo>
                    <a:lnTo>
                      <a:pt x="170" y="119"/>
                    </a:lnTo>
                    <a:lnTo>
                      <a:pt x="170" y="110"/>
                    </a:lnTo>
                    <a:lnTo>
                      <a:pt x="161" y="110"/>
                    </a:lnTo>
                    <a:lnTo>
                      <a:pt x="144" y="110"/>
                    </a:lnTo>
                    <a:lnTo>
                      <a:pt x="136" y="110"/>
                    </a:lnTo>
                    <a:lnTo>
                      <a:pt x="119" y="102"/>
                    </a:lnTo>
                    <a:lnTo>
                      <a:pt x="110" y="102"/>
                    </a:lnTo>
                    <a:lnTo>
                      <a:pt x="94" y="93"/>
                    </a:lnTo>
                    <a:lnTo>
                      <a:pt x="85" y="93"/>
                    </a:lnTo>
                    <a:lnTo>
                      <a:pt x="77" y="85"/>
                    </a:lnTo>
                    <a:lnTo>
                      <a:pt x="68" y="76"/>
                    </a:lnTo>
                    <a:lnTo>
                      <a:pt x="51" y="68"/>
                    </a:lnTo>
                    <a:lnTo>
                      <a:pt x="43" y="59"/>
                    </a:lnTo>
                    <a:lnTo>
                      <a:pt x="34" y="51"/>
                    </a:lnTo>
                    <a:lnTo>
                      <a:pt x="26" y="34"/>
                    </a:lnTo>
                    <a:lnTo>
                      <a:pt x="17" y="25"/>
                    </a:lnTo>
                    <a:lnTo>
                      <a:pt x="17" y="17"/>
                    </a:lnTo>
                    <a:lnTo>
                      <a:pt x="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1" name="Freeform 131"/>
              <p:cNvSpPr>
                <a:spLocks/>
              </p:cNvSpPr>
              <p:nvPr/>
            </p:nvSpPr>
            <p:spPr bwMode="auto">
              <a:xfrm>
                <a:off x="1042" y="2423"/>
                <a:ext cx="17" cy="33"/>
              </a:xfrm>
              <a:custGeom>
                <a:avLst/>
                <a:gdLst>
                  <a:gd name="T0" fmla="*/ 17 w 17"/>
                  <a:gd name="T1" fmla="*/ 0 h 33"/>
                  <a:gd name="T2" fmla="*/ 17 w 17"/>
                  <a:gd name="T3" fmla="*/ 0 h 33"/>
                  <a:gd name="T4" fmla="*/ 8 w 17"/>
                  <a:gd name="T5" fmla="*/ 0 h 33"/>
                  <a:gd name="T6" fmla="*/ 8 w 17"/>
                  <a:gd name="T7" fmla="*/ 8 h 33"/>
                  <a:gd name="T8" fmla="*/ 0 w 17"/>
                  <a:gd name="T9" fmla="*/ 25 h 33"/>
                  <a:gd name="T10" fmla="*/ 8 w 17"/>
                  <a:gd name="T11" fmla="*/ 33 h 33"/>
                  <a:gd name="T12" fmla="*/ 17 w 17"/>
                  <a:gd name="T13" fmla="*/ 25 h 33"/>
                  <a:gd name="T14" fmla="*/ 17 w 17"/>
                  <a:gd name="T15" fmla="*/ 25 h 33"/>
                  <a:gd name="T16" fmla="*/ 17 w 17"/>
                  <a:gd name="T17" fmla="*/ 17 h 33"/>
                  <a:gd name="T18" fmla="*/ 17 w 17"/>
                  <a:gd name="T19" fmla="*/ 8 h 33"/>
                  <a:gd name="T20" fmla="*/ 17 w 17"/>
                  <a:gd name="T21" fmla="*/ 8 h 33"/>
                  <a:gd name="T22" fmla="*/ 17 w 17"/>
                  <a:gd name="T23" fmla="*/ 8 h 33"/>
                  <a:gd name="T24" fmla="*/ 17 w 17"/>
                  <a:gd name="T25" fmla="*/ 0 h 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"/>
                  <a:gd name="T40" fmla="*/ 0 h 33"/>
                  <a:gd name="T41" fmla="*/ 17 w 17"/>
                  <a:gd name="T42" fmla="*/ 33 h 3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" h="33">
                    <a:moveTo>
                      <a:pt x="17" y="0"/>
                    </a:moveTo>
                    <a:lnTo>
                      <a:pt x="17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0" y="25"/>
                    </a:lnTo>
                    <a:lnTo>
                      <a:pt x="8" y="33"/>
                    </a:lnTo>
                    <a:lnTo>
                      <a:pt x="17" y="25"/>
                    </a:lnTo>
                    <a:lnTo>
                      <a:pt x="17" y="17"/>
                    </a:lnTo>
                    <a:lnTo>
                      <a:pt x="17" y="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2" name="Freeform 132"/>
              <p:cNvSpPr>
                <a:spLocks/>
              </p:cNvSpPr>
              <p:nvPr/>
            </p:nvSpPr>
            <p:spPr bwMode="auto">
              <a:xfrm>
                <a:off x="1033" y="2406"/>
                <a:ext cx="43" cy="67"/>
              </a:xfrm>
              <a:custGeom>
                <a:avLst/>
                <a:gdLst>
                  <a:gd name="T0" fmla="*/ 43 w 43"/>
                  <a:gd name="T1" fmla="*/ 0 h 67"/>
                  <a:gd name="T2" fmla="*/ 34 w 43"/>
                  <a:gd name="T3" fmla="*/ 0 h 67"/>
                  <a:gd name="T4" fmla="*/ 0 w 43"/>
                  <a:gd name="T5" fmla="*/ 59 h 67"/>
                  <a:gd name="T6" fmla="*/ 9 w 43"/>
                  <a:gd name="T7" fmla="*/ 67 h 67"/>
                  <a:gd name="T8" fmla="*/ 43 w 43"/>
                  <a:gd name="T9" fmla="*/ 0 h 67"/>
                  <a:gd name="T10" fmla="*/ 43 w 43"/>
                  <a:gd name="T11" fmla="*/ 0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3"/>
                  <a:gd name="T19" fmla="*/ 0 h 67"/>
                  <a:gd name="T20" fmla="*/ 43 w 43"/>
                  <a:gd name="T21" fmla="*/ 67 h 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3" h="67">
                    <a:moveTo>
                      <a:pt x="43" y="0"/>
                    </a:moveTo>
                    <a:lnTo>
                      <a:pt x="34" y="0"/>
                    </a:lnTo>
                    <a:lnTo>
                      <a:pt x="0" y="59"/>
                    </a:lnTo>
                    <a:lnTo>
                      <a:pt x="9" y="67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3" name="Freeform 133"/>
              <p:cNvSpPr>
                <a:spLocks/>
              </p:cNvSpPr>
              <p:nvPr/>
            </p:nvSpPr>
            <p:spPr bwMode="auto">
              <a:xfrm>
                <a:off x="1059" y="2185"/>
                <a:ext cx="51" cy="51"/>
              </a:xfrm>
              <a:custGeom>
                <a:avLst/>
                <a:gdLst>
                  <a:gd name="T0" fmla="*/ 42 w 51"/>
                  <a:gd name="T1" fmla="*/ 43 h 51"/>
                  <a:gd name="T2" fmla="*/ 42 w 51"/>
                  <a:gd name="T3" fmla="*/ 43 h 51"/>
                  <a:gd name="T4" fmla="*/ 51 w 51"/>
                  <a:gd name="T5" fmla="*/ 34 h 51"/>
                  <a:gd name="T6" fmla="*/ 42 w 51"/>
                  <a:gd name="T7" fmla="*/ 17 h 51"/>
                  <a:gd name="T8" fmla="*/ 42 w 51"/>
                  <a:gd name="T9" fmla="*/ 9 h 51"/>
                  <a:gd name="T10" fmla="*/ 34 w 51"/>
                  <a:gd name="T11" fmla="*/ 9 h 51"/>
                  <a:gd name="T12" fmla="*/ 34 w 51"/>
                  <a:gd name="T13" fmla="*/ 9 h 51"/>
                  <a:gd name="T14" fmla="*/ 25 w 51"/>
                  <a:gd name="T15" fmla="*/ 0 h 51"/>
                  <a:gd name="T16" fmla="*/ 25 w 51"/>
                  <a:gd name="T17" fmla="*/ 0 h 51"/>
                  <a:gd name="T18" fmla="*/ 17 w 51"/>
                  <a:gd name="T19" fmla="*/ 0 h 51"/>
                  <a:gd name="T20" fmla="*/ 17 w 51"/>
                  <a:gd name="T21" fmla="*/ 0 h 51"/>
                  <a:gd name="T22" fmla="*/ 8 w 51"/>
                  <a:gd name="T23" fmla="*/ 0 h 51"/>
                  <a:gd name="T24" fmla="*/ 8 w 51"/>
                  <a:gd name="T25" fmla="*/ 9 h 51"/>
                  <a:gd name="T26" fmla="*/ 0 w 51"/>
                  <a:gd name="T27" fmla="*/ 9 h 51"/>
                  <a:gd name="T28" fmla="*/ 0 w 51"/>
                  <a:gd name="T29" fmla="*/ 17 h 51"/>
                  <a:gd name="T30" fmla="*/ 0 w 51"/>
                  <a:gd name="T31" fmla="*/ 34 h 51"/>
                  <a:gd name="T32" fmla="*/ 8 w 51"/>
                  <a:gd name="T33" fmla="*/ 43 h 51"/>
                  <a:gd name="T34" fmla="*/ 8 w 51"/>
                  <a:gd name="T35" fmla="*/ 43 h 51"/>
                  <a:gd name="T36" fmla="*/ 17 w 51"/>
                  <a:gd name="T37" fmla="*/ 43 h 51"/>
                  <a:gd name="T38" fmla="*/ 17 w 51"/>
                  <a:gd name="T39" fmla="*/ 51 h 51"/>
                  <a:gd name="T40" fmla="*/ 25 w 51"/>
                  <a:gd name="T41" fmla="*/ 51 h 51"/>
                  <a:gd name="T42" fmla="*/ 25 w 51"/>
                  <a:gd name="T43" fmla="*/ 51 h 51"/>
                  <a:gd name="T44" fmla="*/ 34 w 51"/>
                  <a:gd name="T45" fmla="*/ 51 h 51"/>
                  <a:gd name="T46" fmla="*/ 34 w 51"/>
                  <a:gd name="T47" fmla="*/ 51 h 51"/>
                  <a:gd name="T48" fmla="*/ 42 w 51"/>
                  <a:gd name="T49" fmla="*/ 43 h 5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51"/>
                  <a:gd name="T77" fmla="*/ 51 w 51"/>
                  <a:gd name="T78" fmla="*/ 51 h 5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51">
                    <a:moveTo>
                      <a:pt x="42" y="43"/>
                    </a:moveTo>
                    <a:lnTo>
                      <a:pt x="42" y="43"/>
                    </a:lnTo>
                    <a:lnTo>
                      <a:pt x="51" y="34"/>
                    </a:lnTo>
                    <a:lnTo>
                      <a:pt x="42" y="17"/>
                    </a:lnTo>
                    <a:lnTo>
                      <a:pt x="42" y="9"/>
                    </a:lnTo>
                    <a:lnTo>
                      <a:pt x="34" y="9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17"/>
                    </a:lnTo>
                    <a:lnTo>
                      <a:pt x="0" y="34"/>
                    </a:lnTo>
                    <a:lnTo>
                      <a:pt x="8" y="43"/>
                    </a:lnTo>
                    <a:lnTo>
                      <a:pt x="17" y="43"/>
                    </a:lnTo>
                    <a:lnTo>
                      <a:pt x="17" y="51"/>
                    </a:lnTo>
                    <a:lnTo>
                      <a:pt x="25" y="51"/>
                    </a:lnTo>
                    <a:lnTo>
                      <a:pt x="34" y="51"/>
                    </a:lnTo>
                    <a:lnTo>
                      <a:pt x="42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4" name="Freeform 134"/>
              <p:cNvSpPr>
                <a:spLocks/>
              </p:cNvSpPr>
              <p:nvPr/>
            </p:nvSpPr>
            <p:spPr bwMode="auto">
              <a:xfrm>
                <a:off x="1093" y="2194"/>
                <a:ext cx="17" cy="42"/>
              </a:xfrm>
              <a:custGeom>
                <a:avLst/>
                <a:gdLst>
                  <a:gd name="T0" fmla="*/ 0 w 17"/>
                  <a:gd name="T1" fmla="*/ 8 h 42"/>
                  <a:gd name="T2" fmla="*/ 0 w 17"/>
                  <a:gd name="T3" fmla="*/ 8 h 42"/>
                  <a:gd name="T4" fmla="*/ 8 w 17"/>
                  <a:gd name="T5" fmla="*/ 17 h 42"/>
                  <a:gd name="T6" fmla="*/ 8 w 17"/>
                  <a:gd name="T7" fmla="*/ 25 h 42"/>
                  <a:gd name="T8" fmla="*/ 8 w 17"/>
                  <a:gd name="T9" fmla="*/ 25 h 42"/>
                  <a:gd name="T10" fmla="*/ 0 w 17"/>
                  <a:gd name="T11" fmla="*/ 34 h 42"/>
                  <a:gd name="T12" fmla="*/ 8 w 17"/>
                  <a:gd name="T13" fmla="*/ 42 h 42"/>
                  <a:gd name="T14" fmla="*/ 17 w 17"/>
                  <a:gd name="T15" fmla="*/ 34 h 42"/>
                  <a:gd name="T16" fmla="*/ 17 w 17"/>
                  <a:gd name="T17" fmla="*/ 25 h 42"/>
                  <a:gd name="T18" fmla="*/ 17 w 17"/>
                  <a:gd name="T19" fmla="*/ 8 h 42"/>
                  <a:gd name="T20" fmla="*/ 8 w 17"/>
                  <a:gd name="T21" fmla="*/ 0 h 42"/>
                  <a:gd name="T22" fmla="*/ 8 w 17"/>
                  <a:gd name="T23" fmla="*/ 0 h 42"/>
                  <a:gd name="T24" fmla="*/ 0 w 17"/>
                  <a:gd name="T25" fmla="*/ 8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"/>
                  <a:gd name="T40" fmla="*/ 0 h 42"/>
                  <a:gd name="T41" fmla="*/ 17 w 17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" h="42">
                    <a:moveTo>
                      <a:pt x="0" y="8"/>
                    </a:moveTo>
                    <a:lnTo>
                      <a:pt x="0" y="8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0" y="34"/>
                    </a:lnTo>
                    <a:lnTo>
                      <a:pt x="8" y="42"/>
                    </a:lnTo>
                    <a:lnTo>
                      <a:pt x="17" y="34"/>
                    </a:lnTo>
                    <a:lnTo>
                      <a:pt x="17" y="25"/>
                    </a:lnTo>
                    <a:lnTo>
                      <a:pt x="17" y="8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5" name="Freeform 135"/>
              <p:cNvSpPr>
                <a:spLocks/>
              </p:cNvSpPr>
              <p:nvPr/>
            </p:nvSpPr>
            <p:spPr bwMode="auto">
              <a:xfrm>
                <a:off x="1059" y="2177"/>
                <a:ext cx="42" cy="25"/>
              </a:xfrm>
              <a:custGeom>
                <a:avLst/>
                <a:gdLst>
                  <a:gd name="T0" fmla="*/ 8 w 42"/>
                  <a:gd name="T1" fmla="*/ 17 h 25"/>
                  <a:gd name="T2" fmla="*/ 8 w 42"/>
                  <a:gd name="T3" fmla="*/ 17 h 25"/>
                  <a:gd name="T4" fmla="*/ 17 w 42"/>
                  <a:gd name="T5" fmla="*/ 17 h 25"/>
                  <a:gd name="T6" fmla="*/ 17 w 42"/>
                  <a:gd name="T7" fmla="*/ 17 h 25"/>
                  <a:gd name="T8" fmla="*/ 17 w 42"/>
                  <a:gd name="T9" fmla="*/ 17 h 25"/>
                  <a:gd name="T10" fmla="*/ 25 w 42"/>
                  <a:gd name="T11" fmla="*/ 17 h 25"/>
                  <a:gd name="T12" fmla="*/ 25 w 42"/>
                  <a:gd name="T13" fmla="*/ 17 h 25"/>
                  <a:gd name="T14" fmla="*/ 25 w 42"/>
                  <a:gd name="T15" fmla="*/ 17 h 25"/>
                  <a:gd name="T16" fmla="*/ 34 w 42"/>
                  <a:gd name="T17" fmla="*/ 17 h 25"/>
                  <a:gd name="T18" fmla="*/ 34 w 42"/>
                  <a:gd name="T19" fmla="*/ 25 h 25"/>
                  <a:gd name="T20" fmla="*/ 42 w 42"/>
                  <a:gd name="T21" fmla="*/ 17 h 25"/>
                  <a:gd name="T22" fmla="*/ 42 w 42"/>
                  <a:gd name="T23" fmla="*/ 8 h 25"/>
                  <a:gd name="T24" fmla="*/ 34 w 42"/>
                  <a:gd name="T25" fmla="*/ 8 h 25"/>
                  <a:gd name="T26" fmla="*/ 34 w 42"/>
                  <a:gd name="T27" fmla="*/ 0 h 25"/>
                  <a:gd name="T28" fmla="*/ 25 w 42"/>
                  <a:gd name="T29" fmla="*/ 0 h 25"/>
                  <a:gd name="T30" fmla="*/ 17 w 42"/>
                  <a:gd name="T31" fmla="*/ 0 h 25"/>
                  <a:gd name="T32" fmla="*/ 17 w 42"/>
                  <a:gd name="T33" fmla="*/ 0 h 25"/>
                  <a:gd name="T34" fmla="*/ 8 w 42"/>
                  <a:gd name="T35" fmla="*/ 8 h 25"/>
                  <a:gd name="T36" fmla="*/ 0 w 42"/>
                  <a:gd name="T37" fmla="*/ 8 h 25"/>
                  <a:gd name="T38" fmla="*/ 0 w 42"/>
                  <a:gd name="T39" fmla="*/ 8 h 25"/>
                  <a:gd name="T40" fmla="*/ 8 w 42"/>
                  <a:gd name="T41" fmla="*/ 17 h 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25"/>
                  <a:gd name="T65" fmla="*/ 42 w 42"/>
                  <a:gd name="T66" fmla="*/ 25 h 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25">
                    <a:moveTo>
                      <a:pt x="8" y="17"/>
                    </a:moveTo>
                    <a:lnTo>
                      <a:pt x="8" y="17"/>
                    </a:lnTo>
                    <a:lnTo>
                      <a:pt x="17" y="17"/>
                    </a:lnTo>
                    <a:lnTo>
                      <a:pt x="25" y="17"/>
                    </a:lnTo>
                    <a:lnTo>
                      <a:pt x="34" y="17"/>
                    </a:lnTo>
                    <a:lnTo>
                      <a:pt x="34" y="25"/>
                    </a:lnTo>
                    <a:lnTo>
                      <a:pt x="42" y="17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6" name="Freeform 136"/>
              <p:cNvSpPr>
                <a:spLocks/>
              </p:cNvSpPr>
              <p:nvPr/>
            </p:nvSpPr>
            <p:spPr bwMode="auto">
              <a:xfrm>
                <a:off x="1050" y="2185"/>
                <a:ext cx="17" cy="43"/>
              </a:xfrm>
              <a:custGeom>
                <a:avLst/>
                <a:gdLst>
                  <a:gd name="T0" fmla="*/ 17 w 17"/>
                  <a:gd name="T1" fmla="*/ 34 h 43"/>
                  <a:gd name="T2" fmla="*/ 17 w 17"/>
                  <a:gd name="T3" fmla="*/ 34 h 43"/>
                  <a:gd name="T4" fmla="*/ 17 w 17"/>
                  <a:gd name="T5" fmla="*/ 26 h 43"/>
                  <a:gd name="T6" fmla="*/ 17 w 17"/>
                  <a:gd name="T7" fmla="*/ 17 h 43"/>
                  <a:gd name="T8" fmla="*/ 17 w 17"/>
                  <a:gd name="T9" fmla="*/ 17 h 43"/>
                  <a:gd name="T10" fmla="*/ 17 w 17"/>
                  <a:gd name="T11" fmla="*/ 9 h 43"/>
                  <a:gd name="T12" fmla="*/ 9 w 17"/>
                  <a:gd name="T13" fmla="*/ 0 h 43"/>
                  <a:gd name="T14" fmla="*/ 9 w 17"/>
                  <a:gd name="T15" fmla="*/ 9 h 43"/>
                  <a:gd name="T16" fmla="*/ 0 w 17"/>
                  <a:gd name="T17" fmla="*/ 17 h 43"/>
                  <a:gd name="T18" fmla="*/ 9 w 17"/>
                  <a:gd name="T19" fmla="*/ 34 h 43"/>
                  <a:gd name="T20" fmla="*/ 9 w 17"/>
                  <a:gd name="T21" fmla="*/ 43 h 43"/>
                  <a:gd name="T22" fmla="*/ 9 w 17"/>
                  <a:gd name="T23" fmla="*/ 43 h 43"/>
                  <a:gd name="T24" fmla="*/ 17 w 17"/>
                  <a:gd name="T25" fmla="*/ 34 h 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"/>
                  <a:gd name="T40" fmla="*/ 0 h 43"/>
                  <a:gd name="T41" fmla="*/ 17 w 17"/>
                  <a:gd name="T42" fmla="*/ 43 h 4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" h="43">
                    <a:moveTo>
                      <a:pt x="17" y="34"/>
                    </a:moveTo>
                    <a:lnTo>
                      <a:pt x="17" y="34"/>
                    </a:lnTo>
                    <a:lnTo>
                      <a:pt x="17" y="26"/>
                    </a:lnTo>
                    <a:lnTo>
                      <a:pt x="17" y="17"/>
                    </a:lnTo>
                    <a:lnTo>
                      <a:pt x="17" y="9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17"/>
                    </a:lnTo>
                    <a:lnTo>
                      <a:pt x="9" y="34"/>
                    </a:lnTo>
                    <a:lnTo>
                      <a:pt x="9" y="43"/>
                    </a:ln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7" name="Freeform 137"/>
              <p:cNvSpPr>
                <a:spLocks/>
              </p:cNvSpPr>
              <p:nvPr/>
            </p:nvSpPr>
            <p:spPr bwMode="auto">
              <a:xfrm>
                <a:off x="1059" y="2219"/>
                <a:ext cx="42" cy="26"/>
              </a:xfrm>
              <a:custGeom>
                <a:avLst/>
                <a:gdLst>
                  <a:gd name="T0" fmla="*/ 34 w 42"/>
                  <a:gd name="T1" fmla="*/ 9 h 26"/>
                  <a:gd name="T2" fmla="*/ 34 w 42"/>
                  <a:gd name="T3" fmla="*/ 9 h 26"/>
                  <a:gd name="T4" fmla="*/ 34 w 42"/>
                  <a:gd name="T5" fmla="*/ 9 h 26"/>
                  <a:gd name="T6" fmla="*/ 34 w 42"/>
                  <a:gd name="T7" fmla="*/ 9 h 26"/>
                  <a:gd name="T8" fmla="*/ 25 w 42"/>
                  <a:gd name="T9" fmla="*/ 9 h 26"/>
                  <a:gd name="T10" fmla="*/ 25 w 42"/>
                  <a:gd name="T11" fmla="*/ 9 h 26"/>
                  <a:gd name="T12" fmla="*/ 25 w 42"/>
                  <a:gd name="T13" fmla="*/ 9 h 26"/>
                  <a:gd name="T14" fmla="*/ 17 w 42"/>
                  <a:gd name="T15" fmla="*/ 9 h 26"/>
                  <a:gd name="T16" fmla="*/ 17 w 42"/>
                  <a:gd name="T17" fmla="*/ 0 h 26"/>
                  <a:gd name="T18" fmla="*/ 8 w 42"/>
                  <a:gd name="T19" fmla="*/ 0 h 26"/>
                  <a:gd name="T20" fmla="*/ 0 w 42"/>
                  <a:gd name="T21" fmla="*/ 9 h 26"/>
                  <a:gd name="T22" fmla="*/ 8 w 42"/>
                  <a:gd name="T23" fmla="*/ 17 h 26"/>
                  <a:gd name="T24" fmla="*/ 8 w 42"/>
                  <a:gd name="T25" fmla="*/ 17 h 26"/>
                  <a:gd name="T26" fmla="*/ 17 w 42"/>
                  <a:gd name="T27" fmla="*/ 17 h 26"/>
                  <a:gd name="T28" fmla="*/ 25 w 42"/>
                  <a:gd name="T29" fmla="*/ 26 h 26"/>
                  <a:gd name="T30" fmla="*/ 25 w 42"/>
                  <a:gd name="T31" fmla="*/ 26 h 26"/>
                  <a:gd name="T32" fmla="*/ 34 w 42"/>
                  <a:gd name="T33" fmla="*/ 26 h 26"/>
                  <a:gd name="T34" fmla="*/ 42 w 42"/>
                  <a:gd name="T35" fmla="*/ 17 h 26"/>
                  <a:gd name="T36" fmla="*/ 42 w 42"/>
                  <a:gd name="T37" fmla="*/ 17 h 26"/>
                  <a:gd name="T38" fmla="*/ 42 w 42"/>
                  <a:gd name="T39" fmla="*/ 17 h 26"/>
                  <a:gd name="T40" fmla="*/ 34 w 42"/>
                  <a:gd name="T41" fmla="*/ 9 h 2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26"/>
                  <a:gd name="T65" fmla="*/ 42 w 42"/>
                  <a:gd name="T66" fmla="*/ 26 h 2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26">
                    <a:moveTo>
                      <a:pt x="34" y="9"/>
                    </a:moveTo>
                    <a:lnTo>
                      <a:pt x="34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8" y="17"/>
                    </a:lnTo>
                    <a:lnTo>
                      <a:pt x="17" y="17"/>
                    </a:lnTo>
                    <a:lnTo>
                      <a:pt x="25" y="26"/>
                    </a:lnTo>
                    <a:lnTo>
                      <a:pt x="34" y="26"/>
                    </a:lnTo>
                    <a:lnTo>
                      <a:pt x="42" y="17"/>
                    </a:lnTo>
                    <a:lnTo>
                      <a:pt x="3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8" name="Freeform 138"/>
              <p:cNvSpPr>
                <a:spLocks/>
              </p:cNvSpPr>
              <p:nvPr/>
            </p:nvSpPr>
            <p:spPr bwMode="auto">
              <a:xfrm>
                <a:off x="1152" y="2135"/>
                <a:ext cx="42" cy="50"/>
              </a:xfrm>
              <a:custGeom>
                <a:avLst/>
                <a:gdLst>
                  <a:gd name="T0" fmla="*/ 42 w 42"/>
                  <a:gd name="T1" fmla="*/ 42 h 50"/>
                  <a:gd name="T2" fmla="*/ 42 w 42"/>
                  <a:gd name="T3" fmla="*/ 42 h 50"/>
                  <a:gd name="T4" fmla="*/ 42 w 42"/>
                  <a:gd name="T5" fmla="*/ 33 h 50"/>
                  <a:gd name="T6" fmla="*/ 42 w 42"/>
                  <a:gd name="T7" fmla="*/ 17 h 50"/>
                  <a:gd name="T8" fmla="*/ 42 w 42"/>
                  <a:gd name="T9" fmla="*/ 8 h 50"/>
                  <a:gd name="T10" fmla="*/ 34 w 42"/>
                  <a:gd name="T11" fmla="*/ 8 h 50"/>
                  <a:gd name="T12" fmla="*/ 34 w 42"/>
                  <a:gd name="T13" fmla="*/ 8 h 50"/>
                  <a:gd name="T14" fmla="*/ 25 w 42"/>
                  <a:gd name="T15" fmla="*/ 0 h 50"/>
                  <a:gd name="T16" fmla="*/ 25 w 42"/>
                  <a:gd name="T17" fmla="*/ 0 h 50"/>
                  <a:gd name="T18" fmla="*/ 17 w 42"/>
                  <a:gd name="T19" fmla="*/ 0 h 50"/>
                  <a:gd name="T20" fmla="*/ 17 w 42"/>
                  <a:gd name="T21" fmla="*/ 0 h 50"/>
                  <a:gd name="T22" fmla="*/ 8 w 42"/>
                  <a:gd name="T23" fmla="*/ 0 h 50"/>
                  <a:gd name="T24" fmla="*/ 8 w 42"/>
                  <a:gd name="T25" fmla="*/ 8 h 50"/>
                  <a:gd name="T26" fmla="*/ 0 w 42"/>
                  <a:gd name="T27" fmla="*/ 8 h 50"/>
                  <a:gd name="T28" fmla="*/ 0 w 42"/>
                  <a:gd name="T29" fmla="*/ 17 h 50"/>
                  <a:gd name="T30" fmla="*/ 0 w 42"/>
                  <a:gd name="T31" fmla="*/ 33 h 50"/>
                  <a:gd name="T32" fmla="*/ 8 w 42"/>
                  <a:gd name="T33" fmla="*/ 42 h 50"/>
                  <a:gd name="T34" fmla="*/ 8 w 42"/>
                  <a:gd name="T35" fmla="*/ 42 h 50"/>
                  <a:gd name="T36" fmla="*/ 17 w 42"/>
                  <a:gd name="T37" fmla="*/ 42 h 50"/>
                  <a:gd name="T38" fmla="*/ 17 w 42"/>
                  <a:gd name="T39" fmla="*/ 50 h 50"/>
                  <a:gd name="T40" fmla="*/ 25 w 42"/>
                  <a:gd name="T41" fmla="*/ 50 h 50"/>
                  <a:gd name="T42" fmla="*/ 25 w 42"/>
                  <a:gd name="T43" fmla="*/ 50 h 50"/>
                  <a:gd name="T44" fmla="*/ 34 w 42"/>
                  <a:gd name="T45" fmla="*/ 50 h 50"/>
                  <a:gd name="T46" fmla="*/ 34 w 42"/>
                  <a:gd name="T47" fmla="*/ 50 h 50"/>
                  <a:gd name="T48" fmla="*/ 42 w 42"/>
                  <a:gd name="T49" fmla="*/ 42 h 5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2"/>
                  <a:gd name="T76" fmla="*/ 0 h 50"/>
                  <a:gd name="T77" fmla="*/ 42 w 42"/>
                  <a:gd name="T78" fmla="*/ 50 h 5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2" h="50">
                    <a:moveTo>
                      <a:pt x="42" y="42"/>
                    </a:moveTo>
                    <a:lnTo>
                      <a:pt x="42" y="42"/>
                    </a:lnTo>
                    <a:lnTo>
                      <a:pt x="42" y="33"/>
                    </a:lnTo>
                    <a:lnTo>
                      <a:pt x="42" y="17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17"/>
                    </a:lnTo>
                    <a:lnTo>
                      <a:pt x="0" y="33"/>
                    </a:lnTo>
                    <a:lnTo>
                      <a:pt x="8" y="42"/>
                    </a:lnTo>
                    <a:lnTo>
                      <a:pt x="17" y="42"/>
                    </a:lnTo>
                    <a:lnTo>
                      <a:pt x="17" y="50"/>
                    </a:lnTo>
                    <a:lnTo>
                      <a:pt x="25" y="50"/>
                    </a:lnTo>
                    <a:lnTo>
                      <a:pt x="34" y="50"/>
                    </a:lnTo>
                    <a:lnTo>
                      <a:pt x="42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19" name="Freeform 139"/>
              <p:cNvSpPr>
                <a:spLocks/>
              </p:cNvSpPr>
              <p:nvPr/>
            </p:nvSpPr>
            <p:spPr bwMode="auto">
              <a:xfrm>
                <a:off x="1186" y="2143"/>
                <a:ext cx="17" cy="42"/>
              </a:xfrm>
              <a:custGeom>
                <a:avLst/>
                <a:gdLst>
                  <a:gd name="T0" fmla="*/ 0 w 17"/>
                  <a:gd name="T1" fmla="*/ 9 h 42"/>
                  <a:gd name="T2" fmla="*/ 0 w 17"/>
                  <a:gd name="T3" fmla="*/ 9 h 42"/>
                  <a:gd name="T4" fmla="*/ 0 w 17"/>
                  <a:gd name="T5" fmla="*/ 17 h 42"/>
                  <a:gd name="T6" fmla="*/ 8 w 17"/>
                  <a:gd name="T7" fmla="*/ 25 h 42"/>
                  <a:gd name="T8" fmla="*/ 0 w 17"/>
                  <a:gd name="T9" fmla="*/ 25 h 42"/>
                  <a:gd name="T10" fmla="*/ 0 w 17"/>
                  <a:gd name="T11" fmla="*/ 34 h 42"/>
                  <a:gd name="T12" fmla="*/ 8 w 17"/>
                  <a:gd name="T13" fmla="*/ 42 h 42"/>
                  <a:gd name="T14" fmla="*/ 17 w 17"/>
                  <a:gd name="T15" fmla="*/ 34 h 42"/>
                  <a:gd name="T16" fmla="*/ 17 w 17"/>
                  <a:gd name="T17" fmla="*/ 25 h 42"/>
                  <a:gd name="T18" fmla="*/ 17 w 17"/>
                  <a:gd name="T19" fmla="*/ 9 h 42"/>
                  <a:gd name="T20" fmla="*/ 8 w 17"/>
                  <a:gd name="T21" fmla="*/ 0 h 42"/>
                  <a:gd name="T22" fmla="*/ 8 w 17"/>
                  <a:gd name="T23" fmla="*/ 0 h 42"/>
                  <a:gd name="T24" fmla="*/ 0 w 17"/>
                  <a:gd name="T25" fmla="*/ 9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"/>
                  <a:gd name="T40" fmla="*/ 0 h 42"/>
                  <a:gd name="T41" fmla="*/ 17 w 17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" h="42">
                    <a:moveTo>
                      <a:pt x="0" y="9"/>
                    </a:moveTo>
                    <a:lnTo>
                      <a:pt x="0" y="9"/>
                    </a:lnTo>
                    <a:lnTo>
                      <a:pt x="0" y="17"/>
                    </a:lnTo>
                    <a:lnTo>
                      <a:pt x="8" y="25"/>
                    </a:lnTo>
                    <a:lnTo>
                      <a:pt x="0" y="25"/>
                    </a:lnTo>
                    <a:lnTo>
                      <a:pt x="0" y="34"/>
                    </a:lnTo>
                    <a:lnTo>
                      <a:pt x="8" y="42"/>
                    </a:lnTo>
                    <a:lnTo>
                      <a:pt x="17" y="34"/>
                    </a:lnTo>
                    <a:lnTo>
                      <a:pt x="17" y="25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0" name="Freeform 140"/>
              <p:cNvSpPr>
                <a:spLocks/>
              </p:cNvSpPr>
              <p:nvPr/>
            </p:nvSpPr>
            <p:spPr bwMode="auto">
              <a:xfrm>
                <a:off x="1152" y="2126"/>
                <a:ext cx="42" cy="26"/>
              </a:xfrm>
              <a:custGeom>
                <a:avLst/>
                <a:gdLst>
                  <a:gd name="T0" fmla="*/ 8 w 42"/>
                  <a:gd name="T1" fmla="*/ 17 h 26"/>
                  <a:gd name="T2" fmla="*/ 8 w 42"/>
                  <a:gd name="T3" fmla="*/ 17 h 26"/>
                  <a:gd name="T4" fmla="*/ 8 w 42"/>
                  <a:gd name="T5" fmla="*/ 17 h 26"/>
                  <a:gd name="T6" fmla="*/ 17 w 42"/>
                  <a:gd name="T7" fmla="*/ 17 h 26"/>
                  <a:gd name="T8" fmla="*/ 17 w 42"/>
                  <a:gd name="T9" fmla="*/ 17 h 26"/>
                  <a:gd name="T10" fmla="*/ 25 w 42"/>
                  <a:gd name="T11" fmla="*/ 17 h 26"/>
                  <a:gd name="T12" fmla="*/ 25 w 42"/>
                  <a:gd name="T13" fmla="*/ 17 h 26"/>
                  <a:gd name="T14" fmla="*/ 25 w 42"/>
                  <a:gd name="T15" fmla="*/ 17 h 26"/>
                  <a:gd name="T16" fmla="*/ 34 w 42"/>
                  <a:gd name="T17" fmla="*/ 17 h 26"/>
                  <a:gd name="T18" fmla="*/ 34 w 42"/>
                  <a:gd name="T19" fmla="*/ 26 h 26"/>
                  <a:gd name="T20" fmla="*/ 42 w 42"/>
                  <a:gd name="T21" fmla="*/ 17 h 26"/>
                  <a:gd name="T22" fmla="*/ 42 w 42"/>
                  <a:gd name="T23" fmla="*/ 9 h 26"/>
                  <a:gd name="T24" fmla="*/ 34 w 42"/>
                  <a:gd name="T25" fmla="*/ 9 h 26"/>
                  <a:gd name="T26" fmla="*/ 34 w 42"/>
                  <a:gd name="T27" fmla="*/ 0 h 26"/>
                  <a:gd name="T28" fmla="*/ 25 w 42"/>
                  <a:gd name="T29" fmla="*/ 0 h 26"/>
                  <a:gd name="T30" fmla="*/ 17 w 42"/>
                  <a:gd name="T31" fmla="*/ 0 h 26"/>
                  <a:gd name="T32" fmla="*/ 8 w 42"/>
                  <a:gd name="T33" fmla="*/ 0 h 26"/>
                  <a:gd name="T34" fmla="*/ 8 w 42"/>
                  <a:gd name="T35" fmla="*/ 9 h 26"/>
                  <a:gd name="T36" fmla="*/ 0 w 42"/>
                  <a:gd name="T37" fmla="*/ 9 h 26"/>
                  <a:gd name="T38" fmla="*/ 0 w 42"/>
                  <a:gd name="T39" fmla="*/ 9 h 26"/>
                  <a:gd name="T40" fmla="*/ 8 w 42"/>
                  <a:gd name="T41" fmla="*/ 17 h 2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26"/>
                  <a:gd name="T65" fmla="*/ 42 w 42"/>
                  <a:gd name="T66" fmla="*/ 26 h 2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26">
                    <a:moveTo>
                      <a:pt x="8" y="17"/>
                    </a:moveTo>
                    <a:lnTo>
                      <a:pt x="8" y="17"/>
                    </a:lnTo>
                    <a:lnTo>
                      <a:pt x="17" y="17"/>
                    </a:lnTo>
                    <a:lnTo>
                      <a:pt x="25" y="17"/>
                    </a:lnTo>
                    <a:lnTo>
                      <a:pt x="34" y="17"/>
                    </a:lnTo>
                    <a:lnTo>
                      <a:pt x="34" y="26"/>
                    </a:lnTo>
                    <a:lnTo>
                      <a:pt x="42" y="17"/>
                    </a:lnTo>
                    <a:lnTo>
                      <a:pt x="42" y="9"/>
                    </a:lnTo>
                    <a:lnTo>
                      <a:pt x="34" y="9"/>
                    </a:lnTo>
                    <a:lnTo>
                      <a:pt x="34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1" name="Freeform 141"/>
              <p:cNvSpPr>
                <a:spLocks/>
              </p:cNvSpPr>
              <p:nvPr/>
            </p:nvSpPr>
            <p:spPr bwMode="auto">
              <a:xfrm>
                <a:off x="1144" y="2135"/>
                <a:ext cx="16" cy="42"/>
              </a:xfrm>
              <a:custGeom>
                <a:avLst/>
                <a:gdLst>
                  <a:gd name="T0" fmla="*/ 16 w 16"/>
                  <a:gd name="T1" fmla="*/ 33 h 42"/>
                  <a:gd name="T2" fmla="*/ 16 w 16"/>
                  <a:gd name="T3" fmla="*/ 33 h 42"/>
                  <a:gd name="T4" fmla="*/ 16 w 16"/>
                  <a:gd name="T5" fmla="*/ 25 h 42"/>
                  <a:gd name="T6" fmla="*/ 16 w 16"/>
                  <a:gd name="T7" fmla="*/ 17 h 42"/>
                  <a:gd name="T8" fmla="*/ 16 w 16"/>
                  <a:gd name="T9" fmla="*/ 17 h 42"/>
                  <a:gd name="T10" fmla="*/ 16 w 16"/>
                  <a:gd name="T11" fmla="*/ 8 h 42"/>
                  <a:gd name="T12" fmla="*/ 8 w 16"/>
                  <a:gd name="T13" fmla="*/ 0 h 42"/>
                  <a:gd name="T14" fmla="*/ 0 w 16"/>
                  <a:gd name="T15" fmla="*/ 8 h 42"/>
                  <a:gd name="T16" fmla="*/ 0 w 16"/>
                  <a:gd name="T17" fmla="*/ 17 h 42"/>
                  <a:gd name="T18" fmla="*/ 0 w 16"/>
                  <a:gd name="T19" fmla="*/ 33 h 42"/>
                  <a:gd name="T20" fmla="*/ 8 w 16"/>
                  <a:gd name="T21" fmla="*/ 42 h 42"/>
                  <a:gd name="T22" fmla="*/ 8 w 16"/>
                  <a:gd name="T23" fmla="*/ 42 h 42"/>
                  <a:gd name="T24" fmla="*/ 16 w 16"/>
                  <a:gd name="T25" fmla="*/ 33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"/>
                  <a:gd name="T40" fmla="*/ 0 h 42"/>
                  <a:gd name="T41" fmla="*/ 16 w 16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" h="42">
                    <a:moveTo>
                      <a:pt x="16" y="33"/>
                    </a:moveTo>
                    <a:lnTo>
                      <a:pt x="16" y="33"/>
                    </a:lnTo>
                    <a:lnTo>
                      <a:pt x="16" y="25"/>
                    </a:lnTo>
                    <a:lnTo>
                      <a:pt x="16" y="17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7"/>
                    </a:lnTo>
                    <a:lnTo>
                      <a:pt x="0" y="33"/>
                    </a:lnTo>
                    <a:lnTo>
                      <a:pt x="8" y="4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2" name="Freeform 142"/>
              <p:cNvSpPr>
                <a:spLocks/>
              </p:cNvSpPr>
              <p:nvPr/>
            </p:nvSpPr>
            <p:spPr bwMode="auto">
              <a:xfrm>
                <a:off x="1152" y="2168"/>
                <a:ext cx="42" cy="26"/>
              </a:xfrm>
              <a:custGeom>
                <a:avLst/>
                <a:gdLst>
                  <a:gd name="T0" fmla="*/ 34 w 42"/>
                  <a:gd name="T1" fmla="*/ 9 h 26"/>
                  <a:gd name="T2" fmla="*/ 34 w 42"/>
                  <a:gd name="T3" fmla="*/ 9 h 26"/>
                  <a:gd name="T4" fmla="*/ 34 w 42"/>
                  <a:gd name="T5" fmla="*/ 9 h 26"/>
                  <a:gd name="T6" fmla="*/ 34 w 42"/>
                  <a:gd name="T7" fmla="*/ 9 h 26"/>
                  <a:gd name="T8" fmla="*/ 25 w 42"/>
                  <a:gd name="T9" fmla="*/ 9 h 26"/>
                  <a:gd name="T10" fmla="*/ 25 w 42"/>
                  <a:gd name="T11" fmla="*/ 9 h 26"/>
                  <a:gd name="T12" fmla="*/ 17 w 42"/>
                  <a:gd name="T13" fmla="*/ 9 h 26"/>
                  <a:gd name="T14" fmla="*/ 17 w 42"/>
                  <a:gd name="T15" fmla="*/ 9 h 26"/>
                  <a:gd name="T16" fmla="*/ 17 w 42"/>
                  <a:gd name="T17" fmla="*/ 0 h 26"/>
                  <a:gd name="T18" fmla="*/ 8 w 42"/>
                  <a:gd name="T19" fmla="*/ 0 h 26"/>
                  <a:gd name="T20" fmla="*/ 0 w 42"/>
                  <a:gd name="T21" fmla="*/ 9 h 26"/>
                  <a:gd name="T22" fmla="*/ 8 w 42"/>
                  <a:gd name="T23" fmla="*/ 17 h 26"/>
                  <a:gd name="T24" fmla="*/ 8 w 42"/>
                  <a:gd name="T25" fmla="*/ 17 h 26"/>
                  <a:gd name="T26" fmla="*/ 17 w 42"/>
                  <a:gd name="T27" fmla="*/ 17 h 26"/>
                  <a:gd name="T28" fmla="*/ 25 w 42"/>
                  <a:gd name="T29" fmla="*/ 26 h 26"/>
                  <a:gd name="T30" fmla="*/ 25 w 42"/>
                  <a:gd name="T31" fmla="*/ 26 h 26"/>
                  <a:gd name="T32" fmla="*/ 34 w 42"/>
                  <a:gd name="T33" fmla="*/ 26 h 26"/>
                  <a:gd name="T34" fmla="*/ 34 w 42"/>
                  <a:gd name="T35" fmla="*/ 17 h 26"/>
                  <a:gd name="T36" fmla="*/ 42 w 42"/>
                  <a:gd name="T37" fmla="*/ 17 h 26"/>
                  <a:gd name="T38" fmla="*/ 42 w 42"/>
                  <a:gd name="T39" fmla="*/ 17 h 26"/>
                  <a:gd name="T40" fmla="*/ 34 w 42"/>
                  <a:gd name="T41" fmla="*/ 9 h 2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2"/>
                  <a:gd name="T64" fmla="*/ 0 h 26"/>
                  <a:gd name="T65" fmla="*/ 42 w 42"/>
                  <a:gd name="T66" fmla="*/ 26 h 2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2" h="26">
                    <a:moveTo>
                      <a:pt x="34" y="9"/>
                    </a:moveTo>
                    <a:lnTo>
                      <a:pt x="34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8" y="17"/>
                    </a:lnTo>
                    <a:lnTo>
                      <a:pt x="17" y="17"/>
                    </a:lnTo>
                    <a:lnTo>
                      <a:pt x="25" y="26"/>
                    </a:lnTo>
                    <a:lnTo>
                      <a:pt x="34" y="26"/>
                    </a:lnTo>
                    <a:lnTo>
                      <a:pt x="34" y="17"/>
                    </a:lnTo>
                    <a:lnTo>
                      <a:pt x="42" y="17"/>
                    </a:lnTo>
                    <a:lnTo>
                      <a:pt x="3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3" name="Freeform 143"/>
              <p:cNvSpPr>
                <a:spLocks/>
              </p:cNvSpPr>
              <p:nvPr/>
            </p:nvSpPr>
            <p:spPr bwMode="auto">
              <a:xfrm>
                <a:off x="1152" y="2084"/>
                <a:ext cx="229" cy="254"/>
              </a:xfrm>
              <a:custGeom>
                <a:avLst/>
                <a:gdLst>
                  <a:gd name="T0" fmla="*/ 0 w 229"/>
                  <a:gd name="T1" fmla="*/ 195 h 254"/>
                  <a:gd name="T2" fmla="*/ 0 w 229"/>
                  <a:gd name="T3" fmla="*/ 169 h 254"/>
                  <a:gd name="T4" fmla="*/ 8 w 229"/>
                  <a:gd name="T5" fmla="*/ 135 h 254"/>
                  <a:gd name="T6" fmla="*/ 17 w 229"/>
                  <a:gd name="T7" fmla="*/ 110 h 254"/>
                  <a:gd name="T8" fmla="*/ 34 w 229"/>
                  <a:gd name="T9" fmla="*/ 76 h 254"/>
                  <a:gd name="T10" fmla="*/ 51 w 229"/>
                  <a:gd name="T11" fmla="*/ 59 h 254"/>
                  <a:gd name="T12" fmla="*/ 76 w 229"/>
                  <a:gd name="T13" fmla="*/ 34 h 254"/>
                  <a:gd name="T14" fmla="*/ 102 w 229"/>
                  <a:gd name="T15" fmla="*/ 17 h 254"/>
                  <a:gd name="T16" fmla="*/ 136 w 229"/>
                  <a:gd name="T17" fmla="*/ 8 h 254"/>
                  <a:gd name="T18" fmla="*/ 152 w 229"/>
                  <a:gd name="T19" fmla="*/ 0 h 254"/>
                  <a:gd name="T20" fmla="*/ 161 w 229"/>
                  <a:gd name="T21" fmla="*/ 0 h 254"/>
                  <a:gd name="T22" fmla="*/ 178 w 229"/>
                  <a:gd name="T23" fmla="*/ 0 h 254"/>
                  <a:gd name="T24" fmla="*/ 195 w 229"/>
                  <a:gd name="T25" fmla="*/ 8 h 254"/>
                  <a:gd name="T26" fmla="*/ 203 w 229"/>
                  <a:gd name="T27" fmla="*/ 8 h 254"/>
                  <a:gd name="T28" fmla="*/ 212 w 229"/>
                  <a:gd name="T29" fmla="*/ 17 h 254"/>
                  <a:gd name="T30" fmla="*/ 220 w 229"/>
                  <a:gd name="T31" fmla="*/ 34 h 254"/>
                  <a:gd name="T32" fmla="*/ 229 w 229"/>
                  <a:gd name="T33" fmla="*/ 42 h 254"/>
                  <a:gd name="T34" fmla="*/ 229 w 229"/>
                  <a:gd name="T35" fmla="*/ 59 h 254"/>
                  <a:gd name="T36" fmla="*/ 229 w 229"/>
                  <a:gd name="T37" fmla="*/ 76 h 254"/>
                  <a:gd name="T38" fmla="*/ 229 w 229"/>
                  <a:gd name="T39" fmla="*/ 93 h 254"/>
                  <a:gd name="T40" fmla="*/ 229 w 229"/>
                  <a:gd name="T41" fmla="*/ 118 h 254"/>
                  <a:gd name="T42" fmla="*/ 220 w 229"/>
                  <a:gd name="T43" fmla="*/ 135 h 254"/>
                  <a:gd name="T44" fmla="*/ 212 w 229"/>
                  <a:gd name="T45" fmla="*/ 161 h 254"/>
                  <a:gd name="T46" fmla="*/ 195 w 229"/>
                  <a:gd name="T47" fmla="*/ 178 h 254"/>
                  <a:gd name="T48" fmla="*/ 186 w 229"/>
                  <a:gd name="T49" fmla="*/ 195 h 254"/>
                  <a:gd name="T50" fmla="*/ 169 w 229"/>
                  <a:gd name="T51" fmla="*/ 212 h 254"/>
                  <a:gd name="T52" fmla="*/ 152 w 229"/>
                  <a:gd name="T53" fmla="*/ 220 h 254"/>
                  <a:gd name="T54" fmla="*/ 136 w 229"/>
                  <a:gd name="T55" fmla="*/ 237 h 254"/>
                  <a:gd name="T56" fmla="*/ 119 w 229"/>
                  <a:gd name="T57" fmla="*/ 237 h 254"/>
                  <a:gd name="T58" fmla="*/ 102 w 229"/>
                  <a:gd name="T59" fmla="*/ 245 h 254"/>
                  <a:gd name="T60" fmla="*/ 76 w 229"/>
                  <a:gd name="T61" fmla="*/ 245 h 254"/>
                  <a:gd name="T62" fmla="*/ 59 w 229"/>
                  <a:gd name="T63" fmla="*/ 254 h 254"/>
                  <a:gd name="T64" fmla="*/ 42 w 229"/>
                  <a:gd name="T65" fmla="*/ 245 h 254"/>
                  <a:gd name="T66" fmla="*/ 0 w 229"/>
                  <a:gd name="T67" fmla="*/ 195 h 25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29"/>
                  <a:gd name="T103" fmla="*/ 0 h 254"/>
                  <a:gd name="T104" fmla="*/ 229 w 229"/>
                  <a:gd name="T105" fmla="*/ 254 h 25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29" h="254">
                    <a:moveTo>
                      <a:pt x="0" y="195"/>
                    </a:moveTo>
                    <a:lnTo>
                      <a:pt x="0" y="169"/>
                    </a:lnTo>
                    <a:lnTo>
                      <a:pt x="8" y="135"/>
                    </a:lnTo>
                    <a:lnTo>
                      <a:pt x="17" y="110"/>
                    </a:lnTo>
                    <a:lnTo>
                      <a:pt x="34" y="76"/>
                    </a:lnTo>
                    <a:lnTo>
                      <a:pt x="51" y="59"/>
                    </a:lnTo>
                    <a:lnTo>
                      <a:pt x="76" y="34"/>
                    </a:lnTo>
                    <a:lnTo>
                      <a:pt x="102" y="17"/>
                    </a:lnTo>
                    <a:lnTo>
                      <a:pt x="136" y="8"/>
                    </a:lnTo>
                    <a:lnTo>
                      <a:pt x="152" y="0"/>
                    </a:lnTo>
                    <a:lnTo>
                      <a:pt x="161" y="0"/>
                    </a:lnTo>
                    <a:lnTo>
                      <a:pt x="178" y="0"/>
                    </a:lnTo>
                    <a:lnTo>
                      <a:pt x="195" y="8"/>
                    </a:lnTo>
                    <a:lnTo>
                      <a:pt x="203" y="8"/>
                    </a:lnTo>
                    <a:lnTo>
                      <a:pt x="212" y="17"/>
                    </a:lnTo>
                    <a:lnTo>
                      <a:pt x="220" y="34"/>
                    </a:lnTo>
                    <a:lnTo>
                      <a:pt x="229" y="42"/>
                    </a:lnTo>
                    <a:lnTo>
                      <a:pt x="229" y="59"/>
                    </a:lnTo>
                    <a:lnTo>
                      <a:pt x="229" y="76"/>
                    </a:lnTo>
                    <a:lnTo>
                      <a:pt x="229" y="93"/>
                    </a:lnTo>
                    <a:lnTo>
                      <a:pt x="229" y="118"/>
                    </a:lnTo>
                    <a:lnTo>
                      <a:pt x="220" y="135"/>
                    </a:lnTo>
                    <a:lnTo>
                      <a:pt x="212" y="161"/>
                    </a:lnTo>
                    <a:lnTo>
                      <a:pt x="195" y="178"/>
                    </a:lnTo>
                    <a:lnTo>
                      <a:pt x="186" y="195"/>
                    </a:lnTo>
                    <a:lnTo>
                      <a:pt x="169" y="212"/>
                    </a:lnTo>
                    <a:lnTo>
                      <a:pt x="152" y="220"/>
                    </a:lnTo>
                    <a:lnTo>
                      <a:pt x="136" y="237"/>
                    </a:lnTo>
                    <a:lnTo>
                      <a:pt x="119" y="237"/>
                    </a:lnTo>
                    <a:lnTo>
                      <a:pt x="102" y="245"/>
                    </a:lnTo>
                    <a:lnTo>
                      <a:pt x="76" y="245"/>
                    </a:lnTo>
                    <a:lnTo>
                      <a:pt x="59" y="254"/>
                    </a:lnTo>
                    <a:lnTo>
                      <a:pt x="42" y="245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rgbClr val="FFCC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4" name="Freeform 144"/>
              <p:cNvSpPr>
                <a:spLocks/>
              </p:cNvSpPr>
              <p:nvPr/>
            </p:nvSpPr>
            <p:spPr bwMode="auto">
              <a:xfrm>
                <a:off x="1144" y="2084"/>
                <a:ext cx="144" cy="195"/>
              </a:xfrm>
              <a:custGeom>
                <a:avLst/>
                <a:gdLst>
                  <a:gd name="T0" fmla="*/ 135 w 144"/>
                  <a:gd name="T1" fmla="*/ 0 h 195"/>
                  <a:gd name="T2" fmla="*/ 135 w 144"/>
                  <a:gd name="T3" fmla="*/ 0 h 195"/>
                  <a:gd name="T4" fmla="*/ 110 w 144"/>
                  <a:gd name="T5" fmla="*/ 17 h 195"/>
                  <a:gd name="T6" fmla="*/ 84 w 144"/>
                  <a:gd name="T7" fmla="*/ 34 h 195"/>
                  <a:gd name="T8" fmla="*/ 59 w 144"/>
                  <a:gd name="T9" fmla="*/ 51 h 195"/>
                  <a:gd name="T10" fmla="*/ 33 w 144"/>
                  <a:gd name="T11" fmla="*/ 76 h 195"/>
                  <a:gd name="T12" fmla="*/ 16 w 144"/>
                  <a:gd name="T13" fmla="*/ 101 h 195"/>
                  <a:gd name="T14" fmla="*/ 8 w 144"/>
                  <a:gd name="T15" fmla="*/ 135 h 195"/>
                  <a:gd name="T16" fmla="*/ 0 w 144"/>
                  <a:gd name="T17" fmla="*/ 169 h 195"/>
                  <a:gd name="T18" fmla="*/ 0 w 144"/>
                  <a:gd name="T19" fmla="*/ 195 h 195"/>
                  <a:gd name="T20" fmla="*/ 16 w 144"/>
                  <a:gd name="T21" fmla="*/ 195 h 195"/>
                  <a:gd name="T22" fmla="*/ 16 w 144"/>
                  <a:gd name="T23" fmla="*/ 169 h 195"/>
                  <a:gd name="T24" fmla="*/ 16 w 144"/>
                  <a:gd name="T25" fmla="*/ 135 h 195"/>
                  <a:gd name="T26" fmla="*/ 33 w 144"/>
                  <a:gd name="T27" fmla="*/ 110 h 195"/>
                  <a:gd name="T28" fmla="*/ 42 w 144"/>
                  <a:gd name="T29" fmla="*/ 84 h 195"/>
                  <a:gd name="T30" fmla="*/ 67 w 144"/>
                  <a:gd name="T31" fmla="*/ 59 h 195"/>
                  <a:gd name="T32" fmla="*/ 93 w 144"/>
                  <a:gd name="T33" fmla="*/ 42 h 195"/>
                  <a:gd name="T34" fmla="*/ 118 w 144"/>
                  <a:gd name="T35" fmla="*/ 25 h 195"/>
                  <a:gd name="T36" fmla="*/ 144 w 144"/>
                  <a:gd name="T37" fmla="*/ 17 h 195"/>
                  <a:gd name="T38" fmla="*/ 144 w 144"/>
                  <a:gd name="T39" fmla="*/ 17 h 195"/>
                  <a:gd name="T40" fmla="*/ 135 w 144"/>
                  <a:gd name="T41" fmla="*/ 0 h 19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195"/>
                  <a:gd name="T65" fmla="*/ 144 w 144"/>
                  <a:gd name="T66" fmla="*/ 195 h 19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195">
                    <a:moveTo>
                      <a:pt x="135" y="0"/>
                    </a:moveTo>
                    <a:lnTo>
                      <a:pt x="135" y="0"/>
                    </a:lnTo>
                    <a:lnTo>
                      <a:pt x="110" y="17"/>
                    </a:lnTo>
                    <a:lnTo>
                      <a:pt x="84" y="34"/>
                    </a:lnTo>
                    <a:lnTo>
                      <a:pt x="59" y="51"/>
                    </a:lnTo>
                    <a:lnTo>
                      <a:pt x="33" y="76"/>
                    </a:lnTo>
                    <a:lnTo>
                      <a:pt x="16" y="101"/>
                    </a:lnTo>
                    <a:lnTo>
                      <a:pt x="8" y="135"/>
                    </a:lnTo>
                    <a:lnTo>
                      <a:pt x="0" y="169"/>
                    </a:lnTo>
                    <a:lnTo>
                      <a:pt x="0" y="195"/>
                    </a:lnTo>
                    <a:lnTo>
                      <a:pt x="16" y="195"/>
                    </a:lnTo>
                    <a:lnTo>
                      <a:pt x="16" y="169"/>
                    </a:lnTo>
                    <a:lnTo>
                      <a:pt x="16" y="135"/>
                    </a:lnTo>
                    <a:lnTo>
                      <a:pt x="33" y="110"/>
                    </a:lnTo>
                    <a:lnTo>
                      <a:pt x="42" y="84"/>
                    </a:lnTo>
                    <a:lnTo>
                      <a:pt x="67" y="59"/>
                    </a:lnTo>
                    <a:lnTo>
                      <a:pt x="93" y="42"/>
                    </a:lnTo>
                    <a:lnTo>
                      <a:pt x="118" y="25"/>
                    </a:lnTo>
                    <a:lnTo>
                      <a:pt x="144" y="17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5" name="Freeform 145"/>
              <p:cNvSpPr>
                <a:spLocks/>
              </p:cNvSpPr>
              <p:nvPr/>
            </p:nvSpPr>
            <p:spPr bwMode="auto">
              <a:xfrm>
                <a:off x="1279" y="2075"/>
                <a:ext cx="102" cy="51"/>
              </a:xfrm>
              <a:custGeom>
                <a:avLst/>
                <a:gdLst>
                  <a:gd name="T0" fmla="*/ 102 w 102"/>
                  <a:gd name="T1" fmla="*/ 51 h 51"/>
                  <a:gd name="T2" fmla="*/ 102 w 102"/>
                  <a:gd name="T3" fmla="*/ 51 h 51"/>
                  <a:gd name="T4" fmla="*/ 93 w 102"/>
                  <a:gd name="T5" fmla="*/ 34 h 51"/>
                  <a:gd name="T6" fmla="*/ 93 w 102"/>
                  <a:gd name="T7" fmla="*/ 26 h 51"/>
                  <a:gd name="T8" fmla="*/ 76 w 102"/>
                  <a:gd name="T9" fmla="*/ 17 h 51"/>
                  <a:gd name="T10" fmla="*/ 68 w 102"/>
                  <a:gd name="T11" fmla="*/ 9 h 51"/>
                  <a:gd name="T12" fmla="*/ 51 w 102"/>
                  <a:gd name="T13" fmla="*/ 9 h 51"/>
                  <a:gd name="T14" fmla="*/ 34 w 102"/>
                  <a:gd name="T15" fmla="*/ 0 h 51"/>
                  <a:gd name="T16" fmla="*/ 25 w 102"/>
                  <a:gd name="T17" fmla="*/ 9 h 51"/>
                  <a:gd name="T18" fmla="*/ 0 w 102"/>
                  <a:gd name="T19" fmla="*/ 9 h 51"/>
                  <a:gd name="T20" fmla="*/ 9 w 102"/>
                  <a:gd name="T21" fmla="*/ 26 h 51"/>
                  <a:gd name="T22" fmla="*/ 25 w 102"/>
                  <a:gd name="T23" fmla="*/ 17 h 51"/>
                  <a:gd name="T24" fmla="*/ 34 w 102"/>
                  <a:gd name="T25" fmla="*/ 17 h 51"/>
                  <a:gd name="T26" fmla="*/ 51 w 102"/>
                  <a:gd name="T27" fmla="*/ 17 h 51"/>
                  <a:gd name="T28" fmla="*/ 59 w 102"/>
                  <a:gd name="T29" fmla="*/ 17 h 51"/>
                  <a:gd name="T30" fmla="*/ 76 w 102"/>
                  <a:gd name="T31" fmla="*/ 26 h 51"/>
                  <a:gd name="T32" fmla="*/ 76 w 102"/>
                  <a:gd name="T33" fmla="*/ 34 h 51"/>
                  <a:gd name="T34" fmla="*/ 85 w 102"/>
                  <a:gd name="T35" fmla="*/ 43 h 51"/>
                  <a:gd name="T36" fmla="*/ 93 w 102"/>
                  <a:gd name="T37" fmla="*/ 51 h 51"/>
                  <a:gd name="T38" fmla="*/ 93 w 102"/>
                  <a:gd name="T39" fmla="*/ 51 h 51"/>
                  <a:gd name="T40" fmla="*/ 102 w 102"/>
                  <a:gd name="T41" fmla="*/ 51 h 5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2"/>
                  <a:gd name="T64" fmla="*/ 0 h 51"/>
                  <a:gd name="T65" fmla="*/ 102 w 102"/>
                  <a:gd name="T66" fmla="*/ 51 h 5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2" h="51">
                    <a:moveTo>
                      <a:pt x="102" y="51"/>
                    </a:moveTo>
                    <a:lnTo>
                      <a:pt x="102" y="51"/>
                    </a:lnTo>
                    <a:lnTo>
                      <a:pt x="93" y="34"/>
                    </a:lnTo>
                    <a:lnTo>
                      <a:pt x="93" y="26"/>
                    </a:lnTo>
                    <a:lnTo>
                      <a:pt x="76" y="17"/>
                    </a:lnTo>
                    <a:lnTo>
                      <a:pt x="68" y="9"/>
                    </a:lnTo>
                    <a:lnTo>
                      <a:pt x="51" y="9"/>
                    </a:lnTo>
                    <a:lnTo>
                      <a:pt x="34" y="0"/>
                    </a:lnTo>
                    <a:lnTo>
                      <a:pt x="25" y="9"/>
                    </a:lnTo>
                    <a:lnTo>
                      <a:pt x="0" y="9"/>
                    </a:lnTo>
                    <a:lnTo>
                      <a:pt x="9" y="26"/>
                    </a:lnTo>
                    <a:lnTo>
                      <a:pt x="25" y="17"/>
                    </a:lnTo>
                    <a:lnTo>
                      <a:pt x="34" y="17"/>
                    </a:lnTo>
                    <a:lnTo>
                      <a:pt x="51" y="17"/>
                    </a:lnTo>
                    <a:lnTo>
                      <a:pt x="59" y="17"/>
                    </a:lnTo>
                    <a:lnTo>
                      <a:pt x="76" y="26"/>
                    </a:lnTo>
                    <a:lnTo>
                      <a:pt x="76" y="34"/>
                    </a:lnTo>
                    <a:lnTo>
                      <a:pt x="85" y="43"/>
                    </a:lnTo>
                    <a:lnTo>
                      <a:pt x="93" y="51"/>
                    </a:lnTo>
                    <a:lnTo>
                      <a:pt x="102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6" name="Freeform 146"/>
              <p:cNvSpPr>
                <a:spLocks/>
              </p:cNvSpPr>
              <p:nvPr/>
            </p:nvSpPr>
            <p:spPr bwMode="auto">
              <a:xfrm>
                <a:off x="1330" y="2126"/>
                <a:ext cx="59" cy="161"/>
              </a:xfrm>
              <a:custGeom>
                <a:avLst/>
                <a:gdLst>
                  <a:gd name="T0" fmla="*/ 8 w 59"/>
                  <a:gd name="T1" fmla="*/ 161 h 161"/>
                  <a:gd name="T2" fmla="*/ 8 w 59"/>
                  <a:gd name="T3" fmla="*/ 161 h 161"/>
                  <a:gd name="T4" fmla="*/ 25 w 59"/>
                  <a:gd name="T5" fmla="*/ 136 h 161"/>
                  <a:gd name="T6" fmla="*/ 34 w 59"/>
                  <a:gd name="T7" fmla="*/ 119 h 161"/>
                  <a:gd name="T8" fmla="*/ 51 w 59"/>
                  <a:gd name="T9" fmla="*/ 93 h 161"/>
                  <a:gd name="T10" fmla="*/ 59 w 59"/>
                  <a:gd name="T11" fmla="*/ 76 h 161"/>
                  <a:gd name="T12" fmla="*/ 59 w 59"/>
                  <a:gd name="T13" fmla="*/ 51 h 161"/>
                  <a:gd name="T14" fmla="*/ 59 w 59"/>
                  <a:gd name="T15" fmla="*/ 34 h 161"/>
                  <a:gd name="T16" fmla="*/ 59 w 59"/>
                  <a:gd name="T17" fmla="*/ 17 h 161"/>
                  <a:gd name="T18" fmla="*/ 51 w 59"/>
                  <a:gd name="T19" fmla="*/ 0 h 161"/>
                  <a:gd name="T20" fmla="*/ 42 w 59"/>
                  <a:gd name="T21" fmla="*/ 0 h 161"/>
                  <a:gd name="T22" fmla="*/ 42 w 59"/>
                  <a:gd name="T23" fmla="*/ 17 h 161"/>
                  <a:gd name="T24" fmla="*/ 42 w 59"/>
                  <a:gd name="T25" fmla="*/ 34 h 161"/>
                  <a:gd name="T26" fmla="*/ 42 w 59"/>
                  <a:gd name="T27" fmla="*/ 51 h 161"/>
                  <a:gd name="T28" fmla="*/ 42 w 59"/>
                  <a:gd name="T29" fmla="*/ 76 h 161"/>
                  <a:gd name="T30" fmla="*/ 34 w 59"/>
                  <a:gd name="T31" fmla="*/ 93 h 161"/>
                  <a:gd name="T32" fmla="*/ 25 w 59"/>
                  <a:gd name="T33" fmla="*/ 110 h 161"/>
                  <a:gd name="T34" fmla="*/ 17 w 59"/>
                  <a:gd name="T35" fmla="*/ 136 h 161"/>
                  <a:gd name="T36" fmla="*/ 0 w 59"/>
                  <a:gd name="T37" fmla="*/ 153 h 161"/>
                  <a:gd name="T38" fmla="*/ 0 w 59"/>
                  <a:gd name="T39" fmla="*/ 153 h 161"/>
                  <a:gd name="T40" fmla="*/ 8 w 59"/>
                  <a:gd name="T41" fmla="*/ 161 h 16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61"/>
                  <a:gd name="T65" fmla="*/ 59 w 59"/>
                  <a:gd name="T66" fmla="*/ 161 h 16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61">
                    <a:moveTo>
                      <a:pt x="8" y="161"/>
                    </a:moveTo>
                    <a:lnTo>
                      <a:pt x="8" y="161"/>
                    </a:lnTo>
                    <a:lnTo>
                      <a:pt x="25" y="136"/>
                    </a:lnTo>
                    <a:lnTo>
                      <a:pt x="34" y="119"/>
                    </a:lnTo>
                    <a:lnTo>
                      <a:pt x="51" y="93"/>
                    </a:lnTo>
                    <a:lnTo>
                      <a:pt x="59" y="76"/>
                    </a:lnTo>
                    <a:lnTo>
                      <a:pt x="59" y="51"/>
                    </a:lnTo>
                    <a:lnTo>
                      <a:pt x="59" y="34"/>
                    </a:lnTo>
                    <a:lnTo>
                      <a:pt x="59" y="17"/>
                    </a:lnTo>
                    <a:lnTo>
                      <a:pt x="51" y="0"/>
                    </a:lnTo>
                    <a:lnTo>
                      <a:pt x="42" y="0"/>
                    </a:lnTo>
                    <a:lnTo>
                      <a:pt x="42" y="17"/>
                    </a:lnTo>
                    <a:lnTo>
                      <a:pt x="42" y="34"/>
                    </a:lnTo>
                    <a:lnTo>
                      <a:pt x="42" y="51"/>
                    </a:lnTo>
                    <a:lnTo>
                      <a:pt x="42" y="76"/>
                    </a:lnTo>
                    <a:lnTo>
                      <a:pt x="34" y="93"/>
                    </a:lnTo>
                    <a:lnTo>
                      <a:pt x="25" y="110"/>
                    </a:lnTo>
                    <a:lnTo>
                      <a:pt x="17" y="136"/>
                    </a:lnTo>
                    <a:lnTo>
                      <a:pt x="0" y="153"/>
                    </a:lnTo>
                    <a:lnTo>
                      <a:pt x="8" y="1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7" name="Freeform 147"/>
              <p:cNvSpPr>
                <a:spLocks/>
              </p:cNvSpPr>
              <p:nvPr/>
            </p:nvSpPr>
            <p:spPr bwMode="auto">
              <a:xfrm>
                <a:off x="1194" y="2279"/>
                <a:ext cx="144" cy="59"/>
              </a:xfrm>
              <a:custGeom>
                <a:avLst/>
                <a:gdLst>
                  <a:gd name="T0" fmla="*/ 0 w 144"/>
                  <a:gd name="T1" fmla="*/ 59 h 59"/>
                  <a:gd name="T2" fmla="*/ 17 w 144"/>
                  <a:gd name="T3" fmla="*/ 59 h 59"/>
                  <a:gd name="T4" fmla="*/ 34 w 144"/>
                  <a:gd name="T5" fmla="*/ 59 h 59"/>
                  <a:gd name="T6" fmla="*/ 60 w 144"/>
                  <a:gd name="T7" fmla="*/ 59 h 59"/>
                  <a:gd name="T8" fmla="*/ 77 w 144"/>
                  <a:gd name="T9" fmla="*/ 50 h 59"/>
                  <a:gd name="T10" fmla="*/ 94 w 144"/>
                  <a:gd name="T11" fmla="*/ 42 h 59"/>
                  <a:gd name="T12" fmla="*/ 110 w 144"/>
                  <a:gd name="T13" fmla="*/ 33 h 59"/>
                  <a:gd name="T14" fmla="*/ 127 w 144"/>
                  <a:gd name="T15" fmla="*/ 25 h 59"/>
                  <a:gd name="T16" fmla="*/ 144 w 144"/>
                  <a:gd name="T17" fmla="*/ 8 h 59"/>
                  <a:gd name="T18" fmla="*/ 136 w 144"/>
                  <a:gd name="T19" fmla="*/ 0 h 59"/>
                  <a:gd name="T20" fmla="*/ 119 w 144"/>
                  <a:gd name="T21" fmla="*/ 8 h 59"/>
                  <a:gd name="T22" fmla="*/ 110 w 144"/>
                  <a:gd name="T23" fmla="*/ 25 h 59"/>
                  <a:gd name="T24" fmla="*/ 94 w 144"/>
                  <a:gd name="T25" fmla="*/ 33 h 59"/>
                  <a:gd name="T26" fmla="*/ 77 w 144"/>
                  <a:gd name="T27" fmla="*/ 42 h 59"/>
                  <a:gd name="T28" fmla="*/ 60 w 144"/>
                  <a:gd name="T29" fmla="*/ 42 h 59"/>
                  <a:gd name="T30" fmla="*/ 34 w 144"/>
                  <a:gd name="T31" fmla="*/ 50 h 59"/>
                  <a:gd name="T32" fmla="*/ 17 w 144"/>
                  <a:gd name="T33" fmla="*/ 50 h 59"/>
                  <a:gd name="T34" fmla="*/ 0 w 144"/>
                  <a:gd name="T35" fmla="*/ 50 h 59"/>
                  <a:gd name="T36" fmla="*/ 0 w 144"/>
                  <a:gd name="T37" fmla="*/ 59 h 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4"/>
                  <a:gd name="T58" fmla="*/ 0 h 59"/>
                  <a:gd name="T59" fmla="*/ 144 w 144"/>
                  <a:gd name="T60" fmla="*/ 59 h 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4" h="59">
                    <a:moveTo>
                      <a:pt x="0" y="59"/>
                    </a:moveTo>
                    <a:lnTo>
                      <a:pt x="17" y="59"/>
                    </a:lnTo>
                    <a:lnTo>
                      <a:pt x="34" y="59"/>
                    </a:lnTo>
                    <a:lnTo>
                      <a:pt x="60" y="59"/>
                    </a:lnTo>
                    <a:lnTo>
                      <a:pt x="77" y="50"/>
                    </a:lnTo>
                    <a:lnTo>
                      <a:pt x="94" y="42"/>
                    </a:lnTo>
                    <a:lnTo>
                      <a:pt x="110" y="33"/>
                    </a:lnTo>
                    <a:lnTo>
                      <a:pt x="127" y="25"/>
                    </a:lnTo>
                    <a:lnTo>
                      <a:pt x="144" y="8"/>
                    </a:lnTo>
                    <a:lnTo>
                      <a:pt x="136" y="0"/>
                    </a:lnTo>
                    <a:lnTo>
                      <a:pt x="119" y="8"/>
                    </a:lnTo>
                    <a:lnTo>
                      <a:pt x="110" y="25"/>
                    </a:lnTo>
                    <a:lnTo>
                      <a:pt x="94" y="33"/>
                    </a:lnTo>
                    <a:lnTo>
                      <a:pt x="77" y="42"/>
                    </a:lnTo>
                    <a:lnTo>
                      <a:pt x="60" y="42"/>
                    </a:lnTo>
                    <a:lnTo>
                      <a:pt x="34" y="50"/>
                    </a:lnTo>
                    <a:lnTo>
                      <a:pt x="17" y="50"/>
                    </a:lnTo>
                    <a:lnTo>
                      <a:pt x="0" y="50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8" name="Freeform 148"/>
              <p:cNvSpPr>
                <a:spLocks/>
              </p:cNvSpPr>
              <p:nvPr/>
            </p:nvSpPr>
            <p:spPr bwMode="auto">
              <a:xfrm>
                <a:off x="1101" y="2499"/>
                <a:ext cx="153" cy="68"/>
              </a:xfrm>
              <a:custGeom>
                <a:avLst/>
                <a:gdLst>
                  <a:gd name="T0" fmla="*/ 0 w 153"/>
                  <a:gd name="T1" fmla="*/ 17 h 68"/>
                  <a:gd name="T2" fmla="*/ 0 w 153"/>
                  <a:gd name="T3" fmla="*/ 8 h 68"/>
                  <a:gd name="T4" fmla="*/ 9 w 153"/>
                  <a:gd name="T5" fmla="*/ 8 h 68"/>
                  <a:gd name="T6" fmla="*/ 34 w 153"/>
                  <a:gd name="T7" fmla="*/ 0 h 68"/>
                  <a:gd name="T8" fmla="*/ 51 w 153"/>
                  <a:gd name="T9" fmla="*/ 0 h 68"/>
                  <a:gd name="T10" fmla="*/ 76 w 153"/>
                  <a:gd name="T11" fmla="*/ 0 h 68"/>
                  <a:gd name="T12" fmla="*/ 102 w 153"/>
                  <a:gd name="T13" fmla="*/ 8 h 68"/>
                  <a:gd name="T14" fmla="*/ 127 w 153"/>
                  <a:gd name="T15" fmla="*/ 25 h 68"/>
                  <a:gd name="T16" fmla="*/ 153 w 153"/>
                  <a:gd name="T17" fmla="*/ 51 h 68"/>
                  <a:gd name="T18" fmla="*/ 153 w 153"/>
                  <a:gd name="T19" fmla="*/ 51 h 68"/>
                  <a:gd name="T20" fmla="*/ 153 w 153"/>
                  <a:gd name="T21" fmla="*/ 51 h 68"/>
                  <a:gd name="T22" fmla="*/ 144 w 153"/>
                  <a:gd name="T23" fmla="*/ 59 h 68"/>
                  <a:gd name="T24" fmla="*/ 136 w 153"/>
                  <a:gd name="T25" fmla="*/ 59 h 68"/>
                  <a:gd name="T26" fmla="*/ 119 w 153"/>
                  <a:gd name="T27" fmla="*/ 59 h 68"/>
                  <a:gd name="T28" fmla="*/ 102 w 153"/>
                  <a:gd name="T29" fmla="*/ 68 h 68"/>
                  <a:gd name="T30" fmla="*/ 85 w 153"/>
                  <a:gd name="T31" fmla="*/ 59 h 68"/>
                  <a:gd name="T32" fmla="*/ 59 w 153"/>
                  <a:gd name="T33" fmla="*/ 59 h 68"/>
                  <a:gd name="T34" fmla="*/ 43 w 153"/>
                  <a:gd name="T35" fmla="*/ 51 h 68"/>
                  <a:gd name="T36" fmla="*/ 26 w 153"/>
                  <a:gd name="T37" fmla="*/ 42 h 68"/>
                  <a:gd name="T38" fmla="*/ 17 w 153"/>
                  <a:gd name="T39" fmla="*/ 34 h 68"/>
                  <a:gd name="T40" fmla="*/ 9 w 153"/>
                  <a:gd name="T41" fmla="*/ 25 h 68"/>
                  <a:gd name="T42" fmla="*/ 0 w 153"/>
                  <a:gd name="T43" fmla="*/ 25 h 68"/>
                  <a:gd name="T44" fmla="*/ 0 w 153"/>
                  <a:gd name="T45" fmla="*/ 17 h 68"/>
                  <a:gd name="T46" fmla="*/ 0 w 153"/>
                  <a:gd name="T47" fmla="*/ 17 h 68"/>
                  <a:gd name="T48" fmla="*/ 0 w 153"/>
                  <a:gd name="T49" fmla="*/ 17 h 6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3"/>
                  <a:gd name="T76" fmla="*/ 0 h 68"/>
                  <a:gd name="T77" fmla="*/ 153 w 153"/>
                  <a:gd name="T78" fmla="*/ 68 h 6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3" h="68">
                    <a:moveTo>
                      <a:pt x="0" y="17"/>
                    </a:moveTo>
                    <a:lnTo>
                      <a:pt x="0" y="8"/>
                    </a:lnTo>
                    <a:lnTo>
                      <a:pt x="9" y="8"/>
                    </a:lnTo>
                    <a:lnTo>
                      <a:pt x="34" y="0"/>
                    </a:lnTo>
                    <a:lnTo>
                      <a:pt x="51" y="0"/>
                    </a:lnTo>
                    <a:lnTo>
                      <a:pt x="76" y="0"/>
                    </a:lnTo>
                    <a:lnTo>
                      <a:pt x="102" y="8"/>
                    </a:lnTo>
                    <a:lnTo>
                      <a:pt x="127" y="25"/>
                    </a:lnTo>
                    <a:lnTo>
                      <a:pt x="153" y="51"/>
                    </a:lnTo>
                    <a:lnTo>
                      <a:pt x="144" y="59"/>
                    </a:lnTo>
                    <a:lnTo>
                      <a:pt x="136" y="59"/>
                    </a:lnTo>
                    <a:lnTo>
                      <a:pt x="119" y="59"/>
                    </a:lnTo>
                    <a:lnTo>
                      <a:pt x="102" y="68"/>
                    </a:lnTo>
                    <a:lnTo>
                      <a:pt x="85" y="59"/>
                    </a:lnTo>
                    <a:lnTo>
                      <a:pt x="59" y="59"/>
                    </a:lnTo>
                    <a:lnTo>
                      <a:pt x="43" y="51"/>
                    </a:lnTo>
                    <a:lnTo>
                      <a:pt x="26" y="42"/>
                    </a:lnTo>
                    <a:lnTo>
                      <a:pt x="17" y="34"/>
                    </a:lnTo>
                    <a:lnTo>
                      <a:pt x="9" y="25"/>
                    </a:lnTo>
                    <a:lnTo>
                      <a:pt x="0" y="25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B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29" name="Freeform 149"/>
              <p:cNvSpPr>
                <a:spLocks/>
              </p:cNvSpPr>
              <p:nvPr/>
            </p:nvSpPr>
            <p:spPr bwMode="auto">
              <a:xfrm>
                <a:off x="1093" y="2490"/>
                <a:ext cx="169" cy="60"/>
              </a:xfrm>
              <a:custGeom>
                <a:avLst/>
                <a:gdLst>
                  <a:gd name="T0" fmla="*/ 169 w 169"/>
                  <a:gd name="T1" fmla="*/ 60 h 60"/>
                  <a:gd name="T2" fmla="*/ 169 w 169"/>
                  <a:gd name="T3" fmla="*/ 51 h 60"/>
                  <a:gd name="T4" fmla="*/ 144 w 169"/>
                  <a:gd name="T5" fmla="*/ 26 h 60"/>
                  <a:gd name="T6" fmla="*/ 110 w 169"/>
                  <a:gd name="T7" fmla="*/ 9 h 60"/>
                  <a:gd name="T8" fmla="*/ 84 w 169"/>
                  <a:gd name="T9" fmla="*/ 0 h 60"/>
                  <a:gd name="T10" fmla="*/ 59 w 169"/>
                  <a:gd name="T11" fmla="*/ 0 h 60"/>
                  <a:gd name="T12" fmla="*/ 34 w 169"/>
                  <a:gd name="T13" fmla="*/ 9 h 60"/>
                  <a:gd name="T14" fmla="*/ 17 w 169"/>
                  <a:gd name="T15" fmla="*/ 9 h 60"/>
                  <a:gd name="T16" fmla="*/ 8 w 169"/>
                  <a:gd name="T17" fmla="*/ 17 h 60"/>
                  <a:gd name="T18" fmla="*/ 0 w 169"/>
                  <a:gd name="T19" fmla="*/ 17 h 60"/>
                  <a:gd name="T20" fmla="*/ 8 w 169"/>
                  <a:gd name="T21" fmla="*/ 26 h 60"/>
                  <a:gd name="T22" fmla="*/ 8 w 169"/>
                  <a:gd name="T23" fmla="*/ 26 h 60"/>
                  <a:gd name="T24" fmla="*/ 25 w 169"/>
                  <a:gd name="T25" fmla="*/ 26 h 60"/>
                  <a:gd name="T26" fmla="*/ 42 w 169"/>
                  <a:gd name="T27" fmla="*/ 17 h 60"/>
                  <a:gd name="T28" fmla="*/ 59 w 169"/>
                  <a:gd name="T29" fmla="*/ 17 h 60"/>
                  <a:gd name="T30" fmla="*/ 84 w 169"/>
                  <a:gd name="T31" fmla="*/ 17 h 60"/>
                  <a:gd name="T32" fmla="*/ 110 w 169"/>
                  <a:gd name="T33" fmla="*/ 26 h 60"/>
                  <a:gd name="T34" fmla="*/ 135 w 169"/>
                  <a:gd name="T35" fmla="*/ 34 h 60"/>
                  <a:gd name="T36" fmla="*/ 161 w 169"/>
                  <a:gd name="T37" fmla="*/ 60 h 60"/>
                  <a:gd name="T38" fmla="*/ 161 w 169"/>
                  <a:gd name="T39" fmla="*/ 51 h 60"/>
                  <a:gd name="T40" fmla="*/ 169 w 169"/>
                  <a:gd name="T41" fmla="*/ 60 h 6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9"/>
                  <a:gd name="T64" fmla="*/ 0 h 60"/>
                  <a:gd name="T65" fmla="*/ 169 w 169"/>
                  <a:gd name="T66" fmla="*/ 60 h 6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9" h="60">
                    <a:moveTo>
                      <a:pt x="169" y="60"/>
                    </a:moveTo>
                    <a:lnTo>
                      <a:pt x="169" y="51"/>
                    </a:lnTo>
                    <a:lnTo>
                      <a:pt x="144" y="26"/>
                    </a:lnTo>
                    <a:lnTo>
                      <a:pt x="110" y="9"/>
                    </a:lnTo>
                    <a:lnTo>
                      <a:pt x="84" y="0"/>
                    </a:lnTo>
                    <a:lnTo>
                      <a:pt x="59" y="0"/>
                    </a:lnTo>
                    <a:lnTo>
                      <a:pt x="34" y="9"/>
                    </a:lnTo>
                    <a:lnTo>
                      <a:pt x="17" y="9"/>
                    </a:lnTo>
                    <a:lnTo>
                      <a:pt x="8" y="17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25" y="26"/>
                    </a:lnTo>
                    <a:lnTo>
                      <a:pt x="42" y="17"/>
                    </a:lnTo>
                    <a:lnTo>
                      <a:pt x="59" y="17"/>
                    </a:lnTo>
                    <a:lnTo>
                      <a:pt x="84" y="17"/>
                    </a:lnTo>
                    <a:lnTo>
                      <a:pt x="110" y="26"/>
                    </a:lnTo>
                    <a:lnTo>
                      <a:pt x="135" y="34"/>
                    </a:lnTo>
                    <a:lnTo>
                      <a:pt x="161" y="60"/>
                    </a:lnTo>
                    <a:lnTo>
                      <a:pt x="161" y="51"/>
                    </a:lnTo>
                    <a:lnTo>
                      <a:pt x="169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0" name="Freeform 150"/>
              <p:cNvSpPr>
                <a:spLocks/>
              </p:cNvSpPr>
              <p:nvPr/>
            </p:nvSpPr>
            <p:spPr bwMode="auto">
              <a:xfrm>
                <a:off x="1160" y="2541"/>
                <a:ext cx="102" cy="26"/>
              </a:xfrm>
              <a:custGeom>
                <a:avLst/>
                <a:gdLst>
                  <a:gd name="T0" fmla="*/ 0 w 102"/>
                  <a:gd name="T1" fmla="*/ 17 h 26"/>
                  <a:gd name="T2" fmla="*/ 0 w 102"/>
                  <a:gd name="T3" fmla="*/ 17 h 26"/>
                  <a:gd name="T4" fmla="*/ 26 w 102"/>
                  <a:gd name="T5" fmla="*/ 26 h 26"/>
                  <a:gd name="T6" fmla="*/ 43 w 102"/>
                  <a:gd name="T7" fmla="*/ 26 h 26"/>
                  <a:gd name="T8" fmla="*/ 60 w 102"/>
                  <a:gd name="T9" fmla="*/ 26 h 26"/>
                  <a:gd name="T10" fmla="*/ 77 w 102"/>
                  <a:gd name="T11" fmla="*/ 26 h 26"/>
                  <a:gd name="T12" fmla="*/ 85 w 102"/>
                  <a:gd name="T13" fmla="*/ 17 h 26"/>
                  <a:gd name="T14" fmla="*/ 94 w 102"/>
                  <a:gd name="T15" fmla="*/ 17 h 26"/>
                  <a:gd name="T16" fmla="*/ 102 w 102"/>
                  <a:gd name="T17" fmla="*/ 9 h 26"/>
                  <a:gd name="T18" fmla="*/ 102 w 102"/>
                  <a:gd name="T19" fmla="*/ 9 h 26"/>
                  <a:gd name="T20" fmla="*/ 94 w 102"/>
                  <a:gd name="T21" fmla="*/ 0 h 26"/>
                  <a:gd name="T22" fmla="*/ 94 w 102"/>
                  <a:gd name="T23" fmla="*/ 0 h 26"/>
                  <a:gd name="T24" fmla="*/ 85 w 102"/>
                  <a:gd name="T25" fmla="*/ 9 h 26"/>
                  <a:gd name="T26" fmla="*/ 77 w 102"/>
                  <a:gd name="T27" fmla="*/ 9 h 26"/>
                  <a:gd name="T28" fmla="*/ 68 w 102"/>
                  <a:gd name="T29" fmla="*/ 9 h 26"/>
                  <a:gd name="T30" fmla="*/ 60 w 102"/>
                  <a:gd name="T31" fmla="*/ 17 h 26"/>
                  <a:gd name="T32" fmla="*/ 43 w 102"/>
                  <a:gd name="T33" fmla="*/ 17 h 26"/>
                  <a:gd name="T34" fmla="*/ 26 w 102"/>
                  <a:gd name="T35" fmla="*/ 17 h 26"/>
                  <a:gd name="T36" fmla="*/ 9 w 102"/>
                  <a:gd name="T37" fmla="*/ 9 h 26"/>
                  <a:gd name="T38" fmla="*/ 9 w 102"/>
                  <a:gd name="T39" fmla="*/ 9 h 26"/>
                  <a:gd name="T40" fmla="*/ 0 w 102"/>
                  <a:gd name="T41" fmla="*/ 17 h 2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2"/>
                  <a:gd name="T64" fmla="*/ 0 h 26"/>
                  <a:gd name="T65" fmla="*/ 102 w 102"/>
                  <a:gd name="T66" fmla="*/ 26 h 2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2" h="26">
                    <a:moveTo>
                      <a:pt x="0" y="17"/>
                    </a:moveTo>
                    <a:lnTo>
                      <a:pt x="0" y="17"/>
                    </a:lnTo>
                    <a:lnTo>
                      <a:pt x="26" y="26"/>
                    </a:lnTo>
                    <a:lnTo>
                      <a:pt x="43" y="26"/>
                    </a:lnTo>
                    <a:lnTo>
                      <a:pt x="60" y="26"/>
                    </a:lnTo>
                    <a:lnTo>
                      <a:pt x="77" y="26"/>
                    </a:lnTo>
                    <a:lnTo>
                      <a:pt x="85" y="17"/>
                    </a:lnTo>
                    <a:lnTo>
                      <a:pt x="94" y="17"/>
                    </a:lnTo>
                    <a:lnTo>
                      <a:pt x="102" y="9"/>
                    </a:lnTo>
                    <a:lnTo>
                      <a:pt x="94" y="0"/>
                    </a:lnTo>
                    <a:lnTo>
                      <a:pt x="85" y="9"/>
                    </a:lnTo>
                    <a:lnTo>
                      <a:pt x="77" y="9"/>
                    </a:lnTo>
                    <a:lnTo>
                      <a:pt x="68" y="9"/>
                    </a:lnTo>
                    <a:lnTo>
                      <a:pt x="60" y="17"/>
                    </a:lnTo>
                    <a:lnTo>
                      <a:pt x="43" y="17"/>
                    </a:lnTo>
                    <a:lnTo>
                      <a:pt x="26" y="17"/>
                    </a:lnTo>
                    <a:lnTo>
                      <a:pt x="9" y="9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1" name="Freeform 151"/>
              <p:cNvSpPr>
                <a:spLocks/>
              </p:cNvSpPr>
              <p:nvPr/>
            </p:nvSpPr>
            <p:spPr bwMode="auto">
              <a:xfrm>
                <a:off x="1093" y="2507"/>
                <a:ext cx="76" cy="51"/>
              </a:xfrm>
              <a:custGeom>
                <a:avLst/>
                <a:gdLst>
                  <a:gd name="T0" fmla="*/ 0 w 76"/>
                  <a:gd name="T1" fmla="*/ 0 h 51"/>
                  <a:gd name="T2" fmla="*/ 0 w 76"/>
                  <a:gd name="T3" fmla="*/ 9 h 51"/>
                  <a:gd name="T4" fmla="*/ 0 w 76"/>
                  <a:gd name="T5" fmla="*/ 9 h 51"/>
                  <a:gd name="T6" fmla="*/ 0 w 76"/>
                  <a:gd name="T7" fmla="*/ 17 h 51"/>
                  <a:gd name="T8" fmla="*/ 8 w 76"/>
                  <a:gd name="T9" fmla="*/ 17 h 51"/>
                  <a:gd name="T10" fmla="*/ 17 w 76"/>
                  <a:gd name="T11" fmla="*/ 26 h 51"/>
                  <a:gd name="T12" fmla="*/ 25 w 76"/>
                  <a:gd name="T13" fmla="*/ 34 h 51"/>
                  <a:gd name="T14" fmla="*/ 34 w 76"/>
                  <a:gd name="T15" fmla="*/ 43 h 51"/>
                  <a:gd name="T16" fmla="*/ 51 w 76"/>
                  <a:gd name="T17" fmla="*/ 43 h 51"/>
                  <a:gd name="T18" fmla="*/ 67 w 76"/>
                  <a:gd name="T19" fmla="*/ 51 h 51"/>
                  <a:gd name="T20" fmla="*/ 76 w 76"/>
                  <a:gd name="T21" fmla="*/ 43 h 51"/>
                  <a:gd name="T22" fmla="*/ 51 w 76"/>
                  <a:gd name="T23" fmla="*/ 34 h 51"/>
                  <a:gd name="T24" fmla="*/ 42 w 76"/>
                  <a:gd name="T25" fmla="*/ 26 h 51"/>
                  <a:gd name="T26" fmla="*/ 25 w 76"/>
                  <a:gd name="T27" fmla="*/ 17 h 51"/>
                  <a:gd name="T28" fmla="*/ 17 w 76"/>
                  <a:gd name="T29" fmla="*/ 17 h 51"/>
                  <a:gd name="T30" fmla="*/ 17 w 76"/>
                  <a:gd name="T31" fmla="*/ 9 h 51"/>
                  <a:gd name="T32" fmla="*/ 17 w 76"/>
                  <a:gd name="T33" fmla="*/ 9 h 51"/>
                  <a:gd name="T34" fmla="*/ 8 w 76"/>
                  <a:gd name="T35" fmla="*/ 0 h 51"/>
                  <a:gd name="T36" fmla="*/ 8 w 76"/>
                  <a:gd name="T37" fmla="*/ 0 h 51"/>
                  <a:gd name="T38" fmla="*/ 8 w 76"/>
                  <a:gd name="T39" fmla="*/ 9 h 51"/>
                  <a:gd name="T40" fmla="*/ 0 w 76"/>
                  <a:gd name="T41" fmla="*/ 0 h 51"/>
                  <a:gd name="T42" fmla="*/ 0 w 76"/>
                  <a:gd name="T43" fmla="*/ 0 h 51"/>
                  <a:gd name="T44" fmla="*/ 0 w 76"/>
                  <a:gd name="T45" fmla="*/ 9 h 51"/>
                  <a:gd name="T46" fmla="*/ 0 w 76"/>
                  <a:gd name="T47" fmla="*/ 0 h 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"/>
                  <a:gd name="T73" fmla="*/ 0 h 51"/>
                  <a:gd name="T74" fmla="*/ 76 w 76"/>
                  <a:gd name="T75" fmla="*/ 51 h 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" h="51">
                    <a:moveTo>
                      <a:pt x="0" y="0"/>
                    </a:moveTo>
                    <a:lnTo>
                      <a:pt x="0" y="9"/>
                    </a:lnTo>
                    <a:lnTo>
                      <a:pt x="0" y="17"/>
                    </a:lnTo>
                    <a:lnTo>
                      <a:pt x="8" y="17"/>
                    </a:lnTo>
                    <a:lnTo>
                      <a:pt x="17" y="26"/>
                    </a:lnTo>
                    <a:lnTo>
                      <a:pt x="25" y="34"/>
                    </a:lnTo>
                    <a:lnTo>
                      <a:pt x="34" y="43"/>
                    </a:lnTo>
                    <a:lnTo>
                      <a:pt x="51" y="43"/>
                    </a:lnTo>
                    <a:lnTo>
                      <a:pt x="67" y="51"/>
                    </a:lnTo>
                    <a:lnTo>
                      <a:pt x="76" y="43"/>
                    </a:lnTo>
                    <a:lnTo>
                      <a:pt x="51" y="34"/>
                    </a:lnTo>
                    <a:lnTo>
                      <a:pt x="42" y="26"/>
                    </a:lnTo>
                    <a:lnTo>
                      <a:pt x="25" y="17"/>
                    </a:lnTo>
                    <a:lnTo>
                      <a:pt x="17" y="17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2" name="Freeform 152"/>
              <p:cNvSpPr>
                <a:spLocks/>
              </p:cNvSpPr>
              <p:nvPr/>
            </p:nvSpPr>
            <p:spPr bwMode="auto">
              <a:xfrm>
                <a:off x="551" y="2262"/>
                <a:ext cx="1025" cy="643"/>
              </a:xfrm>
              <a:custGeom>
                <a:avLst/>
                <a:gdLst>
                  <a:gd name="T0" fmla="*/ 237 w 1025"/>
                  <a:gd name="T1" fmla="*/ 254 h 643"/>
                  <a:gd name="T2" fmla="*/ 288 w 1025"/>
                  <a:gd name="T3" fmla="*/ 313 h 643"/>
                  <a:gd name="T4" fmla="*/ 355 w 1025"/>
                  <a:gd name="T5" fmla="*/ 355 h 643"/>
                  <a:gd name="T6" fmla="*/ 423 w 1025"/>
                  <a:gd name="T7" fmla="*/ 364 h 643"/>
                  <a:gd name="T8" fmla="*/ 491 w 1025"/>
                  <a:gd name="T9" fmla="*/ 347 h 643"/>
                  <a:gd name="T10" fmla="*/ 542 w 1025"/>
                  <a:gd name="T11" fmla="*/ 338 h 643"/>
                  <a:gd name="T12" fmla="*/ 601 w 1025"/>
                  <a:gd name="T13" fmla="*/ 330 h 643"/>
                  <a:gd name="T14" fmla="*/ 660 w 1025"/>
                  <a:gd name="T15" fmla="*/ 330 h 643"/>
                  <a:gd name="T16" fmla="*/ 737 w 1025"/>
                  <a:gd name="T17" fmla="*/ 296 h 643"/>
                  <a:gd name="T18" fmla="*/ 770 w 1025"/>
                  <a:gd name="T19" fmla="*/ 186 h 643"/>
                  <a:gd name="T20" fmla="*/ 847 w 1025"/>
                  <a:gd name="T21" fmla="*/ 110 h 643"/>
                  <a:gd name="T22" fmla="*/ 881 w 1025"/>
                  <a:gd name="T23" fmla="*/ 25 h 643"/>
                  <a:gd name="T24" fmla="*/ 897 w 1025"/>
                  <a:gd name="T25" fmla="*/ 17 h 643"/>
                  <a:gd name="T26" fmla="*/ 940 w 1025"/>
                  <a:gd name="T27" fmla="*/ 34 h 643"/>
                  <a:gd name="T28" fmla="*/ 982 w 1025"/>
                  <a:gd name="T29" fmla="*/ 50 h 643"/>
                  <a:gd name="T30" fmla="*/ 1016 w 1025"/>
                  <a:gd name="T31" fmla="*/ 76 h 643"/>
                  <a:gd name="T32" fmla="*/ 982 w 1025"/>
                  <a:gd name="T33" fmla="*/ 84 h 643"/>
                  <a:gd name="T34" fmla="*/ 923 w 1025"/>
                  <a:gd name="T35" fmla="*/ 110 h 643"/>
                  <a:gd name="T36" fmla="*/ 931 w 1025"/>
                  <a:gd name="T37" fmla="*/ 203 h 643"/>
                  <a:gd name="T38" fmla="*/ 999 w 1025"/>
                  <a:gd name="T39" fmla="*/ 262 h 643"/>
                  <a:gd name="T40" fmla="*/ 948 w 1025"/>
                  <a:gd name="T41" fmla="*/ 279 h 643"/>
                  <a:gd name="T42" fmla="*/ 914 w 1025"/>
                  <a:gd name="T43" fmla="*/ 322 h 643"/>
                  <a:gd name="T44" fmla="*/ 940 w 1025"/>
                  <a:gd name="T45" fmla="*/ 389 h 643"/>
                  <a:gd name="T46" fmla="*/ 974 w 1025"/>
                  <a:gd name="T47" fmla="*/ 449 h 643"/>
                  <a:gd name="T48" fmla="*/ 957 w 1025"/>
                  <a:gd name="T49" fmla="*/ 466 h 643"/>
                  <a:gd name="T50" fmla="*/ 914 w 1025"/>
                  <a:gd name="T51" fmla="*/ 457 h 643"/>
                  <a:gd name="T52" fmla="*/ 872 w 1025"/>
                  <a:gd name="T53" fmla="*/ 440 h 643"/>
                  <a:gd name="T54" fmla="*/ 838 w 1025"/>
                  <a:gd name="T55" fmla="*/ 423 h 643"/>
                  <a:gd name="T56" fmla="*/ 821 w 1025"/>
                  <a:gd name="T57" fmla="*/ 491 h 643"/>
                  <a:gd name="T58" fmla="*/ 796 w 1025"/>
                  <a:gd name="T59" fmla="*/ 593 h 643"/>
                  <a:gd name="T60" fmla="*/ 762 w 1025"/>
                  <a:gd name="T61" fmla="*/ 593 h 643"/>
                  <a:gd name="T62" fmla="*/ 720 w 1025"/>
                  <a:gd name="T63" fmla="*/ 559 h 643"/>
                  <a:gd name="T64" fmla="*/ 677 w 1025"/>
                  <a:gd name="T65" fmla="*/ 533 h 643"/>
                  <a:gd name="T66" fmla="*/ 635 w 1025"/>
                  <a:gd name="T67" fmla="*/ 516 h 643"/>
                  <a:gd name="T68" fmla="*/ 601 w 1025"/>
                  <a:gd name="T69" fmla="*/ 584 h 643"/>
                  <a:gd name="T70" fmla="*/ 559 w 1025"/>
                  <a:gd name="T71" fmla="*/ 567 h 643"/>
                  <a:gd name="T72" fmla="*/ 499 w 1025"/>
                  <a:gd name="T73" fmla="*/ 508 h 643"/>
                  <a:gd name="T74" fmla="*/ 465 w 1025"/>
                  <a:gd name="T75" fmla="*/ 550 h 643"/>
                  <a:gd name="T76" fmla="*/ 415 w 1025"/>
                  <a:gd name="T77" fmla="*/ 626 h 643"/>
                  <a:gd name="T78" fmla="*/ 381 w 1025"/>
                  <a:gd name="T79" fmla="*/ 567 h 643"/>
                  <a:gd name="T80" fmla="*/ 355 w 1025"/>
                  <a:gd name="T81" fmla="*/ 474 h 643"/>
                  <a:gd name="T82" fmla="*/ 313 w 1025"/>
                  <a:gd name="T83" fmla="*/ 491 h 643"/>
                  <a:gd name="T84" fmla="*/ 296 w 1025"/>
                  <a:gd name="T85" fmla="*/ 559 h 643"/>
                  <a:gd name="T86" fmla="*/ 228 w 1025"/>
                  <a:gd name="T87" fmla="*/ 508 h 643"/>
                  <a:gd name="T88" fmla="*/ 186 w 1025"/>
                  <a:gd name="T89" fmla="*/ 389 h 643"/>
                  <a:gd name="T90" fmla="*/ 152 w 1025"/>
                  <a:gd name="T91" fmla="*/ 389 h 643"/>
                  <a:gd name="T92" fmla="*/ 118 w 1025"/>
                  <a:gd name="T93" fmla="*/ 432 h 643"/>
                  <a:gd name="T94" fmla="*/ 118 w 1025"/>
                  <a:gd name="T95" fmla="*/ 381 h 643"/>
                  <a:gd name="T96" fmla="*/ 110 w 1025"/>
                  <a:gd name="T97" fmla="*/ 296 h 643"/>
                  <a:gd name="T98" fmla="*/ 67 w 1025"/>
                  <a:gd name="T99" fmla="*/ 262 h 643"/>
                  <a:gd name="T100" fmla="*/ 17 w 1025"/>
                  <a:gd name="T101" fmla="*/ 271 h 643"/>
                  <a:gd name="T102" fmla="*/ 42 w 1025"/>
                  <a:gd name="T103" fmla="*/ 228 h 643"/>
                  <a:gd name="T104" fmla="*/ 59 w 1025"/>
                  <a:gd name="T105" fmla="*/ 144 h 64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025"/>
                  <a:gd name="T160" fmla="*/ 0 h 643"/>
                  <a:gd name="T161" fmla="*/ 1025 w 1025"/>
                  <a:gd name="T162" fmla="*/ 643 h 64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025" h="643">
                    <a:moveTo>
                      <a:pt x="203" y="203"/>
                    </a:moveTo>
                    <a:lnTo>
                      <a:pt x="220" y="220"/>
                    </a:lnTo>
                    <a:lnTo>
                      <a:pt x="228" y="237"/>
                    </a:lnTo>
                    <a:lnTo>
                      <a:pt x="237" y="254"/>
                    </a:lnTo>
                    <a:lnTo>
                      <a:pt x="254" y="262"/>
                    </a:lnTo>
                    <a:lnTo>
                      <a:pt x="262" y="279"/>
                    </a:lnTo>
                    <a:lnTo>
                      <a:pt x="279" y="296"/>
                    </a:lnTo>
                    <a:lnTo>
                      <a:pt x="288" y="313"/>
                    </a:lnTo>
                    <a:lnTo>
                      <a:pt x="305" y="322"/>
                    </a:lnTo>
                    <a:lnTo>
                      <a:pt x="321" y="330"/>
                    </a:lnTo>
                    <a:lnTo>
                      <a:pt x="338" y="347"/>
                    </a:lnTo>
                    <a:lnTo>
                      <a:pt x="355" y="355"/>
                    </a:lnTo>
                    <a:lnTo>
                      <a:pt x="372" y="355"/>
                    </a:lnTo>
                    <a:lnTo>
                      <a:pt x="389" y="364"/>
                    </a:lnTo>
                    <a:lnTo>
                      <a:pt x="406" y="364"/>
                    </a:lnTo>
                    <a:lnTo>
                      <a:pt x="423" y="364"/>
                    </a:lnTo>
                    <a:lnTo>
                      <a:pt x="449" y="364"/>
                    </a:lnTo>
                    <a:lnTo>
                      <a:pt x="457" y="355"/>
                    </a:lnTo>
                    <a:lnTo>
                      <a:pt x="474" y="355"/>
                    </a:lnTo>
                    <a:lnTo>
                      <a:pt x="491" y="347"/>
                    </a:lnTo>
                    <a:lnTo>
                      <a:pt x="499" y="347"/>
                    </a:lnTo>
                    <a:lnTo>
                      <a:pt x="516" y="338"/>
                    </a:lnTo>
                    <a:lnTo>
                      <a:pt x="533" y="338"/>
                    </a:lnTo>
                    <a:lnTo>
                      <a:pt x="542" y="338"/>
                    </a:lnTo>
                    <a:lnTo>
                      <a:pt x="559" y="338"/>
                    </a:lnTo>
                    <a:lnTo>
                      <a:pt x="576" y="330"/>
                    </a:lnTo>
                    <a:lnTo>
                      <a:pt x="584" y="330"/>
                    </a:lnTo>
                    <a:lnTo>
                      <a:pt x="601" y="330"/>
                    </a:lnTo>
                    <a:lnTo>
                      <a:pt x="618" y="330"/>
                    </a:lnTo>
                    <a:lnTo>
                      <a:pt x="626" y="330"/>
                    </a:lnTo>
                    <a:lnTo>
                      <a:pt x="643" y="330"/>
                    </a:lnTo>
                    <a:lnTo>
                      <a:pt x="660" y="330"/>
                    </a:lnTo>
                    <a:lnTo>
                      <a:pt x="669" y="330"/>
                    </a:lnTo>
                    <a:lnTo>
                      <a:pt x="703" y="322"/>
                    </a:lnTo>
                    <a:lnTo>
                      <a:pt x="720" y="313"/>
                    </a:lnTo>
                    <a:lnTo>
                      <a:pt x="737" y="296"/>
                    </a:lnTo>
                    <a:lnTo>
                      <a:pt x="745" y="271"/>
                    </a:lnTo>
                    <a:lnTo>
                      <a:pt x="753" y="237"/>
                    </a:lnTo>
                    <a:lnTo>
                      <a:pt x="762" y="211"/>
                    </a:lnTo>
                    <a:lnTo>
                      <a:pt x="770" y="186"/>
                    </a:lnTo>
                    <a:lnTo>
                      <a:pt x="787" y="169"/>
                    </a:lnTo>
                    <a:lnTo>
                      <a:pt x="804" y="152"/>
                    </a:lnTo>
                    <a:lnTo>
                      <a:pt x="830" y="135"/>
                    </a:lnTo>
                    <a:lnTo>
                      <a:pt x="847" y="110"/>
                    </a:lnTo>
                    <a:lnTo>
                      <a:pt x="864" y="93"/>
                    </a:lnTo>
                    <a:lnTo>
                      <a:pt x="872" y="67"/>
                    </a:lnTo>
                    <a:lnTo>
                      <a:pt x="881" y="50"/>
                    </a:lnTo>
                    <a:lnTo>
                      <a:pt x="881" y="25"/>
                    </a:lnTo>
                    <a:lnTo>
                      <a:pt x="864" y="0"/>
                    </a:lnTo>
                    <a:lnTo>
                      <a:pt x="872" y="8"/>
                    </a:lnTo>
                    <a:lnTo>
                      <a:pt x="889" y="8"/>
                    </a:lnTo>
                    <a:lnTo>
                      <a:pt x="897" y="17"/>
                    </a:lnTo>
                    <a:lnTo>
                      <a:pt x="906" y="17"/>
                    </a:lnTo>
                    <a:lnTo>
                      <a:pt x="914" y="25"/>
                    </a:lnTo>
                    <a:lnTo>
                      <a:pt x="931" y="25"/>
                    </a:lnTo>
                    <a:lnTo>
                      <a:pt x="940" y="34"/>
                    </a:lnTo>
                    <a:lnTo>
                      <a:pt x="948" y="34"/>
                    </a:lnTo>
                    <a:lnTo>
                      <a:pt x="957" y="42"/>
                    </a:lnTo>
                    <a:lnTo>
                      <a:pt x="974" y="42"/>
                    </a:lnTo>
                    <a:lnTo>
                      <a:pt x="982" y="50"/>
                    </a:lnTo>
                    <a:lnTo>
                      <a:pt x="991" y="50"/>
                    </a:lnTo>
                    <a:lnTo>
                      <a:pt x="999" y="59"/>
                    </a:lnTo>
                    <a:lnTo>
                      <a:pt x="1008" y="67"/>
                    </a:lnTo>
                    <a:lnTo>
                      <a:pt x="1016" y="76"/>
                    </a:lnTo>
                    <a:lnTo>
                      <a:pt x="1025" y="84"/>
                    </a:lnTo>
                    <a:lnTo>
                      <a:pt x="1008" y="84"/>
                    </a:lnTo>
                    <a:lnTo>
                      <a:pt x="991" y="84"/>
                    </a:lnTo>
                    <a:lnTo>
                      <a:pt x="982" y="84"/>
                    </a:lnTo>
                    <a:lnTo>
                      <a:pt x="965" y="84"/>
                    </a:lnTo>
                    <a:lnTo>
                      <a:pt x="948" y="93"/>
                    </a:lnTo>
                    <a:lnTo>
                      <a:pt x="940" y="101"/>
                    </a:lnTo>
                    <a:lnTo>
                      <a:pt x="923" y="110"/>
                    </a:lnTo>
                    <a:lnTo>
                      <a:pt x="906" y="118"/>
                    </a:lnTo>
                    <a:lnTo>
                      <a:pt x="914" y="152"/>
                    </a:lnTo>
                    <a:lnTo>
                      <a:pt x="923" y="178"/>
                    </a:lnTo>
                    <a:lnTo>
                      <a:pt x="931" y="203"/>
                    </a:lnTo>
                    <a:lnTo>
                      <a:pt x="948" y="220"/>
                    </a:lnTo>
                    <a:lnTo>
                      <a:pt x="965" y="237"/>
                    </a:lnTo>
                    <a:lnTo>
                      <a:pt x="982" y="254"/>
                    </a:lnTo>
                    <a:lnTo>
                      <a:pt x="999" y="262"/>
                    </a:lnTo>
                    <a:lnTo>
                      <a:pt x="1016" y="271"/>
                    </a:lnTo>
                    <a:lnTo>
                      <a:pt x="991" y="271"/>
                    </a:lnTo>
                    <a:lnTo>
                      <a:pt x="965" y="279"/>
                    </a:lnTo>
                    <a:lnTo>
                      <a:pt x="948" y="279"/>
                    </a:lnTo>
                    <a:lnTo>
                      <a:pt x="931" y="288"/>
                    </a:lnTo>
                    <a:lnTo>
                      <a:pt x="923" y="305"/>
                    </a:lnTo>
                    <a:lnTo>
                      <a:pt x="914" y="313"/>
                    </a:lnTo>
                    <a:lnTo>
                      <a:pt x="914" y="322"/>
                    </a:lnTo>
                    <a:lnTo>
                      <a:pt x="914" y="338"/>
                    </a:lnTo>
                    <a:lnTo>
                      <a:pt x="923" y="355"/>
                    </a:lnTo>
                    <a:lnTo>
                      <a:pt x="931" y="372"/>
                    </a:lnTo>
                    <a:lnTo>
                      <a:pt x="940" y="389"/>
                    </a:lnTo>
                    <a:lnTo>
                      <a:pt x="948" y="406"/>
                    </a:lnTo>
                    <a:lnTo>
                      <a:pt x="957" y="423"/>
                    </a:lnTo>
                    <a:lnTo>
                      <a:pt x="965" y="440"/>
                    </a:lnTo>
                    <a:lnTo>
                      <a:pt x="974" y="449"/>
                    </a:lnTo>
                    <a:lnTo>
                      <a:pt x="991" y="466"/>
                    </a:lnTo>
                    <a:lnTo>
                      <a:pt x="974" y="466"/>
                    </a:lnTo>
                    <a:lnTo>
                      <a:pt x="965" y="466"/>
                    </a:lnTo>
                    <a:lnTo>
                      <a:pt x="957" y="466"/>
                    </a:lnTo>
                    <a:lnTo>
                      <a:pt x="940" y="466"/>
                    </a:lnTo>
                    <a:lnTo>
                      <a:pt x="931" y="457"/>
                    </a:lnTo>
                    <a:lnTo>
                      <a:pt x="923" y="457"/>
                    </a:lnTo>
                    <a:lnTo>
                      <a:pt x="914" y="457"/>
                    </a:lnTo>
                    <a:lnTo>
                      <a:pt x="906" y="449"/>
                    </a:lnTo>
                    <a:lnTo>
                      <a:pt x="889" y="449"/>
                    </a:lnTo>
                    <a:lnTo>
                      <a:pt x="881" y="449"/>
                    </a:lnTo>
                    <a:lnTo>
                      <a:pt x="872" y="440"/>
                    </a:lnTo>
                    <a:lnTo>
                      <a:pt x="864" y="440"/>
                    </a:lnTo>
                    <a:lnTo>
                      <a:pt x="855" y="432"/>
                    </a:lnTo>
                    <a:lnTo>
                      <a:pt x="847" y="423"/>
                    </a:lnTo>
                    <a:lnTo>
                      <a:pt x="838" y="423"/>
                    </a:lnTo>
                    <a:lnTo>
                      <a:pt x="821" y="415"/>
                    </a:lnTo>
                    <a:lnTo>
                      <a:pt x="830" y="440"/>
                    </a:lnTo>
                    <a:lnTo>
                      <a:pt x="821" y="466"/>
                    </a:lnTo>
                    <a:lnTo>
                      <a:pt x="821" y="491"/>
                    </a:lnTo>
                    <a:lnTo>
                      <a:pt x="813" y="516"/>
                    </a:lnTo>
                    <a:lnTo>
                      <a:pt x="804" y="542"/>
                    </a:lnTo>
                    <a:lnTo>
                      <a:pt x="796" y="567"/>
                    </a:lnTo>
                    <a:lnTo>
                      <a:pt x="796" y="593"/>
                    </a:lnTo>
                    <a:lnTo>
                      <a:pt x="796" y="618"/>
                    </a:lnTo>
                    <a:lnTo>
                      <a:pt x="787" y="610"/>
                    </a:lnTo>
                    <a:lnTo>
                      <a:pt x="770" y="601"/>
                    </a:lnTo>
                    <a:lnTo>
                      <a:pt x="762" y="593"/>
                    </a:lnTo>
                    <a:lnTo>
                      <a:pt x="753" y="584"/>
                    </a:lnTo>
                    <a:lnTo>
                      <a:pt x="737" y="576"/>
                    </a:lnTo>
                    <a:lnTo>
                      <a:pt x="728" y="567"/>
                    </a:lnTo>
                    <a:lnTo>
                      <a:pt x="720" y="559"/>
                    </a:lnTo>
                    <a:lnTo>
                      <a:pt x="711" y="550"/>
                    </a:lnTo>
                    <a:lnTo>
                      <a:pt x="694" y="542"/>
                    </a:lnTo>
                    <a:lnTo>
                      <a:pt x="686" y="533"/>
                    </a:lnTo>
                    <a:lnTo>
                      <a:pt x="677" y="533"/>
                    </a:lnTo>
                    <a:lnTo>
                      <a:pt x="660" y="525"/>
                    </a:lnTo>
                    <a:lnTo>
                      <a:pt x="652" y="516"/>
                    </a:lnTo>
                    <a:lnTo>
                      <a:pt x="643" y="516"/>
                    </a:lnTo>
                    <a:lnTo>
                      <a:pt x="635" y="516"/>
                    </a:lnTo>
                    <a:lnTo>
                      <a:pt x="618" y="508"/>
                    </a:lnTo>
                    <a:lnTo>
                      <a:pt x="609" y="516"/>
                    </a:lnTo>
                    <a:lnTo>
                      <a:pt x="601" y="550"/>
                    </a:lnTo>
                    <a:lnTo>
                      <a:pt x="601" y="584"/>
                    </a:lnTo>
                    <a:lnTo>
                      <a:pt x="601" y="618"/>
                    </a:lnTo>
                    <a:lnTo>
                      <a:pt x="584" y="601"/>
                    </a:lnTo>
                    <a:lnTo>
                      <a:pt x="576" y="584"/>
                    </a:lnTo>
                    <a:lnTo>
                      <a:pt x="559" y="567"/>
                    </a:lnTo>
                    <a:lnTo>
                      <a:pt x="542" y="559"/>
                    </a:lnTo>
                    <a:lnTo>
                      <a:pt x="525" y="542"/>
                    </a:lnTo>
                    <a:lnTo>
                      <a:pt x="508" y="525"/>
                    </a:lnTo>
                    <a:lnTo>
                      <a:pt x="499" y="508"/>
                    </a:lnTo>
                    <a:lnTo>
                      <a:pt x="491" y="491"/>
                    </a:lnTo>
                    <a:lnTo>
                      <a:pt x="482" y="508"/>
                    </a:lnTo>
                    <a:lnTo>
                      <a:pt x="474" y="525"/>
                    </a:lnTo>
                    <a:lnTo>
                      <a:pt x="465" y="550"/>
                    </a:lnTo>
                    <a:lnTo>
                      <a:pt x="457" y="567"/>
                    </a:lnTo>
                    <a:lnTo>
                      <a:pt x="440" y="593"/>
                    </a:lnTo>
                    <a:lnTo>
                      <a:pt x="432" y="610"/>
                    </a:lnTo>
                    <a:lnTo>
                      <a:pt x="415" y="626"/>
                    </a:lnTo>
                    <a:lnTo>
                      <a:pt x="398" y="643"/>
                    </a:lnTo>
                    <a:lnTo>
                      <a:pt x="389" y="618"/>
                    </a:lnTo>
                    <a:lnTo>
                      <a:pt x="389" y="593"/>
                    </a:lnTo>
                    <a:lnTo>
                      <a:pt x="381" y="567"/>
                    </a:lnTo>
                    <a:lnTo>
                      <a:pt x="372" y="542"/>
                    </a:lnTo>
                    <a:lnTo>
                      <a:pt x="364" y="516"/>
                    </a:lnTo>
                    <a:lnTo>
                      <a:pt x="355" y="491"/>
                    </a:lnTo>
                    <a:lnTo>
                      <a:pt x="355" y="474"/>
                    </a:lnTo>
                    <a:lnTo>
                      <a:pt x="347" y="449"/>
                    </a:lnTo>
                    <a:lnTo>
                      <a:pt x="330" y="457"/>
                    </a:lnTo>
                    <a:lnTo>
                      <a:pt x="321" y="474"/>
                    </a:lnTo>
                    <a:lnTo>
                      <a:pt x="313" y="491"/>
                    </a:lnTo>
                    <a:lnTo>
                      <a:pt x="305" y="508"/>
                    </a:lnTo>
                    <a:lnTo>
                      <a:pt x="305" y="525"/>
                    </a:lnTo>
                    <a:lnTo>
                      <a:pt x="296" y="542"/>
                    </a:lnTo>
                    <a:lnTo>
                      <a:pt x="296" y="559"/>
                    </a:lnTo>
                    <a:lnTo>
                      <a:pt x="288" y="576"/>
                    </a:lnTo>
                    <a:lnTo>
                      <a:pt x="262" y="559"/>
                    </a:lnTo>
                    <a:lnTo>
                      <a:pt x="245" y="533"/>
                    </a:lnTo>
                    <a:lnTo>
                      <a:pt x="228" y="508"/>
                    </a:lnTo>
                    <a:lnTo>
                      <a:pt x="211" y="474"/>
                    </a:lnTo>
                    <a:lnTo>
                      <a:pt x="203" y="449"/>
                    </a:lnTo>
                    <a:lnTo>
                      <a:pt x="194" y="415"/>
                    </a:lnTo>
                    <a:lnTo>
                      <a:pt x="186" y="389"/>
                    </a:lnTo>
                    <a:lnTo>
                      <a:pt x="177" y="355"/>
                    </a:lnTo>
                    <a:lnTo>
                      <a:pt x="169" y="364"/>
                    </a:lnTo>
                    <a:lnTo>
                      <a:pt x="161" y="381"/>
                    </a:lnTo>
                    <a:lnTo>
                      <a:pt x="152" y="389"/>
                    </a:lnTo>
                    <a:lnTo>
                      <a:pt x="144" y="398"/>
                    </a:lnTo>
                    <a:lnTo>
                      <a:pt x="135" y="406"/>
                    </a:lnTo>
                    <a:lnTo>
                      <a:pt x="127" y="423"/>
                    </a:lnTo>
                    <a:lnTo>
                      <a:pt x="118" y="432"/>
                    </a:lnTo>
                    <a:lnTo>
                      <a:pt x="110" y="449"/>
                    </a:lnTo>
                    <a:lnTo>
                      <a:pt x="110" y="423"/>
                    </a:lnTo>
                    <a:lnTo>
                      <a:pt x="118" y="406"/>
                    </a:lnTo>
                    <a:lnTo>
                      <a:pt x="118" y="381"/>
                    </a:lnTo>
                    <a:lnTo>
                      <a:pt x="118" y="355"/>
                    </a:lnTo>
                    <a:lnTo>
                      <a:pt x="118" y="338"/>
                    </a:lnTo>
                    <a:lnTo>
                      <a:pt x="118" y="313"/>
                    </a:lnTo>
                    <a:lnTo>
                      <a:pt x="110" y="296"/>
                    </a:lnTo>
                    <a:lnTo>
                      <a:pt x="101" y="279"/>
                    </a:lnTo>
                    <a:lnTo>
                      <a:pt x="93" y="271"/>
                    </a:lnTo>
                    <a:lnTo>
                      <a:pt x="76" y="262"/>
                    </a:lnTo>
                    <a:lnTo>
                      <a:pt x="67" y="262"/>
                    </a:lnTo>
                    <a:lnTo>
                      <a:pt x="59" y="262"/>
                    </a:lnTo>
                    <a:lnTo>
                      <a:pt x="42" y="271"/>
                    </a:lnTo>
                    <a:lnTo>
                      <a:pt x="25" y="271"/>
                    </a:lnTo>
                    <a:lnTo>
                      <a:pt x="17" y="271"/>
                    </a:lnTo>
                    <a:lnTo>
                      <a:pt x="0" y="271"/>
                    </a:lnTo>
                    <a:lnTo>
                      <a:pt x="17" y="262"/>
                    </a:lnTo>
                    <a:lnTo>
                      <a:pt x="33" y="245"/>
                    </a:lnTo>
                    <a:lnTo>
                      <a:pt x="42" y="228"/>
                    </a:lnTo>
                    <a:lnTo>
                      <a:pt x="42" y="203"/>
                    </a:lnTo>
                    <a:lnTo>
                      <a:pt x="50" y="186"/>
                    </a:lnTo>
                    <a:lnTo>
                      <a:pt x="50" y="161"/>
                    </a:lnTo>
                    <a:lnTo>
                      <a:pt x="59" y="144"/>
                    </a:lnTo>
                    <a:lnTo>
                      <a:pt x="59" y="118"/>
                    </a:lnTo>
                    <a:lnTo>
                      <a:pt x="203" y="203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3" name="Freeform 153"/>
              <p:cNvSpPr>
                <a:spLocks/>
              </p:cNvSpPr>
              <p:nvPr/>
            </p:nvSpPr>
            <p:spPr bwMode="auto">
              <a:xfrm>
                <a:off x="754" y="2465"/>
                <a:ext cx="246" cy="169"/>
              </a:xfrm>
              <a:custGeom>
                <a:avLst/>
                <a:gdLst>
                  <a:gd name="T0" fmla="*/ 246 w 246"/>
                  <a:gd name="T1" fmla="*/ 152 h 169"/>
                  <a:gd name="T2" fmla="*/ 246 w 246"/>
                  <a:gd name="T3" fmla="*/ 152 h 169"/>
                  <a:gd name="T4" fmla="*/ 220 w 246"/>
                  <a:gd name="T5" fmla="*/ 152 h 169"/>
                  <a:gd name="T6" fmla="*/ 203 w 246"/>
                  <a:gd name="T7" fmla="*/ 152 h 169"/>
                  <a:gd name="T8" fmla="*/ 186 w 246"/>
                  <a:gd name="T9" fmla="*/ 152 h 169"/>
                  <a:gd name="T10" fmla="*/ 169 w 246"/>
                  <a:gd name="T11" fmla="*/ 152 h 169"/>
                  <a:gd name="T12" fmla="*/ 152 w 246"/>
                  <a:gd name="T13" fmla="*/ 144 h 169"/>
                  <a:gd name="T14" fmla="*/ 135 w 246"/>
                  <a:gd name="T15" fmla="*/ 135 h 169"/>
                  <a:gd name="T16" fmla="*/ 118 w 246"/>
                  <a:gd name="T17" fmla="*/ 127 h 169"/>
                  <a:gd name="T18" fmla="*/ 110 w 246"/>
                  <a:gd name="T19" fmla="*/ 110 h 169"/>
                  <a:gd name="T20" fmla="*/ 93 w 246"/>
                  <a:gd name="T21" fmla="*/ 102 h 169"/>
                  <a:gd name="T22" fmla="*/ 76 w 246"/>
                  <a:gd name="T23" fmla="*/ 85 h 169"/>
                  <a:gd name="T24" fmla="*/ 68 w 246"/>
                  <a:gd name="T25" fmla="*/ 76 h 169"/>
                  <a:gd name="T26" fmla="*/ 51 w 246"/>
                  <a:gd name="T27" fmla="*/ 59 h 169"/>
                  <a:gd name="T28" fmla="*/ 42 w 246"/>
                  <a:gd name="T29" fmla="*/ 42 h 169"/>
                  <a:gd name="T30" fmla="*/ 25 w 246"/>
                  <a:gd name="T31" fmla="*/ 25 h 169"/>
                  <a:gd name="T32" fmla="*/ 17 w 246"/>
                  <a:gd name="T33" fmla="*/ 8 h 169"/>
                  <a:gd name="T34" fmla="*/ 8 w 246"/>
                  <a:gd name="T35" fmla="*/ 0 h 169"/>
                  <a:gd name="T36" fmla="*/ 0 w 246"/>
                  <a:gd name="T37" fmla="*/ 0 h 169"/>
                  <a:gd name="T38" fmla="*/ 8 w 246"/>
                  <a:gd name="T39" fmla="*/ 17 h 169"/>
                  <a:gd name="T40" fmla="*/ 17 w 246"/>
                  <a:gd name="T41" fmla="*/ 34 h 169"/>
                  <a:gd name="T42" fmla="*/ 34 w 246"/>
                  <a:gd name="T43" fmla="*/ 51 h 169"/>
                  <a:gd name="T44" fmla="*/ 42 w 246"/>
                  <a:gd name="T45" fmla="*/ 68 h 169"/>
                  <a:gd name="T46" fmla="*/ 59 w 246"/>
                  <a:gd name="T47" fmla="*/ 85 h 169"/>
                  <a:gd name="T48" fmla="*/ 68 w 246"/>
                  <a:gd name="T49" fmla="*/ 93 h 169"/>
                  <a:gd name="T50" fmla="*/ 85 w 246"/>
                  <a:gd name="T51" fmla="*/ 110 h 169"/>
                  <a:gd name="T52" fmla="*/ 102 w 246"/>
                  <a:gd name="T53" fmla="*/ 127 h 169"/>
                  <a:gd name="T54" fmla="*/ 118 w 246"/>
                  <a:gd name="T55" fmla="*/ 135 h 169"/>
                  <a:gd name="T56" fmla="*/ 127 w 246"/>
                  <a:gd name="T57" fmla="*/ 144 h 169"/>
                  <a:gd name="T58" fmla="*/ 152 w 246"/>
                  <a:gd name="T59" fmla="*/ 152 h 169"/>
                  <a:gd name="T60" fmla="*/ 169 w 246"/>
                  <a:gd name="T61" fmla="*/ 161 h 169"/>
                  <a:gd name="T62" fmla="*/ 186 w 246"/>
                  <a:gd name="T63" fmla="*/ 161 h 169"/>
                  <a:gd name="T64" fmla="*/ 203 w 246"/>
                  <a:gd name="T65" fmla="*/ 169 h 169"/>
                  <a:gd name="T66" fmla="*/ 220 w 246"/>
                  <a:gd name="T67" fmla="*/ 169 h 169"/>
                  <a:gd name="T68" fmla="*/ 246 w 246"/>
                  <a:gd name="T69" fmla="*/ 161 h 169"/>
                  <a:gd name="T70" fmla="*/ 246 w 246"/>
                  <a:gd name="T71" fmla="*/ 161 h 169"/>
                  <a:gd name="T72" fmla="*/ 246 w 246"/>
                  <a:gd name="T73" fmla="*/ 152 h 16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46"/>
                  <a:gd name="T112" fmla="*/ 0 h 169"/>
                  <a:gd name="T113" fmla="*/ 246 w 246"/>
                  <a:gd name="T114" fmla="*/ 169 h 16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46" h="169">
                    <a:moveTo>
                      <a:pt x="246" y="152"/>
                    </a:moveTo>
                    <a:lnTo>
                      <a:pt x="246" y="152"/>
                    </a:lnTo>
                    <a:lnTo>
                      <a:pt x="220" y="152"/>
                    </a:lnTo>
                    <a:lnTo>
                      <a:pt x="203" y="152"/>
                    </a:lnTo>
                    <a:lnTo>
                      <a:pt x="186" y="152"/>
                    </a:lnTo>
                    <a:lnTo>
                      <a:pt x="169" y="152"/>
                    </a:lnTo>
                    <a:lnTo>
                      <a:pt x="152" y="144"/>
                    </a:lnTo>
                    <a:lnTo>
                      <a:pt x="135" y="135"/>
                    </a:lnTo>
                    <a:lnTo>
                      <a:pt x="118" y="127"/>
                    </a:lnTo>
                    <a:lnTo>
                      <a:pt x="110" y="110"/>
                    </a:lnTo>
                    <a:lnTo>
                      <a:pt x="93" y="102"/>
                    </a:lnTo>
                    <a:lnTo>
                      <a:pt x="76" y="85"/>
                    </a:lnTo>
                    <a:lnTo>
                      <a:pt x="68" y="76"/>
                    </a:lnTo>
                    <a:lnTo>
                      <a:pt x="51" y="59"/>
                    </a:lnTo>
                    <a:lnTo>
                      <a:pt x="42" y="42"/>
                    </a:lnTo>
                    <a:lnTo>
                      <a:pt x="25" y="25"/>
                    </a:lnTo>
                    <a:lnTo>
                      <a:pt x="17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17" y="34"/>
                    </a:lnTo>
                    <a:lnTo>
                      <a:pt x="34" y="51"/>
                    </a:lnTo>
                    <a:lnTo>
                      <a:pt x="42" y="68"/>
                    </a:lnTo>
                    <a:lnTo>
                      <a:pt x="59" y="85"/>
                    </a:lnTo>
                    <a:lnTo>
                      <a:pt x="68" y="93"/>
                    </a:lnTo>
                    <a:lnTo>
                      <a:pt x="85" y="110"/>
                    </a:lnTo>
                    <a:lnTo>
                      <a:pt x="102" y="127"/>
                    </a:lnTo>
                    <a:lnTo>
                      <a:pt x="118" y="135"/>
                    </a:lnTo>
                    <a:lnTo>
                      <a:pt x="127" y="144"/>
                    </a:lnTo>
                    <a:lnTo>
                      <a:pt x="152" y="152"/>
                    </a:lnTo>
                    <a:lnTo>
                      <a:pt x="169" y="161"/>
                    </a:lnTo>
                    <a:lnTo>
                      <a:pt x="186" y="161"/>
                    </a:lnTo>
                    <a:lnTo>
                      <a:pt x="203" y="169"/>
                    </a:lnTo>
                    <a:lnTo>
                      <a:pt x="220" y="169"/>
                    </a:lnTo>
                    <a:lnTo>
                      <a:pt x="246" y="161"/>
                    </a:lnTo>
                    <a:lnTo>
                      <a:pt x="246" y="1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4" name="Freeform 154"/>
              <p:cNvSpPr>
                <a:spLocks/>
              </p:cNvSpPr>
              <p:nvPr/>
            </p:nvSpPr>
            <p:spPr bwMode="auto">
              <a:xfrm>
                <a:off x="1000" y="2584"/>
                <a:ext cx="220" cy="42"/>
              </a:xfrm>
              <a:custGeom>
                <a:avLst/>
                <a:gdLst>
                  <a:gd name="T0" fmla="*/ 220 w 220"/>
                  <a:gd name="T1" fmla="*/ 0 h 42"/>
                  <a:gd name="T2" fmla="*/ 220 w 220"/>
                  <a:gd name="T3" fmla="*/ 0 h 42"/>
                  <a:gd name="T4" fmla="*/ 211 w 220"/>
                  <a:gd name="T5" fmla="*/ 0 h 42"/>
                  <a:gd name="T6" fmla="*/ 194 w 220"/>
                  <a:gd name="T7" fmla="*/ 0 h 42"/>
                  <a:gd name="T8" fmla="*/ 177 w 220"/>
                  <a:gd name="T9" fmla="*/ 0 h 42"/>
                  <a:gd name="T10" fmla="*/ 169 w 220"/>
                  <a:gd name="T11" fmla="*/ 0 h 42"/>
                  <a:gd name="T12" fmla="*/ 152 w 220"/>
                  <a:gd name="T13" fmla="*/ 0 h 42"/>
                  <a:gd name="T14" fmla="*/ 135 w 220"/>
                  <a:gd name="T15" fmla="*/ 0 h 42"/>
                  <a:gd name="T16" fmla="*/ 127 w 220"/>
                  <a:gd name="T17" fmla="*/ 8 h 42"/>
                  <a:gd name="T18" fmla="*/ 110 w 220"/>
                  <a:gd name="T19" fmla="*/ 8 h 42"/>
                  <a:gd name="T20" fmla="*/ 93 w 220"/>
                  <a:gd name="T21" fmla="*/ 8 h 42"/>
                  <a:gd name="T22" fmla="*/ 84 w 220"/>
                  <a:gd name="T23" fmla="*/ 8 h 42"/>
                  <a:gd name="T24" fmla="*/ 67 w 220"/>
                  <a:gd name="T25" fmla="*/ 16 h 42"/>
                  <a:gd name="T26" fmla="*/ 50 w 220"/>
                  <a:gd name="T27" fmla="*/ 16 h 42"/>
                  <a:gd name="T28" fmla="*/ 42 w 220"/>
                  <a:gd name="T29" fmla="*/ 25 h 42"/>
                  <a:gd name="T30" fmla="*/ 25 w 220"/>
                  <a:gd name="T31" fmla="*/ 25 h 42"/>
                  <a:gd name="T32" fmla="*/ 8 w 220"/>
                  <a:gd name="T33" fmla="*/ 25 h 42"/>
                  <a:gd name="T34" fmla="*/ 0 w 220"/>
                  <a:gd name="T35" fmla="*/ 33 h 42"/>
                  <a:gd name="T36" fmla="*/ 0 w 220"/>
                  <a:gd name="T37" fmla="*/ 42 h 42"/>
                  <a:gd name="T38" fmla="*/ 16 w 220"/>
                  <a:gd name="T39" fmla="*/ 42 h 42"/>
                  <a:gd name="T40" fmla="*/ 25 w 220"/>
                  <a:gd name="T41" fmla="*/ 33 h 42"/>
                  <a:gd name="T42" fmla="*/ 42 w 220"/>
                  <a:gd name="T43" fmla="*/ 33 h 42"/>
                  <a:gd name="T44" fmla="*/ 59 w 220"/>
                  <a:gd name="T45" fmla="*/ 33 h 42"/>
                  <a:gd name="T46" fmla="*/ 67 w 220"/>
                  <a:gd name="T47" fmla="*/ 25 h 42"/>
                  <a:gd name="T48" fmla="*/ 84 w 220"/>
                  <a:gd name="T49" fmla="*/ 25 h 42"/>
                  <a:gd name="T50" fmla="*/ 93 w 220"/>
                  <a:gd name="T51" fmla="*/ 25 h 42"/>
                  <a:gd name="T52" fmla="*/ 110 w 220"/>
                  <a:gd name="T53" fmla="*/ 16 h 42"/>
                  <a:gd name="T54" fmla="*/ 127 w 220"/>
                  <a:gd name="T55" fmla="*/ 16 h 42"/>
                  <a:gd name="T56" fmla="*/ 135 w 220"/>
                  <a:gd name="T57" fmla="*/ 16 h 42"/>
                  <a:gd name="T58" fmla="*/ 152 w 220"/>
                  <a:gd name="T59" fmla="*/ 16 h 42"/>
                  <a:gd name="T60" fmla="*/ 169 w 220"/>
                  <a:gd name="T61" fmla="*/ 16 h 42"/>
                  <a:gd name="T62" fmla="*/ 177 w 220"/>
                  <a:gd name="T63" fmla="*/ 16 h 42"/>
                  <a:gd name="T64" fmla="*/ 194 w 220"/>
                  <a:gd name="T65" fmla="*/ 16 h 42"/>
                  <a:gd name="T66" fmla="*/ 211 w 220"/>
                  <a:gd name="T67" fmla="*/ 16 h 42"/>
                  <a:gd name="T68" fmla="*/ 220 w 220"/>
                  <a:gd name="T69" fmla="*/ 16 h 42"/>
                  <a:gd name="T70" fmla="*/ 220 w 220"/>
                  <a:gd name="T71" fmla="*/ 16 h 42"/>
                  <a:gd name="T72" fmla="*/ 220 w 220"/>
                  <a:gd name="T73" fmla="*/ 0 h 4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0"/>
                  <a:gd name="T112" fmla="*/ 0 h 42"/>
                  <a:gd name="T113" fmla="*/ 220 w 220"/>
                  <a:gd name="T114" fmla="*/ 42 h 4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0" h="42">
                    <a:moveTo>
                      <a:pt x="220" y="0"/>
                    </a:moveTo>
                    <a:lnTo>
                      <a:pt x="220" y="0"/>
                    </a:lnTo>
                    <a:lnTo>
                      <a:pt x="211" y="0"/>
                    </a:lnTo>
                    <a:lnTo>
                      <a:pt x="194" y="0"/>
                    </a:lnTo>
                    <a:lnTo>
                      <a:pt x="177" y="0"/>
                    </a:lnTo>
                    <a:lnTo>
                      <a:pt x="169" y="0"/>
                    </a:lnTo>
                    <a:lnTo>
                      <a:pt x="152" y="0"/>
                    </a:lnTo>
                    <a:lnTo>
                      <a:pt x="135" y="0"/>
                    </a:lnTo>
                    <a:lnTo>
                      <a:pt x="127" y="8"/>
                    </a:lnTo>
                    <a:lnTo>
                      <a:pt x="110" y="8"/>
                    </a:lnTo>
                    <a:lnTo>
                      <a:pt x="93" y="8"/>
                    </a:lnTo>
                    <a:lnTo>
                      <a:pt x="84" y="8"/>
                    </a:lnTo>
                    <a:lnTo>
                      <a:pt x="67" y="16"/>
                    </a:lnTo>
                    <a:lnTo>
                      <a:pt x="50" y="16"/>
                    </a:lnTo>
                    <a:lnTo>
                      <a:pt x="42" y="25"/>
                    </a:lnTo>
                    <a:lnTo>
                      <a:pt x="25" y="25"/>
                    </a:lnTo>
                    <a:lnTo>
                      <a:pt x="8" y="25"/>
                    </a:lnTo>
                    <a:lnTo>
                      <a:pt x="0" y="33"/>
                    </a:lnTo>
                    <a:lnTo>
                      <a:pt x="0" y="42"/>
                    </a:lnTo>
                    <a:lnTo>
                      <a:pt x="16" y="42"/>
                    </a:lnTo>
                    <a:lnTo>
                      <a:pt x="25" y="33"/>
                    </a:lnTo>
                    <a:lnTo>
                      <a:pt x="42" y="33"/>
                    </a:lnTo>
                    <a:lnTo>
                      <a:pt x="59" y="33"/>
                    </a:lnTo>
                    <a:lnTo>
                      <a:pt x="67" y="25"/>
                    </a:lnTo>
                    <a:lnTo>
                      <a:pt x="84" y="25"/>
                    </a:lnTo>
                    <a:lnTo>
                      <a:pt x="93" y="25"/>
                    </a:lnTo>
                    <a:lnTo>
                      <a:pt x="110" y="16"/>
                    </a:lnTo>
                    <a:lnTo>
                      <a:pt x="127" y="16"/>
                    </a:lnTo>
                    <a:lnTo>
                      <a:pt x="135" y="16"/>
                    </a:lnTo>
                    <a:lnTo>
                      <a:pt x="152" y="16"/>
                    </a:lnTo>
                    <a:lnTo>
                      <a:pt x="169" y="16"/>
                    </a:lnTo>
                    <a:lnTo>
                      <a:pt x="177" y="16"/>
                    </a:lnTo>
                    <a:lnTo>
                      <a:pt x="194" y="16"/>
                    </a:lnTo>
                    <a:lnTo>
                      <a:pt x="211" y="16"/>
                    </a:lnTo>
                    <a:lnTo>
                      <a:pt x="220" y="16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5" name="Freeform 155"/>
              <p:cNvSpPr>
                <a:spLocks/>
              </p:cNvSpPr>
              <p:nvPr/>
            </p:nvSpPr>
            <p:spPr bwMode="auto">
              <a:xfrm>
                <a:off x="1220" y="2423"/>
                <a:ext cx="127" cy="177"/>
              </a:xfrm>
              <a:custGeom>
                <a:avLst/>
                <a:gdLst>
                  <a:gd name="T0" fmla="*/ 118 w 127"/>
                  <a:gd name="T1" fmla="*/ 0 h 177"/>
                  <a:gd name="T2" fmla="*/ 118 w 127"/>
                  <a:gd name="T3" fmla="*/ 0 h 177"/>
                  <a:gd name="T4" fmla="*/ 93 w 127"/>
                  <a:gd name="T5" fmla="*/ 25 h 177"/>
                  <a:gd name="T6" fmla="*/ 84 w 127"/>
                  <a:gd name="T7" fmla="*/ 50 h 177"/>
                  <a:gd name="T8" fmla="*/ 76 w 127"/>
                  <a:gd name="T9" fmla="*/ 76 h 177"/>
                  <a:gd name="T10" fmla="*/ 68 w 127"/>
                  <a:gd name="T11" fmla="*/ 101 h 177"/>
                  <a:gd name="T12" fmla="*/ 59 w 127"/>
                  <a:gd name="T13" fmla="*/ 127 h 177"/>
                  <a:gd name="T14" fmla="*/ 51 w 127"/>
                  <a:gd name="T15" fmla="*/ 152 h 177"/>
                  <a:gd name="T16" fmla="*/ 34 w 127"/>
                  <a:gd name="T17" fmla="*/ 161 h 177"/>
                  <a:gd name="T18" fmla="*/ 0 w 127"/>
                  <a:gd name="T19" fmla="*/ 161 h 177"/>
                  <a:gd name="T20" fmla="*/ 0 w 127"/>
                  <a:gd name="T21" fmla="*/ 177 h 177"/>
                  <a:gd name="T22" fmla="*/ 34 w 127"/>
                  <a:gd name="T23" fmla="*/ 169 h 177"/>
                  <a:gd name="T24" fmla="*/ 59 w 127"/>
                  <a:gd name="T25" fmla="*/ 152 h 177"/>
                  <a:gd name="T26" fmla="*/ 68 w 127"/>
                  <a:gd name="T27" fmla="*/ 135 h 177"/>
                  <a:gd name="T28" fmla="*/ 84 w 127"/>
                  <a:gd name="T29" fmla="*/ 110 h 177"/>
                  <a:gd name="T30" fmla="*/ 93 w 127"/>
                  <a:gd name="T31" fmla="*/ 76 h 177"/>
                  <a:gd name="T32" fmla="*/ 93 w 127"/>
                  <a:gd name="T33" fmla="*/ 50 h 177"/>
                  <a:gd name="T34" fmla="*/ 110 w 127"/>
                  <a:gd name="T35" fmla="*/ 25 h 177"/>
                  <a:gd name="T36" fmla="*/ 127 w 127"/>
                  <a:gd name="T37" fmla="*/ 8 h 177"/>
                  <a:gd name="T38" fmla="*/ 127 w 127"/>
                  <a:gd name="T39" fmla="*/ 8 h 177"/>
                  <a:gd name="T40" fmla="*/ 118 w 127"/>
                  <a:gd name="T41" fmla="*/ 0 h 1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7"/>
                  <a:gd name="T64" fmla="*/ 0 h 177"/>
                  <a:gd name="T65" fmla="*/ 127 w 127"/>
                  <a:gd name="T66" fmla="*/ 177 h 1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7" h="177">
                    <a:moveTo>
                      <a:pt x="118" y="0"/>
                    </a:moveTo>
                    <a:lnTo>
                      <a:pt x="118" y="0"/>
                    </a:lnTo>
                    <a:lnTo>
                      <a:pt x="93" y="25"/>
                    </a:lnTo>
                    <a:lnTo>
                      <a:pt x="84" y="50"/>
                    </a:lnTo>
                    <a:lnTo>
                      <a:pt x="76" y="76"/>
                    </a:lnTo>
                    <a:lnTo>
                      <a:pt x="68" y="101"/>
                    </a:lnTo>
                    <a:lnTo>
                      <a:pt x="59" y="127"/>
                    </a:lnTo>
                    <a:lnTo>
                      <a:pt x="51" y="152"/>
                    </a:lnTo>
                    <a:lnTo>
                      <a:pt x="34" y="161"/>
                    </a:lnTo>
                    <a:lnTo>
                      <a:pt x="0" y="161"/>
                    </a:lnTo>
                    <a:lnTo>
                      <a:pt x="0" y="177"/>
                    </a:lnTo>
                    <a:lnTo>
                      <a:pt x="34" y="169"/>
                    </a:lnTo>
                    <a:lnTo>
                      <a:pt x="59" y="152"/>
                    </a:lnTo>
                    <a:lnTo>
                      <a:pt x="68" y="135"/>
                    </a:lnTo>
                    <a:lnTo>
                      <a:pt x="84" y="110"/>
                    </a:lnTo>
                    <a:lnTo>
                      <a:pt x="93" y="76"/>
                    </a:lnTo>
                    <a:lnTo>
                      <a:pt x="93" y="50"/>
                    </a:lnTo>
                    <a:lnTo>
                      <a:pt x="110" y="25"/>
                    </a:lnTo>
                    <a:lnTo>
                      <a:pt x="127" y="8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6" name="Freeform 156"/>
              <p:cNvSpPr>
                <a:spLocks/>
              </p:cNvSpPr>
              <p:nvPr/>
            </p:nvSpPr>
            <p:spPr bwMode="auto">
              <a:xfrm>
                <a:off x="1338" y="2245"/>
                <a:ext cx="102" cy="186"/>
              </a:xfrm>
              <a:custGeom>
                <a:avLst/>
                <a:gdLst>
                  <a:gd name="T0" fmla="*/ 77 w 102"/>
                  <a:gd name="T1" fmla="*/ 8 h 186"/>
                  <a:gd name="T2" fmla="*/ 77 w 102"/>
                  <a:gd name="T3" fmla="*/ 25 h 186"/>
                  <a:gd name="T4" fmla="*/ 85 w 102"/>
                  <a:gd name="T5" fmla="*/ 42 h 186"/>
                  <a:gd name="T6" fmla="*/ 85 w 102"/>
                  <a:gd name="T7" fmla="*/ 67 h 186"/>
                  <a:gd name="T8" fmla="*/ 85 w 102"/>
                  <a:gd name="T9" fmla="*/ 84 h 186"/>
                  <a:gd name="T10" fmla="*/ 68 w 102"/>
                  <a:gd name="T11" fmla="*/ 110 h 186"/>
                  <a:gd name="T12" fmla="*/ 51 w 102"/>
                  <a:gd name="T13" fmla="*/ 127 h 186"/>
                  <a:gd name="T14" fmla="*/ 34 w 102"/>
                  <a:gd name="T15" fmla="*/ 144 h 186"/>
                  <a:gd name="T16" fmla="*/ 17 w 102"/>
                  <a:gd name="T17" fmla="*/ 161 h 186"/>
                  <a:gd name="T18" fmla="*/ 0 w 102"/>
                  <a:gd name="T19" fmla="*/ 178 h 186"/>
                  <a:gd name="T20" fmla="*/ 9 w 102"/>
                  <a:gd name="T21" fmla="*/ 186 h 186"/>
                  <a:gd name="T22" fmla="*/ 26 w 102"/>
                  <a:gd name="T23" fmla="*/ 169 h 186"/>
                  <a:gd name="T24" fmla="*/ 43 w 102"/>
                  <a:gd name="T25" fmla="*/ 152 h 186"/>
                  <a:gd name="T26" fmla="*/ 68 w 102"/>
                  <a:gd name="T27" fmla="*/ 135 h 186"/>
                  <a:gd name="T28" fmla="*/ 77 w 102"/>
                  <a:gd name="T29" fmla="*/ 110 h 186"/>
                  <a:gd name="T30" fmla="*/ 94 w 102"/>
                  <a:gd name="T31" fmla="*/ 93 h 186"/>
                  <a:gd name="T32" fmla="*/ 102 w 102"/>
                  <a:gd name="T33" fmla="*/ 67 h 186"/>
                  <a:gd name="T34" fmla="*/ 94 w 102"/>
                  <a:gd name="T35" fmla="*/ 42 h 186"/>
                  <a:gd name="T36" fmla="*/ 85 w 102"/>
                  <a:gd name="T37" fmla="*/ 17 h 186"/>
                  <a:gd name="T38" fmla="*/ 77 w 102"/>
                  <a:gd name="T39" fmla="*/ 25 h 186"/>
                  <a:gd name="T40" fmla="*/ 77 w 102"/>
                  <a:gd name="T41" fmla="*/ 8 h 186"/>
                  <a:gd name="T42" fmla="*/ 60 w 102"/>
                  <a:gd name="T43" fmla="*/ 0 h 186"/>
                  <a:gd name="T44" fmla="*/ 77 w 102"/>
                  <a:gd name="T45" fmla="*/ 25 h 186"/>
                  <a:gd name="T46" fmla="*/ 77 w 102"/>
                  <a:gd name="T47" fmla="*/ 8 h 1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2"/>
                  <a:gd name="T73" fmla="*/ 0 h 186"/>
                  <a:gd name="T74" fmla="*/ 102 w 102"/>
                  <a:gd name="T75" fmla="*/ 186 h 1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2" h="186">
                    <a:moveTo>
                      <a:pt x="77" y="8"/>
                    </a:moveTo>
                    <a:lnTo>
                      <a:pt x="77" y="25"/>
                    </a:lnTo>
                    <a:lnTo>
                      <a:pt x="85" y="42"/>
                    </a:lnTo>
                    <a:lnTo>
                      <a:pt x="85" y="67"/>
                    </a:lnTo>
                    <a:lnTo>
                      <a:pt x="85" y="84"/>
                    </a:lnTo>
                    <a:lnTo>
                      <a:pt x="68" y="110"/>
                    </a:lnTo>
                    <a:lnTo>
                      <a:pt x="51" y="127"/>
                    </a:lnTo>
                    <a:lnTo>
                      <a:pt x="34" y="144"/>
                    </a:lnTo>
                    <a:lnTo>
                      <a:pt x="17" y="161"/>
                    </a:lnTo>
                    <a:lnTo>
                      <a:pt x="0" y="178"/>
                    </a:lnTo>
                    <a:lnTo>
                      <a:pt x="9" y="186"/>
                    </a:lnTo>
                    <a:lnTo>
                      <a:pt x="26" y="169"/>
                    </a:lnTo>
                    <a:lnTo>
                      <a:pt x="43" y="152"/>
                    </a:lnTo>
                    <a:lnTo>
                      <a:pt x="68" y="135"/>
                    </a:lnTo>
                    <a:lnTo>
                      <a:pt x="77" y="110"/>
                    </a:lnTo>
                    <a:lnTo>
                      <a:pt x="94" y="93"/>
                    </a:lnTo>
                    <a:lnTo>
                      <a:pt x="102" y="67"/>
                    </a:lnTo>
                    <a:lnTo>
                      <a:pt x="94" y="42"/>
                    </a:lnTo>
                    <a:lnTo>
                      <a:pt x="85" y="17"/>
                    </a:lnTo>
                    <a:lnTo>
                      <a:pt x="77" y="25"/>
                    </a:lnTo>
                    <a:lnTo>
                      <a:pt x="77" y="8"/>
                    </a:lnTo>
                    <a:lnTo>
                      <a:pt x="60" y="0"/>
                    </a:lnTo>
                    <a:lnTo>
                      <a:pt x="77" y="25"/>
                    </a:lnTo>
                    <a:lnTo>
                      <a:pt x="77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7" name="Freeform 157"/>
              <p:cNvSpPr>
                <a:spLocks/>
              </p:cNvSpPr>
              <p:nvPr/>
            </p:nvSpPr>
            <p:spPr bwMode="auto">
              <a:xfrm>
                <a:off x="1415" y="2253"/>
                <a:ext cx="186" cy="102"/>
              </a:xfrm>
              <a:custGeom>
                <a:avLst/>
                <a:gdLst>
                  <a:gd name="T0" fmla="*/ 161 w 186"/>
                  <a:gd name="T1" fmla="*/ 93 h 102"/>
                  <a:gd name="T2" fmla="*/ 169 w 186"/>
                  <a:gd name="T3" fmla="*/ 85 h 102"/>
                  <a:gd name="T4" fmla="*/ 161 w 186"/>
                  <a:gd name="T5" fmla="*/ 76 h 102"/>
                  <a:gd name="T6" fmla="*/ 152 w 186"/>
                  <a:gd name="T7" fmla="*/ 68 h 102"/>
                  <a:gd name="T8" fmla="*/ 144 w 186"/>
                  <a:gd name="T9" fmla="*/ 68 h 102"/>
                  <a:gd name="T10" fmla="*/ 127 w 186"/>
                  <a:gd name="T11" fmla="*/ 59 h 102"/>
                  <a:gd name="T12" fmla="*/ 118 w 186"/>
                  <a:gd name="T13" fmla="*/ 51 h 102"/>
                  <a:gd name="T14" fmla="*/ 110 w 186"/>
                  <a:gd name="T15" fmla="*/ 43 h 102"/>
                  <a:gd name="T16" fmla="*/ 101 w 186"/>
                  <a:gd name="T17" fmla="*/ 43 h 102"/>
                  <a:gd name="T18" fmla="*/ 84 w 186"/>
                  <a:gd name="T19" fmla="*/ 34 h 102"/>
                  <a:gd name="T20" fmla="*/ 76 w 186"/>
                  <a:gd name="T21" fmla="*/ 34 h 102"/>
                  <a:gd name="T22" fmla="*/ 67 w 186"/>
                  <a:gd name="T23" fmla="*/ 26 h 102"/>
                  <a:gd name="T24" fmla="*/ 59 w 186"/>
                  <a:gd name="T25" fmla="*/ 26 h 102"/>
                  <a:gd name="T26" fmla="*/ 42 w 186"/>
                  <a:gd name="T27" fmla="*/ 17 h 102"/>
                  <a:gd name="T28" fmla="*/ 33 w 186"/>
                  <a:gd name="T29" fmla="*/ 17 h 102"/>
                  <a:gd name="T30" fmla="*/ 25 w 186"/>
                  <a:gd name="T31" fmla="*/ 9 h 102"/>
                  <a:gd name="T32" fmla="*/ 17 w 186"/>
                  <a:gd name="T33" fmla="*/ 9 h 102"/>
                  <a:gd name="T34" fmla="*/ 0 w 186"/>
                  <a:gd name="T35" fmla="*/ 0 h 102"/>
                  <a:gd name="T36" fmla="*/ 0 w 186"/>
                  <a:gd name="T37" fmla="*/ 17 h 102"/>
                  <a:gd name="T38" fmla="*/ 8 w 186"/>
                  <a:gd name="T39" fmla="*/ 17 h 102"/>
                  <a:gd name="T40" fmla="*/ 17 w 186"/>
                  <a:gd name="T41" fmla="*/ 26 h 102"/>
                  <a:gd name="T42" fmla="*/ 33 w 186"/>
                  <a:gd name="T43" fmla="*/ 26 h 102"/>
                  <a:gd name="T44" fmla="*/ 42 w 186"/>
                  <a:gd name="T45" fmla="*/ 34 h 102"/>
                  <a:gd name="T46" fmla="*/ 50 w 186"/>
                  <a:gd name="T47" fmla="*/ 34 h 102"/>
                  <a:gd name="T48" fmla="*/ 59 w 186"/>
                  <a:gd name="T49" fmla="*/ 43 h 102"/>
                  <a:gd name="T50" fmla="*/ 76 w 186"/>
                  <a:gd name="T51" fmla="*/ 43 h 102"/>
                  <a:gd name="T52" fmla="*/ 84 w 186"/>
                  <a:gd name="T53" fmla="*/ 51 h 102"/>
                  <a:gd name="T54" fmla="*/ 93 w 186"/>
                  <a:gd name="T55" fmla="*/ 51 h 102"/>
                  <a:gd name="T56" fmla="*/ 101 w 186"/>
                  <a:gd name="T57" fmla="*/ 59 h 102"/>
                  <a:gd name="T58" fmla="*/ 110 w 186"/>
                  <a:gd name="T59" fmla="*/ 68 h 102"/>
                  <a:gd name="T60" fmla="*/ 127 w 186"/>
                  <a:gd name="T61" fmla="*/ 68 h 102"/>
                  <a:gd name="T62" fmla="*/ 135 w 186"/>
                  <a:gd name="T63" fmla="*/ 76 h 102"/>
                  <a:gd name="T64" fmla="*/ 144 w 186"/>
                  <a:gd name="T65" fmla="*/ 85 h 102"/>
                  <a:gd name="T66" fmla="*/ 152 w 186"/>
                  <a:gd name="T67" fmla="*/ 85 h 102"/>
                  <a:gd name="T68" fmla="*/ 161 w 186"/>
                  <a:gd name="T69" fmla="*/ 93 h 102"/>
                  <a:gd name="T70" fmla="*/ 161 w 186"/>
                  <a:gd name="T71" fmla="*/ 85 h 102"/>
                  <a:gd name="T72" fmla="*/ 161 w 186"/>
                  <a:gd name="T73" fmla="*/ 93 h 102"/>
                  <a:gd name="T74" fmla="*/ 186 w 186"/>
                  <a:gd name="T75" fmla="*/ 102 h 102"/>
                  <a:gd name="T76" fmla="*/ 169 w 186"/>
                  <a:gd name="T77" fmla="*/ 85 h 102"/>
                  <a:gd name="T78" fmla="*/ 161 w 186"/>
                  <a:gd name="T79" fmla="*/ 93 h 10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86"/>
                  <a:gd name="T121" fmla="*/ 0 h 102"/>
                  <a:gd name="T122" fmla="*/ 186 w 186"/>
                  <a:gd name="T123" fmla="*/ 102 h 10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86" h="102">
                    <a:moveTo>
                      <a:pt x="161" y="93"/>
                    </a:moveTo>
                    <a:lnTo>
                      <a:pt x="169" y="85"/>
                    </a:lnTo>
                    <a:lnTo>
                      <a:pt x="161" y="76"/>
                    </a:lnTo>
                    <a:lnTo>
                      <a:pt x="152" y="68"/>
                    </a:lnTo>
                    <a:lnTo>
                      <a:pt x="144" y="68"/>
                    </a:lnTo>
                    <a:lnTo>
                      <a:pt x="127" y="59"/>
                    </a:lnTo>
                    <a:lnTo>
                      <a:pt x="118" y="51"/>
                    </a:lnTo>
                    <a:lnTo>
                      <a:pt x="110" y="43"/>
                    </a:lnTo>
                    <a:lnTo>
                      <a:pt x="101" y="43"/>
                    </a:lnTo>
                    <a:lnTo>
                      <a:pt x="84" y="34"/>
                    </a:lnTo>
                    <a:lnTo>
                      <a:pt x="76" y="34"/>
                    </a:lnTo>
                    <a:lnTo>
                      <a:pt x="67" y="26"/>
                    </a:lnTo>
                    <a:lnTo>
                      <a:pt x="59" y="26"/>
                    </a:lnTo>
                    <a:lnTo>
                      <a:pt x="42" y="17"/>
                    </a:lnTo>
                    <a:lnTo>
                      <a:pt x="33" y="17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8" y="17"/>
                    </a:lnTo>
                    <a:lnTo>
                      <a:pt x="17" y="26"/>
                    </a:lnTo>
                    <a:lnTo>
                      <a:pt x="33" y="26"/>
                    </a:lnTo>
                    <a:lnTo>
                      <a:pt x="42" y="34"/>
                    </a:lnTo>
                    <a:lnTo>
                      <a:pt x="50" y="34"/>
                    </a:lnTo>
                    <a:lnTo>
                      <a:pt x="59" y="43"/>
                    </a:lnTo>
                    <a:lnTo>
                      <a:pt x="76" y="43"/>
                    </a:lnTo>
                    <a:lnTo>
                      <a:pt x="84" y="51"/>
                    </a:lnTo>
                    <a:lnTo>
                      <a:pt x="93" y="51"/>
                    </a:lnTo>
                    <a:lnTo>
                      <a:pt x="101" y="59"/>
                    </a:lnTo>
                    <a:lnTo>
                      <a:pt x="110" y="68"/>
                    </a:lnTo>
                    <a:lnTo>
                      <a:pt x="127" y="68"/>
                    </a:lnTo>
                    <a:lnTo>
                      <a:pt x="135" y="76"/>
                    </a:lnTo>
                    <a:lnTo>
                      <a:pt x="144" y="85"/>
                    </a:lnTo>
                    <a:lnTo>
                      <a:pt x="152" y="85"/>
                    </a:lnTo>
                    <a:lnTo>
                      <a:pt x="161" y="93"/>
                    </a:lnTo>
                    <a:lnTo>
                      <a:pt x="161" y="85"/>
                    </a:lnTo>
                    <a:lnTo>
                      <a:pt x="161" y="93"/>
                    </a:lnTo>
                    <a:lnTo>
                      <a:pt x="186" y="102"/>
                    </a:lnTo>
                    <a:lnTo>
                      <a:pt x="169" y="85"/>
                    </a:lnTo>
                    <a:lnTo>
                      <a:pt x="161" y="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8" name="Freeform 158"/>
              <p:cNvSpPr>
                <a:spLocks/>
              </p:cNvSpPr>
              <p:nvPr/>
            </p:nvSpPr>
            <p:spPr bwMode="auto">
              <a:xfrm>
                <a:off x="1448" y="2338"/>
                <a:ext cx="128" cy="51"/>
              </a:xfrm>
              <a:custGeom>
                <a:avLst/>
                <a:gdLst>
                  <a:gd name="T0" fmla="*/ 17 w 128"/>
                  <a:gd name="T1" fmla="*/ 42 h 51"/>
                  <a:gd name="T2" fmla="*/ 17 w 128"/>
                  <a:gd name="T3" fmla="*/ 51 h 51"/>
                  <a:gd name="T4" fmla="*/ 26 w 128"/>
                  <a:gd name="T5" fmla="*/ 42 h 51"/>
                  <a:gd name="T6" fmla="*/ 43 w 128"/>
                  <a:gd name="T7" fmla="*/ 34 h 51"/>
                  <a:gd name="T8" fmla="*/ 60 w 128"/>
                  <a:gd name="T9" fmla="*/ 25 h 51"/>
                  <a:gd name="T10" fmla="*/ 68 w 128"/>
                  <a:gd name="T11" fmla="*/ 17 h 51"/>
                  <a:gd name="T12" fmla="*/ 85 w 128"/>
                  <a:gd name="T13" fmla="*/ 8 h 51"/>
                  <a:gd name="T14" fmla="*/ 94 w 128"/>
                  <a:gd name="T15" fmla="*/ 8 h 51"/>
                  <a:gd name="T16" fmla="*/ 111 w 128"/>
                  <a:gd name="T17" fmla="*/ 8 h 51"/>
                  <a:gd name="T18" fmla="*/ 128 w 128"/>
                  <a:gd name="T19" fmla="*/ 8 h 51"/>
                  <a:gd name="T20" fmla="*/ 128 w 128"/>
                  <a:gd name="T21" fmla="*/ 0 h 51"/>
                  <a:gd name="T22" fmla="*/ 111 w 128"/>
                  <a:gd name="T23" fmla="*/ 0 h 51"/>
                  <a:gd name="T24" fmla="*/ 94 w 128"/>
                  <a:gd name="T25" fmla="*/ 0 h 51"/>
                  <a:gd name="T26" fmla="*/ 85 w 128"/>
                  <a:gd name="T27" fmla="*/ 0 h 51"/>
                  <a:gd name="T28" fmla="*/ 68 w 128"/>
                  <a:gd name="T29" fmla="*/ 8 h 51"/>
                  <a:gd name="T30" fmla="*/ 51 w 128"/>
                  <a:gd name="T31" fmla="*/ 8 h 51"/>
                  <a:gd name="T32" fmla="*/ 34 w 128"/>
                  <a:gd name="T33" fmla="*/ 17 h 51"/>
                  <a:gd name="T34" fmla="*/ 17 w 128"/>
                  <a:gd name="T35" fmla="*/ 25 h 51"/>
                  <a:gd name="T36" fmla="*/ 9 w 128"/>
                  <a:gd name="T37" fmla="*/ 42 h 51"/>
                  <a:gd name="T38" fmla="*/ 0 w 128"/>
                  <a:gd name="T39" fmla="*/ 51 h 51"/>
                  <a:gd name="T40" fmla="*/ 9 w 128"/>
                  <a:gd name="T41" fmla="*/ 42 h 51"/>
                  <a:gd name="T42" fmla="*/ 0 w 128"/>
                  <a:gd name="T43" fmla="*/ 42 h 51"/>
                  <a:gd name="T44" fmla="*/ 0 w 128"/>
                  <a:gd name="T45" fmla="*/ 51 h 51"/>
                  <a:gd name="T46" fmla="*/ 17 w 128"/>
                  <a:gd name="T47" fmla="*/ 42 h 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28"/>
                  <a:gd name="T73" fmla="*/ 0 h 51"/>
                  <a:gd name="T74" fmla="*/ 128 w 128"/>
                  <a:gd name="T75" fmla="*/ 51 h 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28" h="51">
                    <a:moveTo>
                      <a:pt x="17" y="42"/>
                    </a:moveTo>
                    <a:lnTo>
                      <a:pt x="17" y="51"/>
                    </a:lnTo>
                    <a:lnTo>
                      <a:pt x="26" y="42"/>
                    </a:lnTo>
                    <a:lnTo>
                      <a:pt x="43" y="34"/>
                    </a:lnTo>
                    <a:lnTo>
                      <a:pt x="60" y="25"/>
                    </a:lnTo>
                    <a:lnTo>
                      <a:pt x="68" y="17"/>
                    </a:lnTo>
                    <a:lnTo>
                      <a:pt x="85" y="8"/>
                    </a:lnTo>
                    <a:lnTo>
                      <a:pt x="94" y="8"/>
                    </a:lnTo>
                    <a:lnTo>
                      <a:pt x="111" y="8"/>
                    </a:lnTo>
                    <a:lnTo>
                      <a:pt x="128" y="8"/>
                    </a:lnTo>
                    <a:lnTo>
                      <a:pt x="128" y="0"/>
                    </a:lnTo>
                    <a:lnTo>
                      <a:pt x="111" y="0"/>
                    </a:lnTo>
                    <a:lnTo>
                      <a:pt x="94" y="0"/>
                    </a:lnTo>
                    <a:lnTo>
                      <a:pt x="85" y="0"/>
                    </a:lnTo>
                    <a:lnTo>
                      <a:pt x="68" y="8"/>
                    </a:lnTo>
                    <a:lnTo>
                      <a:pt x="51" y="8"/>
                    </a:lnTo>
                    <a:lnTo>
                      <a:pt x="34" y="17"/>
                    </a:lnTo>
                    <a:lnTo>
                      <a:pt x="17" y="25"/>
                    </a:lnTo>
                    <a:lnTo>
                      <a:pt x="9" y="42"/>
                    </a:lnTo>
                    <a:lnTo>
                      <a:pt x="0" y="51"/>
                    </a:lnTo>
                    <a:lnTo>
                      <a:pt x="9" y="42"/>
                    </a:lnTo>
                    <a:lnTo>
                      <a:pt x="0" y="42"/>
                    </a:lnTo>
                    <a:lnTo>
                      <a:pt x="0" y="51"/>
                    </a:lnTo>
                    <a:lnTo>
                      <a:pt x="17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39" name="Freeform 159"/>
              <p:cNvSpPr>
                <a:spLocks/>
              </p:cNvSpPr>
              <p:nvPr/>
            </p:nvSpPr>
            <p:spPr bwMode="auto">
              <a:xfrm>
                <a:off x="1448" y="2380"/>
                <a:ext cx="144" cy="161"/>
              </a:xfrm>
              <a:custGeom>
                <a:avLst/>
                <a:gdLst>
                  <a:gd name="T0" fmla="*/ 119 w 144"/>
                  <a:gd name="T1" fmla="*/ 161 h 161"/>
                  <a:gd name="T2" fmla="*/ 128 w 144"/>
                  <a:gd name="T3" fmla="*/ 153 h 161"/>
                  <a:gd name="T4" fmla="*/ 102 w 144"/>
                  <a:gd name="T5" fmla="*/ 136 h 161"/>
                  <a:gd name="T6" fmla="*/ 85 w 144"/>
                  <a:gd name="T7" fmla="*/ 127 h 161"/>
                  <a:gd name="T8" fmla="*/ 68 w 144"/>
                  <a:gd name="T9" fmla="*/ 110 h 161"/>
                  <a:gd name="T10" fmla="*/ 51 w 144"/>
                  <a:gd name="T11" fmla="*/ 102 h 161"/>
                  <a:gd name="T12" fmla="*/ 43 w 144"/>
                  <a:gd name="T13" fmla="*/ 76 h 161"/>
                  <a:gd name="T14" fmla="*/ 34 w 144"/>
                  <a:gd name="T15" fmla="*/ 60 h 161"/>
                  <a:gd name="T16" fmla="*/ 26 w 144"/>
                  <a:gd name="T17" fmla="*/ 34 h 161"/>
                  <a:gd name="T18" fmla="*/ 17 w 144"/>
                  <a:gd name="T19" fmla="*/ 0 h 161"/>
                  <a:gd name="T20" fmla="*/ 0 w 144"/>
                  <a:gd name="T21" fmla="*/ 9 h 161"/>
                  <a:gd name="T22" fmla="*/ 9 w 144"/>
                  <a:gd name="T23" fmla="*/ 34 h 161"/>
                  <a:gd name="T24" fmla="*/ 17 w 144"/>
                  <a:gd name="T25" fmla="*/ 68 h 161"/>
                  <a:gd name="T26" fmla="*/ 34 w 144"/>
                  <a:gd name="T27" fmla="*/ 85 h 161"/>
                  <a:gd name="T28" fmla="*/ 43 w 144"/>
                  <a:gd name="T29" fmla="*/ 110 h 161"/>
                  <a:gd name="T30" fmla="*/ 60 w 144"/>
                  <a:gd name="T31" fmla="*/ 119 h 161"/>
                  <a:gd name="T32" fmla="*/ 77 w 144"/>
                  <a:gd name="T33" fmla="*/ 136 h 161"/>
                  <a:gd name="T34" fmla="*/ 94 w 144"/>
                  <a:gd name="T35" fmla="*/ 153 h 161"/>
                  <a:gd name="T36" fmla="*/ 119 w 144"/>
                  <a:gd name="T37" fmla="*/ 161 h 161"/>
                  <a:gd name="T38" fmla="*/ 119 w 144"/>
                  <a:gd name="T39" fmla="*/ 153 h 161"/>
                  <a:gd name="T40" fmla="*/ 119 w 144"/>
                  <a:gd name="T41" fmla="*/ 161 h 161"/>
                  <a:gd name="T42" fmla="*/ 144 w 144"/>
                  <a:gd name="T43" fmla="*/ 161 h 161"/>
                  <a:gd name="T44" fmla="*/ 128 w 144"/>
                  <a:gd name="T45" fmla="*/ 153 h 161"/>
                  <a:gd name="T46" fmla="*/ 119 w 144"/>
                  <a:gd name="T47" fmla="*/ 161 h 1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4"/>
                  <a:gd name="T73" fmla="*/ 0 h 161"/>
                  <a:gd name="T74" fmla="*/ 144 w 144"/>
                  <a:gd name="T75" fmla="*/ 161 h 1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4" h="161">
                    <a:moveTo>
                      <a:pt x="119" y="161"/>
                    </a:moveTo>
                    <a:lnTo>
                      <a:pt x="128" y="153"/>
                    </a:lnTo>
                    <a:lnTo>
                      <a:pt x="102" y="136"/>
                    </a:lnTo>
                    <a:lnTo>
                      <a:pt x="85" y="127"/>
                    </a:lnTo>
                    <a:lnTo>
                      <a:pt x="68" y="110"/>
                    </a:lnTo>
                    <a:lnTo>
                      <a:pt x="51" y="102"/>
                    </a:lnTo>
                    <a:lnTo>
                      <a:pt x="43" y="76"/>
                    </a:lnTo>
                    <a:lnTo>
                      <a:pt x="34" y="60"/>
                    </a:lnTo>
                    <a:lnTo>
                      <a:pt x="26" y="34"/>
                    </a:lnTo>
                    <a:lnTo>
                      <a:pt x="17" y="0"/>
                    </a:lnTo>
                    <a:lnTo>
                      <a:pt x="0" y="9"/>
                    </a:lnTo>
                    <a:lnTo>
                      <a:pt x="9" y="34"/>
                    </a:lnTo>
                    <a:lnTo>
                      <a:pt x="17" y="68"/>
                    </a:lnTo>
                    <a:lnTo>
                      <a:pt x="34" y="85"/>
                    </a:lnTo>
                    <a:lnTo>
                      <a:pt x="43" y="110"/>
                    </a:lnTo>
                    <a:lnTo>
                      <a:pt x="60" y="119"/>
                    </a:lnTo>
                    <a:lnTo>
                      <a:pt x="77" y="136"/>
                    </a:lnTo>
                    <a:lnTo>
                      <a:pt x="94" y="153"/>
                    </a:lnTo>
                    <a:lnTo>
                      <a:pt x="119" y="161"/>
                    </a:lnTo>
                    <a:lnTo>
                      <a:pt x="119" y="153"/>
                    </a:lnTo>
                    <a:lnTo>
                      <a:pt x="119" y="161"/>
                    </a:lnTo>
                    <a:lnTo>
                      <a:pt x="144" y="161"/>
                    </a:lnTo>
                    <a:lnTo>
                      <a:pt x="128" y="153"/>
                    </a:lnTo>
                    <a:lnTo>
                      <a:pt x="119" y="1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0" name="Freeform 160"/>
              <p:cNvSpPr>
                <a:spLocks/>
              </p:cNvSpPr>
              <p:nvPr/>
            </p:nvSpPr>
            <p:spPr bwMode="auto">
              <a:xfrm>
                <a:off x="1457" y="2533"/>
                <a:ext cx="110" cy="203"/>
              </a:xfrm>
              <a:custGeom>
                <a:avLst/>
                <a:gdLst>
                  <a:gd name="T0" fmla="*/ 85 w 110"/>
                  <a:gd name="T1" fmla="*/ 203 h 203"/>
                  <a:gd name="T2" fmla="*/ 85 w 110"/>
                  <a:gd name="T3" fmla="*/ 195 h 203"/>
                  <a:gd name="T4" fmla="*/ 76 w 110"/>
                  <a:gd name="T5" fmla="*/ 178 h 203"/>
                  <a:gd name="T6" fmla="*/ 68 w 110"/>
                  <a:gd name="T7" fmla="*/ 161 h 203"/>
                  <a:gd name="T8" fmla="*/ 59 w 110"/>
                  <a:gd name="T9" fmla="*/ 144 h 203"/>
                  <a:gd name="T10" fmla="*/ 42 w 110"/>
                  <a:gd name="T11" fmla="*/ 127 h 203"/>
                  <a:gd name="T12" fmla="*/ 34 w 110"/>
                  <a:gd name="T13" fmla="*/ 110 h 203"/>
                  <a:gd name="T14" fmla="*/ 25 w 110"/>
                  <a:gd name="T15" fmla="*/ 101 h 203"/>
                  <a:gd name="T16" fmla="*/ 25 w 110"/>
                  <a:gd name="T17" fmla="*/ 84 h 203"/>
                  <a:gd name="T18" fmla="*/ 17 w 110"/>
                  <a:gd name="T19" fmla="*/ 67 h 203"/>
                  <a:gd name="T20" fmla="*/ 17 w 110"/>
                  <a:gd name="T21" fmla="*/ 51 h 203"/>
                  <a:gd name="T22" fmla="*/ 17 w 110"/>
                  <a:gd name="T23" fmla="*/ 42 h 203"/>
                  <a:gd name="T24" fmla="*/ 17 w 110"/>
                  <a:gd name="T25" fmla="*/ 34 h 203"/>
                  <a:gd name="T26" fmla="*/ 25 w 110"/>
                  <a:gd name="T27" fmla="*/ 25 h 203"/>
                  <a:gd name="T28" fmla="*/ 42 w 110"/>
                  <a:gd name="T29" fmla="*/ 17 h 203"/>
                  <a:gd name="T30" fmla="*/ 59 w 110"/>
                  <a:gd name="T31" fmla="*/ 17 h 203"/>
                  <a:gd name="T32" fmla="*/ 85 w 110"/>
                  <a:gd name="T33" fmla="*/ 8 h 203"/>
                  <a:gd name="T34" fmla="*/ 110 w 110"/>
                  <a:gd name="T35" fmla="*/ 8 h 203"/>
                  <a:gd name="T36" fmla="*/ 110 w 110"/>
                  <a:gd name="T37" fmla="*/ 0 h 203"/>
                  <a:gd name="T38" fmla="*/ 85 w 110"/>
                  <a:gd name="T39" fmla="*/ 0 h 203"/>
                  <a:gd name="T40" fmla="*/ 59 w 110"/>
                  <a:gd name="T41" fmla="*/ 0 h 203"/>
                  <a:gd name="T42" fmla="*/ 34 w 110"/>
                  <a:gd name="T43" fmla="*/ 8 h 203"/>
                  <a:gd name="T44" fmla="*/ 17 w 110"/>
                  <a:gd name="T45" fmla="*/ 17 h 203"/>
                  <a:gd name="T46" fmla="*/ 8 w 110"/>
                  <a:gd name="T47" fmla="*/ 25 h 203"/>
                  <a:gd name="T48" fmla="*/ 8 w 110"/>
                  <a:gd name="T49" fmla="*/ 42 h 203"/>
                  <a:gd name="T50" fmla="*/ 0 w 110"/>
                  <a:gd name="T51" fmla="*/ 51 h 203"/>
                  <a:gd name="T52" fmla="*/ 8 w 110"/>
                  <a:gd name="T53" fmla="*/ 67 h 203"/>
                  <a:gd name="T54" fmla="*/ 8 w 110"/>
                  <a:gd name="T55" fmla="*/ 84 h 203"/>
                  <a:gd name="T56" fmla="*/ 17 w 110"/>
                  <a:gd name="T57" fmla="*/ 101 h 203"/>
                  <a:gd name="T58" fmla="*/ 25 w 110"/>
                  <a:gd name="T59" fmla="*/ 118 h 203"/>
                  <a:gd name="T60" fmla="*/ 34 w 110"/>
                  <a:gd name="T61" fmla="*/ 135 h 203"/>
                  <a:gd name="T62" fmla="*/ 42 w 110"/>
                  <a:gd name="T63" fmla="*/ 152 h 203"/>
                  <a:gd name="T64" fmla="*/ 59 w 110"/>
                  <a:gd name="T65" fmla="*/ 169 h 203"/>
                  <a:gd name="T66" fmla="*/ 68 w 110"/>
                  <a:gd name="T67" fmla="*/ 186 h 203"/>
                  <a:gd name="T68" fmla="*/ 76 w 110"/>
                  <a:gd name="T69" fmla="*/ 195 h 203"/>
                  <a:gd name="T70" fmla="*/ 85 w 110"/>
                  <a:gd name="T71" fmla="*/ 186 h 203"/>
                  <a:gd name="T72" fmla="*/ 85 w 110"/>
                  <a:gd name="T73" fmla="*/ 203 h 203"/>
                  <a:gd name="T74" fmla="*/ 93 w 110"/>
                  <a:gd name="T75" fmla="*/ 203 h 203"/>
                  <a:gd name="T76" fmla="*/ 85 w 110"/>
                  <a:gd name="T77" fmla="*/ 195 h 203"/>
                  <a:gd name="T78" fmla="*/ 85 w 110"/>
                  <a:gd name="T79" fmla="*/ 203 h 20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10"/>
                  <a:gd name="T121" fmla="*/ 0 h 203"/>
                  <a:gd name="T122" fmla="*/ 110 w 110"/>
                  <a:gd name="T123" fmla="*/ 203 h 20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10" h="203">
                    <a:moveTo>
                      <a:pt x="85" y="203"/>
                    </a:moveTo>
                    <a:lnTo>
                      <a:pt x="85" y="195"/>
                    </a:lnTo>
                    <a:lnTo>
                      <a:pt x="76" y="178"/>
                    </a:lnTo>
                    <a:lnTo>
                      <a:pt x="68" y="161"/>
                    </a:lnTo>
                    <a:lnTo>
                      <a:pt x="59" y="144"/>
                    </a:lnTo>
                    <a:lnTo>
                      <a:pt x="42" y="127"/>
                    </a:lnTo>
                    <a:lnTo>
                      <a:pt x="34" y="110"/>
                    </a:lnTo>
                    <a:lnTo>
                      <a:pt x="25" y="101"/>
                    </a:lnTo>
                    <a:lnTo>
                      <a:pt x="25" y="84"/>
                    </a:lnTo>
                    <a:lnTo>
                      <a:pt x="17" y="67"/>
                    </a:lnTo>
                    <a:lnTo>
                      <a:pt x="17" y="51"/>
                    </a:lnTo>
                    <a:lnTo>
                      <a:pt x="17" y="42"/>
                    </a:lnTo>
                    <a:lnTo>
                      <a:pt x="17" y="34"/>
                    </a:lnTo>
                    <a:lnTo>
                      <a:pt x="25" y="25"/>
                    </a:lnTo>
                    <a:lnTo>
                      <a:pt x="42" y="17"/>
                    </a:lnTo>
                    <a:lnTo>
                      <a:pt x="59" y="17"/>
                    </a:lnTo>
                    <a:lnTo>
                      <a:pt x="85" y="8"/>
                    </a:lnTo>
                    <a:lnTo>
                      <a:pt x="110" y="8"/>
                    </a:lnTo>
                    <a:lnTo>
                      <a:pt x="110" y="0"/>
                    </a:lnTo>
                    <a:lnTo>
                      <a:pt x="85" y="0"/>
                    </a:lnTo>
                    <a:lnTo>
                      <a:pt x="59" y="0"/>
                    </a:lnTo>
                    <a:lnTo>
                      <a:pt x="34" y="8"/>
                    </a:lnTo>
                    <a:lnTo>
                      <a:pt x="17" y="17"/>
                    </a:lnTo>
                    <a:lnTo>
                      <a:pt x="8" y="25"/>
                    </a:lnTo>
                    <a:lnTo>
                      <a:pt x="8" y="42"/>
                    </a:lnTo>
                    <a:lnTo>
                      <a:pt x="0" y="51"/>
                    </a:lnTo>
                    <a:lnTo>
                      <a:pt x="8" y="67"/>
                    </a:lnTo>
                    <a:lnTo>
                      <a:pt x="8" y="84"/>
                    </a:lnTo>
                    <a:lnTo>
                      <a:pt x="17" y="101"/>
                    </a:lnTo>
                    <a:lnTo>
                      <a:pt x="25" y="118"/>
                    </a:lnTo>
                    <a:lnTo>
                      <a:pt x="34" y="135"/>
                    </a:lnTo>
                    <a:lnTo>
                      <a:pt x="42" y="152"/>
                    </a:lnTo>
                    <a:lnTo>
                      <a:pt x="59" y="169"/>
                    </a:lnTo>
                    <a:lnTo>
                      <a:pt x="68" y="186"/>
                    </a:lnTo>
                    <a:lnTo>
                      <a:pt x="76" y="195"/>
                    </a:lnTo>
                    <a:lnTo>
                      <a:pt x="85" y="186"/>
                    </a:lnTo>
                    <a:lnTo>
                      <a:pt x="85" y="203"/>
                    </a:lnTo>
                    <a:lnTo>
                      <a:pt x="93" y="203"/>
                    </a:lnTo>
                    <a:lnTo>
                      <a:pt x="85" y="195"/>
                    </a:lnTo>
                    <a:lnTo>
                      <a:pt x="85" y="2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1" name="Freeform 161"/>
              <p:cNvSpPr>
                <a:spLocks/>
              </p:cNvSpPr>
              <p:nvPr/>
            </p:nvSpPr>
            <p:spPr bwMode="auto">
              <a:xfrm>
                <a:off x="1364" y="2668"/>
                <a:ext cx="178" cy="68"/>
              </a:xfrm>
              <a:custGeom>
                <a:avLst/>
                <a:gdLst>
                  <a:gd name="T0" fmla="*/ 17 w 178"/>
                  <a:gd name="T1" fmla="*/ 9 h 68"/>
                  <a:gd name="T2" fmla="*/ 8 w 178"/>
                  <a:gd name="T3" fmla="*/ 17 h 68"/>
                  <a:gd name="T4" fmla="*/ 17 w 178"/>
                  <a:gd name="T5" fmla="*/ 17 h 68"/>
                  <a:gd name="T6" fmla="*/ 25 w 178"/>
                  <a:gd name="T7" fmla="*/ 26 h 68"/>
                  <a:gd name="T8" fmla="*/ 34 w 178"/>
                  <a:gd name="T9" fmla="*/ 34 h 68"/>
                  <a:gd name="T10" fmla="*/ 51 w 178"/>
                  <a:gd name="T11" fmla="*/ 34 h 68"/>
                  <a:gd name="T12" fmla="*/ 59 w 178"/>
                  <a:gd name="T13" fmla="*/ 43 h 68"/>
                  <a:gd name="T14" fmla="*/ 68 w 178"/>
                  <a:gd name="T15" fmla="*/ 43 h 68"/>
                  <a:gd name="T16" fmla="*/ 76 w 178"/>
                  <a:gd name="T17" fmla="*/ 51 h 68"/>
                  <a:gd name="T18" fmla="*/ 84 w 178"/>
                  <a:gd name="T19" fmla="*/ 51 h 68"/>
                  <a:gd name="T20" fmla="*/ 101 w 178"/>
                  <a:gd name="T21" fmla="*/ 60 h 68"/>
                  <a:gd name="T22" fmla="*/ 110 w 178"/>
                  <a:gd name="T23" fmla="*/ 60 h 68"/>
                  <a:gd name="T24" fmla="*/ 118 w 178"/>
                  <a:gd name="T25" fmla="*/ 60 h 68"/>
                  <a:gd name="T26" fmla="*/ 127 w 178"/>
                  <a:gd name="T27" fmla="*/ 60 h 68"/>
                  <a:gd name="T28" fmla="*/ 144 w 178"/>
                  <a:gd name="T29" fmla="*/ 68 h 68"/>
                  <a:gd name="T30" fmla="*/ 152 w 178"/>
                  <a:gd name="T31" fmla="*/ 68 h 68"/>
                  <a:gd name="T32" fmla="*/ 161 w 178"/>
                  <a:gd name="T33" fmla="*/ 68 h 68"/>
                  <a:gd name="T34" fmla="*/ 178 w 178"/>
                  <a:gd name="T35" fmla="*/ 68 h 68"/>
                  <a:gd name="T36" fmla="*/ 178 w 178"/>
                  <a:gd name="T37" fmla="*/ 51 h 68"/>
                  <a:gd name="T38" fmla="*/ 161 w 178"/>
                  <a:gd name="T39" fmla="*/ 51 h 68"/>
                  <a:gd name="T40" fmla="*/ 152 w 178"/>
                  <a:gd name="T41" fmla="*/ 51 h 68"/>
                  <a:gd name="T42" fmla="*/ 144 w 178"/>
                  <a:gd name="T43" fmla="*/ 51 h 68"/>
                  <a:gd name="T44" fmla="*/ 135 w 178"/>
                  <a:gd name="T45" fmla="*/ 51 h 68"/>
                  <a:gd name="T46" fmla="*/ 118 w 178"/>
                  <a:gd name="T47" fmla="*/ 51 h 68"/>
                  <a:gd name="T48" fmla="*/ 110 w 178"/>
                  <a:gd name="T49" fmla="*/ 43 h 68"/>
                  <a:gd name="T50" fmla="*/ 101 w 178"/>
                  <a:gd name="T51" fmla="*/ 43 h 68"/>
                  <a:gd name="T52" fmla="*/ 93 w 178"/>
                  <a:gd name="T53" fmla="*/ 43 h 68"/>
                  <a:gd name="T54" fmla="*/ 84 w 178"/>
                  <a:gd name="T55" fmla="*/ 34 h 68"/>
                  <a:gd name="T56" fmla="*/ 76 w 178"/>
                  <a:gd name="T57" fmla="*/ 34 h 68"/>
                  <a:gd name="T58" fmla="*/ 59 w 178"/>
                  <a:gd name="T59" fmla="*/ 26 h 68"/>
                  <a:gd name="T60" fmla="*/ 51 w 178"/>
                  <a:gd name="T61" fmla="*/ 26 h 68"/>
                  <a:gd name="T62" fmla="*/ 42 w 178"/>
                  <a:gd name="T63" fmla="*/ 17 h 68"/>
                  <a:gd name="T64" fmla="*/ 34 w 178"/>
                  <a:gd name="T65" fmla="*/ 17 h 68"/>
                  <a:gd name="T66" fmla="*/ 25 w 178"/>
                  <a:gd name="T67" fmla="*/ 9 h 68"/>
                  <a:gd name="T68" fmla="*/ 17 w 178"/>
                  <a:gd name="T69" fmla="*/ 0 h 68"/>
                  <a:gd name="T70" fmla="*/ 8 w 178"/>
                  <a:gd name="T71" fmla="*/ 9 h 68"/>
                  <a:gd name="T72" fmla="*/ 17 w 178"/>
                  <a:gd name="T73" fmla="*/ 0 h 68"/>
                  <a:gd name="T74" fmla="*/ 0 w 178"/>
                  <a:gd name="T75" fmla="*/ 0 h 68"/>
                  <a:gd name="T76" fmla="*/ 8 w 178"/>
                  <a:gd name="T77" fmla="*/ 9 h 68"/>
                  <a:gd name="T78" fmla="*/ 17 w 178"/>
                  <a:gd name="T79" fmla="*/ 9 h 6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78"/>
                  <a:gd name="T121" fmla="*/ 0 h 68"/>
                  <a:gd name="T122" fmla="*/ 178 w 178"/>
                  <a:gd name="T123" fmla="*/ 68 h 6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78" h="68">
                    <a:moveTo>
                      <a:pt x="17" y="9"/>
                    </a:moveTo>
                    <a:lnTo>
                      <a:pt x="8" y="17"/>
                    </a:lnTo>
                    <a:lnTo>
                      <a:pt x="17" y="17"/>
                    </a:lnTo>
                    <a:lnTo>
                      <a:pt x="25" y="26"/>
                    </a:lnTo>
                    <a:lnTo>
                      <a:pt x="34" y="34"/>
                    </a:lnTo>
                    <a:lnTo>
                      <a:pt x="51" y="34"/>
                    </a:lnTo>
                    <a:lnTo>
                      <a:pt x="59" y="43"/>
                    </a:lnTo>
                    <a:lnTo>
                      <a:pt x="68" y="43"/>
                    </a:lnTo>
                    <a:lnTo>
                      <a:pt x="76" y="51"/>
                    </a:lnTo>
                    <a:lnTo>
                      <a:pt x="84" y="51"/>
                    </a:lnTo>
                    <a:lnTo>
                      <a:pt x="101" y="60"/>
                    </a:lnTo>
                    <a:lnTo>
                      <a:pt x="110" y="60"/>
                    </a:lnTo>
                    <a:lnTo>
                      <a:pt x="118" y="60"/>
                    </a:lnTo>
                    <a:lnTo>
                      <a:pt x="127" y="60"/>
                    </a:lnTo>
                    <a:lnTo>
                      <a:pt x="144" y="68"/>
                    </a:lnTo>
                    <a:lnTo>
                      <a:pt x="152" y="68"/>
                    </a:lnTo>
                    <a:lnTo>
                      <a:pt x="161" y="68"/>
                    </a:lnTo>
                    <a:lnTo>
                      <a:pt x="178" y="68"/>
                    </a:lnTo>
                    <a:lnTo>
                      <a:pt x="178" y="51"/>
                    </a:lnTo>
                    <a:lnTo>
                      <a:pt x="161" y="51"/>
                    </a:lnTo>
                    <a:lnTo>
                      <a:pt x="152" y="51"/>
                    </a:lnTo>
                    <a:lnTo>
                      <a:pt x="144" y="51"/>
                    </a:lnTo>
                    <a:lnTo>
                      <a:pt x="135" y="51"/>
                    </a:lnTo>
                    <a:lnTo>
                      <a:pt x="118" y="51"/>
                    </a:lnTo>
                    <a:lnTo>
                      <a:pt x="110" y="43"/>
                    </a:lnTo>
                    <a:lnTo>
                      <a:pt x="101" y="43"/>
                    </a:lnTo>
                    <a:lnTo>
                      <a:pt x="93" y="43"/>
                    </a:lnTo>
                    <a:lnTo>
                      <a:pt x="84" y="34"/>
                    </a:lnTo>
                    <a:lnTo>
                      <a:pt x="76" y="34"/>
                    </a:lnTo>
                    <a:lnTo>
                      <a:pt x="59" y="26"/>
                    </a:lnTo>
                    <a:lnTo>
                      <a:pt x="51" y="26"/>
                    </a:lnTo>
                    <a:lnTo>
                      <a:pt x="42" y="17"/>
                    </a:lnTo>
                    <a:lnTo>
                      <a:pt x="34" y="17"/>
                    </a:lnTo>
                    <a:lnTo>
                      <a:pt x="25" y="9"/>
                    </a:lnTo>
                    <a:lnTo>
                      <a:pt x="17" y="0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8" y="9"/>
                    </a:lnTo>
                    <a:lnTo>
                      <a:pt x="17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2" name="Freeform 162"/>
              <p:cNvSpPr>
                <a:spLocks/>
              </p:cNvSpPr>
              <p:nvPr/>
            </p:nvSpPr>
            <p:spPr bwMode="auto">
              <a:xfrm>
                <a:off x="1338" y="2677"/>
                <a:ext cx="51" cy="220"/>
              </a:xfrm>
              <a:custGeom>
                <a:avLst/>
                <a:gdLst>
                  <a:gd name="T0" fmla="*/ 0 w 51"/>
                  <a:gd name="T1" fmla="*/ 211 h 220"/>
                  <a:gd name="T2" fmla="*/ 17 w 51"/>
                  <a:gd name="T3" fmla="*/ 203 h 220"/>
                  <a:gd name="T4" fmla="*/ 17 w 51"/>
                  <a:gd name="T5" fmla="*/ 178 h 220"/>
                  <a:gd name="T6" fmla="*/ 17 w 51"/>
                  <a:gd name="T7" fmla="*/ 152 h 220"/>
                  <a:gd name="T8" fmla="*/ 26 w 51"/>
                  <a:gd name="T9" fmla="*/ 127 h 220"/>
                  <a:gd name="T10" fmla="*/ 34 w 51"/>
                  <a:gd name="T11" fmla="*/ 101 h 220"/>
                  <a:gd name="T12" fmla="*/ 34 w 51"/>
                  <a:gd name="T13" fmla="*/ 76 h 220"/>
                  <a:gd name="T14" fmla="*/ 43 w 51"/>
                  <a:gd name="T15" fmla="*/ 51 h 220"/>
                  <a:gd name="T16" fmla="*/ 51 w 51"/>
                  <a:gd name="T17" fmla="*/ 25 h 220"/>
                  <a:gd name="T18" fmla="*/ 43 w 51"/>
                  <a:gd name="T19" fmla="*/ 0 h 220"/>
                  <a:gd name="T20" fmla="*/ 34 w 51"/>
                  <a:gd name="T21" fmla="*/ 0 h 220"/>
                  <a:gd name="T22" fmla="*/ 34 w 51"/>
                  <a:gd name="T23" fmla="*/ 25 h 220"/>
                  <a:gd name="T24" fmla="*/ 34 w 51"/>
                  <a:gd name="T25" fmla="*/ 51 h 220"/>
                  <a:gd name="T26" fmla="*/ 26 w 51"/>
                  <a:gd name="T27" fmla="*/ 76 h 220"/>
                  <a:gd name="T28" fmla="*/ 17 w 51"/>
                  <a:gd name="T29" fmla="*/ 101 h 220"/>
                  <a:gd name="T30" fmla="*/ 9 w 51"/>
                  <a:gd name="T31" fmla="*/ 127 h 220"/>
                  <a:gd name="T32" fmla="*/ 9 w 51"/>
                  <a:gd name="T33" fmla="*/ 152 h 220"/>
                  <a:gd name="T34" fmla="*/ 0 w 51"/>
                  <a:gd name="T35" fmla="*/ 178 h 220"/>
                  <a:gd name="T36" fmla="*/ 0 w 51"/>
                  <a:gd name="T37" fmla="*/ 203 h 220"/>
                  <a:gd name="T38" fmla="*/ 9 w 51"/>
                  <a:gd name="T39" fmla="*/ 203 h 220"/>
                  <a:gd name="T40" fmla="*/ 0 w 51"/>
                  <a:gd name="T41" fmla="*/ 211 h 220"/>
                  <a:gd name="T42" fmla="*/ 17 w 51"/>
                  <a:gd name="T43" fmla="*/ 220 h 220"/>
                  <a:gd name="T44" fmla="*/ 17 w 51"/>
                  <a:gd name="T45" fmla="*/ 203 h 220"/>
                  <a:gd name="T46" fmla="*/ 0 w 51"/>
                  <a:gd name="T47" fmla="*/ 211 h 22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1"/>
                  <a:gd name="T73" fmla="*/ 0 h 220"/>
                  <a:gd name="T74" fmla="*/ 51 w 51"/>
                  <a:gd name="T75" fmla="*/ 220 h 22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1" h="220">
                    <a:moveTo>
                      <a:pt x="0" y="211"/>
                    </a:moveTo>
                    <a:lnTo>
                      <a:pt x="17" y="203"/>
                    </a:lnTo>
                    <a:lnTo>
                      <a:pt x="17" y="178"/>
                    </a:lnTo>
                    <a:lnTo>
                      <a:pt x="17" y="152"/>
                    </a:lnTo>
                    <a:lnTo>
                      <a:pt x="26" y="127"/>
                    </a:lnTo>
                    <a:lnTo>
                      <a:pt x="34" y="101"/>
                    </a:lnTo>
                    <a:lnTo>
                      <a:pt x="34" y="76"/>
                    </a:lnTo>
                    <a:lnTo>
                      <a:pt x="43" y="51"/>
                    </a:lnTo>
                    <a:lnTo>
                      <a:pt x="51" y="25"/>
                    </a:lnTo>
                    <a:lnTo>
                      <a:pt x="43" y="0"/>
                    </a:lnTo>
                    <a:lnTo>
                      <a:pt x="34" y="0"/>
                    </a:lnTo>
                    <a:lnTo>
                      <a:pt x="34" y="25"/>
                    </a:lnTo>
                    <a:lnTo>
                      <a:pt x="34" y="51"/>
                    </a:lnTo>
                    <a:lnTo>
                      <a:pt x="26" y="76"/>
                    </a:lnTo>
                    <a:lnTo>
                      <a:pt x="17" y="101"/>
                    </a:lnTo>
                    <a:lnTo>
                      <a:pt x="9" y="127"/>
                    </a:lnTo>
                    <a:lnTo>
                      <a:pt x="9" y="152"/>
                    </a:lnTo>
                    <a:lnTo>
                      <a:pt x="0" y="178"/>
                    </a:lnTo>
                    <a:lnTo>
                      <a:pt x="0" y="203"/>
                    </a:lnTo>
                    <a:lnTo>
                      <a:pt x="9" y="203"/>
                    </a:lnTo>
                    <a:lnTo>
                      <a:pt x="0" y="211"/>
                    </a:lnTo>
                    <a:lnTo>
                      <a:pt x="17" y="220"/>
                    </a:lnTo>
                    <a:lnTo>
                      <a:pt x="17" y="203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3" name="Freeform 163"/>
              <p:cNvSpPr>
                <a:spLocks/>
              </p:cNvSpPr>
              <p:nvPr/>
            </p:nvSpPr>
            <p:spPr bwMode="auto">
              <a:xfrm>
                <a:off x="1169" y="2770"/>
                <a:ext cx="178" cy="118"/>
              </a:xfrm>
              <a:custGeom>
                <a:avLst/>
                <a:gdLst>
                  <a:gd name="T0" fmla="*/ 0 w 178"/>
                  <a:gd name="T1" fmla="*/ 8 h 118"/>
                  <a:gd name="T2" fmla="*/ 0 w 178"/>
                  <a:gd name="T3" fmla="*/ 8 h 118"/>
                  <a:gd name="T4" fmla="*/ 8 w 178"/>
                  <a:gd name="T5" fmla="*/ 8 h 118"/>
                  <a:gd name="T6" fmla="*/ 25 w 178"/>
                  <a:gd name="T7" fmla="*/ 17 h 118"/>
                  <a:gd name="T8" fmla="*/ 34 w 178"/>
                  <a:gd name="T9" fmla="*/ 17 h 118"/>
                  <a:gd name="T10" fmla="*/ 42 w 178"/>
                  <a:gd name="T11" fmla="*/ 25 h 118"/>
                  <a:gd name="T12" fmla="*/ 51 w 178"/>
                  <a:gd name="T13" fmla="*/ 25 h 118"/>
                  <a:gd name="T14" fmla="*/ 68 w 178"/>
                  <a:gd name="T15" fmla="*/ 34 h 118"/>
                  <a:gd name="T16" fmla="*/ 76 w 178"/>
                  <a:gd name="T17" fmla="*/ 42 h 118"/>
                  <a:gd name="T18" fmla="*/ 85 w 178"/>
                  <a:gd name="T19" fmla="*/ 51 h 118"/>
                  <a:gd name="T20" fmla="*/ 93 w 178"/>
                  <a:gd name="T21" fmla="*/ 59 h 118"/>
                  <a:gd name="T22" fmla="*/ 110 w 178"/>
                  <a:gd name="T23" fmla="*/ 68 h 118"/>
                  <a:gd name="T24" fmla="*/ 119 w 178"/>
                  <a:gd name="T25" fmla="*/ 76 h 118"/>
                  <a:gd name="T26" fmla="*/ 127 w 178"/>
                  <a:gd name="T27" fmla="*/ 85 h 118"/>
                  <a:gd name="T28" fmla="*/ 144 w 178"/>
                  <a:gd name="T29" fmla="*/ 93 h 118"/>
                  <a:gd name="T30" fmla="*/ 152 w 178"/>
                  <a:gd name="T31" fmla="*/ 102 h 118"/>
                  <a:gd name="T32" fmla="*/ 161 w 178"/>
                  <a:gd name="T33" fmla="*/ 110 h 118"/>
                  <a:gd name="T34" fmla="*/ 169 w 178"/>
                  <a:gd name="T35" fmla="*/ 118 h 118"/>
                  <a:gd name="T36" fmla="*/ 178 w 178"/>
                  <a:gd name="T37" fmla="*/ 110 h 118"/>
                  <a:gd name="T38" fmla="*/ 169 w 178"/>
                  <a:gd name="T39" fmla="*/ 102 h 118"/>
                  <a:gd name="T40" fmla="*/ 161 w 178"/>
                  <a:gd name="T41" fmla="*/ 85 h 118"/>
                  <a:gd name="T42" fmla="*/ 152 w 178"/>
                  <a:gd name="T43" fmla="*/ 76 h 118"/>
                  <a:gd name="T44" fmla="*/ 135 w 178"/>
                  <a:gd name="T45" fmla="*/ 68 h 118"/>
                  <a:gd name="T46" fmla="*/ 127 w 178"/>
                  <a:gd name="T47" fmla="*/ 59 h 118"/>
                  <a:gd name="T48" fmla="*/ 119 w 178"/>
                  <a:gd name="T49" fmla="*/ 51 h 118"/>
                  <a:gd name="T50" fmla="*/ 102 w 178"/>
                  <a:gd name="T51" fmla="*/ 42 h 118"/>
                  <a:gd name="T52" fmla="*/ 93 w 178"/>
                  <a:gd name="T53" fmla="*/ 34 h 118"/>
                  <a:gd name="T54" fmla="*/ 85 w 178"/>
                  <a:gd name="T55" fmla="*/ 34 h 118"/>
                  <a:gd name="T56" fmla="*/ 68 w 178"/>
                  <a:gd name="T57" fmla="*/ 25 h 118"/>
                  <a:gd name="T58" fmla="*/ 59 w 178"/>
                  <a:gd name="T59" fmla="*/ 17 h 118"/>
                  <a:gd name="T60" fmla="*/ 51 w 178"/>
                  <a:gd name="T61" fmla="*/ 8 h 118"/>
                  <a:gd name="T62" fmla="*/ 34 w 178"/>
                  <a:gd name="T63" fmla="*/ 8 h 118"/>
                  <a:gd name="T64" fmla="*/ 25 w 178"/>
                  <a:gd name="T65" fmla="*/ 0 h 118"/>
                  <a:gd name="T66" fmla="*/ 17 w 178"/>
                  <a:gd name="T67" fmla="*/ 0 h 118"/>
                  <a:gd name="T68" fmla="*/ 0 w 178"/>
                  <a:gd name="T69" fmla="*/ 0 h 118"/>
                  <a:gd name="T70" fmla="*/ 0 w 178"/>
                  <a:gd name="T71" fmla="*/ 0 h 118"/>
                  <a:gd name="T72" fmla="*/ 0 w 178"/>
                  <a:gd name="T73" fmla="*/ 8 h 11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8"/>
                  <a:gd name="T112" fmla="*/ 0 h 118"/>
                  <a:gd name="T113" fmla="*/ 178 w 178"/>
                  <a:gd name="T114" fmla="*/ 118 h 11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8" h="118">
                    <a:moveTo>
                      <a:pt x="0" y="8"/>
                    </a:moveTo>
                    <a:lnTo>
                      <a:pt x="0" y="8"/>
                    </a:lnTo>
                    <a:lnTo>
                      <a:pt x="8" y="8"/>
                    </a:lnTo>
                    <a:lnTo>
                      <a:pt x="25" y="17"/>
                    </a:lnTo>
                    <a:lnTo>
                      <a:pt x="34" y="17"/>
                    </a:lnTo>
                    <a:lnTo>
                      <a:pt x="42" y="25"/>
                    </a:lnTo>
                    <a:lnTo>
                      <a:pt x="51" y="25"/>
                    </a:lnTo>
                    <a:lnTo>
                      <a:pt x="68" y="34"/>
                    </a:lnTo>
                    <a:lnTo>
                      <a:pt x="76" y="42"/>
                    </a:lnTo>
                    <a:lnTo>
                      <a:pt x="85" y="51"/>
                    </a:lnTo>
                    <a:lnTo>
                      <a:pt x="93" y="59"/>
                    </a:lnTo>
                    <a:lnTo>
                      <a:pt x="110" y="68"/>
                    </a:lnTo>
                    <a:lnTo>
                      <a:pt x="119" y="76"/>
                    </a:lnTo>
                    <a:lnTo>
                      <a:pt x="127" y="85"/>
                    </a:lnTo>
                    <a:lnTo>
                      <a:pt x="144" y="93"/>
                    </a:lnTo>
                    <a:lnTo>
                      <a:pt x="152" y="102"/>
                    </a:lnTo>
                    <a:lnTo>
                      <a:pt x="161" y="110"/>
                    </a:lnTo>
                    <a:lnTo>
                      <a:pt x="169" y="118"/>
                    </a:lnTo>
                    <a:lnTo>
                      <a:pt x="178" y="110"/>
                    </a:lnTo>
                    <a:lnTo>
                      <a:pt x="169" y="102"/>
                    </a:lnTo>
                    <a:lnTo>
                      <a:pt x="161" y="85"/>
                    </a:lnTo>
                    <a:lnTo>
                      <a:pt x="152" y="76"/>
                    </a:lnTo>
                    <a:lnTo>
                      <a:pt x="135" y="68"/>
                    </a:lnTo>
                    <a:lnTo>
                      <a:pt x="127" y="59"/>
                    </a:lnTo>
                    <a:lnTo>
                      <a:pt x="119" y="51"/>
                    </a:lnTo>
                    <a:lnTo>
                      <a:pt x="102" y="42"/>
                    </a:lnTo>
                    <a:lnTo>
                      <a:pt x="93" y="34"/>
                    </a:lnTo>
                    <a:lnTo>
                      <a:pt x="85" y="34"/>
                    </a:lnTo>
                    <a:lnTo>
                      <a:pt x="68" y="25"/>
                    </a:lnTo>
                    <a:lnTo>
                      <a:pt x="59" y="17"/>
                    </a:lnTo>
                    <a:lnTo>
                      <a:pt x="51" y="8"/>
                    </a:lnTo>
                    <a:lnTo>
                      <a:pt x="34" y="8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4" name="Freeform 164"/>
              <p:cNvSpPr>
                <a:spLocks/>
              </p:cNvSpPr>
              <p:nvPr/>
            </p:nvSpPr>
            <p:spPr bwMode="auto">
              <a:xfrm>
                <a:off x="1144" y="2770"/>
                <a:ext cx="25" cy="127"/>
              </a:xfrm>
              <a:custGeom>
                <a:avLst/>
                <a:gdLst>
                  <a:gd name="T0" fmla="*/ 0 w 25"/>
                  <a:gd name="T1" fmla="*/ 118 h 127"/>
                  <a:gd name="T2" fmla="*/ 16 w 25"/>
                  <a:gd name="T3" fmla="*/ 110 h 127"/>
                  <a:gd name="T4" fmla="*/ 16 w 25"/>
                  <a:gd name="T5" fmla="*/ 76 h 127"/>
                  <a:gd name="T6" fmla="*/ 16 w 25"/>
                  <a:gd name="T7" fmla="*/ 42 h 127"/>
                  <a:gd name="T8" fmla="*/ 16 w 25"/>
                  <a:gd name="T9" fmla="*/ 17 h 127"/>
                  <a:gd name="T10" fmla="*/ 25 w 25"/>
                  <a:gd name="T11" fmla="*/ 8 h 127"/>
                  <a:gd name="T12" fmla="*/ 25 w 25"/>
                  <a:gd name="T13" fmla="*/ 0 h 127"/>
                  <a:gd name="T14" fmla="*/ 8 w 25"/>
                  <a:gd name="T15" fmla="*/ 8 h 127"/>
                  <a:gd name="T16" fmla="*/ 0 w 25"/>
                  <a:gd name="T17" fmla="*/ 42 h 127"/>
                  <a:gd name="T18" fmla="*/ 0 w 25"/>
                  <a:gd name="T19" fmla="*/ 76 h 127"/>
                  <a:gd name="T20" fmla="*/ 0 w 25"/>
                  <a:gd name="T21" fmla="*/ 110 h 127"/>
                  <a:gd name="T22" fmla="*/ 16 w 25"/>
                  <a:gd name="T23" fmla="*/ 110 h 127"/>
                  <a:gd name="T24" fmla="*/ 0 w 25"/>
                  <a:gd name="T25" fmla="*/ 118 h 127"/>
                  <a:gd name="T26" fmla="*/ 16 w 25"/>
                  <a:gd name="T27" fmla="*/ 127 h 127"/>
                  <a:gd name="T28" fmla="*/ 16 w 25"/>
                  <a:gd name="T29" fmla="*/ 110 h 127"/>
                  <a:gd name="T30" fmla="*/ 0 w 25"/>
                  <a:gd name="T31" fmla="*/ 118 h 1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5"/>
                  <a:gd name="T49" fmla="*/ 0 h 127"/>
                  <a:gd name="T50" fmla="*/ 25 w 25"/>
                  <a:gd name="T51" fmla="*/ 127 h 1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5" h="127">
                    <a:moveTo>
                      <a:pt x="0" y="118"/>
                    </a:moveTo>
                    <a:lnTo>
                      <a:pt x="16" y="110"/>
                    </a:lnTo>
                    <a:lnTo>
                      <a:pt x="16" y="76"/>
                    </a:lnTo>
                    <a:lnTo>
                      <a:pt x="16" y="42"/>
                    </a:lnTo>
                    <a:lnTo>
                      <a:pt x="16" y="17"/>
                    </a:lnTo>
                    <a:lnTo>
                      <a:pt x="25" y="8"/>
                    </a:lnTo>
                    <a:lnTo>
                      <a:pt x="25" y="0"/>
                    </a:lnTo>
                    <a:lnTo>
                      <a:pt x="8" y="8"/>
                    </a:lnTo>
                    <a:lnTo>
                      <a:pt x="0" y="42"/>
                    </a:lnTo>
                    <a:lnTo>
                      <a:pt x="0" y="76"/>
                    </a:lnTo>
                    <a:lnTo>
                      <a:pt x="0" y="110"/>
                    </a:lnTo>
                    <a:lnTo>
                      <a:pt x="16" y="110"/>
                    </a:lnTo>
                    <a:lnTo>
                      <a:pt x="0" y="118"/>
                    </a:lnTo>
                    <a:lnTo>
                      <a:pt x="16" y="127"/>
                    </a:lnTo>
                    <a:lnTo>
                      <a:pt x="16" y="110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5" name="Freeform 165"/>
              <p:cNvSpPr>
                <a:spLocks/>
              </p:cNvSpPr>
              <p:nvPr/>
            </p:nvSpPr>
            <p:spPr bwMode="auto">
              <a:xfrm>
                <a:off x="1033" y="2736"/>
                <a:ext cx="127" cy="152"/>
              </a:xfrm>
              <a:custGeom>
                <a:avLst/>
                <a:gdLst>
                  <a:gd name="T0" fmla="*/ 17 w 127"/>
                  <a:gd name="T1" fmla="*/ 17 h 152"/>
                  <a:gd name="T2" fmla="*/ 0 w 127"/>
                  <a:gd name="T3" fmla="*/ 17 h 152"/>
                  <a:gd name="T4" fmla="*/ 9 w 127"/>
                  <a:gd name="T5" fmla="*/ 34 h 152"/>
                  <a:gd name="T6" fmla="*/ 26 w 127"/>
                  <a:gd name="T7" fmla="*/ 51 h 152"/>
                  <a:gd name="T8" fmla="*/ 43 w 127"/>
                  <a:gd name="T9" fmla="*/ 68 h 152"/>
                  <a:gd name="T10" fmla="*/ 51 w 127"/>
                  <a:gd name="T11" fmla="*/ 85 h 152"/>
                  <a:gd name="T12" fmla="*/ 68 w 127"/>
                  <a:gd name="T13" fmla="*/ 102 h 152"/>
                  <a:gd name="T14" fmla="*/ 85 w 127"/>
                  <a:gd name="T15" fmla="*/ 119 h 152"/>
                  <a:gd name="T16" fmla="*/ 102 w 127"/>
                  <a:gd name="T17" fmla="*/ 136 h 152"/>
                  <a:gd name="T18" fmla="*/ 111 w 127"/>
                  <a:gd name="T19" fmla="*/ 152 h 152"/>
                  <a:gd name="T20" fmla="*/ 127 w 127"/>
                  <a:gd name="T21" fmla="*/ 144 h 152"/>
                  <a:gd name="T22" fmla="*/ 111 w 127"/>
                  <a:gd name="T23" fmla="*/ 127 h 152"/>
                  <a:gd name="T24" fmla="*/ 94 w 127"/>
                  <a:gd name="T25" fmla="*/ 110 h 152"/>
                  <a:gd name="T26" fmla="*/ 77 w 127"/>
                  <a:gd name="T27" fmla="*/ 93 h 152"/>
                  <a:gd name="T28" fmla="*/ 60 w 127"/>
                  <a:gd name="T29" fmla="*/ 76 h 152"/>
                  <a:gd name="T30" fmla="*/ 51 w 127"/>
                  <a:gd name="T31" fmla="*/ 59 h 152"/>
                  <a:gd name="T32" fmla="*/ 34 w 127"/>
                  <a:gd name="T33" fmla="*/ 42 h 152"/>
                  <a:gd name="T34" fmla="*/ 26 w 127"/>
                  <a:gd name="T35" fmla="*/ 25 h 152"/>
                  <a:gd name="T36" fmla="*/ 17 w 127"/>
                  <a:gd name="T37" fmla="*/ 8 h 152"/>
                  <a:gd name="T38" fmla="*/ 0 w 127"/>
                  <a:gd name="T39" fmla="*/ 8 h 152"/>
                  <a:gd name="T40" fmla="*/ 17 w 127"/>
                  <a:gd name="T41" fmla="*/ 8 h 152"/>
                  <a:gd name="T42" fmla="*/ 9 w 127"/>
                  <a:gd name="T43" fmla="*/ 0 h 152"/>
                  <a:gd name="T44" fmla="*/ 0 w 127"/>
                  <a:gd name="T45" fmla="*/ 8 h 152"/>
                  <a:gd name="T46" fmla="*/ 17 w 127"/>
                  <a:gd name="T47" fmla="*/ 17 h 1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27"/>
                  <a:gd name="T73" fmla="*/ 0 h 152"/>
                  <a:gd name="T74" fmla="*/ 127 w 127"/>
                  <a:gd name="T75" fmla="*/ 152 h 1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27" h="152">
                    <a:moveTo>
                      <a:pt x="17" y="17"/>
                    </a:moveTo>
                    <a:lnTo>
                      <a:pt x="0" y="17"/>
                    </a:lnTo>
                    <a:lnTo>
                      <a:pt x="9" y="34"/>
                    </a:lnTo>
                    <a:lnTo>
                      <a:pt x="26" y="51"/>
                    </a:lnTo>
                    <a:lnTo>
                      <a:pt x="43" y="68"/>
                    </a:lnTo>
                    <a:lnTo>
                      <a:pt x="51" y="85"/>
                    </a:lnTo>
                    <a:lnTo>
                      <a:pt x="68" y="102"/>
                    </a:lnTo>
                    <a:lnTo>
                      <a:pt x="85" y="119"/>
                    </a:lnTo>
                    <a:lnTo>
                      <a:pt x="102" y="136"/>
                    </a:lnTo>
                    <a:lnTo>
                      <a:pt x="111" y="152"/>
                    </a:lnTo>
                    <a:lnTo>
                      <a:pt x="127" y="144"/>
                    </a:lnTo>
                    <a:lnTo>
                      <a:pt x="111" y="127"/>
                    </a:lnTo>
                    <a:lnTo>
                      <a:pt x="94" y="110"/>
                    </a:lnTo>
                    <a:lnTo>
                      <a:pt x="77" y="93"/>
                    </a:lnTo>
                    <a:lnTo>
                      <a:pt x="60" y="76"/>
                    </a:lnTo>
                    <a:lnTo>
                      <a:pt x="51" y="59"/>
                    </a:lnTo>
                    <a:lnTo>
                      <a:pt x="34" y="42"/>
                    </a:lnTo>
                    <a:lnTo>
                      <a:pt x="26" y="25"/>
                    </a:lnTo>
                    <a:lnTo>
                      <a:pt x="17" y="8"/>
                    </a:lnTo>
                    <a:lnTo>
                      <a:pt x="0" y="8"/>
                    </a:lnTo>
                    <a:lnTo>
                      <a:pt x="17" y="8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6" name="Freeform 166"/>
              <p:cNvSpPr>
                <a:spLocks/>
              </p:cNvSpPr>
              <p:nvPr/>
            </p:nvSpPr>
            <p:spPr bwMode="auto">
              <a:xfrm>
                <a:off x="940" y="2744"/>
                <a:ext cx="110" cy="170"/>
              </a:xfrm>
              <a:custGeom>
                <a:avLst/>
                <a:gdLst>
                  <a:gd name="T0" fmla="*/ 0 w 110"/>
                  <a:gd name="T1" fmla="*/ 161 h 170"/>
                  <a:gd name="T2" fmla="*/ 17 w 110"/>
                  <a:gd name="T3" fmla="*/ 161 h 170"/>
                  <a:gd name="T4" fmla="*/ 34 w 110"/>
                  <a:gd name="T5" fmla="*/ 144 h 170"/>
                  <a:gd name="T6" fmla="*/ 43 w 110"/>
                  <a:gd name="T7" fmla="*/ 128 h 170"/>
                  <a:gd name="T8" fmla="*/ 60 w 110"/>
                  <a:gd name="T9" fmla="*/ 111 h 170"/>
                  <a:gd name="T10" fmla="*/ 68 w 110"/>
                  <a:gd name="T11" fmla="*/ 94 h 170"/>
                  <a:gd name="T12" fmla="*/ 76 w 110"/>
                  <a:gd name="T13" fmla="*/ 68 h 170"/>
                  <a:gd name="T14" fmla="*/ 85 w 110"/>
                  <a:gd name="T15" fmla="*/ 51 h 170"/>
                  <a:gd name="T16" fmla="*/ 93 w 110"/>
                  <a:gd name="T17" fmla="*/ 26 h 170"/>
                  <a:gd name="T18" fmla="*/ 110 w 110"/>
                  <a:gd name="T19" fmla="*/ 9 h 170"/>
                  <a:gd name="T20" fmla="*/ 93 w 110"/>
                  <a:gd name="T21" fmla="*/ 0 h 170"/>
                  <a:gd name="T22" fmla="*/ 85 w 110"/>
                  <a:gd name="T23" fmla="*/ 26 h 170"/>
                  <a:gd name="T24" fmla="*/ 76 w 110"/>
                  <a:gd name="T25" fmla="*/ 43 h 170"/>
                  <a:gd name="T26" fmla="*/ 68 w 110"/>
                  <a:gd name="T27" fmla="*/ 68 h 170"/>
                  <a:gd name="T28" fmla="*/ 60 w 110"/>
                  <a:gd name="T29" fmla="*/ 85 h 170"/>
                  <a:gd name="T30" fmla="*/ 51 w 110"/>
                  <a:gd name="T31" fmla="*/ 102 h 170"/>
                  <a:gd name="T32" fmla="*/ 34 w 110"/>
                  <a:gd name="T33" fmla="*/ 119 h 170"/>
                  <a:gd name="T34" fmla="*/ 26 w 110"/>
                  <a:gd name="T35" fmla="*/ 136 h 170"/>
                  <a:gd name="T36" fmla="*/ 9 w 110"/>
                  <a:gd name="T37" fmla="*/ 153 h 170"/>
                  <a:gd name="T38" fmla="*/ 17 w 110"/>
                  <a:gd name="T39" fmla="*/ 153 h 170"/>
                  <a:gd name="T40" fmla="*/ 0 w 110"/>
                  <a:gd name="T41" fmla="*/ 161 h 170"/>
                  <a:gd name="T42" fmla="*/ 9 w 110"/>
                  <a:gd name="T43" fmla="*/ 170 h 170"/>
                  <a:gd name="T44" fmla="*/ 17 w 110"/>
                  <a:gd name="T45" fmla="*/ 161 h 170"/>
                  <a:gd name="T46" fmla="*/ 0 w 110"/>
                  <a:gd name="T47" fmla="*/ 161 h 17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0"/>
                  <a:gd name="T73" fmla="*/ 0 h 170"/>
                  <a:gd name="T74" fmla="*/ 110 w 110"/>
                  <a:gd name="T75" fmla="*/ 170 h 17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0" h="170">
                    <a:moveTo>
                      <a:pt x="0" y="161"/>
                    </a:moveTo>
                    <a:lnTo>
                      <a:pt x="17" y="161"/>
                    </a:lnTo>
                    <a:lnTo>
                      <a:pt x="34" y="144"/>
                    </a:lnTo>
                    <a:lnTo>
                      <a:pt x="43" y="128"/>
                    </a:lnTo>
                    <a:lnTo>
                      <a:pt x="60" y="111"/>
                    </a:lnTo>
                    <a:lnTo>
                      <a:pt x="68" y="94"/>
                    </a:lnTo>
                    <a:lnTo>
                      <a:pt x="76" y="68"/>
                    </a:lnTo>
                    <a:lnTo>
                      <a:pt x="85" y="51"/>
                    </a:lnTo>
                    <a:lnTo>
                      <a:pt x="93" y="26"/>
                    </a:lnTo>
                    <a:lnTo>
                      <a:pt x="110" y="9"/>
                    </a:lnTo>
                    <a:lnTo>
                      <a:pt x="93" y="0"/>
                    </a:lnTo>
                    <a:lnTo>
                      <a:pt x="85" y="26"/>
                    </a:lnTo>
                    <a:lnTo>
                      <a:pt x="76" y="43"/>
                    </a:lnTo>
                    <a:lnTo>
                      <a:pt x="68" y="68"/>
                    </a:lnTo>
                    <a:lnTo>
                      <a:pt x="60" y="85"/>
                    </a:lnTo>
                    <a:lnTo>
                      <a:pt x="51" y="102"/>
                    </a:lnTo>
                    <a:lnTo>
                      <a:pt x="34" y="119"/>
                    </a:lnTo>
                    <a:lnTo>
                      <a:pt x="26" y="136"/>
                    </a:lnTo>
                    <a:lnTo>
                      <a:pt x="9" y="153"/>
                    </a:lnTo>
                    <a:lnTo>
                      <a:pt x="17" y="153"/>
                    </a:lnTo>
                    <a:lnTo>
                      <a:pt x="0" y="161"/>
                    </a:lnTo>
                    <a:lnTo>
                      <a:pt x="9" y="170"/>
                    </a:lnTo>
                    <a:lnTo>
                      <a:pt x="17" y="161"/>
                    </a:lnTo>
                    <a:lnTo>
                      <a:pt x="0" y="1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7" name="Freeform 167"/>
              <p:cNvSpPr>
                <a:spLocks/>
              </p:cNvSpPr>
              <p:nvPr/>
            </p:nvSpPr>
            <p:spPr bwMode="auto">
              <a:xfrm>
                <a:off x="889" y="2694"/>
                <a:ext cx="68" cy="211"/>
              </a:xfrm>
              <a:custGeom>
                <a:avLst/>
                <a:gdLst>
                  <a:gd name="T0" fmla="*/ 17 w 68"/>
                  <a:gd name="T1" fmla="*/ 17 h 211"/>
                  <a:gd name="T2" fmla="*/ 0 w 68"/>
                  <a:gd name="T3" fmla="*/ 17 h 211"/>
                  <a:gd name="T4" fmla="*/ 9 w 68"/>
                  <a:gd name="T5" fmla="*/ 42 h 211"/>
                  <a:gd name="T6" fmla="*/ 17 w 68"/>
                  <a:gd name="T7" fmla="*/ 67 h 211"/>
                  <a:gd name="T8" fmla="*/ 17 w 68"/>
                  <a:gd name="T9" fmla="*/ 84 h 211"/>
                  <a:gd name="T10" fmla="*/ 26 w 68"/>
                  <a:gd name="T11" fmla="*/ 110 h 211"/>
                  <a:gd name="T12" fmla="*/ 34 w 68"/>
                  <a:gd name="T13" fmla="*/ 135 h 211"/>
                  <a:gd name="T14" fmla="*/ 43 w 68"/>
                  <a:gd name="T15" fmla="*/ 161 h 211"/>
                  <a:gd name="T16" fmla="*/ 51 w 68"/>
                  <a:gd name="T17" fmla="*/ 186 h 211"/>
                  <a:gd name="T18" fmla="*/ 51 w 68"/>
                  <a:gd name="T19" fmla="*/ 211 h 211"/>
                  <a:gd name="T20" fmla="*/ 68 w 68"/>
                  <a:gd name="T21" fmla="*/ 203 h 211"/>
                  <a:gd name="T22" fmla="*/ 60 w 68"/>
                  <a:gd name="T23" fmla="*/ 186 h 211"/>
                  <a:gd name="T24" fmla="*/ 51 w 68"/>
                  <a:gd name="T25" fmla="*/ 161 h 211"/>
                  <a:gd name="T26" fmla="*/ 43 w 68"/>
                  <a:gd name="T27" fmla="*/ 135 h 211"/>
                  <a:gd name="T28" fmla="*/ 43 w 68"/>
                  <a:gd name="T29" fmla="*/ 110 h 211"/>
                  <a:gd name="T30" fmla="*/ 34 w 68"/>
                  <a:gd name="T31" fmla="*/ 84 h 211"/>
                  <a:gd name="T32" fmla="*/ 26 w 68"/>
                  <a:gd name="T33" fmla="*/ 59 h 211"/>
                  <a:gd name="T34" fmla="*/ 17 w 68"/>
                  <a:gd name="T35" fmla="*/ 34 h 211"/>
                  <a:gd name="T36" fmla="*/ 17 w 68"/>
                  <a:gd name="T37" fmla="*/ 17 h 211"/>
                  <a:gd name="T38" fmla="*/ 9 w 68"/>
                  <a:gd name="T39" fmla="*/ 8 h 211"/>
                  <a:gd name="T40" fmla="*/ 17 w 68"/>
                  <a:gd name="T41" fmla="*/ 17 h 211"/>
                  <a:gd name="T42" fmla="*/ 17 w 68"/>
                  <a:gd name="T43" fmla="*/ 0 h 211"/>
                  <a:gd name="T44" fmla="*/ 9 w 68"/>
                  <a:gd name="T45" fmla="*/ 8 h 211"/>
                  <a:gd name="T46" fmla="*/ 17 w 68"/>
                  <a:gd name="T47" fmla="*/ 17 h 21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211"/>
                  <a:gd name="T74" fmla="*/ 68 w 68"/>
                  <a:gd name="T75" fmla="*/ 211 h 21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211">
                    <a:moveTo>
                      <a:pt x="17" y="17"/>
                    </a:moveTo>
                    <a:lnTo>
                      <a:pt x="0" y="17"/>
                    </a:lnTo>
                    <a:lnTo>
                      <a:pt x="9" y="42"/>
                    </a:lnTo>
                    <a:lnTo>
                      <a:pt x="17" y="67"/>
                    </a:lnTo>
                    <a:lnTo>
                      <a:pt x="17" y="84"/>
                    </a:lnTo>
                    <a:lnTo>
                      <a:pt x="26" y="110"/>
                    </a:lnTo>
                    <a:lnTo>
                      <a:pt x="34" y="135"/>
                    </a:lnTo>
                    <a:lnTo>
                      <a:pt x="43" y="161"/>
                    </a:lnTo>
                    <a:lnTo>
                      <a:pt x="51" y="186"/>
                    </a:lnTo>
                    <a:lnTo>
                      <a:pt x="51" y="211"/>
                    </a:lnTo>
                    <a:lnTo>
                      <a:pt x="68" y="203"/>
                    </a:lnTo>
                    <a:lnTo>
                      <a:pt x="60" y="186"/>
                    </a:lnTo>
                    <a:lnTo>
                      <a:pt x="51" y="161"/>
                    </a:lnTo>
                    <a:lnTo>
                      <a:pt x="43" y="135"/>
                    </a:lnTo>
                    <a:lnTo>
                      <a:pt x="43" y="110"/>
                    </a:lnTo>
                    <a:lnTo>
                      <a:pt x="34" y="84"/>
                    </a:lnTo>
                    <a:lnTo>
                      <a:pt x="26" y="59"/>
                    </a:lnTo>
                    <a:lnTo>
                      <a:pt x="17" y="34"/>
                    </a:lnTo>
                    <a:lnTo>
                      <a:pt x="17" y="17"/>
                    </a:lnTo>
                    <a:lnTo>
                      <a:pt x="9" y="8"/>
                    </a:lnTo>
                    <a:lnTo>
                      <a:pt x="17" y="17"/>
                    </a:lnTo>
                    <a:lnTo>
                      <a:pt x="17" y="0"/>
                    </a:lnTo>
                    <a:lnTo>
                      <a:pt x="9" y="8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8" name="Freeform 168"/>
              <p:cNvSpPr>
                <a:spLocks/>
              </p:cNvSpPr>
              <p:nvPr/>
            </p:nvSpPr>
            <p:spPr bwMode="auto">
              <a:xfrm>
                <a:off x="830" y="2702"/>
                <a:ext cx="76" cy="153"/>
              </a:xfrm>
              <a:custGeom>
                <a:avLst/>
                <a:gdLst>
                  <a:gd name="T0" fmla="*/ 0 w 76"/>
                  <a:gd name="T1" fmla="*/ 144 h 153"/>
                  <a:gd name="T2" fmla="*/ 17 w 76"/>
                  <a:gd name="T3" fmla="*/ 144 h 153"/>
                  <a:gd name="T4" fmla="*/ 17 w 76"/>
                  <a:gd name="T5" fmla="*/ 127 h 153"/>
                  <a:gd name="T6" fmla="*/ 26 w 76"/>
                  <a:gd name="T7" fmla="*/ 102 h 153"/>
                  <a:gd name="T8" fmla="*/ 26 w 76"/>
                  <a:gd name="T9" fmla="*/ 85 h 153"/>
                  <a:gd name="T10" fmla="*/ 34 w 76"/>
                  <a:gd name="T11" fmla="*/ 68 h 153"/>
                  <a:gd name="T12" fmla="*/ 42 w 76"/>
                  <a:gd name="T13" fmla="*/ 51 h 153"/>
                  <a:gd name="T14" fmla="*/ 51 w 76"/>
                  <a:gd name="T15" fmla="*/ 42 h 153"/>
                  <a:gd name="T16" fmla="*/ 59 w 76"/>
                  <a:gd name="T17" fmla="*/ 26 h 153"/>
                  <a:gd name="T18" fmla="*/ 76 w 76"/>
                  <a:gd name="T19" fmla="*/ 9 h 153"/>
                  <a:gd name="T20" fmla="*/ 68 w 76"/>
                  <a:gd name="T21" fmla="*/ 0 h 153"/>
                  <a:gd name="T22" fmla="*/ 51 w 76"/>
                  <a:gd name="T23" fmla="*/ 17 h 153"/>
                  <a:gd name="T24" fmla="*/ 42 w 76"/>
                  <a:gd name="T25" fmla="*/ 34 h 153"/>
                  <a:gd name="T26" fmla="*/ 34 w 76"/>
                  <a:gd name="T27" fmla="*/ 51 h 153"/>
                  <a:gd name="T28" fmla="*/ 26 w 76"/>
                  <a:gd name="T29" fmla="*/ 68 h 153"/>
                  <a:gd name="T30" fmla="*/ 17 w 76"/>
                  <a:gd name="T31" fmla="*/ 85 h 153"/>
                  <a:gd name="T32" fmla="*/ 9 w 76"/>
                  <a:gd name="T33" fmla="*/ 102 h 153"/>
                  <a:gd name="T34" fmla="*/ 9 w 76"/>
                  <a:gd name="T35" fmla="*/ 119 h 153"/>
                  <a:gd name="T36" fmla="*/ 0 w 76"/>
                  <a:gd name="T37" fmla="*/ 136 h 153"/>
                  <a:gd name="T38" fmla="*/ 9 w 76"/>
                  <a:gd name="T39" fmla="*/ 136 h 153"/>
                  <a:gd name="T40" fmla="*/ 0 w 76"/>
                  <a:gd name="T41" fmla="*/ 144 h 153"/>
                  <a:gd name="T42" fmla="*/ 9 w 76"/>
                  <a:gd name="T43" fmla="*/ 153 h 153"/>
                  <a:gd name="T44" fmla="*/ 17 w 76"/>
                  <a:gd name="T45" fmla="*/ 144 h 153"/>
                  <a:gd name="T46" fmla="*/ 0 w 76"/>
                  <a:gd name="T47" fmla="*/ 144 h 15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"/>
                  <a:gd name="T73" fmla="*/ 0 h 153"/>
                  <a:gd name="T74" fmla="*/ 76 w 76"/>
                  <a:gd name="T75" fmla="*/ 153 h 15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" h="153">
                    <a:moveTo>
                      <a:pt x="0" y="144"/>
                    </a:moveTo>
                    <a:lnTo>
                      <a:pt x="17" y="144"/>
                    </a:lnTo>
                    <a:lnTo>
                      <a:pt x="17" y="127"/>
                    </a:lnTo>
                    <a:lnTo>
                      <a:pt x="26" y="102"/>
                    </a:lnTo>
                    <a:lnTo>
                      <a:pt x="26" y="85"/>
                    </a:lnTo>
                    <a:lnTo>
                      <a:pt x="34" y="68"/>
                    </a:lnTo>
                    <a:lnTo>
                      <a:pt x="42" y="51"/>
                    </a:lnTo>
                    <a:lnTo>
                      <a:pt x="51" y="42"/>
                    </a:lnTo>
                    <a:lnTo>
                      <a:pt x="59" y="26"/>
                    </a:lnTo>
                    <a:lnTo>
                      <a:pt x="76" y="9"/>
                    </a:lnTo>
                    <a:lnTo>
                      <a:pt x="68" y="0"/>
                    </a:lnTo>
                    <a:lnTo>
                      <a:pt x="51" y="17"/>
                    </a:lnTo>
                    <a:lnTo>
                      <a:pt x="42" y="34"/>
                    </a:lnTo>
                    <a:lnTo>
                      <a:pt x="34" y="51"/>
                    </a:lnTo>
                    <a:lnTo>
                      <a:pt x="26" y="68"/>
                    </a:lnTo>
                    <a:lnTo>
                      <a:pt x="17" y="85"/>
                    </a:lnTo>
                    <a:lnTo>
                      <a:pt x="9" y="102"/>
                    </a:lnTo>
                    <a:lnTo>
                      <a:pt x="9" y="119"/>
                    </a:lnTo>
                    <a:lnTo>
                      <a:pt x="0" y="136"/>
                    </a:lnTo>
                    <a:lnTo>
                      <a:pt x="9" y="136"/>
                    </a:lnTo>
                    <a:lnTo>
                      <a:pt x="0" y="144"/>
                    </a:lnTo>
                    <a:lnTo>
                      <a:pt x="9" y="153"/>
                    </a:lnTo>
                    <a:lnTo>
                      <a:pt x="17" y="144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49" name="Freeform 169"/>
              <p:cNvSpPr>
                <a:spLocks/>
              </p:cNvSpPr>
              <p:nvPr/>
            </p:nvSpPr>
            <p:spPr bwMode="auto">
              <a:xfrm>
                <a:off x="720" y="2600"/>
                <a:ext cx="119" cy="246"/>
              </a:xfrm>
              <a:custGeom>
                <a:avLst/>
                <a:gdLst>
                  <a:gd name="T0" fmla="*/ 8 w 119"/>
                  <a:gd name="T1" fmla="*/ 17 h 246"/>
                  <a:gd name="T2" fmla="*/ 0 w 119"/>
                  <a:gd name="T3" fmla="*/ 17 h 246"/>
                  <a:gd name="T4" fmla="*/ 8 w 119"/>
                  <a:gd name="T5" fmla="*/ 51 h 246"/>
                  <a:gd name="T6" fmla="*/ 17 w 119"/>
                  <a:gd name="T7" fmla="*/ 77 h 246"/>
                  <a:gd name="T8" fmla="*/ 25 w 119"/>
                  <a:gd name="T9" fmla="*/ 111 h 246"/>
                  <a:gd name="T10" fmla="*/ 42 w 119"/>
                  <a:gd name="T11" fmla="*/ 136 h 246"/>
                  <a:gd name="T12" fmla="*/ 51 w 119"/>
                  <a:gd name="T13" fmla="*/ 170 h 246"/>
                  <a:gd name="T14" fmla="*/ 68 w 119"/>
                  <a:gd name="T15" fmla="*/ 195 h 246"/>
                  <a:gd name="T16" fmla="*/ 85 w 119"/>
                  <a:gd name="T17" fmla="*/ 221 h 246"/>
                  <a:gd name="T18" fmla="*/ 110 w 119"/>
                  <a:gd name="T19" fmla="*/ 246 h 246"/>
                  <a:gd name="T20" fmla="*/ 119 w 119"/>
                  <a:gd name="T21" fmla="*/ 238 h 246"/>
                  <a:gd name="T22" fmla="*/ 102 w 119"/>
                  <a:gd name="T23" fmla="*/ 212 h 246"/>
                  <a:gd name="T24" fmla="*/ 76 w 119"/>
                  <a:gd name="T25" fmla="*/ 187 h 246"/>
                  <a:gd name="T26" fmla="*/ 68 w 119"/>
                  <a:gd name="T27" fmla="*/ 161 h 246"/>
                  <a:gd name="T28" fmla="*/ 51 w 119"/>
                  <a:gd name="T29" fmla="*/ 136 h 246"/>
                  <a:gd name="T30" fmla="*/ 42 w 119"/>
                  <a:gd name="T31" fmla="*/ 102 h 246"/>
                  <a:gd name="T32" fmla="*/ 34 w 119"/>
                  <a:gd name="T33" fmla="*/ 77 h 246"/>
                  <a:gd name="T34" fmla="*/ 17 w 119"/>
                  <a:gd name="T35" fmla="*/ 43 h 246"/>
                  <a:gd name="T36" fmla="*/ 8 w 119"/>
                  <a:gd name="T37" fmla="*/ 17 h 246"/>
                  <a:gd name="T38" fmla="*/ 0 w 119"/>
                  <a:gd name="T39" fmla="*/ 17 h 246"/>
                  <a:gd name="T40" fmla="*/ 8 w 119"/>
                  <a:gd name="T41" fmla="*/ 17 h 246"/>
                  <a:gd name="T42" fmla="*/ 8 w 119"/>
                  <a:gd name="T43" fmla="*/ 0 h 246"/>
                  <a:gd name="T44" fmla="*/ 0 w 119"/>
                  <a:gd name="T45" fmla="*/ 17 h 246"/>
                  <a:gd name="T46" fmla="*/ 8 w 119"/>
                  <a:gd name="T47" fmla="*/ 17 h 24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9"/>
                  <a:gd name="T73" fmla="*/ 0 h 246"/>
                  <a:gd name="T74" fmla="*/ 119 w 119"/>
                  <a:gd name="T75" fmla="*/ 246 h 24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9" h="246">
                    <a:moveTo>
                      <a:pt x="8" y="17"/>
                    </a:moveTo>
                    <a:lnTo>
                      <a:pt x="0" y="17"/>
                    </a:lnTo>
                    <a:lnTo>
                      <a:pt x="8" y="51"/>
                    </a:lnTo>
                    <a:lnTo>
                      <a:pt x="17" y="77"/>
                    </a:lnTo>
                    <a:lnTo>
                      <a:pt x="25" y="111"/>
                    </a:lnTo>
                    <a:lnTo>
                      <a:pt x="42" y="136"/>
                    </a:lnTo>
                    <a:lnTo>
                      <a:pt x="51" y="170"/>
                    </a:lnTo>
                    <a:lnTo>
                      <a:pt x="68" y="195"/>
                    </a:lnTo>
                    <a:lnTo>
                      <a:pt x="85" y="221"/>
                    </a:lnTo>
                    <a:lnTo>
                      <a:pt x="110" y="246"/>
                    </a:lnTo>
                    <a:lnTo>
                      <a:pt x="119" y="238"/>
                    </a:lnTo>
                    <a:lnTo>
                      <a:pt x="102" y="212"/>
                    </a:lnTo>
                    <a:lnTo>
                      <a:pt x="76" y="187"/>
                    </a:lnTo>
                    <a:lnTo>
                      <a:pt x="68" y="161"/>
                    </a:lnTo>
                    <a:lnTo>
                      <a:pt x="51" y="136"/>
                    </a:lnTo>
                    <a:lnTo>
                      <a:pt x="42" y="102"/>
                    </a:lnTo>
                    <a:lnTo>
                      <a:pt x="34" y="77"/>
                    </a:lnTo>
                    <a:lnTo>
                      <a:pt x="17" y="43"/>
                    </a:lnTo>
                    <a:lnTo>
                      <a:pt x="8" y="17"/>
                    </a:lnTo>
                    <a:lnTo>
                      <a:pt x="0" y="17"/>
                    </a:lnTo>
                    <a:lnTo>
                      <a:pt x="8" y="17"/>
                    </a:lnTo>
                    <a:lnTo>
                      <a:pt x="8" y="0"/>
                    </a:lnTo>
                    <a:lnTo>
                      <a:pt x="0" y="17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0" name="Freeform 170"/>
              <p:cNvSpPr>
                <a:spLocks/>
              </p:cNvSpPr>
              <p:nvPr/>
            </p:nvSpPr>
            <p:spPr bwMode="auto">
              <a:xfrm>
                <a:off x="661" y="2617"/>
                <a:ext cx="67" cy="94"/>
              </a:xfrm>
              <a:custGeom>
                <a:avLst/>
                <a:gdLst>
                  <a:gd name="T0" fmla="*/ 0 w 67"/>
                  <a:gd name="T1" fmla="*/ 94 h 94"/>
                  <a:gd name="T2" fmla="*/ 8 w 67"/>
                  <a:gd name="T3" fmla="*/ 94 h 94"/>
                  <a:gd name="T4" fmla="*/ 17 w 67"/>
                  <a:gd name="T5" fmla="*/ 77 h 94"/>
                  <a:gd name="T6" fmla="*/ 17 w 67"/>
                  <a:gd name="T7" fmla="*/ 68 h 94"/>
                  <a:gd name="T8" fmla="*/ 25 w 67"/>
                  <a:gd name="T9" fmla="*/ 60 h 94"/>
                  <a:gd name="T10" fmla="*/ 34 w 67"/>
                  <a:gd name="T11" fmla="*/ 43 h 94"/>
                  <a:gd name="T12" fmla="*/ 42 w 67"/>
                  <a:gd name="T13" fmla="*/ 34 h 94"/>
                  <a:gd name="T14" fmla="*/ 51 w 67"/>
                  <a:gd name="T15" fmla="*/ 26 h 94"/>
                  <a:gd name="T16" fmla="*/ 59 w 67"/>
                  <a:gd name="T17" fmla="*/ 17 h 94"/>
                  <a:gd name="T18" fmla="*/ 67 w 67"/>
                  <a:gd name="T19" fmla="*/ 0 h 94"/>
                  <a:gd name="T20" fmla="*/ 59 w 67"/>
                  <a:gd name="T21" fmla="*/ 0 h 94"/>
                  <a:gd name="T22" fmla="*/ 51 w 67"/>
                  <a:gd name="T23" fmla="*/ 9 h 94"/>
                  <a:gd name="T24" fmla="*/ 42 w 67"/>
                  <a:gd name="T25" fmla="*/ 17 h 94"/>
                  <a:gd name="T26" fmla="*/ 34 w 67"/>
                  <a:gd name="T27" fmla="*/ 26 h 94"/>
                  <a:gd name="T28" fmla="*/ 25 w 67"/>
                  <a:gd name="T29" fmla="*/ 34 h 94"/>
                  <a:gd name="T30" fmla="*/ 17 w 67"/>
                  <a:gd name="T31" fmla="*/ 51 h 94"/>
                  <a:gd name="T32" fmla="*/ 8 w 67"/>
                  <a:gd name="T33" fmla="*/ 60 h 94"/>
                  <a:gd name="T34" fmla="*/ 0 w 67"/>
                  <a:gd name="T35" fmla="*/ 77 h 94"/>
                  <a:gd name="T36" fmla="*/ 0 w 67"/>
                  <a:gd name="T37" fmla="*/ 94 h 94"/>
                  <a:gd name="T38" fmla="*/ 8 w 67"/>
                  <a:gd name="T39" fmla="*/ 94 h 94"/>
                  <a:gd name="T40" fmla="*/ 0 w 67"/>
                  <a:gd name="T41" fmla="*/ 94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7"/>
                  <a:gd name="T64" fmla="*/ 0 h 94"/>
                  <a:gd name="T65" fmla="*/ 67 w 67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7" h="94">
                    <a:moveTo>
                      <a:pt x="0" y="94"/>
                    </a:moveTo>
                    <a:lnTo>
                      <a:pt x="8" y="94"/>
                    </a:lnTo>
                    <a:lnTo>
                      <a:pt x="17" y="77"/>
                    </a:lnTo>
                    <a:lnTo>
                      <a:pt x="17" y="68"/>
                    </a:lnTo>
                    <a:lnTo>
                      <a:pt x="25" y="60"/>
                    </a:lnTo>
                    <a:lnTo>
                      <a:pt x="34" y="43"/>
                    </a:lnTo>
                    <a:lnTo>
                      <a:pt x="42" y="34"/>
                    </a:lnTo>
                    <a:lnTo>
                      <a:pt x="51" y="26"/>
                    </a:lnTo>
                    <a:lnTo>
                      <a:pt x="59" y="17"/>
                    </a:lnTo>
                    <a:lnTo>
                      <a:pt x="67" y="0"/>
                    </a:lnTo>
                    <a:lnTo>
                      <a:pt x="59" y="0"/>
                    </a:lnTo>
                    <a:lnTo>
                      <a:pt x="51" y="9"/>
                    </a:lnTo>
                    <a:lnTo>
                      <a:pt x="42" y="17"/>
                    </a:lnTo>
                    <a:lnTo>
                      <a:pt x="34" y="26"/>
                    </a:lnTo>
                    <a:lnTo>
                      <a:pt x="25" y="34"/>
                    </a:lnTo>
                    <a:lnTo>
                      <a:pt x="17" y="51"/>
                    </a:lnTo>
                    <a:lnTo>
                      <a:pt x="8" y="60"/>
                    </a:lnTo>
                    <a:lnTo>
                      <a:pt x="0" y="77"/>
                    </a:lnTo>
                    <a:lnTo>
                      <a:pt x="0" y="94"/>
                    </a:lnTo>
                    <a:lnTo>
                      <a:pt x="8" y="94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1" name="Freeform 171"/>
              <p:cNvSpPr>
                <a:spLocks/>
              </p:cNvSpPr>
              <p:nvPr/>
            </p:nvSpPr>
            <p:spPr bwMode="auto">
              <a:xfrm>
                <a:off x="644" y="2533"/>
                <a:ext cx="34" cy="178"/>
              </a:xfrm>
              <a:custGeom>
                <a:avLst/>
                <a:gdLst>
                  <a:gd name="T0" fmla="*/ 0 w 34"/>
                  <a:gd name="T1" fmla="*/ 8 h 178"/>
                  <a:gd name="T2" fmla="*/ 0 w 34"/>
                  <a:gd name="T3" fmla="*/ 8 h 178"/>
                  <a:gd name="T4" fmla="*/ 8 w 34"/>
                  <a:gd name="T5" fmla="*/ 25 h 178"/>
                  <a:gd name="T6" fmla="*/ 17 w 34"/>
                  <a:gd name="T7" fmla="*/ 42 h 178"/>
                  <a:gd name="T8" fmla="*/ 17 w 34"/>
                  <a:gd name="T9" fmla="*/ 67 h 178"/>
                  <a:gd name="T10" fmla="*/ 17 w 34"/>
                  <a:gd name="T11" fmla="*/ 84 h 178"/>
                  <a:gd name="T12" fmla="*/ 17 w 34"/>
                  <a:gd name="T13" fmla="*/ 110 h 178"/>
                  <a:gd name="T14" fmla="*/ 17 w 34"/>
                  <a:gd name="T15" fmla="*/ 135 h 178"/>
                  <a:gd name="T16" fmla="*/ 17 w 34"/>
                  <a:gd name="T17" fmla="*/ 152 h 178"/>
                  <a:gd name="T18" fmla="*/ 17 w 34"/>
                  <a:gd name="T19" fmla="*/ 178 h 178"/>
                  <a:gd name="T20" fmla="*/ 25 w 34"/>
                  <a:gd name="T21" fmla="*/ 178 h 178"/>
                  <a:gd name="T22" fmla="*/ 25 w 34"/>
                  <a:gd name="T23" fmla="*/ 152 h 178"/>
                  <a:gd name="T24" fmla="*/ 25 w 34"/>
                  <a:gd name="T25" fmla="*/ 135 h 178"/>
                  <a:gd name="T26" fmla="*/ 25 w 34"/>
                  <a:gd name="T27" fmla="*/ 110 h 178"/>
                  <a:gd name="T28" fmla="*/ 34 w 34"/>
                  <a:gd name="T29" fmla="*/ 84 h 178"/>
                  <a:gd name="T30" fmla="*/ 34 w 34"/>
                  <a:gd name="T31" fmla="*/ 67 h 178"/>
                  <a:gd name="T32" fmla="*/ 25 w 34"/>
                  <a:gd name="T33" fmla="*/ 42 h 178"/>
                  <a:gd name="T34" fmla="*/ 25 w 34"/>
                  <a:gd name="T35" fmla="*/ 25 h 178"/>
                  <a:gd name="T36" fmla="*/ 8 w 34"/>
                  <a:gd name="T37" fmla="*/ 0 h 178"/>
                  <a:gd name="T38" fmla="*/ 8 w 34"/>
                  <a:gd name="T39" fmla="*/ 0 h 178"/>
                  <a:gd name="T40" fmla="*/ 0 w 34"/>
                  <a:gd name="T41" fmla="*/ 8 h 17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"/>
                  <a:gd name="T64" fmla="*/ 0 h 178"/>
                  <a:gd name="T65" fmla="*/ 34 w 34"/>
                  <a:gd name="T66" fmla="*/ 178 h 17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" h="178">
                    <a:moveTo>
                      <a:pt x="0" y="8"/>
                    </a:moveTo>
                    <a:lnTo>
                      <a:pt x="0" y="8"/>
                    </a:lnTo>
                    <a:lnTo>
                      <a:pt x="8" y="25"/>
                    </a:lnTo>
                    <a:lnTo>
                      <a:pt x="17" y="42"/>
                    </a:lnTo>
                    <a:lnTo>
                      <a:pt x="17" y="67"/>
                    </a:lnTo>
                    <a:lnTo>
                      <a:pt x="17" y="84"/>
                    </a:lnTo>
                    <a:lnTo>
                      <a:pt x="17" y="110"/>
                    </a:lnTo>
                    <a:lnTo>
                      <a:pt x="17" y="135"/>
                    </a:lnTo>
                    <a:lnTo>
                      <a:pt x="17" y="152"/>
                    </a:lnTo>
                    <a:lnTo>
                      <a:pt x="17" y="178"/>
                    </a:lnTo>
                    <a:lnTo>
                      <a:pt x="25" y="178"/>
                    </a:lnTo>
                    <a:lnTo>
                      <a:pt x="25" y="152"/>
                    </a:lnTo>
                    <a:lnTo>
                      <a:pt x="25" y="135"/>
                    </a:lnTo>
                    <a:lnTo>
                      <a:pt x="25" y="110"/>
                    </a:lnTo>
                    <a:lnTo>
                      <a:pt x="34" y="84"/>
                    </a:lnTo>
                    <a:lnTo>
                      <a:pt x="34" y="67"/>
                    </a:lnTo>
                    <a:lnTo>
                      <a:pt x="25" y="42"/>
                    </a:lnTo>
                    <a:lnTo>
                      <a:pt x="25" y="25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2" name="Freeform 172"/>
              <p:cNvSpPr>
                <a:spLocks/>
              </p:cNvSpPr>
              <p:nvPr/>
            </p:nvSpPr>
            <p:spPr bwMode="auto">
              <a:xfrm>
                <a:off x="534" y="2516"/>
                <a:ext cx="118" cy="25"/>
              </a:xfrm>
              <a:custGeom>
                <a:avLst/>
                <a:gdLst>
                  <a:gd name="T0" fmla="*/ 17 w 118"/>
                  <a:gd name="T1" fmla="*/ 17 h 25"/>
                  <a:gd name="T2" fmla="*/ 17 w 118"/>
                  <a:gd name="T3" fmla="*/ 25 h 25"/>
                  <a:gd name="T4" fmla="*/ 34 w 118"/>
                  <a:gd name="T5" fmla="*/ 25 h 25"/>
                  <a:gd name="T6" fmla="*/ 50 w 118"/>
                  <a:gd name="T7" fmla="*/ 25 h 25"/>
                  <a:gd name="T8" fmla="*/ 59 w 118"/>
                  <a:gd name="T9" fmla="*/ 17 h 25"/>
                  <a:gd name="T10" fmla="*/ 76 w 118"/>
                  <a:gd name="T11" fmla="*/ 17 h 25"/>
                  <a:gd name="T12" fmla="*/ 84 w 118"/>
                  <a:gd name="T13" fmla="*/ 17 h 25"/>
                  <a:gd name="T14" fmla="*/ 93 w 118"/>
                  <a:gd name="T15" fmla="*/ 17 h 25"/>
                  <a:gd name="T16" fmla="*/ 101 w 118"/>
                  <a:gd name="T17" fmla="*/ 17 h 25"/>
                  <a:gd name="T18" fmla="*/ 110 w 118"/>
                  <a:gd name="T19" fmla="*/ 25 h 25"/>
                  <a:gd name="T20" fmla="*/ 118 w 118"/>
                  <a:gd name="T21" fmla="*/ 17 h 25"/>
                  <a:gd name="T22" fmla="*/ 110 w 118"/>
                  <a:gd name="T23" fmla="*/ 8 h 25"/>
                  <a:gd name="T24" fmla="*/ 101 w 118"/>
                  <a:gd name="T25" fmla="*/ 0 h 25"/>
                  <a:gd name="T26" fmla="*/ 84 w 118"/>
                  <a:gd name="T27" fmla="*/ 0 h 25"/>
                  <a:gd name="T28" fmla="*/ 67 w 118"/>
                  <a:gd name="T29" fmla="*/ 8 h 25"/>
                  <a:gd name="T30" fmla="*/ 59 w 118"/>
                  <a:gd name="T31" fmla="*/ 8 h 25"/>
                  <a:gd name="T32" fmla="*/ 42 w 118"/>
                  <a:gd name="T33" fmla="*/ 8 h 25"/>
                  <a:gd name="T34" fmla="*/ 34 w 118"/>
                  <a:gd name="T35" fmla="*/ 17 h 25"/>
                  <a:gd name="T36" fmla="*/ 17 w 118"/>
                  <a:gd name="T37" fmla="*/ 17 h 25"/>
                  <a:gd name="T38" fmla="*/ 25 w 118"/>
                  <a:gd name="T39" fmla="*/ 25 h 25"/>
                  <a:gd name="T40" fmla="*/ 17 w 118"/>
                  <a:gd name="T41" fmla="*/ 17 h 25"/>
                  <a:gd name="T42" fmla="*/ 0 w 118"/>
                  <a:gd name="T43" fmla="*/ 25 h 25"/>
                  <a:gd name="T44" fmla="*/ 17 w 118"/>
                  <a:gd name="T45" fmla="*/ 25 h 25"/>
                  <a:gd name="T46" fmla="*/ 17 w 118"/>
                  <a:gd name="T47" fmla="*/ 17 h 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8"/>
                  <a:gd name="T73" fmla="*/ 0 h 25"/>
                  <a:gd name="T74" fmla="*/ 118 w 118"/>
                  <a:gd name="T75" fmla="*/ 25 h 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8" h="25">
                    <a:moveTo>
                      <a:pt x="17" y="17"/>
                    </a:moveTo>
                    <a:lnTo>
                      <a:pt x="17" y="25"/>
                    </a:lnTo>
                    <a:lnTo>
                      <a:pt x="34" y="25"/>
                    </a:lnTo>
                    <a:lnTo>
                      <a:pt x="50" y="25"/>
                    </a:lnTo>
                    <a:lnTo>
                      <a:pt x="59" y="17"/>
                    </a:lnTo>
                    <a:lnTo>
                      <a:pt x="76" y="17"/>
                    </a:lnTo>
                    <a:lnTo>
                      <a:pt x="84" y="17"/>
                    </a:lnTo>
                    <a:lnTo>
                      <a:pt x="93" y="17"/>
                    </a:lnTo>
                    <a:lnTo>
                      <a:pt x="101" y="17"/>
                    </a:lnTo>
                    <a:lnTo>
                      <a:pt x="110" y="25"/>
                    </a:lnTo>
                    <a:lnTo>
                      <a:pt x="118" y="17"/>
                    </a:lnTo>
                    <a:lnTo>
                      <a:pt x="110" y="8"/>
                    </a:lnTo>
                    <a:lnTo>
                      <a:pt x="101" y="0"/>
                    </a:lnTo>
                    <a:lnTo>
                      <a:pt x="84" y="0"/>
                    </a:lnTo>
                    <a:lnTo>
                      <a:pt x="67" y="8"/>
                    </a:lnTo>
                    <a:lnTo>
                      <a:pt x="59" y="8"/>
                    </a:lnTo>
                    <a:lnTo>
                      <a:pt x="42" y="8"/>
                    </a:lnTo>
                    <a:lnTo>
                      <a:pt x="34" y="17"/>
                    </a:lnTo>
                    <a:lnTo>
                      <a:pt x="17" y="17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0" y="25"/>
                    </a:lnTo>
                    <a:lnTo>
                      <a:pt x="17" y="25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3" name="Freeform 173"/>
              <p:cNvSpPr>
                <a:spLocks/>
              </p:cNvSpPr>
              <p:nvPr/>
            </p:nvSpPr>
            <p:spPr bwMode="auto">
              <a:xfrm>
                <a:off x="551" y="2372"/>
                <a:ext cx="67" cy="169"/>
              </a:xfrm>
              <a:custGeom>
                <a:avLst/>
                <a:gdLst>
                  <a:gd name="T0" fmla="*/ 67 w 67"/>
                  <a:gd name="T1" fmla="*/ 8 h 169"/>
                  <a:gd name="T2" fmla="*/ 59 w 67"/>
                  <a:gd name="T3" fmla="*/ 8 h 169"/>
                  <a:gd name="T4" fmla="*/ 50 w 67"/>
                  <a:gd name="T5" fmla="*/ 25 h 169"/>
                  <a:gd name="T6" fmla="*/ 42 w 67"/>
                  <a:gd name="T7" fmla="*/ 51 h 169"/>
                  <a:gd name="T8" fmla="*/ 42 w 67"/>
                  <a:gd name="T9" fmla="*/ 68 h 169"/>
                  <a:gd name="T10" fmla="*/ 42 w 67"/>
                  <a:gd name="T11" fmla="*/ 93 h 169"/>
                  <a:gd name="T12" fmla="*/ 33 w 67"/>
                  <a:gd name="T13" fmla="*/ 110 h 169"/>
                  <a:gd name="T14" fmla="*/ 25 w 67"/>
                  <a:gd name="T15" fmla="*/ 127 h 169"/>
                  <a:gd name="T16" fmla="*/ 17 w 67"/>
                  <a:gd name="T17" fmla="*/ 144 h 169"/>
                  <a:gd name="T18" fmla="*/ 0 w 67"/>
                  <a:gd name="T19" fmla="*/ 161 h 169"/>
                  <a:gd name="T20" fmla="*/ 8 w 67"/>
                  <a:gd name="T21" fmla="*/ 169 h 169"/>
                  <a:gd name="T22" fmla="*/ 25 w 67"/>
                  <a:gd name="T23" fmla="*/ 152 h 169"/>
                  <a:gd name="T24" fmla="*/ 33 w 67"/>
                  <a:gd name="T25" fmla="*/ 135 h 169"/>
                  <a:gd name="T26" fmla="*/ 42 w 67"/>
                  <a:gd name="T27" fmla="*/ 118 h 169"/>
                  <a:gd name="T28" fmla="*/ 50 w 67"/>
                  <a:gd name="T29" fmla="*/ 93 h 169"/>
                  <a:gd name="T30" fmla="*/ 59 w 67"/>
                  <a:gd name="T31" fmla="*/ 76 h 169"/>
                  <a:gd name="T32" fmla="*/ 59 w 67"/>
                  <a:gd name="T33" fmla="*/ 51 h 169"/>
                  <a:gd name="T34" fmla="*/ 59 w 67"/>
                  <a:gd name="T35" fmla="*/ 34 h 169"/>
                  <a:gd name="T36" fmla="*/ 67 w 67"/>
                  <a:gd name="T37" fmla="*/ 17 h 169"/>
                  <a:gd name="T38" fmla="*/ 59 w 67"/>
                  <a:gd name="T39" fmla="*/ 17 h 169"/>
                  <a:gd name="T40" fmla="*/ 67 w 67"/>
                  <a:gd name="T41" fmla="*/ 8 h 169"/>
                  <a:gd name="T42" fmla="*/ 59 w 67"/>
                  <a:gd name="T43" fmla="*/ 0 h 169"/>
                  <a:gd name="T44" fmla="*/ 59 w 67"/>
                  <a:gd name="T45" fmla="*/ 8 h 169"/>
                  <a:gd name="T46" fmla="*/ 67 w 67"/>
                  <a:gd name="T47" fmla="*/ 8 h 16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7"/>
                  <a:gd name="T73" fmla="*/ 0 h 169"/>
                  <a:gd name="T74" fmla="*/ 67 w 67"/>
                  <a:gd name="T75" fmla="*/ 169 h 16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7" h="169">
                    <a:moveTo>
                      <a:pt x="67" y="8"/>
                    </a:moveTo>
                    <a:lnTo>
                      <a:pt x="59" y="8"/>
                    </a:lnTo>
                    <a:lnTo>
                      <a:pt x="50" y="25"/>
                    </a:lnTo>
                    <a:lnTo>
                      <a:pt x="42" y="51"/>
                    </a:lnTo>
                    <a:lnTo>
                      <a:pt x="42" y="68"/>
                    </a:lnTo>
                    <a:lnTo>
                      <a:pt x="42" y="93"/>
                    </a:lnTo>
                    <a:lnTo>
                      <a:pt x="33" y="110"/>
                    </a:lnTo>
                    <a:lnTo>
                      <a:pt x="25" y="127"/>
                    </a:lnTo>
                    <a:lnTo>
                      <a:pt x="17" y="144"/>
                    </a:lnTo>
                    <a:lnTo>
                      <a:pt x="0" y="161"/>
                    </a:lnTo>
                    <a:lnTo>
                      <a:pt x="8" y="169"/>
                    </a:lnTo>
                    <a:lnTo>
                      <a:pt x="25" y="152"/>
                    </a:lnTo>
                    <a:lnTo>
                      <a:pt x="33" y="135"/>
                    </a:lnTo>
                    <a:lnTo>
                      <a:pt x="42" y="118"/>
                    </a:lnTo>
                    <a:lnTo>
                      <a:pt x="50" y="93"/>
                    </a:lnTo>
                    <a:lnTo>
                      <a:pt x="59" y="76"/>
                    </a:lnTo>
                    <a:lnTo>
                      <a:pt x="59" y="51"/>
                    </a:lnTo>
                    <a:lnTo>
                      <a:pt x="59" y="34"/>
                    </a:lnTo>
                    <a:lnTo>
                      <a:pt x="67" y="17"/>
                    </a:lnTo>
                    <a:lnTo>
                      <a:pt x="59" y="17"/>
                    </a:lnTo>
                    <a:lnTo>
                      <a:pt x="67" y="8"/>
                    </a:lnTo>
                    <a:lnTo>
                      <a:pt x="59" y="0"/>
                    </a:lnTo>
                    <a:lnTo>
                      <a:pt x="59" y="8"/>
                    </a:lnTo>
                    <a:lnTo>
                      <a:pt x="67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4" name="Freeform 174"/>
              <p:cNvSpPr>
                <a:spLocks/>
              </p:cNvSpPr>
              <p:nvPr/>
            </p:nvSpPr>
            <p:spPr bwMode="auto">
              <a:xfrm>
                <a:off x="610" y="2380"/>
                <a:ext cx="152" cy="93"/>
              </a:xfrm>
              <a:custGeom>
                <a:avLst/>
                <a:gdLst>
                  <a:gd name="T0" fmla="*/ 152 w 152"/>
                  <a:gd name="T1" fmla="*/ 85 h 93"/>
                  <a:gd name="T2" fmla="*/ 152 w 152"/>
                  <a:gd name="T3" fmla="*/ 76 h 93"/>
                  <a:gd name="T4" fmla="*/ 8 w 152"/>
                  <a:gd name="T5" fmla="*/ 0 h 93"/>
                  <a:gd name="T6" fmla="*/ 0 w 152"/>
                  <a:gd name="T7" fmla="*/ 9 h 93"/>
                  <a:gd name="T8" fmla="*/ 144 w 152"/>
                  <a:gd name="T9" fmla="*/ 93 h 93"/>
                  <a:gd name="T10" fmla="*/ 144 w 152"/>
                  <a:gd name="T11" fmla="*/ 85 h 93"/>
                  <a:gd name="T12" fmla="*/ 152 w 152"/>
                  <a:gd name="T13" fmla="*/ 85 h 93"/>
                  <a:gd name="T14" fmla="*/ 152 w 152"/>
                  <a:gd name="T15" fmla="*/ 76 h 93"/>
                  <a:gd name="T16" fmla="*/ 152 w 152"/>
                  <a:gd name="T17" fmla="*/ 76 h 93"/>
                  <a:gd name="T18" fmla="*/ 152 w 152"/>
                  <a:gd name="T19" fmla="*/ 85 h 9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2"/>
                  <a:gd name="T31" fmla="*/ 0 h 93"/>
                  <a:gd name="T32" fmla="*/ 152 w 152"/>
                  <a:gd name="T33" fmla="*/ 93 h 9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2" h="93">
                    <a:moveTo>
                      <a:pt x="152" y="85"/>
                    </a:moveTo>
                    <a:lnTo>
                      <a:pt x="152" y="76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144" y="93"/>
                    </a:lnTo>
                    <a:lnTo>
                      <a:pt x="144" y="85"/>
                    </a:lnTo>
                    <a:lnTo>
                      <a:pt x="152" y="85"/>
                    </a:lnTo>
                    <a:lnTo>
                      <a:pt x="152" y="76"/>
                    </a:lnTo>
                    <a:lnTo>
                      <a:pt x="152" y="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5" name="Freeform 175"/>
              <p:cNvSpPr>
                <a:spLocks/>
              </p:cNvSpPr>
              <p:nvPr/>
            </p:nvSpPr>
            <p:spPr bwMode="auto">
              <a:xfrm>
                <a:off x="610" y="2262"/>
                <a:ext cx="169" cy="237"/>
              </a:xfrm>
              <a:custGeom>
                <a:avLst/>
                <a:gdLst>
                  <a:gd name="T0" fmla="*/ 135 w 169"/>
                  <a:gd name="T1" fmla="*/ 17 h 237"/>
                  <a:gd name="T2" fmla="*/ 118 w 169"/>
                  <a:gd name="T3" fmla="*/ 8 h 237"/>
                  <a:gd name="T4" fmla="*/ 102 w 169"/>
                  <a:gd name="T5" fmla="*/ 8 h 237"/>
                  <a:gd name="T6" fmla="*/ 85 w 169"/>
                  <a:gd name="T7" fmla="*/ 0 h 237"/>
                  <a:gd name="T8" fmla="*/ 76 w 169"/>
                  <a:gd name="T9" fmla="*/ 0 h 237"/>
                  <a:gd name="T10" fmla="*/ 59 w 169"/>
                  <a:gd name="T11" fmla="*/ 8 h 237"/>
                  <a:gd name="T12" fmla="*/ 42 w 169"/>
                  <a:gd name="T13" fmla="*/ 17 h 237"/>
                  <a:gd name="T14" fmla="*/ 34 w 169"/>
                  <a:gd name="T15" fmla="*/ 34 h 237"/>
                  <a:gd name="T16" fmla="*/ 17 w 169"/>
                  <a:gd name="T17" fmla="*/ 50 h 237"/>
                  <a:gd name="T18" fmla="*/ 8 w 169"/>
                  <a:gd name="T19" fmla="*/ 67 h 237"/>
                  <a:gd name="T20" fmla="*/ 0 w 169"/>
                  <a:gd name="T21" fmla="*/ 84 h 237"/>
                  <a:gd name="T22" fmla="*/ 0 w 169"/>
                  <a:gd name="T23" fmla="*/ 110 h 237"/>
                  <a:gd name="T24" fmla="*/ 0 w 169"/>
                  <a:gd name="T25" fmla="*/ 127 h 237"/>
                  <a:gd name="T26" fmla="*/ 0 w 169"/>
                  <a:gd name="T27" fmla="*/ 144 h 237"/>
                  <a:gd name="T28" fmla="*/ 8 w 169"/>
                  <a:gd name="T29" fmla="*/ 161 h 237"/>
                  <a:gd name="T30" fmla="*/ 17 w 169"/>
                  <a:gd name="T31" fmla="*/ 178 h 237"/>
                  <a:gd name="T32" fmla="*/ 25 w 169"/>
                  <a:gd name="T33" fmla="*/ 203 h 237"/>
                  <a:gd name="T34" fmla="*/ 42 w 169"/>
                  <a:gd name="T35" fmla="*/ 211 h 237"/>
                  <a:gd name="T36" fmla="*/ 59 w 169"/>
                  <a:gd name="T37" fmla="*/ 220 h 237"/>
                  <a:gd name="T38" fmla="*/ 85 w 169"/>
                  <a:gd name="T39" fmla="*/ 228 h 237"/>
                  <a:gd name="T40" fmla="*/ 110 w 169"/>
                  <a:gd name="T41" fmla="*/ 237 h 237"/>
                  <a:gd name="T42" fmla="*/ 127 w 169"/>
                  <a:gd name="T43" fmla="*/ 228 h 237"/>
                  <a:gd name="T44" fmla="*/ 144 w 169"/>
                  <a:gd name="T45" fmla="*/ 220 h 237"/>
                  <a:gd name="T46" fmla="*/ 161 w 169"/>
                  <a:gd name="T47" fmla="*/ 203 h 237"/>
                  <a:gd name="T48" fmla="*/ 169 w 169"/>
                  <a:gd name="T49" fmla="*/ 169 h 237"/>
                  <a:gd name="T50" fmla="*/ 135 w 169"/>
                  <a:gd name="T51" fmla="*/ 17 h 23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9"/>
                  <a:gd name="T79" fmla="*/ 0 h 237"/>
                  <a:gd name="T80" fmla="*/ 169 w 169"/>
                  <a:gd name="T81" fmla="*/ 237 h 23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9" h="237">
                    <a:moveTo>
                      <a:pt x="135" y="17"/>
                    </a:moveTo>
                    <a:lnTo>
                      <a:pt x="118" y="8"/>
                    </a:lnTo>
                    <a:lnTo>
                      <a:pt x="102" y="8"/>
                    </a:lnTo>
                    <a:lnTo>
                      <a:pt x="85" y="0"/>
                    </a:lnTo>
                    <a:lnTo>
                      <a:pt x="76" y="0"/>
                    </a:lnTo>
                    <a:lnTo>
                      <a:pt x="59" y="8"/>
                    </a:lnTo>
                    <a:lnTo>
                      <a:pt x="42" y="17"/>
                    </a:lnTo>
                    <a:lnTo>
                      <a:pt x="34" y="34"/>
                    </a:lnTo>
                    <a:lnTo>
                      <a:pt x="17" y="50"/>
                    </a:lnTo>
                    <a:lnTo>
                      <a:pt x="8" y="67"/>
                    </a:lnTo>
                    <a:lnTo>
                      <a:pt x="0" y="84"/>
                    </a:lnTo>
                    <a:lnTo>
                      <a:pt x="0" y="110"/>
                    </a:lnTo>
                    <a:lnTo>
                      <a:pt x="0" y="127"/>
                    </a:lnTo>
                    <a:lnTo>
                      <a:pt x="0" y="144"/>
                    </a:lnTo>
                    <a:lnTo>
                      <a:pt x="8" y="161"/>
                    </a:lnTo>
                    <a:lnTo>
                      <a:pt x="17" y="178"/>
                    </a:lnTo>
                    <a:lnTo>
                      <a:pt x="25" y="203"/>
                    </a:lnTo>
                    <a:lnTo>
                      <a:pt x="42" y="211"/>
                    </a:lnTo>
                    <a:lnTo>
                      <a:pt x="59" y="220"/>
                    </a:lnTo>
                    <a:lnTo>
                      <a:pt x="85" y="228"/>
                    </a:lnTo>
                    <a:lnTo>
                      <a:pt x="110" y="237"/>
                    </a:lnTo>
                    <a:lnTo>
                      <a:pt x="127" y="228"/>
                    </a:lnTo>
                    <a:lnTo>
                      <a:pt x="144" y="220"/>
                    </a:lnTo>
                    <a:lnTo>
                      <a:pt x="161" y="203"/>
                    </a:lnTo>
                    <a:lnTo>
                      <a:pt x="169" y="169"/>
                    </a:lnTo>
                    <a:lnTo>
                      <a:pt x="135" y="17"/>
                    </a:lnTo>
                    <a:close/>
                  </a:path>
                </a:pathLst>
              </a:custGeom>
              <a:solidFill>
                <a:srgbClr val="FFCC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6" name="Freeform 176"/>
              <p:cNvSpPr>
                <a:spLocks/>
              </p:cNvSpPr>
              <p:nvPr/>
            </p:nvSpPr>
            <p:spPr bwMode="auto">
              <a:xfrm>
                <a:off x="618" y="2262"/>
                <a:ext cx="136" cy="59"/>
              </a:xfrm>
              <a:custGeom>
                <a:avLst/>
                <a:gdLst>
                  <a:gd name="T0" fmla="*/ 17 w 136"/>
                  <a:gd name="T1" fmla="*/ 59 h 59"/>
                  <a:gd name="T2" fmla="*/ 17 w 136"/>
                  <a:gd name="T3" fmla="*/ 59 h 59"/>
                  <a:gd name="T4" fmla="*/ 26 w 136"/>
                  <a:gd name="T5" fmla="*/ 34 h 59"/>
                  <a:gd name="T6" fmla="*/ 43 w 136"/>
                  <a:gd name="T7" fmla="*/ 25 h 59"/>
                  <a:gd name="T8" fmla="*/ 51 w 136"/>
                  <a:gd name="T9" fmla="*/ 17 h 59"/>
                  <a:gd name="T10" fmla="*/ 68 w 136"/>
                  <a:gd name="T11" fmla="*/ 8 h 59"/>
                  <a:gd name="T12" fmla="*/ 77 w 136"/>
                  <a:gd name="T13" fmla="*/ 8 h 59"/>
                  <a:gd name="T14" fmla="*/ 94 w 136"/>
                  <a:gd name="T15" fmla="*/ 8 h 59"/>
                  <a:gd name="T16" fmla="*/ 110 w 136"/>
                  <a:gd name="T17" fmla="*/ 17 h 59"/>
                  <a:gd name="T18" fmla="*/ 127 w 136"/>
                  <a:gd name="T19" fmla="*/ 25 h 59"/>
                  <a:gd name="T20" fmla="*/ 136 w 136"/>
                  <a:gd name="T21" fmla="*/ 8 h 59"/>
                  <a:gd name="T22" fmla="*/ 110 w 136"/>
                  <a:gd name="T23" fmla="*/ 8 h 59"/>
                  <a:gd name="T24" fmla="*/ 94 w 136"/>
                  <a:gd name="T25" fmla="*/ 0 h 59"/>
                  <a:gd name="T26" fmla="*/ 77 w 136"/>
                  <a:gd name="T27" fmla="*/ 0 h 59"/>
                  <a:gd name="T28" fmla="*/ 68 w 136"/>
                  <a:gd name="T29" fmla="*/ 0 h 59"/>
                  <a:gd name="T30" fmla="*/ 51 w 136"/>
                  <a:gd name="T31" fmla="*/ 0 h 59"/>
                  <a:gd name="T32" fmla="*/ 34 w 136"/>
                  <a:gd name="T33" fmla="*/ 8 h 59"/>
                  <a:gd name="T34" fmla="*/ 17 w 136"/>
                  <a:gd name="T35" fmla="*/ 25 h 59"/>
                  <a:gd name="T36" fmla="*/ 0 w 136"/>
                  <a:gd name="T37" fmla="*/ 50 h 59"/>
                  <a:gd name="T38" fmla="*/ 0 w 136"/>
                  <a:gd name="T39" fmla="*/ 50 h 59"/>
                  <a:gd name="T40" fmla="*/ 17 w 136"/>
                  <a:gd name="T41" fmla="*/ 59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6"/>
                  <a:gd name="T64" fmla="*/ 0 h 59"/>
                  <a:gd name="T65" fmla="*/ 136 w 136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6" h="59">
                    <a:moveTo>
                      <a:pt x="17" y="59"/>
                    </a:moveTo>
                    <a:lnTo>
                      <a:pt x="17" y="59"/>
                    </a:lnTo>
                    <a:lnTo>
                      <a:pt x="26" y="34"/>
                    </a:lnTo>
                    <a:lnTo>
                      <a:pt x="43" y="25"/>
                    </a:lnTo>
                    <a:lnTo>
                      <a:pt x="51" y="17"/>
                    </a:lnTo>
                    <a:lnTo>
                      <a:pt x="68" y="8"/>
                    </a:lnTo>
                    <a:lnTo>
                      <a:pt x="77" y="8"/>
                    </a:lnTo>
                    <a:lnTo>
                      <a:pt x="94" y="8"/>
                    </a:lnTo>
                    <a:lnTo>
                      <a:pt x="110" y="17"/>
                    </a:lnTo>
                    <a:lnTo>
                      <a:pt x="127" y="25"/>
                    </a:lnTo>
                    <a:lnTo>
                      <a:pt x="136" y="8"/>
                    </a:lnTo>
                    <a:lnTo>
                      <a:pt x="110" y="8"/>
                    </a:lnTo>
                    <a:lnTo>
                      <a:pt x="94" y="0"/>
                    </a:lnTo>
                    <a:lnTo>
                      <a:pt x="77" y="0"/>
                    </a:lnTo>
                    <a:lnTo>
                      <a:pt x="68" y="0"/>
                    </a:lnTo>
                    <a:lnTo>
                      <a:pt x="51" y="0"/>
                    </a:lnTo>
                    <a:lnTo>
                      <a:pt x="34" y="8"/>
                    </a:lnTo>
                    <a:lnTo>
                      <a:pt x="17" y="25"/>
                    </a:lnTo>
                    <a:lnTo>
                      <a:pt x="0" y="50"/>
                    </a:lnTo>
                    <a:lnTo>
                      <a:pt x="17" y="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7" name="Freeform 177"/>
              <p:cNvSpPr>
                <a:spLocks/>
              </p:cNvSpPr>
              <p:nvPr/>
            </p:nvSpPr>
            <p:spPr bwMode="auto">
              <a:xfrm>
                <a:off x="601" y="2312"/>
                <a:ext cx="43" cy="153"/>
              </a:xfrm>
              <a:custGeom>
                <a:avLst/>
                <a:gdLst>
                  <a:gd name="T0" fmla="*/ 43 w 43"/>
                  <a:gd name="T1" fmla="*/ 144 h 153"/>
                  <a:gd name="T2" fmla="*/ 43 w 43"/>
                  <a:gd name="T3" fmla="*/ 144 h 153"/>
                  <a:gd name="T4" fmla="*/ 34 w 43"/>
                  <a:gd name="T5" fmla="*/ 128 h 153"/>
                  <a:gd name="T6" fmla="*/ 26 w 43"/>
                  <a:gd name="T7" fmla="*/ 111 h 153"/>
                  <a:gd name="T8" fmla="*/ 17 w 43"/>
                  <a:gd name="T9" fmla="*/ 94 h 153"/>
                  <a:gd name="T10" fmla="*/ 17 w 43"/>
                  <a:gd name="T11" fmla="*/ 77 h 153"/>
                  <a:gd name="T12" fmla="*/ 17 w 43"/>
                  <a:gd name="T13" fmla="*/ 60 h 153"/>
                  <a:gd name="T14" fmla="*/ 17 w 43"/>
                  <a:gd name="T15" fmla="*/ 34 h 153"/>
                  <a:gd name="T16" fmla="*/ 26 w 43"/>
                  <a:gd name="T17" fmla="*/ 17 h 153"/>
                  <a:gd name="T18" fmla="*/ 34 w 43"/>
                  <a:gd name="T19" fmla="*/ 9 h 153"/>
                  <a:gd name="T20" fmla="*/ 17 w 43"/>
                  <a:gd name="T21" fmla="*/ 0 h 153"/>
                  <a:gd name="T22" fmla="*/ 9 w 43"/>
                  <a:gd name="T23" fmla="*/ 17 h 153"/>
                  <a:gd name="T24" fmla="*/ 9 w 43"/>
                  <a:gd name="T25" fmla="*/ 34 h 153"/>
                  <a:gd name="T26" fmla="*/ 0 w 43"/>
                  <a:gd name="T27" fmla="*/ 60 h 153"/>
                  <a:gd name="T28" fmla="*/ 0 w 43"/>
                  <a:gd name="T29" fmla="*/ 77 h 153"/>
                  <a:gd name="T30" fmla="*/ 9 w 43"/>
                  <a:gd name="T31" fmla="*/ 94 h 153"/>
                  <a:gd name="T32" fmla="*/ 9 w 43"/>
                  <a:gd name="T33" fmla="*/ 111 h 153"/>
                  <a:gd name="T34" fmla="*/ 17 w 43"/>
                  <a:gd name="T35" fmla="*/ 136 h 153"/>
                  <a:gd name="T36" fmla="*/ 34 w 43"/>
                  <a:gd name="T37" fmla="*/ 153 h 153"/>
                  <a:gd name="T38" fmla="*/ 34 w 43"/>
                  <a:gd name="T39" fmla="*/ 153 h 153"/>
                  <a:gd name="T40" fmla="*/ 43 w 43"/>
                  <a:gd name="T41" fmla="*/ 144 h 1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3"/>
                  <a:gd name="T64" fmla="*/ 0 h 153"/>
                  <a:gd name="T65" fmla="*/ 43 w 43"/>
                  <a:gd name="T66" fmla="*/ 153 h 1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3" h="153">
                    <a:moveTo>
                      <a:pt x="43" y="144"/>
                    </a:moveTo>
                    <a:lnTo>
                      <a:pt x="43" y="144"/>
                    </a:lnTo>
                    <a:lnTo>
                      <a:pt x="34" y="128"/>
                    </a:lnTo>
                    <a:lnTo>
                      <a:pt x="26" y="111"/>
                    </a:lnTo>
                    <a:lnTo>
                      <a:pt x="17" y="94"/>
                    </a:lnTo>
                    <a:lnTo>
                      <a:pt x="17" y="77"/>
                    </a:lnTo>
                    <a:lnTo>
                      <a:pt x="17" y="60"/>
                    </a:lnTo>
                    <a:lnTo>
                      <a:pt x="17" y="34"/>
                    </a:lnTo>
                    <a:lnTo>
                      <a:pt x="26" y="17"/>
                    </a:lnTo>
                    <a:lnTo>
                      <a:pt x="34" y="9"/>
                    </a:lnTo>
                    <a:lnTo>
                      <a:pt x="17" y="0"/>
                    </a:lnTo>
                    <a:lnTo>
                      <a:pt x="9" y="17"/>
                    </a:lnTo>
                    <a:lnTo>
                      <a:pt x="9" y="34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9" y="94"/>
                    </a:lnTo>
                    <a:lnTo>
                      <a:pt x="9" y="111"/>
                    </a:lnTo>
                    <a:lnTo>
                      <a:pt x="17" y="136"/>
                    </a:lnTo>
                    <a:lnTo>
                      <a:pt x="34" y="153"/>
                    </a:lnTo>
                    <a:lnTo>
                      <a:pt x="43" y="1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8" name="Freeform 178"/>
              <p:cNvSpPr>
                <a:spLocks/>
              </p:cNvSpPr>
              <p:nvPr/>
            </p:nvSpPr>
            <p:spPr bwMode="auto">
              <a:xfrm>
                <a:off x="635" y="2431"/>
                <a:ext cx="144" cy="68"/>
              </a:xfrm>
              <a:custGeom>
                <a:avLst/>
                <a:gdLst>
                  <a:gd name="T0" fmla="*/ 136 w 144"/>
                  <a:gd name="T1" fmla="*/ 0 h 68"/>
                  <a:gd name="T2" fmla="*/ 127 w 144"/>
                  <a:gd name="T3" fmla="*/ 25 h 68"/>
                  <a:gd name="T4" fmla="*/ 119 w 144"/>
                  <a:gd name="T5" fmla="*/ 42 h 68"/>
                  <a:gd name="T6" fmla="*/ 102 w 144"/>
                  <a:gd name="T7" fmla="*/ 51 h 68"/>
                  <a:gd name="T8" fmla="*/ 85 w 144"/>
                  <a:gd name="T9" fmla="*/ 59 h 68"/>
                  <a:gd name="T10" fmla="*/ 60 w 144"/>
                  <a:gd name="T11" fmla="*/ 59 h 68"/>
                  <a:gd name="T12" fmla="*/ 43 w 144"/>
                  <a:gd name="T13" fmla="*/ 51 h 68"/>
                  <a:gd name="T14" fmla="*/ 26 w 144"/>
                  <a:gd name="T15" fmla="*/ 42 h 68"/>
                  <a:gd name="T16" fmla="*/ 9 w 144"/>
                  <a:gd name="T17" fmla="*/ 25 h 68"/>
                  <a:gd name="T18" fmla="*/ 0 w 144"/>
                  <a:gd name="T19" fmla="*/ 34 h 68"/>
                  <a:gd name="T20" fmla="*/ 17 w 144"/>
                  <a:gd name="T21" fmla="*/ 51 h 68"/>
                  <a:gd name="T22" fmla="*/ 34 w 144"/>
                  <a:gd name="T23" fmla="*/ 59 h 68"/>
                  <a:gd name="T24" fmla="*/ 60 w 144"/>
                  <a:gd name="T25" fmla="*/ 68 h 68"/>
                  <a:gd name="T26" fmla="*/ 85 w 144"/>
                  <a:gd name="T27" fmla="*/ 68 h 68"/>
                  <a:gd name="T28" fmla="*/ 102 w 144"/>
                  <a:gd name="T29" fmla="*/ 68 h 68"/>
                  <a:gd name="T30" fmla="*/ 127 w 144"/>
                  <a:gd name="T31" fmla="*/ 51 h 68"/>
                  <a:gd name="T32" fmla="*/ 144 w 144"/>
                  <a:gd name="T33" fmla="*/ 34 h 68"/>
                  <a:gd name="T34" fmla="*/ 144 w 144"/>
                  <a:gd name="T35" fmla="*/ 0 h 68"/>
                  <a:gd name="T36" fmla="*/ 136 w 144"/>
                  <a:gd name="T37" fmla="*/ 0 h 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4"/>
                  <a:gd name="T58" fmla="*/ 0 h 68"/>
                  <a:gd name="T59" fmla="*/ 144 w 144"/>
                  <a:gd name="T60" fmla="*/ 68 h 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4" h="68">
                    <a:moveTo>
                      <a:pt x="136" y="0"/>
                    </a:moveTo>
                    <a:lnTo>
                      <a:pt x="127" y="25"/>
                    </a:lnTo>
                    <a:lnTo>
                      <a:pt x="119" y="42"/>
                    </a:lnTo>
                    <a:lnTo>
                      <a:pt x="102" y="51"/>
                    </a:lnTo>
                    <a:lnTo>
                      <a:pt x="85" y="59"/>
                    </a:lnTo>
                    <a:lnTo>
                      <a:pt x="60" y="59"/>
                    </a:lnTo>
                    <a:lnTo>
                      <a:pt x="43" y="51"/>
                    </a:lnTo>
                    <a:lnTo>
                      <a:pt x="26" y="42"/>
                    </a:lnTo>
                    <a:lnTo>
                      <a:pt x="9" y="25"/>
                    </a:lnTo>
                    <a:lnTo>
                      <a:pt x="0" y="34"/>
                    </a:lnTo>
                    <a:lnTo>
                      <a:pt x="17" y="51"/>
                    </a:lnTo>
                    <a:lnTo>
                      <a:pt x="34" y="59"/>
                    </a:lnTo>
                    <a:lnTo>
                      <a:pt x="60" y="68"/>
                    </a:lnTo>
                    <a:lnTo>
                      <a:pt x="85" y="68"/>
                    </a:lnTo>
                    <a:lnTo>
                      <a:pt x="102" y="68"/>
                    </a:lnTo>
                    <a:lnTo>
                      <a:pt x="127" y="51"/>
                    </a:lnTo>
                    <a:lnTo>
                      <a:pt x="144" y="34"/>
                    </a:lnTo>
                    <a:lnTo>
                      <a:pt x="144" y="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9" name="Freeform 179"/>
              <p:cNvSpPr>
                <a:spLocks/>
              </p:cNvSpPr>
              <p:nvPr/>
            </p:nvSpPr>
            <p:spPr bwMode="auto">
              <a:xfrm>
                <a:off x="102" y="1686"/>
                <a:ext cx="1186" cy="703"/>
              </a:xfrm>
              <a:custGeom>
                <a:avLst/>
                <a:gdLst>
                  <a:gd name="T0" fmla="*/ 499 w 1186"/>
                  <a:gd name="T1" fmla="*/ 703 h 703"/>
                  <a:gd name="T2" fmla="*/ 457 w 1186"/>
                  <a:gd name="T3" fmla="*/ 677 h 703"/>
                  <a:gd name="T4" fmla="*/ 432 w 1186"/>
                  <a:gd name="T5" fmla="*/ 635 h 703"/>
                  <a:gd name="T6" fmla="*/ 440 w 1186"/>
                  <a:gd name="T7" fmla="*/ 601 h 703"/>
                  <a:gd name="T8" fmla="*/ 432 w 1186"/>
                  <a:gd name="T9" fmla="*/ 567 h 703"/>
                  <a:gd name="T10" fmla="*/ 415 w 1186"/>
                  <a:gd name="T11" fmla="*/ 533 h 703"/>
                  <a:gd name="T12" fmla="*/ 432 w 1186"/>
                  <a:gd name="T13" fmla="*/ 457 h 703"/>
                  <a:gd name="T14" fmla="*/ 440 w 1186"/>
                  <a:gd name="T15" fmla="*/ 406 h 703"/>
                  <a:gd name="T16" fmla="*/ 423 w 1186"/>
                  <a:gd name="T17" fmla="*/ 398 h 703"/>
                  <a:gd name="T18" fmla="*/ 381 w 1186"/>
                  <a:gd name="T19" fmla="*/ 415 h 703"/>
                  <a:gd name="T20" fmla="*/ 305 w 1186"/>
                  <a:gd name="T21" fmla="*/ 457 h 703"/>
                  <a:gd name="T22" fmla="*/ 211 w 1186"/>
                  <a:gd name="T23" fmla="*/ 491 h 703"/>
                  <a:gd name="T24" fmla="*/ 127 w 1186"/>
                  <a:gd name="T25" fmla="*/ 508 h 703"/>
                  <a:gd name="T26" fmla="*/ 50 w 1186"/>
                  <a:gd name="T27" fmla="*/ 491 h 703"/>
                  <a:gd name="T28" fmla="*/ 0 w 1186"/>
                  <a:gd name="T29" fmla="*/ 423 h 703"/>
                  <a:gd name="T30" fmla="*/ 0 w 1186"/>
                  <a:gd name="T31" fmla="*/ 406 h 703"/>
                  <a:gd name="T32" fmla="*/ 34 w 1186"/>
                  <a:gd name="T33" fmla="*/ 415 h 703"/>
                  <a:gd name="T34" fmla="*/ 84 w 1186"/>
                  <a:gd name="T35" fmla="*/ 432 h 703"/>
                  <a:gd name="T36" fmla="*/ 144 w 1186"/>
                  <a:gd name="T37" fmla="*/ 432 h 703"/>
                  <a:gd name="T38" fmla="*/ 203 w 1186"/>
                  <a:gd name="T39" fmla="*/ 398 h 703"/>
                  <a:gd name="T40" fmla="*/ 228 w 1186"/>
                  <a:gd name="T41" fmla="*/ 330 h 703"/>
                  <a:gd name="T42" fmla="*/ 254 w 1186"/>
                  <a:gd name="T43" fmla="*/ 228 h 703"/>
                  <a:gd name="T44" fmla="*/ 279 w 1186"/>
                  <a:gd name="T45" fmla="*/ 152 h 703"/>
                  <a:gd name="T46" fmla="*/ 313 w 1186"/>
                  <a:gd name="T47" fmla="*/ 110 h 703"/>
                  <a:gd name="T48" fmla="*/ 347 w 1186"/>
                  <a:gd name="T49" fmla="*/ 76 h 703"/>
                  <a:gd name="T50" fmla="*/ 381 w 1186"/>
                  <a:gd name="T51" fmla="*/ 50 h 703"/>
                  <a:gd name="T52" fmla="*/ 423 w 1186"/>
                  <a:gd name="T53" fmla="*/ 25 h 703"/>
                  <a:gd name="T54" fmla="*/ 474 w 1186"/>
                  <a:gd name="T55" fmla="*/ 17 h 703"/>
                  <a:gd name="T56" fmla="*/ 525 w 1186"/>
                  <a:gd name="T57" fmla="*/ 8 h 703"/>
                  <a:gd name="T58" fmla="*/ 576 w 1186"/>
                  <a:gd name="T59" fmla="*/ 0 h 703"/>
                  <a:gd name="T60" fmla="*/ 635 w 1186"/>
                  <a:gd name="T61" fmla="*/ 8 h 703"/>
                  <a:gd name="T62" fmla="*/ 694 w 1186"/>
                  <a:gd name="T63" fmla="*/ 25 h 703"/>
                  <a:gd name="T64" fmla="*/ 737 w 1186"/>
                  <a:gd name="T65" fmla="*/ 42 h 703"/>
                  <a:gd name="T66" fmla="*/ 754 w 1186"/>
                  <a:gd name="T67" fmla="*/ 67 h 703"/>
                  <a:gd name="T68" fmla="*/ 703 w 1186"/>
                  <a:gd name="T69" fmla="*/ 84 h 703"/>
                  <a:gd name="T70" fmla="*/ 660 w 1186"/>
                  <a:gd name="T71" fmla="*/ 101 h 703"/>
                  <a:gd name="T72" fmla="*/ 686 w 1186"/>
                  <a:gd name="T73" fmla="*/ 93 h 703"/>
                  <a:gd name="T74" fmla="*/ 745 w 1186"/>
                  <a:gd name="T75" fmla="*/ 67 h 703"/>
                  <a:gd name="T76" fmla="*/ 813 w 1186"/>
                  <a:gd name="T77" fmla="*/ 67 h 703"/>
                  <a:gd name="T78" fmla="*/ 872 w 1186"/>
                  <a:gd name="T79" fmla="*/ 76 h 703"/>
                  <a:gd name="T80" fmla="*/ 923 w 1186"/>
                  <a:gd name="T81" fmla="*/ 101 h 703"/>
                  <a:gd name="T82" fmla="*/ 957 w 1186"/>
                  <a:gd name="T83" fmla="*/ 135 h 703"/>
                  <a:gd name="T84" fmla="*/ 991 w 1186"/>
                  <a:gd name="T85" fmla="*/ 135 h 703"/>
                  <a:gd name="T86" fmla="*/ 1025 w 1186"/>
                  <a:gd name="T87" fmla="*/ 135 h 703"/>
                  <a:gd name="T88" fmla="*/ 1058 w 1186"/>
                  <a:gd name="T89" fmla="*/ 144 h 703"/>
                  <a:gd name="T90" fmla="*/ 1101 w 1186"/>
                  <a:gd name="T91" fmla="*/ 152 h 703"/>
                  <a:gd name="T92" fmla="*/ 1126 w 1186"/>
                  <a:gd name="T93" fmla="*/ 161 h 703"/>
                  <a:gd name="T94" fmla="*/ 1160 w 1186"/>
                  <a:gd name="T95" fmla="*/ 178 h 703"/>
                  <a:gd name="T96" fmla="*/ 1186 w 1186"/>
                  <a:gd name="T97" fmla="*/ 203 h 703"/>
                  <a:gd name="T98" fmla="*/ 1177 w 1186"/>
                  <a:gd name="T99" fmla="*/ 245 h 703"/>
                  <a:gd name="T100" fmla="*/ 1152 w 1186"/>
                  <a:gd name="T101" fmla="*/ 271 h 703"/>
                  <a:gd name="T102" fmla="*/ 1118 w 1186"/>
                  <a:gd name="T103" fmla="*/ 271 h 703"/>
                  <a:gd name="T104" fmla="*/ 1084 w 1186"/>
                  <a:gd name="T105" fmla="*/ 262 h 703"/>
                  <a:gd name="T106" fmla="*/ 1050 w 1186"/>
                  <a:gd name="T107" fmla="*/ 245 h 703"/>
                  <a:gd name="T108" fmla="*/ 1016 w 1186"/>
                  <a:gd name="T109" fmla="*/ 237 h 703"/>
                  <a:gd name="T110" fmla="*/ 889 w 1186"/>
                  <a:gd name="T111" fmla="*/ 245 h 703"/>
                  <a:gd name="T112" fmla="*/ 770 w 1186"/>
                  <a:gd name="T113" fmla="*/ 322 h 703"/>
                  <a:gd name="T114" fmla="*/ 677 w 1186"/>
                  <a:gd name="T115" fmla="*/ 432 h 703"/>
                  <a:gd name="T116" fmla="*/ 593 w 1186"/>
                  <a:gd name="T117" fmla="*/ 550 h 703"/>
                  <a:gd name="T118" fmla="*/ 533 w 1186"/>
                  <a:gd name="T119" fmla="*/ 669 h 70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186"/>
                  <a:gd name="T181" fmla="*/ 0 h 703"/>
                  <a:gd name="T182" fmla="*/ 1186 w 1186"/>
                  <a:gd name="T183" fmla="*/ 703 h 703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186" h="703">
                    <a:moveTo>
                      <a:pt x="508" y="694"/>
                    </a:moveTo>
                    <a:lnTo>
                      <a:pt x="508" y="703"/>
                    </a:lnTo>
                    <a:lnTo>
                      <a:pt x="499" y="703"/>
                    </a:lnTo>
                    <a:lnTo>
                      <a:pt x="482" y="694"/>
                    </a:lnTo>
                    <a:lnTo>
                      <a:pt x="474" y="686"/>
                    </a:lnTo>
                    <a:lnTo>
                      <a:pt x="457" y="677"/>
                    </a:lnTo>
                    <a:lnTo>
                      <a:pt x="449" y="669"/>
                    </a:lnTo>
                    <a:lnTo>
                      <a:pt x="440" y="652"/>
                    </a:lnTo>
                    <a:lnTo>
                      <a:pt x="432" y="635"/>
                    </a:lnTo>
                    <a:lnTo>
                      <a:pt x="432" y="626"/>
                    </a:lnTo>
                    <a:lnTo>
                      <a:pt x="432" y="610"/>
                    </a:lnTo>
                    <a:lnTo>
                      <a:pt x="440" y="601"/>
                    </a:lnTo>
                    <a:lnTo>
                      <a:pt x="440" y="584"/>
                    </a:lnTo>
                    <a:lnTo>
                      <a:pt x="440" y="576"/>
                    </a:lnTo>
                    <a:lnTo>
                      <a:pt x="432" y="567"/>
                    </a:lnTo>
                    <a:lnTo>
                      <a:pt x="423" y="559"/>
                    </a:lnTo>
                    <a:lnTo>
                      <a:pt x="423" y="550"/>
                    </a:lnTo>
                    <a:lnTo>
                      <a:pt x="415" y="533"/>
                    </a:lnTo>
                    <a:lnTo>
                      <a:pt x="423" y="516"/>
                    </a:lnTo>
                    <a:lnTo>
                      <a:pt x="423" y="491"/>
                    </a:lnTo>
                    <a:lnTo>
                      <a:pt x="432" y="457"/>
                    </a:lnTo>
                    <a:lnTo>
                      <a:pt x="449" y="432"/>
                    </a:lnTo>
                    <a:lnTo>
                      <a:pt x="449" y="415"/>
                    </a:lnTo>
                    <a:lnTo>
                      <a:pt x="440" y="406"/>
                    </a:lnTo>
                    <a:lnTo>
                      <a:pt x="440" y="398"/>
                    </a:lnTo>
                    <a:lnTo>
                      <a:pt x="432" y="398"/>
                    </a:lnTo>
                    <a:lnTo>
                      <a:pt x="423" y="398"/>
                    </a:lnTo>
                    <a:lnTo>
                      <a:pt x="415" y="406"/>
                    </a:lnTo>
                    <a:lnTo>
                      <a:pt x="406" y="406"/>
                    </a:lnTo>
                    <a:lnTo>
                      <a:pt x="381" y="415"/>
                    </a:lnTo>
                    <a:lnTo>
                      <a:pt x="355" y="423"/>
                    </a:lnTo>
                    <a:lnTo>
                      <a:pt x="330" y="440"/>
                    </a:lnTo>
                    <a:lnTo>
                      <a:pt x="305" y="457"/>
                    </a:lnTo>
                    <a:lnTo>
                      <a:pt x="271" y="466"/>
                    </a:lnTo>
                    <a:lnTo>
                      <a:pt x="245" y="482"/>
                    </a:lnTo>
                    <a:lnTo>
                      <a:pt x="211" y="491"/>
                    </a:lnTo>
                    <a:lnTo>
                      <a:pt x="186" y="499"/>
                    </a:lnTo>
                    <a:lnTo>
                      <a:pt x="152" y="508"/>
                    </a:lnTo>
                    <a:lnTo>
                      <a:pt x="127" y="508"/>
                    </a:lnTo>
                    <a:lnTo>
                      <a:pt x="101" y="508"/>
                    </a:lnTo>
                    <a:lnTo>
                      <a:pt x="76" y="508"/>
                    </a:lnTo>
                    <a:lnTo>
                      <a:pt x="50" y="491"/>
                    </a:lnTo>
                    <a:lnTo>
                      <a:pt x="34" y="474"/>
                    </a:lnTo>
                    <a:lnTo>
                      <a:pt x="17" y="457"/>
                    </a:lnTo>
                    <a:lnTo>
                      <a:pt x="0" y="423"/>
                    </a:lnTo>
                    <a:lnTo>
                      <a:pt x="0" y="415"/>
                    </a:lnTo>
                    <a:lnTo>
                      <a:pt x="0" y="406"/>
                    </a:lnTo>
                    <a:lnTo>
                      <a:pt x="8" y="406"/>
                    </a:lnTo>
                    <a:lnTo>
                      <a:pt x="25" y="406"/>
                    </a:lnTo>
                    <a:lnTo>
                      <a:pt x="34" y="415"/>
                    </a:lnTo>
                    <a:lnTo>
                      <a:pt x="50" y="415"/>
                    </a:lnTo>
                    <a:lnTo>
                      <a:pt x="67" y="423"/>
                    </a:lnTo>
                    <a:lnTo>
                      <a:pt x="84" y="432"/>
                    </a:lnTo>
                    <a:lnTo>
                      <a:pt x="110" y="432"/>
                    </a:lnTo>
                    <a:lnTo>
                      <a:pt x="127" y="432"/>
                    </a:lnTo>
                    <a:lnTo>
                      <a:pt x="144" y="432"/>
                    </a:lnTo>
                    <a:lnTo>
                      <a:pt x="169" y="423"/>
                    </a:lnTo>
                    <a:lnTo>
                      <a:pt x="186" y="415"/>
                    </a:lnTo>
                    <a:lnTo>
                      <a:pt x="203" y="398"/>
                    </a:lnTo>
                    <a:lnTo>
                      <a:pt x="211" y="372"/>
                    </a:lnTo>
                    <a:lnTo>
                      <a:pt x="220" y="355"/>
                    </a:lnTo>
                    <a:lnTo>
                      <a:pt x="228" y="330"/>
                    </a:lnTo>
                    <a:lnTo>
                      <a:pt x="237" y="296"/>
                    </a:lnTo>
                    <a:lnTo>
                      <a:pt x="245" y="262"/>
                    </a:lnTo>
                    <a:lnTo>
                      <a:pt x="254" y="228"/>
                    </a:lnTo>
                    <a:lnTo>
                      <a:pt x="262" y="203"/>
                    </a:lnTo>
                    <a:lnTo>
                      <a:pt x="271" y="169"/>
                    </a:lnTo>
                    <a:lnTo>
                      <a:pt x="279" y="152"/>
                    </a:lnTo>
                    <a:lnTo>
                      <a:pt x="288" y="135"/>
                    </a:lnTo>
                    <a:lnTo>
                      <a:pt x="296" y="118"/>
                    </a:lnTo>
                    <a:lnTo>
                      <a:pt x="313" y="110"/>
                    </a:lnTo>
                    <a:lnTo>
                      <a:pt x="322" y="93"/>
                    </a:lnTo>
                    <a:lnTo>
                      <a:pt x="330" y="84"/>
                    </a:lnTo>
                    <a:lnTo>
                      <a:pt x="347" y="76"/>
                    </a:lnTo>
                    <a:lnTo>
                      <a:pt x="355" y="67"/>
                    </a:lnTo>
                    <a:lnTo>
                      <a:pt x="372" y="59"/>
                    </a:lnTo>
                    <a:lnTo>
                      <a:pt x="381" y="50"/>
                    </a:lnTo>
                    <a:lnTo>
                      <a:pt x="398" y="42"/>
                    </a:lnTo>
                    <a:lnTo>
                      <a:pt x="415" y="34"/>
                    </a:lnTo>
                    <a:lnTo>
                      <a:pt x="423" y="25"/>
                    </a:lnTo>
                    <a:lnTo>
                      <a:pt x="440" y="25"/>
                    </a:lnTo>
                    <a:lnTo>
                      <a:pt x="457" y="17"/>
                    </a:lnTo>
                    <a:lnTo>
                      <a:pt x="474" y="17"/>
                    </a:lnTo>
                    <a:lnTo>
                      <a:pt x="491" y="8"/>
                    </a:lnTo>
                    <a:lnTo>
                      <a:pt x="508" y="8"/>
                    </a:lnTo>
                    <a:lnTo>
                      <a:pt x="525" y="8"/>
                    </a:lnTo>
                    <a:lnTo>
                      <a:pt x="542" y="8"/>
                    </a:lnTo>
                    <a:lnTo>
                      <a:pt x="559" y="0"/>
                    </a:lnTo>
                    <a:lnTo>
                      <a:pt x="576" y="0"/>
                    </a:lnTo>
                    <a:lnTo>
                      <a:pt x="593" y="8"/>
                    </a:lnTo>
                    <a:lnTo>
                      <a:pt x="618" y="8"/>
                    </a:lnTo>
                    <a:lnTo>
                      <a:pt x="635" y="8"/>
                    </a:lnTo>
                    <a:lnTo>
                      <a:pt x="652" y="8"/>
                    </a:lnTo>
                    <a:lnTo>
                      <a:pt x="677" y="17"/>
                    </a:lnTo>
                    <a:lnTo>
                      <a:pt x="694" y="25"/>
                    </a:lnTo>
                    <a:lnTo>
                      <a:pt x="711" y="25"/>
                    </a:lnTo>
                    <a:lnTo>
                      <a:pt x="728" y="34"/>
                    </a:lnTo>
                    <a:lnTo>
                      <a:pt x="737" y="42"/>
                    </a:lnTo>
                    <a:lnTo>
                      <a:pt x="745" y="50"/>
                    </a:lnTo>
                    <a:lnTo>
                      <a:pt x="754" y="67"/>
                    </a:lnTo>
                    <a:lnTo>
                      <a:pt x="745" y="67"/>
                    </a:lnTo>
                    <a:lnTo>
                      <a:pt x="728" y="76"/>
                    </a:lnTo>
                    <a:lnTo>
                      <a:pt x="703" y="84"/>
                    </a:lnTo>
                    <a:lnTo>
                      <a:pt x="686" y="93"/>
                    </a:lnTo>
                    <a:lnTo>
                      <a:pt x="669" y="93"/>
                    </a:lnTo>
                    <a:lnTo>
                      <a:pt x="660" y="101"/>
                    </a:lnTo>
                    <a:lnTo>
                      <a:pt x="652" y="110"/>
                    </a:lnTo>
                    <a:lnTo>
                      <a:pt x="669" y="101"/>
                    </a:lnTo>
                    <a:lnTo>
                      <a:pt x="686" y="93"/>
                    </a:lnTo>
                    <a:lnTo>
                      <a:pt x="711" y="84"/>
                    </a:lnTo>
                    <a:lnTo>
                      <a:pt x="728" y="76"/>
                    </a:lnTo>
                    <a:lnTo>
                      <a:pt x="745" y="67"/>
                    </a:lnTo>
                    <a:lnTo>
                      <a:pt x="770" y="67"/>
                    </a:lnTo>
                    <a:lnTo>
                      <a:pt x="787" y="67"/>
                    </a:lnTo>
                    <a:lnTo>
                      <a:pt x="813" y="67"/>
                    </a:lnTo>
                    <a:lnTo>
                      <a:pt x="830" y="67"/>
                    </a:lnTo>
                    <a:lnTo>
                      <a:pt x="855" y="67"/>
                    </a:lnTo>
                    <a:lnTo>
                      <a:pt x="872" y="76"/>
                    </a:lnTo>
                    <a:lnTo>
                      <a:pt x="889" y="84"/>
                    </a:lnTo>
                    <a:lnTo>
                      <a:pt x="906" y="93"/>
                    </a:lnTo>
                    <a:lnTo>
                      <a:pt x="923" y="101"/>
                    </a:lnTo>
                    <a:lnTo>
                      <a:pt x="931" y="118"/>
                    </a:lnTo>
                    <a:lnTo>
                      <a:pt x="948" y="135"/>
                    </a:lnTo>
                    <a:lnTo>
                      <a:pt x="957" y="135"/>
                    </a:lnTo>
                    <a:lnTo>
                      <a:pt x="965" y="135"/>
                    </a:lnTo>
                    <a:lnTo>
                      <a:pt x="982" y="135"/>
                    </a:lnTo>
                    <a:lnTo>
                      <a:pt x="991" y="135"/>
                    </a:lnTo>
                    <a:lnTo>
                      <a:pt x="1008" y="135"/>
                    </a:lnTo>
                    <a:lnTo>
                      <a:pt x="1016" y="135"/>
                    </a:lnTo>
                    <a:lnTo>
                      <a:pt x="1025" y="135"/>
                    </a:lnTo>
                    <a:lnTo>
                      <a:pt x="1042" y="135"/>
                    </a:lnTo>
                    <a:lnTo>
                      <a:pt x="1050" y="144"/>
                    </a:lnTo>
                    <a:lnTo>
                      <a:pt x="1058" y="144"/>
                    </a:lnTo>
                    <a:lnTo>
                      <a:pt x="1075" y="144"/>
                    </a:lnTo>
                    <a:lnTo>
                      <a:pt x="1084" y="152"/>
                    </a:lnTo>
                    <a:lnTo>
                      <a:pt x="1101" y="152"/>
                    </a:lnTo>
                    <a:lnTo>
                      <a:pt x="1109" y="152"/>
                    </a:lnTo>
                    <a:lnTo>
                      <a:pt x="1118" y="161"/>
                    </a:lnTo>
                    <a:lnTo>
                      <a:pt x="1126" y="161"/>
                    </a:lnTo>
                    <a:lnTo>
                      <a:pt x="1143" y="169"/>
                    </a:lnTo>
                    <a:lnTo>
                      <a:pt x="1152" y="169"/>
                    </a:lnTo>
                    <a:lnTo>
                      <a:pt x="1160" y="178"/>
                    </a:lnTo>
                    <a:lnTo>
                      <a:pt x="1169" y="186"/>
                    </a:lnTo>
                    <a:lnTo>
                      <a:pt x="1177" y="194"/>
                    </a:lnTo>
                    <a:lnTo>
                      <a:pt x="1186" y="203"/>
                    </a:lnTo>
                    <a:lnTo>
                      <a:pt x="1186" y="220"/>
                    </a:lnTo>
                    <a:lnTo>
                      <a:pt x="1177" y="228"/>
                    </a:lnTo>
                    <a:lnTo>
                      <a:pt x="1177" y="245"/>
                    </a:lnTo>
                    <a:lnTo>
                      <a:pt x="1169" y="254"/>
                    </a:lnTo>
                    <a:lnTo>
                      <a:pt x="1160" y="262"/>
                    </a:lnTo>
                    <a:lnTo>
                      <a:pt x="1152" y="271"/>
                    </a:lnTo>
                    <a:lnTo>
                      <a:pt x="1143" y="271"/>
                    </a:lnTo>
                    <a:lnTo>
                      <a:pt x="1126" y="271"/>
                    </a:lnTo>
                    <a:lnTo>
                      <a:pt x="1118" y="271"/>
                    </a:lnTo>
                    <a:lnTo>
                      <a:pt x="1109" y="271"/>
                    </a:lnTo>
                    <a:lnTo>
                      <a:pt x="1092" y="262"/>
                    </a:lnTo>
                    <a:lnTo>
                      <a:pt x="1084" y="262"/>
                    </a:lnTo>
                    <a:lnTo>
                      <a:pt x="1067" y="254"/>
                    </a:lnTo>
                    <a:lnTo>
                      <a:pt x="1058" y="254"/>
                    </a:lnTo>
                    <a:lnTo>
                      <a:pt x="1050" y="245"/>
                    </a:lnTo>
                    <a:lnTo>
                      <a:pt x="1033" y="237"/>
                    </a:lnTo>
                    <a:lnTo>
                      <a:pt x="1025" y="237"/>
                    </a:lnTo>
                    <a:lnTo>
                      <a:pt x="1016" y="237"/>
                    </a:lnTo>
                    <a:lnTo>
                      <a:pt x="974" y="228"/>
                    </a:lnTo>
                    <a:lnTo>
                      <a:pt x="931" y="237"/>
                    </a:lnTo>
                    <a:lnTo>
                      <a:pt x="889" y="245"/>
                    </a:lnTo>
                    <a:lnTo>
                      <a:pt x="847" y="262"/>
                    </a:lnTo>
                    <a:lnTo>
                      <a:pt x="813" y="288"/>
                    </a:lnTo>
                    <a:lnTo>
                      <a:pt x="770" y="322"/>
                    </a:lnTo>
                    <a:lnTo>
                      <a:pt x="737" y="355"/>
                    </a:lnTo>
                    <a:lnTo>
                      <a:pt x="703" y="389"/>
                    </a:lnTo>
                    <a:lnTo>
                      <a:pt x="677" y="432"/>
                    </a:lnTo>
                    <a:lnTo>
                      <a:pt x="643" y="466"/>
                    </a:lnTo>
                    <a:lnTo>
                      <a:pt x="618" y="508"/>
                    </a:lnTo>
                    <a:lnTo>
                      <a:pt x="593" y="550"/>
                    </a:lnTo>
                    <a:lnTo>
                      <a:pt x="567" y="593"/>
                    </a:lnTo>
                    <a:lnTo>
                      <a:pt x="550" y="635"/>
                    </a:lnTo>
                    <a:lnTo>
                      <a:pt x="533" y="669"/>
                    </a:lnTo>
                    <a:lnTo>
                      <a:pt x="508" y="69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0" name="Freeform 180"/>
              <p:cNvSpPr>
                <a:spLocks/>
              </p:cNvSpPr>
              <p:nvPr/>
            </p:nvSpPr>
            <p:spPr bwMode="auto">
              <a:xfrm>
                <a:off x="534" y="2321"/>
                <a:ext cx="84" cy="68"/>
              </a:xfrm>
              <a:custGeom>
                <a:avLst/>
                <a:gdLst>
                  <a:gd name="T0" fmla="*/ 0 w 84"/>
                  <a:gd name="T1" fmla="*/ 0 h 68"/>
                  <a:gd name="T2" fmla="*/ 0 w 84"/>
                  <a:gd name="T3" fmla="*/ 0 h 68"/>
                  <a:gd name="T4" fmla="*/ 0 w 84"/>
                  <a:gd name="T5" fmla="*/ 17 h 68"/>
                  <a:gd name="T6" fmla="*/ 8 w 84"/>
                  <a:gd name="T7" fmla="*/ 34 h 68"/>
                  <a:gd name="T8" fmla="*/ 25 w 84"/>
                  <a:gd name="T9" fmla="*/ 51 h 68"/>
                  <a:gd name="T10" fmla="*/ 42 w 84"/>
                  <a:gd name="T11" fmla="*/ 59 h 68"/>
                  <a:gd name="T12" fmla="*/ 50 w 84"/>
                  <a:gd name="T13" fmla="*/ 68 h 68"/>
                  <a:gd name="T14" fmla="*/ 67 w 84"/>
                  <a:gd name="T15" fmla="*/ 68 h 68"/>
                  <a:gd name="T16" fmla="*/ 76 w 84"/>
                  <a:gd name="T17" fmla="*/ 68 h 68"/>
                  <a:gd name="T18" fmla="*/ 84 w 84"/>
                  <a:gd name="T19" fmla="*/ 68 h 68"/>
                  <a:gd name="T20" fmla="*/ 76 w 84"/>
                  <a:gd name="T21" fmla="*/ 59 h 68"/>
                  <a:gd name="T22" fmla="*/ 76 w 84"/>
                  <a:gd name="T23" fmla="*/ 59 h 68"/>
                  <a:gd name="T24" fmla="*/ 67 w 84"/>
                  <a:gd name="T25" fmla="*/ 59 h 68"/>
                  <a:gd name="T26" fmla="*/ 59 w 84"/>
                  <a:gd name="T27" fmla="*/ 51 h 68"/>
                  <a:gd name="T28" fmla="*/ 42 w 84"/>
                  <a:gd name="T29" fmla="*/ 51 h 68"/>
                  <a:gd name="T30" fmla="*/ 34 w 84"/>
                  <a:gd name="T31" fmla="*/ 34 h 68"/>
                  <a:gd name="T32" fmla="*/ 25 w 84"/>
                  <a:gd name="T33" fmla="*/ 25 h 68"/>
                  <a:gd name="T34" fmla="*/ 17 w 84"/>
                  <a:gd name="T35" fmla="*/ 17 h 68"/>
                  <a:gd name="T36" fmla="*/ 8 w 84"/>
                  <a:gd name="T37" fmla="*/ 0 h 68"/>
                  <a:gd name="T38" fmla="*/ 8 w 84"/>
                  <a:gd name="T39" fmla="*/ 0 h 68"/>
                  <a:gd name="T40" fmla="*/ 0 w 84"/>
                  <a:gd name="T41" fmla="*/ 0 h 6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4"/>
                  <a:gd name="T64" fmla="*/ 0 h 68"/>
                  <a:gd name="T65" fmla="*/ 84 w 84"/>
                  <a:gd name="T66" fmla="*/ 68 h 6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4" h="68">
                    <a:moveTo>
                      <a:pt x="0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8" y="34"/>
                    </a:lnTo>
                    <a:lnTo>
                      <a:pt x="25" y="51"/>
                    </a:lnTo>
                    <a:lnTo>
                      <a:pt x="42" y="59"/>
                    </a:lnTo>
                    <a:lnTo>
                      <a:pt x="50" y="68"/>
                    </a:lnTo>
                    <a:lnTo>
                      <a:pt x="67" y="68"/>
                    </a:lnTo>
                    <a:lnTo>
                      <a:pt x="76" y="68"/>
                    </a:lnTo>
                    <a:lnTo>
                      <a:pt x="84" y="68"/>
                    </a:lnTo>
                    <a:lnTo>
                      <a:pt x="76" y="59"/>
                    </a:lnTo>
                    <a:lnTo>
                      <a:pt x="67" y="59"/>
                    </a:lnTo>
                    <a:lnTo>
                      <a:pt x="59" y="51"/>
                    </a:lnTo>
                    <a:lnTo>
                      <a:pt x="42" y="51"/>
                    </a:lnTo>
                    <a:lnTo>
                      <a:pt x="34" y="34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1" name="Freeform 181"/>
              <p:cNvSpPr>
                <a:spLocks/>
              </p:cNvSpPr>
              <p:nvPr/>
            </p:nvSpPr>
            <p:spPr bwMode="auto">
              <a:xfrm>
                <a:off x="534" y="2270"/>
                <a:ext cx="17" cy="51"/>
              </a:xfrm>
              <a:custGeom>
                <a:avLst/>
                <a:gdLst>
                  <a:gd name="T0" fmla="*/ 0 w 17"/>
                  <a:gd name="T1" fmla="*/ 9 h 51"/>
                  <a:gd name="T2" fmla="*/ 0 w 17"/>
                  <a:gd name="T3" fmla="*/ 0 h 51"/>
                  <a:gd name="T4" fmla="*/ 0 w 17"/>
                  <a:gd name="T5" fmla="*/ 17 h 51"/>
                  <a:gd name="T6" fmla="*/ 0 w 17"/>
                  <a:gd name="T7" fmla="*/ 26 h 51"/>
                  <a:gd name="T8" fmla="*/ 0 w 17"/>
                  <a:gd name="T9" fmla="*/ 42 h 51"/>
                  <a:gd name="T10" fmla="*/ 0 w 17"/>
                  <a:gd name="T11" fmla="*/ 51 h 51"/>
                  <a:gd name="T12" fmla="*/ 8 w 17"/>
                  <a:gd name="T13" fmla="*/ 51 h 51"/>
                  <a:gd name="T14" fmla="*/ 8 w 17"/>
                  <a:gd name="T15" fmla="*/ 42 h 51"/>
                  <a:gd name="T16" fmla="*/ 8 w 17"/>
                  <a:gd name="T17" fmla="*/ 26 h 51"/>
                  <a:gd name="T18" fmla="*/ 17 w 17"/>
                  <a:gd name="T19" fmla="*/ 17 h 51"/>
                  <a:gd name="T20" fmla="*/ 17 w 17"/>
                  <a:gd name="T21" fmla="*/ 9 h 51"/>
                  <a:gd name="T22" fmla="*/ 17 w 17"/>
                  <a:gd name="T23" fmla="*/ 0 h 51"/>
                  <a:gd name="T24" fmla="*/ 17 w 17"/>
                  <a:gd name="T25" fmla="*/ 9 h 51"/>
                  <a:gd name="T26" fmla="*/ 17 w 17"/>
                  <a:gd name="T27" fmla="*/ 0 h 51"/>
                  <a:gd name="T28" fmla="*/ 17 w 17"/>
                  <a:gd name="T29" fmla="*/ 0 h 51"/>
                  <a:gd name="T30" fmla="*/ 0 w 17"/>
                  <a:gd name="T31" fmla="*/ 9 h 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"/>
                  <a:gd name="T49" fmla="*/ 0 h 51"/>
                  <a:gd name="T50" fmla="*/ 17 w 17"/>
                  <a:gd name="T51" fmla="*/ 51 h 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" h="51">
                    <a:moveTo>
                      <a:pt x="0" y="9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0" y="26"/>
                    </a:lnTo>
                    <a:lnTo>
                      <a:pt x="0" y="42"/>
                    </a:lnTo>
                    <a:lnTo>
                      <a:pt x="0" y="51"/>
                    </a:lnTo>
                    <a:lnTo>
                      <a:pt x="8" y="51"/>
                    </a:lnTo>
                    <a:lnTo>
                      <a:pt x="8" y="42"/>
                    </a:lnTo>
                    <a:lnTo>
                      <a:pt x="8" y="26"/>
                    </a:lnTo>
                    <a:lnTo>
                      <a:pt x="17" y="17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2" name="Freeform 182"/>
              <p:cNvSpPr>
                <a:spLocks/>
              </p:cNvSpPr>
              <p:nvPr/>
            </p:nvSpPr>
            <p:spPr bwMode="auto">
              <a:xfrm>
                <a:off x="517" y="2143"/>
                <a:ext cx="34" cy="136"/>
              </a:xfrm>
              <a:custGeom>
                <a:avLst/>
                <a:gdLst>
                  <a:gd name="T0" fmla="*/ 17 w 34"/>
                  <a:gd name="T1" fmla="*/ 0 h 136"/>
                  <a:gd name="T2" fmla="*/ 17 w 34"/>
                  <a:gd name="T3" fmla="*/ 0 h 136"/>
                  <a:gd name="T4" fmla="*/ 0 w 34"/>
                  <a:gd name="T5" fmla="*/ 34 h 136"/>
                  <a:gd name="T6" fmla="*/ 0 w 34"/>
                  <a:gd name="T7" fmla="*/ 51 h 136"/>
                  <a:gd name="T8" fmla="*/ 0 w 34"/>
                  <a:gd name="T9" fmla="*/ 76 h 136"/>
                  <a:gd name="T10" fmla="*/ 0 w 34"/>
                  <a:gd name="T11" fmla="*/ 93 h 136"/>
                  <a:gd name="T12" fmla="*/ 8 w 34"/>
                  <a:gd name="T13" fmla="*/ 102 h 136"/>
                  <a:gd name="T14" fmla="*/ 8 w 34"/>
                  <a:gd name="T15" fmla="*/ 119 h 136"/>
                  <a:gd name="T16" fmla="*/ 17 w 34"/>
                  <a:gd name="T17" fmla="*/ 127 h 136"/>
                  <a:gd name="T18" fmla="*/ 17 w 34"/>
                  <a:gd name="T19" fmla="*/ 136 h 136"/>
                  <a:gd name="T20" fmla="*/ 34 w 34"/>
                  <a:gd name="T21" fmla="*/ 127 h 136"/>
                  <a:gd name="T22" fmla="*/ 25 w 34"/>
                  <a:gd name="T23" fmla="*/ 119 h 136"/>
                  <a:gd name="T24" fmla="*/ 25 w 34"/>
                  <a:gd name="T25" fmla="*/ 110 h 136"/>
                  <a:gd name="T26" fmla="*/ 17 w 34"/>
                  <a:gd name="T27" fmla="*/ 102 h 136"/>
                  <a:gd name="T28" fmla="*/ 8 w 34"/>
                  <a:gd name="T29" fmla="*/ 85 h 136"/>
                  <a:gd name="T30" fmla="*/ 8 w 34"/>
                  <a:gd name="T31" fmla="*/ 76 h 136"/>
                  <a:gd name="T32" fmla="*/ 8 w 34"/>
                  <a:gd name="T33" fmla="*/ 59 h 136"/>
                  <a:gd name="T34" fmla="*/ 17 w 34"/>
                  <a:gd name="T35" fmla="*/ 34 h 136"/>
                  <a:gd name="T36" fmla="*/ 25 w 34"/>
                  <a:gd name="T37" fmla="*/ 9 h 136"/>
                  <a:gd name="T38" fmla="*/ 25 w 34"/>
                  <a:gd name="T39" fmla="*/ 9 h 136"/>
                  <a:gd name="T40" fmla="*/ 17 w 34"/>
                  <a:gd name="T41" fmla="*/ 0 h 1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"/>
                  <a:gd name="T64" fmla="*/ 0 h 136"/>
                  <a:gd name="T65" fmla="*/ 34 w 34"/>
                  <a:gd name="T66" fmla="*/ 136 h 1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" h="136">
                    <a:moveTo>
                      <a:pt x="17" y="0"/>
                    </a:moveTo>
                    <a:lnTo>
                      <a:pt x="17" y="0"/>
                    </a:lnTo>
                    <a:lnTo>
                      <a:pt x="0" y="34"/>
                    </a:lnTo>
                    <a:lnTo>
                      <a:pt x="0" y="51"/>
                    </a:lnTo>
                    <a:lnTo>
                      <a:pt x="0" y="76"/>
                    </a:lnTo>
                    <a:lnTo>
                      <a:pt x="0" y="93"/>
                    </a:lnTo>
                    <a:lnTo>
                      <a:pt x="8" y="102"/>
                    </a:lnTo>
                    <a:lnTo>
                      <a:pt x="8" y="119"/>
                    </a:lnTo>
                    <a:lnTo>
                      <a:pt x="17" y="127"/>
                    </a:lnTo>
                    <a:lnTo>
                      <a:pt x="17" y="136"/>
                    </a:lnTo>
                    <a:lnTo>
                      <a:pt x="34" y="127"/>
                    </a:lnTo>
                    <a:lnTo>
                      <a:pt x="25" y="119"/>
                    </a:lnTo>
                    <a:lnTo>
                      <a:pt x="25" y="110"/>
                    </a:lnTo>
                    <a:lnTo>
                      <a:pt x="17" y="102"/>
                    </a:lnTo>
                    <a:lnTo>
                      <a:pt x="8" y="85"/>
                    </a:lnTo>
                    <a:lnTo>
                      <a:pt x="8" y="76"/>
                    </a:lnTo>
                    <a:lnTo>
                      <a:pt x="8" y="59"/>
                    </a:lnTo>
                    <a:lnTo>
                      <a:pt x="17" y="34"/>
                    </a:lnTo>
                    <a:lnTo>
                      <a:pt x="25" y="9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3" name="Freeform 183"/>
              <p:cNvSpPr>
                <a:spLocks/>
              </p:cNvSpPr>
              <p:nvPr/>
            </p:nvSpPr>
            <p:spPr bwMode="auto">
              <a:xfrm>
                <a:off x="508" y="2075"/>
                <a:ext cx="51" cy="77"/>
              </a:xfrm>
              <a:custGeom>
                <a:avLst/>
                <a:gdLst>
                  <a:gd name="T0" fmla="*/ 9 w 51"/>
                  <a:gd name="T1" fmla="*/ 17 h 77"/>
                  <a:gd name="T2" fmla="*/ 9 w 51"/>
                  <a:gd name="T3" fmla="*/ 17 h 77"/>
                  <a:gd name="T4" fmla="*/ 9 w 51"/>
                  <a:gd name="T5" fmla="*/ 17 h 77"/>
                  <a:gd name="T6" fmla="*/ 17 w 51"/>
                  <a:gd name="T7" fmla="*/ 17 h 77"/>
                  <a:gd name="T8" fmla="*/ 26 w 51"/>
                  <a:gd name="T9" fmla="*/ 17 h 77"/>
                  <a:gd name="T10" fmla="*/ 26 w 51"/>
                  <a:gd name="T11" fmla="*/ 17 h 77"/>
                  <a:gd name="T12" fmla="*/ 34 w 51"/>
                  <a:gd name="T13" fmla="*/ 17 h 77"/>
                  <a:gd name="T14" fmla="*/ 34 w 51"/>
                  <a:gd name="T15" fmla="*/ 26 h 77"/>
                  <a:gd name="T16" fmla="*/ 34 w 51"/>
                  <a:gd name="T17" fmla="*/ 43 h 77"/>
                  <a:gd name="T18" fmla="*/ 26 w 51"/>
                  <a:gd name="T19" fmla="*/ 68 h 77"/>
                  <a:gd name="T20" fmla="*/ 34 w 51"/>
                  <a:gd name="T21" fmla="*/ 77 h 77"/>
                  <a:gd name="T22" fmla="*/ 43 w 51"/>
                  <a:gd name="T23" fmla="*/ 43 h 77"/>
                  <a:gd name="T24" fmla="*/ 51 w 51"/>
                  <a:gd name="T25" fmla="*/ 26 h 77"/>
                  <a:gd name="T26" fmla="*/ 43 w 51"/>
                  <a:gd name="T27" fmla="*/ 17 h 77"/>
                  <a:gd name="T28" fmla="*/ 34 w 51"/>
                  <a:gd name="T29" fmla="*/ 9 h 77"/>
                  <a:gd name="T30" fmla="*/ 26 w 51"/>
                  <a:gd name="T31" fmla="*/ 0 h 77"/>
                  <a:gd name="T32" fmla="*/ 9 w 51"/>
                  <a:gd name="T33" fmla="*/ 9 h 77"/>
                  <a:gd name="T34" fmla="*/ 9 w 51"/>
                  <a:gd name="T35" fmla="*/ 9 h 77"/>
                  <a:gd name="T36" fmla="*/ 0 w 51"/>
                  <a:gd name="T37" fmla="*/ 9 h 77"/>
                  <a:gd name="T38" fmla="*/ 0 w 51"/>
                  <a:gd name="T39" fmla="*/ 9 h 77"/>
                  <a:gd name="T40" fmla="*/ 9 w 51"/>
                  <a:gd name="T41" fmla="*/ 17 h 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"/>
                  <a:gd name="T64" fmla="*/ 0 h 77"/>
                  <a:gd name="T65" fmla="*/ 51 w 51"/>
                  <a:gd name="T66" fmla="*/ 77 h 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" h="77">
                    <a:moveTo>
                      <a:pt x="9" y="17"/>
                    </a:moveTo>
                    <a:lnTo>
                      <a:pt x="9" y="17"/>
                    </a:lnTo>
                    <a:lnTo>
                      <a:pt x="17" y="17"/>
                    </a:lnTo>
                    <a:lnTo>
                      <a:pt x="26" y="17"/>
                    </a:lnTo>
                    <a:lnTo>
                      <a:pt x="34" y="17"/>
                    </a:lnTo>
                    <a:lnTo>
                      <a:pt x="34" y="26"/>
                    </a:lnTo>
                    <a:lnTo>
                      <a:pt x="34" y="43"/>
                    </a:lnTo>
                    <a:lnTo>
                      <a:pt x="26" y="68"/>
                    </a:lnTo>
                    <a:lnTo>
                      <a:pt x="34" y="77"/>
                    </a:lnTo>
                    <a:lnTo>
                      <a:pt x="43" y="43"/>
                    </a:lnTo>
                    <a:lnTo>
                      <a:pt x="51" y="26"/>
                    </a:lnTo>
                    <a:lnTo>
                      <a:pt x="43" y="17"/>
                    </a:lnTo>
                    <a:lnTo>
                      <a:pt x="34" y="9"/>
                    </a:lnTo>
                    <a:lnTo>
                      <a:pt x="26" y="0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9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4" name="Freeform 184"/>
              <p:cNvSpPr>
                <a:spLocks/>
              </p:cNvSpPr>
              <p:nvPr/>
            </p:nvSpPr>
            <p:spPr bwMode="auto">
              <a:xfrm>
                <a:off x="102" y="2084"/>
                <a:ext cx="415" cy="118"/>
              </a:xfrm>
              <a:custGeom>
                <a:avLst/>
                <a:gdLst>
                  <a:gd name="T0" fmla="*/ 0 w 415"/>
                  <a:gd name="T1" fmla="*/ 25 h 118"/>
                  <a:gd name="T2" fmla="*/ 0 w 415"/>
                  <a:gd name="T3" fmla="*/ 25 h 118"/>
                  <a:gd name="T4" fmla="*/ 8 w 415"/>
                  <a:gd name="T5" fmla="*/ 59 h 118"/>
                  <a:gd name="T6" fmla="*/ 34 w 415"/>
                  <a:gd name="T7" fmla="*/ 84 h 118"/>
                  <a:gd name="T8" fmla="*/ 50 w 415"/>
                  <a:gd name="T9" fmla="*/ 101 h 118"/>
                  <a:gd name="T10" fmla="*/ 76 w 415"/>
                  <a:gd name="T11" fmla="*/ 110 h 118"/>
                  <a:gd name="T12" fmla="*/ 101 w 415"/>
                  <a:gd name="T13" fmla="*/ 118 h 118"/>
                  <a:gd name="T14" fmla="*/ 127 w 415"/>
                  <a:gd name="T15" fmla="*/ 118 h 118"/>
                  <a:gd name="T16" fmla="*/ 152 w 415"/>
                  <a:gd name="T17" fmla="*/ 118 h 118"/>
                  <a:gd name="T18" fmla="*/ 186 w 415"/>
                  <a:gd name="T19" fmla="*/ 110 h 118"/>
                  <a:gd name="T20" fmla="*/ 211 w 415"/>
                  <a:gd name="T21" fmla="*/ 101 h 118"/>
                  <a:gd name="T22" fmla="*/ 245 w 415"/>
                  <a:gd name="T23" fmla="*/ 84 h 118"/>
                  <a:gd name="T24" fmla="*/ 271 w 415"/>
                  <a:gd name="T25" fmla="*/ 76 h 118"/>
                  <a:gd name="T26" fmla="*/ 305 w 415"/>
                  <a:gd name="T27" fmla="*/ 59 h 118"/>
                  <a:gd name="T28" fmla="*/ 330 w 415"/>
                  <a:gd name="T29" fmla="*/ 51 h 118"/>
                  <a:gd name="T30" fmla="*/ 364 w 415"/>
                  <a:gd name="T31" fmla="*/ 34 h 118"/>
                  <a:gd name="T32" fmla="*/ 389 w 415"/>
                  <a:gd name="T33" fmla="*/ 25 h 118"/>
                  <a:gd name="T34" fmla="*/ 415 w 415"/>
                  <a:gd name="T35" fmla="*/ 8 h 118"/>
                  <a:gd name="T36" fmla="*/ 406 w 415"/>
                  <a:gd name="T37" fmla="*/ 0 h 118"/>
                  <a:gd name="T38" fmla="*/ 381 w 415"/>
                  <a:gd name="T39" fmla="*/ 8 h 118"/>
                  <a:gd name="T40" fmla="*/ 355 w 415"/>
                  <a:gd name="T41" fmla="*/ 25 h 118"/>
                  <a:gd name="T42" fmla="*/ 330 w 415"/>
                  <a:gd name="T43" fmla="*/ 34 h 118"/>
                  <a:gd name="T44" fmla="*/ 296 w 415"/>
                  <a:gd name="T45" fmla="*/ 51 h 118"/>
                  <a:gd name="T46" fmla="*/ 271 w 415"/>
                  <a:gd name="T47" fmla="*/ 59 h 118"/>
                  <a:gd name="T48" fmla="*/ 237 w 415"/>
                  <a:gd name="T49" fmla="*/ 76 h 118"/>
                  <a:gd name="T50" fmla="*/ 211 w 415"/>
                  <a:gd name="T51" fmla="*/ 84 h 118"/>
                  <a:gd name="T52" fmla="*/ 178 w 415"/>
                  <a:gd name="T53" fmla="*/ 101 h 118"/>
                  <a:gd name="T54" fmla="*/ 152 w 415"/>
                  <a:gd name="T55" fmla="*/ 101 h 118"/>
                  <a:gd name="T56" fmla="*/ 127 w 415"/>
                  <a:gd name="T57" fmla="*/ 110 h 118"/>
                  <a:gd name="T58" fmla="*/ 101 w 415"/>
                  <a:gd name="T59" fmla="*/ 110 h 118"/>
                  <a:gd name="T60" fmla="*/ 76 w 415"/>
                  <a:gd name="T61" fmla="*/ 101 h 118"/>
                  <a:gd name="T62" fmla="*/ 59 w 415"/>
                  <a:gd name="T63" fmla="*/ 93 h 118"/>
                  <a:gd name="T64" fmla="*/ 42 w 415"/>
                  <a:gd name="T65" fmla="*/ 76 h 118"/>
                  <a:gd name="T66" fmla="*/ 25 w 415"/>
                  <a:gd name="T67" fmla="*/ 51 h 118"/>
                  <a:gd name="T68" fmla="*/ 8 w 415"/>
                  <a:gd name="T69" fmla="*/ 25 h 118"/>
                  <a:gd name="T70" fmla="*/ 8 w 415"/>
                  <a:gd name="T71" fmla="*/ 25 h 118"/>
                  <a:gd name="T72" fmla="*/ 0 w 415"/>
                  <a:gd name="T73" fmla="*/ 25 h 11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15"/>
                  <a:gd name="T112" fmla="*/ 0 h 118"/>
                  <a:gd name="T113" fmla="*/ 415 w 415"/>
                  <a:gd name="T114" fmla="*/ 118 h 11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15" h="118">
                    <a:moveTo>
                      <a:pt x="0" y="25"/>
                    </a:moveTo>
                    <a:lnTo>
                      <a:pt x="0" y="25"/>
                    </a:lnTo>
                    <a:lnTo>
                      <a:pt x="8" y="59"/>
                    </a:lnTo>
                    <a:lnTo>
                      <a:pt x="34" y="84"/>
                    </a:lnTo>
                    <a:lnTo>
                      <a:pt x="50" y="101"/>
                    </a:lnTo>
                    <a:lnTo>
                      <a:pt x="76" y="110"/>
                    </a:lnTo>
                    <a:lnTo>
                      <a:pt x="101" y="118"/>
                    </a:lnTo>
                    <a:lnTo>
                      <a:pt x="127" y="118"/>
                    </a:lnTo>
                    <a:lnTo>
                      <a:pt x="152" y="118"/>
                    </a:lnTo>
                    <a:lnTo>
                      <a:pt x="186" y="110"/>
                    </a:lnTo>
                    <a:lnTo>
                      <a:pt x="211" y="101"/>
                    </a:lnTo>
                    <a:lnTo>
                      <a:pt x="245" y="84"/>
                    </a:lnTo>
                    <a:lnTo>
                      <a:pt x="271" y="76"/>
                    </a:lnTo>
                    <a:lnTo>
                      <a:pt x="305" y="59"/>
                    </a:lnTo>
                    <a:lnTo>
                      <a:pt x="330" y="51"/>
                    </a:lnTo>
                    <a:lnTo>
                      <a:pt x="364" y="34"/>
                    </a:lnTo>
                    <a:lnTo>
                      <a:pt x="389" y="25"/>
                    </a:lnTo>
                    <a:lnTo>
                      <a:pt x="415" y="8"/>
                    </a:lnTo>
                    <a:lnTo>
                      <a:pt x="406" y="0"/>
                    </a:lnTo>
                    <a:lnTo>
                      <a:pt x="381" y="8"/>
                    </a:lnTo>
                    <a:lnTo>
                      <a:pt x="355" y="25"/>
                    </a:lnTo>
                    <a:lnTo>
                      <a:pt x="330" y="34"/>
                    </a:lnTo>
                    <a:lnTo>
                      <a:pt x="296" y="51"/>
                    </a:lnTo>
                    <a:lnTo>
                      <a:pt x="271" y="59"/>
                    </a:lnTo>
                    <a:lnTo>
                      <a:pt x="237" y="76"/>
                    </a:lnTo>
                    <a:lnTo>
                      <a:pt x="211" y="84"/>
                    </a:lnTo>
                    <a:lnTo>
                      <a:pt x="178" y="101"/>
                    </a:lnTo>
                    <a:lnTo>
                      <a:pt x="152" y="101"/>
                    </a:lnTo>
                    <a:lnTo>
                      <a:pt x="127" y="110"/>
                    </a:lnTo>
                    <a:lnTo>
                      <a:pt x="101" y="110"/>
                    </a:lnTo>
                    <a:lnTo>
                      <a:pt x="76" y="101"/>
                    </a:lnTo>
                    <a:lnTo>
                      <a:pt x="59" y="93"/>
                    </a:lnTo>
                    <a:lnTo>
                      <a:pt x="42" y="76"/>
                    </a:lnTo>
                    <a:lnTo>
                      <a:pt x="25" y="51"/>
                    </a:lnTo>
                    <a:lnTo>
                      <a:pt x="8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5" name="Freeform 185"/>
              <p:cNvSpPr>
                <a:spLocks/>
              </p:cNvSpPr>
              <p:nvPr/>
            </p:nvSpPr>
            <p:spPr bwMode="auto">
              <a:xfrm>
                <a:off x="93" y="2058"/>
                <a:ext cx="229" cy="68"/>
              </a:xfrm>
              <a:custGeom>
                <a:avLst/>
                <a:gdLst>
                  <a:gd name="T0" fmla="*/ 220 w 229"/>
                  <a:gd name="T1" fmla="*/ 0 h 68"/>
                  <a:gd name="T2" fmla="*/ 220 w 229"/>
                  <a:gd name="T3" fmla="*/ 0 h 68"/>
                  <a:gd name="T4" fmla="*/ 203 w 229"/>
                  <a:gd name="T5" fmla="*/ 26 h 68"/>
                  <a:gd name="T6" fmla="*/ 187 w 229"/>
                  <a:gd name="T7" fmla="*/ 34 h 68"/>
                  <a:gd name="T8" fmla="*/ 170 w 229"/>
                  <a:gd name="T9" fmla="*/ 51 h 68"/>
                  <a:gd name="T10" fmla="*/ 153 w 229"/>
                  <a:gd name="T11" fmla="*/ 51 h 68"/>
                  <a:gd name="T12" fmla="*/ 136 w 229"/>
                  <a:gd name="T13" fmla="*/ 51 h 68"/>
                  <a:gd name="T14" fmla="*/ 119 w 229"/>
                  <a:gd name="T15" fmla="*/ 51 h 68"/>
                  <a:gd name="T16" fmla="*/ 93 w 229"/>
                  <a:gd name="T17" fmla="*/ 51 h 68"/>
                  <a:gd name="T18" fmla="*/ 76 w 229"/>
                  <a:gd name="T19" fmla="*/ 43 h 68"/>
                  <a:gd name="T20" fmla="*/ 59 w 229"/>
                  <a:gd name="T21" fmla="*/ 43 h 68"/>
                  <a:gd name="T22" fmla="*/ 51 w 229"/>
                  <a:gd name="T23" fmla="*/ 34 h 68"/>
                  <a:gd name="T24" fmla="*/ 34 w 229"/>
                  <a:gd name="T25" fmla="*/ 26 h 68"/>
                  <a:gd name="T26" fmla="*/ 26 w 229"/>
                  <a:gd name="T27" fmla="*/ 26 h 68"/>
                  <a:gd name="T28" fmla="*/ 9 w 229"/>
                  <a:gd name="T29" fmla="*/ 26 h 68"/>
                  <a:gd name="T30" fmla="*/ 0 w 229"/>
                  <a:gd name="T31" fmla="*/ 34 h 68"/>
                  <a:gd name="T32" fmla="*/ 0 w 229"/>
                  <a:gd name="T33" fmla="*/ 43 h 68"/>
                  <a:gd name="T34" fmla="*/ 9 w 229"/>
                  <a:gd name="T35" fmla="*/ 51 h 68"/>
                  <a:gd name="T36" fmla="*/ 17 w 229"/>
                  <a:gd name="T37" fmla="*/ 51 h 68"/>
                  <a:gd name="T38" fmla="*/ 17 w 229"/>
                  <a:gd name="T39" fmla="*/ 43 h 68"/>
                  <a:gd name="T40" fmla="*/ 17 w 229"/>
                  <a:gd name="T41" fmla="*/ 34 h 68"/>
                  <a:gd name="T42" fmla="*/ 9 w 229"/>
                  <a:gd name="T43" fmla="*/ 34 h 68"/>
                  <a:gd name="T44" fmla="*/ 17 w 229"/>
                  <a:gd name="T45" fmla="*/ 34 h 68"/>
                  <a:gd name="T46" fmla="*/ 26 w 229"/>
                  <a:gd name="T47" fmla="*/ 43 h 68"/>
                  <a:gd name="T48" fmla="*/ 43 w 229"/>
                  <a:gd name="T49" fmla="*/ 43 h 68"/>
                  <a:gd name="T50" fmla="*/ 59 w 229"/>
                  <a:gd name="T51" fmla="*/ 51 h 68"/>
                  <a:gd name="T52" fmla="*/ 76 w 229"/>
                  <a:gd name="T53" fmla="*/ 60 h 68"/>
                  <a:gd name="T54" fmla="*/ 93 w 229"/>
                  <a:gd name="T55" fmla="*/ 60 h 68"/>
                  <a:gd name="T56" fmla="*/ 119 w 229"/>
                  <a:gd name="T57" fmla="*/ 68 h 68"/>
                  <a:gd name="T58" fmla="*/ 136 w 229"/>
                  <a:gd name="T59" fmla="*/ 68 h 68"/>
                  <a:gd name="T60" fmla="*/ 153 w 229"/>
                  <a:gd name="T61" fmla="*/ 68 h 68"/>
                  <a:gd name="T62" fmla="*/ 178 w 229"/>
                  <a:gd name="T63" fmla="*/ 60 h 68"/>
                  <a:gd name="T64" fmla="*/ 195 w 229"/>
                  <a:gd name="T65" fmla="*/ 51 h 68"/>
                  <a:gd name="T66" fmla="*/ 212 w 229"/>
                  <a:gd name="T67" fmla="*/ 34 h 68"/>
                  <a:gd name="T68" fmla="*/ 229 w 229"/>
                  <a:gd name="T69" fmla="*/ 9 h 68"/>
                  <a:gd name="T70" fmla="*/ 229 w 229"/>
                  <a:gd name="T71" fmla="*/ 9 h 68"/>
                  <a:gd name="T72" fmla="*/ 220 w 229"/>
                  <a:gd name="T73" fmla="*/ 0 h 6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9"/>
                  <a:gd name="T112" fmla="*/ 0 h 68"/>
                  <a:gd name="T113" fmla="*/ 229 w 229"/>
                  <a:gd name="T114" fmla="*/ 68 h 6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9" h="68">
                    <a:moveTo>
                      <a:pt x="220" y="0"/>
                    </a:moveTo>
                    <a:lnTo>
                      <a:pt x="220" y="0"/>
                    </a:lnTo>
                    <a:lnTo>
                      <a:pt x="203" y="26"/>
                    </a:lnTo>
                    <a:lnTo>
                      <a:pt x="187" y="34"/>
                    </a:lnTo>
                    <a:lnTo>
                      <a:pt x="170" y="51"/>
                    </a:lnTo>
                    <a:lnTo>
                      <a:pt x="153" y="51"/>
                    </a:lnTo>
                    <a:lnTo>
                      <a:pt x="136" y="51"/>
                    </a:lnTo>
                    <a:lnTo>
                      <a:pt x="119" y="51"/>
                    </a:lnTo>
                    <a:lnTo>
                      <a:pt x="93" y="51"/>
                    </a:lnTo>
                    <a:lnTo>
                      <a:pt x="76" y="43"/>
                    </a:lnTo>
                    <a:lnTo>
                      <a:pt x="59" y="43"/>
                    </a:lnTo>
                    <a:lnTo>
                      <a:pt x="51" y="34"/>
                    </a:lnTo>
                    <a:lnTo>
                      <a:pt x="34" y="26"/>
                    </a:lnTo>
                    <a:lnTo>
                      <a:pt x="26" y="26"/>
                    </a:lnTo>
                    <a:lnTo>
                      <a:pt x="9" y="26"/>
                    </a:lnTo>
                    <a:lnTo>
                      <a:pt x="0" y="34"/>
                    </a:lnTo>
                    <a:lnTo>
                      <a:pt x="0" y="43"/>
                    </a:lnTo>
                    <a:lnTo>
                      <a:pt x="9" y="51"/>
                    </a:lnTo>
                    <a:lnTo>
                      <a:pt x="17" y="51"/>
                    </a:lnTo>
                    <a:lnTo>
                      <a:pt x="17" y="43"/>
                    </a:lnTo>
                    <a:lnTo>
                      <a:pt x="17" y="34"/>
                    </a:lnTo>
                    <a:lnTo>
                      <a:pt x="9" y="34"/>
                    </a:lnTo>
                    <a:lnTo>
                      <a:pt x="17" y="34"/>
                    </a:lnTo>
                    <a:lnTo>
                      <a:pt x="26" y="43"/>
                    </a:lnTo>
                    <a:lnTo>
                      <a:pt x="43" y="43"/>
                    </a:lnTo>
                    <a:lnTo>
                      <a:pt x="59" y="51"/>
                    </a:lnTo>
                    <a:lnTo>
                      <a:pt x="76" y="60"/>
                    </a:lnTo>
                    <a:lnTo>
                      <a:pt x="93" y="60"/>
                    </a:lnTo>
                    <a:lnTo>
                      <a:pt x="119" y="68"/>
                    </a:lnTo>
                    <a:lnTo>
                      <a:pt x="136" y="68"/>
                    </a:lnTo>
                    <a:lnTo>
                      <a:pt x="153" y="68"/>
                    </a:lnTo>
                    <a:lnTo>
                      <a:pt x="178" y="60"/>
                    </a:lnTo>
                    <a:lnTo>
                      <a:pt x="195" y="51"/>
                    </a:lnTo>
                    <a:lnTo>
                      <a:pt x="212" y="34"/>
                    </a:lnTo>
                    <a:lnTo>
                      <a:pt x="229" y="9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6" name="Freeform 186"/>
              <p:cNvSpPr>
                <a:spLocks/>
              </p:cNvSpPr>
              <p:nvPr/>
            </p:nvSpPr>
            <p:spPr bwMode="auto">
              <a:xfrm>
                <a:off x="313" y="1830"/>
                <a:ext cx="77" cy="237"/>
              </a:xfrm>
              <a:custGeom>
                <a:avLst/>
                <a:gdLst>
                  <a:gd name="T0" fmla="*/ 68 w 77"/>
                  <a:gd name="T1" fmla="*/ 0 h 237"/>
                  <a:gd name="T2" fmla="*/ 68 w 77"/>
                  <a:gd name="T3" fmla="*/ 0 h 237"/>
                  <a:gd name="T4" fmla="*/ 51 w 77"/>
                  <a:gd name="T5" fmla="*/ 25 h 237"/>
                  <a:gd name="T6" fmla="*/ 43 w 77"/>
                  <a:gd name="T7" fmla="*/ 59 h 237"/>
                  <a:gd name="T8" fmla="*/ 34 w 77"/>
                  <a:gd name="T9" fmla="*/ 84 h 237"/>
                  <a:gd name="T10" fmla="*/ 26 w 77"/>
                  <a:gd name="T11" fmla="*/ 118 h 237"/>
                  <a:gd name="T12" fmla="*/ 17 w 77"/>
                  <a:gd name="T13" fmla="*/ 152 h 237"/>
                  <a:gd name="T14" fmla="*/ 17 w 77"/>
                  <a:gd name="T15" fmla="*/ 178 h 237"/>
                  <a:gd name="T16" fmla="*/ 9 w 77"/>
                  <a:gd name="T17" fmla="*/ 203 h 237"/>
                  <a:gd name="T18" fmla="*/ 0 w 77"/>
                  <a:gd name="T19" fmla="*/ 228 h 237"/>
                  <a:gd name="T20" fmla="*/ 9 w 77"/>
                  <a:gd name="T21" fmla="*/ 237 h 237"/>
                  <a:gd name="T22" fmla="*/ 17 w 77"/>
                  <a:gd name="T23" fmla="*/ 211 h 237"/>
                  <a:gd name="T24" fmla="*/ 26 w 77"/>
                  <a:gd name="T25" fmla="*/ 186 h 237"/>
                  <a:gd name="T26" fmla="*/ 34 w 77"/>
                  <a:gd name="T27" fmla="*/ 152 h 237"/>
                  <a:gd name="T28" fmla="*/ 43 w 77"/>
                  <a:gd name="T29" fmla="*/ 118 h 237"/>
                  <a:gd name="T30" fmla="*/ 51 w 77"/>
                  <a:gd name="T31" fmla="*/ 84 h 237"/>
                  <a:gd name="T32" fmla="*/ 60 w 77"/>
                  <a:gd name="T33" fmla="*/ 59 h 237"/>
                  <a:gd name="T34" fmla="*/ 68 w 77"/>
                  <a:gd name="T35" fmla="*/ 34 h 237"/>
                  <a:gd name="T36" fmla="*/ 77 w 77"/>
                  <a:gd name="T37" fmla="*/ 8 h 237"/>
                  <a:gd name="T38" fmla="*/ 77 w 77"/>
                  <a:gd name="T39" fmla="*/ 8 h 237"/>
                  <a:gd name="T40" fmla="*/ 68 w 77"/>
                  <a:gd name="T41" fmla="*/ 0 h 23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7"/>
                  <a:gd name="T64" fmla="*/ 0 h 237"/>
                  <a:gd name="T65" fmla="*/ 77 w 77"/>
                  <a:gd name="T66" fmla="*/ 237 h 23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7" h="237">
                    <a:moveTo>
                      <a:pt x="68" y="0"/>
                    </a:moveTo>
                    <a:lnTo>
                      <a:pt x="68" y="0"/>
                    </a:lnTo>
                    <a:lnTo>
                      <a:pt x="51" y="25"/>
                    </a:lnTo>
                    <a:lnTo>
                      <a:pt x="43" y="59"/>
                    </a:lnTo>
                    <a:lnTo>
                      <a:pt x="34" y="84"/>
                    </a:lnTo>
                    <a:lnTo>
                      <a:pt x="26" y="118"/>
                    </a:lnTo>
                    <a:lnTo>
                      <a:pt x="17" y="152"/>
                    </a:lnTo>
                    <a:lnTo>
                      <a:pt x="17" y="178"/>
                    </a:lnTo>
                    <a:lnTo>
                      <a:pt x="9" y="203"/>
                    </a:lnTo>
                    <a:lnTo>
                      <a:pt x="0" y="228"/>
                    </a:lnTo>
                    <a:lnTo>
                      <a:pt x="9" y="237"/>
                    </a:lnTo>
                    <a:lnTo>
                      <a:pt x="17" y="211"/>
                    </a:lnTo>
                    <a:lnTo>
                      <a:pt x="26" y="186"/>
                    </a:lnTo>
                    <a:lnTo>
                      <a:pt x="34" y="152"/>
                    </a:lnTo>
                    <a:lnTo>
                      <a:pt x="43" y="118"/>
                    </a:lnTo>
                    <a:lnTo>
                      <a:pt x="51" y="84"/>
                    </a:lnTo>
                    <a:lnTo>
                      <a:pt x="60" y="59"/>
                    </a:lnTo>
                    <a:lnTo>
                      <a:pt x="68" y="34"/>
                    </a:lnTo>
                    <a:lnTo>
                      <a:pt x="77" y="8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7" name="Freeform 187"/>
              <p:cNvSpPr>
                <a:spLocks/>
              </p:cNvSpPr>
              <p:nvPr/>
            </p:nvSpPr>
            <p:spPr bwMode="auto">
              <a:xfrm>
                <a:off x="381" y="1694"/>
                <a:ext cx="212" cy="144"/>
              </a:xfrm>
              <a:custGeom>
                <a:avLst/>
                <a:gdLst>
                  <a:gd name="T0" fmla="*/ 212 w 212"/>
                  <a:gd name="T1" fmla="*/ 0 h 144"/>
                  <a:gd name="T2" fmla="*/ 212 w 212"/>
                  <a:gd name="T3" fmla="*/ 0 h 144"/>
                  <a:gd name="T4" fmla="*/ 195 w 212"/>
                  <a:gd name="T5" fmla="*/ 0 h 144"/>
                  <a:gd name="T6" fmla="*/ 178 w 212"/>
                  <a:gd name="T7" fmla="*/ 9 h 144"/>
                  <a:gd name="T8" fmla="*/ 161 w 212"/>
                  <a:gd name="T9" fmla="*/ 9 h 144"/>
                  <a:gd name="T10" fmla="*/ 144 w 212"/>
                  <a:gd name="T11" fmla="*/ 17 h 144"/>
                  <a:gd name="T12" fmla="*/ 127 w 212"/>
                  <a:gd name="T13" fmla="*/ 17 h 144"/>
                  <a:gd name="T14" fmla="*/ 119 w 212"/>
                  <a:gd name="T15" fmla="*/ 26 h 144"/>
                  <a:gd name="T16" fmla="*/ 102 w 212"/>
                  <a:gd name="T17" fmla="*/ 34 h 144"/>
                  <a:gd name="T18" fmla="*/ 85 w 212"/>
                  <a:gd name="T19" fmla="*/ 42 h 144"/>
                  <a:gd name="T20" fmla="*/ 76 w 212"/>
                  <a:gd name="T21" fmla="*/ 51 h 144"/>
                  <a:gd name="T22" fmla="*/ 59 w 212"/>
                  <a:gd name="T23" fmla="*/ 59 h 144"/>
                  <a:gd name="T24" fmla="*/ 51 w 212"/>
                  <a:gd name="T25" fmla="*/ 68 h 144"/>
                  <a:gd name="T26" fmla="*/ 34 w 212"/>
                  <a:gd name="T27" fmla="*/ 85 h 144"/>
                  <a:gd name="T28" fmla="*/ 26 w 212"/>
                  <a:gd name="T29" fmla="*/ 93 h 144"/>
                  <a:gd name="T30" fmla="*/ 17 w 212"/>
                  <a:gd name="T31" fmla="*/ 110 h 144"/>
                  <a:gd name="T32" fmla="*/ 9 w 212"/>
                  <a:gd name="T33" fmla="*/ 119 h 144"/>
                  <a:gd name="T34" fmla="*/ 0 w 212"/>
                  <a:gd name="T35" fmla="*/ 136 h 144"/>
                  <a:gd name="T36" fmla="*/ 9 w 212"/>
                  <a:gd name="T37" fmla="*/ 144 h 144"/>
                  <a:gd name="T38" fmla="*/ 17 w 212"/>
                  <a:gd name="T39" fmla="*/ 127 h 144"/>
                  <a:gd name="T40" fmla="*/ 26 w 212"/>
                  <a:gd name="T41" fmla="*/ 119 h 144"/>
                  <a:gd name="T42" fmla="*/ 34 w 212"/>
                  <a:gd name="T43" fmla="*/ 102 h 144"/>
                  <a:gd name="T44" fmla="*/ 43 w 212"/>
                  <a:gd name="T45" fmla="*/ 93 h 144"/>
                  <a:gd name="T46" fmla="*/ 59 w 212"/>
                  <a:gd name="T47" fmla="*/ 85 h 144"/>
                  <a:gd name="T48" fmla="*/ 68 w 212"/>
                  <a:gd name="T49" fmla="*/ 68 h 144"/>
                  <a:gd name="T50" fmla="*/ 76 w 212"/>
                  <a:gd name="T51" fmla="*/ 59 h 144"/>
                  <a:gd name="T52" fmla="*/ 93 w 212"/>
                  <a:gd name="T53" fmla="*/ 51 h 144"/>
                  <a:gd name="T54" fmla="*/ 102 w 212"/>
                  <a:gd name="T55" fmla="*/ 42 h 144"/>
                  <a:gd name="T56" fmla="*/ 119 w 212"/>
                  <a:gd name="T57" fmla="*/ 42 h 144"/>
                  <a:gd name="T58" fmla="*/ 136 w 212"/>
                  <a:gd name="T59" fmla="*/ 34 h 144"/>
                  <a:gd name="T60" fmla="*/ 153 w 212"/>
                  <a:gd name="T61" fmla="*/ 26 h 144"/>
                  <a:gd name="T62" fmla="*/ 161 w 212"/>
                  <a:gd name="T63" fmla="*/ 26 h 144"/>
                  <a:gd name="T64" fmla="*/ 178 w 212"/>
                  <a:gd name="T65" fmla="*/ 17 h 144"/>
                  <a:gd name="T66" fmla="*/ 195 w 212"/>
                  <a:gd name="T67" fmla="*/ 17 h 144"/>
                  <a:gd name="T68" fmla="*/ 212 w 212"/>
                  <a:gd name="T69" fmla="*/ 9 h 144"/>
                  <a:gd name="T70" fmla="*/ 212 w 212"/>
                  <a:gd name="T71" fmla="*/ 9 h 144"/>
                  <a:gd name="T72" fmla="*/ 212 w 212"/>
                  <a:gd name="T73" fmla="*/ 0 h 1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12"/>
                  <a:gd name="T112" fmla="*/ 0 h 144"/>
                  <a:gd name="T113" fmla="*/ 212 w 212"/>
                  <a:gd name="T114" fmla="*/ 144 h 1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12" h="144">
                    <a:moveTo>
                      <a:pt x="212" y="0"/>
                    </a:moveTo>
                    <a:lnTo>
                      <a:pt x="212" y="0"/>
                    </a:lnTo>
                    <a:lnTo>
                      <a:pt x="195" y="0"/>
                    </a:lnTo>
                    <a:lnTo>
                      <a:pt x="178" y="9"/>
                    </a:lnTo>
                    <a:lnTo>
                      <a:pt x="161" y="9"/>
                    </a:lnTo>
                    <a:lnTo>
                      <a:pt x="144" y="17"/>
                    </a:lnTo>
                    <a:lnTo>
                      <a:pt x="127" y="17"/>
                    </a:lnTo>
                    <a:lnTo>
                      <a:pt x="119" y="26"/>
                    </a:lnTo>
                    <a:lnTo>
                      <a:pt x="102" y="34"/>
                    </a:lnTo>
                    <a:lnTo>
                      <a:pt x="85" y="42"/>
                    </a:lnTo>
                    <a:lnTo>
                      <a:pt x="76" y="51"/>
                    </a:lnTo>
                    <a:lnTo>
                      <a:pt x="59" y="59"/>
                    </a:lnTo>
                    <a:lnTo>
                      <a:pt x="51" y="68"/>
                    </a:lnTo>
                    <a:lnTo>
                      <a:pt x="34" y="85"/>
                    </a:lnTo>
                    <a:lnTo>
                      <a:pt x="26" y="93"/>
                    </a:lnTo>
                    <a:lnTo>
                      <a:pt x="17" y="110"/>
                    </a:lnTo>
                    <a:lnTo>
                      <a:pt x="9" y="119"/>
                    </a:lnTo>
                    <a:lnTo>
                      <a:pt x="0" y="136"/>
                    </a:lnTo>
                    <a:lnTo>
                      <a:pt x="9" y="144"/>
                    </a:lnTo>
                    <a:lnTo>
                      <a:pt x="17" y="127"/>
                    </a:lnTo>
                    <a:lnTo>
                      <a:pt x="26" y="119"/>
                    </a:lnTo>
                    <a:lnTo>
                      <a:pt x="34" y="102"/>
                    </a:lnTo>
                    <a:lnTo>
                      <a:pt x="43" y="93"/>
                    </a:lnTo>
                    <a:lnTo>
                      <a:pt x="59" y="85"/>
                    </a:lnTo>
                    <a:lnTo>
                      <a:pt x="68" y="68"/>
                    </a:lnTo>
                    <a:lnTo>
                      <a:pt x="76" y="59"/>
                    </a:lnTo>
                    <a:lnTo>
                      <a:pt x="93" y="51"/>
                    </a:lnTo>
                    <a:lnTo>
                      <a:pt x="102" y="42"/>
                    </a:lnTo>
                    <a:lnTo>
                      <a:pt x="119" y="42"/>
                    </a:lnTo>
                    <a:lnTo>
                      <a:pt x="136" y="34"/>
                    </a:lnTo>
                    <a:lnTo>
                      <a:pt x="153" y="26"/>
                    </a:lnTo>
                    <a:lnTo>
                      <a:pt x="161" y="26"/>
                    </a:lnTo>
                    <a:lnTo>
                      <a:pt x="178" y="17"/>
                    </a:lnTo>
                    <a:lnTo>
                      <a:pt x="195" y="17"/>
                    </a:lnTo>
                    <a:lnTo>
                      <a:pt x="212" y="9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8" name="Freeform 188"/>
              <p:cNvSpPr>
                <a:spLocks/>
              </p:cNvSpPr>
              <p:nvPr/>
            </p:nvSpPr>
            <p:spPr bwMode="auto">
              <a:xfrm>
                <a:off x="593" y="1686"/>
                <a:ext cx="271" cy="76"/>
              </a:xfrm>
              <a:custGeom>
                <a:avLst/>
                <a:gdLst>
                  <a:gd name="T0" fmla="*/ 271 w 271"/>
                  <a:gd name="T1" fmla="*/ 76 h 76"/>
                  <a:gd name="T2" fmla="*/ 271 w 271"/>
                  <a:gd name="T3" fmla="*/ 59 h 76"/>
                  <a:gd name="T4" fmla="*/ 263 w 271"/>
                  <a:gd name="T5" fmla="*/ 50 h 76"/>
                  <a:gd name="T6" fmla="*/ 254 w 271"/>
                  <a:gd name="T7" fmla="*/ 42 h 76"/>
                  <a:gd name="T8" fmla="*/ 237 w 271"/>
                  <a:gd name="T9" fmla="*/ 25 h 76"/>
                  <a:gd name="T10" fmla="*/ 220 w 271"/>
                  <a:gd name="T11" fmla="*/ 25 h 76"/>
                  <a:gd name="T12" fmla="*/ 203 w 271"/>
                  <a:gd name="T13" fmla="*/ 17 h 76"/>
                  <a:gd name="T14" fmla="*/ 186 w 271"/>
                  <a:gd name="T15" fmla="*/ 8 h 76"/>
                  <a:gd name="T16" fmla="*/ 169 w 271"/>
                  <a:gd name="T17" fmla="*/ 8 h 76"/>
                  <a:gd name="T18" fmla="*/ 144 w 271"/>
                  <a:gd name="T19" fmla="*/ 0 h 76"/>
                  <a:gd name="T20" fmla="*/ 127 w 271"/>
                  <a:gd name="T21" fmla="*/ 0 h 76"/>
                  <a:gd name="T22" fmla="*/ 102 w 271"/>
                  <a:gd name="T23" fmla="*/ 0 h 76"/>
                  <a:gd name="T24" fmla="*/ 85 w 271"/>
                  <a:gd name="T25" fmla="*/ 0 h 76"/>
                  <a:gd name="T26" fmla="*/ 68 w 271"/>
                  <a:gd name="T27" fmla="*/ 0 h 76"/>
                  <a:gd name="T28" fmla="*/ 51 w 271"/>
                  <a:gd name="T29" fmla="*/ 0 h 76"/>
                  <a:gd name="T30" fmla="*/ 34 w 271"/>
                  <a:gd name="T31" fmla="*/ 0 h 76"/>
                  <a:gd name="T32" fmla="*/ 17 w 271"/>
                  <a:gd name="T33" fmla="*/ 0 h 76"/>
                  <a:gd name="T34" fmla="*/ 0 w 271"/>
                  <a:gd name="T35" fmla="*/ 8 h 76"/>
                  <a:gd name="T36" fmla="*/ 0 w 271"/>
                  <a:gd name="T37" fmla="*/ 17 h 76"/>
                  <a:gd name="T38" fmla="*/ 17 w 271"/>
                  <a:gd name="T39" fmla="*/ 17 h 76"/>
                  <a:gd name="T40" fmla="*/ 34 w 271"/>
                  <a:gd name="T41" fmla="*/ 8 h 76"/>
                  <a:gd name="T42" fmla="*/ 51 w 271"/>
                  <a:gd name="T43" fmla="*/ 8 h 76"/>
                  <a:gd name="T44" fmla="*/ 68 w 271"/>
                  <a:gd name="T45" fmla="*/ 8 h 76"/>
                  <a:gd name="T46" fmla="*/ 85 w 271"/>
                  <a:gd name="T47" fmla="*/ 8 h 76"/>
                  <a:gd name="T48" fmla="*/ 102 w 271"/>
                  <a:gd name="T49" fmla="*/ 8 h 76"/>
                  <a:gd name="T50" fmla="*/ 127 w 271"/>
                  <a:gd name="T51" fmla="*/ 8 h 76"/>
                  <a:gd name="T52" fmla="*/ 144 w 271"/>
                  <a:gd name="T53" fmla="*/ 17 h 76"/>
                  <a:gd name="T54" fmla="*/ 161 w 271"/>
                  <a:gd name="T55" fmla="*/ 17 h 76"/>
                  <a:gd name="T56" fmla="*/ 186 w 271"/>
                  <a:gd name="T57" fmla="*/ 25 h 76"/>
                  <a:gd name="T58" fmla="*/ 203 w 271"/>
                  <a:gd name="T59" fmla="*/ 25 h 76"/>
                  <a:gd name="T60" fmla="*/ 212 w 271"/>
                  <a:gd name="T61" fmla="*/ 34 h 76"/>
                  <a:gd name="T62" fmla="*/ 229 w 271"/>
                  <a:gd name="T63" fmla="*/ 42 h 76"/>
                  <a:gd name="T64" fmla="*/ 246 w 271"/>
                  <a:gd name="T65" fmla="*/ 50 h 76"/>
                  <a:gd name="T66" fmla="*/ 254 w 271"/>
                  <a:gd name="T67" fmla="*/ 59 h 76"/>
                  <a:gd name="T68" fmla="*/ 263 w 271"/>
                  <a:gd name="T69" fmla="*/ 67 h 76"/>
                  <a:gd name="T70" fmla="*/ 263 w 271"/>
                  <a:gd name="T71" fmla="*/ 59 h 76"/>
                  <a:gd name="T72" fmla="*/ 271 w 271"/>
                  <a:gd name="T73" fmla="*/ 76 h 7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71"/>
                  <a:gd name="T112" fmla="*/ 0 h 76"/>
                  <a:gd name="T113" fmla="*/ 271 w 271"/>
                  <a:gd name="T114" fmla="*/ 76 h 7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71" h="76">
                    <a:moveTo>
                      <a:pt x="271" y="76"/>
                    </a:moveTo>
                    <a:lnTo>
                      <a:pt x="271" y="59"/>
                    </a:lnTo>
                    <a:lnTo>
                      <a:pt x="263" y="50"/>
                    </a:lnTo>
                    <a:lnTo>
                      <a:pt x="254" y="42"/>
                    </a:lnTo>
                    <a:lnTo>
                      <a:pt x="237" y="25"/>
                    </a:lnTo>
                    <a:lnTo>
                      <a:pt x="220" y="25"/>
                    </a:lnTo>
                    <a:lnTo>
                      <a:pt x="203" y="17"/>
                    </a:lnTo>
                    <a:lnTo>
                      <a:pt x="186" y="8"/>
                    </a:lnTo>
                    <a:lnTo>
                      <a:pt x="169" y="8"/>
                    </a:lnTo>
                    <a:lnTo>
                      <a:pt x="144" y="0"/>
                    </a:lnTo>
                    <a:lnTo>
                      <a:pt x="127" y="0"/>
                    </a:lnTo>
                    <a:lnTo>
                      <a:pt x="102" y="0"/>
                    </a:lnTo>
                    <a:lnTo>
                      <a:pt x="85" y="0"/>
                    </a:lnTo>
                    <a:lnTo>
                      <a:pt x="68" y="0"/>
                    </a:lnTo>
                    <a:lnTo>
                      <a:pt x="51" y="0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0" y="8"/>
                    </a:lnTo>
                    <a:lnTo>
                      <a:pt x="0" y="17"/>
                    </a:lnTo>
                    <a:lnTo>
                      <a:pt x="17" y="17"/>
                    </a:lnTo>
                    <a:lnTo>
                      <a:pt x="34" y="8"/>
                    </a:lnTo>
                    <a:lnTo>
                      <a:pt x="51" y="8"/>
                    </a:lnTo>
                    <a:lnTo>
                      <a:pt x="68" y="8"/>
                    </a:lnTo>
                    <a:lnTo>
                      <a:pt x="85" y="8"/>
                    </a:lnTo>
                    <a:lnTo>
                      <a:pt x="102" y="8"/>
                    </a:lnTo>
                    <a:lnTo>
                      <a:pt x="127" y="8"/>
                    </a:lnTo>
                    <a:lnTo>
                      <a:pt x="144" y="17"/>
                    </a:lnTo>
                    <a:lnTo>
                      <a:pt x="161" y="17"/>
                    </a:lnTo>
                    <a:lnTo>
                      <a:pt x="186" y="25"/>
                    </a:lnTo>
                    <a:lnTo>
                      <a:pt x="203" y="25"/>
                    </a:lnTo>
                    <a:lnTo>
                      <a:pt x="212" y="34"/>
                    </a:lnTo>
                    <a:lnTo>
                      <a:pt x="229" y="42"/>
                    </a:lnTo>
                    <a:lnTo>
                      <a:pt x="246" y="50"/>
                    </a:lnTo>
                    <a:lnTo>
                      <a:pt x="254" y="59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71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69" name="Freeform 189"/>
              <p:cNvSpPr>
                <a:spLocks/>
              </p:cNvSpPr>
              <p:nvPr/>
            </p:nvSpPr>
            <p:spPr bwMode="auto">
              <a:xfrm>
                <a:off x="745" y="1745"/>
                <a:ext cx="119" cy="68"/>
              </a:xfrm>
              <a:custGeom>
                <a:avLst/>
                <a:gdLst>
                  <a:gd name="T0" fmla="*/ 9 w 119"/>
                  <a:gd name="T1" fmla="*/ 42 h 68"/>
                  <a:gd name="T2" fmla="*/ 17 w 119"/>
                  <a:gd name="T3" fmla="*/ 51 h 68"/>
                  <a:gd name="T4" fmla="*/ 17 w 119"/>
                  <a:gd name="T5" fmla="*/ 51 h 68"/>
                  <a:gd name="T6" fmla="*/ 34 w 119"/>
                  <a:gd name="T7" fmla="*/ 42 h 68"/>
                  <a:gd name="T8" fmla="*/ 43 w 119"/>
                  <a:gd name="T9" fmla="*/ 34 h 68"/>
                  <a:gd name="T10" fmla="*/ 68 w 119"/>
                  <a:gd name="T11" fmla="*/ 25 h 68"/>
                  <a:gd name="T12" fmla="*/ 85 w 119"/>
                  <a:gd name="T13" fmla="*/ 25 h 68"/>
                  <a:gd name="T14" fmla="*/ 102 w 119"/>
                  <a:gd name="T15" fmla="*/ 17 h 68"/>
                  <a:gd name="T16" fmla="*/ 111 w 119"/>
                  <a:gd name="T17" fmla="*/ 17 h 68"/>
                  <a:gd name="T18" fmla="*/ 119 w 119"/>
                  <a:gd name="T19" fmla="*/ 17 h 68"/>
                  <a:gd name="T20" fmla="*/ 111 w 119"/>
                  <a:gd name="T21" fmla="*/ 0 h 68"/>
                  <a:gd name="T22" fmla="*/ 111 w 119"/>
                  <a:gd name="T23" fmla="*/ 0 h 68"/>
                  <a:gd name="T24" fmla="*/ 94 w 119"/>
                  <a:gd name="T25" fmla="*/ 8 h 68"/>
                  <a:gd name="T26" fmla="*/ 77 w 119"/>
                  <a:gd name="T27" fmla="*/ 8 h 68"/>
                  <a:gd name="T28" fmla="*/ 60 w 119"/>
                  <a:gd name="T29" fmla="*/ 17 h 68"/>
                  <a:gd name="T30" fmla="*/ 43 w 119"/>
                  <a:gd name="T31" fmla="*/ 25 h 68"/>
                  <a:gd name="T32" fmla="*/ 26 w 119"/>
                  <a:gd name="T33" fmla="*/ 34 h 68"/>
                  <a:gd name="T34" fmla="*/ 9 w 119"/>
                  <a:gd name="T35" fmla="*/ 42 h 68"/>
                  <a:gd name="T36" fmla="*/ 9 w 119"/>
                  <a:gd name="T37" fmla="*/ 51 h 68"/>
                  <a:gd name="T38" fmla="*/ 17 w 119"/>
                  <a:gd name="T39" fmla="*/ 51 h 68"/>
                  <a:gd name="T40" fmla="*/ 9 w 119"/>
                  <a:gd name="T41" fmla="*/ 51 h 68"/>
                  <a:gd name="T42" fmla="*/ 0 w 119"/>
                  <a:gd name="T43" fmla="*/ 68 h 68"/>
                  <a:gd name="T44" fmla="*/ 17 w 119"/>
                  <a:gd name="T45" fmla="*/ 51 h 68"/>
                  <a:gd name="T46" fmla="*/ 9 w 119"/>
                  <a:gd name="T47" fmla="*/ 42 h 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9"/>
                  <a:gd name="T73" fmla="*/ 0 h 68"/>
                  <a:gd name="T74" fmla="*/ 119 w 119"/>
                  <a:gd name="T75" fmla="*/ 68 h 6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9" h="68">
                    <a:moveTo>
                      <a:pt x="9" y="42"/>
                    </a:moveTo>
                    <a:lnTo>
                      <a:pt x="17" y="51"/>
                    </a:lnTo>
                    <a:lnTo>
                      <a:pt x="34" y="42"/>
                    </a:lnTo>
                    <a:lnTo>
                      <a:pt x="43" y="34"/>
                    </a:lnTo>
                    <a:lnTo>
                      <a:pt x="68" y="25"/>
                    </a:lnTo>
                    <a:lnTo>
                      <a:pt x="85" y="25"/>
                    </a:lnTo>
                    <a:lnTo>
                      <a:pt x="102" y="17"/>
                    </a:lnTo>
                    <a:lnTo>
                      <a:pt x="111" y="17"/>
                    </a:lnTo>
                    <a:lnTo>
                      <a:pt x="119" y="17"/>
                    </a:lnTo>
                    <a:lnTo>
                      <a:pt x="111" y="0"/>
                    </a:lnTo>
                    <a:lnTo>
                      <a:pt x="94" y="8"/>
                    </a:lnTo>
                    <a:lnTo>
                      <a:pt x="77" y="8"/>
                    </a:lnTo>
                    <a:lnTo>
                      <a:pt x="60" y="17"/>
                    </a:lnTo>
                    <a:lnTo>
                      <a:pt x="43" y="25"/>
                    </a:lnTo>
                    <a:lnTo>
                      <a:pt x="26" y="34"/>
                    </a:lnTo>
                    <a:lnTo>
                      <a:pt x="9" y="42"/>
                    </a:lnTo>
                    <a:lnTo>
                      <a:pt x="9" y="51"/>
                    </a:lnTo>
                    <a:lnTo>
                      <a:pt x="17" y="51"/>
                    </a:lnTo>
                    <a:lnTo>
                      <a:pt x="9" y="51"/>
                    </a:lnTo>
                    <a:lnTo>
                      <a:pt x="0" y="68"/>
                    </a:lnTo>
                    <a:lnTo>
                      <a:pt x="17" y="51"/>
                    </a:lnTo>
                    <a:lnTo>
                      <a:pt x="9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0" name="Freeform 190"/>
              <p:cNvSpPr>
                <a:spLocks/>
              </p:cNvSpPr>
              <p:nvPr/>
            </p:nvSpPr>
            <p:spPr bwMode="auto">
              <a:xfrm>
                <a:off x="754" y="1745"/>
                <a:ext cx="296" cy="85"/>
              </a:xfrm>
              <a:custGeom>
                <a:avLst/>
                <a:gdLst>
                  <a:gd name="T0" fmla="*/ 296 w 296"/>
                  <a:gd name="T1" fmla="*/ 76 h 85"/>
                  <a:gd name="T2" fmla="*/ 296 w 296"/>
                  <a:gd name="T3" fmla="*/ 76 h 85"/>
                  <a:gd name="T4" fmla="*/ 288 w 296"/>
                  <a:gd name="T5" fmla="*/ 59 h 85"/>
                  <a:gd name="T6" fmla="*/ 271 w 296"/>
                  <a:gd name="T7" fmla="*/ 42 h 85"/>
                  <a:gd name="T8" fmla="*/ 254 w 296"/>
                  <a:gd name="T9" fmla="*/ 25 h 85"/>
                  <a:gd name="T10" fmla="*/ 237 w 296"/>
                  <a:gd name="T11" fmla="*/ 17 h 85"/>
                  <a:gd name="T12" fmla="*/ 220 w 296"/>
                  <a:gd name="T13" fmla="*/ 8 h 85"/>
                  <a:gd name="T14" fmla="*/ 203 w 296"/>
                  <a:gd name="T15" fmla="*/ 0 h 85"/>
                  <a:gd name="T16" fmla="*/ 178 w 296"/>
                  <a:gd name="T17" fmla="*/ 0 h 85"/>
                  <a:gd name="T18" fmla="*/ 161 w 296"/>
                  <a:gd name="T19" fmla="*/ 0 h 85"/>
                  <a:gd name="T20" fmla="*/ 135 w 296"/>
                  <a:gd name="T21" fmla="*/ 0 h 85"/>
                  <a:gd name="T22" fmla="*/ 118 w 296"/>
                  <a:gd name="T23" fmla="*/ 0 h 85"/>
                  <a:gd name="T24" fmla="*/ 93 w 296"/>
                  <a:gd name="T25" fmla="*/ 8 h 85"/>
                  <a:gd name="T26" fmla="*/ 76 w 296"/>
                  <a:gd name="T27" fmla="*/ 8 h 85"/>
                  <a:gd name="T28" fmla="*/ 51 w 296"/>
                  <a:gd name="T29" fmla="*/ 17 h 85"/>
                  <a:gd name="T30" fmla="*/ 34 w 296"/>
                  <a:gd name="T31" fmla="*/ 25 h 85"/>
                  <a:gd name="T32" fmla="*/ 17 w 296"/>
                  <a:gd name="T33" fmla="*/ 34 h 85"/>
                  <a:gd name="T34" fmla="*/ 0 w 296"/>
                  <a:gd name="T35" fmla="*/ 42 h 85"/>
                  <a:gd name="T36" fmla="*/ 8 w 296"/>
                  <a:gd name="T37" fmla="*/ 51 h 85"/>
                  <a:gd name="T38" fmla="*/ 25 w 296"/>
                  <a:gd name="T39" fmla="*/ 42 h 85"/>
                  <a:gd name="T40" fmla="*/ 42 w 296"/>
                  <a:gd name="T41" fmla="*/ 34 h 85"/>
                  <a:gd name="T42" fmla="*/ 59 w 296"/>
                  <a:gd name="T43" fmla="*/ 25 h 85"/>
                  <a:gd name="T44" fmla="*/ 76 w 296"/>
                  <a:gd name="T45" fmla="*/ 25 h 85"/>
                  <a:gd name="T46" fmla="*/ 102 w 296"/>
                  <a:gd name="T47" fmla="*/ 17 h 85"/>
                  <a:gd name="T48" fmla="*/ 118 w 296"/>
                  <a:gd name="T49" fmla="*/ 17 h 85"/>
                  <a:gd name="T50" fmla="*/ 135 w 296"/>
                  <a:gd name="T51" fmla="*/ 8 h 85"/>
                  <a:gd name="T52" fmla="*/ 161 w 296"/>
                  <a:gd name="T53" fmla="*/ 8 h 85"/>
                  <a:gd name="T54" fmla="*/ 178 w 296"/>
                  <a:gd name="T55" fmla="*/ 17 h 85"/>
                  <a:gd name="T56" fmla="*/ 203 w 296"/>
                  <a:gd name="T57" fmla="*/ 17 h 85"/>
                  <a:gd name="T58" fmla="*/ 220 w 296"/>
                  <a:gd name="T59" fmla="*/ 25 h 85"/>
                  <a:gd name="T60" fmla="*/ 237 w 296"/>
                  <a:gd name="T61" fmla="*/ 25 h 85"/>
                  <a:gd name="T62" fmla="*/ 254 w 296"/>
                  <a:gd name="T63" fmla="*/ 42 h 85"/>
                  <a:gd name="T64" fmla="*/ 262 w 296"/>
                  <a:gd name="T65" fmla="*/ 51 h 85"/>
                  <a:gd name="T66" fmla="*/ 279 w 296"/>
                  <a:gd name="T67" fmla="*/ 68 h 85"/>
                  <a:gd name="T68" fmla="*/ 288 w 296"/>
                  <a:gd name="T69" fmla="*/ 85 h 85"/>
                  <a:gd name="T70" fmla="*/ 296 w 296"/>
                  <a:gd name="T71" fmla="*/ 85 h 85"/>
                  <a:gd name="T72" fmla="*/ 288 w 296"/>
                  <a:gd name="T73" fmla="*/ 85 h 85"/>
                  <a:gd name="T74" fmla="*/ 288 w 296"/>
                  <a:gd name="T75" fmla="*/ 85 h 85"/>
                  <a:gd name="T76" fmla="*/ 296 w 296"/>
                  <a:gd name="T77" fmla="*/ 85 h 85"/>
                  <a:gd name="T78" fmla="*/ 296 w 296"/>
                  <a:gd name="T79" fmla="*/ 76 h 8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96"/>
                  <a:gd name="T121" fmla="*/ 0 h 85"/>
                  <a:gd name="T122" fmla="*/ 296 w 296"/>
                  <a:gd name="T123" fmla="*/ 85 h 8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96" h="85">
                    <a:moveTo>
                      <a:pt x="296" y="76"/>
                    </a:moveTo>
                    <a:lnTo>
                      <a:pt x="296" y="76"/>
                    </a:lnTo>
                    <a:lnTo>
                      <a:pt x="288" y="59"/>
                    </a:lnTo>
                    <a:lnTo>
                      <a:pt x="271" y="42"/>
                    </a:lnTo>
                    <a:lnTo>
                      <a:pt x="254" y="25"/>
                    </a:lnTo>
                    <a:lnTo>
                      <a:pt x="237" y="17"/>
                    </a:lnTo>
                    <a:lnTo>
                      <a:pt x="220" y="8"/>
                    </a:lnTo>
                    <a:lnTo>
                      <a:pt x="203" y="0"/>
                    </a:lnTo>
                    <a:lnTo>
                      <a:pt x="178" y="0"/>
                    </a:lnTo>
                    <a:lnTo>
                      <a:pt x="161" y="0"/>
                    </a:lnTo>
                    <a:lnTo>
                      <a:pt x="135" y="0"/>
                    </a:lnTo>
                    <a:lnTo>
                      <a:pt x="118" y="0"/>
                    </a:lnTo>
                    <a:lnTo>
                      <a:pt x="93" y="8"/>
                    </a:lnTo>
                    <a:lnTo>
                      <a:pt x="76" y="8"/>
                    </a:lnTo>
                    <a:lnTo>
                      <a:pt x="51" y="17"/>
                    </a:lnTo>
                    <a:lnTo>
                      <a:pt x="34" y="25"/>
                    </a:lnTo>
                    <a:lnTo>
                      <a:pt x="17" y="34"/>
                    </a:lnTo>
                    <a:lnTo>
                      <a:pt x="0" y="42"/>
                    </a:lnTo>
                    <a:lnTo>
                      <a:pt x="8" y="51"/>
                    </a:lnTo>
                    <a:lnTo>
                      <a:pt x="25" y="42"/>
                    </a:lnTo>
                    <a:lnTo>
                      <a:pt x="42" y="34"/>
                    </a:lnTo>
                    <a:lnTo>
                      <a:pt x="59" y="25"/>
                    </a:lnTo>
                    <a:lnTo>
                      <a:pt x="76" y="25"/>
                    </a:lnTo>
                    <a:lnTo>
                      <a:pt x="102" y="17"/>
                    </a:lnTo>
                    <a:lnTo>
                      <a:pt x="118" y="17"/>
                    </a:lnTo>
                    <a:lnTo>
                      <a:pt x="135" y="8"/>
                    </a:lnTo>
                    <a:lnTo>
                      <a:pt x="161" y="8"/>
                    </a:lnTo>
                    <a:lnTo>
                      <a:pt x="178" y="17"/>
                    </a:lnTo>
                    <a:lnTo>
                      <a:pt x="203" y="17"/>
                    </a:lnTo>
                    <a:lnTo>
                      <a:pt x="220" y="25"/>
                    </a:lnTo>
                    <a:lnTo>
                      <a:pt x="237" y="25"/>
                    </a:lnTo>
                    <a:lnTo>
                      <a:pt x="254" y="42"/>
                    </a:lnTo>
                    <a:lnTo>
                      <a:pt x="262" y="51"/>
                    </a:lnTo>
                    <a:lnTo>
                      <a:pt x="279" y="68"/>
                    </a:lnTo>
                    <a:lnTo>
                      <a:pt x="288" y="85"/>
                    </a:lnTo>
                    <a:lnTo>
                      <a:pt x="296" y="85"/>
                    </a:lnTo>
                    <a:lnTo>
                      <a:pt x="288" y="85"/>
                    </a:lnTo>
                    <a:lnTo>
                      <a:pt x="296" y="85"/>
                    </a:lnTo>
                    <a:lnTo>
                      <a:pt x="296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1" name="Freeform 191"/>
              <p:cNvSpPr>
                <a:spLocks/>
              </p:cNvSpPr>
              <p:nvPr/>
            </p:nvSpPr>
            <p:spPr bwMode="auto">
              <a:xfrm>
                <a:off x="1050" y="1813"/>
                <a:ext cx="187" cy="42"/>
              </a:xfrm>
              <a:custGeom>
                <a:avLst/>
                <a:gdLst>
                  <a:gd name="T0" fmla="*/ 187 w 187"/>
                  <a:gd name="T1" fmla="*/ 34 h 42"/>
                  <a:gd name="T2" fmla="*/ 187 w 187"/>
                  <a:gd name="T3" fmla="*/ 34 h 42"/>
                  <a:gd name="T4" fmla="*/ 170 w 187"/>
                  <a:gd name="T5" fmla="*/ 25 h 42"/>
                  <a:gd name="T6" fmla="*/ 161 w 187"/>
                  <a:gd name="T7" fmla="*/ 25 h 42"/>
                  <a:gd name="T8" fmla="*/ 153 w 187"/>
                  <a:gd name="T9" fmla="*/ 17 h 42"/>
                  <a:gd name="T10" fmla="*/ 136 w 187"/>
                  <a:gd name="T11" fmla="*/ 17 h 42"/>
                  <a:gd name="T12" fmla="*/ 127 w 187"/>
                  <a:gd name="T13" fmla="*/ 17 h 42"/>
                  <a:gd name="T14" fmla="*/ 119 w 187"/>
                  <a:gd name="T15" fmla="*/ 8 h 42"/>
                  <a:gd name="T16" fmla="*/ 102 w 187"/>
                  <a:gd name="T17" fmla="*/ 8 h 42"/>
                  <a:gd name="T18" fmla="*/ 94 w 187"/>
                  <a:gd name="T19" fmla="*/ 8 h 42"/>
                  <a:gd name="T20" fmla="*/ 77 w 187"/>
                  <a:gd name="T21" fmla="*/ 8 h 42"/>
                  <a:gd name="T22" fmla="*/ 68 w 187"/>
                  <a:gd name="T23" fmla="*/ 0 h 42"/>
                  <a:gd name="T24" fmla="*/ 60 w 187"/>
                  <a:gd name="T25" fmla="*/ 0 h 42"/>
                  <a:gd name="T26" fmla="*/ 43 w 187"/>
                  <a:gd name="T27" fmla="*/ 0 h 42"/>
                  <a:gd name="T28" fmla="*/ 34 w 187"/>
                  <a:gd name="T29" fmla="*/ 0 h 42"/>
                  <a:gd name="T30" fmla="*/ 17 w 187"/>
                  <a:gd name="T31" fmla="*/ 0 h 42"/>
                  <a:gd name="T32" fmla="*/ 9 w 187"/>
                  <a:gd name="T33" fmla="*/ 0 h 42"/>
                  <a:gd name="T34" fmla="*/ 0 w 187"/>
                  <a:gd name="T35" fmla="*/ 8 h 42"/>
                  <a:gd name="T36" fmla="*/ 0 w 187"/>
                  <a:gd name="T37" fmla="*/ 17 h 42"/>
                  <a:gd name="T38" fmla="*/ 9 w 187"/>
                  <a:gd name="T39" fmla="*/ 17 h 42"/>
                  <a:gd name="T40" fmla="*/ 17 w 187"/>
                  <a:gd name="T41" fmla="*/ 17 h 42"/>
                  <a:gd name="T42" fmla="*/ 34 w 187"/>
                  <a:gd name="T43" fmla="*/ 17 h 42"/>
                  <a:gd name="T44" fmla="*/ 43 w 187"/>
                  <a:gd name="T45" fmla="*/ 17 h 42"/>
                  <a:gd name="T46" fmla="*/ 60 w 187"/>
                  <a:gd name="T47" fmla="*/ 17 h 42"/>
                  <a:gd name="T48" fmla="*/ 68 w 187"/>
                  <a:gd name="T49" fmla="*/ 17 h 42"/>
                  <a:gd name="T50" fmla="*/ 77 w 187"/>
                  <a:gd name="T51" fmla="*/ 17 h 42"/>
                  <a:gd name="T52" fmla="*/ 94 w 187"/>
                  <a:gd name="T53" fmla="*/ 17 h 42"/>
                  <a:gd name="T54" fmla="*/ 102 w 187"/>
                  <a:gd name="T55" fmla="*/ 17 h 42"/>
                  <a:gd name="T56" fmla="*/ 110 w 187"/>
                  <a:gd name="T57" fmla="*/ 25 h 42"/>
                  <a:gd name="T58" fmla="*/ 127 w 187"/>
                  <a:gd name="T59" fmla="*/ 25 h 42"/>
                  <a:gd name="T60" fmla="*/ 136 w 187"/>
                  <a:gd name="T61" fmla="*/ 25 h 42"/>
                  <a:gd name="T62" fmla="*/ 144 w 187"/>
                  <a:gd name="T63" fmla="*/ 34 h 42"/>
                  <a:gd name="T64" fmla="*/ 161 w 187"/>
                  <a:gd name="T65" fmla="*/ 34 h 42"/>
                  <a:gd name="T66" fmla="*/ 170 w 187"/>
                  <a:gd name="T67" fmla="*/ 42 h 42"/>
                  <a:gd name="T68" fmla="*/ 178 w 187"/>
                  <a:gd name="T69" fmla="*/ 42 h 42"/>
                  <a:gd name="T70" fmla="*/ 178 w 187"/>
                  <a:gd name="T71" fmla="*/ 42 h 42"/>
                  <a:gd name="T72" fmla="*/ 187 w 187"/>
                  <a:gd name="T73" fmla="*/ 34 h 4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87"/>
                  <a:gd name="T112" fmla="*/ 0 h 42"/>
                  <a:gd name="T113" fmla="*/ 187 w 187"/>
                  <a:gd name="T114" fmla="*/ 42 h 4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87" h="42">
                    <a:moveTo>
                      <a:pt x="187" y="34"/>
                    </a:moveTo>
                    <a:lnTo>
                      <a:pt x="187" y="34"/>
                    </a:lnTo>
                    <a:lnTo>
                      <a:pt x="170" y="25"/>
                    </a:lnTo>
                    <a:lnTo>
                      <a:pt x="161" y="25"/>
                    </a:lnTo>
                    <a:lnTo>
                      <a:pt x="153" y="17"/>
                    </a:lnTo>
                    <a:lnTo>
                      <a:pt x="136" y="17"/>
                    </a:lnTo>
                    <a:lnTo>
                      <a:pt x="127" y="17"/>
                    </a:lnTo>
                    <a:lnTo>
                      <a:pt x="119" y="8"/>
                    </a:lnTo>
                    <a:lnTo>
                      <a:pt x="102" y="8"/>
                    </a:lnTo>
                    <a:lnTo>
                      <a:pt x="94" y="8"/>
                    </a:lnTo>
                    <a:lnTo>
                      <a:pt x="77" y="8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43" y="0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0" y="17"/>
                    </a:lnTo>
                    <a:lnTo>
                      <a:pt x="9" y="17"/>
                    </a:lnTo>
                    <a:lnTo>
                      <a:pt x="17" y="17"/>
                    </a:lnTo>
                    <a:lnTo>
                      <a:pt x="34" y="17"/>
                    </a:lnTo>
                    <a:lnTo>
                      <a:pt x="43" y="17"/>
                    </a:lnTo>
                    <a:lnTo>
                      <a:pt x="60" y="17"/>
                    </a:lnTo>
                    <a:lnTo>
                      <a:pt x="68" y="17"/>
                    </a:lnTo>
                    <a:lnTo>
                      <a:pt x="77" y="17"/>
                    </a:lnTo>
                    <a:lnTo>
                      <a:pt x="94" y="17"/>
                    </a:lnTo>
                    <a:lnTo>
                      <a:pt x="102" y="17"/>
                    </a:lnTo>
                    <a:lnTo>
                      <a:pt x="110" y="25"/>
                    </a:lnTo>
                    <a:lnTo>
                      <a:pt x="127" y="25"/>
                    </a:lnTo>
                    <a:lnTo>
                      <a:pt x="136" y="25"/>
                    </a:lnTo>
                    <a:lnTo>
                      <a:pt x="144" y="34"/>
                    </a:lnTo>
                    <a:lnTo>
                      <a:pt x="161" y="34"/>
                    </a:lnTo>
                    <a:lnTo>
                      <a:pt x="170" y="42"/>
                    </a:lnTo>
                    <a:lnTo>
                      <a:pt x="178" y="42"/>
                    </a:lnTo>
                    <a:lnTo>
                      <a:pt x="187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2" name="Freeform 192"/>
              <p:cNvSpPr>
                <a:spLocks/>
              </p:cNvSpPr>
              <p:nvPr/>
            </p:nvSpPr>
            <p:spPr bwMode="auto">
              <a:xfrm>
                <a:off x="1228" y="1847"/>
                <a:ext cx="68" cy="67"/>
              </a:xfrm>
              <a:custGeom>
                <a:avLst/>
                <a:gdLst>
                  <a:gd name="T0" fmla="*/ 60 w 68"/>
                  <a:gd name="T1" fmla="*/ 67 h 67"/>
                  <a:gd name="T2" fmla="*/ 60 w 68"/>
                  <a:gd name="T3" fmla="*/ 67 h 67"/>
                  <a:gd name="T4" fmla="*/ 68 w 68"/>
                  <a:gd name="T5" fmla="*/ 59 h 67"/>
                  <a:gd name="T6" fmla="*/ 60 w 68"/>
                  <a:gd name="T7" fmla="*/ 42 h 67"/>
                  <a:gd name="T8" fmla="*/ 60 w 68"/>
                  <a:gd name="T9" fmla="*/ 33 h 67"/>
                  <a:gd name="T10" fmla="*/ 51 w 68"/>
                  <a:gd name="T11" fmla="*/ 17 h 67"/>
                  <a:gd name="T12" fmla="*/ 34 w 68"/>
                  <a:gd name="T13" fmla="*/ 17 h 67"/>
                  <a:gd name="T14" fmla="*/ 26 w 68"/>
                  <a:gd name="T15" fmla="*/ 8 h 67"/>
                  <a:gd name="T16" fmla="*/ 17 w 68"/>
                  <a:gd name="T17" fmla="*/ 0 h 67"/>
                  <a:gd name="T18" fmla="*/ 9 w 68"/>
                  <a:gd name="T19" fmla="*/ 0 h 67"/>
                  <a:gd name="T20" fmla="*/ 0 w 68"/>
                  <a:gd name="T21" fmla="*/ 8 h 67"/>
                  <a:gd name="T22" fmla="*/ 9 w 68"/>
                  <a:gd name="T23" fmla="*/ 17 h 67"/>
                  <a:gd name="T24" fmla="*/ 17 w 68"/>
                  <a:gd name="T25" fmla="*/ 17 h 67"/>
                  <a:gd name="T26" fmla="*/ 34 w 68"/>
                  <a:gd name="T27" fmla="*/ 25 h 67"/>
                  <a:gd name="T28" fmla="*/ 43 w 68"/>
                  <a:gd name="T29" fmla="*/ 25 h 67"/>
                  <a:gd name="T30" fmla="*/ 43 w 68"/>
                  <a:gd name="T31" fmla="*/ 33 h 67"/>
                  <a:gd name="T32" fmla="*/ 51 w 68"/>
                  <a:gd name="T33" fmla="*/ 42 h 67"/>
                  <a:gd name="T34" fmla="*/ 51 w 68"/>
                  <a:gd name="T35" fmla="*/ 59 h 67"/>
                  <a:gd name="T36" fmla="*/ 51 w 68"/>
                  <a:gd name="T37" fmla="*/ 67 h 67"/>
                  <a:gd name="T38" fmla="*/ 51 w 68"/>
                  <a:gd name="T39" fmla="*/ 67 h 67"/>
                  <a:gd name="T40" fmla="*/ 60 w 68"/>
                  <a:gd name="T41" fmla="*/ 67 h 6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8"/>
                  <a:gd name="T64" fmla="*/ 0 h 67"/>
                  <a:gd name="T65" fmla="*/ 68 w 68"/>
                  <a:gd name="T66" fmla="*/ 67 h 6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8" h="67">
                    <a:moveTo>
                      <a:pt x="60" y="67"/>
                    </a:moveTo>
                    <a:lnTo>
                      <a:pt x="60" y="67"/>
                    </a:lnTo>
                    <a:lnTo>
                      <a:pt x="68" y="59"/>
                    </a:lnTo>
                    <a:lnTo>
                      <a:pt x="60" y="42"/>
                    </a:lnTo>
                    <a:lnTo>
                      <a:pt x="60" y="33"/>
                    </a:lnTo>
                    <a:lnTo>
                      <a:pt x="51" y="17"/>
                    </a:lnTo>
                    <a:lnTo>
                      <a:pt x="34" y="17"/>
                    </a:lnTo>
                    <a:lnTo>
                      <a:pt x="26" y="8"/>
                    </a:lnTo>
                    <a:lnTo>
                      <a:pt x="17" y="0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9" y="17"/>
                    </a:lnTo>
                    <a:lnTo>
                      <a:pt x="17" y="17"/>
                    </a:lnTo>
                    <a:lnTo>
                      <a:pt x="34" y="25"/>
                    </a:lnTo>
                    <a:lnTo>
                      <a:pt x="43" y="25"/>
                    </a:lnTo>
                    <a:lnTo>
                      <a:pt x="43" y="33"/>
                    </a:lnTo>
                    <a:lnTo>
                      <a:pt x="51" y="42"/>
                    </a:lnTo>
                    <a:lnTo>
                      <a:pt x="51" y="59"/>
                    </a:lnTo>
                    <a:lnTo>
                      <a:pt x="51" y="67"/>
                    </a:lnTo>
                    <a:lnTo>
                      <a:pt x="6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3" name="Freeform 193"/>
              <p:cNvSpPr>
                <a:spLocks/>
              </p:cNvSpPr>
              <p:nvPr/>
            </p:nvSpPr>
            <p:spPr bwMode="auto">
              <a:xfrm>
                <a:off x="1118" y="1914"/>
                <a:ext cx="170" cy="51"/>
              </a:xfrm>
              <a:custGeom>
                <a:avLst/>
                <a:gdLst>
                  <a:gd name="T0" fmla="*/ 0 w 170"/>
                  <a:gd name="T1" fmla="*/ 9 h 51"/>
                  <a:gd name="T2" fmla="*/ 0 w 170"/>
                  <a:gd name="T3" fmla="*/ 9 h 51"/>
                  <a:gd name="T4" fmla="*/ 9 w 170"/>
                  <a:gd name="T5" fmla="*/ 17 h 51"/>
                  <a:gd name="T6" fmla="*/ 17 w 170"/>
                  <a:gd name="T7" fmla="*/ 17 h 51"/>
                  <a:gd name="T8" fmla="*/ 26 w 170"/>
                  <a:gd name="T9" fmla="*/ 26 h 51"/>
                  <a:gd name="T10" fmla="*/ 42 w 170"/>
                  <a:gd name="T11" fmla="*/ 26 h 51"/>
                  <a:gd name="T12" fmla="*/ 51 w 170"/>
                  <a:gd name="T13" fmla="*/ 34 h 51"/>
                  <a:gd name="T14" fmla="*/ 68 w 170"/>
                  <a:gd name="T15" fmla="*/ 43 h 51"/>
                  <a:gd name="T16" fmla="*/ 76 w 170"/>
                  <a:gd name="T17" fmla="*/ 43 h 51"/>
                  <a:gd name="T18" fmla="*/ 93 w 170"/>
                  <a:gd name="T19" fmla="*/ 43 h 51"/>
                  <a:gd name="T20" fmla="*/ 102 w 170"/>
                  <a:gd name="T21" fmla="*/ 51 h 51"/>
                  <a:gd name="T22" fmla="*/ 110 w 170"/>
                  <a:gd name="T23" fmla="*/ 51 h 51"/>
                  <a:gd name="T24" fmla="*/ 127 w 170"/>
                  <a:gd name="T25" fmla="*/ 51 h 51"/>
                  <a:gd name="T26" fmla="*/ 136 w 170"/>
                  <a:gd name="T27" fmla="*/ 43 h 51"/>
                  <a:gd name="T28" fmla="*/ 144 w 170"/>
                  <a:gd name="T29" fmla="*/ 43 h 51"/>
                  <a:gd name="T30" fmla="*/ 153 w 170"/>
                  <a:gd name="T31" fmla="*/ 34 h 51"/>
                  <a:gd name="T32" fmla="*/ 161 w 170"/>
                  <a:gd name="T33" fmla="*/ 17 h 51"/>
                  <a:gd name="T34" fmla="*/ 170 w 170"/>
                  <a:gd name="T35" fmla="*/ 0 h 51"/>
                  <a:gd name="T36" fmla="*/ 161 w 170"/>
                  <a:gd name="T37" fmla="*/ 0 h 51"/>
                  <a:gd name="T38" fmla="*/ 153 w 170"/>
                  <a:gd name="T39" fmla="*/ 9 h 51"/>
                  <a:gd name="T40" fmla="*/ 144 w 170"/>
                  <a:gd name="T41" fmla="*/ 26 h 51"/>
                  <a:gd name="T42" fmla="*/ 136 w 170"/>
                  <a:gd name="T43" fmla="*/ 26 h 51"/>
                  <a:gd name="T44" fmla="*/ 136 w 170"/>
                  <a:gd name="T45" fmla="*/ 34 h 51"/>
                  <a:gd name="T46" fmla="*/ 119 w 170"/>
                  <a:gd name="T47" fmla="*/ 34 h 51"/>
                  <a:gd name="T48" fmla="*/ 110 w 170"/>
                  <a:gd name="T49" fmla="*/ 34 h 51"/>
                  <a:gd name="T50" fmla="*/ 102 w 170"/>
                  <a:gd name="T51" fmla="*/ 34 h 51"/>
                  <a:gd name="T52" fmla="*/ 93 w 170"/>
                  <a:gd name="T53" fmla="*/ 34 h 51"/>
                  <a:gd name="T54" fmla="*/ 85 w 170"/>
                  <a:gd name="T55" fmla="*/ 34 h 51"/>
                  <a:gd name="T56" fmla="*/ 68 w 170"/>
                  <a:gd name="T57" fmla="*/ 26 h 51"/>
                  <a:gd name="T58" fmla="*/ 59 w 170"/>
                  <a:gd name="T59" fmla="*/ 26 h 51"/>
                  <a:gd name="T60" fmla="*/ 42 w 170"/>
                  <a:gd name="T61" fmla="*/ 17 h 51"/>
                  <a:gd name="T62" fmla="*/ 34 w 170"/>
                  <a:gd name="T63" fmla="*/ 9 h 51"/>
                  <a:gd name="T64" fmla="*/ 26 w 170"/>
                  <a:gd name="T65" fmla="*/ 9 h 51"/>
                  <a:gd name="T66" fmla="*/ 9 w 170"/>
                  <a:gd name="T67" fmla="*/ 0 h 51"/>
                  <a:gd name="T68" fmla="*/ 0 w 170"/>
                  <a:gd name="T69" fmla="*/ 0 h 51"/>
                  <a:gd name="T70" fmla="*/ 0 w 170"/>
                  <a:gd name="T71" fmla="*/ 0 h 51"/>
                  <a:gd name="T72" fmla="*/ 0 w 170"/>
                  <a:gd name="T73" fmla="*/ 9 h 5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0"/>
                  <a:gd name="T112" fmla="*/ 0 h 51"/>
                  <a:gd name="T113" fmla="*/ 170 w 170"/>
                  <a:gd name="T114" fmla="*/ 51 h 5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0" h="51">
                    <a:moveTo>
                      <a:pt x="0" y="9"/>
                    </a:moveTo>
                    <a:lnTo>
                      <a:pt x="0" y="9"/>
                    </a:lnTo>
                    <a:lnTo>
                      <a:pt x="9" y="17"/>
                    </a:lnTo>
                    <a:lnTo>
                      <a:pt x="17" y="17"/>
                    </a:lnTo>
                    <a:lnTo>
                      <a:pt x="26" y="26"/>
                    </a:lnTo>
                    <a:lnTo>
                      <a:pt x="42" y="26"/>
                    </a:lnTo>
                    <a:lnTo>
                      <a:pt x="51" y="34"/>
                    </a:lnTo>
                    <a:lnTo>
                      <a:pt x="68" y="43"/>
                    </a:lnTo>
                    <a:lnTo>
                      <a:pt x="76" y="43"/>
                    </a:lnTo>
                    <a:lnTo>
                      <a:pt x="93" y="43"/>
                    </a:lnTo>
                    <a:lnTo>
                      <a:pt x="102" y="51"/>
                    </a:lnTo>
                    <a:lnTo>
                      <a:pt x="110" y="51"/>
                    </a:lnTo>
                    <a:lnTo>
                      <a:pt x="127" y="51"/>
                    </a:lnTo>
                    <a:lnTo>
                      <a:pt x="136" y="43"/>
                    </a:lnTo>
                    <a:lnTo>
                      <a:pt x="144" y="43"/>
                    </a:lnTo>
                    <a:lnTo>
                      <a:pt x="153" y="34"/>
                    </a:lnTo>
                    <a:lnTo>
                      <a:pt x="161" y="17"/>
                    </a:lnTo>
                    <a:lnTo>
                      <a:pt x="170" y="0"/>
                    </a:lnTo>
                    <a:lnTo>
                      <a:pt x="161" y="0"/>
                    </a:lnTo>
                    <a:lnTo>
                      <a:pt x="153" y="9"/>
                    </a:lnTo>
                    <a:lnTo>
                      <a:pt x="144" y="26"/>
                    </a:lnTo>
                    <a:lnTo>
                      <a:pt x="136" y="26"/>
                    </a:lnTo>
                    <a:lnTo>
                      <a:pt x="136" y="34"/>
                    </a:lnTo>
                    <a:lnTo>
                      <a:pt x="119" y="34"/>
                    </a:lnTo>
                    <a:lnTo>
                      <a:pt x="110" y="34"/>
                    </a:lnTo>
                    <a:lnTo>
                      <a:pt x="102" y="34"/>
                    </a:lnTo>
                    <a:lnTo>
                      <a:pt x="93" y="34"/>
                    </a:lnTo>
                    <a:lnTo>
                      <a:pt x="85" y="34"/>
                    </a:lnTo>
                    <a:lnTo>
                      <a:pt x="68" y="26"/>
                    </a:lnTo>
                    <a:lnTo>
                      <a:pt x="59" y="26"/>
                    </a:lnTo>
                    <a:lnTo>
                      <a:pt x="42" y="17"/>
                    </a:lnTo>
                    <a:lnTo>
                      <a:pt x="34" y="9"/>
                    </a:lnTo>
                    <a:lnTo>
                      <a:pt x="26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4" name="Freeform 194"/>
              <p:cNvSpPr>
                <a:spLocks/>
              </p:cNvSpPr>
              <p:nvPr/>
            </p:nvSpPr>
            <p:spPr bwMode="auto">
              <a:xfrm>
                <a:off x="610" y="1906"/>
                <a:ext cx="508" cy="483"/>
              </a:xfrm>
              <a:custGeom>
                <a:avLst/>
                <a:gdLst>
                  <a:gd name="T0" fmla="*/ 8 w 508"/>
                  <a:gd name="T1" fmla="*/ 483 h 483"/>
                  <a:gd name="T2" fmla="*/ 8 w 508"/>
                  <a:gd name="T3" fmla="*/ 483 h 483"/>
                  <a:gd name="T4" fmla="*/ 25 w 508"/>
                  <a:gd name="T5" fmla="*/ 449 h 483"/>
                  <a:gd name="T6" fmla="*/ 51 w 508"/>
                  <a:gd name="T7" fmla="*/ 415 h 483"/>
                  <a:gd name="T8" fmla="*/ 68 w 508"/>
                  <a:gd name="T9" fmla="*/ 373 h 483"/>
                  <a:gd name="T10" fmla="*/ 93 w 508"/>
                  <a:gd name="T11" fmla="*/ 339 h 483"/>
                  <a:gd name="T12" fmla="*/ 118 w 508"/>
                  <a:gd name="T13" fmla="*/ 296 h 483"/>
                  <a:gd name="T14" fmla="*/ 144 w 508"/>
                  <a:gd name="T15" fmla="*/ 254 h 483"/>
                  <a:gd name="T16" fmla="*/ 169 w 508"/>
                  <a:gd name="T17" fmla="*/ 212 h 483"/>
                  <a:gd name="T18" fmla="*/ 203 w 508"/>
                  <a:gd name="T19" fmla="*/ 169 h 483"/>
                  <a:gd name="T20" fmla="*/ 237 w 508"/>
                  <a:gd name="T21" fmla="*/ 135 h 483"/>
                  <a:gd name="T22" fmla="*/ 271 w 508"/>
                  <a:gd name="T23" fmla="*/ 102 h 483"/>
                  <a:gd name="T24" fmla="*/ 305 w 508"/>
                  <a:gd name="T25" fmla="*/ 76 h 483"/>
                  <a:gd name="T26" fmla="*/ 347 w 508"/>
                  <a:gd name="T27" fmla="*/ 51 h 483"/>
                  <a:gd name="T28" fmla="*/ 381 w 508"/>
                  <a:gd name="T29" fmla="*/ 34 h 483"/>
                  <a:gd name="T30" fmla="*/ 423 w 508"/>
                  <a:gd name="T31" fmla="*/ 17 h 483"/>
                  <a:gd name="T32" fmla="*/ 466 w 508"/>
                  <a:gd name="T33" fmla="*/ 17 h 483"/>
                  <a:gd name="T34" fmla="*/ 508 w 508"/>
                  <a:gd name="T35" fmla="*/ 17 h 483"/>
                  <a:gd name="T36" fmla="*/ 508 w 508"/>
                  <a:gd name="T37" fmla="*/ 8 h 483"/>
                  <a:gd name="T38" fmla="*/ 466 w 508"/>
                  <a:gd name="T39" fmla="*/ 0 h 483"/>
                  <a:gd name="T40" fmla="*/ 423 w 508"/>
                  <a:gd name="T41" fmla="*/ 8 h 483"/>
                  <a:gd name="T42" fmla="*/ 373 w 508"/>
                  <a:gd name="T43" fmla="*/ 17 h 483"/>
                  <a:gd name="T44" fmla="*/ 339 w 508"/>
                  <a:gd name="T45" fmla="*/ 34 h 483"/>
                  <a:gd name="T46" fmla="*/ 296 w 508"/>
                  <a:gd name="T47" fmla="*/ 59 h 483"/>
                  <a:gd name="T48" fmla="*/ 262 w 508"/>
                  <a:gd name="T49" fmla="*/ 93 h 483"/>
                  <a:gd name="T50" fmla="*/ 229 w 508"/>
                  <a:gd name="T51" fmla="*/ 127 h 483"/>
                  <a:gd name="T52" fmla="*/ 195 w 508"/>
                  <a:gd name="T53" fmla="*/ 161 h 483"/>
                  <a:gd name="T54" fmla="*/ 161 w 508"/>
                  <a:gd name="T55" fmla="*/ 203 h 483"/>
                  <a:gd name="T56" fmla="*/ 135 w 508"/>
                  <a:gd name="T57" fmla="*/ 246 h 483"/>
                  <a:gd name="T58" fmla="*/ 110 w 508"/>
                  <a:gd name="T59" fmla="*/ 288 h 483"/>
                  <a:gd name="T60" fmla="*/ 85 w 508"/>
                  <a:gd name="T61" fmla="*/ 330 h 483"/>
                  <a:gd name="T62" fmla="*/ 59 w 508"/>
                  <a:gd name="T63" fmla="*/ 373 h 483"/>
                  <a:gd name="T64" fmla="*/ 34 w 508"/>
                  <a:gd name="T65" fmla="*/ 406 h 483"/>
                  <a:gd name="T66" fmla="*/ 17 w 508"/>
                  <a:gd name="T67" fmla="*/ 440 h 483"/>
                  <a:gd name="T68" fmla="*/ 0 w 508"/>
                  <a:gd name="T69" fmla="*/ 474 h 483"/>
                  <a:gd name="T70" fmla="*/ 0 w 508"/>
                  <a:gd name="T71" fmla="*/ 474 h 483"/>
                  <a:gd name="T72" fmla="*/ 8 w 508"/>
                  <a:gd name="T73" fmla="*/ 483 h 48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08"/>
                  <a:gd name="T112" fmla="*/ 0 h 483"/>
                  <a:gd name="T113" fmla="*/ 508 w 508"/>
                  <a:gd name="T114" fmla="*/ 483 h 48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08" h="483">
                    <a:moveTo>
                      <a:pt x="8" y="483"/>
                    </a:moveTo>
                    <a:lnTo>
                      <a:pt x="8" y="483"/>
                    </a:lnTo>
                    <a:lnTo>
                      <a:pt x="25" y="449"/>
                    </a:lnTo>
                    <a:lnTo>
                      <a:pt x="51" y="415"/>
                    </a:lnTo>
                    <a:lnTo>
                      <a:pt x="68" y="373"/>
                    </a:lnTo>
                    <a:lnTo>
                      <a:pt x="93" y="339"/>
                    </a:lnTo>
                    <a:lnTo>
                      <a:pt x="118" y="296"/>
                    </a:lnTo>
                    <a:lnTo>
                      <a:pt x="144" y="254"/>
                    </a:lnTo>
                    <a:lnTo>
                      <a:pt x="169" y="212"/>
                    </a:lnTo>
                    <a:lnTo>
                      <a:pt x="203" y="169"/>
                    </a:lnTo>
                    <a:lnTo>
                      <a:pt x="237" y="135"/>
                    </a:lnTo>
                    <a:lnTo>
                      <a:pt x="271" y="102"/>
                    </a:lnTo>
                    <a:lnTo>
                      <a:pt x="305" y="76"/>
                    </a:lnTo>
                    <a:lnTo>
                      <a:pt x="347" y="51"/>
                    </a:lnTo>
                    <a:lnTo>
                      <a:pt x="381" y="34"/>
                    </a:lnTo>
                    <a:lnTo>
                      <a:pt x="423" y="17"/>
                    </a:lnTo>
                    <a:lnTo>
                      <a:pt x="466" y="17"/>
                    </a:lnTo>
                    <a:lnTo>
                      <a:pt x="508" y="17"/>
                    </a:lnTo>
                    <a:lnTo>
                      <a:pt x="508" y="8"/>
                    </a:lnTo>
                    <a:lnTo>
                      <a:pt x="466" y="0"/>
                    </a:lnTo>
                    <a:lnTo>
                      <a:pt x="423" y="8"/>
                    </a:lnTo>
                    <a:lnTo>
                      <a:pt x="373" y="17"/>
                    </a:lnTo>
                    <a:lnTo>
                      <a:pt x="339" y="34"/>
                    </a:lnTo>
                    <a:lnTo>
                      <a:pt x="296" y="59"/>
                    </a:lnTo>
                    <a:lnTo>
                      <a:pt x="262" y="93"/>
                    </a:lnTo>
                    <a:lnTo>
                      <a:pt x="229" y="127"/>
                    </a:lnTo>
                    <a:lnTo>
                      <a:pt x="195" y="161"/>
                    </a:lnTo>
                    <a:lnTo>
                      <a:pt x="161" y="203"/>
                    </a:lnTo>
                    <a:lnTo>
                      <a:pt x="135" y="246"/>
                    </a:lnTo>
                    <a:lnTo>
                      <a:pt x="110" y="288"/>
                    </a:lnTo>
                    <a:lnTo>
                      <a:pt x="85" y="330"/>
                    </a:lnTo>
                    <a:lnTo>
                      <a:pt x="59" y="373"/>
                    </a:lnTo>
                    <a:lnTo>
                      <a:pt x="34" y="406"/>
                    </a:lnTo>
                    <a:lnTo>
                      <a:pt x="17" y="440"/>
                    </a:lnTo>
                    <a:lnTo>
                      <a:pt x="0" y="474"/>
                    </a:lnTo>
                    <a:lnTo>
                      <a:pt x="8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5" name="Freeform 195"/>
              <p:cNvSpPr>
                <a:spLocks/>
              </p:cNvSpPr>
              <p:nvPr/>
            </p:nvSpPr>
            <p:spPr bwMode="auto">
              <a:xfrm>
                <a:off x="534" y="2135"/>
                <a:ext cx="127" cy="144"/>
              </a:xfrm>
              <a:custGeom>
                <a:avLst/>
                <a:gdLst>
                  <a:gd name="T0" fmla="*/ 118 w 127"/>
                  <a:gd name="T1" fmla="*/ 0 h 144"/>
                  <a:gd name="T2" fmla="*/ 101 w 127"/>
                  <a:gd name="T3" fmla="*/ 17 h 144"/>
                  <a:gd name="T4" fmla="*/ 84 w 127"/>
                  <a:gd name="T5" fmla="*/ 33 h 144"/>
                  <a:gd name="T6" fmla="*/ 67 w 127"/>
                  <a:gd name="T7" fmla="*/ 50 h 144"/>
                  <a:gd name="T8" fmla="*/ 50 w 127"/>
                  <a:gd name="T9" fmla="*/ 59 h 144"/>
                  <a:gd name="T10" fmla="*/ 34 w 127"/>
                  <a:gd name="T11" fmla="*/ 76 h 144"/>
                  <a:gd name="T12" fmla="*/ 25 w 127"/>
                  <a:gd name="T13" fmla="*/ 93 h 144"/>
                  <a:gd name="T14" fmla="*/ 8 w 127"/>
                  <a:gd name="T15" fmla="*/ 118 h 144"/>
                  <a:gd name="T16" fmla="*/ 0 w 127"/>
                  <a:gd name="T17" fmla="*/ 135 h 144"/>
                  <a:gd name="T18" fmla="*/ 17 w 127"/>
                  <a:gd name="T19" fmla="*/ 144 h 144"/>
                  <a:gd name="T20" fmla="*/ 25 w 127"/>
                  <a:gd name="T21" fmla="*/ 118 h 144"/>
                  <a:gd name="T22" fmla="*/ 34 w 127"/>
                  <a:gd name="T23" fmla="*/ 101 h 144"/>
                  <a:gd name="T24" fmla="*/ 42 w 127"/>
                  <a:gd name="T25" fmla="*/ 84 h 144"/>
                  <a:gd name="T26" fmla="*/ 59 w 127"/>
                  <a:gd name="T27" fmla="*/ 67 h 144"/>
                  <a:gd name="T28" fmla="*/ 76 w 127"/>
                  <a:gd name="T29" fmla="*/ 59 h 144"/>
                  <a:gd name="T30" fmla="*/ 93 w 127"/>
                  <a:gd name="T31" fmla="*/ 42 h 144"/>
                  <a:gd name="T32" fmla="*/ 110 w 127"/>
                  <a:gd name="T33" fmla="*/ 25 h 144"/>
                  <a:gd name="T34" fmla="*/ 127 w 127"/>
                  <a:gd name="T35" fmla="*/ 8 h 144"/>
                  <a:gd name="T36" fmla="*/ 118 w 127"/>
                  <a:gd name="T37" fmla="*/ 0 h 1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7"/>
                  <a:gd name="T58" fmla="*/ 0 h 144"/>
                  <a:gd name="T59" fmla="*/ 127 w 127"/>
                  <a:gd name="T60" fmla="*/ 144 h 1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7" h="144">
                    <a:moveTo>
                      <a:pt x="118" y="0"/>
                    </a:moveTo>
                    <a:lnTo>
                      <a:pt x="101" y="17"/>
                    </a:lnTo>
                    <a:lnTo>
                      <a:pt x="84" y="33"/>
                    </a:lnTo>
                    <a:lnTo>
                      <a:pt x="67" y="50"/>
                    </a:lnTo>
                    <a:lnTo>
                      <a:pt x="50" y="59"/>
                    </a:lnTo>
                    <a:lnTo>
                      <a:pt x="34" y="76"/>
                    </a:lnTo>
                    <a:lnTo>
                      <a:pt x="25" y="93"/>
                    </a:lnTo>
                    <a:lnTo>
                      <a:pt x="8" y="118"/>
                    </a:lnTo>
                    <a:lnTo>
                      <a:pt x="0" y="135"/>
                    </a:lnTo>
                    <a:lnTo>
                      <a:pt x="17" y="144"/>
                    </a:lnTo>
                    <a:lnTo>
                      <a:pt x="25" y="118"/>
                    </a:lnTo>
                    <a:lnTo>
                      <a:pt x="34" y="101"/>
                    </a:lnTo>
                    <a:lnTo>
                      <a:pt x="42" y="84"/>
                    </a:lnTo>
                    <a:lnTo>
                      <a:pt x="59" y="67"/>
                    </a:lnTo>
                    <a:lnTo>
                      <a:pt x="76" y="59"/>
                    </a:lnTo>
                    <a:lnTo>
                      <a:pt x="93" y="42"/>
                    </a:lnTo>
                    <a:lnTo>
                      <a:pt x="110" y="25"/>
                    </a:lnTo>
                    <a:lnTo>
                      <a:pt x="127" y="8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6" name="Freeform 196"/>
              <p:cNvSpPr>
                <a:spLocks/>
              </p:cNvSpPr>
              <p:nvPr/>
            </p:nvSpPr>
            <p:spPr bwMode="auto">
              <a:xfrm>
                <a:off x="856" y="1821"/>
                <a:ext cx="194" cy="102"/>
              </a:xfrm>
              <a:custGeom>
                <a:avLst/>
                <a:gdLst>
                  <a:gd name="T0" fmla="*/ 8 w 194"/>
                  <a:gd name="T1" fmla="*/ 102 h 102"/>
                  <a:gd name="T2" fmla="*/ 16 w 194"/>
                  <a:gd name="T3" fmla="*/ 93 h 102"/>
                  <a:gd name="T4" fmla="*/ 25 w 194"/>
                  <a:gd name="T5" fmla="*/ 85 h 102"/>
                  <a:gd name="T6" fmla="*/ 33 w 194"/>
                  <a:gd name="T7" fmla="*/ 76 h 102"/>
                  <a:gd name="T8" fmla="*/ 42 w 194"/>
                  <a:gd name="T9" fmla="*/ 68 h 102"/>
                  <a:gd name="T10" fmla="*/ 59 w 194"/>
                  <a:gd name="T11" fmla="*/ 59 h 102"/>
                  <a:gd name="T12" fmla="*/ 67 w 194"/>
                  <a:gd name="T13" fmla="*/ 51 h 102"/>
                  <a:gd name="T14" fmla="*/ 76 w 194"/>
                  <a:gd name="T15" fmla="*/ 43 h 102"/>
                  <a:gd name="T16" fmla="*/ 93 w 194"/>
                  <a:gd name="T17" fmla="*/ 43 h 102"/>
                  <a:gd name="T18" fmla="*/ 101 w 194"/>
                  <a:gd name="T19" fmla="*/ 34 h 102"/>
                  <a:gd name="T20" fmla="*/ 118 w 194"/>
                  <a:gd name="T21" fmla="*/ 26 h 102"/>
                  <a:gd name="T22" fmla="*/ 127 w 194"/>
                  <a:gd name="T23" fmla="*/ 26 h 102"/>
                  <a:gd name="T24" fmla="*/ 144 w 194"/>
                  <a:gd name="T25" fmla="*/ 17 h 102"/>
                  <a:gd name="T26" fmla="*/ 152 w 194"/>
                  <a:gd name="T27" fmla="*/ 17 h 102"/>
                  <a:gd name="T28" fmla="*/ 169 w 194"/>
                  <a:gd name="T29" fmla="*/ 17 h 102"/>
                  <a:gd name="T30" fmla="*/ 177 w 194"/>
                  <a:gd name="T31" fmla="*/ 9 h 102"/>
                  <a:gd name="T32" fmla="*/ 194 w 194"/>
                  <a:gd name="T33" fmla="*/ 9 h 102"/>
                  <a:gd name="T34" fmla="*/ 194 w 194"/>
                  <a:gd name="T35" fmla="*/ 0 h 102"/>
                  <a:gd name="T36" fmla="*/ 177 w 194"/>
                  <a:gd name="T37" fmla="*/ 0 h 102"/>
                  <a:gd name="T38" fmla="*/ 160 w 194"/>
                  <a:gd name="T39" fmla="*/ 0 h 102"/>
                  <a:gd name="T40" fmla="*/ 152 w 194"/>
                  <a:gd name="T41" fmla="*/ 0 h 102"/>
                  <a:gd name="T42" fmla="*/ 135 w 194"/>
                  <a:gd name="T43" fmla="*/ 9 h 102"/>
                  <a:gd name="T44" fmla="*/ 127 w 194"/>
                  <a:gd name="T45" fmla="*/ 9 h 102"/>
                  <a:gd name="T46" fmla="*/ 110 w 194"/>
                  <a:gd name="T47" fmla="*/ 17 h 102"/>
                  <a:gd name="T48" fmla="*/ 101 w 194"/>
                  <a:gd name="T49" fmla="*/ 17 h 102"/>
                  <a:gd name="T50" fmla="*/ 84 w 194"/>
                  <a:gd name="T51" fmla="*/ 26 h 102"/>
                  <a:gd name="T52" fmla="*/ 76 w 194"/>
                  <a:gd name="T53" fmla="*/ 34 h 102"/>
                  <a:gd name="T54" fmla="*/ 59 w 194"/>
                  <a:gd name="T55" fmla="*/ 43 h 102"/>
                  <a:gd name="T56" fmla="*/ 50 w 194"/>
                  <a:gd name="T57" fmla="*/ 43 h 102"/>
                  <a:gd name="T58" fmla="*/ 33 w 194"/>
                  <a:gd name="T59" fmla="*/ 51 h 102"/>
                  <a:gd name="T60" fmla="*/ 25 w 194"/>
                  <a:gd name="T61" fmla="*/ 59 h 102"/>
                  <a:gd name="T62" fmla="*/ 16 w 194"/>
                  <a:gd name="T63" fmla="*/ 68 h 102"/>
                  <a:gd name="T64" fmla="*/ 8 w 194"/>
                  <a:gd name="T65" fmla="*/ 85 h 102"/>
                  <a:gd name="T66" fmla="*/ 0 w 194"/>
                  <a:gd name="T67" fmla="*/ 93 h 102"/>
                  <a:gd name="T68" fmla="*/ 8 w 194"/>
                  <a:gd name="T69" fmla="*/ 102 h 1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94"/>
                  <a:gd name="T106" fmla="*/ 0 h 102"/>
                  <a:gd name="T107" fmla="*/ 194 w 194"/>
                  <a:gd name="T108" fmla="*/ 102 h 1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94" h="102">
                    <a:moveTo>
                      <a:pt x="8" y="102"/>
                    </a:moveTo>
                    <a:lnTo>
                      <a:pt x="16" y="93"/>
                    </a:lnTo>
                    <a:lnTo>
                      <a:pt x="25" y="85"/>
                    </a:lnTo>
                    <a:lnTo>
                      <a:pt x="33" y="76"/>
                    </a:lnTo>
                    <a:lnTo>
                      <a:pt x="42" y="68"/>
                    </a:lnTo>
                    <a:lnTo>
                      <a:pt x="59" y="59"/>
                    </a:lnTo>
                    <a:lnTo>
                      <a:pt x="67" y="51"/>
                    </a:lnTo>
                    <a:lnTo>
                      <a:pt x="76" y="43"/>
                    </a:lnTo>
                    <a:lnTo>
                      <a:pt x="93" y="43"/>
                    </a:lnTo>
                    <a:lnTo>
                      <a:pt x="101" y="34"/>
                    </a:lnTo>
                    <a:lnTo>
                      <a:pt x="118" y="26"/>
                    </a:lnTo>
                    <a:lnTo>
                      <a:pt x="127" y="26"/>
                    </a:lnTo>
                    <a:lnTo>
                      <a:pt x="144" y="17"/>
                    </a:lnTo>
                    <a:lnTo>
                      <a:pt x="152" y="17"/>
                    </a:lnTo>
                    <a:lnTo>
                      <a:pt x="169" y="17"/>
                    </a:lnTo>
                    <a:lnTo>
                      <a:pt x="177" y="9"/>
                    </a:lnTo>
                    <a:lnTo>
                      <a:pt x="194" y="9"/>
                    </a:lnTo>
                    <a:lnTo>
                      <a:pt x="194" y="0"/>
                    </a:lnTo>
                    <a:lnTo>
                      <a:pt x="177" y="0"/>
                    </a:lnTo>
                    <a:lnTo>
                      <a:pt x="160" y="0"/>
                    </a:lnTo>
                    <a:lnTo>
                      <a:pt x="152" y="0"/>
                    </a:lnTo>
                    <a:lnTo>
                      <a:pt x="135" y="9"/>
                    </a:lnTo>
                    <a:lnTo>
                      <a:pt x="127" y="9"/>
                    </a:lnTo>
                    <a:lnTo>
                      <a:pt x="110" y="17"/>
                    </a:lnTo>
                    <a:lnTo>
                      <a:pt x="101" y="17"/>
                    </a:lnTo>
                    <a:lnTo>
                      <a:pt x="84" y="26"/>
                    </a:lnTo>
                    <a:lnTo>
                      <a:pt x="76" y="34"/>
                    </a:lnTo>
                    <a:lnTo>
                      <a:pt x="59" y="43"/>
                    </a:lnTo>
                    <a:lnTo>
                      <a:pt x="50" y="43"/>
                    </a:lnTo>
                    <a:lnTo>
                      <a:pt x="33" y="51"/>
                    </a:lnTo>
                    <a:lnTo>
                      <a:pt x="25" y="59"/>
                    </a:lnTo>
                    <a:lnTo>
                      <a:pt x="16" y="68"/>
                    </a:lnTo>
                    <a:lnTo>
                      <a:pt x="8" y="85"/>
                    </a:lnTo>
                    <a:lnTo>
                      <a:pt x="0" y="93"/>
                    </a:lnTo>
                    <a:lnTo>
                      <a:pt x="8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7" name="Freeform 197"/>
              <p:cNvSpPr>
                <a:spLocks/>
              </p:cNvSpPr>
              <p:nvPr/>
            </p:nvSpPr>
            <p:spPr bwMode="auto">
              <a:xfrm>
                <a:off x="0" y="2016"/>
                <a:ext cx="203" cy="178"/>
              </a:xfrm>
              <a:custGeom>
                <a:avLst/>
                <a:gdLst>
                  <a:gd name="T0" fmla="*/ 102 w 203"/>
                  <a:gd name="T1" fmla="*/ 178 h 178"/>
                  <a:gd name="T2" fmla="*/ 119 w 203"/>
                  <a:gd name="T3" fmla="*/ 178 h 178"/>
                  <a:gd name="T4" fmla="*/ 144 w 203"/>
                  <a:gd name="T5" fmla="*/ 169 h 178"/>
                  <a:gd name="T6" fmla="*/ 161 w 203"/>
                  <a:gd name="T7" fmla="*/ 161 h 178"/>
                  <a:gd name="T8" fmla="*/ 178 w 203"/>
                  <a:gd name="T9" fmla="*/ 152 h 178"/>
                  <a:gd name="T10" fmla="*/ 186 w 203"/>
                  <a:gd name="T11" fmla="*/ 136 h 178"/>
                  <a:gd name="T12" fmla="*/ 195 w 203"/>
                  <a:gd name="T13" fmla="*/ 127 h 178"/>
                  <a:gd name="T14" fmla="*/ 203 w 203"/>
                  <a:gd name="T15" fmla="*/ 110 h 178"/>
                  <a:gd name="T16" fmla="*/ 203 w 203"/>
                  <a:gd name="T17" fmla="*/ 93 h 178"/>
                  <a:gd name="T18" fmla="*/ 203 w 203"/>
                  <a:gd name="T19" fmla="*/ 68 h 178"/>
                  <a:gd name="T20" fmla="*/ 195 w 203"/>
                  <a:gd name="T21" fmla="*/ 51 h 178"/>
                  <a:gd name="T22" fmla="*/ 186 w 203"/>
                  <a:gd name="T23" fmla="*/ 42 h 178"/>
                  <a:gd name="T24" fmla="*/ 178 w 203"/>
                  <a:gd name="T25" fmla="*/ 25 h 178"/>
                  <a:gd name="T26" fmla="*/ 161 w 203"/>
                  <a:gd name="T27" fmla="*/ 17 h 178"/>
                  <a:gd name="T28" fmla="*/ 144 w 203"/>
                  <a:gd name="T29" fmla="*/ 8 h 178"/>
                  <a:gd name="T30" fmla="*/ 119 w 203"/>
                  <a:gd name="T31" fmla="*/ 0 h 178"/>
                  <a:gd name="T32" fmla="*/ 102 w 203"/>
                  <a:gd name="T33" fmla="*/ 0 h 178"/>
                  <a:gd name="T34" fmla="*/ 85 w 203"/>
                  <a:gd name="T35" fmla="*/ 0 h 178"/>
                  <a:gd name="T36" fmla="*/ 59 w 203"/>
                  <a:gd name="T37" fmla="*/ 8 h 178"/>
                  <a:gd name="T38" fmla="*/ 42 w 203"/>
                  <a:gd name="T39" fmla="*/ 17 h 178"/>
                  <a:gd name="T40" fmla="*/ 25 w 203"/>
                  <a:gd name="T41" fmla="*/ 25 h 178"/>
                  <a:gd name="T42" fmla="*/ 17 w 203"/>
                  <a:gd name="T43" fmla="*/ 42 h 178"/>
                  <a:gd name="T44" fmla="*/ 8 w 203"/>
                  <a:gd name="T45" fmla="*/ 51 h 178"/>
                  <a:gd name="T46" fmla="*/ 0 w 203"/>
                  <a:gd name="T47" fmla="*/ 68 h 178"/>
                  <a:gd name="T48" fmla="*/ 0 w 203"/>
                  <a:gd name="T49" fmla="*/ 93 h 178"/>
                  <a:gd name="T50" fmla="*/ 0 w 203"/>
                  <a:gd name="T51" fmla="*/ 110 h 178"/>
                  <a:gd name="T52" fmla="*/ 8 w 203"/>
                  <a:gd name="T53" fmla="*/ 127 h 178"/>
                  <a:gd name="T54" fmla="*/ 17 w 203"/>
                  <a:gd name="T55" fmla="*/ 136 h 178"/>
                  <a:gd name="T56" fmla="*/ 25 w 203"/>
                  <a:gd name="T57" fmla="*/ 152 h 178"/>
                  <a:gd name="T58" fmla="*/ 42 w 203"/>
                  <a:gd name="T59" fmla="*/ 161 h 178"/>
                  <a:gd name="T60" fmla="*/ 59 w 203"/>
                  <a:gd name="T61" fmla="*/ 169 h 178"/>
                  <a:gd name="T62" fmla="*/ 85 w 203"/>
                  <a:gd name="T63" fmla="*/ 178 h 178"/>
                  <a:gd name="T64" fmla="*/ 102 w 203"/>
                  <a:gd name="T65" fmla="*/ 178 h 1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03"/>
                  <a:gd name="T100" fmla="*/ 0 h 178"/>
                  <a:gd name="T101" fmla="*/ 203 w 203"/>
                  <a:gd name="T102" fmla="*/ 178 h 17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03" h="178">
                    <a:moveTo>
                      <a:pt x="102" y="178"/>
                    </a:moveTo>
                    <a:lnTo>
                      <a:pt x="119" y="178"/>
                    </a:lnTo>
                    <a:lnTo>
                      <a:pt x="144" y="169"/>
                    </a:lnTo>
                    <a:lnTo>
                      <a:pt x="161" y="161"/>
                    </a:lnTo>
                    <a:lnTo>
                      <a:pt x="178" y="152"/>
                    </a:lnTo>
                    <a:lnTo>
                      <a:pt x="186" y="136"/>
                    </a:lnTo>
                    <a:lnTo>
                      <a:pt x="195" y="127"/>
                    </a:lnTo>
                    <a:lnTo>
                      <a:pt x="203" y="110"/>
                    </a:lnTo>
                    <a:lnTo>
                      <a:pt x="203" y="93"/>
                    </a:lnTo>
                    <a:lnTo>
                      <a:pt x="203" y="68"/>
                    </a:lnTo>
                    <a:lnTo>
                      <a:pt x="195" y="51"/>
                    </a:lnTo>
                    <a:lnTo>
                      <a:pt x="186" y="42"/>
                    </a:lnTo>
                    <a:lnTo>
                      <a:pt x="178" y="25"/>
                    </a:lnTo>
                    <a:lnTo>
                      <a:pt x="161" y="17"/>
                    </a:lnTo>
                    <a:lnTo>
                      <a:pt x="144" y="8"/>
                    </a:lnTo>
                    <a:lnTo>
                      <a:pt x="119" y="0"/>
                    </a:lnTo>
                    <a:lnTo>
                      <a:pt x="102" y="0"/>
                    </a:lnTo>
                    <a:lnTo>
                      <a:pt x="85" y="0"/>
                    </a:lnTo>
                    <a:lnTo>
                      <a:pt x="59" y="8"/>
                    </a:lnTo>
                    <a:lnTo>
                      <a:pt x="42" y="17"/>
                    </a:lnTo>
                    <a:lnTo>
                      <a:pt x="25" y="25"/>
                    </a:lnTo>
                    <a:lnTo>
                      <a:pt x="17" y="42"/>
                    </a:lnTo>
                    <a:lnTo>
                      <a:pt x="8" y="51"/>
                    </a:lnTo>
                    <a:lnTo>
                      <a:pt x="0" y="68"/>
                    </a:lnTo>
                    <a:lnTo>
                      <a:pt x="0" y="93"/>
                    </a:lnTo>
                    <a:lnTo>
                      <a:pt x="0" y="110"/>
                    </a:lnTo>
                    <a:lnTo>
                      <a:pt x="8" y="127"/>
                    </a:lnTo>
                    <a:lnTo>
                      <a:pt x="17" y="136"/>
                    </a:lnTo>
                    <a:lnTo>
                      <a:pt x="25" y="152"/>
                    </a:lnTo>
                    <a:lnTo>
                      <a:pt x="42" y="161"/>
                    </a:lnTo>
                    <a:lnTo>
                      <a:pt x="59" y="169"/>
                    </a:lnTo>
                    <a:lnTo>
                      <a:pt x="85" y="178"/>
                    </a:lnTo>
                    <a:lnTo>
                      <a:pt x="102" y="1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8" name="Freeform 198"/>
              <p:cNvSpPr>
                <a:spLocks/>
              </p:cNvSpPr>
              <p:nvPr/>
            </p:nvSpPr>
            <p:spPr bwMode="auto">
              <a:xfrm>
                <a:off x="102" y="2109"/>
                <a:ext cx="110" cy="93"/>
              </a:xfrm>
              <a:custGeom>
                <a:avLst/>
                <a:gdLst>
                  <a:gd name="T0" fmla="*/ 93 w 110"/>
                  <a:gd name="T1" fmla="*/ 0 h 93"/>
                  <a:gd name="T2" fmla="*/ 93 w 110"/>
                  <a:gd name="T3" fmla="*/ 0 h 93"/>
                  <a:gd name="T4" fmla="*/ 93 w 110"/>
                  <a:gd name="T5" fmla="*/ 17 h 93"/>
                  <a:gd name="T6" fmla="*/ 84 w 110"/>
                  <a:gd name="T7" fmla="*/ 26 h 93"/>
                  <a:gd name="T8" fmla="*/ 76 w 110"/>
                  <a:gd name="T9" fmla="*/ 43 h 93"/>
                  <a:gd name="T10" fmla="*/ 67 w 110"/>
                  <a:gd name="T11" fmla="*/ 51 h 93"/>
                  <a:gd name="T12" fmla="*/ 50 w 110"/>
                  <a:gd name="T13" fmla="*/ 59 h 93"/>
                  <a:gd name="T14" fmla="*/ 34 w 110"/>
                  <a:gd name="T15" fmla="*/ 68 h 93"/>
                  <a:gd name="T16" fmla="*/ 17 w 110"/>
                  <a:gd name="T17" fmla="*/ 76 h 93"/>
                  <a:gd name="T18" fmla="*/ 0 w 110"/>
                  <a:gd name="T19" fmla="*/ 76 h 93"/>
                  <a:gd name="T20" fmla="*/ 0 w 110"/>
                  <a:gd name="T21" fmla="*/ 93 h 93"/>
                  <a:gd name="T22" fmla="*/ 25 w 110"/>
                  <a:gd name="T23" fmla="*/ 85 h 93"/>
                  <a:gd name="T24" fmla="*/ 42 w 110"/>
                  <a:gd name="T25" fmla="*/ 85 h 93"/>
                  <a:gd name="T26" fmla="*/ 59 w 110"/>
                  <a:gd name="T27" fmla="*/ 76 h 93"/>
                  <a:gd name="T28" fmla="*/ 76 w 110"/>
                  <a:gd name="T29" fmla="*/ 59 h 93"/>
                  <a:gd name="T30" fmla="*/ 93 w 110"/>
                  <a:gd name="T31" fmla="*/ 51 h 93"/>
                  <a:gd name="T32" fmla="*/ 101 w 110"/>
                  <a:gd name="T33" fmla="*/ 34 h 93"/>
                  <a:gd name="T34" fmla="*/ 101 w 110"/>
                  <a:gd name="T35" fmla="*/ 17 h 93"/>
                  <a:gd name="T36" fmla="*/ 110 w 110"/>
                  <a:gd name="T37" fmla="*/ 0 h 93"/>
                  <a:gd name="T38" fmla="*/ 110 w 110"/>
                  <a:gd name="T39" fmla="*/ 0 h 93"/>
                  <a:gd name="T40" fmla="*/ 93 w 110"/>
                  <a:gd name="T41" fmla="*/ 0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0"/>
                  <a:gd name="T64" fmla="*/ 0 h 93"/>
                  <a:gd name="T65" fmla="*/ 110 w 110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0" h="93">
                    <a:moveTo>
                      <a:pt x="93" y="0"/>
                    </a:moveTo>
                    <a:lnTo>
                      <a:pt x="93" y="0"/>
                    </a:lnTo>
                    <a:lnTo>
                      <a:pt x="93" y="17"/>
                    </a:lnTo>
                    <a:lnTo>
                      <a:pt x="84" y="26"/>
                    </a:lnTo>
                    <a:lnTo>
                      <a:pt x="76" y="43"/>
                    </a:lnTo>
                    <a:lnTo>
                      <a:pt x="67" y="51"/>
                    </a:lnTo>
                    <a:lnTo>
                      <a:pt x="50" y="59"/>
                    </a:lnTo>
                    <a:lnTo>
                      <a:pt x="34" y="68"/>
                    </a:lnTo>
                    <a:lnTo>
                      <a:pt x="17" y="76"/>
                    </a:lnTo>
                    <a:lnTo>
                      <a:pt x="0" y="76"/>
                    </a:lnTo>
                    <a:lnTo>
                      <a:pt x="0" y="93"/>
                    </a:lnTo>
                    <a:lnTo>
                      <a:pt x="25" y="85"/>
                    </a:lnTo>
                    <a:lnTo>
                      <a:pt x="42" y="85"/>
                    </a:lnTo>
                    <a:lnTo>
                      <a:pt x="59" y="76"/>
                    </a:lnTo>
                    <a:lnTo>
                      <a:pt x="76" y="59"/>
                    </a:lnTo>
                    <a:lnTo>
                      <a:pt x="93" y="51"/>
                    </a:lnTo>
                    <a:lnTo>
                      <a:pt x="101" y="34"/>
                    </a:lnTo>
                    <a:lnTo>
                      <a:pt x="101" y="17"/>
                    </a:lnTo>
                    <a:lnTo>
                      <a:pt x="110" y="0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79" name="Freeform 199"/>
              <p:cNvSpPr>
                <a:spLocks/>
              </p:cNvSpPr>
              <p:nvPr/>
            </p:nvSpPr>
            <p:spPr bwMode="auto">
              <a:xfrm>
                <a:off x="102" y="2008"/>
                <a:ext cx="110" cy="101"/>
              </a:xfrm>
              <a:custGeom>
                <a:avLst/>
                <a:gdLst>
                  <a:gd name="T0" fmla="*/ 0 w 110"/>
                  <a:gd name="T1" fmla="*/ 16 h 101"/>
                  <a:gd name="T2" fmla="*/ 0 w 110"/>
                  <a:gd name="T3" fmla="*/ 16 h 101"/>
                  <a:gd name="T4" fmla="*/ 17 w 110"/>
                  <a:gd name="T5" fmla="*/ 16 h 101"/>
                  <a:gd name="T6" fmla="*/ 34 w 110"/>
                  <a:gd name="T7" fmla="*/ 25 h 101"/>
                  <a:gd name="T8" fmla="*/ 50 w 110"/>
                  <a:gd name="T9" fmla="*/ 33 h 101"/>
                  <a:gd name="T10" fmla="*/ 67 w 110"/>
                  <a:gd name="T11" fmla="*/ 42 h 101"/>
                  <a:gd name="T12" fmla="*/ 76 w 110"/>
                  <a:gd name="T13" fmla="*/ 50 h 101"/>
                  <a:gd name="T14" fmla="*/ 84 w 110"/>
                  <a:gd name="T15" fmla="*/ 67 h 101"/>
                  <a:gd name="T16" fmla="*/ 93 w 110"/>
                  <a:gd name="T17" fmla="*/ 84 h 101"/>
                  <a:gd name="T18" fmla="*/ 93 w 110"/>
                  <a:gd name="T19" fmla="*/ 101 h 101"/>
                  <a:gd name="T20" fmla="*/ 110 w 110"/>
                  <a:gd name="T21" fmla="*/ 101 h 101"/>
                  <a:gd name="T22" fmla="*/ 101 w 110"/>
                  <a:gd name="T23" fmla="*/ 76 h 101"/>
                  <a:gd name="T24" fmla="*/ 101 w 110"/>
                  <a:gd name="T25" fmla="*/ 59 h 101"/>
                  <a:gd name="T26" fmla="*/ 93 w 110"/>
                  <a:gd name="T27" fmla="*/ 42 h 101"/>
                  <a:gd name="T28" fmla="*/ 76 w 110"/>
                  <a:gd name="T29" fmla="*/ 33 h 101"/>
                  <a:gd name="T30" fmla="*/ 59 w 110"/>
                  <a:gd name="T31" fmla="*/ 16 h 101"/>
                  <a:gd name="T32" fmla="*/ 42 w 110"/>
                  <a:gd name="T33" fmla="*/ 8 h 101"/>
                  <a:gd name="T34" fmla="*/ 25 w 110"/>
                  <a:gd name="T35" fmla="*/ 8 h 101"/>
                  <a:gd name="T36" fmla="*/ 0 w 110"/>
                  <a:gd name="T37" fmla="*/ 0 h 101"/>
                  <a:gd name="T38" fmla="*/ 0 w 110"/>
                  <a:gd name="T39" fmla="*/ 0 h 101"/>
                  <a:gd name="T40" fmla="*/ 0 w 110"/>
                  <a:gd name="T41" fmla="*/ 16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0"/>
                  <a:gd name="T64" fmla="*/ 0 h 101"/>
                  <a:gd name="T65" fmla="*/ 110 w 110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0" h="101">
                    <a:moveTo>
                      <a:pt x="0" y="16"/>
                    </a:moveTo>
                    <a:lnTo>
                      <a:pt x="0" y="16"/>
                    </a:lnTo>
                    <a:lnTo>
                      <a:pt x="17" y="16"/>
                    </a:lnTo>
                    <a:lnTo>
                      <a:pt x="34" y="25"/>
                    </a:lnTo>
                    <a:lnTo>
                      <a:pt x="50" y="33"/>
                    </a:lnTo>
                    <a:lnTo>
                      <a:pt x="67" y="42"/>
                    </a:lnTo>
                    <a:lnTo>
                      <a:pt x="76" y="50"/>
                    </a:lnTo>
                    <a:lnTo>
                      <a:pt x="84" y="67"/>
                    </a:lnTo>
                    <a:lnTo>
                      <a:pt x="93" y="84"/>
                    </a:lnTo>
                    <a:lnTo>
                      <a:pt x="93" y="101"/>
                    </a:lnTo>
                    <a:lnTo>
                      <a:pt x="110" y="101"/>
                    </a:lnTo>
                    <a:lnTo>
                      <a:pt x="101" y="76"/>
                    </a:lnTo>
                    <a:lnTo>
                      <a:pt x="101" y="59"/>
                    </a:lnTo>
                    <a:lnTo>
                      <a:pt x="93" y="42"/>
                    </a:lnTo>
                    <a:lnTo>
                      <a:pt x="76" y="33"/>
                    </a:lnTo>
                    <a:lnTo>
                      <a:pt x="59" y="16"/>
                    </a:lnTo>
                    <a:lnTo>
                      <a:pt x="42" y="8"/>
                    </a:lnTo>
                    <a:lnTo>
                      <a:pt x="25" y="8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80" name="Freeform 200"/>
              <p:cNvSpPr>
                <a:spLocks/>
              </p:cNvSpPr>
              <p:nvPr/>
            </p:nvSpPr>
            <p:spPr bwMode="auto">
              <a:xfrm>
                <a:off x="-8" y="2008"/>
                <a:ext cx="110" cy="101"/>
              </a:xfrm>
              <a:custGeom>
                <a:avLst/>
                <a:gdLst>
                  <a:gd name="T0" fmla="*/ 16 w 110"/>
                  <a:gd name="T1" fmla="*/ 101 h 101"/>
                  <a:gd name="T2" fmla="*/ 16 w 110"/>
                  <a:gd name="T3" fmla="*/ 101 h 101"/>
                  <a:gd name="T4" fmla="*/ 16 w 110"/>
                  <a:gd name="T5" fmla="*/ 84 h 101"/>
                  <a:gd name="T6" fmla="*/ 25 w 110"/>
                  <a:gd name="T7" fmla="*/ 67 h 101"/>
                  <a:gd name="T8" fmla="*/ 33 w 110"/>
                  <a:gd name="T9" fmla="*/ 50 h 101"/>
                  <a:gd name="T10" fmla="*/ 42 w 110"/>
                  <a:gd name="T11" fmla="*/ 42 h 101"/>
                  <a:gd name="T12" fmla="*/ 59 w 110"/>
                  <a:gd name="T13" fmla="*/ 33 h 101"/>
                  <a:gd name="T14" fmla="*/ 76 w 110"/>
                  <a:gd name="T15" fmla="*/ 25 h 101"/>
                  <a:gd name="T16" fmla="*/ 93 w 110"/>
                  <a:gd name="T17" fmla="*/ 16 h 101"/>
                  <a:gd name="T18" fmla="*/ 110 w 110"/>
                  <a:gd name="T19" fmla="*/ 16 h 101"/>
                  <a:gd name="T20" fmla="*/ 110 w 110"/>
                  <a:gd name="T21" fmla="*/ 0 h 101"/>
                  <a:gd name="T22" fmla="*/ 84 w 110"/>
                  <a:gd name="T23" fmla="*/ 8 h 101"/>
                  <a:gd name="T24" fmla="*/ 67 w 110"/>
                  <a:gd name="T25" fmla="*/ 8 h 101"/>
                  <a:gd name="T26" fmla="*/ 50 w 110"/>
                  <a:gd name="T27" fmla="*/ 16 h 101"/>
                  <a:gd name="T28" fmla="*/ 33 w 110"/>
                  <a:gd name="T29" fmla="*/ 33 h 101"/>
                  <a:gd name="T30" fmla="*/ 16 w 110"/>
                  <a:gd name="T31" fmla="*/ 42 h 101"/>
                  <a:gd name="T32" fmla="*/ 8 w 110"/>
                  <a:gd name="T33" fmla="*/ 59 h 101"/>
                  <a:gd name="T34" fmla="*/ 8 w 110"/>
                  <a:gd name="T35" fmla="*/ 76 h 101"/>
                  <a:gd name="T36" fmla="*/ 0 w 110"/>
                  <a:gd name="T37" fmla="*/ 101 h 101"/>
                  <a:gd name="T38" fmla="*/ 0 w 110"/>
                  <a:gd name="T39" fmla="*/ 101 h 101"/>
                  <a:gd name="T40" fmla="*/ 16 w 110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0"/>
                  <a:gd name="T64" fmla="*/ 0 h 101"/>
                  <a:gd name="T65" fmla="*/ 110 w 110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0" h="101">
                    <a:moveTo>
                      <a:pt x="16" y="101"/>
                    </a:moveTo>
                    <a:lnTo>
                      <a:pt x="16" y="101"/>
                    </a:lnTo>
                    <a:lnTo>
                      <a:pt x="16" y="84"/>
                    </a:lnTo>
                    <a:lnTo>
                      <a:pt x="25" y="67"/>
                    </a:lnTo>
                    <a:lnTo>
                      <a:pt x="33" y="50"/>
                    </a:lnTo>
                    <a:lnTo>
                      <a:pt x="42" y="42"/>
                    </a:lnTo>
                    <a:lnTo>
                      <a:pt x="59" y="33"/>
                    </a:lnTo>
                    <a:lnTo>
                      <a:pt x="76" y="25"/>
                    </a:lnTo>
                    <a:lnTo>
                      <a:pt x="93" y="16"/>
                    </a:lnTo>
                    <a:lnTo>
                      <a:pt x="110" y="16"/>
                    </a:lnTo>
                    <a:lnTo>
                      <a:pt x="110" y="0"/>
                    </a:lnTo>
                    <a:lnTo>
                      <a:pt x="84" y="8"/>
                    </a:lnTo>
                    <a:lnTo>
                      <a:pt x="67" y="8"/>
                    </a:lnTo>
                    <a:lnTo>
                      <a:pt x="50" y="16"/>
                    </a:lnTo>
                    <a:lnTo>
                      <a:pt x="33" y="33"/>
                    </a:lnTo>
                    <a:lnTo>
                      <a:pt x="16" y="42"/>
                    </a:lnTo>
                    <a:lnTo>
                      <a:pt x="8" y="59"/>
                    </a:lnTo>
                    <a:lnTo>
                      <a:pt x="8" y="76"/>
                    </a:lnTo>
                    <a:lnTo>
                      <a:pt x="0" y="101"/>
                    </a:lnTo>
                    <a:lnTo>
                      <a:pt x="16" y="10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81" name="Freeform 201"/>
              <p:cNvSpPr>
                <a:spLocks/>
              </p:cNvSpPr>
              <p:nvPr/>
            </p:nvSpPr>
            <p:spPr bwMode="auto">
              <a:xfrm>
                <a:off x="-8" y="2109"/>
                <a:ext cx="110" cy="93"/>
              </a:xfrm>
              <a:custGeom>
                <a:avLst/>
                <a:gdLst>
                  <a:gd name="T0" fmla="*/ 110 w 110"/>
                  <a:gd name="T1" fmla="*/ 76 h 93"/>
                  <a:gd name="T2" fmla="*/ 110 w 110"/>
                  <a:gd name="T3" fmla="*/ 76 h 93"/>
                  <a:gd name="T4" fmla="*/ 93 w 110"/>
                  <a:gd name="T5" fmla="*/ 76 h 93"/>
                  <a:gd name="T6" fmla="*/ 76 w 110"/>
                  <a:gd name="T7" fmla="*/ 68 h 93"/>
                  <a:gd name="T8" fmla="*/ 59 w 110"/>
                  <a:gd name="T9" fmla="*/ 59 h 93"/>
                  <a:gd name="T10" fmla="*/ 42 w 110"/>
                  <a:gd name="T11" fmla="*/ 51 h 93"/>
                  <a:gd name="T12" fmla="*/ 33 w 110"/>
                  <a:gd name="T13" fmla="*/ 43 h 93"/>
                  <a:gd name="T14" fmla="*/ 25 w 110"/>
                  <a:gd name="T15" fmla="*/ 26 h 93"/>
                  <a:gd name="T16" fmla="*/ 16 w 110"/>
                  <a:gd name="T17" fmla="*/ 17 h 93"/>
                  <a:gd name="T18" fmla="*/ 16 w 110"/>
                  <a:gd name="T19" fmla="*/ 0 h 93"/>
                  <a:gd name="T20" fmla="*/ 0 w 110"/>
                  <a:gd name="T21" fmla="*/ 0 h 93"/>
                  <a:gd name="T22" fmla="*/ 8 w 110"/>
                  <a:gd name="T23" fmla="*/ 17 h 93"/>
                  <a:gd name="T24" fmla="*/ 8 w 110"/>
                  <a:gd name="T25" fmla="*/ 34 h 93"/>
                  <a:gd name="T26" fmla="*/ 16 w 110"/>
                  <a:gd name="T27" fmla="*/ 51 h 93"/>
                  <a:gd name="T28" fmla="*/ 33 w 110"/>
                  <a:gd name="T29" fmla="*/ 59 h 93"/>
                  <a:gd name="T30" fmla="*/ 50 w 110"/>
                  <a:gd name="T31" fmla="*/ 76 h 93"/>
                  <a:gd name="T32" fmla="*/ 67 w 110"/>
                  <a:gd name="T33" fmla="*/ 85 h 93"/>
                  <a:gd name="T34" fmla="*/ 84 w 110"/>
                  <a:gd name="T35" fmla="*/ 85 h 93"/>
                  <a:gd name="T36" fmla="*/ 110 w 110"/>
                  <a:gd name="T37" fmla="*/ 93 h 93"/>
                  <a:gd name="T38" fmla="*/ 110 w 110"/>
                  <a:gd name="T39" fmla="*/ 93 h 93"/>
                  <a:gd name="T40" fmla="*/ 110 w 110"/>
                  <a:gd name="T41" fmla="*/ 76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0"/>
                  <a:gd name="T64" fmla="*/ 0 h 93"/>
                  <a:gd name="T65" fmla="*/ 110 w 110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0" h="93">
                    <a:moveTo>
                      <a:pt x="110" y="76"/>
                    </a:moveTo>
                    <a:lnTo>
                      <a:pt x="110" y="76"/>
                    </a:lnTo>
                    <a:lnTo>
                      <a:pt x="93" y="76"/>
                    </a:lnTo>
                    <a:lnTo>
                      <a:pt x="76" y="68"/>
                    </a:lnTo>
                    <a:lnTo>
                      <a:pt x="59" y="59"/>
                    </a:lnTo>
                    <a:lnTo>
                      <a:pt x="42" y="51"/>
                    </a:lnTo>
                    <a:lnTo>
                      <a:pt x="33" y="43"/>
                    </a:lnTo>
                    <a:lnTo>
                      <a:pt x="25" y="26"/>
                    </a:lnTo>
                    <a:lnTo>
                      <a:pt x="16" y="17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8" y="34"/>
                    </a:lnTo>
                    <a:lnTo>
                      <a:pt x="16" y="51"/>
                    </a:lnTo>
                    <a:lnTo>
                      <a:pt x="33" y="59"/>
                    </a:lnTo>
                    <a:lnTo>
                      <a:pt x="50" y="76"/>
                    </a:lnTo>
                    <a:lnTo>
                      <a:pt x="67" y="85"/>
                    </a:lnTo>
                    <a:lnTo>
                      <a:pt x="84" y="85"/>
                    </a:lnTo>
                    <a:lnTo>
                      <a:pt x="110" y="93"/>
                    </a:lnTo>
                    <a:lnTo>
                      <a:pt x="110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764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MIL03001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Picture 3" descr="01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30163"/>
            <a:ext cx="9144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Buom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09800"/>
            <a:ext cx="12573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Buom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520" flipV="1">
            <a:off x="3341689" y="2819400"/>
            <a:ext cx="1133475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WordArt 6"/>
          <p:cNvSpPr>
            <a:spLocks noChangeArrowheads="1" noChangeShapeType="1" noTextEdit="1"/>
          </p:cNvSpPr>
          <p:nvPr/>
        </p:nvSpPr>
        <p:spPr bwMode="auto">
          <a:xfrm>
            <a:off x="2438400" y="609600"/>
            <a:ext cx="73152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99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VNI-Times" pitchFamily="2" charset="0"/>
              </a:rPr>
              <a:t>CHAÂN THAØNH CAÛM ÔN COÂ VAØ CAÙC EM HOÏC SINH</a:t>
            </a:r>
          </a:p>
        </p:txBody>
      </p:sp>
      <p:pic>
        <p:nvPicPr>
          <p:cNvPr id="32775" name="Picture 7" descr="Buom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762000"/>
            <a:ext cx="8382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1828800" y="1676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kumimoji="1" lang="en-US" altLang="en-US" sz="2400">
              <a:latin typeface="VNI-Times" pitchFamily="2" charset="0"/>
            </a:endParaRPr>
          </a:p>
        </p:txBody>
      </p:sp>
      <p:pic>
        <p:nvPicPr>
          <p:cNvPr id="32777" name="Picture 9" descr="Buom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520" flipV="1">
            <a:off x="1371601" y="1676400"/>
            <a:ext cx="1133475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WordArt 10"/>
          <p:cNvSpPr>
            <a:spLocks noChangeArrowheads="1" noChangeShapeType="1" noTextEdit="1"/>
          </p:cNvSpPr>
          <p:nvPr/>
        </p:nvSpPr>
        <p:spPr bwMode="auto">
          <a:xfrm>
            <a:off x="2743200" y="4724400"/>
            <a:ext cx="60198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99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VNI-Bodon" pitchFamily="2" charset="0"/>
              </a:rPr>
              <a:t>Chuùc söùc khoeû vaø heïn gaëp laïi !</a:t>
            </a:r>
          </a:p>
        </p:txBody>
      </p:sp>
      <p:pic>
        <p:nvPicPr>
          <p:cNvPr id="32779" name="CON YEU ME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249945"/>
      </p:ext>
    </p:extLst>
  </p:cSld>
  <p:clrMapOvr>
    <a:masterClrMapping/>
  </p:clrMapOvr>
  <p:transition>
    <p:sndAc>
      <p:stSnd>
        <p:snd r:embed="rId3" name="START0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42 0.08114 C 0.07552 0.0497 0.08872 0.09385 0.08108 0.04485 C 0.07952 0.03445 0.06216 0.01202 0.05591 0.00486 C 0.04184 0.00601 0.02778 0.00324 0.01389 0.00416 C 0.01077 0.00439 0.00886 0.00786 0.00556 0.00879 C -0.00086 0.0104 -0.00677 0.0104 -0.01319 0.01179 C -0.03211 0.03699 -0.02708 0.07097 -0.03177 0.10402 C -0.03402 0.11743 -0.04062 0.13084 -0.0434 0.14402 C -0.04757 0.16089 -0.05052 0.18239 -0.05399 0.19903 C -0.05468 0.22793 -0.05694 0.25682 -0.05104 0.28572 C -0.05069 0.2908 -0.04948 0.32709 -0.04982 0.33056 C -0.05451 0.38327 -0.05607 0.36246 -0.04774 0.33703 C -0.04843 0.32386 -0.0467 0.31068 -0.04948 0.29797 C -0.05191 0.28525 -0.06163 0.27531 -0.06475 0.2626 C -0.07031 0.2411 -0.07066 0.22122 -0.08003 0.20065 C -0.08455 0.16528 -0.09184 0.1313 -0.09705 0.09663 C -0.10086 0.07236 -0.10503 0.04924 -0.11163 0.02566 C -0.11232 0.02266 -0.11198 0.01919 -0.11336 0.01642 C -0.11823 0.00555 -0.12152 0.0074 -0.12777 -0.00092 C -0.13264 -0.00716 -0.13559 -0.01595 -0.14184 -0.0208 C -0.14843 -0.02589 -0.16145 -0.03606 -0.16145 -0.03583 C -0.16875 -0.0171 -0.17465 0.00231 -0.18507 0.01988 C -0.18784 0.03283 -0.19114 0.04485 -0.19583 0.05687 C -0.21024 0.043 -0.2052 0.0319 -0.21336 0.01526 C -0.21493 0.01156 -0.21823 0.00902 -0.22048 0.00532 C -0.22847 -0.01225 -0.23055 -0.02959 -0.24479 -0.04346 C -0.24618 -0.04669 -0.246 -0.0534 -0.24878 -0.05293 C -0.25277 -0.05224 -0.25798 -0.03328 -0.25937 -0.03074 C -0.26284 -0.00947 -0.2552 0.01988 -0.27014 0.03306 C -0.27968 0.04161 -0.28767 0.01225 -0.29583 0.00208 C -0.31007 -0.01456 -0.32205 -0.03328 -0.33611 -0.04923 C -0.34201 -0.03536 -0.34236 -0.02011 -0.34774 -0.00624 C -0.34965 0.00347 -0.35468 0.01272 -0.35312 0.02266 C -0.35173 0.03237 -0.33958 0.04878 -0.33975 0.04901 C -0.35711 0.08484 -0.34097 0.04231 -0.34201 0.07513 C -0.34288 0.08992 -0.34652 0.10426 -0.34895 0.11882 C -0.34791 0.13639 -0.34739 0.14818 -0.34253 0.16459 C -0.33871 0.20689 -0.33316 0.24919 -0.33055 0.29173 C -0.3342 0.30745 -0.33941 0.32178 -0.34531 0.3368 C -0.34687 0.34258 -0.3467 0.3509 -0.35156 0.35368 C -0.36232 0.35969 -0.35694 0.35761 -0.36788 0.36015 C -0.37691 0.36801 -0.39427 0.3872 -0.40711 0.35969 C -0.41458 0.34374 -0.40503 0.32409 -0.4052 0.30652 C -0.40503 0.30005 -0.40746 0.29427 -0.40902 0.2878 C -0.41041 0.27809 -0.41111 0.26353 -0.41354 0.25428 C -0.41493 0.24966 -0.41823 0.24573 -0.42048 0.24133 C -0.42395 0.22284 -0.42448 0.20574 -0.42569 0.18701 C -0.41927 0.1706 -0.42465 0.18701 -0.42343 0.16343 C -0.42187 0.09131 -0.41093 0.11859 -0.42482 0.08854 C -0.425 0.08068 -0.42517 0.07282 -0.42517 0.06473 C -0.42569 0.046 -0.42534 0.00832 -0.42534 0.00856 C -0.42291 -0.00716 -0.41996 -0.02288 -0.41857 -0.03837 C -0.41562 -0.07004 -0.42621 -0.03097 -0.41632 -0.06195 C -0.41649 -0.07212 -0.41232 -0.08275 -0.41632 -0.09177 C -0.41718 -0.09385 -0.4342 -0.08368 -0.43559 -0.08275 C -0.4401 -0.07975 -0.44444 -0.07536 -0.44965 -0.07328 C -0.46093 -0.06819 -0.46666 -0.07258 -0.47639 -0.06565 C -0.48264 -0.06125 -0.49392 -0.05062 -0.49409 -0.05039 C -0.50434 -0.0245 -0.48645 -0.06542 -0.5059 -0.03167 C -0.51475 -0.01641 -0.5151 0.00185 -0.52586 0.01572 C -0.5434 -0.00901 -0.52291 0.02219 -0.53715 -0.00693 C -0.5401 -0.01364 -0.54496 -0.01988 -0.54861 -0.02658 C -0.55607 -0.04114 -0.56059 -0.05686 -0.56805 -0.07143 C -0.5684 -0.07466 -0.56979 -0.07767 -0.56996 -0.08067 C -0.57014 -0.08553 -0.56649 -0.095 -0.57135 -0.0957 C -0.57569 -0.09639 -0.57291 -0.08576 -0.57482 -0.08137 C -0.57621 -0.07836 -0.57864 -0.07628 -0.58107 -0.07351 C -0.59218 -0.03906 -0.575 -0.09177 -0.59149 -0.04554 C -0.59375 -0.03791 -0.59409 -0.02889 -0.59861 -0.02265 C -0.60243 -0.0171 -0.60729 -0.01248 -0.61093 -0.0067 C -0.61354 -0.00138 -0.61753 0.00994 -0.61753 0.01017 C -0.61892 0.01665 -0.61753 0.02566 -0.6217 0.03028 C -0.62465 0.03283 -0.62934 0.02867 -0.63194 0.02566 C -0.63385 0.02335 -0.63298 0.01919 -0.63385 0.01642 C -0.6401 0.00278 -0.64739 -0.00947 -0.65364 -0.02265 C -0.65902 -0.0497 -0.66597 -0.07905 -0.68125 -0.10148 C -0.68767 -0.0779 -0.69218 -0.05594 -0.70503 -0.03675 C -0.71093 -0.01595 -0.72083 0.00231 -0.72899 0.02196 C -0.73194 0.01942 -0.73611 0.0178 -0.73871 0.01457 C -0.74531 0.00648 -0.74982 -0.0141 -0.75399 -0.02381 C -0.75486 -0.04577 -0.75607 -0.07998 -0.76527 -0.10009 C -0.76909 -0.08345 -0.77604 -0.06819 -0.78038 -0.05178 C -0.78229 -0.04415 -0.78246 -0.03606 -0.78472 -0.02866 C -0.78802 -0.01895 -0.79461 -0.01109 -0.79791 -0.00115 C -0.79878 0.00278 -0.80052 0.00648 -0.80156 0.01017 C -0.81354 0.0037 -0.80902 0.00093 -0.81527 -0.01271 C -0.81649 -0.0386 -0.81909 -0.06264 -0.8217 -0.0883 C -0.83489 -0.05316 -0.84409 -0.00416 -0.82118 0.02797 C -0.80625 0.07536 -0.81736 0.0853 -0.82777 0.15812 C -0.82986 0.16783 -0.83298 0.17707 -0.83541 0.18655 C -0.84409 0.21729 -0.84583 0.23186 -0.86059 0.25705 C -0.8625 0.26977 -0.86371 0.28271 -0.86649 0.29496 C -0.87083 0.31276 -0.8809 0.32686 -0.88941 0.34189 C -0.90243 0.31715 -0.90295 0.28618 -0.90781 0.25867 C -0.9085 0.2559 -0.91875 0.23602 -0.91927 0.23579 C -0.92239 0.21799 -0.92048 0.19996 -0.92187 0.18169 C -0.91666 0.15349 -0.90989 0.12622 -0.90416 0.09801 C -0.90729 0.05525 -0.90052 0.01919 -0.89323 -0.02219 C -0.89166 -0.05571 -0.87934 -0.15418 -0.88906 -0.12297 C -0.89045 -0.11928 -0.89045 -0.11465 -0.8927 -0.11142 C -0.89479 -0.10887 -0.89826 -0.10841 -0.90121 -0.10702 C -0.90468 -0.10078 -0.90659 -0.09315 -0.91093 -0.08761 C -0.91823 -0.07767 -0.92326 -0.07674 -0.92899 -0.0638 C -0.93055 -0.05201 -0.93472 -0.04091 -0.9368 -0.02912 C -0.95225 0.05641 -0.9342 0.02844 -0.95486 0.05733 C -0.95833 0.05594 -0.9651 0.05271 -0.9651 0.05294 " pathEditMode="relative" rAng="413546" ptsTypes="fffffffffffffffffffffffffffffffffffffffffffffffffffffffffffffffffffffffffffffffffffffffffffffffffffffffffA">
                                      <p:cBhvr>
                                        <p:cTn id="40" dur="10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25" y="76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46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98 -0.00625 C -0.04514 -0.00949 -0.02864 -0.00949 -0.01198 -0.01597 C -0.01198 -0.01574 0.00365 -0.02824 0.00677 -0.03055 C 0.00868 -0.03217 0.01077 -0.03379 0.01285 -0.03541 C 0.01511 -0.03703 0.01927 -0.04027 0.01927 -0.04004 C 0.02049 -0.04282 0.02153 -0.0456 0.02344 -0.04768 C 0.02518 -0.04976 0.02813 -0.05023 0.02969 -0.05254 C 0.03108 -0.05463 0.03056 -0.05763 0.03177 -0.05972 C 0.03334 -0.06273 0.03629 -0.06458 0.03802 -0.06713 C 0.04722 -0.08078 0.05191 -0.09282 0.06719 -0.09861 C 0.07275 -0.11805 0.06441 -0.09537 0.07552 -0.10833 C 0.07761 -0.11111 0.07795 -0.11504 0.07952 -0.11805 C 0.08455 -0.12615 0.08525 -0.12523 0.09219 -0.12777 C 0.10712 -0.12199 0.10209 -0.12731 0.10886 -0.11574 C 0.11163 -0.10324 0.11424 -0.08865 0.11927 -0.07685 C 0.12153 -0.07106 0.12535 -0.06574 0.12761 -0.05972 C 0.13299 -0.0456 0.13038 -0.03958 0.14011 -0.02824 C 0.14497 -0.01134 0.14775 0.00602 0.15261 0.02292 C 0.1533 0.03588 0.15226 0.04908 0.15469 0.06181 C 0.15521 0.06459 0.15851 0.06713 0.16094 0.06667 C 0.16337 0.06598 0.16337 0.06135 0.16511 0.05926 C 0.16754 0.05649 0.17379 0.05232 0.17761 0.05209 C 0.19844 0.0507 0.21927 0.05047 0.23993 0.04954 C 0.24358 0.04792 0.2467 0.04491 0.25052 0.04468 C 0.26841 0.04422 0.28663 0.04491 0.30469 0.04723 C 0.31302 0.04815 0.31545 0.06366 0.32344 0.06667 C 0.33212 0.07014 0.32778 0.0676 0.33594 0.07385 C 0.33959 0.08033 0.3408 0.08334 0.34618 0.08843 C 0.35035 0.09213 0.35886 0.09815 0.35886 0.09838 C 0.36528 0.12061 0.3625 0.10764 0.36511 0.13704 C 0.36337 0.21852 0.36146 0.21922 0.36511 0.28797 C 0.36632 0.3095 0.3665 0.32593 0.37969 0.34144 C 0.38038 0.34375 0.37986 0.34746 0.38177 0.34862 C 0.38368 0.35 0.38594 0.34723 0.38802 0.3463 C 0.3908 0.34491 0.39375 0.34329 0.39636 0.34144 C 0.40486 0.33473 0.41545 0.32084 0.42552 0.31713 C 0.42969 0.30973 0.43177 0.30255 0.43594 0.29514 C 0.43663 0.28635 0.43698 0.27732 0.43802 0.26852 C 0.43837 0.26528 0.43837 0.26135 0.44011 0.2588 C 0.4415 0.25672 0.44427 0.25718 0.44636 0.25625 C 0.46025 0.27246 0.44532 0.25718 0.45886 0.26598 C 0.4632 0.26875 0.47136 0.2757 0.47136 0.27593 C 0.4717 0.27894 0.4717 0.28264 0.47344 0.28542 C 0.47674 0.29121 0.48177 0.29514 0.48594 0.3 C 0.48941 0.30417 0.49063 0.31019 0.49427 0.31459 C 0.49653 0.3176 0.5 0.31922 0.50261 0.322 C 0.50695 0.32662 0.50938 0.33496 0.51476 0.33658 C 0.52066 0.3382 0.52639 0.33936 0.5316 0.34144 C 0.53577 0.34306 0.5441 0.3463 0.5441 0.34653 C 0.55261 0.34514 0.56094 0.34561 0.56927 0.34144 C 0.58907 0.33079 0.60191 0.31482 0.61927 0.3 C 0.62483 0.2838 0.63351 0.26945 0.63976 0.25394 C 0.64566 0.24098 0.64497 0.2382 0.65469 0.22709 C 0.65625 0.22153 0.65625 0.21482 0.65886 0.21019 C 0.66233 0.20301 0.67136 0.19075 0.67136 0.19098 C 0.67257 0.18403 0.67709 0.17963 0.67761 0.17362 C 0.68698 0.05579 0.67257 0.10857 0.68386 0.06899 C 0.68663 0.04584 0.69653 0.01783 0.71094 0.00093 C 0.71545 -0.01481 0.71927 -0.03472 0.73386 -0.04027 C 0.74254 -0.03356 0.74931 -0.02708 0.75868 -0.02338 C 0.76528 -0.01574 0.77014 -0.00763 0.77552 0.00093 C 0.77691 0.00348 0.77761 0.00649 0.77969 0.00834 C 0.78143 0.00996 0.78386 0.00996 0.78594 0.01065 C 0.78663 0.0132 0.78698 0.01575 0.78802 0.01806 C 0.78907 0.02061 0.79115 0.02269 0.79219 0.02524 C 0.80209 0.05139 0.79115 0.03079 0.80052 0.04723 C 0.80608 0.07292 0.79861 0.0426 0.80677 0.06412 C 0.80851 0.06875 0.80851 0.07454 0.81094 0.07871 C 0.81233 0.08125 0.81407 0.08334 0.81511 0.08612 C 0.81615 0.0882 0.81615 0.09121 0.81719 0.09329 C 0.82483 0.10996 0.83716 0.12408 0.85052 0.13473 C 0.85677 0.1338 0.86302 0.13334 0.86927 0.13218 C 0.87136 0.13195 0.87396 0.13172 0.87552 0.12987 C 0.87709 0.12801 0.87604 0.12408 0.87761 0.12246 C 0.87986 0.11968 0.88334 0.11968 0.88577 0.1176 C 0.89688 0.10857 0.89358 0.10162 0.90886 0.09584 C 0.92153 0.08102 0.92257 0.08334 0.94427 0.08125 C 0.95157 0.08195 0.97969 0.07894 0.97969 0.09815 " pathEditMode="relative" rAng="0" ptsTypes="fffffffffffffffffffffffffffffffffffffffffffffffffffffffffffffffffffffffffffffA">
                                      <p:cBhvr>
                                        <p:cTn id="47" dur="5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3" y="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77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2234</TotalTime>
  <Words>1004</Words>
  <Application>Microsoft Office PowerPoint</Application>
  <PresentationFormat>Widescreen</PresentationFormat>
  <Paragraphs>270</Paragraphs>
  <Slides>23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Gulim</vt:lpstr>
      <vt:lpstr>.VnAristote</vt:lpstr>
      <vt:lpstr>.VnBahamasBH</vt:lpstr>
      <vt:lpstr>.VnTime</vt:lpstr>
      <vt:lpstr>Arial</vt:lpstr>
      <vt:lpstr>Calibri</vt:lpstr>
      <vt:lpstr>HP001 4 hàng</vt:lpstr>
      <vt:lpstr>Impact</vt:lpstr>
      <vt:lpstr>Times New Roman</vt:lpstr>
      <vt:lpstr>VNI-Bodon</vt:lpstr>
      <vt:lpstr>VNI-Helve</vt:lpstr>
      <vt:lpstr>VNI-Revue</vt:lpstr>
      <vt:lpstr>VNI-Times</vt:lpstr>
      <vt:lpstr>Wingdings</vt:lpstr>
      <vt:lpstr>Watermark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NIEMTIN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 s¸nh vµ xÕp thø tù c¸c sè tù nhiªn</dc:title>
  <dc:creator>TAM</dc:creator>
  <cp:lastModifiedBy>Admin</cp:lastModifiedBy>
  <cp:revision>366</cp:revision>
  <dcterms:created xsi:type="dcterms:W3CDTF">2007-05-18T14:23:58Z</dcterms:created>
  <dcterms:modified xsi:type="dcterms:W3CDTF">2022-10-18T02:21:20Z</dcterms:modified>
</cp:coreProperties>
</file>