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theme/theme9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1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689" r:id="rId3"/>
    <p:sldMasterId id="2147483711" r:id="rId4"/>
    <p:sldMasterId id="2147483723" r:id="rId5"/>
    <p:sldMasterId id="2147483736" r:id="rId6"/>
    <p:sldMasterId id="2147483748" r:id="rId7"/>
    <p:sldMasterId id="2147483760" r:id="rId8"/>
    <p:sldMasterId id="2147483772" r:id="rId9"/>
    <p:sldMasterId id="2147483774" r:id="rId10"/>
    <p:sldMasterId id="2147483786" r:id="rId11"/>
    <p:sldMasterId id="2147483801" r:id="rId12"/>
  </p:sldMasterIdLst>
  <p:notesMasterIdLst>
    <p:notesMasterId r:id="rId45"/>
  </p:notesMasterIdLst>
  <p:sldIdLst>
    <p:sldId id="359" r:id="rId13"/>
    <p:sldId id="264" r:id="rId14"/>
    <p:sldId id="662" r:id="rId15"/>
    <p:sldId id="661" r:id="rId16"/>
    <p:sldId id="262" r:id="rId17"/>
    <p:sldId id="660" r:id="rId18"/>
    <p:sldId id="429" r:id="rId19"/>
    <p:sldId id="290" r:id="rId20"/>
    <p:sldId id="367" r:id="rId21"/>
    <p:sldId id="2007577091" r:id="rId22"/>
    <p:sldId id="2007577193" r:id="rId23"/>
    <p:sldId id="285" r:id="rId24"/>
    <p:sldId id="2007577184" r:id="rId25"/>
    <p:sldId id="369" r:id="rId26"/>
    <p:sldId id="2007577168" r:id="rId27"/>
    <p:sldId id="2007577185" r:id="rId28"/>
    <p:sldId id="2007577186" r:id="rId29"/>
    <p:sldId id="2007577174" r:id="rId30"/>
    <p:sldId id="2007577187" r:id="rId31"/>
    <p:sldId id="2007577167" r:id="rId32"/>
    <p:sldId id="2007577188" r:id="rId33"/>
    <p:sldId id="2007577189" r:id="rId34"/>
    <p:sldId id="2007577175" r:id="rId35"/>
    <p:sldId id="2007577190" r:id="rId36"/>
    <p:sldId id="2007577191" r:id="rId37"/>
    <p:sldId id="2007577192" r:id="rId38"/>
    <p:sldId id="266" r:id="rId39"/>
    <p:sldId id="256" r:id="rId40"/>
    <p:sldId id="257" r:id="rId41"/>
    <p:sldId id="258" r:id="rId42"/>
    <p:sldId id="2007577183" r:id="rId43"/>
    <p:sldId id="658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2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presProps" Target="presProp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057DB-5B73-44FE-8D62-64241D3263E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908BA-667C-473A-AA00-B84E1AE99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711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46C8A-90CA-4D6C-B846-B71F6733D4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702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46C8A-90CA-4D6C-B846-B71F6733D4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058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46C8A-90CA-4D6C-B846-B71F6733D4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094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46C8A-90CA-4D6C-B846-B71F6733D4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502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46C8A-90CA-4D6C-B846-B71F6733D4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606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2121CB-9439-40C6-A8AD-6C56513EA9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414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876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0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2121CB-9439-40C6-A8AD-6C56513EA9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319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842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276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2121CB-9439-40C6-A8AD-6C56513EA9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449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662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870988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743CD7-97CD-4F57-B351-69A253B17F80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44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8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8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611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3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9289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3555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336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036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371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366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73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009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371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131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234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978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695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07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48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59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36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7318338-D9DC-4B16-8203-F838396B1B0E}"/>
              </a:ext>
            </a:extLst>
          </p:cNvPr>
          <p:cNvSpPr txBox="1"/>
          <p:nvPr userDrawn="1"/>
        </p:nvSpPr>
        <p:spPr>
          <a:xfrm>
            <a:off x="10287000" y="228600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771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376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611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664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71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358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357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592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393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578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546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775" y="2130128"/>
            <a:ext cx="10362450" cy="147063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397" y="3885702"/>
            <a:ext cx="8535207" cy="17532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30876" indent="0" algn="ctr">
              <a:buNone/>
              <a:defRPr/>
            </a:lvl2pPr>
            <a:lvl3pPr marL="661751" indent="0" algn="ctr">
              <a:buNone/>
              <a:defRPr/>
            </a:lvl3pPr>
            <a:lvl4pPr marL="992627" indent="0" algn="ctr">
              <a:buNone/>
              <a:defRPr/>
            </a:lvl4pPr>
            <a:lvl5pPr marL="1323503" indent="0" algn="ctr">
              <a:buNone/>
              <a:defRPr/>
            </a:lvl5pPr>
            <a:lvl6pPr marL="1654378" indent="0" algn="ctr">
              <a:buNone/>
              <a:defRPr/>
            </a:lvl6pPr>
            <a:lvl7pPr marL="1985254" indent="0" algn="ctr">
              <a:buNone/>
              <a:defRPr/>
            </a:lvl7pPr>
            <a:lvl8pPr marL="2316129" indent="0" algn="ctr">
              <a:buNone/>
              <a:defRPr/>
            </a:lvl8pPr>
            <a:lvl9pPr marL="2647005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575547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4596"/>
            <a:ext cx="10973838" cy="114319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081" y="1600468"/>
            <a:ext cx="10973838" cy="45256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38920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225" y="4407319"/>
            <a:ext cx="10363603" cy="1361490"/>
          </a:xfrm>
          <a:prstGeom prst="rect">
            <a:avLst/>
          </a:prstGeom>
        </p:spPr>
        <p:txBody>
          <a:bodyPr anchor="t"/>
          <a:lstStyle>
            <a:lvl1pPr algn="l">
              <a:defRPr sz="2895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225" y="2906808"/>
            <a:ext cx="10363603" cy="15005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47"/>
            </a:lvl1pPr>
            <a:lvl2pPr marL="330876" indent="0">
              <a:buNone/>
              <a:defRPr sz="1303"/>
            </a:lvl2pPr>
            <a:lvl3pPr marL="661751" indent="0">
              <a:buNone/>
              <a:defRPr sz="1158"/>
            </a:lvl3pPr>
            <a:lvl4pPr marL="992627" indent="0">
              <a:buNone/>
              <a:defRPr sz="1013"/>
            </a:lvl4pPr>
            <a:lvl5pPr marL="1323503" indent="0">
              <a:buNone/>
              <a:defRPr sz="1013"/>
            </a:lvl5pPr>
            <a:lvl6pPr marL="1654378" indent="0">
              <a:buNone/>
              <a:defRPr sz="1013"/>
            </a:lvl6pPr>
            <a:lvl7pPr marL="1985254" indent="0">
              <a:buNone/>
              <a:defRPr sz="1013"/>
            </a:lvl7pPr>
            <a:lvl8pPr marL="2316129" indent="0">
              <a:buNone/>
              <a:defRPr sz="1013"/>
            </a:lvl8pPr>
            <a:lvl9pPr marL="2647005" indent="0">
              <a:buNone/>
              <a:defRPr sz="101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10740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4596"/>
            <a:ext cx="10973838" cy="114319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081" y="1600468"/>
            <a:ext cx="5430971" cy="4525659"/>
          </a:xfrm>
          <a:prstGeom prst="rect">
            <a:avLst/>
          </a:prstGeom>
        </p:spPr>
        <p:txBody>
          <a:bodyPr/>
          <a:lstStyle>
            <a:lvl1pPr>
              <a:defRPr sz="2026"/>
            </a:lvl1pPr>
            <a:lvl2pPr>
              <a:defRPr sz="1737"/>
            </a:lvl2pPr>
            <a:lvl3pPr>
              <a:defRPr sz="1447"/>
            </a:lvl3pPr>
            <a:lvl4pPr>
              <a:defRPr sz="1303"/>
            </a:lvl4pPr>
            <a:lvl5pPr>
              <a:defRPr sz="1303"/>
            </a:lvl5pPr>
            <a:lvl6pPr>
              <a:defRPr sz="1303"/>
            </a:lvl6pPr>
            <a:lvl7pPr>
              <a:defRPr sz="1303"/>
            </a:lvl7pPr>
            <a:lvl8pPr>
              <a:defRPr sz="1303"/>
            </a:lvl8pPr>
            <a:lvl9pPr>
              <a:defRPr sz="130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50794" y="1600468"/>
            <a:ext cx="5432125" cy="4525659"/>
          </a:xfrm>
          <a:prstGeom prst="rect">
            <a:avLst/>
          </a:prstGeom>
        </p:spPr>
        <p:txBody>
          <a:bodyPr/>
          <a:lstStyle>
            <a:lvl1pPr>
              <a:defRPr sz="2026"/>
            </a:lvl1pPr>
            <a:lvl2pPr>
              <a:defRPr sz="1737"/>
            </a:lvl2pPr>
            <a:lvl3pPr>
              <a:defRPr sz="1447"/>
            </a:lvl3pPr>
            <a:lvl4pPr>
              <a:defRPr sz="1303"/>
            </a:lvl4pPr>
            <a:lvl5pPr>
              <a:defRPr sz="1303"/>
            </a:lvl5pPr>
            <a:lvl6pPr>
              <a:defRPr sz="1303"/>
            </a:lvl6pPr>
            <a:lvl7pPr>
              <a:defRPr sz="1303"/>
            </a:lvl7pPr>
            <a:lvl8pPr>
              <a:defRPr sz="1303"/>
            </a:lvl8pPr>
            <a:lvl9pPr>
              <a:defRPr sz="130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994827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4596"/>
            <a:ext cx="10973838" cy="11431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081" y="1534979"/>
            <a:ext cx="5387136" cy="6399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737" b="1"/>
            </a:lvl1pPr>
            <a:lvl2pPr marL="330876" indent="0">
              <a:buNone/>
              <a:defRPr sz="1447" b="1"/>
            </a:lvl2pPr>
            <a:lvl3pPr marL="661751" indent="0">
              <a:buNone/>
              <a:defRPr sz="1303" b="1"/>
            </a:lvl3pPr>
            <a:lvl4pPr marL="992627" indent="0">
              <a:buNone/>
              <a:defRPr sz="1158" b="1"/>
            </a:lvl4pPr>
            <a:lvl5pPr marL="1323503" indent="0">
              <a:buNone/>
              <a:defRPr sz="1158" b="1"/>
            </a:lvl5pPr>
            <a:lvl6pPr marL="1654378" indent="0">
              <a:buNone/>
              <a:defRPr sz="1158" b="1"/>
            </a:lvl6pPr>
            <a:lvl7pPr marL="1985254" indent="0">
              <a:buNone/>
              <a:defRPr sz="1158" b="1"/>
            </a:lvl7pPr>
            <a:lvl8pPr marL="2316129" indent="0">
              <a:buNone/>
              <a:defRPr sz="1158" b="1"/>
            </a:lvl8pPr>
            <a:lvl9pPr marL="2647005" indent="0">
              <a:buNone/>
              <a:defRPr sz="1158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081" y="2174936"/>
            <a:ext cx="5387136" cy="3951191"/>
          </a:xfrm>
          <a:prstGeom prst="rect">
            <a:avLst/>
          </a:prstGeom>
        </p:spPr>
        <p:txBody>
          <a:bodyPr/>
          <a:lstStyle>
            <a:lvl1pPr>
              <a:defRPr sz="1737"/>
            </a:lvl1pPr>
            <a:lvl2pPr>
              <a:defRPr sz="1447"/>
            </a:lvl2pPr>
            <a:lvl3pPr>
              <a:defRPr sz="1303"/>
            </a:lvl3pPr>
            <a:lvl4pPr>
              <a:defRPr sz="1158"/>
            </a:lvl4pPr>
            <a:lvl5pPr>
              <a:defRPr sz="1158"/>
            </a:lvl5pPr>
            <a:lvl6pPr>
              <a:defRPr sz="1158"/>
            </a:lvl6pPr>
            <a:lvl7pPr>
              <a:defRPr sz="1158"/>
            </a:lvl7pPr>
            <a:lvl8pPr>
              <a:defRPr sz="1158"/>
            </a:lvl8pPr>
            <a:lvl9pPr>
              <a:defRPr sz="1158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476" y="1534979"/>
            <a:ext cx="5389443" cy="6399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737" b="1"/>
            </a:lvl1pPr>
            <a:lvl2pPr marL="330876" indent="0">
              <a:buNone/>
              <a:defRPr sz="1447" b="1"/>
            </a:lvl2pPr>
            <a:lvl3pPr marL="661751" indent="0">
              <a:buNone/>
              <a:defRPr sz="1303" b="1"/>
            </a:lvl3pPr>
            <a:lvl4pPr marL="992627" indent="0">
              <a:buNone/>
              <a:defRPr sz="1158" b="1"/>
            </a:lvl4pPr>
            <a:lvl5pPr marL="1323503" indent="0">
              <a:buNone/>
              <a:defRPr sz="1158" b="1"/>
            </a:lvl5pPr>
            <a:lvl6pPr marL="1654378" indent="0">
              <a:buNone/>
              <a:defRPr sz="1158" b="1"/>
            </a:lvl6pPr>
            <a:lvl7pPr marL="1985254" indent="0">
              <a:buNone/>
              <a:defRPr sz="1158" b="1"/>
            </a:lvl7pPr>
            <a:lvl8pPr marL="2316129" indent="0">
              <a:buNone/>
              <a:defRPr sz="1158" b="1"/>
            </a:lvl8pPr>
            <a:lvl9pPr marL="2647005" indent="0">
              <a:buNone/>
              <a:defRPr sz="1158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476" y="2174936"/>
            <a:ext cx="5389443" cy="3951191"/>
          </a:xfrm>
          <a:prstGeom prst="rect">
            <a:avLst/>
          </a:prstGeom>
        </p:spPr>
        <p:txBody>
          <a:bodyPr/>
          <a:lstStyle>
            <a:lvl1pPr>
              <a:defRPr sz="1737"/>
            </a:lvl1pPr>
            <a:lvl2pPr>
              <a:defRPr sz="1447"/>
            </a:lvl2pPr>
            <a:lvl3pPr>
              <a:defRPr sz="1303"/>
            </a:lvl3pPr>
            <a:lvl4pPr>
              <a:defRPr sz="1158"/>
            </a:lvl4pPr>
            <a:lvl5pPr>
              <a:defRPr sz="1158"/>
            </a:lvl5pPr>
            <a:lvl6pPr>
              <a:defRPr sz="1158"/>
            </a:lvl6pPr>
            <a:lvl7pPr>
              <a:defRPr sz="1158"/>
            </a:lvl7pPr>
            <a:lvl8pPr>
              <a:defRPr sz="1158"/>
            </a:lvl8pPr>
            <a:lvl9pPr>
              <a:defRPr sz="1158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129547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4596"/>
            <a:ext cx="10973838" cy="114319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51949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8669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3447"/>
            <a:ext cx="4012090" cy="1161575"/>
          </a:xfrm>
          <a:prstGeom prst="rect">
            <a:avLst/>
          </a:prstGeom>
        </p:spPr>
        <p:txBody>
          <a:bodyPr anchor="b"/>
          <a:lstStyle>
            <a:lvl1pPr algn="l">
              <a:defRPr sz="144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519" y="273447"/>
            <a:ext cx="6816400" cy="5852681"/>
          </a:xfrm>
          <a:prstGeom prst="rect">
            <a:avLst/>
          </a:prstGeom>
        </p:spPr>
        <p:txBody>
          <a:bodyPr/>
          <a:lstStyle>
            <a:lvl1pPr>
              <a:defRPr sz="2316"/>
            </a:lvl1pPr>
            <a:lvl2pPr>
              <a:defRPr sz="2026"/>
            </a:lvl2pPr>
            <a:lvl3pPr>
              <a:defRPr sz="1737"/>
            </a:lvl3pPr>
            <a:lvl4pPr>
              <a:defRPr sz="1447"/>
            </a:lvl4pPr>
            <a:lvl5pPr>
              <a:defRPr sz="1447"/>
            </a:lvl5pPr>
            <a:lvl6pPr>
              <a:defRPr sz="1447"/>
            </a:lvl6pPr>
            <a:lvl7pPr>
              <a:defRPr sz="1447"/>
            </a:lvl7pPr>
            <a:lvl8pPr>
              <a:defRPr sz="1447"/>
            </a:lvl8pPr>
            <a:lvl9pPr>
              <a:defRPr sz="144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081" y="1435021"/>
            <a:ext cx="4012090" cy="4691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13"/>
            </a:lvl1pPr>
            <a:lvl2pPr marL="330876" indent="0">
              <a:buNone/>
              <a:defRPr sz="868"/>
            </a:lvl2pPr>
            <a:lvl3pPr marL="661751" indent="0">
              <a:buNone/>
              <a:defRPr sz="724"/>
            </a:lvl3pPr>
            <a:lvl4pPr marL="992627" indent="0">
              <a:buNone/>
              <a:defRPr sz="651"/>
            </a:lvl4pPr>
            <a:lvl5pPr marL="1323503" indent="0">
              <a:buNone/>
              <a:defRPr sz="651"/>
            </a:lvl5pPr>
            <a:lvl6pPr marL="1654378" indent="0">
              <a:buNone/>
              <a:defRPr sz="651"/>
            </a:lvl6pPr>
            <a:lvl7pPr marL="1985254" indent="0">
              <a:buNone/>
              <a:defRPr sz="651"/>
            </a:lvl7pPr>
            <a:lvl8pPr marL="2316129" indent="0">
              <a:buNone/>
              <a:defRPr sz="651"/>
            </a:lvl8pPr>
            <a:lvl9pPr marL="2647005" indent="0">
              <a:buNone/>
              <a:defRPr sz="65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38250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181" y="4800256"/>
            <a:ext cx="7314739" cy="567574"/>
          </a:xfrm>
          <a:prstGeom prst="rect">
            <a:avLst/>
          </a:prstGeom>
        </p:spPr>
        <p:txBody>
          <a:bodyPr anchor="b"/>
          <a:lstStyle>
            <a:lvl1pPr algn="l">
              <a:defRPr sz="144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181" y="612384"/>
            <a:ext cx="7314739" cy="41154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16"/>
            </a:lvl1pPr>
            <a:lvl2pPr marL="330876" indent="0">
              <a:buNone/>
              <a:defRPr sz="2026"/>
            </a:lvl2pPr>
            <a:lvl3pPr marL="661751" indent="0">
              <a:buNone/>
              <a:defRPr sz="1737"/>
            </a:lvl3pPr>
            <a:lvl4pPr marL="992627" indent="0">
              <a:buNone/>
              <a:defRPr sz="1447"/>
            </a:lvl4pPr>
            <a:lvl5pPr marL="1323503" indent="0">
              <a:buNone/>
              <a:defRPr sz="1447"/>
            </a:lvl5pPr>
            <a:lvl6pPr marL="1654378" indent="0">
              <a:buNone/>
              <a:defRPr sz="1447"/>
            </a:lvl6pPr>
            <a:lvl7pPr marL="1985254" indent="0">
              <a:buNone/>
              <a:defRPr sz="1447"/>
            </a:lvl7pPr>
            <a:lvl8pPr marL="2316129" indent="0">
              <a:buNone/>
              <a:defRPr sz="1447"/>
            </a:lvl8pPr>
            <a:lvl9pPr marL="2647005" indent="0">
              <a:buNone/>
              <a:defRPr sz="1447"/>
            </a:lvl9pPr>
          </a:lstStyle>
          <a:p>
            <a:pPr marL="0" marR="0" lvl="0" indent="0" algn="l" defTabSz="108591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16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181" y="5367830"/>
            <a:ext cx="7314739" cy="8042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13"/>
            </a:lvl1pPr>
            <a:lvl2pPr marL="330876" indent="0">
              <a:buNone/>
              <a:defRPr sz="868"/>
            </a:lvl2pPr>
            <a:lvl3pPr marL="661751" indent="0">
              <a:buNone/>
              <a:defRPr sz="724"/>
            </a:lvl3pPr>
            <a:lvl4pPr marL="992627" indent="0">
              <a:buNone/>
              <a:defRPr sz="651"/>
            </a:lvl4pPr>
            <a:lvl5pPr marL="1323503" indent="0">
              <a:buNone/>
              <a:defRPr sz="651"/>
            </a:lvl5pPr>
            <a:lvl6pPr marL="1654378" indent="0">
              <a:buNone/>
              <a:defRPr sz="651"/>
            </a:lvl6pPr>
            <a:lvl7pPr marL="1985254" indent="0">
              <a:buNone/>
              <a:defRPr sz="651"/>
            </a:lvl7pPr>
            <a:lvl8pPr marL="2316129" indent="0">
              <a:buNone/>
              <a:defRPr sz="651"/>
            </a:lvl8pPr>
            <a:lvl9pPr marL="2647005" indent="0">
              <a:buNone/>
              <a:defRPr sz="65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33473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4596"/>
            <a:ext cx="10973838" cy="114319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081" y="1600468"/>
            <a:ext cx="10973838" cy="452565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6782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748" y="274597"/>
            <a:ext cx="2743171" cy="585153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081" y="274597"/>
            <a:ext cx="8119925" cy="585153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436967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4596"/>
            <a:ext cx="10973838" cy="114319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081" y="1600468"/>
            <a:ext cx="5430971" cy="45256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50794" y="1600469"/>
            <a:ext cx="5432125" cy="22071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50794" y="3917873"/>
            <a:ext cx="5432125" cy="220825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137790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E4F27F4-E913-43D7-AD0C-00B508DBCF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A3492971-D6CB-4E29-AD5E-C3C4381A9F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7B076BE-7A61-44A4-BE97-989E7221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C7D76-960B-46FE-A880-7E807A291F2E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FF5C7B5-5B9A-4AFA-9EC4-4F4654FC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FDCC629-2424-4BDA-8274-584DD3574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F747-6B13-4A8D-B9C6-88738E2C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24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286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A524EA9-7100-4BAD-88BE-E73530FAA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6141E99D-9383-4CCE-8C78-F93B5E95F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DE5B506-081A-403D-A4FC-DB0D9DAB7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C7D76-960B-46FE-A880-7E807A291F2E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924781E-6E8D-4496-A782-E04E43D1E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1A7BA04-B1A4-4565-B8A8-1200B4908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F747-6B13-4A8D-B9C6-88738E2C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45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875378F-D804-45C0-8869-6810DE817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BB7C80B-8E48-477A-8215-64DA66D825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52785243-2A56-40A8-824A-3B7DE987CA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4D27D962-982B-4D18-B23A-17BA96A5E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C7D76-960B-46FE-A880-7E807A291F2E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F91538D5-3E18-49F0-B727-218B9F3E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5B804F80-DF02-41FA-A80D-4382DD7E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F747-6B13-4A8D-B9C6-88738E2C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362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8392938-EEB7-424E-8CE9-CEC34B78D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707C6B9-CDDD-45B4-BCF8-CF7B8F695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15CAB06A-29B6-4B29-8DEC-15450FB43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4083C25F-368C-4216-849C-96B16AF983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BABD49E5-FF5D-436E-B805-AD663129D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0E0D386F-92A5-4253-A09B-50C7D900D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C7D76-960B-46FE-A880-7E807A291F2E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659C9393-C265-4F5B-A271-72C94516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496E8F71-058B-4A01-AF10-C98DFBAB6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F747-6B13-4A8D-B9C6-88738E2C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23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C0E20E8-693B-4187-91B7-4ED53D5B8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0C2235B9-7825-4857-A13A-44EB0539B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C7D76-960B-46FE-A880-7E807A291F2E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19F43CE1-308D-4A8F-BF7C-34482D9C9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DF2C6E43-66A4-4537-935F-64BFD31FF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F747-6B13-4A8D-B9C6-88738E2C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242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BDEA18B4-4107-4E56-BE2B-DB24DC16C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C7D76-960B-46FE-A880-7E807A291F2E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A303D616-43D3-4283-B269-E8DCB9328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77DDA00-571E-4BA2-81BF-18405202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F747-6B13-4A8D-B9C6-88738E2C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755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88A2C5F-F7A4-4FFB-ADEF-BFFFD25E4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0532055-C49F-492B-93DC-C7736C87E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5C53738B-85C7-47CB-8085-D8D4EDEC8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7BBA39D-804F-46DA-8A32-AEA16D967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C7D76-960B-46FE-A880-7E807A291F2E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9E51214-5701-42B5-91B3-2070B4A6F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B4E1D75-3578-4F90-A26A-0E856715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F747-6B13-4A8D-B9C6-88738E2C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162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57D44D9-5906-4444-A2E3-82B13E714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2E9AA3FA-2CD3-493F-8734-89E07A3594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B2B53FEB-9E2D-4956-9D7E-CB8C8B21E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336B280-EC89-44E4-B8B2-7AA6F98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C7D76-960B-46FE-A880-7E807A291F2E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6AE7856-2077-4F60-A12B-B38DD451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E453A37-A6B7-45DC-B9D5-0C6A0B0E1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F747-6B13-4A8D-B9C6-88738E2C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791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BD1F83A-D995-4DA6-B0BF-E5E9E7893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DD9CD03B-1487-40AF-B331-B0E4932D3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99D57E2-B860-44E0-9AF4-67C43FFE6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C7D76-960B-46FE-A880-7E807A291F2E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198EF83-F0D5-4924-B50A-63CD12603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7156CA0-1F81-4701-B1B5-7A7B73492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F747-6B13-4A8D-B9C6-88738E2C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75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E6A8EB87-89B7-4DC2-886F-D82971062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DBACC57C-342E-48B2-8BEF-335D81EB1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E70D7DA-C54F-4E6C-8577-97D6C4F57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C7D76-960B-46FE-A880-7E807A291F2E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8A5339C-8C92-490C-B8BE-D9AE0EB88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69922C0-8706-4F1B-A4F5-FB826806D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F747-6B13-4A8D-B9C6-88738E2C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080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762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444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185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889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298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761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" b="17581"/>
          <a:stretch/>
        </p:blipFill>
        <p:spPr>
          <a:xfrm>
            <a:off x="0" y="0"/>
            <a:ext cx="12203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93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786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205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590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456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6E1ECB1-5A5B-4C6B-8360-EEF4E7804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5BFCC059-4D8E-4C87-A4D1-E4C9E1D59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904FCF4-9A9C-407F-A896-63764D12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9A6E786-3F61-4FD7-AF4B-5CAEC066F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D126972-3EDC-4D3D-817C-4CCC7969F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900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41A1C3F-F90A-43A4-9ECD-F00719B5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C48D4E4-35F0-4517-A710-16EC96626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D82627A-5DA8-42DB-A0E5-883D1EDEE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709759C-075D-43BD-B60D-906336D33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E769EA7-A4C8-47A7-9F4D-3E4EF4FE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236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1030536-6B8C-499F-B691-282A56B22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92699D7-1ACB-40EF-8948-18C67F14D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09C0F2B-275E-4EFF-8736-59FDF6520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C6CBD68-7556-4277-A9CC-0E3698CDD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7552142-513F-4E0A-A832-EC32ABA8C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235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8DA5A0C-41EF-4EF1-B9B9-E309AF824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898F9A6-7009-487C-9335-9B2655AF3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142523A4-6D85-4E26-BAD9-B5DED0F0D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F1B68CC-03DA-4133-9A62-45795BDC5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37433D43-A8D0-4374-ACF8-E247BE39B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B94F08B-6269-48AE-88E7-BDBB087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317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544134E-0BE5-46C0-929C-F9D4A023F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12113C5-ADEA-4974-BB14-86DAC381E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9390FF6-61F4-44DF-9C58-15C7C9EAC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084E920-1203-43C5-9836-AEA955263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91FAE36B-07A4-4C4E-9A5F-B58F269982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2C6239AA-BEC2-47D5-B295-1C438B9D2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2D37E89F-FD72-4884-A2DC-4121C65FD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F4094C68-E649-4A58-B70D-88A203523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505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65F94A4-B8D7-43C1-80C9-73E124F4F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A684A534-7F72-44DB-AAA0-39763DA8C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ED8F81B8-2C1B-46DA-9FC4-FA4EA6C31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D4DEF5E0-2338-4BAC-8681-B56466F2D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922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95AE1E47-1B45-4380-AE38-48F51410E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A5744B09-219A-4BAE-A64A-BA6F51CC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BE5B1853-F3A0-4843-A7DD-B071FABAE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764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38A05EE-C361-48B2-881C-5FEDBCF95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66B7BA2-C07B-486A-AEBA-E8A379FAE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9609B8D7-C342-4349-A52B-0F630C496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C21A0A05-2E78-4B68-9275-72A698131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E8D064B-850C-449A-B16D-36BA1C5A1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3919E08-2488-46A8-8B39-E8E3B1A7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264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719821D-3169-462D-BDC5-707DAA37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C25970DE-180B-463A-842D-4B948B1E4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7048C78-1503-4FD7-8859-990F963DF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84969D1-8A89-4051-A7A3-053E791C4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F2B7B8CF-C72E-438F-A999-E8DA54826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F73A437-B948-459B-B14D-44D796DEE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142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B517C0B-618B-4B07-8FEE-212F45DF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76156C6-4F3E-4B26-BEF6-C658183E3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90B155B-888E-4B42-8139-225B7CE4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0848B8B-A45D-48D2-B95C-C23402348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E2847D2-37FF-491E-86F7-2A77B2A5E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753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61B51B0E-C5ED-4931-852F-A8DA7E1DB9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165174B4-31E8-4BEF-8942-FD3548C70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2B8F4D3-431E-44CF-A028-C91E2137E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5D0F09A-E73B-492B-B10B-3218D86A8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9BE3E4A-3F9F-4FA6-A0A2-122D22E5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515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279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553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86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44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06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17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21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1883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6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42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33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9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封面">
    <p:bg>
      <p:bgPr>
        <a:blipFill dpi="0" rotWithShape="1">
          <a:blip r:embed="rId2">
            <a:lum/>
          </a:blip>
          <a:srcRect/>
          <a:stretch>
            <a:fillRect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415"/>
          <a:stretch/>
        </p:blipFill>
        <p:spPr>
          <a:xfrm rot="16200000" flipH="1" flipV="1">
            <a:off x="-1185665" y="1185667"/>
            <a:ext cx="6856412" cy="448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01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415"/>
          <a:stretch/>
        </p:blipFill>
        <p:spPr>
          <a:xfrm rot="5400000" flipV="1">
            <a:off x="6521254" y="1185667"/>
            <a:ext cx="6856412" cy="44850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-1577886" y="1883411"/>
            <a:ext cx="6552477" cy="339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45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渡页1">
    <p:bg>
      <p:bgPr>
        <a:blipFill dpi="0" rotWithShape="1">
          <a:blip r:embed="rId2">
            <a:lum/>
          </a:blip>
          <a:srcRect/>
          <a:stretch>
            <a:fillRect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415"/>
          <a:stretch/>
        </p:blipFill>
        <p:spPr>
          <a:xfrm rot="16200000" flipH="1" flipV="1">
            <a:off x="-1185665" y="1185667"/>
            <a:ext cx="6856412" cy="448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36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415"/>
          <a:stretch/>
        </p:blipFill>
        <p:spPr>
          <a:xfrm rot="16200000" flipH="1" flipV="1">
            <a:off x="-1120314" y="1120315"/>
            <a:ext cx="6478500" cy="423787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H="1" flipV="1">
            <a:off x="7217410" y="1883411"/>
            <a:ext cx="6552477" cy="3396701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4993875" y="1005076"/>
            <a:ext cx="7198125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987" y="5058417"/>
            <a:ext cx="2638013" cy="17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8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415"/>
          <a:stretch/>
        </p:blipFill>
        <p:spPr>
          <a:xfrm rot="16200000" flipH="1" flipV="1">
            <a:off x="-1120314" y="1120316"/>
            <a:ext cx="6478500" cy="4237870"/>
          </a:xfrm>
          <a:prstGeom prst="rect">
            <a:avLst/>
          </a:prstGeom>
        </p:spPr>
      </p:pic>
      <p:cxnSp>
        <p:nvCxnSpPr>
          <p:cNvPr id="10" name="直接连接符 9"/>
          <p:cNvCxnSpPr/>
          <p:nvPr userDrawn="1"/>
        </p:nvCxnSpPr>
        <p:spPr>
          <a:xfrm>
            <a:off x="4993875" y="1005076"/>
            <a:ext cx="7198125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987" y="5058417"/>
            <a:ext cx="2638013" cy="179958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813" y="2251067"/>
            <a:ext cx="3267333" cy="460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77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7C80-5FD3-4361-BB31-75FBA196661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0986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415"/>
          <a:stretch/>
        </p:blipFill>
        <p:spPr>
          <a:xfrm rot="5400000" flipV="1">
            <a:off x="6521254" y="1185667"/>
            <a:ext cx="6856412" cy="44850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-1577886" y="1883411"/>
            <a:ext cx="6552477" cy="339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42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5384800" cy="4525963"/>
          </a:xfrm>
        </p:spPr>
        <p:txBody>
          <a:bodyPr/>
          <a:lstStyle>
            <a:lvl1pPr>
              <a:defRPr sz="3399"/>
            </a:lvl1pPr>
            <a:lvl2pPr>
              <a:defRPr sz="28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1" y="1600201"/>
            <a:ext cx="5384800" cy="4525963"/>
          </a:xfrm>
        </p:spPr>
        <p:txBody>
          <a:bodyPr/>
          <a:lstStyle>
            <a:lvl1pPr>
              <a:defRPr sz="3399"/>
            </a:lvl1pPr>
            <a:lvl2pPr>
              <a:defRPr sz="28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406FD-032E-4C58-95B5-1848DA22B9B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92991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899" b="1"/>
            </a:lvl1pPr>
            <a:lvl2pPr marL="544194" indent="0">
              <a:buNone/>
              <a:defRPr sz="2399" b="1"/>
            </a:lvl2pPr>
            <a:lvl3pPr marL="1088387" indent="0">
              <a:buNone/>
              <a:defRPr sz="2099" b="1"/>
            </a:lvl3pPr>
            <a:lvl4pPr marL="1632581" indent="0">
              <a:buNone/>
              <a:defRPr sz="1899" b="1"/>
            </a:lvl4pPr>
            <a:lvl5pPr marL="2176774" indent="0">
              <a:buNone/>
              <a:defRPr sz="1899" b="1"/>
            </a:lvl5pPr>
            <a:lvl6pPr marL="2720968" indent="0">
              <a:buNone/>
              <a:defRPr sz="1899" b="1"/>
            </a:lvl6pPr>
            <a:lvl7pPr marL="3265162" indent="0">
              <a:buNone/>
              <a:defRPr sz="1899" b="1"/>
            </a:lvl7pPr>
            <a:lvl8pPr marL="3809355" indent="0">
              <a:buNone/>
              <a:defRPr sz="1899" b="1"/>
            </a:lvl8pPr>
            <a:lvl9pPr marL="4353549" indent="0">
              <a:buNone/>
              <a:defRPr sz="189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899"/>
            </a:lvl1pPr>
            <a:lvl2pPr>
              <a:defRPr sz="2399"/>
            </a:lvl2pPr>
            <a:lvl3pPr>
              <a:defRPr sz="2099"/>
            </a:lvl3pPr>
            <a:lvl4pPr>
              <a:defRPr sz="1899"/>
            </a:lvl4pPr>
            <a:lvl5pPr>
              <a:defRPr sz="1899"/>
            </a:lvl5pPr>
            <a:lvl6pPr>
              <a:defRPr sz="1899"/>
            </a:lvl6pPr>
            <a:lvl7pPr>
              <a:defRPr sz="1899"/>
            </a:lvl7pPr>
            <a:lvl8pPr>
              <a:defRPr sz="1899"/>
            </a:lvl8pPr>
            <a:lvl9pPr>
              <a:defRPr sz="18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899" b="1"/>
            </a:lvl1pPr>
            <a:lvl2pPr marL="544194" indent="0">
              <a:buNone/>
              <a:defRPr sz="2399" b="1"/>
            </a:lvl2pPr>
            <a:lvl3pPr marL="1088387" indent="0">
              <a:buNone/>
              <a:defRPr sz="2099" b="1"/>
            </a:lvl3pPr>
            <a:lvl4pPr marL="1632581" indent="0">
              <a:buNone/>
              <a:defRPr sz="1899" b="1"/>
            </a:lvl4pPr>
            <a:lvl5pPr marL="2176774" indent="0">
              <a:buNone/>
              <a:defRPr sz="1899" b="1"/>
            </a:lvl5pPr>
            <a:lvl6pPr marL="2720968" indent="0">
              <a:buNone/>
              <a:defRPr sz="1899" b="1"/>
            </a:lvl6pPr>
            <a:lvl7pPr marL="3265162" indent="0">
              <a:buNone/>
              <a:defRPr sz="1899" b="1"/>
            </a:lvl7pPr>
            <a:lvl8pPr marL="3809355" indent="0">
              <a:buNone/>
              <a:defRPr sz="1899" b="1"/>
            </a:lvl8pPr>
            <a:lvl9pPr marL="4353549" indent="0">
              <a:buNone/>
              <a:defRPr sz="189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899"/>
            </a:lvl1pPr>
            <a:lvl2pPr>
              <a:defRPr sz="2399"/>
            </a:lvl2pPr>
            <a:lvl3pPr>
              <a:defRPr sz="2099"/>
            </a:lvl3pPr>
            <a:lvl4pPr>
              <a:defRPr sz="1899"/>
            </a:lvl4pPr>
            <a:lvl5pPr>
              <a:defRPr sz="1899"/>
            </a:lvl5pPr>
            <a:lvl6pPr>
              <a:defRPr sz="1899"/>
            </a:lvl6pPr>
            <a:lvl7pPr>
              <a:defRPr sz="1899"/>
            </a:lvl7pPr>
            <a:lvl8pPr>
              <a:defRPr sz="1899"/>
            </a:lvl8pPr>
            <a:lvl9pPr>
              <a:defRPr sz="18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37FDC-5057-4295-9D29-1F1664A2B3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4418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A274E-B122-4DCB-ACB9-9C2AF45C2A3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73907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51"/>
            <a:ext cx="4011084" cy="1162050"/>
          </a:xfrm>
        </p:spPr>
        <p:txBody>
          <a:bodyPr anchor="b"/>
          <a:lstStyle>
            <a:lvl1pPr algn="l">
              <a:defRPr sz="239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4" y="273051"/>
            <a:ext cx="6815667" cy="5853113"/>
          </a:xfrm>
        </p:spPr>
        <p:txBody>
          <a:bodyPr/>
          <a:lstStyle>
            <a:lvl1pPr>
              <a:defRPr sz="3799"/>
            </a:lvl1pPr>
            <a:lvl2pPr>
              <a:defRPr sz="3399"/>
            </a:lvl2pPr>
            <a:lvl3pPr>
              <a:defRPr sz="2899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1"/>
            <a:ext cx="4011084" cy="4691064"/>
          </a:xfrm>
        </p:spPr>
        <p:txBody>
          <a:bodyPr/>
          <a:lstStyle>
            <a:lvl1pPr marL="0" indent="0">
              <a:buNone/>
              <a:defRPr sz="1600"/>
            </a:lvl1pPr>
            <a:lvl2pPr marL="544194" indent="0">
              <a:buNone/>
              <a:defRPr sz="1400"/>
            </a:lvl2pPr>
            <a:lvl3pPr marL="1088387" indent="0">
              <a:buNone/>
              <a:defRPr sz="1200"/>
            </a:lvl3pPr>
            <a:lvl4pPr marL="1632581" indent="0">
              <a:buNone/>
              <a:defRPr sz="1100"/>
            </a:lvl4pPr>
            <a:lvl5pPr marL="2176774" indent="0">
              <a:buNone/>
              <a:defRPr sz="1100"/>
            </a:lvl5pPr>
            <a:lvl6pPr marL="2720968" indent="0">
              <a:buNone/>
              <a:defRPr sz="1100"/>
            </a:lvl6pPr>
            <a:lvl7pPr marL="3265162" indent="0">
              <a:buNone/>
              <a:defRPr sz="1100"/>
            </a:lvl7pPr>
            <a:lvl8pPr marL="3809355" indent="0">
              <a:buNone/>
              <a:defRPr sz="1100"/>
            </a:lvl8pPr>
            <a:lvl9pPr marL="4353549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EC569-D044-472C-A2F2-BA37D28F2E8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8244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8" y="4800601"/>
            <a:ext cx="7315200" cy="566738"/>
          </a:xfrm>
        </p:spPr>
        <p:txBody>
          <a:bodyPr anchor="b"/>
          <a:lstStyle>
            <a:lvl1pPr algn="l">
              <a:defRPr sz="239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8" y="612776"/>
            <a:ext cx="7315200" cy="4114800"/>
          </a:xfrm>
        </p:spPr>
        <p:txBody>
          <a:bodyPr/>
          <a:lstStyle>
            <a:lvl1pPr marL="0" indent="0">
              <a:buNone/>
              <a:defRPr sz="3799"/>
            </a:lvl1pPr>
            <a:lvl2pPr marL="544194" indent="0">
              <a:buNone/>
              <a:defRPr sz="3399"/>
            </a:lvl2pPr>
            <a:lvl3pPr marL="1088387" indent="0">
              <a:buNone/>
              <a:defRPr sz="2899"/>
            </a:lvl3pPr>
            <a:lvl4pPr marL="1632581" indent="0">
              <a:buNone/>
              <a:defRPr sz="2399"/>
            </a:lvl4pPr>
            <a:lvl5pPr marL="2176774" indent="0">
              <a:buNone/>
              <a:defRPr sz="2399"/>
            </a:lvl5pPr>
            <a:lvl6pPr marL="2720968" indent="0">
              <a:buNone/>
              <a:defRPr sz="2399"/>
            </a:lvl6pPr>
            <a:lvl7pPr marL="3265162" indent="0">
              <a:buNone/>
              <a:defRPr sz="2399"/>
            </a:lvl7pPr>
            <a:lvl8pPr marL="3809355" indent="0">
              <a:buNone/>
              <a:defRPr sz="2399"/>
            </a:lvl8pPr>
            <a:lvl9pPr marL="4353549" indent="0">
              <a:buNone/>
              <a:defRPr sz="2399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8" y="5367339"/>
            <a:ext cx="7315200" cy="804862"/>
          </a:xfrm>
        </p:spPr>
        <p:txBody>
          <a:bodyPr/>
          <a:lstStyle>
            <a:lvl1pPr marL="0" indent="0">
              <a:buNone/>
              <a:defRPr sz="1600"/>
            </a:lvl1pPr>
            <a:lvl2pPr marL="544194" indent="0">
              <a:buNone/>
              <a:defRPr sz="1400"/>
            </a:lvl2pPr>
            <a:lvl3pPr marL="1088387" indent="0">
              <a:buNone/>
              <a:defRPr sz="1200"/>
            </a:lvl3pPr>
            <a:lvl4pPr marL="1632581" indent="0">
              <a:buNone/>
              <a:defRPr sz="1100"/>
            </a:lvl4pPr>
            <a:lvl5pPr marL="2176774" indent="0">
              <a:buNone/>
              <a:defRPr sz="1100"/>
            </a:lvl5pPr>
            <a:lvl6pPr marL="2720968" indent="0">
              <a:buNone/>
              <a:defRPr sz="1100"/>
            </a:lvl6pPr>
            <a:lvl7pPr marL="3265162" indent="0">
              <a:buNone/>
              <a:defRPr sz="1100"/>
            </a:lvl7pPr>
            <a:lvl8pPr marL="3809355" indent="0">
              <a:buNone/>
              <a:defRPr sz="1100"/>
            </a:lvl8pPr>
            <a:lvl9pPr marL="4353549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AE886-EFA1-4CF3-9226-1AC44F41EA8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3654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3DEBC-6A62-4123-98C2-AEEE7EE20F0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23175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41277D-9524-42B7-AE1B-6471F281CBE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49486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6057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52422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576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736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7894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718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60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0336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05971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9827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46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18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tags" Target="../tags/tag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7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850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B7B95-319A-47BC-8F19-306856B3C9D9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440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="" xmlns:a16="http://schemas.microsoft.com/office/drawing/2014/main" id="{14725A84-4E0B-4116-9DC9-EE85314AE53B}"/>
              </a:ext>
            </a:extLst>
          </p:cNvPr>
          <p:cNvSpPr txBox="1"/>
          <p:nvPr userDrawn="1"/>
        </p:nvSpPr>
        <p:spPr>
          <a:xfrm>
            <a:off x="0" y="-1512332"/>
            <a:ext cx="12192000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9EE9-F3BF-4B40-83E7-C9BC68FDDB0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=""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=""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1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60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1-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518130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1085915" rtl="0" eaLnBrk="0" fontAlgn="base" hangingPunct="0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+mj-lt"/>
          <a:ea typeface="+mj-ea"/>
          <a:cs typeface="+mj-cs"/>
        </a:defRPr>
      </a:lvl1pPr>
      <a:lvl2pPr algn="ctr" defTabSz="1085915" rtl="0" eaLnBrk="0" fontAlgn="base" hangingPunct="0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defTabSz="1085915" rtl="0" eaLnBrk="0" fontAlgn="base" hangingPunct="0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defTabSz="1085915" rtl="0" eaLnBrk="0" fontAlgn="base" hangingPunct="0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defTabSz="1085915" rtl="0" eaLnBrk="0" fontAlgn="base" hangingPunct="0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330876" algn="ctr" defTabSz="1085915" rtl="0" fontAlgn="base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661751" algn="ctr" defTabSz="1085915" rtl="0" fontAlgn="base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992627" algn="ctr" defTabSz="1085915" rtl="0" fontAlgn="base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323503" algn="ctr" defTabSz="1085915" rtl="0" fontAlgn="base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406701" indent="-406701" algn="l" defTabSz="1085915" rtl="0" eaLnBrk="0" fontAlgn="base" hangingPunct="0">
        <a:spcBef>
          <a:spcPct val="20000"/>
        </a:spcBef>
        <a:spcAft>
          <a:spcPct val="0"/>
        </a:spcAft>
        <a:buChar char="•"/>
        <a:defRPr sz="3763">
          <a:solidFill>
            <a:schemeClr val="tx1"/>
          </a:solidFill>
          <a:latin typeface="+mn-lt"/>
          <a:ea typeface="+mn-ea"/>
          <a:cs typeface="+mn-cs"/>
        </a:defRPr>
      </a:lvl1pPr>
      <a:lvl2pPr marL="882335" indent="-340067" algn="l" defTabSz="1085915" rtl="0" eaLnBrk="0" fontAlgn="base" hangingPunct="0">
        <a:spcBef>
          <a:spcPct val="20000"/>
        </a:spcBef>
        <a:spcAft>
          <a:spcPct val="0"/>
        </a:spcAft>
        <a:buChar char="–"/>
        <a:defRPr sz="3329">
          <a:solidFill>
            <a:schemeClr val="tx1"/>
          </a:solidFill>
          <a:latin typeface="+mn-lt"/>
          <a:ea typeface="+mn-ea"/>
        </a:defRPr>
      </a:lvl2pPr>
      <a:lvl3pPr marL="1357050" indent="-271134" algn="l" defTabSz="1085915" rtl="0" eaLnBrk="0" fontAlgn="base" hangingPunct="0">
        <a:spcBef>
          <a:spcPct val="20000"/>
        </a:spcBef>
        <a:spcAft>
          <a:spcPct val="0"/>
        </a:spcAft>
        <a:buChar char="•"/>
        <a:defRPr sz="2822">
          <a:solidFill>
            <a:schemeClr val="tx1"/>
          </a:solidFill>
          <a:latin typeface="+mn-lt"/>
          <a:ea typeface="+mn-ea"/>
        </a:defRPr>
      </a:lvl3pPr>
      <a:lvl4pPr marL="1900237" indent="-272513" algn="l" defTabSz="1085915" rtl="0" eaLnBrk="0" fontAlgn="base" hangingPunct="0">
        <a:spcBef>
          <a:spcPct val="20000"/>
        </a:spcBef>
        <a:spcAft>
          <a:spcPct val="0"/>
        </a:spcAft>
        <a:buChar char="–"/>
        <a:defRPr sz="2388">
          <a:solidFill>
            <a:schemeClr val="tx1"/>
          </a:solidFill>
          <a:latin typeface="+mn-lt"/>
          <a:ea typeface="+mn-ea"/>
        </a:defRPr>
      </a:lvl4pPr>
      <a:lvl5pPr marL="2442506" indent="-271134" algn="l" defTabSz="1085915" rtl="0" eaLnBrk="0" fontAlgn="base" hangingPunct="0">
        <a:spcBef>
          <a:spcPct val="20000"/>
        </a:spcBef>
        <a:spcAft>
          <a:spcPct val="0"/>
        </a:spcAft>
        <a:buChar char="»"/>
        <a:defRPr sz="2388">
          <a:solidFill>
            <a:schemeClr val="tx1"/>
          </a:solidFill>
          <a:latin typeface="+mn-lt"/>
          <a:ea typeface="+mn-ea"/>
        </a:defRPr>
      </a:lvl5pPr>
      <a:lvl6pPr marL="2773381" indent="-271134" algn="l" defTabSz="1085915" rtl="0" fontAlgn="base">
        <a:spcBef>
          <a:spcPct val="20000"/>
        </a:spcBef>
        <a:spcAft>
          <a:spcPct val="0"/>
        </a:spcAft>
        <a:buChar char="»"/>
        <a:defRPr sz="2388">
          <a:solidFill>
            <a:schemeClr val="tx1"/>
          </a:solidFill>
          <a:latin typeface="+mn-lt"/>
          <a:ea typeface="+mn-ea"/>
        </a:defRPr>
      </a:lvl6pPr>
      <a:lvl7pPr marL="3104257" indent="-271134" algn="l" defTabSz="1085915" rtl="0" fontAlgn="base">
        <a:spcBef>
          <a:spcPct val="20000"/>
        </a:spcBef>
        <a:spcAft>
          <a:spcPct val="0"/>
        </a:spcAft>
        <a:buChar char="»"/>
        <a:defRPr sz="2388">
          <a:solidFill>
            <a:schemeClr val="tx1"/>
          </a:solidFill>
          <a:latin typeface="+mn-lt"/>
          <a:ea typeface="+mn-ea"/>
        </a:defRPr>
      </a:lvl7pPr>
      <a:lvl8pPr marL="3435133" indent="-271134" algn="l" defTabSz="1085915" rtl="0" fontAlgn="base">
        <a:spcBef>
          <a:spcPct val="20000"/>
        </a:spcBef>
        <a:spcAft>
          <a:spcPct val="0"/>
        </a:spcAft>
        <a:buChar char="»"/>
        <a:defRPr sz="2388">
          <a:solidFill>
            <a:schemeClr val="tx1"/>
          </a:solidFill>
          <a:latin typeface="+mn-lt"/>
          <a:ea typeface="+mn-ea"/>
        </a:defRPr>
      </a:lvl8pPr>
      <a:lvl9pPr marL="3766008" indent="-271134" algn="l" defTabSz="1085915" rtl="0" fontAlgn="base">
        <a:spcBef>
          <a:spcPct val="20000"/>
        </a:spcBef>
        <a:spcAft>
          <a:spcPct val="0"/>
        </a:spcAft>
        <a:buChar char="»"/>
        <a:defRPr sz="2388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1pPr>
      <a:lvl2pPr marL="330876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2pPr>
      <a:lvl3pPr marL="661751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3pPr>
      <a:lvl4pPr marL="992627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4pPr>
      <a:lvl5pPr marL="1323503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5pPr>
      <a:lvl6pPr marL="1654378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6pPr>
      <a:lvl7pPr marL="1985254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7pPr>
      <a:lvl8pPr marL="2316129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8pPr>
      <a:lvl9pPr marL="2647005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1E060670-4D26-48ED-9635-2C1F39A64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743775CD-3B67-46D3-B2A2-63098E80E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3489BB3-2455-41C7-AC8A-304689557D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C7D76-960B-46FE-A880-7E807A291F2E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1789089-EC4B-49E7-BB95-074FD5FD25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C10331C-5BA4-4482-94B3-C523C76E7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7F747-6B13-4A8D-B9C6-88738E2C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588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5E962-A5B1-492A-953A-52C9DB33B05F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45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AC74BBE8-1815-4000-8008-945E8B561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3E314DF-819C-4FF1-9C2E-69194E155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CA1525E-7C66-46A7-89CD-0A0836A4B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BAB08-D03A-4FEF-8092-001CB785BBAB}" type="datetimeFigureOut">
              <a:rPr lang="zh-CN" altLang="en-US" smtClean="0"/>
              <a:t>2022/10/17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3269161-46AB-416B-9C71-590B71BBF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347D277-5155-4804-A42E-790F5C4F8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2484" y="83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2111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40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219D-55DF-45EB-B25E-1C948F6C6EA0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57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1" y="274640"/>
            <a:ext cx="10972800" cy="114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1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t" anchorCtr="0" compatLnSpc="1">
            <a:prstTxWarp prst="textNoShape">
              <a:avLst/>
            </a:prstTxWarp>
          </a:bodyPr>
          <a:lstStyle>
            <a:lvl1pPr>
              <a:defRPr sz="1600">
                <a:latin typeface="+mn-lt"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1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+mn-lt"/>
              </a:defRPr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1" y="6245225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+mn-lt"/>
              </a:defRPr>
            </a:lvl1pPr>
          </a:lstStyle>
          <a:p>
            <a:fld id="{D0A27C80-5FD3-4361-BB31-75FBA196661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7551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5pPr>
      <a:lvl6pPr marL="544194"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6pPr>
      <a:lvl7pPr marL="1088387"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7pPr>
      <a:lvl8pPr marL="1632581"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8pPr>
      <a:lvl9pPr marL="2176774"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408145" indent="-408145" algn="l" rtl="0" fontAlgn="base">
        <a:spcBef>
          <a:spcPct val="20000"/>
        </a:spcBef>
        <a:spcAft>
          <a:spcPct val="0"/>
        </a:spcAft>
        <a:buChar char="•"/>
        <a:defRPr sz="3799">
          <a:solidFill>
            <a:schemeClr val="tx1"/>
          </a:solidFill>
          <a:latin typeface="+mn-lt"/>
          <a:ea typeface="+mn-ea"/>
          <a:cs typeface="+mn-cs"/>
        </a:defRPr>
      </a:lvl1pPr>
      <a:lvl2pPr marL="884315" indent="-340121" algn="l" rtl="0" fontAlgn="base">
        <a:spcBef>
          <a:spcPct val="20000"/>
        </a:spcBef>
        <a:spcAft>
          <a:spcPct val="0"/>
        </a:spcAft>
        <a:buChar char="–"/>
        <a:defRPr sz="3399">
          <a:solidFill>
            <a:schemeClr val="tx1"/>
          </a:solidFill>
          <a:latin typeface="+mn-lt"/>
          <a:ea typeface="+mn-ea"/>
        </a:defRPr>
      </a:lvl2pPr>
      <a:lvl3pPr marL="1360485" indent="-272096" algn="l" rtl="0" fontAlgn="base">
        <a:spcBef>
          <a:spcPct val="20000"/>
        </a:spcBef>
        <a:spcAft>
          <a:spcPct val="0"/>
        </a:spcAft>
        <a:buChar char="•"/>
        <a:defRPr sz="2899">
          <a:solidFill>
            <a:schemeClr val="tx1"/>
          </a:solidFill>
          <a:latin typeface="+mn-lt"/>
          <a:ea typeface="+mn-ea"/>
        </a:defRPr>
      </a:lvl3pPr>
      <a:lvl4pPr marL="1904677" indent="-272096" algn="l" rtl="0" fontAlgn="base">
        <a:spcBef>
          <a:spcPct val="20000"/>
        </a:spcBef>
        <a:spcAft>
          <a:spcPct val="0"/>
        </a:spcAft>
        <a:buChar char="–"/>
        <a:defRPr sz="2399">
          <a:solidFill>
            <a:schemeClr val="tx1"/>
          </a:solidFill>
          <a:latin typeface="+mn-lt"/>
          <a:ea typeface="+mn-ea"/>
        </a:defRPr>
      </a:lvl4pPr>
      <a:lvl5pPr marL="2448871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5pPr>
      <a:lvl6pPr marL="2993065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6pPr>
      <a:lvl7pPr marL="3537259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7pPr>
      <a:lvl8pPr marL="4081452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8pPr>
      <a:lvl9pPr marL="4625646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44194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1088387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1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4pPr>
      <a:lvl5pPr marL="2176774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5pPr>
      <a:lvl6pPr marL="2720968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6pPr>
      <a:lvl7pPr marL="3265162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7pPr>
      <a:lvl8pPr marL="3809355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8pPr>
      <a:lvl9pPr marL="4353549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33237-BE8C-4606-A112-B4E6C2A01439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13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emf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7.emf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emf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microsoft.com/office/2007/relationships/media" Target="../media/media2.mp3"/><Relationship Id="rId7" Type="http://schemas.openxmlformats.org/officeDocument/2006/relationships/image" Target="../media/image45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slideLayout" Target="../slideLayouts/slideLayout104.xml"/><Relationship Id="rId10" Type="http://schemas.openxmlformats.org/officeDocument/2006/relationships/image" Target="../media/image48.png"/><Relationship Id="rId4" Type="http://schemas.openxmlformats.org/officeDocument/2006/relationships/audio" Target="../media/media2.mp3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emf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7.emf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emf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60.gif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emf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7.emf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emf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6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slide" Target="slide28.xml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1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66.png"/><Relationship Id="rId12" Type="http://schemas.openxmlformats.org/officeDocument/2006/relationships/image" Target="../media/image70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62.png"/><Relationship Id="rId11" Type="http://schemas.microsoft.com/office/2007/relationships/hdphoto" Target="../media/hdphoto3.wdp"/><Relationship Id="rId5" Type="http://schemas.openxmlformats.org/officeDocument/2006/relationships/image" Target="../media/image65.png"/><Relationship Id="rId10" Type="http://schemas.openxmlformats.org/officeDocument/2006/relationships/image" Target="../media/image69.png"/><Relationship Id="rId4" Type="http://schemas.openxmlformats.org/officeDocument/2006/relationships/image" Target="../media/image61.jpeg"/><Relationship Id="rId9" Type="http://schemas.openxmlformats.org/officeDocument/2006/relationships/image" Target="../media/image68.png"/><Relationship Id="rId1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0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66.png"/><Relationship Id="rId12" Type="http://schemas.microsoft.com/office/2007/relationships/hdphoto" Target="../media/hdphoto5.wdp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62.png"/><Relationship Id="rId11" Type="http://schemas.openxmlformats.org/officeDocument/2006/relationships/image" Target="../media/image73.png"/><Relationship Id="rId5" Type="http://schemas.openxmlformats.org/officeDocument/2006/relationships/image" Target="../media/image65.png"/><Relationship Id="rId15" Type="http://schemas.openxmlformats.org/officeDocument/2006/relationships/image" Target="../media/image64.png"/><Relationship Id="rId10" Type="http://schemas.microsoft.com/office/2007/relationships/hdphoto" Target="../media/hdphoto4.wdp"/><Relationship Id="rId4" Type="http://schemas.openxmlformats.org/officeDocument/2006/relationships/image" Target="../media/image61.jpeg"/><Relationship Id="rId9" Type="http://schemas.openxmlformats.org/officeDocument/2006/relationships/image" Target="../media/image72.png"/><Relationship Id="rId1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0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66.png"/><Relationship Id="rId12" Type="http://schemas.microsoft.com/office/2007/relationships/hdphoto" Target="../media/hdphoto7.wdp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62.png"/><Relationship Id="rId11" Type="http://schemas.openxmlformats.org/officeDocument/2006/relationships/image" Target="../media/image75.png"/><Relationship Id="rId5" Type="http://schemas.openxmlformats.org/officeDocument/2006/relationships/image" Target="../media/image65.png"/><Relationship Id="rId15" Type="http://schemas.openxmlformats.org/officeDocument/2006/relationships/image" Target="../media/image64.png"/><Relationship Id="rId10" Type="http://schemas.microsoft.com/office/2007/relationships/hdphoto" Target="../media/hdphoto6.wdp"/><Relationship Id="rId4" Type="http://schemas.openxmlformats.org/officeDocument/2006/relationships/image" Target="../media/image61.jpeg"/><Relationship Id="rId9" Type="http://schemas.openxmlformats.org/officeDocument/2006/relationships/image" Target="../media/image74.png"/><Relationship Id="rId1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89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9914055-A3F4-1B47-9AA7-27E38CF237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4063" y="3669617"/>
            <a:ext cx="3863257" cy="3188383"/>
          </a:xfrm>
          <a:prstGeom prst="rect">
            <a:avLst/>
          </a:prstGeom>
        </p:spPr>
      </p:pic>
      <p:sp>
        <p:nvSpPr>
          <p:cNvPr id="5" name="文本框 2054"/>
          <p:cNvSpPr txBox="1"/>
          <p:nvPr/>
        </p:nvSpPr>
        <p:spPr>
          <a:xfrm>
            <a:off x="2805545" y="132984"/>
            <a:ext cx="7878330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150050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Trường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tiểu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học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altLang="zh-CN" sz="4400" b="1" dirty="0" err="1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Trần</a:t>
            </a:r>
            <a:r>
              <a:rPr lang="en-US" altLang="zh-CN" sz="4400" b="1" dirty="0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altLang="zh-CN" sz="4400" b="1" dirty="0" err="1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Phú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sp>
        <p:nvSpPr>
          <p:cNvPr id="7" name="文本框 2055"/>
          <p:cNvSpPr txBox="1"/>
          <p:nvPr/>
        </p:nvSpPr>
        <p:spPr>
          <a:xfrm>
            <a:off x="1970510" y="1074337"/>
            <a:ext cx="8713365" cy="17543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150050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Chào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mừng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quý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thầy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cô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và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các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em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học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sinh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sp>
        <p:nvSpPr>
          <p:cNvPr id="8" name="文本框 2054"/>
          <p:cNvSpPr txBox="1"/>
          <p:nvPr/>
        </p:nvSpPr>
        <p:spPr>
          <a:xfrm>
            <a:off x="5003006" y="3000575"/>
            <a:ext cx="3385344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150050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Lớp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2/5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068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22" y="1746263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099F00"/>
              </a:solidFill>
              <a:effectLst/>
              <a:uLnTx/>
              <a:uFillTx/>
              <a:latin typeface="Arial" panose="020B0604020202020204" pitchFamily="34" charset="0"/>
              <a:ea typeface="方正少儿简体" panose="03000509000000000000" pitchFamily="65" charset="-122"/>
              <a:cs typeface="Arial" panose="020B0604020202020204" pitchFamily="34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937" y="345078"/>
            <a:ext cx="4495409" cy="25144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文本框 31"/>
          <p:cNvSpPr txBox="1"/>
          <p:nvPr/>
        </p:nvSpPr>
        <p:spPr>
          <a:xfrm>
            <a:off x="5152948" y="1613081"/>
            <a:ext cx="2917786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Khởi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động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733103" y="3135080"/>
            <a:ext cx="62343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Trò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chơi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: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Đuổi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hình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bắt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chữ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41" y="2865680"/>
            <a:ext cx="3133488" cy="3169422"/>
          </a:xfrm>
          <a:prstGeom prst="rect">
            <a:avLst/>
          </a:prstGeom>
        </p:spPr>
      </p:pic>
      <p:sp>
        <p:nvSpPr>
          <p:cNvPr id="14" name="矩形 50">
            <a:extLst>
              <a:ext uri="{FF2B5EF4-FFF2-40B4-BE49-F238E27FC236}">
                <a16:creationId xmlns="" xmlns:a16="http://schemas.microsoft.com/office/drawing/2014/main" id="{05F74955-096F-43E0-A75C-5EBB5A6B145F}"/>
              </a:ext>
            </a:extLst>
          </p:cNvPr>
          <p:cNvSpPr/>
          <p:nvPr/>
        </p:nvSpPr>
        <p:spPr>
          <a:xfrm>
            <a:off x="3949886" y="4096448"/>
            <a:ext cx="57006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Đoán</a:t>
            </a:r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tên</a:t>
            </a:r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đồ</a:t>
            </a:r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dùng</a:t>
            </a:r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học</a:t>
            </a:r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tập</a:t>
            </a:r>
            <a:endParaRPr kumimoji="0" lang="zh-CN" altLang="en-US" sz="40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1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A22C7BC7-1E0E-40AA-BD20-D655D7443A13}"/>
              </a:ext>
            </a:extLst>
          </p:cNvPr>
          <p:cNvSpPr/>
          <p:nvPr/>
        </p:nvSpPr>
        <p:spPr>
          <a:xfrm>
            <a:off x="4319584" y="5103985"/>
            <a:ext cx="3922895" cy="86677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Đáp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Bút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m</a:t>
            </a:r>
            <a:r>
              <a:rPr lang="vi-VN" sz="3600" b="1" noProof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P001" panose="020B0603050302020204" pitchFamily="34" charset="0"/>
                <a:ea typeface="HP001" panose="020B0603050302020204" pitchFamily="34" charset="0"/>
              </a:rPr>
              <a:t>ực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209" y="1372466"/>
            <a:ext cx="3403710" cy="3178752"/>
          </a:xfrm>
          <a:prstGeom prst="rect">
            <a:avLst/>
          </a:prstGeom>
        </p:spPr>
      </p:pic>
      <p:sp>
        <p:nvSpPr>
          <p:cNvPr id="4" name="Quad Arrow 3"/>
          <p:cNvSpPr/>
          <p:nvPr/>
        </p:nvSpPr>
        <p:spPr>
          <a:xfrm>
            <a:off x="5420586" y="2263940"/>
            <a:ext cx="1873831" cy="1518351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408" y="1372466"/>
            <a:ext cx="2999861" cy="317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40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583D701-AA75-47DF-B72A-0CE59EBA7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357" y="959005"/>
            <a:ext cx="8989281" cy="4021292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A22C7BC7-1E0E-40AA-BD20-D655D7443A13}"/>
              </a:ext>
            </a:extLst>
          </p:cNvPr>
          <p:cNvSpPr/>
          <p:nvPr/>
        </p:nvSpPr>
        <p:spPr>
          <a:xfrm>
            <a:off x="4319584" y="5103985"/>
            <a:ext cx="4038805" cy="86677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Đáp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Hộp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bút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027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571375F5-F39C-4D97-A661-151A3455C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790" y="1198798"/>
            <a:ext cx="8346419" cy="3774803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="" xmlns:a16="http://schemas.microsoft.com/office/drawing/2014/main" id="{B386BDE6-AD1A-4676-B0F1-FF90D61EDD87}"/>
              </a:ext>
            </a:extLst>
          </p:cNvPr>
          <p:cNvSpPr/>
          <p:nvPr/>
        </p:nvSpPr>
        <p:spPr>
          <a:xfrm>
            <a:off x="4319586" y="5225814"/>
            <a:ext cx="4116076" cy="86677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Đáp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Bú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màu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4EC0D3E1-9D9E-4654-BBF3-1668C1678500}"/>
              </a:ext>
            </a:extLst>
          </p:cNvPr>
          <p:cNvSpPr/>
          <p:nvPr/>
        </p:nvSpPr>
        <p:spPr>
          <a:xfrm>
            <a:off x="4122872" y="5169635"/>
            <a:ext cx="4068091" cy="86677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Đáp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Cục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tẩy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F426389-F2DB-4598-9A98-5877F1094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183" y="1341030"/>
            <a:ext cx="7229475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31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="" xmlns:a16="http://schemas.microsoft.com/office/drawing/2014/main" id="{2DB9F893-9CB0-4558-9BEF-F033FB2DD9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3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F7DAF8A-9F1A-4F05-9177-8AA8C99782F2}"/>
              </a:ext>
            </a:extLst>
          </p:cNvPr>
          <p:cNvSpPr txBox="1"/>
          <p:nvPr/>
        </p:nvSpPr>
        <p:spPr>
          <a:xfrm>
            <a:off x="2750473" y="1182857"/>
            <a:ext cx="8949690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Thứ</a:t>
            </a:r>
            <a:r>
              <a:rPr lang="vi-VN" sz="33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vi-VN" sz="3300" b="1" dirty="0" smtClean="0">
                <a:solidFill>
                  <a:schemeClr val="bg1"/>
                </a:solidFill>
                <a:latin typeface="HP001 4 hàng" panose="020B0603050302020204" pitchFamily="34" charset="0"/>
              </a:rPr>
              <a:t>tư </a:t>
            </a:r>
            <a:r>
              <a:rPr kumimoji="0" lang="en-US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ngày</a:t>
            </a:r>
            <a:r>
              <a:rPr lang="vi-VN" sz="33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vi-VN" sz="3300" b="1" dirty="0" smtClean="0">
                <a:solidFill>
                  <a:schemeClr val="bg1"/>
                </a:solidFill>
                <a:latin typeface="HP001 4 hàng" panose="020B0603050302020204" pitchFamily="34" charset="0"/>
              </a:rPr>
              <a:t>26 </a:t>
            </a:r>
            <a:r>
              <a:rPr kumimoji="0" lang="en-US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tháng</a:t>
            </a:r>
            <a:r>
              <a:rPr lang="vi-VN" sz="33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vi-VN" sz="3300" b="1" dirty="0" smtClean="0">
                <a:solidFill>
                  <a:schemeClr val="bg1"/>
                </a:solidFill>
                <a:latin typeface="HP001 4 hàng" panose="020B0603050302020204" pitchFamily="34" charset="0"/>
              </a:rPr>
              <a:t>10 </a:t>
            </a:r>
            <a:r>
              <a:rPr kumimoji="0" lang="en-US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năm</a:t>
            </a: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202</a:t>
            </a:r>
            <a:r>
              <a:rPr kumimoji="0" lang="vi-VN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2</a:t>
            </a: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AD04E4E-AEFD-443D-9DC3-263DC0DB7630}"/>
              </a:ext>
            </a:extLst>
          </p:cNvPr>
          <p:cNvSpPr txBox="1"/>
          <p:nvPr/>
        </p:nvSpPr>
        <p:spPr>
          <a:xfrm>
            <a:off x="4960620" y="2457701"/>
            <a:ext cx="894969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Tiếng</a:t>
            </a:r>
            <a:r>
              <a:rPr kumimoji="0" lang="en-US" sz="3600" b="1" i="0" u="sng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Việt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FC9ED0C-4EA8-4998-930D-851769E343FD}"/>
              </a:ext>
            </a:extLst>
          </p:cNvPr>
          <p:cNvSpPr txBox="1"/>
          <p:nvPr/>
        </p:nvSpPr>
        <p:spPr>
          <a:xfrm>
            <a:off x="3684086" y="3594391"/>
            <a:ext cx="850791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vi-VN" sz="3600" b="1" dirty="0">
                <a:solidFill>
                  <a:srgbClr val="FFFF00"/>
                </a:solidFill>
                <a:latin typeface="HP001 5 hàng" panose="020B0603050302020204" pitchFamily="34" charset="0"/>
              </a:rPr>
              <a:t>T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ừ</a:t>
            </a:r>
            <a:r>
              <a:rPr lang="vi-VN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 ngữ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chỉ</a:t>
            </a:r>
            <a:r>
              <a:rPr lang="en-US" sz="36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đặc</a:t>
            </a:r>
            <a:r>
              <a:rPr lang="en-US" sz="36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HP001 5 hàng" panose="020B0603050302020204" pitchFamily="34" charset="0"/>
              </a:rPr>
              <a:t>điểm</a:t>
            </a:r>
            <a:r>
              <a:rPr lang="vi-VN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. Câu nêu đặc </a:t>
            </a:r>
            <a:r>
              <a:rPr lang="vi-VN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điểm</a:t>
            </a:r>
            <a:endParaRPr lang="en-US" sz="3600" b="1" dirty="0" smtClean="0">
              <a:solidFill>
                <a:srgbClr val="FFFF00"/>
              </a:solidFill>
              <a:latin typeface="HP001 5 hàng" panose="020B0603050302020204" pitchFamily="34" charset="0"/>
            </a:endParaRPr>
          </a:p>
          <a:p>
            <a:pPr lvl="0">
              <a:defRPr/>
            </a:pPr>
            <a:r>
              <a:rPr lang="en-US" sz="3600" b="1" dirty="0" err="1" smtClean="0">
                <a:solidFill>
                  <a:srgbClr val="FFFF00"/>
                </a:solidFill>
                <a:latin typeface="HP001 5 hàng" panose="020B0603050302020204" pitchFamily="34" charset="0"/>
              </a:rPr>
              <a:t>Dấu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HP001 5 hàng" panose="020B0603050302020204" pitchFamily="34" charset="0"/>
              </a:rPr>
              <a:t>chấm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, </a:t>
            </a:r>
            <a:r>
              <a:rPr lang="en-US" sz="3600" b="1" dirty="0" err="1" smtClean="0">
                <a:solidFill>
                  <a:srgbClr val="FFFF00"/>
                </a:solidFill>
                <a:latin typeface="HP001 5 hàng" panose="020B0603050302020204" pitchFamily="34" charset="0"/>
              </a:rPr>
              <a:t>dấu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HP001 5 hàng" panose="020B0603050302020204" pitchFamily="34" charset="0"/>
              </a:rPr>
              <a:t>chấm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HP001 5 hàng" panose="020B0603050302020204" pitchFamily="34" charset="0"/>
              </a:rPr>
              <a:t>hỏi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.</a:t>
            </a:r>
            <a:endParaRPr lang="en-US" sz="3600" b="1" dirty="0">
              <a:solidFill>
                <a:srgbClr val="FFFF00"/>
              </a:solidFill>
              <a:latin typeface="HP001 5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211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323E06D-0A40-4C04-80CD-9D414FA6F7BE}"/>
              </a:ext>
            </a:extLst>
          </p:cNvPr>
          <p:cNvGrpSpPr/>
          <p:nvPr/>
        </p:nvGrpSpPr>
        <p:grpSpPr>
          <a:xfrm>
            <a:off x="-14514" y="-36198"/>
            <a:ext cx="12249265" cy="6981372"/>
            <a:chOff x="-14514" y="-36198"/>
            <a:chExt cx="12249265" cy="6981372"/>
          </a:xfrm>
        </p:grpSpPr>
        <p:pic>
          <p:nvPicPr>
            <p:cNvPr id="82" name="图片 81">
              <a:extLst>
                <a:ext uri="{FF2B5EF4-FFF2-40B4-BE49-F238E27FC236}">
                  <a16:creationId xmlns="" xmlns:a16="http://schemas.microsoft.com/office/drawing/2014/main" id="{68308513-C96F-4006-986E-B90BCF65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4514" y="-36198"/>
              <a:ext cx="12249265" cy="6981372"/>
            </a:xfrm>
            <a:prstGeom prst="rect">
              <a:avLst/>
            </a:prstGeom>
          </p:spPr>
        </p:pic>
        <p:sp>
          <p:nvSpPr>
            <p:cNvPr id="83" name="矩形 82">
              <a:extLst>
                <a:ext uri="{FF2B5EF4-FFF2-40B4-BE49-F238E27FC236}">
                  <a16:creationId xmlns="" xmlns:a16="http://schemas.microsoft.com/office/drawing/2014/main" id="{72E35EA5-6955-413D-842B-86221010E3C6}"/>
                </a:ext>
              </a:extLst>
            </p:cNvPr>
            <p:cNvSpPr/>
            <p:nvPr/>
          </p:nvSpPr>
          <p:spPr>
            <a:xfrm>
              <a:off x="215078" y="174171"/>
              <a:ext cx="11700678" cy="6487886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cs typeface="Helvetica"/>
                <a:sym typeface="+mn-lt"/>
              </a:endParaRPr>
            </a:p>
          </p:txBody>
        </p:sp>
        <p:pic>
          <p:nvPicPr>
            <p:cNvPr id="84" name="图片 83">
              <a:extLst>
                <a:ext uri="{FF2B5EF4-FFF2-40B4-BE49-F238E27FC236}">
                  <a16:creationId xmlns="" xmlns:a16="http://schemas.microsoft.com/office/drawing/2014/main" id="{2476ABB5-5DE1-4277-84A7-5066B8E604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64" t="12527" r="11586" b="75615"/>
            <a:stretch/>
          </p:blipFill>
          <p:spPr>
            <a:xfrm>
              <a:off x="10014857" y="443744"/>
              <a:ext cx="827314" cy="813214"/>
            </a:xfrm>
            <a:prstGeom prst="rect">
              <a:avLst/>
            </a:prstGeom>
          </p:spPr>
        </p:pic>
        <p:pic>
          <p:nvPicPr>
            <p:cNvPr id="85" name="图片 84">
              <a:extLst>
                <a:ext uri="{FF2B5EF4-FFF2-40B4-BE49-F238E27FC236}">
                  <a16:creationId xmlns="" xmlns:a16="http://schemas.microsoft.com/office/drawing/2014/main" id="{DD670E77-7CEF-4909-9222-D8042D04EF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968" t="27937" r="38598" b="62529"/>
            <a:stretch/>
          </p:blipFill>
          <p:spPr>
            <a:xfrm rot="15662064">
              <a:off x="7005736" y="316017"/>
              <a:ext cx="770963" cy="653873"/>
            </a:xfrm>
            <a:prstGeom prst="rect">
              <a:avLst/>
            </a:prstGeom>
          </p:spPr>
        </p:pic>
        <p:pic>
          <p:nvPicPr>
            <p:cNvPr id="86" name="图片 85">
              <a:extLst>
                <a:ext uri="{FF2B5EF4-FFF2-40B4-BE49-F238E27FC236}">
                  <a16:creationId xmlns="" xmlns:a16="http://schemas.microsoft.com/office/drawing/2014/main" id="{6308C0FA-48E9-4238-9B02-95A7A55688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>
              <a:off x="5204921" y="431575"/>
              <a:ext cx="868148" cy="813694"/>
            </a:xfrm>
            <a:prstGeom prst="rect">
              <a:avLst/>
            </a:prstGeom>
          </p:spPr>
        </p:pic>
        <p:pic>
          <p:nvPicPr>
            <p:cNvPr id="87" name="图片 86">
              <a:extLst>
                <a:ext uri="{FF2B5EF4-FFF2-40B4-BE49-F238E27FC236}">
                  <a16:creationId xmlns="" xmlns:a16="http://schemas.microsoft.com/office/drawing/2014/main" id="{D7665200-9BD6-4806-8387-A1392A6ABD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>
              <a:off x="4011947" y="2827935"/>
              <a:ext cx="664387" cy="745126"/>
            </a:xfrm>
            <a:prstGeom prst="rect">
              <a:avLst/>
            </a:prstGeom>
          </p:spPr>
        </p:pic>
        <p:pic>
          <p:nvPicPr>
            <p:cNvPr id="88" name="图片 87">
              <a:extLst>
                <a:ext uri="{FF2B5EF4-FFF2-40B4-BE49-F238E27FC236}">
                  <a16:creationId xmlns="" xmlns:a16="http://schemas.microsoft.com/office/drawing/2014/main" id="{769FB595-70CD-471E-AC93-DB23F023EA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>
              <a:off x="8034877" y="642954"/>
              <a:ext cx="856723" cy="954003"/>
            </a:xfrm>
            <a:prstGeom prst="rect">
              <a:avLst/>
            </a:prstGeom>
          </p:spPr>
        </p:pic>
        <p:pic>
          <p:nvPicPr>
            <p:cNvPr id="89" name="图片 88">
              <a:extLst>
                <a:ext uri="{FF2B5EF4-FFF2-40B4-BE49-F238E27FC236}">
                  <a16:creationId xmlns="" xmlns:a16="http://schemas.microsoft.com/office/drawing/2014/main" id="{81965B8B-E312-45D3-8C59-21B733ADB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>
              <a:off x="2920292" y="4639376"/>
              <a:ext cx="771461" cy="971321"/>
            </a:xfrm>
            <a:prstGeom prst="rect">
              <a:avLst/>
            </a:prstGeom>
          </p:spPr>
        </p:pic>
        <p:pic>
          <p:nvPicPr>
            <p:cNvPr id="90" name="图片 89">
              <a:extLst>
                <a:ext uri="{FF2B5EF4-FFF2-40B4-BE49-F238E27FC236}">
                  <a16:creationId xmlns="" xmlns:a16="http://schemas.microsoft.com/office/drawing/2014/main" id="{5FD878B7-4F9B-42E7-BEAB-1A09071928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20" t="26191" r="65486" b="60877"/>
            <a:stretch/>
          </p:blipFill>
          <p:spPr>
            <a:xfrm>
              <a:off x="7395067" y="4944156"/>
              <a:ext cx="730776" cy="886857"/>
            </a:xfrm>
            <a:prstGeom prst="rect">
              <a:avLst/>
            </a:prstGeom>
          </p:spPr>
        </p:pic>
        <p:pic>
          <p:nvPicPr>
            <p:cNvPr id="91" name="图片 90">
              <a:extLst>
                <a:ext uri="{FF2B5EF4-FFF2-40B4-BE49-F238E27FC236}">
                  <a16:creationId xmlns="" xmlns:a16="http://schemas.microsoft.com/office/drawing/2014/main" id="{32AC3292-B039-4A09-AFD1-1113D111C2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1" t="27513" r="81347" b="59981"/>
            <a:stretch/>
          </p:blipFill>
          <p:spPr>
            <a:xfrm>
              <a:off x="2114323" y="2715356"/>
              <a:ext cx="538571" cy="857705"/>
            </a:xfrm>
            <a:prstGeom prst="rect">
              <a:avLst/>
            </a:prstGeom>
          </p:spPr>
        </p:pic>
        <p:pic>
          <p:nvPicPr>
            <p:cNvPr id="92" name="图片 91">
              <a:extLst>
                <a:ext uri="{FF2B5EF4-FFF2-40B4-BE49-F238E27FC236}">
                  <a16:creationId xmlns="" xmlns:a16="http://schemas.microsoft.com/office/drawing/2014/main" id="{79D8AE25-ADE4-47AC-9D57-CA0E6E852E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29" t="12848" r="25383" b="78072"/>
            <a:stretch/>
          </p:blipFill>
          <p:spPr>
            <a:xfrm>
              <a:off x="9147536" y="1876244"/>
              <a:ext cx="867321" cy="622673"/>
            </a:xfrm>
            <a:prstGeom prst="rect">
              <a:avLst/>
            </a:prstGeom>
          </p:spPr>
        </p:pic>
        <p:pic>
          <p:nvPicPr>
            <p:cNvPr id="93" name="图片 92">
              <a:extLst>
                <a:ext uri="{FF2B5EF4-FFF2-40B4-BE49-F238E27FC236}">
                  <a16:creationId xmlns="" xmlns:a16="http://schemas.microsoft.com/office/drawing/2014/main" id="{05F138AD-A2A0-4EDD-A8A7-BB8A04CAAA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6200000">
              <a:off x="4016409" y="520957"/>
              <a:ext cx="856723" cy="954003"/>
            </a:xfrm>
            <a:prstGeom prst="rect">
              <a:avLst/>
            </a:prstGeom>
          </p:spPr>
        </p:pic>
        <p:pic>
          <p:nvPicPr>
            <p:cNvPr id="94" name="图片 93">
              <a:extLst>
                <a:ext uri="{FF2B5EF4-FFF2-40B4-BE49-F238E27FC236}">
                  <a16:creationId xmlns="" xmlns:a16="http://schemas.microsoft.com/office/drawing/2014/main" id="{2188D873-B637-4BA3-9712-AF3B7FED4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 rot="4436850">
              <a:off x="2134843" y="552079"/>
              <a:ext cx="771461" cy="971321"/>
            </a:xfrm>
            <a:prstGeom prst="rect">
              <a:avLst/>
            </a:prstGeom>
          </p:spPr>
        </p:pic>
        <p:pic>
          <p:nvPicPr>
            <p:cNvPr id="95" name="图片 94">
              <a:extLst>
                <a:ext uri="{FF2B5EF4-FFF2-40B4-BE49-F238E27FC236}">
                  <a16:creationId xmlns="" xmlns:a16="http://schemas.microsoft.com/office/drawing/2014/main" id="{9C23A438-704B-4A8D-9F7C-3695B87174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29" t="12848" r="25383" b="78072"/>
            <a:stretch/>
          </p:blipFill>
          <p:spPr>
            <a:xfrm rot="16427068">
              <a:off x="1143831" y="4872840"/>
              <a:ext cx="867321" cy="622673"/>
            </a:xfrm>
            <a:prstGeom prst="rect">
              <a:avLst/>
            </a:prstGeom>
          </p:spPr>
        </p:pic>
        <p:pic>
          <p:nvPicPr>
            <p:cNvPr id="96" name="图片 95">
              <a:extLst>
                <a:ext uri="{FF2B5EF4-FFF2-40B4-BE49-F238E27FC236}">
                  <a16:creationId xmlns="" xmlns:a16="http://schemas.microsoft.com/office/drawing/2014/main" id="{FEAE726F-E11C-4691-BB71-C7AEA18D1B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605173">
              <a:off x="8174224" y="5026879"/>
              <a:ext cx="856723" cy="954003"/>
            </a:xfrm>
            <a:prstGeom prst="rect">
              <a:avLst/>
            </a:prstGeom>
          </p:spPr>
        </p:pic>
        <p:pic>
          <p:nvPicPr>
            <p:cNvPr id="97" name="图片 96">
              <a:extLst>
                <a:ext uri="{FF2B5EF4-FFF2-40B4-BE49-F238E27FC236}">
                  <a16:creationId xmlns="" xmlns:a16="http://schemas.microsoft.com/office/drawing/2014/main" id="{3196E729-FA05-4EA9-A5DB-2A229004D6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10609007">
              <a:off x="5350494" y="5131317"/>
              <a:ext cx="664387" cy="745126"/>
            </a:xfrm>
            <a:prstGeom prst="rect">
              <a:avLst/>
            </a:prstGeom>
          </p:spPr>
        </p:pic>
        <p:pic>
          <p:nvPicPr>
            <p:cNvPr id="98" name="图片 97">
              <a:extLst>
                <a:ext uri="{FF2B5EF4-FFF2-40B4-BE49-F238E27FC236}">
                  <a16:creationId xmlns="" xmlns:a16="http://schemas.microsoft.com/office/drawing/2014/main" id="{24D9ACC3-6A87-45A9-A62C-F520C15DD8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9927949">
              <a:off x="11185682" y="558634"/>
              <a:ext cx="664387" cy="745126"/>
            </a:xfrm>
            <a:prstGeom prst="rect">
              <a:avLst/>
            </a:prstGeom>
          </p:spPr>
        </p:pic>
        <p:grpSp>
          <p:nvGrpSpPr>
            <p:cNvPr id="99" name="组合 98">
              <a:extLst>
                <a:ext uri="{FF2B5EF4-FFF2-40B4-BE49-F238E27FC236}">
                  <a16:creationId xmlns="" xmlns:a16="http://schemas.microsoft.com/office/drawing/2014/main" id="{ACE21F58-6834-4A33-BD3C-493EB1DF0B14}"/>
                </a:ext>
              </a:extLst>
            </p:cNvPr>
            <p:cNvGrpSpPr/>
            <p:nvPr/>
          </p:nvGrpSpPr>
          <p:grpSpPr>
            <a:xfrm>
              <a:off x="14118" y="4606503"/>
              <a:ext cx="12191999" cy="2326243"/>
              <a:chOff x="1" y="4546271"/>
              <a:chExt cx="12191999" cy="2326243"/>
            </a:xfrm>
          </p:grpSpPr>
          <p:sp>
            <p:nvSpPr>
              <p:cNvPr id="100" name="任意多边形 38">
                <a:extLst>
                  <a:ext uri="{FF2B5EF4-FFF2-40B4-BE49-F238E27FC236}">
                    <a16:creationId xmlns="" xmlns:a16="http://schemas.microsoft.com/office/drawing/2014/main" id="{B1B364ED-A409-4D9C-8FCD-BD4D77EC4765}"/>
                  </a:ext>
                </a:extLst>
              </p:cNvPr>
              <p:cNvSpPr/>
              <p:nvPr/>
            </p:nvSpPr>
            <p:spPr>
              <a:xfrm>
                <a:off x="1" y="4546271"/>
                <a:ext cx="12191999" cy="2311729"/>
              </a:xfrm>
              <a:custGeom>
                <a:avLst/>
                <a:gdLst>
                  <a:gd name="connsiteX0" fmla="*/ 12191999 w 12191999"/>
                  <a:gd name="connsiteY0" fmla="*/ 0 h 2311729"/>
                  <a:gd name="connsiteX1" fmla="*/ 12191999 w 12191999"/>
                  <a:gd name="connsiteY1" fmla="*/ 2311729 h 2311729"/>
                  <a:gd name="connsiteX2" fmla="*/ 0 w 12191999"/>
                  <a:gd name="connsiteY2" fmla="*/ 2311729 h 2311729"/>
                  <a:gd name="connsiteX3" fmla="*/ 0 w 12191999"/>
                  <a:gd name="connsiteY3" fmla="*/ 2020458 h 2311729"/>
                  <a:gd name="connsiteX4" fmla="*/ 0 w 12191999"/>
                  <a:gd name="connsiteY4" fmla="*/ 237172 h 2311729"/>
                  <a:gd name="connsiteX5" fmla="*/ 63480 w 12191999"/>
                  <a:gd name="connsiteY5" fmla="*/ 213939 h 2311729"/>
                  <a:gd name="connsiteX6" fmla="*/ 348343 w 12191999"/>
                  <a:gd name="connsiteY6" fmla="*/ 170871 h 2311729"/>
                  <a:gd name="connsiteX7" fmla="*/ 1306287 w 12191999"/>
                  <a:gd name="connsiteY7" fmla="*/ 1128815 h 2311729"/>
                  <a:gd name="connsiteX8" fmla="*/ 1286825 w 12191999"/>
                  <a:gd name="connsiteY8" fmla="*/ 1321874 h 2311729"/>
                  <a:gd name="connsiteX9" fmla="*/ 1256605 w 12191999"/>
                  <a:gd name="connsiteY9" fmla="*/ 1419229 h 2311729"/>
                  <a:gd name="connsiteX10" fmla="*/ 1344679 w 12191999"/>
                  <a:gd name="connsiteY10" fmla="*/ 1371424 h 2311729"/>
                  <a:gd name="connsiteX11" fmla="*/ 1683656 w 12191999"/>
                  <a:gd name="connsiteY11" fmla="*/ 1302987 h 2311729"/>
                  <a:gd name="connsiteX12" fmla="*/ 2299446 w 12191999"/>
                  <a:gd name="connsiteY12" fmla="*/ 1558056 h 2311729"/>
                  <a:gd name="connsiteX13" fmla="*/ 2381189 w 12191999"/>
                  <a:gd name="connsiteY13" fmla="*/ 1657129 h 2311729"/>
                  <a:gd name="connsiteX14" fmla="*/ 2427737 w 12191999"/>
                  <a:gd name="connsiteY14" fmla="*/ 1596410 h 2311729"/>
                  <a:gd name="connsiteX15" fmla="*/ 3069771 w 12191999"/>
                  <a:gd name="connsiteY15" fmla="*/ 1302987 h 2311729"/>
                  <a:gd name="connsiteX16" fmla="*/ 3544503 w 12191999"/>
                  <a:gd name="connsiteY16" fmla="*/ 1447998 h 2311729"/>
                  <a:gd name="connsiteX17" fmla="*/ 3657745 w 12191999"/>
                  <a:gd name="connsiteY17" fmla="*/ 1541431 h 2311729"/>
                  <a:gd name="connsiteX18" fmla="*/ 3713651 w 12191999"/>
                  <a:gd name="connsiteY18" fmla="*/ 1519404 h 2311729"/>
                  <a:gd name="connsiteX19" fmla="*/ 3897086 w 12191999"/>
                  <a:gd name="connsiteY19" fmla="*/ 1491671 h 2311729"/>
                  <a:gd name="connsiteX20" fmla="*/ 4241977 w 12191999"/>
                  <a:gd name="connsiteY20" fmla="*/ 1597020 h 2311729"/>
                  <a:gd name="connsiteX21" fmla="*/ 4317999 w 12191999"/>
                  <a:gd name="connsiteY21" fmla="*/ 1659743 h 2311729"/>
                  <a:gd name="connsiteX22" fmla="*/ 4359994 w 12191999"/>
                  <a:gd name="connsiteY22" fmla="*/ 1582372 h 2311729"/>
                  <a:gd name="connsiteX23" fmla="*/ 5021945 w 12191999"/>
                  <a:gd name="connsiteY23" fmla="*/ 1230415 h 2311729"/>
                  <a:gd name="connsiteX24" fmla="*/ 5757498 w 12191999"/>
                  <a:gd name="connsiteY24" fmla="*/ 1717972 h 2311729"/>
                  <a:gd name="connsiteX25" fmla="*/ 5775109 w 12191999"/>
                  <a:gd name="connsiteY25" fmla="*/ 1774705 h 2311729"/>
                  <a:gd name="connsiteX26" fmla="*/ 5877396 w 12191999"/>
                  <a:gd name="connsiteY26" fmla="*/ 1742952 h 2311729"/>
                  <a:gd name="connsiteX27" fmla="*/ 5994403 w 12191999"/>
                  <a:gd name="connsiteY27" fmla="*/ 1731157 h 2311729"/>
                  <a:gd name="connsiteX28" fmla="*/ 6319003 w 12191999"/>
                  <a:gd name="connsiteY28" fmla="*/ 1830310 h 2311729"/>
                  <a:gd name="connsiteX29" fmla="*/ 6349718 w 12191999"/>
                  <a:gd name="connsiteY29" fmla="*/ 1855653 h 2311729"/>
                  <a:gd name="connsiteX30" fmla="*/ 6372196 w 12191999"/>
                  <a:gd name="connsiteY30" fmla="*/ 1783240 h 2311729"/>
                  <a:gd name="connsiteX31" fmla="*/ 7228113 w 12191999"/>
                  <a:gd name="connsiteY31" fmla="*/ 1215901 h 2311729"/>
                  <a:gd name="connsiteX32" fmla="*/ 7884955 w 12191999"/>
                  <a:gd name="connsiteY32" fmla="*/ 1487974 h 2311729"/>
                  <a:gd name="connsiteX33" fmla="*/ 7933395 w 12191999"/>
                  <a:gd name="connsiteY33" fmla="*/ 1546684 h 2311729"/>
                  <a:gd name="connsiteX34" fmla="*/ 8036368 w 12191999"/>
                  <a:gd name="connsiteY34" fmla="*/ 1487498 h 2311729"/>
                  <a:gd name="connsiteX35" fmla="*/ 8432799 w 12191999"/>
                  <a:gd name="connsiteY35" fmla="*/ 1397328 h 2311729"/>
                  <a:gd name="connsiteX36" fmla="*/ 9191035 w 12191999"/>
                  <a:gd name="connsiteY36" fmla="*/ 1800479 h 2311729"/>
                  <a:gd name="connsiteX37" fmla="*/ 9210518 w 12191999"/>
                  <a:gd name="connsiteY37" fmla="*/ 1836373 h 2311729"/>
                  <a:gd name="connsiteX38" fmla="*/ 9258709 w 12191999"/>
                  <a:gd name="connsiteY38" fmla="*/ 1810216 h 2311729"/>
                  <a:gd name="connsiteX39" fmla="*/ 9470570 w 12191999"/>
                  <a:gd name="connsiteY39" fmla="*/ 1767443 h 2311729"/>
                  <a:gd name="connsiteX40" fmla="*/ 9682431 w 12191999"/>
                  <a:gd name="connsiteY40" fmla="*/ 1810216 h 2311729"/>
                  <a:gd name="connsiteX41" fmla="*/ 9768141 w 12191999"/>
                  <a:gd name="connsiteY41" fmla="*/ 1856738 h 2311729"/>
                  <a:gd name="connsiteX42" fmla="*/ 9791010 w 12191999"/>
                  <a:gd name="connsiteY42" fmla="*/ 1783067 h 2311729"/>
                  <a:gd name="connsiteX43" fmla="*/ 10570028 w 12191999"/>
                  <a:gd name="connsiteY43" fmla="*/ 1266699 h 2311729"/>
                  <a:gd name="connsiteX44" fmla="*/ 10821441 w 12191999"/>
                  <a:gd name="connsiteY44" fmla="*/ 1304709 h 2311729"/>
                  <a:gd name="connsiteX45" fmla="*/ 10893902 w 12191999"/>
                  <a:gd name="connsiteY45" fmla="*/ 1333259 h 2311729"/>
                  <a:gd name="connsiteX46" fmla="*/ 10916253 w 12191999"/>
                  <a:gd name="connsiteY46" fmla="*/ 1261255 h 2311729"/>
                  <a:gd name="connsiteX47" fmla="*/ 11444514 w 12191999"/>
                  <a:gd name="connsiteY47" fmla="*/ 911100 h 2311729"/>
                  <a:gd name="connsiteX48" fmla="*/ 11446790 w 12191999"/>
                  <a:gd name="connsiteY48" fmla="*/ 911330 h 2311729"/>
                  <a:gd name="connsiteX49" fmla="*/ 11437256 w 12191999"/>
                  <a:gd name="connsiteY49" fmla="*/ 816759 h 2311729"/>
                  <a:gd name="connsiteX50" fmla="*/ 12173467 w 12191999"/>
                  <a:gd name="connsiteY50" fmla="*/ 936 h 231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2191999" h="2311729">
                    <a:moveTo>
                      <a:pt x="12191999" y="0"/>
                    </a:moveTo>
                    <a:lnTo>
                      <a:pt x="12191999" y="2311729"/>
                    </a:lnTo>
                    <a:lnTo>
                      <a:pt x="0" y="2311729"/>
                    </a:lnTo>
                    <a:lnTo>
                      <a:pt x="0" y="2020458"/>
                    </a:lnTo>
                    <a:lnTo>
                      <a:pt x="0" y="237172"/>
                    </a:lnTo>
                    <a:lnTo>
                      <a:pt x="63480" y="213939"/>
                    </a:lnTo>
                    <a:cubicBezTo>
                      <a:pt x="153468" y="185949"/>
                      <a:pt x="249145" y="170871"/>
                      <a:pt x="348343" y="170871"/>
                    </a:cubicBezTo>
                    <a:cubicBezTo>
                      <a:pt x="877401" y="170871"/>
                      <a:pt x="1306287" y="599757"/>
                      <a:pt x="1306287" y="1128815"/>
                    </a:cubicBezTo>
                    <a:cubicBezTo>
                      <a:pt x="1306287" y="1194948"/>
                      <a:pt x="1299586" y="1259515"/>
                      <a:pt x="1286825" y="1321874"/>
                    </a:cubicBezTo>
                    <a:lnTo>
                      <a:pt x="1256605" y="1419229"/>
                    </a:lnTo>
                    <a:lnTo>
                      <a:pt x="1344679" y="1371424"/>
                    </a:lnTo>
                    <a:cubicBezTo>
                      <a:pt x="1448867" y="1327356"/>
                      <a:pt x="1563416" y="1302987"/>
                      <a:pt x="1683656" y="1302987"/>
                    </a:cubicBezTo>
                    <a:cubicBezTo>
                      <a:pt x="1924137" y="1302987"/>
                      <a:pt x="2141852" y="1400461"/>
                      <a:pt x="2299446" y="1558056"/>
                    </a:cubicBezTo>
                    <a:lnTo>
                      <a:pt x="2381189" y="1657129"/>
                    </a:lnTo>
                    <a:lnTo>
                      <a:pt x="2427737" y="1596410"/>
                    </a:lnTo>
                    <a:cubicBezTo>
                      <a:pt x="2583425" y="1416679"/>
                      <a:pt x="2813321" y="1302987"/>
                      <a:pt x="3069771" y="1302987"/>
                    </a:cubicBezTo>
                    <a:cubicBezTo>
                      <a:pt x="3245622" y="1302987"/>
                      <a:pt x="3408987" y="1356446"/>
                      <a:pt x="3544503" y="1447998"/>
                    </a:cubicBezTo>
                    <a:lnTo>
                      <a:pt x="3657745" y="1541431"/>
                    </a:lnTo>
                    <a:lnTo>
                      <a:pt x="3713651" y="1519404"/>
                    </a:lnTo>
                    <a:cubicBezTo>
                      <a:pt x="3771598" y="1501381"/>
                      <a:pt x="3833208" y="1491671"/>
                      <a:pt x="3897086" y="1491671"/>
                    </a:cubicBezTo>
                    <a:cubicBezTo>
                      <a:pt x="4024841" y="1491671"/>
                      <a:pt x="4143526" y="1530508"/>
                      <a:pt x="4241977" y="1597020"/>
                    </a:cubicBezTo>
                    <a:lnTo>
                      <a:pt x="4317999" y="1659743"/>
                    </a:lnTo>
                    <a:lnTo>
                      <a:pt x="4359994" y="1582372"/>
                    </a:lnTo>
                    <a:cubicBezTo>
                      <a:pt x="4503453" y="1370026"/>
                      <a:pt x="4746395" y="1230415"/>
                      <a:pt x="5021945" y="1230415"/>
                    </a:cubicBezTo>
                    <a:cubicBezTo>
                      <a:pt x="5352605" y="1230415"/>
                      <a:pt x="5636309" y="1431455"/>
                      <a:pt x="5757498" y="1717972"/>
                    </a:cubicBezTo>
                    <a:lnTo>
                      <a:pt x="5775109" y="1774705"/>
                    </a:lnTo>
                    <a:lnTo>
                      <a:pt x="5877396" y="1742952"/>
                    </a:lnTo>
                    <a:cubicBezTo>
                      <a:pt x="5915189" y="1735219"/>
                      <a:pt x="5954321" y="1731157"/>
                      <a:pt x="5994403" y="1731157"/>
                    </a:cubicBezTo>
                    <a:cubicBezTo>
                      <a:pt x="6114640" y="1731157"/>
                      <a:pt x="6226343" y="1767710"/>
                      <a:pt x="6319003" y="1830310"/>
                    </a:cubicBezTo>
                    <a:lnTo>
                      <a:pt x="6349718" y="1855653"/>
                    </a:lnTo>
                    <a:lnTo>
                      <a:pt x="6372196" y="1783240"/>
                    </a:lnTo>
                    <a:cubicBezTo>
                      <a:pt x="6513213" y="1449839"/>
                      <a:pt x="6843343" y="1215901"/>
                      <a:pt x="7228113" y="1215901"/>
                    </a:cubicBezTo>
                    <a:cubicBezTo>
                      <a:pt x="7484626" y="1215901"/>
                      <a:pt x="7716855" y="1319874"/>
                      <a:pt x="7884955" y="1487974"/>
                    </a:cubicBezTo>
                    <a:lnTo>
                      <a:pt x="7933395" y="1546684"/>
                    </a:lnTo>
                    <a:lnTo>
                      <a:pt x="8036368" y="1487498"/>
                    </a:lnTo>
                    <a:cubicBezTo>
                      <a:pt x="8156294" y="1429711"/>
                      <a:pt x="8290765" y="1397328"/>
                      <a:pt x="8432799" y="1397328"/>
                    </a:cubicBezTo>
                    <a:cubicBezTo>
                      <a:pt x="8748430" y="1397328"/>
                      <a:pt x="9026710" y="1557246"/>
                      <a:pt x="9191035" y="1800479"/>
                    </a:cubicBezTo>
                    <a:lnTo>
                      <a:pt x="9210518" y="1836373"/>
                    </a:lnTo>
                    <a:lnTo>
                      <a:pt x="9258709" y="1810216"/>
                    </a:lnTo>
                    <a:cubicBezTo>
                      <a:pt x="9323827" y="1782674"/>
                      <a:pt x="9395420" y="1767443"/>
                      <a:pt x="9470570" y="1767443"/>
                    </a:cubicBezTo>
                    <a:cubicBezTo>
                      <a:pt x="9545720" y="1767443"/>
                      <a:pt x="9617313" y="1782674"/>
                      <a:pt x="9682431" y="1810216"/>
                    </a:cubicBezTo>
                    <a:lnTo>
                      <a:pt x="9768141" y="1856738"/>
                    </a:lnTo>
                    <a:lnTo>
                      <a:pt x="9791010" y="1783067"/>
                    </a:lnTo>
                    <a:cubicBezTo>
                      <a:pt x="9919358" y="1479619"/>
                      <a:pt x="10219827" y="1266699"/>
                      <a:pt x="10570028" y="1266699"/>
                    </a:cubicBezTo>
                    <a:cubicBezTo>
                      <a:pt x="10657578" y="1266699"/>
                      <a:pt x="10742020" y="1280007"/>
                      <a:pt x="10821441" y="1304709"/>
                    </a:cubicBezTo>
                    <a:lnTo>
                      <a:pt x="10893902" y="1333259"/>
                    </a:lnTo>
                    <a:lnTo>
                      <a:pt x="10916253" y="1261255"/>
                    </a:lnTo>
                    <a:cubicBezTo>
                      <a:pt x="11003287" y="1055484"/>
                      <a:pt x="11207039" y="911100"/>
                      <a:pt x="11444514" y="911100"/>
                    </a:cubicBezTo>
                    <a:lnTo>
                      <a:pt x="11446790" y="911330"/>
                    </a:lnTo>
                    <a:lnTo>
                      <a:pt x="11437256" y="816759"/>
                    </a:lnTo>
                    <a:cubicBezTo>
                      <a:pt x="11437256" y="392161"/>
                      <a:pt x="11759948" y="42931"/>
                      <a:pt x="12173467" y="9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90500" dir="16200000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cs typeface="Helvetica"/>
                  <a:sym typeface="+mn-lt"/>
                </a:endParaRPr>
              </a:p>
            </p:txBody>
          </p:sp>
          <p:sp>
            <p:nvSpPr>
              <p:cNvPr id="101" name="任意多边形 80">
                <a:extLst>
                  <a:ext uri="{FF2B5EF4-FFF2-40B4-BE49-F238E27FC236}">
                    <a16:creationId xmlns="" xmlns:a16="http://schemas.microsoft.com/office/drawing/2014/main" id="{0FFF5698-CF7D-43C5-A107-84DD3C100B73}"/>
                  </a:ext>
                </a:extLst>
              </p:cNvPr>
              <p:cNvSpPr/>
              <p:nvPr/>
            </p:nvSpPr>
            <p:spPr>
              <a:xfrm>
                <a:off x="1" y="4560785"/>
                <a:ext cx="12191999" cy="2311729"/>
              </a:xfrm>
              <a:custGeom>
                <a:avLst/>
                <a:gdLst>
                  <a:gd name="connsiteX0" fmla="*/ 12191999 w 12191999"/>
                  <a:gd name="connsiteY0" fmla="*/ 0 h 2311729"/>
                  <a:gd name="connsiteX1" fmla="*/ 12191999 w 12191999"/>
                  <a:gd name="connsiteY1" fmla="*/ 2311729 h 2311729"/>
                  <a:gd name="connsiteX2" fmla="*/ 0 w 12191999"/>
                  <a:gd name="connsiteY2" fmla="*/ 2311729 h 2311729"/>
                  <a:gd name="connsiteX3" fmla="*/ 0 w 12191999"/>
                  <a:gd name="connsiteY3" fmla="*/ 2020458 h 2311729"/>
                  <a:gd name="connsiteX4" fmla="*/ 0 w 12191999"/>
                  <a:gd name="connsiteY4" fmla="*/ 237172 h 2311729"/>
                  <a:gd name="connsiteX5" fmla="*/ 63480 w 12191999"/>
                  <a:gd name="connsiteY5" fmla="*/ 213939 h 2311729"/>
                  <a:gd name="connsiteX6" fmla="*/ 348343 w 12191999"/>
                  <a:gd name="connsiteY6" fmla="*/ 170871 h 2311729"/>
                  <a:gd name="connsiteX7" fmla="*/ 1306287 w 12191999"/>
                  <a:gd name="connsiteY7" fmla="*/ 1128815 h 2311729"/>
                  <a:gd name="connsiteX8" fmla="*/ 1286825 w 12191999"/>
                  <a:gd name="connsiteY8" fmla="*/ 1321874 h 2311729"/>
                  <a:gd name="connsiteX9" fmla="*/ 1256605 w 12191999"/>
                  <a:gd name="connsiteY9" fmla="*/ 1419229 h 2311729"/>
                  <a:gd name="connsiteX10" fmla="*/ 1344679 w 12191999"/>
                  <a:gd name="connsiteY10" fmla="*/ 1371424 h 2311729"/>
                  <a:gd name="connsiteX11" fmla="*/ 1683656 w 12191999"/>
                  <a:gd name="connsiteY11" fmla="*/ 1302987 h 2311729"/>
                  <a:gd name="connsiteX12" fmla="*/ 2299446 w 12191999"/>
                  <a:gd name="connsiteY12" fmla="*/ 1558056 h 2311729"/>
                  <a:gd name="connsiteX13" fmla="*/ 2381189 w 12191999"/>
                  <a:gd name="connsiteY13" fmla="*/ 1657129 h 2311729"/>
                  <a:gd name="connsiteX14" fmla="*/ 2427737 w 12191999"/>
                  <a:gd name="connsiteY14" fmla="*/ 1596410 h 2311729"/>
                  <a:gd name="connsiteX15" fmla="*/ 3069771 w 12191999"/>
                  <a:gd name="connsiteY15" fmla="*/ 1302987 h 2311729"/>
                  <a:gd name="connsiteX16" fmla="*/ 3544503 w 12191999"/>
                  <a:gd name="connsiteY16" fmla="*/ 1447998 h 2311729"/>
                  <a:gd name="connsiteX17" fmla="*/ 3657745 w 12191999"/>
                  <a:gd name="connsiteY17" fmla="*/ 1541431 h 2311729"/>
                  <a:gd name="connsiteX18" fmla="*/ 3713651 w 12191999"/>
                  <a:gd name="connsiteY18" fmla="*/ 1519404 h 2311729"/>
                  <a:gd name="connsiteX19" fmla="*/ 3897086 w 12191999"/>
                  <a:gd name="connsiteY19" fmla="*/ 1491671 h 2311729"/>
                  <a:gd name="connsiteX20" fmla="*/ 4241977 w 12191999"/>
                  <a:gd name="connsiteY20" fmla="*/ 1597020 h 2311729"/>
                  <a:gd name="connsiteX21" fmla="*/ 4317999 w 12191999"/>
                  <a:gd name="connsiteY21" fmla="*/ 1659743 h 2311729"/>
                  <a:gd name="connsiteX22" fmla="*/ 4359994 w 12191999"/>
                  <a:gd name="connsiteY22" fmla="*/ 1582372 h 2311729"/>
                  <a:gd name="connsiteX23" fmla="*/ 5021945 w 12191999"/>
                  <a:gd name="connsiteY23" fmla="*/ 1230415 h 2311729"/>
                  <a:gd name="connsiteX24" fmla="*/ 5757498 w 12191999"/>
                  <a:gd name="connsiteY24" fmla="*/ 1717972 h 2311729"/>
                  <a:gd name="connsiteX25" fmla="*/ 5775109 w 12191999"/>
                  <a:gd name="connsiteY25" fmla="*/ 1774705 h 2311729"/>
                  <a:gd name="connsiteX26" fmla="*/ 5877396 w 12191999"/>
                  <a:gd name="connsiteY26" fmla="*/ 1742952 h 2311729"/>
                  <a:gd name="connsiteX27" fmla="*/ 5994403 w 12191999"/>
                  <a:gd name="connsiteY27" fmla="*/ 1731157 h 2311729"/>
                  <a:gd name="connsiteX28" fmla="*/ 6319003 w 12191999"/>
                  <a:gd name="connsiteY28" fmla="*/ 1830310 h 2311729"/>
                  <a:gd name="connsiteX29" fmla="*/ 6349718 w 12191999"/>
                  <a:gd name="connsiteY29" fmla="*/ 1855653 h 2311729"/>
                  <a:gd name="connsiteX30" fmla="*/ 6372196 w 12191999"/>
                  <a:gd name="connsiteY30" fmla="*/ 1783240 h 2311729"/>
                  <a:gd name="connsiteX31" fmla="*/ 7228113 w 12191999"/>
                  <a:gd name="connsiteY31" fmla="*/ 1215901 h 2311729"/>
                  <a:gd name="connsiteX32" fmla="*/ 7884955 w 12191999"/>
                  <a:gd name="connsiteY32" fmla="*/ 1487974 h 2311729"/>
                  <a:gd name="connsiteX33" fmla="*/ 7933395 w 12191999"/>
                  <a:gd name="connsiteY33" fmla="*/ 1546684 h 2311729"/>
                  <a:gd name="connsiteX34" fmla="*/ 8036368 w 12191999"/>
                  <a:gd name="connsiteY34" fmla="*/ 1487498 h 2311729"/>
                  <a:gd name="connsiteX35" fmla="*/ 8432799 w 12191999"/>
                  <a:gd name="connsiteY35" fmla="*/ 1397328 h 2311729"/>
                  <a:gd name="connsiteX36" fmla="*/ 9191035 w 12191999"/>
                  <a:gd name="connsiteY36" fmla="*/ 1800479 h 2311729"/>
                  <a:gd name="connsiteX37" fmla="*/ 9210518 w 12191999"/>
                  <a:gd name="connsiteY37" fmla="*/ 1836373 h 2311729"/>
                  <a:gd name="connsiteX38" fmla="*/ 9258709 w 12191999"/>
                  <a:gd name="connsiteY38" fmla="*/ 1810216 h 2311729"/>
                  <a:gd name="connsiteX39" fmla="*/ 9470570 w 12191999"/>
                  <a:gd name="connsiteY39" fmla="*/ 1767443 h 2311729"/>
                  <a:gd name="connsiteX40" fmla="*/ 9682431 w 12191999"/>
                  <a:gd name="connsiteY40" fmla="*/ 1810216 h 2311729"/>
                  <a:gd name="connsiteX41" fmla="*/ 9768141 w 12191999"/>
                  <a:gd name="connsiteY41" fmla="*/ 1856738 h 2311729"/>
                  <a:gd name="connsiteX42" fmla="*/ 9791010 w 12191999"/>
                  <a:gd name="connsiteY42" fmla="*/ 1783067 h 2311729"/>
                  <a:gd name="connsiteX43" fmla="*/ 10570028 w 12191999"/>
                  <a:gd name="connsiteY43" fmla="*/ 1266699 h 2311729"/>
                  <a:gd name="connsiteX44" fmla="*/ 10821441 w 12191999"/>
                  <a:gd name="connsiteY44" fmla="*/ 1304709 h 2311729"/>
                  <a:gd name="connsiteX45" fmla="*/ 10893902 w 12191999"/>
                  <a:gd name="connsiteY45" fmla="*/ 1333259 h 2311729"/>
                  <a:gd name="connsiteX46" fmla="*/ 10916253 w 12191999"/>
                  <a:gd name="connsiteY46" fmla="*/ 1261255 h 2311729"/>
                  <a:gd name="connsiteX47" fmla="*/ 11444514 w 12191999"/>
                  <a:gd name="connsiteY47" fmla="*/ 911100 h 2311729"/>
                  <a:gd name="connsiteX48" fmla="*/ 11446790 w 12191999"/>
                  <a:gd name="connsiteY48" fmla="*/ 911330 h 2311729"/>
                  <a:gd name="connsiteX49" fmla="*/ 11437256 w 12191999"/>
                  <a:gd name="connsiteY49" fmla="*/ 816759 h 2311729"/>
                  <a:gd name="connsiteX50" fmla="*/ 12173467 w 12191999"/>
                  <a:gd name="connsiteY50" fmla="*/ 936 h 231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2191999" h="2311729">
                    <a:moveTo>
                      <a:pt x="12191999" y="0"/>
                    </a:moveTo>
                    <a:lnTo>
                      <a:pt x="12191999" y="2311729"/>
                    </a:lnTo>
                    <a:lnTo>
                      <a:pt x="0" y="2311729"/>
                    </a:lnTo>
                    <a:lnTo>
                      <a:pt x="0" y="2020458"/>
                    </a:lnTo>
                    <a:lnTo>
                      <a:pt x="0" y="237172"/>
                    </a:lnTo>
                    <a:lnTo>
                      <a:pt x="63480" y="213939"/>
                    </a:lnTo>
                    <a:cubicBezTo>
                      <a:pt x="153468" y="185949"/>
                      <a:pt x="249145" y="170871"/>
                      <a:pt x="348343" y="170871"/>
                    </a:cubicBezTo>
                    <a:cubicBezTo>
                      <a:pt x="877401" y="170871"/>
                      <a:pt x="1306287" y="599757"/>
                      <a:pt x="1306287" y="1128815"/>
                    </a:cubicBezTo>
                    <a:cubicBezTo>
                      <a:pt x="1306287" y="1194948"/>
                      <a:pt x="1299586" y="1259515"/>
                      <a:pt x="1286825" y="1321874"/>
                    </a:cubicBezTo>
                    <a:lnTo>
                      <a:pt x="1256605" y="1419229"/>
                    </a:lnTo>
                    <a:lnTo>
                      <a:pt x="1344679" y="1371424"/>
                    </a:lnTo>
                    <a:cubicBezTo>
                      <a:pt x="1448867" y="1327356"/>
                      <a:pt x="1563416" y="1302987"/>
                      <a:pt x="1683656" y="1302987"/>
                    </a:cubicBezTo>
                    <a:cubicBezTo>
                      <a:pt x="1924137" y="1302987"/>
                      <a:pt x="2141852" y="1400461"/>
                      <a:pt x="2299446" y="1558056"/>
                    </a:cubicBezTo>
                    <a:lnTo>
                      <a:pt x="2381189" y="1657129"/>
                    </a:lnTo>
                    <a:lnTo>
                      <a:pt x="2427737" y="1596410"/>
                    </a:lnTo>
                    <a:cubicBezTo>
                      <a:pt x="2583425" y="1416679"/>
                      <a:pt x="2813321" y="1302987"/>
                      <a:pt x="3069771" y="1302987"/>
                    </a:cubicBezTo>
                    <a:cubicBezTo>
                      <a:pt x="3245622" y="1302987"/>
                      <a:pt x="3408987" y="1356446"/>
                      <a:pt x="3544503" y="1447998"/>
                    </a:cubicBezTo>
                    <a:lnTo>
                      <a:pt x="3657745" y="1541431"/>
                    </a:lnTo>
                    <a:lnTo>
                      <a:pt x="3713651" y="1519404"/>
                    </a:lnTo>
                    <a:cubicBezTo>
                      <a:pt x="3771598" y="1501381"/>
                      <a:pt x="3833208" y="1491671"/>
                      <a:pt x="3897086" y="1491671"/>
                    </a:cubicBezTo>
                    <a:cubicBezTo>
                      <a:pt x="4024841" y="1491671"/>
                      <a:pt x="4143526" y="1530508"/>
                      <a:pt x="4241977" y="1597020"/>
                    </a:cubicBezTo>
                    <a:lnTo>
                      <a:pt x="4317999" y="1659743"/>
                    </a:lnTo>
                    <a:lnTo>
                      <a:pt x="4359994" y="1582372"/>
                    </a:lnTo>
                    <a:cubicBezTo>
                      <a:pt x="4503453" y="1370026"/>
                      <a:pt x="4746395" y="1230415"/>
                      <a:pt x="5021945" y="1230415"/>
                    </a:cubicBezTo>
                    <a:cubicBezTo>
                      <a:pt x="5352605" y="1230415"/>
                      <a:pt x="5636309" y="1431455"/>
                      <a:pt x="5757498" y="1717972"/>
                    </a:cubicBezTo>
                    <a:lnTo>
                      <a:pt x="5775109" y="1774705"/>
                    </a:lnTo>
                    <a:lnTo>
                      <a:pt x="5877396" y="1742952"/>
                    </a:lnTo>
                    <a:cubicBezTo>
                      <a:pt x="5915189" y="1735219"/>
                      <a:pt x="5954321" y="1731157"/>
                      <a:pt x="5994403" y="1731157"/>
                    </a:cubicBezTo>
                    <a:cubicBezTo>
                      <a:pt x="6114640" y="1731157"/>
                      <a:pt x="6226343" y="1767710"/>
                      <a:pt x="6319003" y="1830310"/>
                    </a:cubicBezTo>
                    <a:lnTo>
                      <a:pt x="6349718" y="1855653"/>
                    </a:lnTo>
                    <a:lnTo>
                      <a:pt x="6372196" y="1783240"/>
                    </a:lnTo>
                    <a:cubicBezTo>
                      <a:pt x="6513213" y="1449839"/>
                      <a:pt x="6843343" y="1215901"/>
                      <a:pt x="7228113" y="1215901"/>
                    </a:cubicBezTo>
                    <a:cubicBezTo>
                      <a:pt x="7484626" y="1215901"/>
                      <a:pt x="7716855" y="1319874"/>
                      <a:pt x="7884955" y="1487974"/>
                    </a:cubicBezTo>
                    <a:lnTo>
                      <a:pt x="7933395" y="1546684"/>
                    </a:lnTo>
                    <a:lnTo>
                      <a:pt x="8036368" y="1487498"/>
                    </a:lnTo>
                    <a:cubicBezTo>
                      <a:pt x="8156294" y="1429711"/>
                      <a:pt x="8290765" y="1397328"/>
                      <a:pt x="8432799" y="1397328"/>
                    </a:cubicBezTo>
                    <a:cubicBezTo>
                      <a:pt x="8748430" y="1397328"/>
                      <a:pt x="9026710" y="1557246"/>
                      <a:pt x="9191035" y="1800479"/>
                    </a:cubicBezTo>
                    <a:lnTo>
                      <a:pt x="9210518" y="1836373"/>
                    </a:lnTo>
                    <a:lnTo>
                      <a:pt x="9258709" y="1810216"/>
                    </a:lnTo>
                    <a:cubicBezTo>
                      <a:pt x="9323827" y="1782674"/>
                      <a:pt x="9395420" y="1767443"/>
                      <a:pt x="9470570" y="1767443"/>
                    </a:cubicBezTo>
                    <a:cubicBezTo>
                      <a:pt x="9545720" y="1767443"/>
                      <a:pt x="9617313" y="1782674"/>
                      <a:pt x="9682431" y="1810216"/>
                    </a:cubicBezTo>
                    <a:lnTo>
                      <a:pt x="9768141" y="1856738"/>
                    </a:lnTo>
                    <a:lnTo>
                      <a:pt x="9791010" y="1783067"/>
                    </a:lnTo>
                    <a:cubicBezTo>
                      <a:pt x="9919358" y="1479619"/>
                      <a:pt x="10219827" y="1266699"/>
                      <a:pt x="10570028" y="1266699"/>
                    </a:cubicBezTo>
                    <a:cubicBezTo>
                      <a:pt x="10657578" y="1266699"/>
                      <a:pt x="10742020" y="1280007"/>
                      <a:pt x="10821441" y="1304709"/>
                    </a:cubicBezTo>
                    <a:lnTo>
                      <a:pt x="10893902" y="1333259"/>
                    </a:lnTo>
                    <a:lnTo>
                      <a:pt x="10916253" y="1261255"/>
                    </a:lnTo>
                    <a:cubicBezTo>
                      <a:pt x="11003287" y="1055484"/>
                      <a:pt x="11207039" y="911100"/>
                      <a:pt x="11444514" y="911100"/>
                    </a:cubicBezTo>
                    <a:lnTo>
                      <a:pt x="11446790" y="911330"/>
                    </a:lnTo>
                    <a:lnTo>
                      <a:pt x="11437256" y="816759"/>
                    </a:lnTo>
                    <a:cubicBezTo>
                      <a:pt x="11437256" y="392161"/>
                      <a:pt x="11759948" y="42931"/>
                      <a:pt x="12173467" y="936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bg1"/>
                </a:solidFill>
              </a:ln>
              <a:effectLst>
                <a:innerShdw blurRad="266700" dist="139700" dir="16200000">
                  <a:srgbClr val="18ACCA">
                    <a:alpha val="3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cs typeface="Helvetica"/>
                  <a:sym typeface="+mn-lt"/>
                </a:endParaRPr>
              </a:p>
            </p:txBody>
          </p:sp>
        </p:grpSp>
        <p:pic>
          <p:nvPicPr>
            <p:cNvPr id="102" name="图片 101">
              <a:extLst>
                <a:ext uri="{FF2B5EF4-FFF2-40B4-BE49-F238E27FC236}">
                  <a16:creationId xmlns="" xmlns:a16="http://schemas.microsoft.com/office/drawing/2014/main" id="{8297E9A5-FD55-4189-8769-07B4F9A1CD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7085163">
              <a:off x="5750161" y="2421088"/>
              <a:ext cx="868148" cy="813694"/>
            </a:xfrm>
            <a:prstGeom prst="rect">
              <a:avLst/>
            </a:prstGeom>
          </p:spPr>
        </p:pic>
        <p:pic>
          <p:nvPicPr>
            <p:cNvPr id="103" name="图片 102">
              <a:extLst>
                <a:ext uri="{FF2B5EF4-FFF2-40B4-BE49-F238E27FC236}">
                  <a16:creationId xmlns="" xmlns:a16="http://schemas.microsoft.com/office/drawing/2014/main" id="{917A04CB-2B15-4925-9E40-A6895278F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>
              <a:off x="10842171" y="3359625"/>
              <a:ext cx="856723" cy="954003"/>
            </a:xfrm>
            <a:prstGeom prst="rect">
              <a:avLst/>
            </a:prstGeom>
          </p:spPr>
        </p:pic>
        <p:pic>
          <p:nvPicPr>
            <p:cNvPr id="104" name="图片 103">
              <a:extLst>
                <a:ext uri="{FF2B5EF4-FFF2-40B4-BE49-F238E27FC236}">
                  <a16:creationId xmlns="" xmlns:a16="http://schemas.microsoft.com/office/drawing/2014/main" id="{EFE1D24B-5FBC-4B5E-9587-1835FE4555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15246552">
              <a:off x="651806" y="899296"/>
              <a:ext cx="664387" cy="745126"/>
            </a:xfrm>
            <a:prstGeom prst="rect">
              <a:avLst/>
            </a:prstGeom>
          </p:spPr>
        </p:pic>
        <p:pic>
          <p:nvPicPr>
            <p:cNvPr id="105" name="图片 104">
              <a:extLst>
                <a:ext uri="{FF2B5EF4-FFF2-40B4-BE49-F238E27FC236}">
                  <a16:creationId xmlns="" xmlns:a16="http://schemas.microsoft.com/office/drawing/2014/main" id="{60F0B598-DF9E-4005-B737-4D3F450443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64" t="12527" r="11586" b="75615"/>
            <a:stretch/>
          </p:blipFill>
          <p:spPr>
            <a:xfrm rot="15311720">
              <a:off x="569531" y="2831826"/>
              <a:ext cx="827314" cy="813214"/>
            </a:xfrm>
            <a:prstGeom prst="rect">
              <a:avLst/>
            </a:prstGeom>
          </p:spPr>
        </p:pic>
        <p:pic>
          <p:nvPicPr>
            <p:cNvPr id="106" name="图片 105">
              <a:extLst>
                <a:ext uri="{FF2B5EF4-FFF2-40B4-BE49-F238E27FC236}">
                  <a16:creationId xmlns="" xmlns:a16="http://schemas.microsoft.com/office/drawing/2014/main" id="{1A3E0F3F-A0A0-4C0E-8F46-52A1A360D6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1" t="27513" r="81347" b="59981"/>
            <a:stretch/>
          </p:blipFill>
          <p:spPr>
            <a:xfrm rot="16820915">
              <a:off x="7592181" y="3745037"/>
              <a:ext cx="538571" cy="857705"/>
            </a:xfrm>
            <a:prstGeom prst="rect">
              <a:avLst/>
            </a:prstGeom>
          </p:spPr>
        </p:pic>
        <p:pic>
          <p:nvPicPr>
            <p:cNvPr id="107" name="图片 106">
              <a:extLst>
                <a:ext uri="{FF2B5EF4-FFF2-40B4-BE49-F238E27FC236}">
                  <a16:creationId xmlns="" xmlns:a16="http://schemas.microsoft.com/office/drawing/2014/main" id="{9FFED55D-4A6E-45FD-BF6D-0446B8E9B7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5418078">
              <a:off x="7668944" y="2343317"/>
              <a:ext cx="856723" cy="954003"/>
            </a:xfrm>
            <a:prstGeom prst="rect">
              <a:avLst/>
            </a:prstGeom>
          </p:spPr>
        </p:pic>
        <p:pic>
          <p:nvPicPr>
            <p:cNvPr id="108" name="图片 107">
              <a:extLst>
                <a:ext uri="{FF2B5EF4-FFF2-40B4-BE49-F238E27FC236}">
                  <a16:creationId xmlns="" xmlns:a16="http://schemas.microsoft.com/office/drawing/2014/main" id="{4F122A35-1B1D-43D6-B2CD-22E0784C70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5400000">
              <a:off x="9421375" y="4461801"/>
              <a:ext cx="868148" cy="813694"/>
            </a:xfrm>
            <a:prstGeom prst="rect">
              <a:avLst/>
            </a:prstGeom>
          </p:spPr>
        </p:pic>
        <p:pic>
          <p:nvPicPr>
            <p:cNvPr id="109" name="图片 108">
              <a:extLst>
                <a:ext uri="{FF2B5EF4-FFF2-40B4-BE49-F238E27FC236}">
                  <a16:creationId xmlns="" xmlns:a16="http://schemas.microsoft.com/office/drawing/2014/main" id="{F0D5BC2F-D805-4FFE-BAF7-FB68E7689A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1684570">
              <a:off x="4356647" y="4013097"/>
              <a:ext cx="856723" cy="954003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602916F-792C-4AAD-8ACA-2F8A184E1B75}"/>
              </a:ext>
            </a:extLst>
          </p:cNvPr>
          <p:cNvGrpSpPr/>
          <p:nvPr/>
        </p:nvGrpSpPr>
        <p:grpSpPr>
          <a:xfrm>
            <a:off x="1811315" y="1286696"/>
            <a:ext cx="9142475" cy="4984460"/>
            <a:chOff x="2876633" y="1286696"/>
            <a:chExt cx="6828469" cy="3936769"/>
          </a:xfrm>
        </p:grpSpPr>
        <p:pic>
          <p:nvPicPr>
            <p:cNvPr id="303" name="Picture 4" descr="cloud.png">
              <a:extLst>
                <a:ext uri="{FF2B5EF4-FFF2-40B4-BE49-F238E27FC236}">
                  <a16:creationId xmlns="" xmlns:a16="http://schemas.microsoft.com/office/drawing/2014/main" id="{482D9DEF-55C2-4D39-ADF9-E4A8503C5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76633" y="1286696"/>
              <a:ext cx="6828469" cy="3936769"/>
            </a:xfrm>
            <a:prstGeom prst="rect">
              <a:avLst/>
            </a:prstGeom>
          </p:spPr>
        </p:pic>
        <p:pic>
          <p:nvPicPr>
            <p:cNvPr id="374" name="图片 373">
              <a:extLst>
                <a:ext uri="{FF2B5EF4-FFF2-40B4-BE49-F238E27FC236}">
                  <a16:creationId xmlns="" xmlns:a16="http://schemas.microsoft.com/office/drawing/2014/main" id="{2E723F16-FC54-4FD4-8B10-5E7857419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>
              <a:off x="4419206" y="1876244"/>
              <a:ext cx="771461" cy="971321"/>
            </a:xfrm>
            <a:prstGeom prst="rect">
              <a:avLst/>
            </a:prstGeom>
          </p:spPr>
        </p:pic>
        <p:pic>
          <p:nvPicPr>
            <p:cNvPr id="376" name="图片 375">
              <a:extLst>
                <a:ext uri="{FF2B5EF4-FFF2-40B4-BE49-F238E27FC236}">
                  <a16:creationId xmlns="" xmlns:a16="http://schemas.microsoft.com/office/drawing/2014/main" id="{04D1C057-34D1-4375-8D4A-55CE59A692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4924843">
              <a:off x="6394965" y="1788413"/>
              <a:ext cx="868148" cy="813694"/>
            </a:xfrm>
            <a:prstGeom prst="rect">
              <a:avLst/>
            </a:prstGeom>
          </p:spPr>
        </p:pic>
      </p:grpSp>
      <p:pic>
        <p:nvPicPr>
          <p:cNvPr id="280" name="图片 279">
            <a:extLst>
              <a:ext uri="{FF2B5EF4-FFF2-40B4-BE49-F238E27FC236}">
                <a16:creationId xmlns="" xmlns:a16="http://schemas.microsoft.com/office/drawing/2014/main" id="{6E3A3EAF-69A4-4184-A8EC-11EAFCA00B9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6784" y="443744"/>
            <a:ext cx="2173509" cy="2942551"/>
          </a:xfrm>
          <a:prstGeom prst="rect">
            <a:avLst/>
          </a:prstGeom>
        </p:spPr>
      </p:pic>
      <p:pic>
        <p:nvPicPr>
          <p:cNvPr id="281" name="图片 280">
            <a:extLst>
              <a:ext uri="{FF2B5EF4-FFF2-40B4-BE49-F238E27FC236}">
                <a16:creationId xmlns="" xmlns:a16="http://schemas.microsoft.com/office/drawing/2014/main" id="{D9610576-FC29-4287-A9C1-8CC077AF8BE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23399" y="3046207"/>
            <a:ext cx="2358314" cy="3420399"/>
          </a:xfrm>
          <a:prstGeom prst="rect">
            <a:avLst/>
          </a:prstGeom>
        </p:spPr>
      </p:pic>
      <p:pic>
        <p:nvPicPr>
          <p:cNvPr id="284" name="图片 283">
            <a:extLst>
              <a:ext uri="{FF2B5EF4-FFF2-40B4-BE49-F238E27FC236}">
                <a16:creationId xmlns="" xmlns:a16="http://schemas.microsoft.com/office/drawing/2014/main" id="{23447623-6F44-40F0-811B-0B22C50B016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844535">
            <a:off x="3082913" y="636758"/>
            <a:ext cx="991973" cy="1459792"/>
          </a:xfrm>
          <a:prstGeom prst="rect">
            <a:avLst/>
          </a:prstGeom>
        </p:spPr>
      </p:pic>
      <p:sp>
        <p:nvSpPr>
          <p:cNvPr id="304" name="文本框 303">
            <a:extLst>
              <a:ext uri="{FF2B5EF4-FFF2-40B4-BE49-F238E27FC236}">
                <a16:creationId xmlns="" xmlns:a16="http://schemas.microsoft.com/office/drawing/2014/main" id="{7872D5E0-9545-474B-A9B7-89A70DC2D781}"/>
              </a:ext>
            </a:extLst>
          </p:cNvPr>
          <p:cNvSpPr txBox="1"/>
          <p:nvPr/>
        </p:nvSpPr>
        <p:spPr>
          <a:xfrm>
            <a:off x="2823860" y="3242332"/>
            <a:ext cx="70823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30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Khám</a:t>
            </a:r>
            <a:r>
              <a:rPr kumimoji="0" lang="en-US" altLang="zh-CN" sz="6600" b="1" i="0" u="none" strike="noStrike" kern="1200" cap="none" spc="3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kumimoji="0" lang="en-US" altLang="zh-CN" sz="6600" b="1" i="0" u="none" strike="noStrike" kern="1200" cap="none" spc="30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phá</a:t>
            </a:r>
            <a:endParaRPr kumimoji="0" lang="en-US" altLang="zh-CN" sz="6600" b="1" i="0" u="none" strike="noStrike" kern="1200" cap="none" spc="3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05" name="Picture 14" descr="icons.png">
            <a:extLst>
              <a:ext uri="{FF2B5EF4-FFF2-40B4-BE49-F238E27FC236}">
                <a16:creationId xmlns="" xmlns:a16="http://schemas.microsoft.com/office/drawing/2014/main" id="{780E0269-FD05-4400-9116-8AF7889BD460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/>
          <a:srcRect l="63380" r="-1" b="32035"/>
          <a:stretch/>
        </p:blipFill>
        <p:spPr>
          <a:xfrm>
            <a:off x="8480467" y="173344"/>
            <a:ext cx="2667459" cy="233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886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3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3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4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7989B0E-A6CA-AB4B-95A2-243060B4B7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2350" y="-2362200"/>
            <a:ext cx="8629650" cy="92202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C781354-8B20-4C43-A849-8AFC349CD4C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5268">
            <a:off x="-387806" y="-495302"/>
            <a:ext cx="3530600" cy="3530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E7D02A4-FC97-CE40-82C9-C96B4BE79BC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24" t="11075" r="32951" b="11190"/>
          <a:stretch/>
        </p:blipFill>
        <p:spPr>
          <a:xfrm>
            <a:off x="1319871" y="1593382"/>
            <a:ext cx="3126047" cy="640761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83782" y="2921246"/>
            <a:ext cx="67186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Bài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tập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1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Tìm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từ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ngữ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chỉ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đặc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điểm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138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9E1A281-B4AD-4F67-9467-B84B9AC3D8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2475" t="48262" r="36969" b="18491"/>
          <a:stretch/>
        </p:blipFill>
        <p:spPr>
          <a:xfrm>
            <a:off x="2628288" y="2322878"/>
            <a:ext cx="4802537" cy="2213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1088A74-4067-4624-8E29-34512E0A28DC}"/>
              </a:ext>
            </a:extLst>
          </p:cNvPr>
          <p:cNvSpPr txBox="1"/>
          <p:nvPr/>
        </p:nvSpPr>
        <p:spPr>
          <a:xfrm>
            <a:off x="1289439" y="876328"/>
            <a:ext cx="98080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1.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Chọn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từ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chỉ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đặc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điểm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của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mỗi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đồ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dùng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học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tập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trong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hình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ounded Rectangle 13">
            <a:extLst>
              <a:ext uri="{FF2B5EF4-FFF2-40B4-BE49-F238E27FC236}">
                <a16:creationId xmlns="" xmlns:a16="http://schemas.microsoft.com/office/drawing/2014/main" id="{B2B8CA11-938E-4580-ADE2-91075DDDE48F}"/>
              </a:ext>
            </a:extLst>
          </p:cNvPr>
          <p:cNvSpPr/>
          <p:nvPr/>
        </p:nvSpPr>
        <p:spPr>
          <a:xfrm>
            <a:off x="2178225" y="4628696"/>
            <a:ext cx="1679944" cy="850068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thẳng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tắp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14">
            <a:extLst>
              <a:ext uri="{FF2B5EF4-FFF2-40B4-BE49-F238E27FC236}">
                <a16:creationId xmlns="" xmlns:a16="http://schemas.microsoft.com/office/drawing/2014/main" id="{5D111323-CF30-4B8F-A608-3DCD94EA9480}"/>
              </a:ext>
            </a:extLst>
          </p:cNvPr>
          <p:cNvSpPr/>
          <p:nvPr/>
        </p:nvSpPr>
        <p:spPr>
          <a:xfrm>
            <a:off x="4045219" y="4634642"/>
            <a:ext cx="1500365" cy="844122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trắng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tinh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15">
            <a:extLst>
              <a:ext uri="{FF2B5EF4-FFF2-40B4-BE49-F238E27FC236}">
                <a16:creationId xmlns="" xmlns:a16="http://schemas.microsoft.com/office/drawing/2014/main" id="{5BA58116-692B-4C53-B5A0-DDC8C8A9B49A}"/>
              </a:ext>
            </a:extLst>
          </p:cNvPr>
          <p:cNvSpPr/>
          <p:nvPr/>
        </p:nvSpPr>
        <p:spPr>
          <a:xfrm>
            <a:off x="5649188" y="4637772"/>
            <a:ext cx="1500365" cy="840992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nhọn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hoắt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18">
            <a:extLst>
              <a:ext uri="{FF2B5EF4-FFF2-40B4-BE49-F238E27FC236}">
                <a16:creationId xmlns="" xmlns:a16="http://schemas.microsoft.com/office/drawing/2014/main" id="{89995404-DE56-4FB5-B7AA-81DAF668C537}"/>
              </a:ext>
            </a:extLst>
          </p:cNvPr>
          <p:cNvSpPr/>
          <p:nvPr/>
        </p:nvSpPr>
        <p:spPr>
          <a:xfrm>
            <a:off x="7241713" y="4637772"/>
            <a:ext cx="1417314" cy="840992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tím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ngắt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8E682F8-6736-4D95-9584-CEE616ED98A9}"/>
              </a:ext>
            </a:extLst>
          </p:cNvPr>
          <p:cNvCxnSpPr/>
          <p:nvPr/>
        </p:nvCxnSpPr>
        <p:spPr>
          <a:xfrm flipV="1">
            <a:off x="4774925" y="1371600"/>
            <a:ext cx="2997475" cy="890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381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26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/>
          <p:cNvSpPr/>
          <p:nvPr/>
        </p:nvSpPr>
        <p:spPr>
          <a:xfrm>
            <a:off x="0" y="-292"/>
            <a:ext cx="6806220" cy="685829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5381429" y="154757"/>
            <a:ext cx="6413548" cy="6431836"/>
            <a:chOff x="2889226" y="213081"/>
            <a:chExt cx="6413548" cy="643183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9226" y="213081"/>
              <a:ext cx="6413548" cy="6431836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300000">
              <a:off x="7009153" y="3416933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ANH THƯ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900000">
              <a:off x="6953878" y="3739686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BẢO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TRÂN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1500000">
              <a:off x="6844403" y="407445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P.NHI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2100000">
              <a:off x="6696828" y="435842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ANH HÀO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2700000">
              <a:off x="6473053" y="461699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B9BD5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GIA HÀO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3300000">
              <a:off x="6206353" y="483289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HOÀI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BĂNG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3900000">
              <a:off x="5922584" y="4993337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THÙY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DƯƠNG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4500000">
              <a:off x="5600715" y="511568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KIM SƠN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5100000">
              <a:off x="5257815" y="519188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NGỌC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ANH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rot="5700000">
              <a:off x="4914915" y="519551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KHANG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6300000">
              <a:off x="4601043" y="515560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MINH THƯ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6900000">
              <a:off x="4272657" y="501409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KHẢI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7500000">
              <a:off x="3987813" y="484355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THỨC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8100000">
              <a:off x="3731997" y="462947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KHÁNH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MINH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rot="8700000">
              <a:off x="3505209" y="434282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NGỌC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HÂN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9300000">
              <a:off x="3321963" y="408520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CÁT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TƯỜNG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9900000">
              <a:off x="3211287" y="375501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NGỌC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TRÂN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0500000">
              <a:off x="3144153" y="3424818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KHẢI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rot="11100000">
              <a:off x="3164103" y="308011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TƯỜNG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 rot="11700000">
              <a:off x="3213081" y="276443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THỨC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rot="12300000">
              <a:off x="3320115" y="2448756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KHANG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rot="12900000">
              <a:off x="3499719" y="214759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NGỌC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HÂN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3500000">
              <a:off x="3722865" y="188997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ANH HÀO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14100000">
              <a:off x="3975039" y="167589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HIẾU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 rot="14700000">
              <a:off x="4270755" y="150535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MINH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 rot="15300000">
              <a:off x="4601044" y="1330048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NGỌC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HÂN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rot="15900000">
              <a:off x="4905729" y="132393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ANH THƯ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 rot="16500000">
              <a:off x="5259501" y="132756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dirty="0" smtClean="0">
                  <a:solidFill>
                    <a:prstClr val="black"/>
                  </a:solidFill>
                  <a:latin typeface="Calibri" panose="020F0502020204030204"/>
                </a:rPr>
                <a:t>KHẢI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 rot="17100000">
              <a:off x="5584245" y="1389246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dirty="0" smtClean="0">
                  <a:solidFill>
                    <a:srgbClr val="FFC000">
                      <a:lumMod val="20000"/>
                      <a:lumOff val="80000"/>
                    </a:srgbClr>
                  </a:solidFill>
                  <a:latin typeface="Calibri" panose="020F0502020204030204"/>
                </a:rPr>
                <a:t>NHÃ KỲ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17700000">
              <a:off x="5894475" y="1508988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KHANG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 rot="18300000">
              <a:off x="6190191" y="167227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QUỲNH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ANH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 rot="18900000">
              <a:off x="6442365" y="189361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dirty="0" smtClean="0">
                  <a:solidFill>
                    <a:prstClr val="black"/>
                  </a:solidFill>
                  <a:latin typeface="Calibri" panose="020F0502020204030204"/>
                </a:rPr>
                <a:t>HỮU THỨC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 rot="19500000">
              <a:off x="6652821" y="214761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NGỌC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HÂN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 rot="20100000">
              <a:off x="6834249" y="241612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BÁCH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 rot="20700000">
              <a:off x="6972135" y="275720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HIẾU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 rot="21300000">
              <a:off x="7022937" y="308377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P.NGHI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9" name="Picture 5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949" y="5831591"/>
            <a:ext cx="2364375" cy="942659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2318">
            <a:off x="11123673" y="2716778"/>
            <a:ext cx="1295450" cy="713697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2318">
            <a:off x="11165022" y="2735733"/>
            <a:ext cx="1295450" cy="713697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2318">
            <a:off x="11161035" y="2706958"/>
            <a:ext cx="1295450" cy="713697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2318">
            <a:off x="11146198" y="2697137"/>
            <a:ext cx="1295450" cy="713697"/>
          </a:xfrm>
          <a:prstGeom prst="rect">
            <a:avLst/>
          </a:prstGeom>
        </p:spPr>
      </p:pic>
      <p:pic>
        <p:nvPicPr>
          <p:cNvPr id="110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96724" y="-609892"/>
            <a:ext cx="609600" cy="609600"/>
          </a:xfrm>
          <a:prstGeom prst="rect">
            <a:avLst/>
          </a:prstGeom>
        </p:spPr>
      </p:pic>
      <p:sp>
        <p:nvSpPr>
          <p:cNvPr id="112" name="TextBox 111"/>
          <p:cNvSpPr txBox="1"/>
          <p:nvPr/>
        </p:nvSpPr>
        <p:spPr>
          <a:xfrm>
            <a:off x="98980" y="7693"/>
            <a:ext cx="37366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VÒNG QUAY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MAY MẮN</a:t>
            </a:r>
          </a:p>
        </p:txBody>
      </p:sp>
      <p:pic>
        <p:nvPicPr>
          <p:cNvPr id="116" name="Far_Away_St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89736" y="-797130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BE6E415-30BD-47D8-97C2-FFC7C879BF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05" y="1543604"/>
            <a:ext cx="5158372" cy="5230645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2318">
            <a:off x="11156721" y="2718333"/>
            <a:ext cx="1295450" cy="71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1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49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7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9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1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3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5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1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5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7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9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1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8" dur="30406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10"/>
                </p:tgtEl>
              </p:cMediaNode>
            </p:audio>
            <p:audio>
              <p:cMediaNode vol="8000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"/>
                </p:tgtEl>
              </p:cMediaNode>
            </p:audio>
          </p:childTnLst>
        </p:cTn>
      </p:par>
    </p:tnLst>
    <p:bldLst>
      <p:bldP spid="1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9E1A281-B4AD-4F67-9467-B84B9AC3D8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2475" t="48262" r="36969" b="18491"/>
          <a:stretch/>
        </p:blipFill>
        <p:spPr>
          <a:xfrm>
            <a:off x="3022698" y="1974647"/>
            <a:ext cx="5687200" cy="2621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le 13">
            <a:extLst>
              <a:ext uri="{FF2B5EF4-FFF2-40B4-BE49-F238E27FC236}">
                <a16:creationId xmlns="" xmlns:a16="http://schemas.microsoft.com/office/drawing/2014/main" id="{B2B8CA11-938E-4580-ADE2-91075DDDE48F}"/>
              </a:ext>
            </a:extLst>
          </p:cNvPr>
          <p:cNvSpPr/>
          <p:nvPr/>
        </p:nvSpPr>
        <p:spPr>
          <a:xfrm>
            <a:off x="1522615" y="4607913"/>
            <a:ext cx="2073350" cy="920049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thẳng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tắp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14">
            <a:extLst>
              <a:ext uri="{FF2B5EF4-FFF2-40B4-BE49-F238E27FC236}">
                <a16:creationId xmlns="" xmlns:a16="http://schemas.microsoft.com/office/drawing/2014/main" id="{5D111323-CF30-4B8F-A608-3DCD94EA9480}"/>
              </a:ext>
            </a:extLst>
          </p:cNvPr>
          <p:cNvSpPr/>
          <p:nvPr/>
        </p:nvSpPr>
        <p:spPr>
          <a:xfrm>
            <a:off x="3699569" y="4601559"/>
            <a:ext cx="2166729" cy="920049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trắng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tinh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15">
            <a:extLst>
              <a:ext uri="{FF2B5EF4-FFF2-40B4-BE49-F238E27FC236}">
                <a16:creationId xmlns="" xmlns:a16="http://schemas.microsoft.com/office/drawing/2014/main" id="{5BA58116-692B-4C53-B5A0-DDC8C8A9B49A}"/>
              </a:ext>
            </a:extLst>
          </p:cNvPr>
          <p:cNvSpPr/>
          <p:nvPr/>
        </p:nvSpPr>
        <p:spPr>
          <a:xfrm>
            <a:off x="6166144" y="4646122"/>
            <a:ext cx="2333620" cy="843630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nhọn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hoắt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18">
            <a:extLst>
              <a:ext uri="{FF2B5EF4-FFF2-40B4-BE49-F238E27FC236}">
                <a16:creationId xmlns="" xmlns:a16="http://schemas.microsoft.com/office/drawing/2014/main" id="{89995404-DE56-4FB5-B7AA-81DAF668C537}"/>
              </a:ext>
            </a:extLst>
          </p:cNvPr>
          <p:cNvSpPr/>
          <p:nvPr/>
        </p:nvSpPr>
        <p:spPr>
          <a:xfrm>
            <a:off x="8799610" y="4595908"/>
            <a:ext cx="2131626" cy="843630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tím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ngắt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13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0.10963 -0.4905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2" y="-2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-0.12969 -0.16828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84" y="-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11111E-6 L 0.09571 -0.50255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9" y="-2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48148E-6 L -0.03919 -0.22245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6" y="-1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7" grpId="1" animBg="1"/>
      <p:bldP spid="8" grpId="1" animBg="1"/>
      <p:bldP spid="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" b="17581"/>
          <a:stretch/>
        </p:blipFill>
        <p:spPr>
          <a:xfrm>
            <a:off x="-11722" y="-74802"/>
            <a:ext cx="12203722" cy="6858000"/>
          </a:xfrm>
          <a:prstGeom prst="rect">
            <a:avLst/>
          </a:prstGeom>
        </p:spPr>
      </p:pic>
      <p:pic>
        <p:nvPicPr>
          <p:cNvPr id="14" name="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618" y="6435014"/>
            <a:ext cx="1206775" cy="241355"/>
          </a:xfrm>
          <a:prstGeom prst="rect">
            <a:avLst/>
          </a:prstGeom>
        </p:spPr>
      </p:pic>
      <p:pic>
        <p:nvPicPr>
          <p:cNvPr id="16" name="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393" y="0"/>
            <a:ext cx="4420607" cy="1155963"/>
          </a:xfrm>
          <a:prstGeom prst="rect">
            <a:avLst/>
          </a:prstGeom>
        </p:spPr>
      </p:pic>
      <p:pic>
        <p:nvPicPr>
          <p:cNvPr id="18" name="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7" y="599606"/>
            <a:ext cx="2189186" cy="851823"/>
          </a:xfrm>
          <a:prstGeom prst="rect">
            <a:avLst/>
          </a:prstGeom>
        </p:spPr>
      </p:pic>
      <p:pic>
        <p:nvPicPr>
          <p:cNvPr id="20" name="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81696" y="4347885"/>
            <a:ext cx="1882014" cy="1937400"/>
          </a:xfrm>
          <a:prstGeom prst="rect">
            <a:avLst/>
          </a:prstGeom>
        </p:spPr>
      </p:pic>
      <p:grpSp>
        <p:nvGrpSpPr>
          <p:cNvPr id="17" name="16"/>
          <p:cNvGrpSpPr/>
          <p:nvPr/>
        </p:nvGrpSpPr>
        <p:grpSpPr>
          <a:xfrm flipH="1">
            <a:off x="8091377" y="3116424"/>
            <a:ext cx="2777428" cy="3439266"/>
            <a:chOff x="9782175" y="3675063"/>
            <a:chExt cx="2058988" cy="2673350"/>
          </a:xfrm>
        </p:grpSpPr>
        <p:sp>
          <p:nvSpPr>
            <p:cNvPr id="19" name="Freeform 423"/>
            <p:cNvSpPr/>
            <p:nvPr/>
          </p:nvSpPr>
          <p:spPr bwMode="auto">
            <a:xfrm>
              <a:off x="11125200" y="4379913"/>
              <a:ext cx="715963" cy="774700"/>
            </a:xfrm>
            <a:custGeom>
              <a:avLst/>
              <a:gdLst>
                <a:gd name="T0" fmla="*/ 30 w 190"/>
                <a:gd name="T1" fmla="*/ 188 h 206"/>
                <a:gd name="T2" fmla="*/ 5 w 190"/>
                <a:gd name="T3" fmla="*/ 138 h 206"/>
                <a:gd name="T4" fmla="*/ 27 w 190"/>
                <a:gd name="T5" fmla="*/ 137 h 206"/>
                <a:gd name="T6" fmla="*/ 36 w 190"/>
                <a:gd name="T7" fmla="*/ 151 h 206"/>
                <a:gd name="T8" fmla="*/ 56 w 190"/>
                <a:gd name="T9" fmla="*/ 140 h 206"/>
                <a:gd name="T10" fmla="*/ 42 w 190"/>
                <a:gd name="T11" fmla="*/ 123 h 206"/>
                <a:gd name="T12" fmla="*/ 25 w 190"/>
                <a:gd name="T13" fmla="*/ 132 h 206"/>
                <a:gd name="T14" fmla="*/ 3 w 190"/>
                <a:gd name="T15" fmla="*/ 132 h 206"/>
                <a:gd name="T16" fmla="*/ 18 w 190"/>
                <a:gd name="T17" fmla="*/ 97 h 206"/>
                <a:gd name="T18" fmla="*/ 61 w 190"/>
                <a:gd name="T19" fmla="*/ 104 h 206"/>
                <a:gd name="T20" fmla="*/ 46 w 190"/>
                <a:gd name="T21" fmla="*/ 11 h 206"/>
                <a:gd name="T22" fmla="*/ 77 w 190"/>
                <a:gd name="T23" fmla="*/ 6 h 206"/>
                <a:gd name="T24" fmla="*/ 86 w 190"/>
                <a:gd name="T25" fmla="*/ 88 h 206"/>
                <a:gd name="T26" fmla="*/ 93 w 190"/>
                <a:gd name="T27" fmla="*/ 88 h 206"/>
                <a:gd name="T28" fmla="*/ 102 w 190"/>
                <a:gd name="T29" fmla="*/ 2 h 206"/>
                <a:gd name="T30" fmla="*/ 137 w 190"/>
                <a:gd name="T31" fmla="*/ 14 h 206"/>
                <a:gd name="T32" fmla="*/ 114 w 190"/>
                <a:gd name="T33" fmla="*/ 95 h 206"/>
                <a:gd name="T34" fmla="*/ 118 w 190"/>
                <a:gd name="T35" fmla="*/ 95 h 206"/>
                <a:gd name="T36" fmla="*/ 162 w 190"/>
                <a:gd name="T37" fmla="*/ 33 h 206"/>
                <a:gd name="T38" fmla="*/ 185 w 190"/>
                <a:gd name="T39" fmla="*/ 62 h 206"/>
                <a:gd name="T40" fmla="*/ 134 w 190"/>
                <a:gd name="T41" fmla="*/ 118 h 206"/>
                <a:gd name="T42" fmla="*/ 79 w 190"/>
                <a:gd name="T43" fmla="*/ 206 h 206"/>
                <a:gd name="T44" fmla="*/ 30 w 190"/>
                <a:gd name="T45" fmla="*/ 18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0" h="206">
                  <a:moveTo>
                    <a:pt x="30" y="188"/>
                  </a:moveTo>
                  <a:cubicBezTo>
                    <a:pt x="31" y="185"/>
                    <a:pt x="0" y="166"/>
                    <a:pt x="5" y="138"/>
                  </a:cubicBezTo>
                  <a:cubicBezTo>
                    <a:pt x="5" y="138"/>
                    <a:pt x="23" y="134"/>
                    <a:pt x="27" y="137"/>
                  </a:cubicBezTo>
                  <a:cubicBezTo>
                    <a:pt x="30" y="140"/>
                    <a:pt x="27" y="150"/>
                    <a:pt x="36" y="151"/>
                  </a:cubicBezTo>
                  <a:cubicBezTo>
                    <a:pt x="44" y="152"/>
                    <a:pt x="53" y="151"/>
                    <a:pt x="56" y="140"/>
                  </a:cubicBezTo>
                  <a:cubicBezTo>
                    <a:pt x="58" y="130"/>
                    <a:pt x="50" y="124"/>
                    <a:pt x="42" y="123"/>
                  </a:cubicBezTo>
                  <a:cubicBezTo>
                    <a:pt x="35" y="122"/>
                    <a:pt x="30" y="132"/>
                    <a:pt x="25" y="132"/>
                  </a:cubicBezTo>
                  <a:cubicBezTo>
                    <a:pt x="20" y="133"/>
                    <a:pt x="3" y="132"/>
                    <a:pt x="3" y="132"/>
                  </a:cubicBezTo>
                  <a:cubicBezTo>
                    <a:pt x="3" y="132"/>
                    <a:pt x="3" y="106"/>
                    <a:pt x="18" y="97"/>
                  </a:cubicBezTo>
                  <a:cubicBezTo>
                    <a:pt x="32" y="87"/>
                    <a:pt x="61" y="104"/>
                    <a:pt x="61" y="104"/>
                  </a:cubicBezTo>
                  <a:cubicBezTo>
                    <a:pt x="61" y="104"/>
                    <a:pt x="41" y="19"/>
                    <a:pt x="46" y="11"/>
                  </a:cubicBezTo>
                  <a:cubicBezTo>
                    <a:pt x="51" y="4"/>
                    <a:pt x="74" y="4"/>
                    <a:pt x="77" y="6"/>
                  </a:cubicBezTo>
                  <a:cubicBezTo>
                    <a:pt x="80" y="9"/>
                    <a:pt x="83" y="87"/>
                    <a:pt x="86" y="88"/>
                  </a:cubicBezTo>
                  <a:cubicBezTo>
                    <a:pt x="89" y="89"/>
                    <a:pt x="93" y="88"/>
                    <a:pt x="93" y="88"/>
                  </a:cubicBezTo>
                  <a:cubicBezTo>
                    <a:pt x="93" y="88"/>
                    <a:pt x="96" y="3"/>
                    <a:pt x="102" y="2"/>
                  </a:cubicBezTo>
                  <a:cubicBezTo>
                    <a:pt x="108" y="0"/>
                    <a:pt x="136" y="2"/>
                    <a:pt x="137" y="14"/>
                  </a:cubicBezTo>
                  <a:cubicBezTo>
                    <a:pt x="138" y="26"/>
                    <a:pt x="111" y="93"/>
                    <a:pt x="114" y="95"/>
                  </a:cubicBezTo>
                  <a:cubicBezTo>
                    <a:pt x="116" y="96"/>
                    <a:pt x="118" y="95"/>
                    <a:pt x="118" y="95"/>
                  </a:cubicBezTo>
                  <a:cubicBezTo>
                    <a:pt x="118" y="95"/>
                    <a:pt x="151" y="29"/>
                    <a:pt x="162" y="33"/>
                  </a:cubicBezTo>
                  <a:cubicBezTo>
                    <a:pt x="173" y="38"/>
                    <a:pt x="190" y="55"/>
                    <a:pt x="185" y="62"/>
                  </a:cubicBezTo>
                  <a:cubicBezTo>
                    <a:pt x="181" y="70"/>
                    <a:pt x="133" y="116"/>
                    <a:pt x="134" y="118"/>
                  </a:cubicBezTo>
                  <a:cubicBezTo>
                    <a:pt x="141" y="152"/>
                    <a:pt x="108" y="190"/>
                    <a:pt x="79" y="206"/>
                  </a:cubicBezTo>
                  <a:lnTo>
                    <a:pt x="30" y="188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21" name="Freeform 424"/>
            <p:cNvSpPr>
              <a:spLocks noEditPoints="1"/>
            </p:cNvSpPr>
            <p:nvPr/>
          </p:nvSpPr>
          <p:spPr bwMode="auto">
            <a:xfrm>
              <a:off x="11377613" y="4394201"/>
              <a:ext cx="452438" cy="460375"/>
            </a:xfrm>
            <a:custGeom>
              <a:avLst/>
              <a:gdLst>
                <a:gd name="T0" fmla="*/ 0 w 120"/>
                <a:gd name="T1" fmla="*/ 1 h 122"/>
                <a:gd name="T2" fmla="*/ 10 w 120"/>
                <a:gd name="T3" fmla="*/ 2 h 122"/>
                <a:gd name="T4" fmla="*/ 19 w 120"/>
                <a:gd name="T5" fmla="*/ 84 h 122"/>
                <a:gd name="T6" fmla="*/ 26 w 120"/>
                <a:gd name="T7" fmla="*/ 84 h 122"/>
                <a:gd name="T8" fmla="*/ 16 w 120"/>
                <a:gd name="T9" fmla="*/ 90 h 122"/>
                <a:gd name="T10" fmla="*/ 3 w 120"/>
                <a:gd name="T11" fmla="*/ 14 h 122"/>
                <a:gd name="T12" fmla="*/ 0 w 120"/>
                <a:gd name="T13" fmla="*/ 1 h 122"/>
                <a:gd name="T14" fmla="*/ 58 w 120"/>
                <a:gd name="T15" fmla="*/ 0 h 122"/>
                <a:gd name="T16" fmla="*/ 70 w 120"/>
                <a:gd name="T17" fmla="*/ 10 h 122"/>
                <a:gd name="T18" fmla="*/ 47 w 120"/>
                <a:gd name="T19" fmla="*/ 91 h 122"/>
                <a:gd name="T20" fmla="*/ 51 w 120"/>
                <a:gd name="T21" fmla="*/ 91 h 122"/>
                <a:gd name="T22" fmla="*/ 42 w 120"/>
                <a:gd name="T23" fmla="*/ 94 h 122"/>
                <a:gd name="T24" fmla="*/ 60 w 120"/>
                <a:gd name="T25" fmla="*/ 17 h 122"/>
                <a:gd name="T26" fmla="*/ 58 w 120"/>
                <a:gd name="T27" fmla="*/ 0 h 122"/>
                <a:gd name="T28" fmla="*/ 115 w 120"/>
                <a:gd name="T29" fmla="*/ 46 h 122"/>
                <a:gd name="T30" fmla="*/ 107 w 120"/>
                <a:gd name="T31" fmla="*/ 59 h 122"/>
                <a:gd name="T32" fmla="*/ 61 w 120"/>
                <a:gd name="T33" fmla="*/ 114 h 122"/>
                <a:gd name="T34" fmla="*/ 68 w 120"/>
                <a:gd name="T35" fmla="*/ 122 h 122"/>
                <a:gd name="T36" fmla="*/ 67 w 120"/>
                <a:gd name="T37" fmla="*/ 114 h 122"/>
                <a:gd name="T38" fmla="*/ 118 w 120"/>
                <a:gd name="T39" fmla="*/ 58 h 122"/>
                <a:gd name="T40" fmla="*/ 115 w 120"/>
                <a:gd name="T41" fmla="*/ 4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" h="122">
                  <a:moveTo>
                    <a:pt x="0" y="1"/>
                  </a:moveTo>
                  <a:cubicBezTo>
                    <a:pt x="4" y="1"/>
                    <a:pt x="9" y="1"/>
                    <a:pt x="10" y="2"/>
                  </a:cubicBezTo>
                  <a:cubicBezTo>
                    <a:pt x="13" y="5"/>
                    <a:pt x="16" y="83"/>
                    <a:pt x="19" y="84"/>
                  </a:cubicBezTo>
                  <a:cubicBezTo>
                    <a:pt x="22" y="85"/>
                    <a:pt x="26" y="84"/>
                    <a:pt x="26" y="84"/>
                  </a:cubicBezTo>
                  <a:cubicBezTo>
                    <a:pt x="26" y="84"/>
                    <a:pt x="20" y="91"/>
                    <a:pt x="16" y="90"/>
                  </a:cubicBezTo>
                  <a:cubicBezTo>
                    <a:pt x="12" y="88"/>
                    <a:pt x="7" y="33"/>
                    <a:pt x="3" y="14"/>
                  </a:cubicBezTo>
                  <a:cubicBezTo>
                    <a:pt x="2" y="8"/>
                    <a:pt x="1" y="3"/>
                    <a:pt x="0" y="1"/>
                  </a:cubicBezTo>
                  <a:close/>
                  <a:moveTo>
                    <a:pt x="58" y="0"/>
                  </a:moveTo>
                  <a:cubicBezTo>
                    <a:pt x="65" y="2"/>
                    <a:pt x="70" y="5"/>
                    <a:pt x="70" y="10"/>
                  </a:cubicBezTo>
                  <a:cubicBezTo>
                    <a:pt x="71" y="22"/>
                    <a:pt x="44" y="89"/>
                    <a:pt x="47" y="91"/>
                  </a:cubicBezTo>
                  <a:cubicBezTo>
                    <a:pt x="49" y="92"/>
                    <a:pt x="51" y="91"/>
                    <a:pt x="51" y="91"/>
                  </a:cubicBezTo>
                  <a:cubicBezTo>
                    <a:pt x="51" y="91"/>
                    <a:pt x="45" y="97"/>
                    <a:pt x="42" y="94"/>
                  </a:cubicBezTo>
                  <a:cubicBezTo>
                    <a:pt x="38" y="90"/>
                    <a:pt x="56" y="31"/>
                    <a:pt x="60" y="17"/>
                  </a:cubicBezTo>
                  <a:cubicBezTo>
                    <a:pt x="62" y="9"/>
                    <a:pt x="60" y="3"/>
                    <a:pt x="58" y="0"/>
                  </a:cubicBezTo>
                  <a:close/>
                  <a:moveTo>
                    <a:pt x="115" y="46"/>
                  </a:moveTo>
                  <a:cubicBezTo>
                    <a:pt x="114" y="49"/>
                    <a:pt x="112" y="54"/>
                    <a:pt x="107" y="59"/>
                  </a:cubicBezTo>
                  <a:cubicBezTo>
                    <a:pt x="97" y="69"/>
                    <a:pt x="60" y="112"/>
                    <a:pt x="61" y="114"/>
                  </a:cubicBezTo>
                  <a:cubicBezTo>
                    <a:pt x="61" y="115"/>
                    <a:pt x="65" y="119"/>
                    <a:pt x="68" y="122"/>
                  </a:cubicBezTo>
                  <a:cubicBezTo>
                    <a:pt x="68" y="119"/>
                    <a:pt x="67" y="117"/>
                    <a:pt x="67" y="114"/>
                  </a:cubicBezTo>
                  <a:cubicBezTo>
                    <a:pt x="66" y="112"/>
                    <a:pt x="114" y="66"/>
                    <a:pt x="118" y="58"/>
                  </a:cubicBezTo>
                  <a:cubicBezTo>
                    <a:pt x="120" y="55"/>
                    <a:pt x="119" y="51"/>
                    <a:pt x="115" y="46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26" name="Freeform 425"/>
            <p:cNvSpPr/>
            <p:nvPr/>
          </p:nvSpPr>
          <p:spPr bwMode="auto">
            <a:xfrm>
              <a:off x="11144250" y="4800601"/>
              <a:ext cx="241300" cy="188913"/>
            </a:xfrm>
            <a:custGeom>
              <a:avLst/>
              <a:gdLst>
                <a:gd name="T0" fmla="*/ 0 w 64"/>
                <a:gd name="T1" fmla="*/ 26 h 50"/>
                <a:gd name="T2" fmla="*/ 22 w 64"/>
                <a:gd name="T3" fmla="*/ 25 h 50"/>
                <a:gd name="T4" fmla="*/ 31 w 64"/>
                <a:gd name="T5" fmla="*/ 39 h 50"/>
                <a:gd name="T6" fmla="*/ 51 w 64"/>
                <a:gd name="T7" fmla="*/ 28 h 50"/>
                <a:gd name="T8" fmla="*/ 37 w 64"/>
                <a:gd name="T9" fmla="*/ 11 h 50"/>
                <a:gd name="T10" fmla="*/ 20 w 64"/>
                <a:gd name="T11" fmla="*/ 20 h 50"/>
                <a:gd name="T12" fmla="*/ 5 w 64"/>
                <a:gd name="T13" fmla="*/ 20 h 50"/>
                <a:gd name="T14" fmla="*/ 20 w 64"/>
                <a:gd name="T15" fmla="*/ 15 h 50"/>
                <a:gd name="T16" fmla="*/ 47 w 64"/>
                <a:gd name="T17" fmla="*/ 8 h 50"/>
                <a:gd name="T18" fmla="*/ 51 w 64"/>
                <a:gd name="T19" fmla="*/ 43 h 50"/>
                <a:gd name="T20" fmla="*/ 19 w 64"/>
                <a:gd name="T21" fmla="*/ 38 h 50"/>
                <a:gd name="T22" fmla="*/ 9 w 64"/>
                <a:gd name="T23" fmla="*/ 28 h 50"/>
                <a:gd name="T24" fmla="*/ 0 w 64"/>
                <a:gd name="T2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50">
                  <a:moveTo>
                    <a:pt x="0" y="26"/>
                  </a:moveTo>
                  <a:cubicBezTo>
                    <a:pt x="0" y="26"/>
                    <a:pt x="19" y="22"/>
                    <a:pt x="22" y="25"/>
                  </a:cubicBezTo>
                  <a:cubicBezTo>
                    <a:pt x="25" y="28"/>
                    <a:pt x="22" y="38"/>
                    <a:pt x="31" y="39"/>
                  </a:cubicBezTo>
                  <a:cubicBezTo>
                    <a:pt x="39" y="40"/>
                    <a:pt x="48" y="39"/>
                    <a:pt x="51" y="28"/>
                  </a:cubicBezTo>
                  <a:cubicBezTo>
                    <a:pt x="53" y="18"/>
                    <a:pt x="45" y="12"/>
                    <a:pt x="37" y="11"/>
                  </a:cubicBezTo>
                  <a:cubicBezTo>
                    <a:pt x="30" y="10"/>
                    <a:pt x="25" y="20"/>
                    <a:pt x="20" y="20"/>
                  </a:cubicBezTo>
                  <a:cubicBezTo>
                    <a:pt x="17" y="21"/>
                    <a:pt x="10" y="21"/>
                    <a:pt x="5" y="20"/>
                  </a:cubicBezTo>
                  <a:cubicBezTo>
                    <a:pt x="5" y="20"/>
                    <a:pt x="17" y="18"/>
                    <a:pt x="20" y="15"/>
                  </a:cubicBezTo>
                  <a:cubicBezTo>
                    <a:pt x="23" y="12"/>
                    <a:pt x="39" y="0"/>
                    <a:pt x="47" y="8"/>
                  </a:cubicBezTo>
                  <a:cubicBezTo>
                    <a:pt x="56" y="15"/>
                    <a:pt x="64" y="36"/>
                    <a:pt x="51" y="43"/>
                  </a:cubicBezTo>
                  <a:cubicBezTo>
                    <a:pt x="39" y="50"/>
                    <a:pt x="24" y="47"/>
                    <a:pt x="19" y="38"/>
                  </a:cubicBezTo>
                  <a:cubicBezTo>
                    <a:pt x="14" y="30"/>
                    <a:pt x="14" y="30"/>
                    <a:pt x="9" y="28"/>
                  </a:cubicBezTo>
                  <a:cubicBezTo>
                    <a:pt x="3" y="26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27" name="Freeform 426"/>
            <p:cNvSpPr/>
            <p:nvPr/>
          </p:nvSpPr>
          <p:spPr bwMode="auto">
            <a:xfrm>
              <a:off x="10823575" y="4481513"/>
              <a:ext cx="263525" cy="288925"/>
            </a:xfrm>
            <a:custGeom>
              <a:avLst/>
              <a:gdLst>
                <a:gd name="T0" fmla="*/ 53 w 70"/>
                <a:gd name="T1" fmla="*/ 9 h 77"/>
                <a:gd name="T2" fmla="*/ 38 w 70"/>
                <a:gd name="T3" fmla="*/ 4 h 77"/>
                <a:gd name="T4" fmla="*/ 11 w 70"/>
                <a:gd name="T5" fmla="*/ 18 h 77"/>
                <a:gd name="T6" fmla="*/ 3 w 70"/>
                <a:gd name="T7" fmla="*/ 41 h 77"/>
                <a:gd name="T8" fmla="*/ 17 w 70"/>
                <a:gd name="T9" fmla="*/ 68 h 77"/>
                <a:gd name="T10" fmla="*/ 32 w 70"/>
                <a:gd name="T11" fmla="*/ 73 h 77"/>
                <a:gd name="T12" fmla="*/ 59 w 70"/>
                <a:gd name="T13" fmla="*/ 59 h 77"/>
                <a:gd name="T14" fmla="*/ 67 w 70"/>
                <a:gd name="T15" fmla="*/ 36 h 77"/>
                <a:gd name="T16" fmla="*/ 53 w 70"/>
                <a:gd name="T17" fmla="*/ 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77">
                  <a:moveTo>
                    <a:pt x="53" y="9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27" y="0"/>
                    <a:pt x="15" y="6"/>
                    <a:pt x="11" y="18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0" y="52"/>
                    <a:pt x="6" y="64"/>
                    <a:pt x="17" y="68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43" y="77"/>
                    <a:pt x="55" y="70"/>
                    <a:pt x="59" y="59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70" y="25"/>
                    <a:pt x="64" y="12"/>
                    <a:pt x="53" y="9"/>
                  </a:cubicBez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28" name="Freeform 427"/>
            <p:cNvSpPr/>
            <p:nvPr/>
          </p:nvSpPr>
          <p:spPr bwMode="auto">
            <a:xfrm>
              <a:off x="10856913" y="4506913"/>
              <a:ext cx="196850" cy="211138"/>
            </a:xfrm>
            <a:custGeom>
              <a:avLst/>
              <a:gdLst>
                <a:gd name="T0" fmla="*/ 39 w 52"/>
                <a:gd name="T1" fmla="*/ 6 h 56"/>
                <a:gd name="T2" fmla="*/ 29 w 52"/>
                <a:gd name="T3" fmla="*/ 3 h 56"/>
                <a:gd name="T4" fmla="*/ 9 w 52"/>
                <a:gd name="T5" fmla="*/ 13 h 56"/>
                <a:gd name="T6" fmla="*/ 3 w 52"/>
                <a:gd name="T7" fmla="*/ 30 h 56"/>
                <a:gd name="T8" fmla="*/ 13 w 52"/>
                <a:gd name="T9" fmla="*/ 50 h 56"/>
                <a:gd name="T10" fmla="*/ 24 w 52"/>
                <a:gd name="T11" fmla="*/ 54 h 56"/>
                <a:gd name="T12" fmla="*/ 44 w 52"/>
                <a:gd name="T13" fmla="*/ 43 h 56"/>
                <a:gd name="T14" fmla="*/ 49 w 52"/>
                <a:gd name="T15" fmla="*/ 26 h 56"/>
                <a:gd name="T16" fmla="*/ 39 w 52"/>
                <a:gd name="T17" fmla="*/ 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6">
                  <a:moveTo>
                    <a:pt x="39" y="6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0" y="0"/>
                    <a:pt x="11" y="5"/>
                    <a:pt x="9" y="13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38"/>
                    <a:pt x="5" y="47"/>
                    <a:pt x="13" y="50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32" y="56"/>
                    <a:pt x="41" y="52"/>
                    <a:pt x="44" y="43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52" y="18"/>
                    <a:pt x="48" y="9"/>
                    <a:pt x="39" y="6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29" name="Freeform 428"/>
            <p:cNvSpPr/>
            <p:nvPr/>
          </p:nvSpPr>
          <p:spPr bwMode="auto">
            <a:xfrm>
              <a:off x="9883775" y="4432301"/>
              <a:ext cx="252413" cy="279400"/>
            </a:xfrm>
            <a:custGeom>
              <a:avLst/>
              <a:gdLst>
                <a:gd name="T0" fmla="*/ 19 w 67"/>
                <a:gd name="T1" fmla="*/ 5 h 74"/>
                <a:gd name="T2" fmla="*/ 34 w 67"/>
                <a:gd name="T3" fmla="*/ 2 h 74"/>
                <a:gd name="T4" fmla="*/ 60 w 67"/>
                <a:gd name="T5" fmla="*/ 19 h 74"/>
                <a:gd name="T6" fmla="*/ 64 w 67"/>
                <a:gd name="T7" fmla="*/ 43 h 74"/>
                <a:gd name="T8" fmla="*/ 47 w 67"/>
                <a:gd name="T9" fmla="*/ 68 h 74"/>
                <a:gd name="T10" fmla="*/ 32 w 67"/>
                <a:gd name="T11" fmla="*/ 71 h 74"/>
                <a:gd name="T12" fmla="*/ 7 w 67"/>
                <a:gd name="T13" fmla="*/ 54 h 74"/>
                <a:gd name="T14" fmla="*/ 2 w 67"/>
                <a:gd name="T15" fmla="*/ 30 h 74"/>
                <a:gd name="T16" fmla="*/ 19 w 67"/>
                <a:gd name="T17" fmla="*/ 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74">
                  <a:moveTo>
                    <a:pt x="19" y="5"/>
                  </a:moveTo>
                  <a:cubicBezTo>
                    <a:pt x="34" y="2"/>
                    <a:pt x="34" y="2"/>
                    <a:pt x="34" y="2"/>
                  </a:cubicBezTo>
                  <a:cubicBezTo>
                    <a:pt x="46" y="0"/>
                    <a:pt x="57" y="7"/>
                    <a:pt x="60" y="19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7" y="54"/>
                    <a:pt x="59" y="66"/>
                    <a:pt x="47" y="68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21" y="74"/>
                    <a:pt x="9" y="66"/>
                    <a:pt x="7" y="54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0" y="19"/>
                    <a:pt x="7" y="7"/>
                    <a:pt x="19" y="5"/>
                  </a:cubicBez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0" name="Freeform 429"/>
            <p:cNvSpPr/>
            <p:nvPr/>
          </p:nvSpPr>
          <p:spPr bwMode="auto">
            <a:xfrm>
              <a:off x="9918700" y="4454526"/>
              <a:ext cx="184150" cy="207963"/>
            </a:xfrm>
            <a:custGeom>
              <a:avLst/>
              <a:gdLst>
                <a:gd name="T0" fmla="*/ 14 w 49"/>
                <a:gd name="T1" fmla="*/ 4 h 55"/>
                <a:gd name="T2" fmla="*/ 25 w 49"/>
                <a:gd name="T3" fmla="*/ 2 h 55"/>
                <a:gd name="T4" fmla="*/ 44 w 49"/>
                <a:gd name="T5" fmla="*/ 14 h 55"/>
                <a:gd name="T6" fmla="*/ 47 w 49"/>
                <a:gd name="T7" fmla="*/ 32 h 55"/>
                <a:gd name="T8" fmla="*/ 35 w 49"/>
                <a:gd name="T9" fmla="*/ 51 h 55"/>
                <a:gd name="T10" fmla="*/ 24 w 49"/>
                <a:gd name="T11" fmla="*/ 53 h 55"/>
                <a:gd name="T12" fmla="*/ 5 w 49"/>
                <a:gd name="T13" fmla="*/ 40 h 55"/>
                <a:gd name="T14" fmla="*/ 1 w 49"/>
                <a:gd name="T15" fmla="*/ 23 h 55"/>
                <a:gd name="T16" fmla="*/ 14 w 49"/>
                <a:gd name="T17" fmla="*/ 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55">
                  <a:moveTo>
                    <a:pt x="14" y="4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33" y="0"/>
                    <a:pt x="42" y="6"/>
                    <a:pt x="44" y="14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9" y="40"/>
                    <a:pt x="43" y="49"/>
                    <a:pt x="35" y="51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15" y="55"/>
                    <a:pt x="7" y="49"/>
                    <a:pt x="5" y="4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14"/>
                    <a:pt x="5" y="6"/>
                    <a:pt x="14" y="4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1" name="Rectangle 430"/>
            <p:cNvSpPr>
              <a:spLocks noChangeArrowheads="1"/>
            </p:cNvSpPr>
            <p:nvPr/>
          </p:nvSpPr>
          <p:spPr bwMode="auto">
            <a:xfrm>
              <a:off x="10250488" y="5132388"/>
              <a:ext cx="403225" cy="573088"/>
            </a:xfrm>
            <a:prstGeom prst="rect">
              <a:avLst/>
            </a:pr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2" name="Freeform 431"/>
            <p:cNvSpPr/>
            <p:nvPr/>
          </p:nvSpPr>
          <p:spPr bwMode="auto">
            <a:xfrm>
              <a:off x="10687050" y="5053013"/>
              <a:ext cx="830263" cy="388938"/>
            </a:xfrm>
            <a:custGeom>
              <a:avLst/>
              <a:gdLst>
                <a:gd name="T0" fmla="*/ 0 w 220"/>
                <a:gd name="T1" fmla="*/ 15 h 103"/>
                <a:gd name="T2" fmla="*/ 88 w 220"/>
                <a:gd name="T3" fmla="*/ 62 h 103"/>
                <a:gd name="T4" fmla="*/ 131 w 220"/>
                <a:gd name="T5" fmla="*/ 0 h 103"/>
                <a:gd name="T6" fmla="*/ 220 w 220"/>
                <a:gd name="T7" fmla="*/ 21 h 103"/>
                <a:gd name="T8" fmla="*/ 102 w 220"/>
                <a:gd name="T9" fmla="*/ 102 h 103"/>
                <a:gd name="T10" fmla="*/ 1 w 220"/>
                <a:gd name="T11" fmla="*/ 66 h 103"/>
                <a:gd name="T12" fmla="*/ 0 w 220"/>
                <a:gd name="T13" fmla="*/ 1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0" h="103">
                  <a:moveTo>
                    <a:pt x="0" y="15"/>
                  </a:moveTo>
                  <a:cubicBezTo>
                    <a:pt x="0" y="15"/>
                    <a:pt x="75" y="65"/>
                    <a:pt x="88" y="62"/>
                  </a:cubicBezTo>
                  <a:cubicBezTo>
                    <a:pt x="101" y="59"/>
                    <a:pt x="125" y="15"/>
                    <a:pt x="131" y="0"/>
                  </a:cubicBezTo>
                  <a:cubicBezTo>
                    <a:pt x="164" y="18"/>
                    <a:pt x="220" y="21"/>
                    <a:pt x="220" y="21"/>
                  </a:cubicBezTo>
                  <a:cubicBezTo>
                    <a:pt x="220" y="21"/>
                    <a:pt x="120" y="102"/>
                    <a:pt x="102" y="102"/>
                  </a:cubicBezTo>
                  <a:cubicBezTo>
                    <a:pt x="84" y="103"/>
                    <a:pt x="1" y="66"/>
                    <a:pt x="1" y="66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3" name="Rectangle 432"/>
            <p:cNvSpPr>
              <a:spLocks noChangeArrowheads="1"/>
            </p:cNvSpPr>
            <p:nvPr/>
          </p:nvSpPr>
          <p:spPr bwMode="auto">
            <a:xfrm>
              <a:off x="10261600" y="5664201"/>
              <a:ext cx="384175" cy="1539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4" name="Rectangle 433"/>
            <p:cNvSpPr>
              <a:spLocks noChangeArrowheads="1"/>
            </p:cNvSpPr>
            <p:nvPr/>
          </p:nvSpPr>
          <p:spPr bwMode="auto">
            <a:xfrm>
              <a:off x="10302875" y="4956176"/>
              <a:ext cx="331788" cy="214313"/>
            </a:xfrm>
            <a:prstGeom prst="rect">
              <a:avLst/>
            </a:prstGeom>
            <a:solidFill>
              <a:srgbClr val="CDA7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5" name="Freeform 434"/>
            <p:cNvSpPr/>
            <p:nvPr/>
          </p:nvSpPr>
          <p:spPr bwMode="auto">
            <a:xfrm>
              <a:off x="10075863" y="5049838"/>
              <a:ext cx="287338" cy="711200"/>
            </a:xfrm>
            <a:custGeom>
              <a:avLst/>
              <a:gdLst>
                <a:gd name="T0" fmla="*/ 73 w 76"/>
                <a:gd name="T1" fmla="*/ 3 h 189"/>
                <a:gd name="T2" fmla="*/ 63 w 76"/>
                <a:gd name="T3" fmla="*/ 189 h 189"/>
                <a:gd name="T4" fmla="*/ 0 w 76"/>
                <a:gd name="T5" fmla="*/ 174 h 189"/>
                <a:gd name="T6" fmla="*/ 40 w 76"/>
                <a:gd name="T7" fmla="*/ 9 h 189"/>
                <a:gd name="T8" fmla="*/ 73 w 76"/>
                <a:gd name="T9" fmla="*/ 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89">
                  <a:moveTo>
                    <a:pt x="73" y="3"/>
                  </a:moveTo>
                  <a:cubicBezTo>
                    <a:pt x="76" y="73"/>
                    <a:pt x="72" y="145"/>
                    <a:pt x="63" y="189"/>
                  </a:cubicBezTo>
                  <a:cubicBezTo>
                    <a:pt x="42" y="184"/>
                    <a:pt x="21" y="179"/>
                    <a:pt x="0" y="174"/>
                  </a:cubicBezTo>
                  <a:cubicBezTo>
                    <a:pt x="19" y="128"/>
                    <a:pt x="34" y="75"/>
                    <a:pt x="40" y="9"/>
                  </a:cubicBezTo>
                  <a:cubicBezTo>
                    <a:pt x="48" y="7"/>
                    <a:pt x="62" y="0"/>
                    <a:pt x="73" y="3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6" name="Freeform 435"/>
            <p:cNvSpPr/>
            <p:nvPr/>
          </p:nvSpPr>
          <p:spPr bwMode="auto">
            <a:xfrm>
              <a:off x="10571163" y="5060951"/>
              <a:ext cx="282575" cy="700088"/>
            </a:xfrm>
            <a:custGeom>
              <a:avLst/>
              <a:gdLst>
                <a:gd name="T0" fmla="*/ 3 w 75"/>
                <a:gd name="T1" fmla="*/ 3 h 186"/>
                <a:gd name="T2" fmla="*/ 12 w 75"/>
                <a:gd name="T3" fmla="*/ 186 h 186"/>
                <a:gd name="T4" fmla="*/ 75 w 75"/>
                <a:gd name="T5" fmla="*/ 171 h 186"/>
                <a:gd name="T6" fmla="*/ 35 w 75"/>
                <a:gd name="T7" fmla="*/ 6 h 186"/>
                <a:gd name="T8" fmla="*/ 3 w 75"/>
                <a:gd name="T9" fmla="*/ 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86">
                  <a:moveTo>
                    <a:pt x="3" y="3"/>
                  </a:moveTo>
                  <a:cubicBezTo>
                    <a:pt x="0" y="73"/>
                    <a:pt x="3" y="142"/>
                    <a:pt x="12" y="186"/>
                  </a:cubicBezTo>
                  <a:cubicBezTo>
                    <a:pt x="33" y="181"/>
                    <a:pt x="54" y="176"/>
                    <a:pt x="75" y="171"/>
                  </a:cubicBezTo>
                  <a:cubicBezTo>
                    <a:pt x="56" y="125"/>
                    <a:pt x="41" y="72"/>
                    <a:pt x="35" y="6"/>
                  </a:cubicBezTo>
                  <a:cubicBezTo>
                    <a:pt x="24" y="6"/>
                    <a:pt x="14" y="0"/>
                    <a:pt x="3" y="3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7" name="Freeform 436"/>
            <p:cNvSpPr/>
            <p:nvPr/>
          </p:nvSpPr>
          <p:spPr bwMode="auto">
            <a:xfrm>
              <a:off x="10396538" y="5140326"/>
              <a:ext cx="147638" cy="452438"/>
            </a:xfrm>
            <a:custGeom>
              <a:avLst/>
              <a:gdLst>
                <a:gd name="T0" fmla="*/ 29 w 93"/>
                <a:gd name="T1" fmla="*/ 0 h 285"/>
                <a:gd name="T2" fmla="*/ 5 w 93"/>
                <a:gd name="T3" fmla="*/ 47 h 285"/>
                <a:gd name="T4" fmla="*/ 29 w 93"/>
                <a:gd name="T5" fmla="*/ 73 h 285"/>
                <a:gd name="T6" fmla="*/ 0 w 93"/>
                <a:gd name="T7" fmla="*/ 237 h 285"/>
                <a:gd name="T8" fmla="*/ 45 w 93"/>
                <a:gd name="T9" fmla="*/ 282 h 285"/>
                <a:gd name="T10" fmla="*/ 45 w 93"/>
                <a:gd name="T11" fmla="*/ 285 h 285"/>
                <a:gd name="T12" fmla="*/ 45 w 93"/>
                <a:gd name="T13" fmla="*/ 282 h 285"/>
                <a:gd name="T14" fmla="*/ 48 w 93"/>
                <a:gd name="T15" fmla="*/ 285 h 285"/>
                <a:gd name="T16" fmla="*/ 48 w 93"/>
                <a:gd name="T17" fmla="*/ 282 h 285"/>
                <a:gd name="T18" fmla="*/ 93 w 93"/>
                <a:gd name="T19" fmla="*/ 237 h 285"/>
                <a:gd name="T20" fmla="*/ 64 w 93"/>
                <a:gd name="T21" fmla="*/ 73 h 285"/>
                <a:gd name="T22" fmla="*/ 88 w 93"/>
                <a:gd name="T23" fmla="*/ 47 h 285"/>
                <a:gd name="T24" fmla="*/ 64 w 93"/>
                <a:gd name="T25" fmla="*/ 0 h 285"/>
                <a:gd name="T26" fmla="*/ 45 w 93"/>
                <a:gd name="T27" fmla="*/ 2 h 285"/>
                <a:gd name="T28" fmla="*/ 29 w 93"/>
                <a:gd name="T2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285">
                  <a:moveTo>
                    <a:pt x="29" y="0"/>
                  </a:moveTo>
                  <a:lnTo>
                    <a:pt x="5" y="47"/>
                  </a:lnTo>
                  <a:lnTo>
                    <a:pt x="29" y="73"/>
                  </a:lnTo>
                  <a:lnTo>
                    <a:pt x="0" y="237"/>
                  </a:lnTo>
                  <a:lnTo>
                    <a:pt x="45" y="282"/>
                  </a:lnTo>
                  <a:lnTo>
                    <a:pt x="45" y="285"/>
                  </a:lnTo>
                  <a:lnTo>
                    <a:pt x="45" y="282"/>
                  </a:lnTo>
                  <a:lnTo>
                    <a:pt x="48" y="285"/>
                  </a:lnTo>
                  <a:lnTo>
                    <a:pt x="48" y="282"/>
                  </a:lnTo>
                  <a:lnTo>
                    <a:pt x="93" y="237"/>
                  </a:lnTo>
                  <a:lnTo>
                    <a:pt x="64" y="73"/>
                  </a:lnTo>
                  <a:lnTo>
                    <a:pt x="88" y="47"/>
                  </a:lnTo>
                  <a:lnTo>
                    <a:pt x="64" y="0"/>
                  </a:lnTo>
                  <a:lnTo>
                    <a:pt x="45" y="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10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8" name="Freeform 437"/>
            <p:cNvSpPr/>
            <p:nvPr/>
          </p:nvSpPr>
          <p:spPr bwMode="auto">
            <a:xfrm>
              <a:off x="10464800" y="4992688"/>
              <a:ext cx="211138" cy="241300"/>
            </a:xfrm>
            <a:custGeom>
              <a:avLst/>
              <a:gdLst>
                <a:gd name="T0" fmla="*/ 46 w 56"/>
                <a:gd name="T1" fmla="*/ 0 h 64"/>
                <a:gd name="T2" fmla="*/ 0 w 56"/>
                <a:gd name="T3" fmla="*/ 40 h 64"/>
                <a:gd name="T4" fmla="*/ 18 w 56"/>
                <a:gd name="T5" fmla="*/ 63 h 64"/>
                <a:gd name="T6" fmla="*/ 56 w 56"/>
                <a:gd name="T7" fmla="*/ 9 h 64"/>
                <a:gd name="T8" fmla="*/ 46 w 56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4">
                  <a:moveTo>
                    <a:pt x="46" y="0"/>
                  </a:moveTo>
                  <a:cubicBezTo>
                    <a:pt x="31" y="12"/>
                    <a:pt x="18" y="33"/>
                    <a:pt x="0" y="4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50" y="64"/>
                    <a:pt x="50" y="41"/>
                    <a:pt x="56" y="9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9" name="Freeform 438"/>
            <p:cNvSpPr/>
            <p:nvPr/>
          </p:nvSpPr>
          <p:spPr bwMode="auto">
            <a:xfrm>
              <a:off x="9966325" y="5656263"/>
              <a:ext cx="144463" cy="115888"/>
            </a:xfrm>
            <a:custGeom>
              <a:avLst/>
              <a:gdLst>
                <a:gd name="T0" fmla="*/ 31 w 38"/>
                <a:gd name="T1" fmla="*/ 31 h 31"/>
                <a:gd name="T2" fmla="*/ 21 w 38"/>
                <a:gd name="T3" fmla="*/ 13 h 31"/>
                <a:gd name="T4" fmla="*/ 0 w 38"/>
                <a:gd name="T5" fmla="*/ 7 h 31"/>
                <a:gd name="T6" fmla="*/ 0 w 38"/>
                <a:gd name="T7" fmla="*/ 0 h 31"/>
                <a:gd name="T8" fmla="*/ 26 w 38"/>
                <a:gd name="T9" fmla="*/ 8 h 31"/>
                <a:gd name="T10" fmla="*/ 38 w 38"/>
                <a:gd name="T11" fmla="*/ 31 h 31"/>
                <a:gd name="T12" fmla="*/ 31 w 38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1">
                  <a:moveTo>
                    <a:pt x="31" y="31"/>
                  </a:moveTo>
                  <a:cubicBezTo>
                    <a:pt x="30" y="24"/>
                    <a:pt x="27" y="18"/>
                    <a:pt x="21" y="13"/>
                  </a:cubicBezTo>
                  <a:cubicBezTo>
                    <a:pt x="16" y="9"/>
                    <a:pt x="9" y="7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9" y="3"/>
                    <a:pt x="26" y="8"/>
                  </a:cubicBezTo>
                  <a:cubicBezTo>
                    <a:pt x="33" y="14"/>
                    <a:pt x="37" y="22"/>
                    <a:pt x="38" y="31"/>
                  </a:cubicBez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0" name="Freeform 439"/>
            <p:cNvSpPr/>
            <p:nvPr/>
          </p:nvSpPr>
          <p:spPr bwMode="auto">
            <a:xfrm>
              <a:off x="9872663" y="5508626"/>
              <a:ext cx="180975" cy="257175"/>
            </a:xfrm>
            <a:custGeom>
              <a:avLst/>
              <a:gdLst>
                <a:gd name="T0" fmla="*/ 11 w 48"/>
                <a:gd name="T1" fmla="*/ 0 h 68"/>
                <a:gd name="T2" fmla="*/ 2 w 48"/>
                <a:gd name="T3" fmla="*/ 50 h 68"/>
                <a:gd name="T4" fmla="*/ 24 w 48"/>
                <a:gd name="T5" fmla="*/ 67 h 68"/>
                <a:gd name="T6" fmla="*/ 43 w 48"/>
                <a:gd name="T7" fmla="*/ 58 h 68"/>
                <a:gd name="T8" fmla="*/ 28 w 48"/>
                <a:gd name="T9" fmla="*/ 44 h 68"/>
                <a:gd name="T10" fmla="*/ 35 w 48"/>
                <a:gd name="T11" fmla="*/ 37 h 68"/>
                <a:gd name="T12" fmla="*/ 39 w 48"/>
                <a:gd name="T13" fmla="*/ 49 h 68"/>
                <a:gd name="T14" fmla="*/ 46 w 48"/>
                <a:gd name="T15" fmla="*/ 47 h 68"/>
                <a:gd name="T16" fmla="*/ 43 w 48"/>
                <a:gd name="T17" fmla="*/ 26 h 68"/>
                <a:gd name="T18" fmla="*/ 37 w 48"/>
                <a:gd name="T19" fmla="*/ 0 h 68"/>
                <a:gd name="T20" fmla="*/ 11 w 48"/>
                <a:gd name="T2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68">
                  <a:moveTo>
                    <a:pt x="11" y="0"/>
                  </a:moveTo>
                  <a:cubicBezTo>
                    <a:pt x="11" y="0"/>
                    <a:pt x="0" y="40"/>
                    <a:pt x="2" y="50"/>
                  </a:cubicBezTo>
                  <a:cubicBezTo>
                    <a:pt x="5" y="61"/>
                    <a:pt x="18" y="65"/>
                    <a:pt x="24" y="67"/>
                  </a:cubicBezTo>
                  <a:cubicBezTo>
                    <a:pt x="30" y="68"/>
                    <a:pt x="43" y="58"/>
                    <a:pt x="43" y="58"/>
                  </a:cubicBezTo>
                  <a:cubicBezTo>
                    <a:pt x="43" y="58"/>
                    <a:pt x="28" y="47"/>
                    <a:pt x="28" y="44"/>
                  </a:cubicBezTo>
                  <a:cubicBezTo>
                    <a:pt x="29" y="41"/>
                    <a:pt x="34" y="36"/>
                    <a:pt x="35" y="37"/>
                  </a:cubicBezTo>
                  <a:cubicBezTo>
                    <a:pt x="37" y="39"/>
                    <a:pt x="39" y="49"/>
                    <a:pt x="39" y="49"/>
                  </a:cubicBezTo>
                  <a:cubicBezTo>
                    <a:pt x="39" y="49"/>
                    <a:pt x="43" y="53"/>
                    <a:pt x="46" y="47"/>
                  </a:cubicBezTo>
                  <a:cubicBezTo>
                    <a:pt x="48" y="42"/>
                    <a:pt x="43" y="26"/>
                    <a:pt x="43" y="26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1" name="Freeform 440"/>
            <p:cNvSpPr/>
            <p:nvPr/>
          </p:nvSpPr>
          <p:spPr bwMode="auto">
            <a:xfrm>
              <a:off x="9918700" y="5607051"/>
              <a:ext cx="115888" cy="139700"/>
            </a:xfrm>
            <a:custGeom>
              <a:avLst/>
              <a:gdLst>
                <a:gd name="T0" fmla="*/ 24 w 31"/>
                <a:gd name="T1" fmla="*/ 37 h 37"/>
                <a:gd name="T2" fmla="*/ 31 w 31"/>
                <a:gd name="T3" fmla="*/ 32 h 37"/>
                <a:gd name="T4" fmla="*/ 16 w 31"/>
                <a:gd name="T5" fmla="*/ 18 h 37"/>
                <a:gd name="T6" fmla="*/ 23 w 31"/>
                <a:gd name="T7" fmla="*/ 11 h 37"/>
                <a:gd name="T8" fmla="*/ 9 w 31"/>
                <a:gd name="T9" fmla="*/ 0 h 37"/>
                <a:gd name="T10" fmla="*/ 2 w 31"/>
                <a:gd name="T11" fmla="*/ 21 h 37"/>
                <a:gd name="T12" fmla="*/ 24 w 31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7">
                  <a:moveTo>
                    <a:pt x="24" y="37"/>
                  </a:moveTo>
                  <a:cubicBezTo>
                    <a:pt x="28" y="34"/>
                    <a:pt x="31" y="32"/>
                    <a:pt x="31" y="32"/>
                  </a:cubicBezTo>
                  <a:cubicBezTo>
                    <a:pt x="31" y="32"/>
                    <a:pt x="16" y="21"/>
                    <a:pt x="16" y="18"/>
                  </a:cubicBezTo>
                  <a:cubicBezTo>
                    <a:pt x="17" y="15"/>
                    <a:pt x="22" y="10"/>
                    <a:pt x="23" y="11"/>
                  </a:cubicBezTo>
                  <a:cubicBezTo>
                    <a:pt x="23" y="11"/>
                    <a:pt x="13" y="0"/>
                    <a:pt x="9" y="0"/>
                  </a:cubicBezTo>
                  <a:cubicBezTo>
                    <a:pt x="6" y="0"/>
                    <a:pt x="0" y="14"/>
                    <a:pt x="2" y="21"/>
                  </a:cubicBezTo>
                  <a:cubicBezTo>
                    <a:pt x="4" y="26"/>
                    <a:pt x="16" y="33"/>
                    <a:pt x="24" y="37"/>
                  </a:cubicBezTo>
                  <a:close/>
                </a:path>
              </a:pathLst>
            </a:custGeom>
            <a:solidFill>
              <a:srgbClr val="CEB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2" name="Freeform 441"/>
            <p:cNvSpPr/>
            <p:nvPr/>
          </p:nvSpPr>
          <p:spPr bwMode="auto">
            <a:xfrm>
              <a:off x="9894888" y="5656263"/>
              <a:ext cx="101600" cy="150813"/>
            </a:xfrm>
            <a:custGeom>
              <a:avLst/>
              <a:gdLst>
                <a:gd name="T0" fmla="*/ 1 w 27"/>
                <a:gd name="T1" fmla="*/ 40 h 40"/>
                <a:gd name="T2" fmla="*/ 3 w 27"/>
                <a:gd name="T3" fmla="*/ 13 h 40"/>
                <a:gd name="T4" fmla="*/ 27 w 27"/>
                <a:gd name="T5" fmla="*/ 1 h 40"/>
                <a:gd name="T6" fmla="*/ 26 w 27"/>
                <a:gd name="T7" fmla="*/ 7 h 40"/>
                <a:gd name="T8" fmla="*/ 10 w 27"/>
                <a:gd name="T9" fmla="*/ 16 h 40"/>
                <a:gd name="T10" fmla="*/ 8 w 27"/>
                <a:gd name="T11" fmla="*/ 39 h 40"/>
                <a:gd name="T12" fmla="*/ 1 w 27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0">
                  <a:moveTo>
                    <a:pt x="1" y="40"/>
                  </a:moveTo>
                  <a:cubicBezTo>
                    <a:pt x="0" y="30"/>
                    <a:pt x="0" y="20"/>
                    <a:pt x="3" y="13"/>
                  </a:cubicBezTo>
                  <a:cubicBezTo>
                    <a:pt x="7" y="5"/>
                    <a:pt x="14" y="0"/>
                    <a:pt x="27" y="1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17" y="7"/>
                    <a:pt x="12" y="10"/>
                    <a:pt x="10" y="16"/>
                  </a:cubicBezTo>
                  <a:cubicBezTo>
                    <a:pt x="7" y="22"/>
                    <a:pt x="7" y="31"/>
                    <a:pt x="8" y="39"/>
                  </a:cubicBezTo>
                  <a:lnTo>
                    <a:pt x="1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3" name="Freeform 442"/>
            <p:cNvSpPr/>
            <p:nvPr/>
          </p:nvSpPr>
          <p:spPr bwMode="auto">
            <a:xfrm>
              <a:off x="10220325" y="6202363"/>
              <a:ext cx="214313" cy="146050"/>
            </a:xfrm>
            <a:custGeom>
              <a:avLst/>
              <a:gdLst>
                <a:gd name="T0" fmla="*/ 52 w 57"/>
                <a:gd name="T1" fmla="*/ 1 h 39"/>
                <a:gd name="T2" fmla="*/ 57 w 57"/>
                <a:gd name="T3" fmla="*/ 20 h 39"/>
                <a:gd name="T4" fmla="*/ 7 w 57"/>
                <a:gd name="T5" fmla="*/ 39 h 39"/>
                <a:gd name="T6" fmla="*/ 39 w 57"/>
                <a:gd name="T7" fmla="*/ 15 h 39"/>
                <a:gd name="T8" fmla="*/ 33 w 57"/>
                <a:gd name="T9" fmla="*/ 0 h 39"/>
                <a:gd name="T10" fmla="*/ 52 w 57"/>
                <a:gd name="T11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9">
                  <a:moveTo>
                    <a:pt x="52" y="1"/>
                  </a:moveTo>
                  <a:cubicBezTo>
                    <a:pt x="57" y="20"/>
                    <a:pt x="57" y="20"/>
                    <a:pt x="57" y="20"/>
                  </a:cubicBezTo>
                  <a:cubicBezTo>
                    <a:pt x="50" y="30"/>
                    <a:pt x="24" y="38"/>
                    <a:pt x="7" y="39"/>
                  </a:cubicBezTo>
                  <a:cubicBezTo>
                    <a:pt x="0" y="29"/>
                    <a:pt x="23" y="19"/>
                    <a:pt x="39" y="15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52" y="1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4" name="Freeform 443"/>
            <p:cNvSpPr/>
            <p:nvPr/>
          </p:nvSpPr>
          <p:spPr bwMode="auto">
            <a:xfrm>
              <a:off x="10480675" y="6183313"/>
              <a:ext cx="198438" cy="112713"/>
            </a:xfrm>
            <a:custGeom>
              <a:avLst/>
              <a:gdLst>
                <a:gd name="T0" fmla="*/ 21 w 53"/>
                <a:gd name="T1" fmla="*/ 2 h 30"/>
                <a:gd name="T2" fmla="*/ 19 w 53"/>
                <a:gd name="T3" fmla="*/ 12 h 30"/>
                <a:gd name="T4" fmla="*/ 53 w 53"/>
                <a:gd name="T5" fmla="*/ 30 h 30"/>
                <a:gd name="T6" fmla="*/ 0 w 53"/>
                <a:gd name="T7" fmla="*/ 27 h 30"/>
                <a:gd name="T8" fmla="*/ 0 w 53"/>
                <a:gd name="T9" fmla="*/ 8 h 30"/>
                <a:gd name="T10" fmla="*/ 13 w 53"/>
                <a:gd name="T11" fmla="*/ 0 h 30"/>
                <a:gd name="T12" fmla="*/ 21 w 53"/>
                <a:gd name="T13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30">
                  <a:moveTo>
                    <a:pt x="21" y="2"/>
                  </a:moveTo>
                  <a:cubicBezTo>
                    <a:pt x="21" y="2"/>
                    <a:pt x="18" y="11"/>
                    <a:pt x="19" y="12"/>
                  </a:cubicBezTo>
                  <a:cubicBezTo>
                    <a:pt x="22" y="14"/>
                    <a:pt x="52" y="18"/>
                    <a:pt x="53" y="3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21" y="2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5" name="Freeform 444"/>
            <p:cNvSpPr/>
            <p:nvPr/>
          </p:nvSpPr>
          <p:spPr bwMode="auto">
            <a:xfrm>
              <a:off x="10261600" y="5791201"/>
              <a:ext cx="173038" cy="430213"/>
            </a:xfrm>
            <a:custGeom>
              <a:avLst/>
              <a:gdLst>
                <a:gd name="T0" fmla="*/ 0 w 46"/>
                <a:gd name="T1" fmla="*/ 4 h 114"/>
                <a:gd name="T2" fmla="*/ 20 w 46"/>
                <a:gd name="T3" fmla="*/ 114 h 114"/>
                <a:gd name="T4" fmla="*/ 46 w 46"/>
                <a:gd name="T5" fmla="*/ 114 h 114"/>
                <a:gd name="T6" fmla="*/ 42 w 46"/>
                <a:gd name="T7" fmla="*/ 0 h 114"/>
                <a:gd name="T8" fmla="*/ 0 w 46"/>
                <a:gd name="T9" fmla="*/ 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14">
                  <a:moveTo>
                    <a:pt x="0" y="4"/>
                  </a:moveTo>
                  <a:cubicBezTo>
                    <a:pt x="6" y="39"/>
                    <a:pt x="6" y="81"/>
                    <a:pt x="20" y="114"/>
                  </a:cubicBezTo>
                  <a:cubicBezTo>
                    <a:pt x="29" y="114"/>
                    <a:pt x="38" y="114"/>
                    <a:pt x="46" y="114"/>
                  </a:cubicBezTo>
                  <a:cubicBezTo>
                    <a:pt x="34" y="72"/>
                    <a:pt x="38" y="36"/>
                    <a:pt x="42" y="0"/>
                  </a:cubicBezTo>
                  <a:cubicBezTo>
                    <a:pt x="28" y="2"/>
                    <a:pt x="14" y="3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6" name="Freeform 445"/>
            <p:cNvSpPr/>
            <p:nvPr/>
          </p:nvSpPr>
          <p:spPr bwMode="auto">
            <a:xfrm>
              <a:off x="10264775" y="4992688"/>
              <a:ext cx="211138" cy="241300"/>
            </a:xfrm>
            <a:custGeom>
              <a:avLst/>
              <a:gdLst>
                <a:gd name="T0" fmla="*/ 10 w 56"/>
                <a:gd name="T1" fmla="*/ 0 h 64"/>
                <a:gd name="T2" fmla="*/ 56 w 56"/>
                <a:gd name="T3" fmla="*/ 40 h 64"/>
                <a:gd name="T4" fmla="*/ 38 w 56"/>
                <a:gd name="T5" fmla="*/ 63 h 64"/>
                <a:gd name="T6" fmla="*/ 0 w 56"/>
                <a:gd name="T7" fmla="*/ 9 h 64"/>
                <a:gd name="T8" fmla="*/ 10 w 56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4">
                  <a:moveTo>
                    <a:pt x="10" y="0"/>
                  </a:moveTo>
                  <a:cubicBezTo>
                    <a:pt x="25" y="12"/>
                    <a:pt x="38" y="33"/>
                    <a:pt x="56" y="40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5" y="64"/>
                    <a:pt x="6" y="41"/>
                    <a:pt x="0" y="9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7" name="Freeform 446"/>
            <p:cNvSpPr/>
            <p:nvPr/>
          </p:nvSpPr>
          <p:spPr bwMode="auto">
            <a:xfrm>
              <a:off x="9944100" y="4064001"/>
              <a:ext cx="1096963" cy="1035050"/>
            </a:xfrm>
            <a:custGeom>
              <a:avLst/>
              <a:gdLst>
                <a:gd name="T0" fmla="*/ 9 w 291"/>
                <a:gd name="T1" fmla="*/ 18 h 275"/>
                <a:gd name="T2" fmla="*/ 32 w 291"/>
                <a:gd name="T3" fmla="*/ 227 h 275"/>
                <a:gd name="T4" fmla="*/ 243 w 291"/>
                <a:gd name="T5" fmla="*/ 240 h 275"/>
                <a:gd name="T6" fmla="*/ 291 w 291"/>
                <a:gd name="T7" fmla="*/ 35 h 275"/>
                <a:gd name="T8" fmla="*/ 169 w 291"/>
                <a:gd name="T9" fmla="*/ 8 h 275"/>
                <a:gd name="T10" fmla="*/ 169 w 291"/>
                <a:gd name="T11" fmla="*/ 2 h 275"/>
                <a:gd name="T12" fmla="*/ 151 w 291"/>
                <a:gd name="T13" fmla="*/ 4 h 275"/>
                <a:gd name="T14" fmla="*/ 134 w 291"/>
                <a:gd name="T15" fmla="*/ 0 h 275"/>
                <a:gd name="T16" fmla="*/ 133 w 291"/>
                <a:gd name="T17" fmla="*/ 6 h 275"/>
                <a:gd name="T18" fmla="*/ 9 w 291"/>
                <a:gd name="T19" fmla="*/ 1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1" h="275">
                  <a:moveTo>
                    <a:pt x="9" y="18"/>
                  </a:moveTo>
                  <a:cubicBezTo>
                    <a:pt x="9" y="18"/>
                    <a:pt x="0" y="190"/>
                    <a:pt x="32" y="227"/>
                  </a:cubicBezTo>
                  <a:cubicBezTo>
                    <a:pt x="66" y="267"/>
                    <a:pt x="205" y="275"/>
                    <a:pt x="243" y="240"/>
                  </a:cubicBezTo>
                  <a:cubicBezTo>
                    <a:pt x="279" y="206"/>
                    <a:pt x="291" y="35"/>
                    <a:pt x="291" y="35"/>
                  </a:cubicBezTo>
                  <a:cubicBezTo>
                    <a:pt x="169" y="8"/>
                    <a:pt x="169" y="8"/>
                    <a:pt x="169" y="8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151" y="4"/>
                    <a:pt x="151" y="4"/>
                    <a:pt x="151" y="4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3" y="6"/>
                    <a:pt x="133" y="6"/>
                    <a:pt x="133" y="6"/>
                  </a:cubicBezTo>
                  <a:lnTo>
                    <a:pt x="9" y="18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8" name="Freeform 447"/>
            <p:cNvSpPr/>
            <p:nvPr/>
          </p:nvSpPr>
          <p:spPr bwMode="auto">
            <a:xfrm>
              <a:off x="9993313" y="4010026"/>
              <a:ext cx="1011238" cy="587375"/>
            </a:xfrm>
            <a:custGeom>
              <a:avLst/>
              <a:gdLst>
                <a:gd name="T0" fmla="*/ 0 w 268"/>
                <a:gd name="T1" fmla="*/ 140 h 156"/>
                <a:gd name="T2" fmla="*/ 82 w 268"/>
                <a:gd name="T3" fmla="*/ 56 h 156"/>
                <a:gd name="T4" fmla="*/ 194 w 268"/>
                <a:gd name="T5" fmla="*/ 62 h 156"/>
                <a:gd name="T6" fmla="*/ 266 w 268"/>
                <a:gd name="T7" fmla="*/ 156 h 156"/>
                <a:gd name="T8" fmla="*/ 267 w 268"/>
                <a:gd name="T9" fmla="*/ 38 h 156"/>
                <a:gd name="T10" fmla="*/ 268 w 268"/>
                <a:gd name="T11" fmla="*/ 17 h 156"/>
                <a:gd name="T12" fmla="*/ 237 w 268"/>
                <a:gd name="T13" fmla="*/ 11 h 156"/>
                <a:gd name="T14" fmla="*/ 140 w 268"/>
                <a:gd name="T15" fmla="*/ 34 h 156"/>
                <a:gd name="T16" fmla="*/ 46 w 268"/>
                <a:gd name="T17" fmla="*/ 0 h 156"/>
                <a:gd name="T18" fmla="*/ 14 w 268"/>
                <a:gd name="T19" fmla="*/ 3 h 156"/>
                <a:gd name="T20" fmla="*/ 12 w 268"/>
                <a:gd name="T21" fmla="*/ 23 h 156"/>
                <a:gd name="T22" fmla="*/ 0 w 268"/>
                <a:gd name="T23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" h="156">
                  <a:moveTo>
                    <a:pt x="0" y="140"/>
                  </a:moveTo>
                  <a:cubicBezTo>
                    <a:pt x="11" y="94"/>
                    <a:pt x="28" y="21"/>
                    <a:pt x="82" y="56"/>
                  </a:cubicBezTo>
                  <a:cubicBezTo>
                    <a:pt x="100" y="68"/>
                    <a:pt x="177" y="72"/>
                    <a:pt x="194" y="62"/>
                  </a:cubicBezTo>
                  <a:cubicBezTo>
                    <a:pt x="247" y="34"/>
                    <a:pt x="260" y="110"/>
                    <a:pt x="266" y="156"/>
                  </a:cubicBezTo>
                  <a:cubicBezTo>
                    <a:pt x="266" y="156"/>
                    <a:pt x="268" y="48"/>
                    <a:pt x="267" y="38"/>
                  </a:cubicBezTo>
                  <a:cubicBezTo>
                    <a:pt x="266" y="28"/>
                    <a:pt x="268" y="17"/>
                    <a:pt x="268" y="17"/>
                  </a:cubicBezTo>
                  <a:cubicBezTo>
                    <a:pt x="237" y="11"/>
                    <a:pt x="237" y="11"/>
                    <a:pt x="237" y="11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5" y="14"/>
                    <a:pt x="12" y="23"/>
                  </a:cubicBezTo>
                  <a:cubicBezTo>
                    <a:pt x="10" y="33"/>
                    <a:pt x="0" y="140"/>
                    <a:pt x="0" y="140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9" name="Freeform 448"/>
            <p:cNvSpPr/>
            <p:nvPr/>
          </p:nvSpPr>
          <p:spPr bwMode="auto">
            <a:xfrm>
              <a:off x="9899650" y="3675063"/>
              <a:ext cx="1270000" cy="922338"/>
            </a:xfrm>
            <a:custGeom>
              <a:avLst/>
              <a:gdLst>
                <a:gd name="T0" fmla="*/ 16 w 337"/>
                <a:gd name="T1" fmla="*/ 227 h 245"/>
                <a:gd name="T2" fmla="*/ 27 w 337"/>
                <a:gd name="T3" fmla="*/ 229 h 245"/>
                <a:gd name="T4" fmla="*/ 56 w 337"/>
                <a:gd name="T5" fmla="*/ 130 h 245"/>
                <a:gd name="T6" fmla="*/ 123 w 337"/>
                <a:gd name="T7" fmla="*/ 136 h 245"/>
                <a:gd name="T8" fmla="*/ 204 w 337"/>
                <a:gd name="T9" fmla="*/ 141 h 245"/>
                <a:gd name="T10" fmla="*/ 272 w 337"/>
                <a:gd name="T11" fmla="*/ 143 h 245"/>
                <a:gd name="T12" fmla="*/ 288 w 337"/>
                <a:gd name="T13" fmla="*/ 245 h 245"/>
                <a:gd name="T14" fmla="*/ 300 w 337"/>
                <a:gd name="T15" fmla="*/ 244 h 245"/>
                <a:gd name="T16" fmla="*/ 328 w 337"/>
                <a:gd name="T17" fmla="*/ 129 h 245"/>
                <a:gd name="T18" fmla="*/ 2 w 337"/>
                <a:gd name="T19" fmla="*/ 110 h 245"/>
                <a:gd name="T20" fmla="*/ 16 w 337"/>
                <a:gd name="T21" fmla="*/ 227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7" h="245">
                  <a:moveTo>
                    <a:pt x="16" y="227"/>
                  </a:moveTo>
                  <a:cubicBezTo>
                    <a:pt x="27" y="229"/>
                    <a:pt x="27" y="229"/>
                    <a:pt x="27" y="229"/>
                  </a:cubicBezTo>
                  <a:cubicBezTo>
                    <a:pt x="27" y="229"/>
                    <a:pt x="31" y="155"/>
                    <a:pt x="56" y="130"/>
                  </a:cubicBezTo>
                  <a:cubicBezTo>
                    <a:pt x="80" y="106"/>
                    <a:pt x="107" y="124"/>
                    <a:pt x="123" y="136"/>
                  </a:cubicBezTo>
                  <a:cubicBezTo>
                    <a:pt x="138" y="147"/>
                    <a:pt x="187" y="150"/>
                    <a:pt x="204" y="141"/>
                  </a:cubicBezTo>
                  <a:cubicBezTo>
                    <a:pt x="221" y="131"/>
                    <a:pt x="250" y="116"/>
                    <a:pt x="272" y="143"/>
                  </a:cubicBezTo>
                  <a:cubicBezTo>
                    <a:pt x="293" y="171"/>
                    <a:pt x="288" y="245"/>
                    <a:pt x="288" y="245"/>
                  </a:cubicBezTo>
                  <a:cubicBezTo>
                    <a:pt x="300" y="244"/>
                    <a:pt x="300" y="244"/>
                    <a:pt x="300" y="244"/>
                  </a:cubicBezTo>
                  <a:cubicBezTo>
                    <a:pt x="300" y="244"/>
                    <a:pt x="325" y="161"/>
                    <a:pt x="328" y="129"/>
                  </a:cubicBezTo>
                  <a:cubicBezTo>
                    <a:pt x="337" y="19"/>
                    <a:pt x="5" y="0"/>
                    <a:pt x="2" y="110"/>
                  </a:cubicBezTo>
                  <a:cubicBezTo>
                    <a:pt x="0" y="142"/>
                    <a:pt x="16" y="227"/>
                    <a:pt x="16" y="227"/>
                  </a:cubicBez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0" name="Freeform 449"/>
            <p:cNvSpPr/>
            <p:nvPr/>
          </p:nvSpPr>
          <p:spPr bwMode="auto">
            <a:xfrm>
              <a:off x="10272713" y="4767263"/>
              <a:ext cx="388938" cy="195263"/>
            </a:xfrm>
            <a:custGeom>
              <a:avLst/>
              <a:gdLst>
                <a:gd name="T0" fmla="*/ 99 w 103"/>
                <a:gd name="T1" fmla="*/ 15 h 52"/>
                <a:gd name="T2" fmla="*/ 0 w 103"/>
                <a:gd name="T3" fmla="*/ 0 h 52"/>
                <a:gd name="T4" fmla="*/ 18 w 103"/>
                <a:gd name="T5" fmla="*/ 44 h 52"/>
                <a:gd name="T6" fmla="*/ 88 w 103"/>
                <a:gd name="T7" fmla="*/ 39 h 52"/>
                <a:gd name="T8" fmla="*/ 99 w 103"/>
                <a:gd name="T9" fmla="*/ 1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52">
                  <a:moveTo>
                    <a:pt x="99" y="15"/>
                  </a:moveTo>
                  <a:cubicBezTo>
                    <a:pt x="68" y="16"/>
                    <a:pt x="28" y="16"/>
                    <a:pt x="0" y="0"/>
                  </a:cubicBezTo>
                  <a:cubicBezTo>
                    <a:pt x="0" y="0"/>
                    <a:pt x="0" y="36"/>
                    <a:pt x="18" y="44"/>
                  </a:cubicBezTo>
                  <a:cubicBezTo>
                    <a:pt x="35" y="52"/>
                    <a:pt x="73" y="48"/>
                    <a:pt x="88" y="39"/>
                  </a:cubicBezTo>
                  <a:cubicBezTo>
                    <a:pt x="103" y="29"/>
                    <a:pt x="99" y="15"/>
                    <a:pt x="99" y="15"/>
                  </a:cubicBezTo>
                  <a:close/>
                </a:path>
              </a:pathLst>
            </a:custGeom>
            <a:solidFill>
              <a:srgbClr val="E48C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1" name="Freeform 450"/>
            <p:cNvSpPr/>
            <p:nvPr/>
          </p:nvSpPr>
          <p:spPr bwMode="auto">
            <a:xfrm>
              <a:off x="10401300" y="4910138"/>
              <a:ext cx="150813" cy="41275"/>
            </a:xfrm>
            <a:custGeom>
              <a:avLst/>
              <a:gdLst>
                <a:gd name="T0" fmla="*/ 0 w 40"/>
                <a:gd name="T1" fmla="*/ 10 h 11"/>
                <a:gd name="T2" fmla="*/ 40 w 40"/>
                <a:gd name="T3" fmla="*/ 6 h 11"/>
                <a:gd name="T4" fmla="*/ 28 w 40"/>
                <a:gd name="T5" fmla="*/ 1 h 11"/>
                <a:gd name="T6" fmla="*/ 23 w 40"/>
                <a:gd name="T7" fmla="*/ 3 h 11"/>
                <a:gd name="T8" fmla="*/ 13 w 40"/>
                <a:gd name="T9" fmla="*/ 0 h 11"/>
                <a:gd name="T10" fmla="*/ 0 w 40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1">
                  <a:moveTo>
                    <a:pt x="0" y="10"/>
                  </a:moveTo>
                  <a:cubicBezTo>
                    <a:pt x="13" y="11"/>
                    <a:pt x="28" y="10"/>
                    <a:pt x="40" y="6"/>
                  </a:cubicBezTo>
                  <a:cubicBezTo>
                    <a:pt x="37" y="4"/>
                    <a:pt x="31" y="0"/>
                    <a:pt x="28" y="1"/>
                  </a:cubicBezTo>
                  <a:cubicBezTo>
                    <a:pt x="25" y="2"/>
                    <a:pt x="23" y="3"/>
                    <a:pt x="23" y="3"/>
                  </a:cubicBezTo>
                  <a:cubicBezTo>
                    <a:pt x="23" y="3"/>
                    <a:pt x="19" y="0"/>
                    <a:pt x="13" y="0"/>
                  </a:cubicBezTo>
                  <a:cubicBezTo>
                    <a:pt x="9" y="1"/>
                    <a:pt x="3" y="6"/>
                    <a:pt x="0" y="10"/>
                  </a:cubicBezTo>
                  <a:close/>
                </a:path>
              </a:pathLst>
            </a:custGeom>
            <a:solidFill>
              <a:srgbClr val="EB6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2" name="Freeform 451"/>
            <p:cNvSpPr/>
            <p:nvPr/>
          </p:nvSpPr>
          <p:spPr bwMode="auto">
            <a:xfrm>
              <a:off x="10272713" y="4767263"/>
              <a:ext cx="376238" cy="106363"/>
            </a:xfrm>
            <a:custGeom>
              <a:avLst/>
              <a:gdLst>
                <a:gd name="T0" fmla="*/ 99 w 100"/>
                <a:gd name="T1" fmla="*/ 15 h 28"/>
                <a:gd name="T2" fmla="*/ 0 w 100"/>
                <a:gd name="T3" fmla="*/ 0 h 28"/>
                <a:gd name="T4" fmla="*/ 3 w 100"/>
                <a:gd name="T5" fmla="*/ 21 h 28"/>
                <a:gd name="T6" fmla="*/ 33 w 100"/>
                <a:gd name="T7" fmla="*/ 26 h 28"/>
                <a:gd name="T8" fmla="*/ 99 w 100"/>
                <a:gd name="T9" fmla="*/ 24 h 28"/>
                <a:gd name="T10" fmla="*/ 99 w 100"/>
                <a:gd name="T11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28">
                  <a:moveTo>
                    <a:pt x="99" y="15"/>
                  </a:moveTo>
                  <a:cubicBezTo>
                    <a:pt x="68" y="16"/>
                    <a:pt x="28" y="16"/>
                    <a:pt x="0" y="0"/>
                  </a:cubicBezTo>
                  <a:cubicBezTo>
                    <a:pt x="0" y="0"/>
                    <a:pt x="0" y="10"/>
                    <a:pt x="3" y="21"/>
                  </a:cubicBezTo>
                  <a:cubicBezTo>
                    <a:pt x="11" y="23"/>
                    <a:pt x="22" y="25"/>
                    <a:pt x="33" y="26"/>
                  </a:cubicBezTo>
                  <a:cubicBezTo>
                    <a:pt x="56" y="28"/>
                    <a:pt x="86" y="25"/>
                    <a:pt x="99" y="24"/>
                  </a:cubicBezTo>
                  <a:cubicBezTo>
                    <a:pt x="100" y="19"/>
                    <a:pt x="99" y="15"/>
                    <a:pt x="9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3" name="Freeform 452"/>
            <p:cNvSpPr/>
            <p:nvPr/>
          </p:nvSpPr>
          <p:spPr bwMode="auto">
            <a:xfrm>
              <a:off x="10593388" y="4375151"/>
              <a:ext cx="206375" cy="219075"/>
            </a:xfrm>
            <a:custGeom>
              <a:avLst/>
              <a:gdLst>
                <a:gd name="T0" fmla="*/ 51 w 55"/>
                <a:gd name="T1" fmla="*/ 58 h 58"/>
                <a:gd name="T2" fmla="*/ 0 w 55"/>
                <a:gd name="T3" fmla="*/ 49 h 58"/>
                <a:gd name="T4" fmla="*/ 15 w 55"/>
                <a:gd name="T5" fmla="*/ 5 h 58"/>
                <a:gd name="T6" fmla="*/ 52 w 55"/>
                <a:gd name="T7" fmla="*/ 19 h 58"/>
                <a:gd name="T8" fmla="*/ 51 w 55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8">
                  <a:moveTo>
                    <a:pt x="51" y="58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3" y="9"/>
                    <a:pt x="15" y="5"/>
                  </a:cubicBezTo>
                  <a:cubicBezTo>
                    <a:pt x="27" y="0"/>
                    <a:pt x="49" y="8"/>
                    <a:pt x="52" y="19"/>
                  </a:cubicBezTo>
                  <a:cubicBezTo>
                    <a:pt x="55" y="31"/>
                    <a:pt x="51" y="58"/>
                    <a:pt x="51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4" name="Freeform 453"/>
            <p:cNvSpPr/>
            <p:nvPr/>
          </p:nvSpPr>
          <p:spPr bwMode="auto">
            <a:xfrm>
              <a:off x="10634663" y="4440238"/>
              <a:ext cx="128588" cy="142875"/>
            </a:xfrm>
            <a:custGeom>
              <a:avLst/>
              <a:gdLst>
                <a:gd name="T0" fmla="*/ 26 w 34"/>
                <a:gd name="T1" fmla="*/ 38 h 38"/>
                <a:gd name="T2" fmla="*/ 3 w 34"/>
                <a:gd name="T3" fmla="*/ 35 h 38"/>
                <a:gd name="T4" fmla="*/ 0 w 34"/>
                <a:gd name="T5" fmla="*/ 21 h 38"/>
                <a:gd name="T6" fmla="*/ 18 w 34"/>
                <a:gd name="T7" fmla="*/ 0 h 38"/>
                <a:gd name="T8" fmla="*/ 33 w 34"/>
                <a:gd name="T9" fmla="*/ 23 h 38"/>
                <a:gd name="T10" fmla="*/ 26 w 3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8">
                  <a:moveTo>
                    <a:pt x="26" y="38"/>
                  </a:moveTo>
                  <a:cubicBezTo>
                    <a:pt x="3" y="35"/>
                    <a:pt x="3" y="35"/>
                    <a:pt x="3" y="35"/>
                  </a:cubicBezTo>
                  <a:cubicBezTo>
                    <a:pt x="1" y="31"/>
                    <a:pt x="0" y="26"/>
                    <a:pt x="0" y="21"/>
                  </a:cubicBezTo>
                  <a:cubicBezTo>
                    <a:pt x="1" y="9"/>
                    <a:pt x="9" y="0"/>
                    <a:pt x="18" y="0"/>
                  </a:cubicBezTo>
                  <a:cubicBezTo>
                    <a:pt x="27" y="1"/>
                    <a:pt x="34" y="11"/>
                    <a:pt x="33" y="23"/>
                  </a:cubicBezTo>
                  <a:cubicBezTo>
                    <a:pt x="33" y="29"/>
                    <a:pt x="30" y="35"/>
                    <a:pt x="26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5" name="Freeform 454"/>
            <p:cNvSpPr/>
            <p:nvPr/>
          </p:nvSpPr>
          <p:spPr bwMode="auto">
            <a:xfrm>
              <a:off x="10491788" y="3863976"/>
              <a:ext cx="647700" cy="315913"/>
            </a:xfrm>
            <a:custGeom>
              <a:avLst/>
              <a:gdLst>
                <a:gd name="T0" fmla="*/ 0 w 172"/>
                <a:gd name="T1" fmla="*/ 1 h 84"/>
                <a:gd name="T2" fmla="*/ 148 w 172"/>
                <a:gd name="T3" fmla="*/ 84 h 84"/>
                <a:gd name="T4" fmla="*/ 99 w 172"/>
                <a:gd name="T5" fmla="*/ 36 h 84"/>
                <a:gd name="T6" fmla="*/ 0 w 172"/>
                <a:gd name="T7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84">
                  <a:moveTo>
                    <a:pt x="0" y="1"/>
                  </a:moveTo>
                  <a:cubicBezTo>
                    <a:pt x="19" y="0"/>
                    <a:pt x="172" y="20"/>
                    <a:pt x="148" y="84"/>
                  </a:cubicBezTo>
                  <a:cubicBezTo>
                    <a:pt x="148" y="84"/>
                    <a:pt x="134" y="54"/>
                    <a:pt x="99" y="36"/>
                  </a:cubicBezTo>
                  <a:cubicBezTo>
                    <a:pt x="63" y="18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E63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6" name="Freeform 455"/>
            <p:cNvSpPr/>
            <p:nvPr/>
          </p:nvSpPr>
          <p:spPr bwMode="auto">
            <a:xfrm>
              <a:off x="10612438" y="4476751"/>
              <a:ext cx="71438" cy="38100"/>
            </a:xfrm>
            <a:custGeom>
              <a:avLst/>
              <a:gdLst>
                <a:gd name="T0" fmla="*/ 1 w 19"/>
                <a:gd name="T1" fmla="*/ 2 h 10"/>
                <a:gd name="T2" fmla="*/ 19 w 19"/>
                <a:gd name="T3" fmla="*/ 3 h 10"/>
                <a:gd name="T4" fmla="*/ 19 w 19"/>
                <a:gd name="T5" fmla="*/ 10 h 10"/>
                <a:gd name="T6" fmla="*/ 0 w 19"/>
                <a:gd name="T7" fmla="*/ 9 h 10"/>
                <a:gd name="T8" fmla="*/ 1 w 19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1" y="2"/>
                  </a:moveTo>
                  <a:cubicBezTo>
                    <a:pt x="7" y="1"/>
                    <a:pt x="14" y="0"/>
                    <a:pt x="19" y="3"/>
                  </a:cubicBezTo>
                  <a:cubicBezTo>
                    <a:pt x="19" y="5"/>
                    <a:pt x="19" y="8"/>
                    <a:pt x="19" y="10"/>
                  </a:cubicBezTo>
                  <a:cubicBezTo>
                    <a:pt x="11" y="8"/>
                    <a:pt x="5" y="8"/>
                    <a:pt x="0" y="9"/>
                  </a:cubicBezTo>
                  <a:cubicBezTo>
                    <a:pt x="0" y="7"/>
                    <a:pt x="1" y="4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7" name="Freeform 456"/>
            <p:cNvSpPr/>
            <p:nvPr/>
          </p:nvSpPr>
          <p:spPr bwMode="auto">
            <a:xfrm>
              <a:off x="10442575" y="4638676"/>
              <a:ext cx="30163" cy="42863"/>
            </a:xfrm>
            <a:custGeom>
              <a:avLst/>
              <a:gdLst>
                <a:gd name="T0" fmla="*/ 4 w 8"/>
                <a:gd name="T1" fmla="*/ 0 h 11"/>
                <a:gd name="T2" fmla="*/ 8 w 8"/>
                <a:gd name="T3" fmla="*/ 6 h 11"/>
                <a:gd name="T4" fmla="*/ 4 w 8"/>
                <a:gd name="T5" fmla="*/ 11 h 11"/>
                <a:gd name="T6" fmla="*/ 0 w 8"/>
                <a:gd name="T7" fmla="*/ 6 h 11"/>
                <a:gd name="T8" fmla="*/ 4 w 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4" y="0"/>
                  </a:moveTo>
                  <a:cubicBezTo>
                    <a:pt x="7" y="0"/>
                    <a:pt x="8" y="3"/>
                    <a:pt x="8" y="6"/>
                  </a:cubicBezTo>
                  <a:cubicBezTo>
                    <a:pt x="8" y="9"/>
                    <a:pt x="6" y="11"/>
                    <a:pt x="4" y="11"/>
                  </a:cubicBezTo>
                  <a:cubicBezTo>
                    <a:pt x="1" y="11"/>
                    <a:pt x="0" y="9"/>
                    <a:pt x="0" y="6"/>
                  </a:cubicBezTo>
                  <a:cubicBezTo>
                    <a:pt x="0" y="3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8" name="Freeform 457"/>
            <p:cNvSpPr/>
            <p:nvPr/>
          </p:nvSpPr>
          <p:spPr bwMode="auto">
            <a:xfrm>
              <a:off x="10514013" y="4643438"/>
              <a:ext cx="33338" cy="44450"/>
            </a:xfrm>
            <a:custGeom>
              <a:avLst/>
              <a:gdLst>
                <a:gd name="T0" fmla="*/ 5 w 9"/>
                <a:gd name="T1" fmla="*/ 0 h 12"/>
                <a:gd name="T2" fmla="*/ 9 w 9"/>
                <a:gd name="T3" fmla="*/ 6 h 12"/>
                <a:gd name="T4" fmla="*/ 4 w 9"/>
                <a:gd name="T5" fmla="*/ 11 h 12"/>
                <a:gd name="T6" fmla="*/ 0 w 9"/>
                <a:gd name="T7" fmla="*/ 6 h 12"/>
                <a:gd name="T8" fmla="*/ 5 w 9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5" y="0"/>
                  </a:moveTo>
                  <a:cubicBezTo>
                    <a:pt x="7" y="1"/>
                    <a:pt x="9" y="3"/>
                    <a:pt x="9" y="6"/>
                  </a:cubicBezTo>
                  <a:cubicBezTo>
                    <a:pt x="8" y="9"/>
                    <a:pt x="6" y="12"/>
                    <a:pt x="4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9" name="Freeform 458"/>
            <p:cNvSpPr/>
            <p:nvPr/>
          </p:nvSpPr>
          <p:spPr bwMode="auto">
            <a:xfrm>
              <a:off x="10144125" y="5603876"/>
              <a:ext cx="139700" cy="77788"/>
            </a:xfrm>
            <a:custGeom>
              <a:avLst/>
              <a:gdLst>
                <a:gd name="T0" fmla="*/ 10 w 88"/>
                <a:gd name="T1" fmla="*/ 9 h 49"/>
                <a:gd name="T2" fmla="*/ 0 w 88"/>
                <a:gd name="T3" fmla="*/ 35 h 49"/>
                <a:gd name="T4" fmla="*/ 88 w 88"/>
                <a:gd name="T5" fmla="*/ 49 h 49"/>
                <a:gd name="T6" fmla="*/ 83 w 88"/>
                <a:gd name="T7" fmla="*/ 0 h 49"/>
                <a:gd name="T8" fmla="*/ 10 w 88"/>
                <a:gd name="T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49">
                  <a:moveTo>
                    <a:pt x="10" y="9"/>
                  </a:moveTo>
                  <a:lnTo>
                    <a:pt x="0" y="35"/>
                  </a:lnTo>
                  <a:lnTo>
                    <a:pt x="88" y="49"/>
                  </a:lnTo>
                  <a:lnTo>
                    <a:pt x="83" y="0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0" name="Freeform 459"/>
            <p:cNvSpPr/>
            <p:nvPr/>
          </p:nvSpPr>
          <p:spPr bwMode="auto">
            <a:xfrm>
              <a:off x="10706100" y="5568951"/>
              <a:ext cx="139700" cy="76200"/>
            </a:xfrm>
            <a:custGeom>
              <a:avLst/>
              <a:gdLst>
                <a:gd name="T0" fmla="*/ 76 w 88"/>
                <a:gd name="T1" fmla="*/ 38 h 48"/>
                <a:gd name="T2" fmla="*/ 88 w 88"/>
                <a:gd name="T3" fmla="*/ 12 h 48"/>
                <a:gd name="T4" fmla="*/ 0 w 88"/>
                <a:gd name="T5" fmla="*/ 0 h 48"/>
                <a:gd name="T6" fmla="*/ 5 w 88"/>
                <a:gd name="T7" fmla="*/ 48 h 48"/>
                <a:gd name="T8" fmla="*/ 76 w 88"/>
                <a:gd name="T9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48">
                  <a:moveTo>
                    <a:pt x="76" y="38"/>
                  </a:moveTo>
                  <a:lnTo>
                    <a:pt x="88" y="12"/>
                  </a:lnTo>
                  <a:lnTo>
                    <a:pt x="0" y="0"/>
                  </a:lnTo>
                  <a:lnTo>
                    <a:pt x="5" y="48"/>
                  </a:lnTo>
                  <a:lnTo>
                    <a:pt x="76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1" name="Freeform 460"/>
            <p:cNvSpPr/>
            <p:nvPr/>
          </p:nvSpPr>
          <p:spPr bwMode="auto">
            <a:xfrm>
              <a:off x="10207625" y="4240213"/>
              <a:ext cx="196850" cy="87313"/>
            </a:xfrm>
            <a:custGeom>
              <a:avLst/>
              <a:gdLst>
                <a:gd name="T0" fmla="*/ 0 w 52"/>
                <a:gd name="T1" fmla="*/ 19 h 23"/>
                <a:gd name="T2" fmla="*/ 52 w 52"/>
                <a:gd name="T3" fmla="*/ 22 h 23"/>
                <a:gd name="T4" fmla="*/ 49 w 52"/>
                <a:gd name="T5" fmla="*/ 23 h 23"/>
                <a:gd name="T6" fmla="*/ 3 w 52"/>
                <a:gd name="T7" fmla="*/ 21 h 23"/>
                <a:gd name="T8" fmla="*/ 0 w 52"/>
                <a:gd name="T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">
                  <a:moveTo>
                    <a:pt x="0" y="19"/>
                  </a:moveTo>
                  <a:cubicBezTo>
                    <a:pt x="11" y="0"/>
                    <a:pt x="43" y="2"/>
                    <a:pt x="52" y="22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2" y="10"/>
                    <a:pt x="14" y="8"/>
                    <a:pt x="3" y="21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2" name="Freeform 461"/>
            <p:cNvSpPr/>
            <p:nvPr/>
          </p:nvSpPr>
          <p:spPr bwMode="auto">
            <a:xfrm>
              <a:off x="10593388" y="4262438"/>
              <a:ext cx="200025" cy="87313"/>
            </a:xfrm>
            <a:custGeom>
              <a:avLst/>
              <a:gdLst>
                <a:gd name="T0" fmla="*/ 0 w 53"/>
                <a:gd name="T1" fmla="*/ 19 h 23"/>
                <a:gd name="T2" fmla="*/ 53 w 53"/>
                <a:gd name="T3" fmla="*/ 22 h 23"/>
                <a:gd name="T4" fmla="*/ 50 w 53"/>
                <a:gd name="T5" fmla="*/ 23 h 23"/>
                <a:gd name="T6" fmla="*/ 3 w 53"/>
                <a:gd name="T7" fmla="*/ 22 h 23"/>
                <a:gd name="T8" fmla="*/ 0 w 53"/>
                <a:gd name="T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3">
                  <a:moveTo>
                    <a:pt x="0" y="19"/>
                  </a:moveTo>
                  <a:cubicBezTo>
                    <a:pt x="11" y="0"/>
                    <a:pt x="43" y="3"/>
                    <a:pt x="53" y="22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2" y="10"/>
                    <a:pt x="14" y="8"/>
                    <a:pt x="3" y="22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3" name="Freeform 462"/>
            <p:cNvSpPr/>
            <p:nvPr/>
          </p:nvSpPr>
          <p:spPr bwMode="auto">
            <a:xfrm>
              <a:off x="10190163" y="4413251"/>
              <a:ext cx="214313" cy="90488"/>
            </a:xfrm>
            <a:custGeom>
              <a:avLst/>
              <a:gdLst>
                <a:gd name="T0" fmla="*/ 0 w 57"/>
                <a:gd name="T1" fmla="*/ 20 h 24"/>
                <a:gd name="T2" fmla="*/ 27 w 57"/>
                <a:gd name="T3" fmla="*/ 3 h 24"/>
                <a:gd name="T4" fmla="*/ 57 w 57"/>
                <a:gd name="T5" fmla="*/ 9 h 24"/>
                <a:gd name="T6" fmla="*/ 55 w 57"/>
                <a:gd name="T7" fmla="*/ 16 h 24"/>
                <a:gd name="T8" fmla="*/ 26 w 57"/>
                <a:gd name="T9" fmla="*/ 14 h 24"/>
                <a:gd name="T10" fmla="*/ 2 w 57"/>
                <a:gd name="T11" fmla="*/ 24 h 24"/>
                <a:gd name="T12" fmla="*/ 0 w 57"/>
                <a:gd name="T1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4">
                  <a:moveTo>
                    <a:pt x="0" y="20"/>
                  </a:moveTo>
                  <a:cubicBezTo>
                    <a:pt x="0" y="20"/>
                    <a:pt x="12" y="6"/>
                    <a:pt x="27" y="3"/>
                  </a:cubicBezTo>
                  <a:cubicBezTo>
                    <a:pt x="42" y="0"/>
                    <a:pt x="57" y="9"/>
                    <a:pt x="57" y="9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40" y="9"/>
                    <a:pt x="26" y="14"/>
                  </a:cubicBezTo>
                  <a:cubicBezTo>
                    <a:pt x="12" y="18"/>
                    <a:pt x="2" y="24"/>
                    <a:pt x="2" y="24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4" name="Freeform 463"/>
            <p:cNvSpPr/>
            <p:nvPr/>
          </p:nvSpPr>
          <p:spPr bwMode="auto">
            <a:xfrm>
              <a:off x="9869488" y="5110163"/>
              <a:ext cx="384175" cy="428625"/>
            </a:xfrm>
            <a:custGeom>
              <a:avLst/>
              <a:gdLst>
                <a:gd name="T0" fmla="*/ 95 w 102"/>
                <a:gd name="T1" fmla="*/ 0 h 114"/>
                <a:gd name="T2" fmla="*/ 6 w 102"/>
                <a:gd name="T3" fmla="*/ 114 h 114"/>
                <a:gd name="T4" fmla="*/ 47 w 102"/>
                <a:gd name="T5" fmla="*/ 113 h 114"/>
                <a:gd name="T6" fmla="*/ 92 w 102"/>
                <a:gd name="T7" fmla="*/ 36 h 114"/>
                <a:gd name="T8" fmla="*/ 95 w 102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14">
                  <a:moveTo>
                    <a:pt x="95" y="0"/>
                  </a:moveTo>
                  <a:cubicBezTo>
                    <a:pt x="41" y="6"/>
                    <a:pt x="0" y="56"/>
                    <a:pt x="6" y="114"/>
                  </a:cubicBezTo>
                  <a:cubicBezTo>
                    <a:pt x="47" y="113"/>
                    <a:pt x="47" y="113"/>
                    <a:pt x="47" y="113"/>
                  </a:cubicBezTo>
                  <a:cubicBezTo>
                    <a:pt x="45" y="82"/>
                    <a:pt x="66" y="44"/>
                    <a:pt x="92" y="36"/>
                  </a:cubicBezTo>
                  <a:cubicBezTo>
                    <a:pt x="102" y="24"/>
                    <a:pt x="99" y="12"/>
                    <a:pt x="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5" name="Freeform 464"/>
            <p:cNvSpPr/>
            <p:nvPr/>
          </p:nvSpPr>
          <p:spPr bwMode="auto">
            <a:xfrm>
              <a:off x="9782175" y="5784851"/>
              <a:ext cx="438150" cy="382588"/>
            </a:xfrm>
            <a:custGeom>
              <a:avLst/>
              <a:gdLst>
                <a:gd name="T0" fmla="*/ 98 w 116"/>
                <a:gd name="T1" fmla="*/ 1 h 102"/>
                <a:gd name="T2" fmla="*/ 13 w 116"/>
                <a:gd name="T3" fmla="*/ 5 h 102"/>
                <a:gd name="T4" fmla="*/ 0 w 116"/>
                <a:gd name="T5" fmla="*/ 19 h 102"/>
                <a:gd name="T6" fmla="*/ 3 w 116"/>
                <a:gd name="T7" fmla="*/ 89 h 102"/>
                <a:gd name="T8" fmla="*/ 17 w 116"/>
                <a:gd name="T9" fmla="*/ 101 h 102"/>
                <a:gd name="T10" fmla="*/ 103 w 116"/>
                <a:gd name="T11" fmla="*/ 98 h 102"/>
                <a:gd name="T12" fmla="*/ 115 w 116"/>
                <a:gd name="T13" fmla="*/ 84 h 102"/>
                <a:gd name="T14" fmla="*/ 112 w 116"/>
                <a:gd name="T15" fmla="*/ 14 h 102"/>
                <a:gd name="T16" fmla="*/ 98 w 116"/>
                <a:gd name="T17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102">
                  <a:moveTo>
                    <a:pt x="98" y="1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5" y="5"/>
                    <a:pt x="0" y="11"/>
                    <a:pt x="0" y="1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96"/>
                    <a:pt x="10" y="102"/>
                    <a:pt x="17" y="101"/>
                  </a:cubicBezTo>
                  <a:cubicBezTo>
                    <a:pt x="103" y="98"/>
                    <a:pt x="103" y="98"/>
                    <a:pt x="103" y="98"/>
                  </a:cubicBezTo>
                  <a:cubicBezTo>
                    <a:pt x="110" y="97"/>
                    <a:pt x="116" y="91"/>
                    <a:pt x="115" y="84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2" y="6"/>
                    <a:pt x="106" y="0"/>
                    <a:pt x="98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6" name="Freeform 465"/>
            <p:cNvSpPr/>
            <p:nvPr/>
          </p:nvSpPr>
          <p:spPr bwMode="auto">
            <a:xfrm>
              <a:off x="9875838" y="5780088"/>
              <a:ext cx="60325" cy="34925"/>
            </a:xfrm>
            <a:custGeom>
              <a:avLst/>
              <a:gdLst>
                <a:gd name="T0" fmla="*/ 0 w 38"/>
                <a:gd name="T1" fmla="*/ 3 h 22"/>
                <a:gd name="T2" fmla="*/ 38 w 38"/>
                <a:gd name="T3" fmla="*/ 0 h 22"/>
                <a:gd name="T4" fmla="*/ 38 w 38"/>
                <a:gd name="T5" fmla="*/ 22 h 22"/>
                <a:gd name="T6" fmla="*/ 0 w 38"/>
                <a:gd name="T7" fmla="*/ 22 h 22"/>
                <a:gd name="T8" fmla="*/ 0 w 38"/>
                <a:gd name="T9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2">
                  <a:moveTo>
                    <a:pt x="0" y="3"/>
                  </a:moveTo>
                  <a:lnTo>
                    <a:pt x="38" y="0"/>
                  </a:lnTo>
                  <a:lnTo>
                    <a:pt x="38" y="22"/>
                  </a:lnTo>
                  <a:lnTo>
                    <a:pt x="0" y="2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7" name="Freeform 466"/>
            <p:cNvSpPr/>
            <p:nvPr/>
          </p:nvSpPr>
          <p:spPr bwMode="auto">
            <a:xfrm>
              <a:off x="10064750" y="5765801"/>
              <a:ext cx="65088" cy="33338"/>
            </a:xfrm>
            <a:custGeom>
              <a:avLst/>
              <a:gdLst>
                <a:gd name="T0" fmla="*/ 0 w 41"/>
                <a:gd name="T1" fmla="*/ 2 h 21"/>
                <a:gd name="T2" fmla="*/ 38 w 41"/>
                <a:gd name="T3" fmla="*/ 0 h 21"/>
                <a:gd name="T4" fmla="*/ 41 w 41"/>
                <a:gd name="T5" fmla="*/ 21 h 21"/>
                <a:gd name="T6" fmla="*/ 3 w 41"/>
                <a:gd name="T7" fmla="*/ 21 h 21"/>
                <a:gd name="T8" fmla="*/ 0 w 41"/>
                <a:gd name="T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1">
                  <a:moveTo>
                    <a:pt x="0" y="2"/>
                  </a:moveTo>
                  <a:lnTo>
                    <a:pt x="38" y="0"/>
                  </a:lnTo>
                  <a:lnTo>
                    <a:pt x="41" y="21"/>
                  </a:lnTo>
                  <a:lnTo>
                    <a:pt x="3" y="2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8" name="Freeform 467"/>
            <p:cNvSpPr/>
            <p:nvPr/>
          </p:nvSpPr>
          <p:spPr bwMode="auto">
            <a:xfrm>
              <a:off x="9826625" y="5862638"/>
              <a:ext cx="106363" cy="263525"/>
            </a:xfrm>
            <a:custGeom>
              <a:avLst/>
              <a:gdLst>
                <a:gd name="T0" fmla="*/ 1 w 28"/>
                <a:gd name="T1" fmla="*/ 0 h 70"/>
                <a:gd name="T2" fmla="*/ 3 w 28"/>
                <a:gd name="T3" fmla="*/ 65 h 70"/>
                <a:gd name="T4" fmla="*/ 28 w 28"/>
                <a:gd name="T5" fmla="*/ 67 h 70"/>
                <a:gd name="T6" fmla="*/ 13 w 28"/>
                <a:gd name="T7" fmla="*/ 49 h 70"/>
                <a:gd name="T8" fmla="*/ 1 w 2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70">
                  <a:moveTo>
                    <a:pt x="1" y="0"/>
                  </a:moveTo>
                  <a:cubicBezTo>
                    <a:pt x="1" y="0"/>
                    <a:pt x="0" y="60"/>
                    <a:pt x="3" y="65"/>
                  </a:cubicBezTo>
                  <a:cubicBezTo>
                    <a:pt x="7" y="70"/>
                    <a:pt x="28" y="67"/>
                    <a:pt x="28" y="67"/>
                  </a:cubicBezTo>
                  <a:cubicBezTo>
                    <a:pt x="28" y="67"/>
                    <a:pt x="16" y="59"/>
                    <a:pt x="13" y="49"/>
                  </a:cubicBezTo>
                  <a:cubicBezTo>
                    <a:pt x="9" y="39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9" name="Freeform 468"/>
            <p:cNvSpPr/>
            <p:nvPr/>
          </p:nvSpPr>
          <p:spPr bwMode="auto">
            <a:xfrm>
              <a:off x="10472738" y="5791201"/>
              <a:ext cx="184150" cy="430213"/>
            </a:xfrm>
            <a:custGeom>
              <a:avLst/>
              <a:gdLst>
                <a:gd name="T0" fmla="*/ 46 w 49"/>
                <a:gd name="T1" fmla="*/ 4 h 114"/>
                <a:gd name="T2" fmla="*/ 26 w 49"/>
                <a:gd name="T3" fmla="*/ 114 h 114"/>
                <a:gd name="T4" fmla="*/ 0 w 49"/>
                <a:gd name="T5" fmla="*/ 114 h 114"/>
                <a:gd name="T6" fmla="*/ 4 w 49"/>
                <a:gd name="T7" fmla="*/ 0 h 114"/>
                <a:gd name="T8" fmla="*/ 46 w 49"/>
                <a:gd name="T9" fmla="*/ 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14">
                  <a:moveTo>
                    <a:pt x="46" y="4"/>
                  </a:moveTo>
                  <a:cubicBezTo>
                    <a:pt x="48" y="45"/>
                    <a:pt x="49" y="87"/>
                    <a:pt x="26" y="114"/>
                  </a:cubicBezTo>
                  <a:cubicBezTo>
                    <a:pt x="17" y="114"/>
                    <a:pt x="8" y="114"/>
                    <a:pt x="0" y="114"/>
                  </a:cubicBezTo>
                  <a:cubicBezTo>
                    <a:pt x="21" y="79"/>
                    <a:pt x="15" y="41"/>
                    <a:pt x="4" y="0"/>
                  </a:cubicBezTo>
                  <a:cubicBezTo>
                    <a:pt x="18" y="2"/>
                    <a:pt x="32" y="3"/>
                    <a:pt x="46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70" name="Freeform 469"/>
            <p:cNvSpPr/>
            <p:nvPr/>
          </p:nvSpPr>
          <p:spPr bwMode="auto">
            <a:xfrm>
              <a:off x="10212388" y="4699001"/>
              <a:ext cx="74613" cy="84138"/>
            </a:xfrm>
            <a:custGeom>
              <a:avLst/>
              <a:gdLst>
                <a:gd name="T0" fmla="*/ 0 w 20"/>
                <a:gd name="T1" fmla="*/ 21 h 22"/>
                <a:gd name="T2" fmla="*/ 20 w 20"/>
                <a:gd name="T3" fmla="*/ 2 h 22"/>
                <a:gd name="T4" fmla="*/ 20 w 20"/>
                <a:gd name="T5" fmla="*/ 5 h 22"/>
                <a:gd name="T6" fmla="*/ 4 w 20"/>
                <a:gd name="T7" fmla="*/ 22 h 22"/>
                <a:gd name="T8" fmla="*/ 0 w 20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2">
                  <a:moveTo>
                    <a:pt x="0" y="21"/>
                  </a:moveTo>
                  <a:cubicBezTo>
                    <a:pt x="1" y="11"/>
                    <a:pt x="7" y="0"/>
                    <a:pt x="20" y="2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1" y="8"/>
                    <a:pt x="6" y="13"/>
                    <a:pt x="4" y="22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</p:grpSp>
      <p:sp>
        <p:nvSpPr>
          <p:cNvPr id="71" name="文本框 7">
            <a:extLst>
              <a:ext uri="{FF2B5EF4-FFF2-40B4-BE49-F238E27FC236}">
                <a16:creationId xmlns="" xmlns:a16="http://schemas.microsoft.com/office/drawing/2014/main" id="{47CBE6FD-342E-48A9-B79E-885C0F0533AA}"/>
              </a:ext>
            </a:extLst>
          </p:cNvPr>
          <p:cNvSpPr txBox="1"/>
          <p:nvPr/>
        </p:nvSpPr>
        <p:spPr>
          <a:xfrm>
            <a:off x="1298826" y="2094799"/>
            <a:ext cx="84200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3600" b="1" dirty="0">
                <a:solidFill>
                  <a:prstClr val="white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Mỗi một đồ dùng học tập đều có một đặc điểm và công dụng riêng. </a:t>
            </a:r>
            <a:endParaRPr kumimoji="0" lang="vi-V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文本框 7">
            <a:extLst>
              <a:ext uri="{FF2B5EF4-FFF2-40B4-BE49-F238E27FC236}">
                <a16:creationId xmlns="" xmlns:a16="http://schemas.microsoft.com/office/drawing/2014/main" id="{77A0FFC6-F6C6-4096-ADCA-1B94E41EE8BD}"/>
              </a:ext>
            </a:extLst>
          </p:cNvPr>
          <p:cNvSpPr txBox="1"/>
          <p:nvPr/>
        </p:nvSpPr>
        <p:spPr>
          <a:xfrm>
            <a:off x="1477637" y="3547631"/>
            <a:ext cx="7009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3600" b="1" dirty="0">
                <a:solidFill>
                  <a:prstClr val="white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Các em cần có ý thức giữ gìn đồ dùng học tập. </a:t>
            </a:r>
            <a:endParaRPr kumimoji="0" lang="vi-V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373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7989B0E-A6CA-AB4B-95A2-243060B4B7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1544" y="-546100"/>
            <a:ext cx="9140456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C781354-8B20-4C43-A849-8AFC349CD4C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72416">
            <a:off x="-711199" y="-990601"/>
            <a:ext cx="3530600" cy="3530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BAD1D7B-EAE3-A94F-8C57-DBD669BED33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5200" y="1936282"/>
            <a:ext cx="2489200" cy="24892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2AE6929-7017-5045-B52D-E08D83234D4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64168" y="424213"/>
            <a:ext cx="3372316" cy="66613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5C44D88-6C3B-4D32-9F83-2DC1759C5AC7}"/>
              </a:ext>
            </a:extLst>
          </p:cNvPr>
          <p:cNvSpPr txBox="1"/>
          <p:nvPr/>
        </p:nvSpPr>
        <p:spPr>
          <a:xfrm>
            <a:off x="4114800" y="3348264"/>
            <a:ext cx="69430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Em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cần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làm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gì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để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giữ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gìn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đồ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dùng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học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tập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của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mình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88974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323E06D-0A40-4C04-80CD-9D414FA6F7BE}"/>
              </a:ext>
            </a:extLst>
          </p:cNvPr>
          <p:cNvGrpSpPr/>
          <p:nvPr/>
        </p:nvGrpSpPr>
        <p:grpSpPr>
          <a:xfrm>
            <a:off x="-14514" y="-36198"/>
            <a:ext cx="12249265" cy="6981372"/>
            <a:chOff x="-14514" y="-36198"/>
            <a:chExt cx="12249265" cy="6981372"/>
          </a:xfrm>
        </p:grpSpPr>
        <p:pic>
          <p:nvPicPr>
            <p:cNvPr id="82" name="图片 81">
              <a:extLst>
                <a:ext uri="{FF2B5EF4-FFF2-40B4-BE49-F238E27FC236}">
                  <a16:creationId xmlns="" xmlns:a16="http://schemas.microsoft.com/office/drawing/2014/main" id="{68308513-C96F-4006-986E-B90BCF65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4514" y="-36198"/>
              <a:ext cx="12249265" cy="6981372"/>
            </a:xfrm>
            <a:prstGeom prst="rect">
              <a:avLst/>
            </a:prstGeom>
          </p:spPr>
        </p:pic>
        <p:sp>
          <p:nvSpPr>
            <p:cNvPr id="83" name="矩形 82">
              <a:extLst>
                <a:ext uri="{FF2B5EF4-FFF2-40B4-BE49-F238E27FC236}">
                  <a16:creationId xmlns="" xmlns:a16="http://schemas.microsoft.com/office/drawing/2014/main" id="{72E35EA5-6955-413D-842B-86221010E3C6}"/>
                </a:ext>
              </a:extLst>
            </p:cNvPr>
            <p:cNvSpPr/>
            <p:nvPr/>
          </p:nvSpPr>
          <p:spPr>
            <a:xfrm>
              <a:off x="215078" y="174171"/>
              <a:ext cx="11700678" cy="6487886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cs typeface="Helvetica"/>
                <a:sym typeface="+mn-lt"/>
              </a:endParaRPr>
            </a:p>
          </p:txBody>
        </p:sp>
        <p:pic>
          <p:nvPicPr>
            <p:cNvPr id="84" name="图片 83">
              <a:extLst>
                <a:ext uri="{FF2B5EF4-FFF2-40B4-BE49-F238E27FC236}">
                  <a16:creationId xmlns="" xmlns:a16="http://schemas.microsoft.com/office/drawing/2014/main" id="{2476ABB5-5DE1-4277-84A7-5066B8E604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64" t="12527" r="11586" b="75615"/>
            <a:stretch/>
          </p:blipFill>
          <p:spPr>
            <a:xfrm>
              <a:off x="10014857" y="443744"/>
              <a:ext cx="827314" cy="813214"/>
            </a:xfrm>
            <a:prstGeom prst="rect">
              <a:avLst/>
            </a:prstGeom>
          </p:spPr>
        </p:pic>
        <p:pic>
          <p:nvPicPr>
            <p:cNvPr id="85" name="图片 84">
              <a:extLst>
                <a:ext uri="{FF2B5EF4-FFF2-40B4-BE49-F238E27FC236}">
                  <a16:creationId xmlns="" xmlns:a16="http://schemas.microsoft.com/office/drawing/2014/main" id="{DD670E77-7CEF-4909-9222-D8042D04EF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968" t="27937" r="38598" b="62529"/>
            <a:stretch/>
          </p:blipFill>
          <p:spPr>
            <a:xfrm rot="15662064">
              <a:off x="7005736" y="316017"/>
              <a:ext cx="770963" cy="653873"/>
            </a:xfrm>
            <a:prstGeom prst="rect">
              <a:avLst/>
            </a:prstGeom>
          </p:spPr>
        </p:pic>
        <p:pic>
          <p:nvPicPr>
            <p:cNvPr id="86" name="图片 85">
              <a:extLst>
                <a:ext uri="{FF2B5EF4-FFF2-40B4-BE49-F238E27FC236}">
                  <a16:creationId xmlns="" xmlns:a16="http://schemas.microsoft.com/office/drawing/2014/main" id="{6308C0FA-48E9-4238-9B02-95A7A55688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>
              <a:off x="5204921" y="431575"/>
              <a:ext cx="868148" cy="813694"/>
            </a:xfrm>
            <a:prstGeom prst="rect">
              <a:avLst/>
            </a:prstGeom>
          </p:spPr>
        </p:pic>
        <p:pic>
          <p:nvPicPr>
            <p:cNvPr id="87" name="图片 86">
              <a:extLst>
                <a:ext uri="{FF2B5EF4-FFF2-40B4-BE49-F238E27FC236}">
                  <a16:creationId xmlns="" xmlns:a16="http://schemas.microsoft.com/office/drawing/2014/main" id="{D7665200-9BD6-4806-8387-A1392A6ABD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>
              <a:off x="4011947" y="2827935"/>
              <a:ext cx="664387" cy="745126"/>
            </a:xfrm>
            <a:prstGeom prst="rect">
              <a:avLst/>
            </a:prstGeom>
          </p:spPr>
        </p:pic>
        <p:pic>
          <p:nvPicPr>
            <p:cNvPr id="88" name="图片 87">
              <a:extLst>
                <a:ext uri="{FF2B5EF4-FFF2-40B4-BE49-F238E27FC236}">
                  <a16:creationId xmlns="" xmlns:a16="http://schemas.microsoft.com/office/drawing/2014/main" id="{769FB595-70CD-471E-AC93-DB23F023EA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>
              <a:off x="8034877" y="642954"/>
              <a:ext cx="856723" cy="954003"/>
            </a:xfrm>
            <a:prstGeom prst="rect">
              <a:avLst/>
            </a:prstGeom>
          </p:spPr>
        </p:pic>
        <p:pic>
          <p:nvPicPr>
            <p:cNvPr id="89" name="图片 88">
              <a:extLst>
                <a:ext uri="{FF2B5EF4-FFF2-40B4-BE49-F238E27FC236}">
                  <a16:creationId xmlns="" xmlns:a16="http://schemas.microsoft.com/office/drawing/2014/main" id="{81965B8B-E312-45D3-8C59-21B733ADB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>
              <a:off x="2920292" y="4639376"/>
              <a:ext cx="771461" cy="971321"/>
            </a:xfrm>
            <a:prstGeom prst="rect">
              <a:avLst/>
            </a:prstGeom>
          </p:spPr>
        </p:pic>
        <p:pic>
          <p:nvPicPr>
            <p:cNvPr id="90" name="图片 89">
              <a:extLst>
                <a:ext uri="{FF2B5EF4-FFF2-40B4-BE49-F238E27FC236}">
                  <a16:creationId xmlns="" xmlns:a16="http://schemas.microsoft.com/office/drawing/2014/main" id="{5FD878B7-4F9B-42E7-BEAB-1A09071928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20" t="26191" r="65486" b="60877"/>
            <a:stretch/>
          </p:blipFill>
          <p:spPr>
            <a:xfrm>
              <a:off x="7395067" y="4944156"/>
              <a:ext cx="730776" cy="886857"/>
            </a:xfrm>
            <a:prstGeom prst="rect">
              <a:avLst/>
            </a:prstGeom>
          </p:spPr>
        </p:pic>
        <p:pic>
          <p:nvPicPr>
            <p:cNvPr id="91" name="图片 90">
              <a:extLst>
                <a:ext uri="{FF2B5EF4-FFF2-40B4-BE49-F238E27FC236}">
                  <a16:creationId xmlns="" xmlns:a16="http://schemas.microsoft.com/office/drawing/2014/main" id="{32AC3292-B039-4A09-AFD1-1113D111C2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1" t="27513" r="81347" b="59981"/>
            <a:stretch/>
          </p:blipFill>
          <p:spPr>
            <a:xfrm>
              <a:off x="2114323" y="2715356"/>
              <a:ext cx="538571" cy="857705"/>
            </a:xfrm>
            <a:prstGeom prst="rect">
              <a:avLst/>
            </a:prstGeom>
          </p:spPr>
        </p:pic>
        <p:pic>
          <p:nvPicPr>
            <p:cNvPr id="92" name="图片 91">
              <a:extLst>
                <a:ext uri="{FF2B5EF4-FFF2-40B4-BE49-F238E27FC236}">
                  <a16:creationId xmlns="" xmlns:a16="http://schemas.microsoft.com/office/drawing/2014/main" id="{79D8AE25-ADE4-47AC-9D57-CA0E6E852E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29" t="12848" r="25383" b="78072"/>
            <a:stretch/>
          </p:blipFill>
          <p:spPr>
            <a:xfrm>
              <a:off x="9147536" y="1876244"/>
              <a:ext cx="867321" cy="622673"/>
            </a:xfrm>
            <a:prstGeom prst="rect">
              <a:avLst/>
            </a:prstGeom>
          </p:spPr>
        </p:pic>
        <p:pic>
          <p:nvPicPr>
            <p:cNvPr id="93" name="图片 92">
              <a:extLst>
                <a:ext uri="{FF2B5EF4-FFF2-40B4-BE49-F238E27FC236}">
                  <a16:creationId xmlns="" xmlns:a16="http://schemas.microsoft.com/office/drawing/2014/main" id="{05F138AD-A2A0-4EDD-A8A7-BB8A04CAAA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6200000">
              <a:off x="4016409" y="520957"/>
              <a:ext cx="856723" cy="954003"/>
            </a:xfrm>
            <a:prstGeom prst="rect">
              <a:avLst/>
            </a:prstGeom>
          </p:spPr>
        </p:pic>
        <p:pic>
          <p:nvPicPr>
            <p:cNvPr id="94" name="图片 93">
              <a:extLst>
                <a:ext uri="{FF2B5EF4-FFF2-40B4-BE49-F238E27FC236}">
                  <a16:creationId xmlns="" xmlns:a16="http://schemas.microsoft.com/office/drawing/2014/main" id="{2188D873-B637-4BA3-9712-AF3B7FED4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 rot="4436850">
              <a:off x="2134843" y="552079"/>
              <a:ext cx="771461" cy="971321"/>
            </a:xfrm>
            <a:prstGeom prst="rect">
              <a:avLst/>
            </a:prstGeom>
          </p:spPr>
        </p:pic>
        <p:pic>
          <p:nvPicPr>
            <p:cNvPr id="95" name="图片 94">
              <a:extLst>
                <a:ext uri="{FF2B5EF4-FFF2-40B4-BE49-F238E27FC236}">
                  <a16:creationId xmlns="" xmlns:a16="http://schemas.microsoft.com/office/drawing/2014/main" id="{9C23A438-704B-4A8D-9F7C-3695B87174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29" t="12848" r="25383" b="78072"/>
            <a:stretch/>
          </p:blipFill>
          <p:spPr>
            <a:xfrm rot="16427068">
              <a:off x="1143831" y="4872840"/>
              <a:ext cx="867321" cy="622673"/>
            </a:xfrm>
            <a:prstGeom prst="rect">
              <a:avLst/>
            </a:prstGeom>
          </p:spPr>
        </p:pic>
        <p:pic>
          <p:nvPicPr>
            <p:cNvPr id="96" name="图片 95">
              <a:extLst>
                <a:ext uri="{FF2B5EF4-FFF2-40B4-BE49-F238E27FC236}">
                  <a16:creationId xmlns="" xmlns:a16="http://schemas.microsoft.com/office/drawing/2014/main" id="{FEAE726F-E11C-4691-BB71-C7AEA18D1B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605173">
              <a:off x="8174224" y="5026879"/>
              <a:ext cx="856723" cy="954003"/>
            </a:xfrm>
            <a:prstGeom prst="rect">
              <a:avLst/>
            </a:prstGeom>
          </p:spPr>
        </p:pic>
        <p:pic>
          <p:nvPicPr>
            <p:cNvPr id="97" name="图片 96">
              <a:extLst>
                <a:ext uri="{FF2B5EF4-FFF2-40B4-BE49-F238E27FC236}">
                  <a16:creationId xmlns="" xmlns:a16="http://schemas.microsoft.com/office/drawing/2014/main" id="{3196E729-FA05-4EA9-A5DB-2A229004D6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10609007">
              <a:off x="5350494" y="5131317"/>
              <a:ext cx="664387" cy="745126"/>
            </a:xfrm>
            <a:prstGeom prst="rect">
              <a:avLst/>
            </a:prstGeom>
          </p:spPr>
        </p:pic>
        <p:pic>
          <p:nvPicPr>
            <p:cNvPr id="98" name="图片 97">
              <a:extLst>
                <a:ext uri="{FF2B5EF4-FFF2-40B4-BE49-F238E27FC236}">
                  <a16:creationId xmlns="" xmlns:a16="http://schemas.microsoft.com/office/drawing/2014/main" id="{24D9ACC3-6A87-45A9-A62C-F520C15DD8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9927949">
              <a:off x="11185682" y="558634"/>
              <a:ext cx="664387" cy="745126"/>
            </a:xfrm>
            <a:prstGeom prst="rect">
              <a:avLst/>
            </a:prstGeom>
          </p:spPr>
        </p:pic>
        <p:grpSp>
          <p:nvGrpSpPr>
            <p:cNvPr id="99" name="组合 98">
              <a:extLst>
                <a:ext uri="{FF2B5EF4-FFF2-40B4-BE49-F238E27FC236}">
                  <a16:creationId xmlns="" xmlns:a16="http://schemas.microsoft.com/office/drawing/2014/main" id="{ACE21F58-6834-4A33-BD3C-493EB1DF0B14}"/>
                </a:ext>
              </a:extLst>
            </p:cNvPr>
            <p:cNvGrpSpPr/>
            <p:nvPr/>
          </p:nvGrpSpPr>
          <p:grpSpPr>
            <a:xfrm>
              <a:off x="14118" y="4606503"/>
              <a:ext cx="12191999" cy="2326243"/>
              <a:chOff x="1" y="4546271"/>
              <a:chExt cx="12191999" cy="2326243"/>
            </a:xfrm>
          </p:grpSpPr>
          <p:sp>
            <p:nvSpPr>
              <p:cNvPr id="100" name="任意多边形 38">
                <a:extLst>
                  <a:ext uri="{FF2B5EF4-FFF2-40B4-BE49-F238E27FC236}">
                    <a16:creationId xmlns="" xmlns:a16="http://schemas.microsoft.com/office/drawing/2014/main" id="{B1B364ED-A409-4D9C-8FCD-BD4D77EC4765}"/>
                  </a:ext>
                </a:extLst>
              </p:cNvPr>
              <p:cNvSpPr/>
              <p:nvPr/>
            </p:nvSpPr>
            <p:spPr>
              <a:xfrm>
                <a:off x="1" y="4546271"/>
                <a:ext cx="12191999" cy="2311729"/>
              </a:xfrm>
              <a:custGeom>
                <a:avLst/>
                <a:gdLst>
                  <a:gd name="connsiteX0" fmla="*/ 12191999 w 12191999"/>
                  <a:gd name="connsiteY0" fmla="*/ 0 h 2311729"/>
                  <a:gd name="connsiteX1" fmla="*/ 12191999 w 12191999"/>
                  <a:gd name="connsiteY1" fmla="*/ 2311729 h 2311729"/>
                  <a:gd name="connsiteX2" fmla="*/ 0 w 12191999"/>
                  <a:gd name="connsiteY2" fmla="*/ 2311729 h 2311729"/>
                  <a:gd name="connsiteX3" fmla="*/ 0 w 12191999"/>
                  <a:gd name="connsiteY3" fmla="*/ 2020458 h 2311729"/>
                  <a:gd name="connsiteX4" fmla="*/ 0 w 12191999"/>
                  <a:gd name="connsiteY4" fmla="*/ 237172 h 2311729"/>
                  <a:gd name="connsiteX5" fmla="*/ 63480 w 12191999"/>
                  <a:gd name="connsiteY5" fmla="*/ 213939 h 2311729"/>
                  <a:gd name="connsiteX6" fmla="*/ 348343 w 12191999"/>
                  <a:gd name="connsiteY6" fmla="*/ 170871 h 2311729"/>
                  <a:gd name="connsiteX7" fmla="*/ 1306287 w 12191999"/>
                  <a:gd name="connsiteY7" fmla="*/ 1128815 h 2311729"/>
                  <a:gd name="connsiteX8" fmla="*/ 1286825 w 12191999"/>
                  <a:gd name="connsiteY8" fmla="*/ 1321874 h 2311729"/>
                  <a:gd name="connsiteX9" fmla="*/ 1256605 w 12191999"/>
                  <a:gd name="connsiteY9" fmla="*/ 1419229 h 2311729"/>
                  <a:gd name="connsiteX10" fmla="*/ 1344679 w 12191999"/>
                  <a:gd name="connsiteY10" fmla="*/ 1371424 h 2311729"/>
                  <a:gd name="connsiteX11" fmla="*/ 1683656 w 12191999"/>
                  <a:gd name="connsiteY11" fmla="*/ 1302987 h 2311729"/>
                  <a:gd name="connsiteX12" fmla="*/ 2299446 w 12191999"/>
                  <a:gd name="connsiteY12" fmla="*/ 1558056 h 2311729"/>
                  <a:gd name="connsiteX13" fmla="*/ 2381189 w 12191999"/>
                  <a:gd name="connsiteY13" fmla="*/ 1657129 h 2311729"/>
                  <a:gd name="connsiteX14" fmla="*/ 2427737 w 12191999"/>
                  <a:gd name="connsiteY14" fmla="*/ 1596410 h 2311729"/>
                  <a:gd name="connsiteX15" fmla="*/ 3069771 w 12191999"/>
                  <a:gd name="connsiteY15" fmla="*/ 1302987 h 2311729"/>
                  <a:gd name="connsiteX16" fmla="*/ 3544503 w 12191999"/>
                  <a:gd name="connsiteY16" fmla="*/ 1447998 h 2311729"/>
                  <a:gd name="connsiteX17" fmla="*/ 3657745 w 12191999"/>
                  <a:gd name="connsiteY17" fmla="*/ 1541431 h 2311729"/>
                  <a:gd name="connsiteX18" fmla="*/ 3713651 w 12191999"/>
                  <a:gd name="connsiteY18" fmla="*/ 1519404 h 2311729"/>
                  <a:gd name="connsiteX19" fmla="*/ 3897086 w 12191999"/>
                  <a:gd name="connsiteY19" fmla="*/ 1491671 h 2311729"/>
                  <a:gd name="connsiteX20" fmla="*/ 4241977 w 12191999"/>
                  <a:gd name="connsiteY20" fmla="*/ 1597020 h 2311729"/>
                  <a:gd name="connsiteX21" fmla="*/ 4317999 w 12191999"/>
                  <a:gd name="connsiteY21" fmla="*/ 1659743 h 2311729"/>
                  <a:gd name="connsiteX22" fmla="*/ 4359994 w 12191999"/>
                  <a:gd name="connsiteY22" fmla="*/ 1582372 h 2311729"/>
                  <a:gd name="connsiteX23" fmla="*/ 5021945 w 12191999"/>
                  <a:gd name="connsiteY23" fmla="*/ 1230415 h 2311729"/>
                  <a:gd name="connsiteX24" fmla="*/ 5757498 w 12191999"/>
                  <a:gd name="connsiteY24" fmla="*/ 1717972 h 2311729"/>
                  <a:gd name="connsiteX25" fmla="*/ 5775109 w 12191999"/>
                  <a:gd name="connsiteY25" fmla="*/ 1774705 h 2311729"/>
                  <a:gd name="connsiteX26" fmla="*/ 5877396 w 12191999"/>
                  <a:gd name="connsiteY26" fmla="*/ 1742952 h 2311729"/>
                  <a:gd name="connsiteX27" fmla="*/ 5994403 w 12191999"/>
                  <a:gd name="connsiteY27" fmla="*/ 1731157 h 2311729"/>
                  <a:gd name="connsiteX28" fmla="*/ 6319003 w 12191999"/>
                  <a:gd name="connsiteY28" fmla="*/ 1830310 h 2311729"/>
                  <a:gd name="connsiteX29" fmla="*/ 6349718 w 12191999"/>
                  <a:gd name="connsiteY29" fmla="*/ 1855653 h 2311729"/>
                  <a:gd name="connsiteX30" fmla="*/ 6372196 w 12191999"/>
                  <a:gd name="connsiteY30" fmla="*/ 1783240 h 2311729"/>
                  <a:gd name="connsiteX31" fmla="*/ 7228113 w 12191999"/>
                  <a:gd name="connsiteY31" fmla="*/ 1215901 h 2311729"/>
                  <a:gd name="connsiteX32" fmla="*/ 7884955 w 12191999"/>
                  <a:gd name="connsiteY32" fmla="*/ 1487974 h 2311729"/>
                  <a:gd name="connsiteX33" fmla="*/ 7933395 w 12191999"/>
                  <a:gd name="connsiteY33" fmla="*/ 1546684 h 2311729"/>
                  <a:gd name="connsiteX34" fmla="*/ 8036368 w 12191999"/>
                  <a:gd name="connsiteY34" fmla="*/ 1487498 h 2311729"/>
                  <a:gd name="connsiteX35" fmla="*/ 8432799 w 12191999"/>
                  <a:gd name="connsiteY35" fmla="*/ 1397328 h 2311729"/>
                  <a:gd name="connsiteX36" fmla="*/ 9191035 w 12191999"/>
                  <a:gd name="connsiteY36" fmla="*/ 1800479 h 2311729"/>
                  <a:gd name="connsiteX37" fmla="*/ 9210518 w 12191999"/>
                  <a:gd name="connsiteY37" fmla="*/ 1836373 h 2311729"/>
                  <a:gd name="connsiteX38" fmla="*/ 9258709 w 12191999"/>
                  <a:gd name="connsiteY38" fmla="*/ 1810216 h 2311729"/>
                  <a:gd name="connsiteX39" fmla="*/ 9470570 w 12191999"/>
                  <a:gd name="connsiteY39" fmla="*/ 1767443 h 2311729"/>
                  <a:gd name="connsiteX40" fmla="*/ 9682431 w 12191999"/>
                  <a:gd name="connsiteY40" fmla="*/ 1810216 h 2311729"/>
                  <a:gd name="connsiteX41" fmla="*/ 9768141 w 12191999"/>
                  <a:gd name="connsiteY41" fmla="*/ 1856738 h 2311729"/>
                  <a:gd name="connsiteX42" fmla="*/ 9791010 w 12191999"/>
                  <a:gd name="connsiteY42" fmla="*/ 1783067 h 2311729"/>
                  <a:gd name="connsiteX43" fmla="*/ 10570028 w 12191999"/>
                  <a:gd name="connsiteY43" fmla="*/ 1266699 h 2311729"/>
                  <a:gd name="connsiteX44" fmla="*/ 10821441 w 12191999"/>
                  <a:gd name="connsiteY44" fmla="*/ 1304709 h 2311729"/>
                  <a:gd name="connsiteX45" fmla="*/ 10893902 w 12191999"/>
                  <a:gd name="connsiteY45" fmla="*/ 1333259 h 2311729"/>
                  <a:gd name="connsiteX46" fmla="*/ 10916253 w 12191999"/>
                  <a:gd name="connsiteY46" fmla="*/ 1261255 h 2311729"/>
                  <a:gd name="connsiteX47" fmla="*/ 11444514 w 12191999"/>
                  <a:gd name="connsiteY47" fmla="*/ 911100 h 2311729"/>
                  <a:gd name="connsiteX48" fmla="*/ 11446790 w 12191999"/>
                  <a:gd name="connsiteY48" fmla="*/ 911330 h 2311729"/>
                  <a:gd name="connsiteX49" fmla="*/ 11437256 w 12191999"/>
                  <a:gd name="connsiteY49" fmla="*/ 816759 h 2311729"/>
                  <a:gd name="connsiteX50" fmla="*/ 12173467 w 12191999"/>
                  <a:gd name="connsiteY50" fmla="*/ 936 h 231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2191999" h="2311729">
                    <a:moveTo>
                      <a:pt x="12191999" y="0"/>
                    </a:moveTo>
                    <a:lnTo>
                      <a:pt x="12191999" y="2311729"/>
                    </a:lnTo>
                    <a:lnTo>
                      <a:pt x="0" y="2311729"/>
                    </a:lnTo>
                    <a:lnTo>
                      <a:pt x="0" y="2020458"/>
                    </a:lnTo>
                    <a:lnTo>
                      <a:pt x="0" y="237172"/>
                    </a:lnTo>
                    <a:lnTo>
                      <a:pt x="63480" y="213939"/>
                    </a:lnTo>
                    <a:cubicBezTo>
                      <a:pt x="153468" y="185949"/>
                      <a:pt x="249145" y="170871"/>
                      <a:pt x="348343" y="170871"/>
                    </a:cubicBezTo>
                    <a:cubicBezTo>
                      <a:pt x="877401" y="170871"/>
                      <a:pt x="1306287" y="599757"/>
                      <a:pt x="1306287" y="1128815"/>
                    </a:cubicBezTo>
                    <a:cubicBezTo>
                      <a:pt x="1306287" y="1194948"/>
                      <a:pt x="1299586" y="1259515"/>
                      <a:pt x="1286825" y="1321874"/>
                    </a:cubicBezTo>
                    <a:lnTo>
                      <a:pt x="1256605" y="1419229"/>
                    </a:lnTo>
                    <a:lnTo>
                      <a:pt x="1344679" y="1371424"/>
                    </a:lnTo>
                    <a:cubicBezTo>
                      <a:pt x="1448867" y="1327356"/>
                      <a:pt x="1563416" y="1302987"/>
                      <a:pt x="1683656" y="1302987"/>
                    </a:cubicBezTo>
                    <a:cubicBezTo>
                      <a:pt x="1924137" y="1302987"/>
                      <a:pt x="2141852" y="1400461"/>
                      <a:pt x="2299446" y="1558056"/>
                    </a:cubicBezTo>
                    <a:lnTo>
                      <a:pt x="2381189" y="1657129"/>
                    </a:lnTo>
                    <a:lnTo>
                      <a:pt x="2427737" y="1596410"/>
                    </a:lnTo>
                    <a:cubicBezTo>
                      <a:pt x="2583425" y="1416679"/>
                      <a:pt x="2813321" y="1302987"/>
                      <a:pt x="3069771" y="1302987"/>
                    </a:cubicBezTo>
                    <a:cubicBezTo>
                      <a:pt x="3245622" y="1302987"/>
                      <a:pt x="3408987" y="1356446"/>
                      <a:pt x="3544503" y="1447998"/>
                    </a:cubicBezTo>
                    <a:lnTo>
                      <a:pt x="3657745" y="1541431"/>
                    </a:lnTo>
                    <a:lnTo>
                      <a:pt x="3713651" y="1519404"/>
                    </a:lnTo>
                    <a:cubicBezTo>
                      <a:pt x="3771598" y="1501381"/>
                      <a:pt x="3833208" y="1491671"/>
                      <a:pt x="3897086" y="1491671"/>
                    </a:cubicBezTo>
                    <a:cubicBezTo>
                      <a:pt x="4024841" y="1491671"/>
                      <a:pt x="4143526" y="1530508"/>
                      <a:pt x="4241977" y="1597020"/>
                    </a:cubicBezTo>
                    <a:lnTo>
                      <a:pt x="4317999" y="1659743"/>
                    </a:lnTo>
                    <a:lnTo>
                      <a:pt x="4359994" y="1582372"/>
                    </a:lnTo>
                    <a:cubicBezTo>
                      <a:pt x="4503453" y="1370026"/>
                      <a:pt x="4746395" y="1230415"/>
                      <a:pt x="5021945" y="1230415"/>
                    </a:cubicBezTo>
                    <a:cubicBezTo>
                      <a:pt x="5352605" y="1230415"/>
                      <a:pt x="5636309" y="1431455"/>
                      <a:pt x="5757498" y="1717972"/>
                    </a:cubicBezTo>
                    <a:lnTo>
                      <a:pt x="5775109" y="1774705"/>
                    </a:lnTo>
                    <a:lnTo>
                      <a:pt x="5877396" y="1742952"/>
                    </a:lnTo>
                    <a:cubicBezTo>
                      <a:pt x="5915189" y="1735219"/>
                      <a:pt x="5954321" y="1731157"/>
                      <a:pt x="5994403" y="1731157"/>
                    </a:cubicBezTo>
                    <a:cubicBezTo>
                      <a:pt x="6114640" y="1731157"/>
                      <a:pt x="6226343" y="1767710"/>
                      <a:pt x="6319003" y="1830310"/>
                    </a:cubicBezTo>
                    <a:lnTo>
                      <a:pt x="6349718" y="1855653"/>
                    </a:lnTo>
                    <a:lnTo>
                      <a:pt x="6372196" y="1783240"/>
                    </a:lnTo>
                    <a:cubicBezTo>
                      <a:pt x="6513213" y="1449839"/>
                      <a:pt x="6843343" y="1215901"/>
                      <a:pt x="7228113" y="1215901"/>
                    </a:cubicBezTo>
                    <a:cubicBezTo>
                      <a:pt x="7484626" y="1215901"/>
                      <a:pt x="7716855" y="1319874"/>
                      <a:pt x="7884955" y="1487974"/>
                    </a:cubicBezTo>
                    <a:lnTo>
                      <a:pt x="7933395" y="1546684"/>
                    </a:lnTo>
                    <a:lnTo>
                      <a:pt x="8036368" y="1487498"/>
                    </a:lnTo>
                    <a:cubicBezTo>
                      <a:pt x="8156294" y="1429711"/>
                      <a:pt x="8290765" y="1397328"/>
                      <a:pt x="8432799" y="1397328"/>
                    </a:cubicBezTo>
                    <a:cubicBezTo>
                      <a:pt x="8748430" y="1397328"/>
                      <a:pt x="9026710" y="1557246"/>
                      <a:pt x="9191035" y="1800479"/>
                    </a:cubicBezTo>
                    <a:lnTo>
                      <a:pt x="9210518" y="1836373"/>
                    </a:lnTo>
                    <a:lnTo>
                      <a:pt x="9258709" y="1810216"/>
                    </a:lnTo>
                    <a:cubicBezTo>
                      <a:pt x="9323827" y="1782674"/>
                      <a:pt x="9395420" y="1767443"/>
                      <a:pt x="9470570" y="1767443"/>
                    </a:cubicBezTo>
                    <a:cubicBezTo>
                      <a:pt x="9545720" y="1767443"/>
                      <a:pt x="9617313" y="1782674"/>
                      <a:pt x="9682431" y="1810216"/>
                    </a:cubicBezTo>
                    <a:lnTo>
                      <a:pt x="9768141" y="1856738"/>
                    </a:lnTo>
                    <a:lnTo>
                      <a:pt x="9791010" y="1783067"/>
                    </a:lnTo>
                    <a:cubicBezTo>
                      <a:pt x="9919358" y="1479619"/>
                      <a:pt x="10219827" y="1266699"/>
                      <a:pt x="10570028" y="1266699"/>
                    </a:cubicBezTo>
                    <a:cubicBezTo>
                      <a:pt x="10657578" y="1266699"/>
                      <a:pt x="10742020" y="1280007"/>
                      <a:pt x="10821441" y="1304709"/>
                    </a:cubicBezTo>
                    <a:lnTo>
                      <a:pt x="10893902" y="1333259"/>
                    </a:lnTo>
                    <a:lnTo>
                      <a:pt x="10916253" y="1261255"/>
                    </a:lnTo>
                    <a:cubicBezTo>
                      <a:pt x="11003287" y="1055484"/>
                      <a:pt x="11207039" y="911100"/>
                      <a:pt x="11444514" y="911100"/>
                    </a:cubicBezTo>
                    <a:lnTo>
                      <a:pt x="11446790" y="911330"/>
                    </a:lnTo>
                    <a:lnTo>
                      <a:pt x="11437256" y="816759"/>
                    </a:lnTo>
                    <a:cubicBezTo>
                      <a:pt x="11437256" y="392161"/>
                      <a:pt x="11759948" y="42931"/>
                      <a:pt x="12173467" y="9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90500" dir="16200000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cs typeface="Helvetica"/>
                  <a:sym typeface="+mn-lt"/>
                </a:endParaRPr>
              </a:p>
            </p:txBody>
          </p:sp>
          <p:sp>
            <p:nvSpPr>
              <p:cNvPr id="101" name="任意多边形 80">
                <a:extLst>
                  <a:ext uri="{FF2B5EF4-FFF2-40B4-BE49-F238E27FC236}">
                    <a16:creationId xmlns="" xmlns:a16="http://schemas.microsoft.com/office/drawing/2014/main" id="{0FFF5698-CF7D-43C5-A107-84DD3C100B73}"/>
                  </a:ext>
                </a:extLst>
              </p:cNvPr>
              <p:cNvSpPr/>
              <p:nvPr/>
            </p:nvSpPr>
            <p:spPr>
              <a:xfrm>
                <a:off x="1" y="4560785"/>
                <a:ext cx="12191999" cy="2311729"/>
              </a:xfrm>
              <a:custGeom>
                <a:avLst/>
                <a:gdLst>
                  <a:gd name="connsiteX0" fmla="*/ 12191999 w 12191999"/>
                  <a:gd name="connsiteY0" fmla="*/ 0 h 2311729"/>
                  <a:gd name="connsiteX1" fmla="*/ 12191999 w 12191999"/>
                  <a:gd name="connsiteY1" fmla="*/ 2311729 h 2311729"/>
                  <a:gd name="connsiteX2" fmla="*/ 0 w 12191999"/>
                  <a:gd name="connsiteY2" fmla="*/ 2311729 h 2311729"/>
                  <a:gd name="connsiteX3" fmla="*/ 0 w 12191999"/>
                  <a:gd name="connsiteY3" fmla="*/ 2020458 h 2311729"/>
                  <a:gd name="connsiteX4" fmla="*/ 0 w 12191999"/>
                  <a:gd name="connsiteY4" fmla="*/ 237172 h 2311729"/>
                  <a:gd name="connsiteX5" fmla="*/ 63480 w 12191999"/>
                  <a:gd name="connsiteY5" fmla="*/ 213939 h 2311729"/>
                  <a:gd name="connsiteX6" fmla="*/ 348343 w 12191999"/>
                  <a:gd name="connsiteY6" fmla="*/ 170871 h 2311729"/>
                  <a:gd name="connsiteX7" fmla="*/ 1306287 w 12191999"/>
                  <a:gd name="connsiteY7" fmla="*/ 1128815 h 2311729"/>
                  <a:gd name="connsiteX8" fmla="*/ 1286825 w 12191999"/>
                  <a:gd name="connsiteY8" fmla="*/ 1321874 h 2311729"/>
                  <a:gd name="connsiteX9" fmla="*/ 1256605 w 12191999"/>
                  <a:gd name="connsiteY9" fmla="*/ 1419229 h 2311729"/>
                  <a:gd name="connsiteX10" fmla="*/ 1344679 w 12191999"/>
                  <a:gd name="connsiteY10" fmla="*/ 1371424 h 2311729"/>
                  <a:gd name="connsiteX11" fmla="*/ 1683656 w 12191999"/>
                  <a:gd name="connsiteY11" fmla="*/ 1302987 h 2311729"/>
                  <a:gd name="connsiteX12" fmla="*/ 2299446 w 12191999"/>
                  <a:gd name="connsiteY12" fmla="*/ 1558056 h 2311729"/>
                  <a:gd name="connsiteX13" fmla="*/ 2381189 w 12191999"/>
                  <a:gd name="connsiteY13" fmla="*/ 1657129 h 2311729"/>
                  <a:gd name="connsiteX14" fmla="*/ 2427737 w 12191999"/>
                  <a:gd name="connsiteY14" fmla="*/ 1596410 h 2311729"/>
                  <a:gd name="connsiteX15" fmla="*/ 3069771 w 12191999"/>
                  <a:gd name="connsiteY15" fmla="*/ 1302987 h 2311729"/>
                  <a:gd name="connsiteX16" fmla="*/ 3544503 w 12191999"/>
                  <a:gd name="connsiteY16" fmla="*/ 1447998 h 2311729"/>
                  <a:gd name="connsiteX17" fmla="*/ 3657745 w 12191999"/>
                  <a:gd name="connsiteY17" fmla="*/ 1541431 h 2311729"/>
                  <a:gd name="connsiteX18" fmla="*/ 3713651 w 12191999"/>
                  <a:gd name="connsiteY18" fmla="*/ 1519404 h 2311729"/>
                  <a:gd name="connsiteX19" fmla="*/ 3897086 w 12191999"/>
                  <a:gd name="connsiteY19" fmla="*/ 1491671 h 2311729"/>
                  <a:gd name="connsiteX20" fmla="*/ 4241977 w 12191999"/>
                  <a:gd name="connsiteY20" fmla="*/ 1597020 h 2311729"/>
                  <a:gd name="connsiteX21" fmla="*/ 4317999 w 12191999"/>
                  <a:gd name="connsiteY21" fmla="*/ 1659743 h 2311729"/>
                  <a:gd name="connsiteX22" fmla="*/ 4359994 w 12191999"/>
                  <a:gd name="connsiteY22" fmla="*/ 1582372 h 2311729"/>
                  <a:gd name="connsiteX23" fmla="*/ 5021945 w 12191999"/>
                  <a:gd name="connsiteY23" fmla="*/ 1230415 h 2311729"/>
                  <a:gd name="connsiteX24" fmla="*/ 5757498 w 12191999"/>
                  <a:gd name="connsiteY24" fmla="*/ 1717972 h 2311729"/>
                  <a:gd name="connsiteX25" fmla="*/ 5775109 w 12191999"/>
                  <a:gd name="connsiteY25" fmla="*/ 1774705 h 2311729"/>
                  <a:gd name="connsiteX26" fmla="*/ 5877396 w 12191999"/>
                  <a:gd name="connsiteY26" fmla="*/ 1742952 h 2311729"/>
                  <a:gd name="connsiteX27" fmla="*/ 5994403 w 12191999"/>
                  <a:gd name="connsiteY27" fmla="*/ 1731157 h 2311729"/>
                  <a:gd name="connsiteX28" fmla="*/ 6319003 w 12191999"/>
                  <a:gd name="connsiteY28" fmla="*/ 1830310 h 2311729"/>
                  <a:gd name="connsiteX29" fmla="*/ 6349718 w 12191999"/>
                  <a:gd name="connsiteY29" fmla="*/ 1855653 h 2311729"/>
                  <a:gd name="connsiteX30" fmla="*/ 6372196 w 12191999"/>
                  <a:gd name="connsiteY30" fmla="*/ 1783240 h 2311729"/>
                  <a:gd name="connsiteX31" fmla="*/ 7228113 w 12191999"/>
                  <a:gd name="connsiteY31" fmla="*/ 1215901 h 2311729"/>
                  <a:gd name="connsiteX32" fmla="*/ 7884955 w 12191999"/>
                  <a:gd name="connsiteY32" fmla="*/ 1487974 h 2311729"/>
                  <a:gd name="connsiteX33" fmla="*/ 7933395 w 12191999"/>
                  <a:gd name="connsiteY33" fmla="*/ 1546684 h 2311729"/>
                  <a:gd name="connsiteX34" fmla="*/ 8036368 w 12191999"/>
                  <a:gd name="connsiteY34" fmla="*/ 1487498 h 2311729"/>
                  <a:gd name="connsiteX35" fmla="*/ 8432799 w 12191999"/>
                  <a:gd name="connsiteY35" fmla="*/ 1397328 h 2311729"/>
                  <a:gd name="connsiteX36" fmla="*/ 9191035 w 12191999"/>
                  <a:gd name="connsiteY36" fmla="*/ 1800479 h 2311729"/>
                  <a:gd name="connsiteX37" fmla="*/ 9210518 w 12191999"/>
                  <a:gd name="connsiteY37" fmla="*/ 1836373 h 2311729"/>
                  <a:gd name="connsiteX38" fmla="*/ 9258709 w 12191999"/>
                  <a:gd name="connsiteY38" fmla="*/ 1810216 h 2311729"/>
                  <a:gd name="connsiteX39" fmla="*/ 9470570 w 12191999"/>
                  <a:gd name="connsiteY39" fmla="*/ 1767443 h 2311729"/>
                  <a:gd name="connsiteX40" fmla="*/ 9682431 w 12191999"/>
                  <a:gd name="connsiteY40" fmla="*/ 1810216 h 2311729"/>
                  <a:gd name="connsiteX41" fmla="*/ 9768141 w 12191999"/>
                  <a:gd name="connsiteY41" fmla="*/ 1856738 h 2311729"/>
                  <a:gd name="connsiteX42" fmla="*/ 9791010 w 12191999"/>
                  <a:gd name="connsiteY42" fmla="*/ 1783067 h 2311729"/>
                  <a:gd name="connsiteX43" fmla="*/ 10570028 w 12191999"/>
                  <a:gd name="connsiteY43" fmla="*/ 1266699 h 2311729"/>
                  <a:gd name="connsiteX44" fmla="*/ 10821441 w 12191999"/>
                  <a:gd name="connsiteY44" fmla="*/ 1304709 h 2311729"/>
                  <a:gd name="connsiteX45" fmla="*/ 10893902 w 12191999"/>
                  <a:gd name="connsiteY45" fmla="*/ 1333259 h 2311729"/>
                  <a:gd name="connsiteX46" fmla="*/ 10916253 w 12191999"/>
                  <a:gd name="connsiteY46" fmla="*/ 1261255 h 2311729"/>
                  <a:gd name="connsiteX47" fmla="*/ 11444514 w 12191999"/>
                  <a:gd name="connsiteY47" fmla="*/ 911100 h 2311729"/>
                  <a:gd name="connsiteX48" fmla="*/ 11446790 w 12191999"/>
                  <a:gd name="connsiteY48" fmla="*/ 911330 h 2311729"/>
                  <a:gd name="connsiteX49" fmla="*/ 11437256 w 12191999"/>
                  <a:gd name="connsiteY49" fmla="*/ 816759 h 2311729"/>
                  <a:gd name="connsiteX50" fmla="*/ 12173467 w 12191999"/>
                  <a:gd name="connsiteY50" fmla="*/ 936 h 231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2191999" h="2311729">
                    <a:moveTo>
                      <a:pt x="12191999" y="0"/>
                    </a:moveTo>
                    <a:lnTo>
                      <a:pt x="12191999" y="2311729"/>
                    </a:lnTo>
                    <a:lnTo>
                      <a:pt x="0" y="2311729"/>
                    </a:lnTo>
                    <a:lnTo>
                      <a:pt x="0" y="2020458"/>
                    </a:lnTo>
                    <a:lnTo>
                      <a:pt x="0" y="237172"/>
                    </a:lnTo>
                    <a:lnTo>
                      <a:pt x="63480" y="213939"/>
                    </a:lnTo>
                    <a:cubicBezTo>
                      <a:pt x="153468" y="185949"/>
                      <a:pt x="249145" y="170871"/>
                      <a:pt x="348343" y="170871"/>
                    </a:cubicBezTo>
                    <a:cubicBezTo>
                      <a:pt x="877401" y="170871"/>
                      <a:pt x="1306287" y="599757"/>
                      <a:pt x="1306287" y="1128815"/>
                    </a:cubicBezTo>
                    <a:cubicBezTo>
                      <a:pt x="1306287" y="1194948"/>
                      <a:pt x="1299586" y="1259515"/>
                      <a:pt x="1286825" y="1321874"/>
                    </a:cubicBezTo>
                    <a:lnTo>
                      <a:pt x="1256605" y="1419229"/>
                    </a:lnTo>
                    <a:lnTo>
                      <a:pt x="1344679" y="1371424"/>
                    </a:lnTo>
                    <a:cubicBezTo>
                      <a:pt x="1448867" y="1327356"/>
                      <a:pt x="1563416" y="1302987"/>
                      <a:pt x="1683656" y="1302987"/>
                    </a:cubicBezTo>
                    <a:cubicBezTo>
                      <a:pt x="1924137" y="1302987"/>
                      <a:pt x="2141852" y="1400461"/>
                      <a:pt x="2299446" y="1558056"/>
                    </a:cubicBezTo>
                    <a:lnTo>
                      <a:pt x="2381189" y="1657129"/>
                    </a:lnTo>
                    <a:lnTo>
                      <a:pt x="2427737" y="1596410"/>
                    </a:lnTo>
                    <a:cubicBezTo>
                      <a:pt x="2583425" y="1416679"/>
                      <a:pt x="2813321" y="1302987"/>
                      <a:pt x="3069771" y="1302987"/>
                    </a:cubicBezTo>
                    <a:cubicBezTo>
                      <a:pt x="3245622" y="1302987"/>
                      <a:pt x="3408987" y="1356446"/>
                      <a:pt x="3544503" y="1447998"/>
                    </a:cubicBezTo>
                    <a:lnTo>
                      <a:pt x="3657745" y="1541431"/>
                    </a:lnTo>
                    <a:lnTo>
                      <a:pt x="3713651" y="1519404"/>
                    </a:lnTo>
                    <a:cubicBezTo>
                      <a:pt x="3771598" y="1501381"/>
                      <a:pt x="3833208" y="1491671"/>
                      <a:pt x="3897086" y="1491671"/>
                    </a:cubicBezTo>
                    <a:cubicBezTo>
                      <a:pt x="4024841" y="1491671"/>
                      <a:pt x="4143526" y="1530508"/>
                      <a:pt x="4241977" y="1597020"/>
                    </a:cubicBezTo>
                    <a:lnTo>
                      <a:pt x="4317999" y="1659743"/>
                    </a:lnTo>
                    <a:lnTo>
                      <a:pt x="4359994" y="1582372"/>
                    </a:lnTo>
                    <a:cubicBezTo>
                      <a:pt x="4503453" y="1370026"/>
                      <a:pt x="4746395" y="1230415"/>
                      <a:pt x="5021945" y="1230415"/>
                    </a:cubicBezTo>
                    <a:cubicBezTo>
                      <a:pt x="5352605" y="1230415"/>
                      <a:pt x="5636309" y="1431455"/>
                      <a:pt x="5757498" y="1717972"/>
                    </a:cubicBezTo>
                    <a:lnTo>
                      <a:pt x="5775109" y="1774705"/>
                    </a:lnTo>
                    <a:lnTo>
                      <a:pt x="5877396" y="1742952"/>
                    </a:lnTo>
                    <a:cubicBezTo>
                      <a:pt x="5915189" y="1735219"/>
                      <a:pt x="5954321" y="1731157"/>
                      <a:pt x="5994403" y="1731157"/>
                    </a:cubicBezTo>
                    <a:cubicBezTo>
                      <a:pt x="6114640" y="1731157"/>
                      <a:pt x="6226343" y="1767710"/>
                      <a:pt x="6319003" y="1830310"/>
                    </a:cubicBezTo>
                    <a:lnTo>
                      <a:pt x="6349718" y="1855653"/>
                    </a:lnTo>
                    <a:lnTo>
                      <a:pt x="6372196" y="1783240"/>
                    </a:lnTo>
                    <a:cubicBezTo>
                      <a:pt x="6513213" y="1449839"/>
                      <a:pt x="6843343" y="1215901"/>
                      <a:pt x="7228113" y="1215901"/>
                    </a:cubicBezTo>
                    <a:cubicBezTo>
                      <a:pt x="7484626" y="1215901"/>
                      <a:pt x="7716855" y="1319874"/>
                      <a:pt x="7884955" y="1487974"/>
                    </a:cubicBezTo>
                    <a:lnTo>
                      <a:pt x="7933395" y="1546684"/>
                    </a:lnTo>
                    <a:lnTo>
                      <a:pt x="8036368" y="1487498"/>
                    </a:lnTo>
                    <a:cubicBezTo>
                      <a:pt x="8156294" y="1429711"/>
                      <a:pt x="8290765" y="1397328"/>
                      <a:pt x="8432799" y="1397328"/>
                    </a:cubicBezTo>
                    <a:cubicBezTo>
                      <a:pt x="8748430" y="1397328"/>
                      <a:pt x="9026710" y="1557246"/>
                      <a:pt x="9191035" y="1800479"/>
                    </a:cubicBezTo>
                    <a:lnTo>
                      <a:pt x="9210518" y="1836373"/>
                    </a:lnTo>
                    <a:lnTo>
                      <a:pt x="9258709" y="1810216"/>
                    </a:lnTo>
                    <a:cubicBezTo>
                      <a:pt x="9323827" y="1782674"/>
                      <a:pt x="9395420" y="1767443"/>
                      <a:pt x="9470570" y="1767443"/>
                    </a:cubicBezTo>
                    <a:cubicBezTo>
                      <a:pt x="9545720" y="1767443"/>
                      <a:pt x="9617313" y="1782674"/>
                      <a:pt x="9682431" y="1810216"/>
                    </a:cubicBezTo>
                    <a:lnTo>
                      <a:pt x="9768141" y="1856738"/>
                    </a:lnTo>
                    <a:lnTo>
                      <a:pt x="9791010" y="1783067"/>
                    </a:lnTo>
                    <a:cubicBezTo>
                      <a:pt x="9919358" y="1479619"/>
                      <a:pt x="10219827" y="1266699"/>
                      <a:pt x="10570028" y="1266699"/>
                    </a:cubicBezTo>
                    <a:cubicBezTo>
                      <a:pt x="10657578" y="1266699"/>
                      <a:pt x="10742020" y="1280007"/>
                      <a:pt x="10821441" y="1304709"/>
                    </a:cubicBezTo>
                    <a:lnTo>
                      <a:pt x="10893902" y="1333259"/>
                    </a:lnTo>
                    <a:lnTo>
                      <a:pt x="10916253" y="1261255"/>
                    </a:lnTo>
                    <a:cubicBezTo>
                      <a:pt x="11003287" y="1055484"/>
                      <a:pt x="11207039" y="911100"/>
                      <a:pt x="11444514" y="911100"/>
                    </a:cubicBezTo>
                    <a:lnTo>
                      <a:pt x="11446790" y="911330"/>
                    </a:lnTo>
                    <a:lnTo>
                      <a:pt x="11437256" y="816759"/>
                    </a:lnTo>
                    <a:cubicBezTo>
                      <a:pt x="11437256" y="392161"/>
                      <a:pt x="11759948" y="42931"/>
                      <a:pt x="12173467" y="936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bg1"/>
                </a:solidFill>
              </a:ln>
              <a:effectLst>
                <a:innerShdw blurRad="266700" dist="139700" dir="16200000">
                  <a:srgbClr val="18ACCA">
                    <a:alpha val="3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cs typeface="Helvetica"/>
                  <a:sym typeface="+mn-lt"/>
                </a:endParaRPr>
              </a:p>
            </p:txBody>
          </p:sp>
        </p:grpSp>
        <p:pic>
          <p:nvPicPr>
            <p:cNvPr id="102" name="图片 101">
              <a:extLst>
                <a:ext uri="{FF2B5EF4-FFF2-40B4-BE49-F238E27FC236}">
                  <a16:creationId xmlns="" xmlns:a16="http://schemas.microsoft.com/office/drawing/2014/main" id="{8297E9A5-FD55-4189-8769-07B4F9A1CD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7085163">
              <a:off x="5750161" y="2421088"/>
              <a:ext cx="868148" cy="813694"/>
            </a:xfrm>
            <a:prstGeom prst="rect">
              <a:avLst/>
            </a:prstGeom>
          </p:spPr>
        </p:pic>
        <p:pic>
          <p:nvPicPr>
            <p:cNvPr id="103" name="图片 102">
              <a:extLst>
                <a:ext uri="{FF2B5EF4-FFF2-40B4-BE49-F238E27FC236}">
                  <a16:creationId xmlns="" xmlns:a16="http://schemas.microsoft.com/office/drawing/2014/main" id="{917A04CB-2B15-4925-9E40-A6895278F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>
              <a:off x="10842171" y="3359625"/>
              <a:ext cx="856723" cy="954003"/>
            </a:xfrm>
            <a:prstGeom prst="rect">
              <a:avLst/>
            </a:prstGeom>
          </p:spPr>
        </p:pic>
        <p:pic>
          <p:nvPicPr>
            <p:cNvPr id="104" name="图片 103">
              <a:extLst>
                <a:ext uri="{FF2B5EF4-FFF2-40B4-BE49-F238E27FC236}">
                  <a16:creationId xmlns="" xmlns:a16="http://schemas.microsoft.com/office/drawing/2014/main" id="{EFE1D24B-5FBC-4B5E-9587-1835FE4555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15246552">
              <a:off x="651806" y="899296"/>
              <a:ext cx="664387" cy="745126"/>
            </a:xfrm>
            <a:prstGeom prst="rect">
              <a:avLst/>
            </a:prstGeom>
          </p:spPr>
        </p:pic>
        <p:pic>
          <p:nvPicPr>
            <p:cNvPr id="105" name="图片 104">
              <a:extLst>
                <a:ext uri="{FF2B5EF4-FFF2-40B4-BE49-F238E27FC236}">
                  <a16:creationId xmlns="" xmlns:a16="http://schemas.microsoft.com/office/drawing/2014/main" id="{60F0B598-DF9E-4005-B737-4D3F450443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64" t="12527" r="11586" b="75615"/>
            <a:stretch/>
          </p:blipFill>
          <p:spPr>
            <a:xfrm rot="15311720">
              <a:off x="569531" y="2831826"/>
              <a:ext cx="827314" cy="813214"/>
            </a:xfrm>
            <a:prstGeom prst="rect">
              <a:avLst/>
            </a:prstGeom>
          </p:spPr>
        </p:pic>
        <p:pic>
          <p:nvPicPr>
            <p:cNvPr id="106" name="图片 105">
              <a:extLst>
                <a:ext uri="{FF2B5EF4-FFF2-40B4-BE49-F238E27FC236}">
                  <a16:creationId xmlns="" xmlns:a16="http://schemas.microsoft.com/office/drawing/2014/main" id="{1A3E0F3F-A0A0-4C0E-8F46-52A1A360D6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1" t="27513" r="81347" b="59981"/>
            <a:stretch/>
          </p:blipFill>
          <p:spPr>
            <a:xfrm rot="16820915">
              <a:off x="7592181" y="3745037"/>
              <a:ext cx="538571" cy="857705"/>
            </a:xfrm>
            <a:prstGeom prst="rect">
              <a:avLst/>
            </a:prstGeom>
          </p:spPr>
        </p:pic>
        <p:pic>
          <p:nvPicPr>
            <p:cNvPr id="107" name="图片 106">
              <a:extLst>
                <a:ext uri="{FF2B5EF4-FFF2-40B4-BE49-F238E27FC236}">
                  <a16:creationId xmlns="" xmlns:a16="http://schemas.microsoft.com/office/drawing/2014/main" id="{9FFED55D-4A6E-45FD-BF6D-0446B8E9B7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5418078">
              <a:off x="7668944" y="2343317"/>
              <a:ext cx="856723" cy="954003"/>
            </a:xfrm>
            <a:prstGeom prst="rect">
              <a:avLst/>
            </a:prstGeom>
          </p:spPr>
        </p:pic>
        <p:pic>
          <p:nvPicPr>
            <p:cNvPr id="108" name="图片 107">
              <a:extLst>
                <a:ext uri="{FF2B5EF4-FFF2-40B4-BE49-F238E27FC236}">
                  <a16:creationId xmlns="" xmlns:a16="http://schemas.microsoft.com/office/drawing/2014/main" id="{4F122A35-1B1D-43D6-B2CD-22E0784C70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5400000">
              <a:off x="9421375" y="4461801"/>
              <a:ext cx="868148" cy="813694"/>
            </a:xfrm>
            <a:prstGeom prst="rect">
              <a:avLst/>
            </a:prstGeom>
          </p:spPr>
        </p:pic>
        <p:pic>
          <p:nvPicPr>
            <p:cNvPr id="109" name="图片 108">
              <a:extLst>
                <a:ext uri="{FF2B5EF4-FFF2-40B4-BE49-F238E27FC236}">
                  <a16:creationId xmlns="" xmlns:a16="http://schemas.microsoft.com/office/drawing/2014/main" id="{F0D5BC2F-D805-4FFE-BAF7-FB68E7689A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1684570">
              <a:off x="4356647" y="4013097"/>
              <a:ext cx="856723" cy="954003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602916F-792C-4AAD-8ACA-2F8A184E1B75}"/>
              </a:ext>
            </a:extLst>
          </p:cNvPr>
          <p:cNvGrpSpPr/>
          <p:nvPr/>
        </p:nvGrpSpPr>
        <p:grpSpPr>
          <a:xfrm>
            <a:off x="1811315" y="1286696"/>
            <a:ext cx="9142475" cy="4984460"/>
            <a:chOff x="2876633" y="1286696"/>
            <a:chExt cx="6828469" cy="3936769"/>
          </a:xfrm>
        </p:grpSpPr>
        <p:pic>
          <p:nvPicPr>
            <p:cNvPr id="303" name="Picture 4" descr="cloud.png">
              <a:extLst>
                <a:ext uri="{FF2B5EF4-FFF2-40B4-BE49-F238E27FC236}">
                  <a16:creationId xmlns="" xmlns:a16="http://schemas.microsoft.com/office/drawing/2014/main" id="{482D9DEF-55C2-4D39-ADF9-E4A8503C5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76633" y="1286696"/>
              <a:ext cx="6828469" cy="3936769"/>
            </a:xfrm>
            <a:prstGeom prst="rect">
              <a:avLst/>
            </a:prstGeom>
          </p:spPr>
        </p:pic>
        <p:pic>
          <p:nvPicPr>
            <p:cNvPr id="374" name="图片 373">
              <a:extLst>
                <a:ext uri="{FF2B5EF4-FFF2-40B4-BE49-F238E27FC236}">
                  <a16:creationId xmlns="" xmlns:a16="http://schemas.microsoft.com/office/drawing/2014/main" id="{2E723F16-FC54-4FD4-8B10-5E7857419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>
              <a:off x="4419206" y="1876244"/>
              <a:ext cx="771461" cy="971321"/>
            </a:xfrm>
            <a:prstGeom prst="rect">
              <a:avLst/>
            </a:prstGeom>
          </p:spPr>
        </p:pic>
        <p:pic>
          <p:nvPicPr>
            <p:cNvPr id="376" name="图片 375">
              <a:extLst>
                <a:ext uri="{FF2B5EF4-FFF2-40B4-BE49-F238E27FC236}">
                  <a16:creationId xmlns="" xmlns:a16="http://schemas.microsoft.com/office/drawing/2014/main" id="{04D1C057-34D1-4375-8D4A-55CE59A692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4924843">
              <a:off x="6394965" y="1788413"/>
              <a:ext cx="868148" cy="813694"/>
            </a:xfrm>
            <a:prstGeom prst="rect">
              <a:avLst/>
            </a:prstGeom>
          </p:spPr>
        </p:pic>
      </p:grpSp>
      <p:pic>
        <p:nvPicPr>
          <p:cNvPr id="280" name="图片 279">
            <a:extLst>
              <a:ext uri="{FF2B5EF4-FFF2-40B4-BE49-F238E27FC236}">
                <a16:creationId xmlns="" xmlns:a16="http://schemas.microsoft.com/office/drawing/2014/main" id="{6E3A3EAF-69A4-4184-A8EC-11EAFCA00B9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6784" y="443744"/>
            <a:ext cx="2173509" cy="2942551"/>
          </a:xfrm>
          <a:prstGeom prst="rect">
            <a:avLst/>
          </a:prstGeom>
        </p:spPr>
      </p:pic>
      <p:pic>
        <p:nvPicPr>
          <p:cNvPr id="281" name="图片 280">
            <a:extLst>
              <a:ext uri="{FF2B5EF4-FFF2-40B4-BE49-F238E27FC236}">
                <a16:creationId xmlns="" xmlns:a16="http://schemas.microsoft.com/office/drawing/2014/main" id="{D9610576-FC29-4287-A9C1-8CC077AF8BE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23399" y="3046207"/>
            <a:ext cx="2358314" cy="3420399"/>
          </a:xfrm>
          <a:prstGeom prst="rect">
            <a:avLst/>
          </a:prstGeom>
        </p:spPr>
      </p:pic>
      <p:pic>
        <p:nvPicPr>
          <p:cNvPr id="284" name="图片 283">
            <a:extLst>
              <a:ext uri="{FF2B5EF4-FFF2-40B4-BE49-F238E27FC236}">
                <a16:creationId xmlns="" xmlns:a16="http://schemas.microsoft.com/office/drawing/2014/main" id="{23447623-6F44-40F0-811B-0B22C50B016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844535">
            <a:off x="3082913" y="636758"/>
            <a:ext cx="991973" cy="1459792"/>
          </a:xfrm>
          <a:prstGeom prst="rect">
            <a:avLst/>
          </a:prstGeom>
        </p:spPr>
      </p:pic>
      <p:sp>
        <p:nvSpPr>
          <p:cNvPr id="304" name="文本框 303">
            <a:extLst>
              <a:ext uri="{FF2B5EF4-FFF2-40B4-BE49-F238E27FC236}">
                <a16:creationId xmlns="" xmlns:a16="http://schemas.microsoft.com/office/drawing/2014/main" id="{7872D5E0-9545-474B-A9B7-89A70DC2D781}"/>
              </a:ext>
            </a:extLst>
          </p:cNvPr>
          <p:cNvSpPr txBox="1"/>
          <p:nvPr/>
        </p:nvSpPr>
        <p:spPr>
          <a:xfrm>
            <a:off x="2853854" y="2967443"/>
            <a:ext cx="70823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30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Thực</a:t>
            </a:r>
            <a:r>
              <a:rPr kumimoji="0" lang="en-US" altLang="zh-CN" sz="6600" b="1" i="0" u="none" strike="noStrike" kern="1200" cap="none" spc="3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kumimoji="0" lang="en-US" altLang="zh-CN" sz="6600" b="1" i="0" u="none" strike="noStrike" kern="1200" cap="none" spc="30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hành</a:t>
            </a:r>
            <a:r>
              <a:rPr kumimoji="0" lang="en-US" altLang="zh-CN" sz="6600" b="1" i="0" u="none" strike="noStrike" kern="1200" cap="none" spc="3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30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vận</a:t>
            </a:r>
            <a:r>
              <a:rPr kumimoji="0" lang="en-US" altLang="zh-CN" sz="6600" b="1" i="0" u="none" strike="noStrike" kern="1200" cap="none" spc="30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kumimoji="0" lang="en-US" altLang="zh-CN" sz="6600" b="1" i="0" u="none" strike="noStrike" kern="1200" cap="none" spc="30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dụng</a:t>
            </a:r>
            <a:endParaRPr kumimoji="0" lang="en-US" altLang="zh-CN" sz="6600" b="1" i="0" u="none" strike="noStrike" kern="1200" cap="none" spc="3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05" name="Picture 14" descr="icons.png">
            <a:extLst>
              <a:ext uri="{FF2B5EF4-FFF2-40B4-BE49-F238E27FC236}">
                <a16:creationId xmlns="" xmlns:a16="http://schemas.microsoft.com/office/drawing/2014/main" id="{780E0269-FD05-4400-9116-8AF7889BD460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/>
          <a:srcRect l="63380" r="-1" b="32035"/>
          <a:stretch/>
        </p:blipFill>
        <p:spPr>
          <a:xfrm>
            <a:off x="8480467" y="173344"/>
            <a:ext cx="2667459" cy="233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00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4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7989B0E-A6CA-AB4B-95A2-243060B4B7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2350" y="-2362200"/>
            <a:ext cx="8629650" cy="92202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C781354-8B20-4C43-A849-8AFC349CD4C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5268">
            <a:off x="-387806" y="-495302"/>
            <a:ext cx="3530600" cy="3530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E7D02A4-FC97-CE40-82C9-C96B4BE79BC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24" t="11075" r="32951" b="11190"/>
          <a:stretch/>
        </p:blipFill>
        <p:spPr>
          <a:xfrm>
            <a:off x="1319871" y="1593382"/>
            <a:ext cx="3126047" cy="640761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83782" y="2761758"/>
            <a:ext cx="68564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Bài</a:t>
            </a:r>
            <a:r>
              <a:rPr lang="en-US" sz="3600" b="1" dirty="0" smtClean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tập</a:t>
            </a:r>
            <a:r>
              <a:rPr lang="en-US" sz="3600" b="1" dirty="0" smtClean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2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Kết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hợp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từ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ngữ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ở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cột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A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từ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ngữ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ở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cột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B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để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tạo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câu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nêu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đặc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điểm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542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6">
            <a:extLst>
              <a:ext uri="{FF2B5EF4-FFF2-40B4-BE49-F238E27FC236}">
                <a16:creationId xmlns="" xmlns:a16="http://schemas.microsoft.com/office/drawing/2014/main" id="{1A62FFD2-8EBA-46FC-9A60-B754AD496E67}"/>
              </a:ext>
            </a:extLst>
          </p:cNvPr>
          <p:cNvSpPr txBox="1"/>
          <p:nvPr/>
        </p:nvSpPr>
        <p:spPr>
          <a:xfrm>
            <a:off x="1166689" y="791367"/>
            <a:ext cx="98061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Kết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hợp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từ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ngữ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ở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cột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A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với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từ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ngữ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ở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cột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B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để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tạo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câu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nêu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đặc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điểm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8B3BE836-1800-4725-9598-95D432570AF4}"/>
              </a:ext>
            </a:extLst>
          </p:cNvPr>
          <p:cNvGrpSpPr/>
          <p:nvPr/>
        </p:nvGrpSpPr>
        <p:grpSpPr>
          <a:xfrm>
            <a:off x="1241429" y="3705226"/>
            <a:ext cx="4430726" cy="1042268"/>
            <a:chOff x="1063581" y="2495947"/>
            <a:chExt cx="2548315" cy="550394"/>
          </a:xfrm>
        </p:grpSpPr>
        <p:sp>
          <p:nvSpPr>
            <p:cNvPr id="31" name="Rounded Rectangle 59">
              <a:extLst>
                <a:ext uri="{FF2B5EF4-FFF2-40B4-BE49-F238E27FC236}">
                  <a16:creationId xmlns="" xmlns:a16="http://schemas.microsoft.com/office/drawing/2014/main" id="{EAE96C80-3CC6-4085-AD3B-058FC86BD731}"/>
                </a:ext>
              </a:extLst>
            </p:cNvPr>
            <p:cNvSpPr/>
            <p:nvPr/>
          </p:nvSpPr>
          <p:spPr>
            <a:xfrm>
              <a:off x="1063581" y="2613434"/>
              <a:ext cx="2340660" cy="432907"/>
            </a:xfrm>
            <a:prstGeom prst="roundRect">
              <a:avLst/>
            </a:prstGeom>
            <a:solidFill>
              <a:srgbClr val="FFAB40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Cuốn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vở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="" xmlns:a16="http://schemas.microsoft.com/office/drawing/2014/main" id="{4077956B-50E1-4C99-887F-00696AA61C0F}"/>
                </a:ext>
              </a:extLst>
            </p:cNvPr>
            <p:cNvSpPr/>
            <p:nvPr/>
          </p:nvSpPr>
          <p:spPr>
            <a:xfrm>
              <a:off x="3402346" y="2495947"/>
              <a:ext cx="209550" cy="2095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D12A01C4-EFE3-440C-9B9D-09322DC1514A}"/>
              </a:ext>
            </a:extLst>
          </p:cNvPr>
          <p:cNvGrpSpPr/>
          <p:nvPr/>
        </p:nvGrpSpPr>
        <p:grpSpPr>
          <a:xfrm>
            <a:off x="1241429" y="4098133"/>
            <a:ext cx="4430726" cy="1783121"/>
            <a:chOff x="1103023" y="2965692"/>
            <a:chExt cx="2508873" cy="822746"/>
          </a:xfrm>
        </p:grpSpPr>
        <p:sp>
          <p:nvSpPr>
            <p:cNvPr id="29" name="Rounded Rectangle 62">
              <a:extLst>
                <a:ext uri="{FF2B5EF4-FFF2-40B4-BE49-F238E27FC236}">
                  <a16:creationId xmlns="" xmlns:a16="http://schemas.microsoft.com/office/drawing/2014/main" id="{670C48F7-C4FE-4F1D-AC94-C1D3C34C3178}"/>
                </a:ext>
              </a:extLst>
            </p:cNvPr>
            <p:cNvSpPr/>
            <p:nvPr/>
          </p:nvSpPr>
          <p:spPr>
            <a:xfrm>
              <a:off x="1103023" y="3355531"/>
              <a:ext cx="2340660" cy="432907"/>
            </a:xfrm>
            <a:prstGeom prst="roundRect">
              <a:avLst/>
            </a:prstGeom>
            <a:solidFill>
              <a:srgbClr val="FFAB40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Cục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tẩy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="" xmlns:a16="http://schemas.microsoft.com/office/drawing/2014/main" id="{36BB5FAD-7A79-4D41-B22D-169A6C510882}"/>
                </a:ext>
              </a:extLst>
            </p:cNvPr>
            <p:cNvSpPr/>
            <p:nvPr/>
          </p:nvSpPr>
          <p:spPr>
            <a:xfrm>
              <a:off x="3402346" y="2965692"/>
              <a:ext cx="209550" cy="2095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12ADAE22-2154-4123-9013-B8436568F946}"/>
              </a:ext>
            </a:extLst>
          </p:cNvPr>
          <p:cNvGrpSpPr/>
          <p:nvPr/>
        </p:nvGrpSpPr>
        <p:grpSpPr>
          <a:xfrm>
            <a:off x="1241428" y="2811814"/>
            <a:ext cx="4170327" cy="893412"/>
            <a:chOff x="1167088" y="1914524"/>
            <a:chExt cx="2445435" cy="432907"/>
          </a:xfrm>
        </p:grpSpPr>
        <p:sp>
          <p:nvSpPr>
            <p:cNvPr id="27" name="Rounded Rectangle 65">
              <a:extLst>
                <a:ext uri="{FF2B5EF4-FFF2-40B4-BE49-F238E27FC236}">
                  <a16:creationId xmlns="" xmlns:a16="http://schemas.microsoft.com/office/drawing/2014/main" id="{3E5100EF-50A1-491C-989E-CD3601FB03E8}"/>
                </a:ext>
              </a:extLst>
            </p:cNvPr>
            <p:cNvSpPr/>
            <p:nvPr/>
          </p:nvSpPr>
          <p:spPr>
            <a:xfrm>
              <a:off x="1167088" y="1914524"/>
              <a:ext cx="2340659" cy="432907"/>
            </a:xfrm>
            <a:prstGeom prst="roundRect">
              <a:avLst/>
            </a:prstGeom>
            <a:solidFill>
              <a:srgbClr val="FFAB40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Bàn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học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của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Bống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6D5261FD-9969-42C1-ABD3-1711D6B4CD27}"/>
                </a:ext>
              </a:extLst>
            </p:cNvPr>
            <p:cNvSpPr/>
            <p:nvPr/>
          </p:nvSpPr>
          <p:spPr>
            <a:xfrm>
              <a:off x="3402973" y="2027030"/>
              <a:ext cx="209550" cy="2095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14" name="TextBox 36">
            <a:extLst>
              <a:ext uri="{FF2B5EF4-FFF2-40B4-BE49-F238E27FC236}">
                <a16:creationId xmlns="" xmlns:a16="http://schemas.microsoft.com/office/drawing/2014/main" id="{BF25E5A3-523C-46A6-B36B-33B56AE0AFC1}"/>
              </a:ext>
            </a:extLst>
          </p:cNvPr>
          <p:cNvSpPr txBox="1"/>
          <p:nvPr/>
        </p:nvSpPr>
        <p:spPr>
          <a:xfrm>
            <a:off x="2776817" y="1920718"/>
            <a:ext cx="5130861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FC7D77"/>
                </a:solidFill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  <a:sym typeface="Arial"/>
              </a:rPr>
              <a:t>A                                         B</a:t>
            </a:r>
            <a:endParaRPr lang="vi-VN" sz="2800" kern="0" dirty="0">
              <a:solidFill>
                <a:srgbClr val="FC7D77"/>
              </a:solidFill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DB454A67-1D12-44BD-A379-4E6B819F525A}"/>
              </a:ext>
            </a:extLst>
          </p:cNvPr>
          <p:cNvGrpSpPr/>
          <p:nvPr/>
        </p:nvGrpSpPr>
        <p:grpSpPr>
          <a:xfrm>
            <a:off x="5342247" y="2775082"/>
            <a:ext cx="4474535" cy="958995"/>
            <a:chOff x="659775" y="1861678"/>
            <a:chExt cx="3185379" cy="485753"/>
          </a:xfrm>
        </p:grpSpPr>
        <p:sp>
          <p:nvSpPr>
            <p:cNvPr id="25" name="Rounded Rectangle 69">
              <a:extLst>
                <a:ext uri="{FF2B5EF4-FFF2-40B4-BE49-F238E27FC236}">
                  <a16:creationId xmlns="" xmlns:a16="http://schemas.microsoft.com/office/drawing/2014/main" id="{A0BC3C3B-919A-48AD-8E61-95283ED5F7BD}"/>
                </a:ext>
              </a:extLst>
            </p:cNvPr>
            <p:cNvSpPr/>
            <p:nvPr/>
          </p:nvSpPr>
          <p:spPr>
            <a:xfrm>
              <a:off x="764010" y="1861678"/>
              <a:ext cx="3081144" cy="485753"/>
            </a:xfrm>
            <a:prstGeom prst="roundRect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thơm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phức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mùi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giấy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mới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F73E1583-05D3-49B7-8505-76D3F3E32D51}"/>
                </a:ext>
              </a:extLst>
            </p:cNvPr>
            <p:cNvSpPr/>
            <p:nvPr/>
          </p:nvSpPr>
          <p:spPr>
            <a:xfrm>
              <a:off x="659775" y="2027030"/>
              <a:ext cx="209550" cy="209550"/>
            </a:xfrm>
            <a:prstGeom prst="ellipse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5879E05A-C96A-417B-AAF0-55948D16EA1A}"/>
              </a:ext>
            </a:extLst>
          </p:cNvPr>
          <p:cNvGrpSpPr/>
          <p:nvPr/>
        </p:nvGrpSpPr>
        <p:grpSpPr>
          <a:xfrm>
            <a:off x="5342247" y="3312320"/>
            <a:ext cx="4491436" cy="1435174"/>
            <a:chOff x="659775" y="2027030"/>
            <a:chExt cx="3197410" cy="759336"/>
          </a:xfrm>
        </p:grpSpPr>
        <p:sp>
          <p:nvSpPr>
            <p:cNvPr id="23" name="Rounded Rectangle 72">
              <a:extLst>
                <a:ext uri="{FF2B5EF4-FFF2-40B4-BE49-F238E27FC236}">
                  <a16:creationId xmlns="" xmlns:a16="http://schemas.microsoft.com/office/drawing/2014/main" id="{2AF786AD-FC6A-4A73-8ED8-1E8786F12CC9}"/>
                </a:ext>
              </a:extLst>
            </p:cNvPr>
            <p:cNvSpPr/>
            <p:nvPr/>
          </p:nvSpPr>
          <p:spPr>
            <a:xfrm>
              <a:off x="776041" y="2353459"/>
              <a:ext cx="3081144" cy="432907"/>
            </a:xfrm>
            <a:prstGeom prst="roundRect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ngăn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nắp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,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gọn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gàng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B639EA24-311D-4C9C-AAB2-57C00FF19CC8}"/>
                </a:ext>
              </a:extLst>
            </p:cNvPr>
            <p:cNvSpPr/>
            <p:nvPr/>
          </p:nvSpPr>
          <p:spPr>
            <a:xfrm>
              <a:off x="659775" y="2027030"/>
              <a:ext cx="209550" cy="209550"/>
            </a:xfrm>
            <a:prstGeom prst="ellipse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3A146E16-BFA1-4638-BC7F-A3D115EBFAF8}"/>
              </a:ext>
            </a:extLst>
          </p:cNvPr>
          <p:cNvGrpSpPr/>
          <p:nvPr/>
        </p:nvGrpSpPr>
        <p:grpSpPr>
          <a:xfrm>
            <a:off x="5342246" y="3043998"/>
            <a:ext cx="4508335" cy="2837255"/>
            <a:chOff x="659775" y="2027030"/>
            <a:chExt cx="4172648" cy="1417952"/>
          </a:xfrm>
        </p:grpSpPr>
        <p:sp>
          <p:nvSpPr>
            <p:cNvPr id="21" name="Rounded Rectangle 75">
              <a:extLst>
                <a:ext uri="{FF2B5EF4-FFF2-40B4-BE49-F238E27FC236}">
                  <a16:creationId xmlns="" xmlns:a16="http://schemas.microsoft.com/office/drawing/2014/main" id="{FC46B019-76BF-4558-8F1C-96F7861F2D8A}"/>
                </a:ext>
              </a:extLst>
            </p:cNvPr>
            <p:cNvSpPr/>
            <p:nvPr/>
          </p:nvSpPr>
          <p:spPr>
            <a:xfrm>
              <a:off x="795293" y="3012075"/>
              <a:ext cx="4037130" cy="432907"/>
            </a:xfrm>
            <a:prstGeom prst="roundRect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nhỏ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xíu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như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một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viên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kẹo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="" xmlns:a16="http://schemas.microsoft.com/office/drawing/2014/main" id="{5153606F-6563-48DB-82CC-632F2988EC9B}"/>
                </a:ext>
              </a:extLst>
            </p:cNvPr>
            <p:cNvSpPr/>
            <p:nvPr/>
          </p:nvSpPr>
          <p:spPr>
            <a:xfrm>
              <a:off x="659775" y="2027030"/>
              <a:ext cx="209550" cy="209550"/>
            </a:xfrm>
            <a:prstGeom prst="ellipse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7562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tart timer">
            <a:extLst>
              <a:ext uri="{FF2B5EF4-FFF2-40B4-BE49-F238E27FC236}">
                <a16:creationId xmlns="" xmlns:a16="http://schemas.microsoft.com/office/drawing/2014/main" id="{E2C3AA70-A3C3-4B8E-84C2-637FE033F7E0}"/>
              </a:ext>
            </a:extLst>
          </p:cNvPr>
          <p:cNvGrpSpPr/>
          <p:nvPr/>
        </p:nvGrpSpPr>
        <p:grpSpPr>
          <a:xfrm>
            <a:off x="2479563" y="252581"/>
            <a:ext cx="2636838" cy="799962"/>
            <a:chOff x="1332706" y="185859"/>
            <a:chExt cx="2636838" cy="799962"/>
          </a:xfrm>
        </p:grpSpPr>
        <p:sp>
          <p:nvSpPr>
            <p:cNvPr id="3" name="Rounded Rectangle 120">
              <a:extLst>
                <a:ext uri="{FF2B5EF4-FFF2-40B4-BE49-F238E27FC236}">
                  <a16:creationId xmlns="" xmlns:a16="http://schemas.microsoft.com/office/drawing/2014/main" id="{84A50C65-4794-4814-9F96-6FC1FD94A1E2}"/>
                </a:ext>
              </a:extLst>
            </p:cNvPr>
            <p:cNvSpPr/>
            <p:nvPr/>
          </p:nvSpPr>
          <p:spPr>
            <a:xfrm>
              <a:off x="1332706" y="288262"/>
              <a:ext cx="2636838" cy="69755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Rounded Rectangle 121">
              <a:extLst>
                <a:ext uri="{FF2B5EF4-FFF2-40B4-BE49-F238E27FC236}">
                  <a16:creationId xmlns="" xmlns:a16="http://schemas.microsoft.com/office/drawing/2014/main" id="{DD7009C9-E644-4FF2-A1AD-50D4E4E9F125}"/>
                </a:ext>
              </a:extLst>
            </p:cNvPr>
            <p:cNvSpPr/>
            <p:nvPr/>
          </p:nvSpPr>
          <p:spPr>
            <a:xfrm>
              <a:off x="1332706" y="185859"/>
              <a:ext cx="2636838" cy="69755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endPara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" name="AutoShape 3">
            <a:extLst>
              <a:ext uri="{FF2B5EF4-FFF2-40B4-BE49-F238E27FC236}">
                <a16:creationId xmlns="" xmlns:a16="http://schemas.microsoft.com/office/drawing/2014/main" id="{5EBA5F79-BB5F-4EAB-96B8-EF01B2B1CACD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967563" y="1242109"/>
            <a:ext cx="4922838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E1AD017-9079-455E-9638-5BDD452DD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3451" y="1807259"/>
            <a:ext cx="136525" cy="371475"/>
          </a:xfrm>
          <a:prstGeom prst="rect">
            <a:avLst/>
          </a:prstGeom>
          <a:solidFill>
            <a:srgbClr val="9E9D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2C2BEB8-EE8D-4437-831F-D780F7263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3451" y="1807259"/>
            <a:ext cx="1365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BC52B11-02BB-4D8B-930D-D19614A52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3451" y="1807259"/>
            <a:ext cx="136525" cy="146050"/>
          </a:xfrm>
          <a:prstGeom prst="rect">
            <a:avLst/>
          </a:prstGeom>
          <a:solidFill>
            <a:srgbClr val="8685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E385A14-E0F4-4BE2-9DB9-993BBA07F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3451" y="1807259"/>
            <a:ext cx="136525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="" xmlns:a16="http://schemas.microsoft.com/office/drawing/2014/main" id="{FD1942A5-F61B-4910-AA62-862B9E8714EC}"/>
              </a:ext>
            </a:extLst>
          </p:cNvPr>
          <p:cNvSpPr>
            <a:spLocks/>
          </p:cNvSpPr>
          <p:nvPr/>
        </p:nvSpPr>
        <p:spPr bwMode="auto">
          <a:xfrm>
            <a:off x="3466288" y="1699309"/>
            <a:ext cx="460375" cy="195263"/>
          </a:xfrm>
          <a:custGeom>
            <a:avLst/>
            <a:gdLst>
              <a:gd name="T0" fmla="*/ 188 w 188"/>
              <a:gd name="T1" fmla="*/ 64 h 80"/>
              <a:gd name="T2" fmla="*/ 172 w 188"/>
              <a:gd name="T3" fmla="*/ 80 h 80"/>
              <a:gd name="T4" fmla="*/ 16 w 188"/>
              <a:gd name="T5" fmla="*/ 80 h 80"/>
              <a:gd name="T6" fmla="*/ 0 w 188"/>
              <a:gd name="T7" fmla="*/ 64 h 80"/>
              <a:gd name="T8" fmla="*/ 0 w 188"/>
              <a:gd name="T9" fmla="*/ 16 h 80"/>
              <a:gd name="T10" fmla="*/ 16 w 188"/>
              <a:gd name="T11" fmla="*/ 0 h 80"/>
              <a:gd name="T12" fmla="*/ 172 w 188"/>
              <a:gd name="T13" fmla="*/ 0 h 80"/>
              <a:gd name="T14" fmla="*/ 188 w 188"/>
              <a:gd name="T15" fmla="*/ 16 h 80"/>
              <a:gd name="T16" fmla="*/ 188 w 188"/>
              <a:gd name="T17" fmla="*/ 6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80">
                <a:moveTo>
                  <a:pt x="188" y="64"/>
                </a:moveTo>
                <a:cubicBezTo>
                  <a:pt x="188" y="73"/>
                  <a:pt x="181" y="80"/>
                  <a:pt x="172" y="80"/>
                </a:cubicBezTo>
                <a:cubicBezTo>
                  <a:pt x="16" y="80"/>
                  <a:pt x="16" y="80"/>
                  <a:pt x="16" y="80"/>
                </a:cubicBezTo>
                <a:cubicBezTo>
                  <a:pt x="7" y="80"/>
                  <a:pt x="0" y="73"/>
                  <a:pt x="0" y="64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81" y="0"/>
                  <a:pt x="188" y="7"/>
                  <a:pt x="188" y="16"/>
                </a:cubicBezTo>
                <a:lnTo>
                  <a:pt x="188" y="64"/>
                </a:lnTo>
                <a:close/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="" xmlns:a16="http://schemas.microsoft.com/office/drawing/2014/main" id="{51BE39C0-1BA9-4A55-B8D5-93BAFF214171}"/>
              </a:ext>
            </a:extLst>
          </p:cNvPr>
          <p:cNvSpPr>
            <a:spLocks/>
          </p:cNvSpPr>
          <p:nvPr/>
        </p:nvSpPr>
        <p:spPr bwMode="auto">
          <a:xfrm>
            <a:off x="4493401" y="1946959"/>
            <a:ext cx="911225" cy="1109663"/>
          </a:xfrm>
          <a:custGeom>
            <a:avLst/>
            <a:gdLst>
              <a:gd name="T0" fmla="*/ 5 w 372"/>
              <a:gd name="T1" fmla="*/ 378 h 454"/>
              <a:gd name="T2" fmla="*/ 8 w 372"/>
              <a:gd name="T3" fmla="*/ 397 h 454"/>
              <a:gd name="T4" fmla="*/ 80 w 372"/>
              <a:gd name="T5" fmla="*/ 450 h 454"/>
              <a:gd name="T6" fmla="*/ 99 w 372"/>
              <a:gd name="T7" fmla="*/ 447 h 454"/>
              <a:gd name="T8" fmla="*/ 368 w 372"/>
              <a:gd name="T9" fmla="*/ 76 h 454"/>
              <a:gd name="T10" fmla="*/ 364 w 372"/>
              <a:gd name="T11" fmla="*/ 57 h 454"/>
              <a:gd name="T12" fmla="*/ 292 w 372"/>
              <a:gd name="T13" fmla="*/ 5 h 454"/>
              <a:gd name="T14" fmla="*/ 273 w 372"/>
              <a:gd name="T15" fmla="*/ 8 h 454"/>
              <a:gd name="T16" fmla="*/ 5 w 372"/>
              <a:gd name="T17" fmla="*/ 378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2" h="454">
                <a:moveTo>
                  <a:pt x="5" y="378"/>
                </a:moveTo>
                <a:cubicBezTo>
                  <a:pt x="0" y="384"/>
                  <a:pt x="2" y="393"/>
                  <a:pt x="8" y="397"/>
                </a:cubicBezTo>
                <a:cubicBezTo>
                  <a:pt x="80" y="450"/>
                  <a:pt x="80" y="450"/>
                  <a:pt x="80" y="450"/>
                </a:cubicBezTo>
                <a:cubicBezTo>
                  <a:pt x="86" y="454"/>
                  <a:pt x="95" y="453"/>
                  <a:pt x="99" y="447"/>
                </a:cubicBezTo>
                <a:cubicBezTo>
                  <a:pt x="368" y="76"/>
                  <a:pt x="368" y="76"/>
                  <a:pt x="368" y="76"/>
                </a:cubicBezTo>
                <a:cubicBezTo>
                  <a:pt x="372" y="70"/>
                  <a:pt x="371" y="62"/>
                  <a:pt x="364" y="57"/>
                </a:cubicBezTo>
                <a:cubicBezTo>
                  <a:pt x="292" y="5"/>
                  <a:pt x="292" y="5"/>
                  <a:pt x="292" y="5"/>
                </a:cubicBezTo>
                <a:cubicBezTo>
                  <a:pt x="286" y="0"/>
                  <a:pt x="277" y="2"/>
                  <a:pt x="273" y="8"/>
                </a:cubicBezTo>
                <a:cubicBezTo>
                  <a:pt x="5" y="378"/>
                  <a:pt x="5" y="378"/>
                  <a:pt x="5" y="378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="" xmlns:a16="http://schemas.microsoft.com/office/drawing/2014/main" id="{762B8C57-4E89-48AF-A4F0-BDF95039EA41}"/>
              </a:ext>
            </a:extLst>
          </p:cNvPr>
          <p:cNvSpPr>
            <a:spLocks/>
          </p:cNvSpPr>
          <p:nvPr/>
        </p:nvSpPr>
        <p:spPr bwMode="auto">
          <a:xfrm>
            <a:off x="1994676" y="1926322"/>
            <a:ext cx="909638" cy="1111250"/>
          </a:xfrm>
          <a:custGeom>
            <a:avLst/>
            <a:gdLst>
              <a:gd name="T0" fmla="*/ 368 w 372"/>
              <a:gd name="T1" fmla="*/ 378 h 454"/>
              <a:gd name="T2" fmla="*/ 365 w 372"/>
              <a:gd name="T3" fmla="*/ 397 h 454"/>
              <a:gd name="T4" fmla="*/ 292 w 372"/>
              <a:gd name="T5" fmla="*/ 449 h 454"/>
              <a:gd name="T6" fmla="*/ 273 w 372"/>
              <a:gd name="T7" fmla="*/ 446 h 454"/>
              <a:gd name="T8" fmla="*/ 5 w 372"/>
              <a:gd name="T9" fmla="*/ 76 h 454"/>
              <a:gd name="T10" fmla="*/ 8 w 372"/>
              <a:gd name="T11" fmla="*/ 57 h 454"/>
              <a:gd name="T12" fmla="*/ 80 w 372"/>
              <a:gd name="T13" fmla="*/ 4 h 454"/>
              <a:gd name="T14" fmla="*/ 100 w 372"/>
              <a:gd name="T15" fmla="*/ 7 h 454"/>
              <a:gd name="T16" fmla="*/ 368 w 372"/>
              <a:gd name="T17" fmla="*/ 378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2" h="454">
                <a:moveTo>
                  <a:pt x="368" y="378"/>
                </a:moveTo>
                <a:cubicBezTo>
                  <a:pt x="372" y="384"/>
                  <a:pt x="371" y="392"/>
                  <a:pt x="365" y="397"/>
                </a:cubicBezTo>
                <a:cubicBezTo>
                  <a:pt x="292" y="449"/>
                  <a:pt x="292" y="449"/>
                  <a:pt x="292" y="449"/>
                </a:cubicBezTo>
                <a:cubicBezTo>
                  <a:pt x="286" y="454"/>
                  <a:pt x="277" y="452"/>
                  <a:pt x="273" y="446"/>
                </a:cubicBezTo>
                <a:cubicBezTo>
                  <a:pt x="5" y="76"/>
                  <a:pt x="5" y="76"/>
                  <a:pt x="5" y="76"/>
                </a:cubicBezTo>
                <a:cubicBezTo>
                  <a:pt x="0" y="70"/>
                  <a:pt x="2" y="61"/>
                  <a:pt x="8" y="57"/>
                </a:cubicBezTo>
                <a:cubicBezTo>
                  <a:pt x="80" y="4"/>
                  <a:pt x="80" y="4"/>
                  <a:pt x="80" y="4"/>
                </a:cubicBezTo>
                <a:cubicBezTo>
                  <a:pt x="86" y="0"/>
                  <a:pt x="95" y="1"/>
                  <a:pt x="100" y="7"/>
                </a:cubicBezTo>
                <a:cubicBezTo>
                  <a:pt x="368" y="378"/>
                  <a:pt x="368" y="378"/>
                  <a:pt x="368" y="378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="" xmlns:a16="http://schemas.microsoft.com/office/drawing/2014/main" id="{F4E7B8B7-6FD1-46DB-8140-8ED140D86135}"/>
              </a:ext>
            </a:extLst>
          </p:cNvPr>
          <p:cNvSpPr>
            <a:spLocks noEditPoints="1"/>
          </p:cNvSpPr>
          <p:nvPr/>
        </p:nvSpPr>
        <p:spPr bwMode="auto">
          <a:xfrm>
            <a:off x="2205813" y="2232709"/>
            <a:ext cx="271463" cy="195263"/>
          </a:xfrm>
          <a:custGeom>
            <a:avLst/>
            <a:gdLst>
              <a:gd name="T0" fmla="*/ 0 w 171"/>
              <a:gd name="T1" fmla="*/ 97 h 123"/>
              <a:gd name="T2" fmla="*/ 0 w 171"/>
              <a:gd name="T3" fmla="*/ 97 h 123"/>
              <a:gd name="T4" fmla="*/ 18 w 171"/>
              <a:gd name="T5" fmla="*/ 123 h 123"/>
              <a:gd name="T6" fmla="*/ 18 w 171"/>
              <a:gd name="T7" fmla="*/ 123 h 123"/>
              <a:gd name="T8" fmla="*/ 0 w 171"/>
              <a:gd name="T9" fmla="*/ 97 h 123"/>
              <a:gd name="T10" fmla="*/ 152 w 171"/>
              <a:gd name="T11" fmla="*/ 0 h 123"/>
              <a:gd name="T12" fmla="*/ 152 w 171"/>
              <a:gd name="T13" fmla="*/ 0 h 123"/>
              <a:gd name="T14" fmla="*/ 171 w 171"/>
              <a:gd name="T15" fmla="*/ 26 h 123"/>
              <a:gd name="T16" fmla="*/ 171 w 171"/>
              <a:gd name="T17" fmla="*/ 26 h 123"/>
              <a:gd name="T18" fmla="*/ 152 w 171"/>
              <a:gd name="T1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1" h="123">
                <a:moveTo>
                  <a:pt x="0" y="97"/>
                </a:moveTo>
                <a:lnTo>
                  <a:pt x="0" y="97"/>
                </a:lnTo>
                <a:lnTo>
                  <a:pt x="18" y="123"/>
                </a:lnTo>
                <a:lnTo>
                  <a:pt x="18" y="123"/>
                </a:lnTo>
                <a:lnTo>
                  <a:pt x="0" y="97"/>
                </a:lnTo>
                <a:close/>
                <a:moveTo>
                  <a:pt x="152" y="0"/>
                </a:moveTo>
                <a:lnTo>
                  <a:pt x="152" y="0"/>
                </a:lnTo>
                <a:lnTo>
                  <a:pt x="171" y="26"/>
                </a:lnTo>
                <a:lnTo>
                  <a:pt x="171" y="26"/>
                </a:lnTo>
                <a:lnTo>
                  <a:pt x="152" y="0"/>
                </a:lnTo>
                <a:close/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="" xmlns:a16="http://schemas.microsoft.com/office/drawing/2014/main" id="{A6A9D63A-4EEA-4AFE-B0CF-AAD5014772CF}"/>
              </a:ext>
            </a:extLst>
          </p:cNvPr>
          <p:cNvSpPr>
            <a:spLocks noEditPoints="1"/>
          </p:cNvSpPr>
          <p:nvPr/>
        </p:nvSpPr>
        <p:spPr bwMode="auto">
          <a:xfrm>
            <a:off x="2205813" y="2232709"/>
            <a:ext cx="271463" cy="195263"/>
          </a:xfrm>
          <a:custGeom>
            <a:avLst/>
            <a:gdLst>
              <a:gd name="T0" fmla="*/ 0 w 171"/>
              <a:gd name="T1" fmla="*/ 97 h 123"/>
              <a:gd name="T2" fmla="*/ 0 w 171"/>
              <a:gd name="T3" fmla="*/ 97 h 123"/>
              <a:gd name="T4" fmla="*/ 18 w 171"/>
              <a:gd name="T5" fmla="*/ 123 h 123"/>
              <a:gd name="T6" fmla="*/ 18 w 171"/>
              <a:gd name="T7" fmla="*/ 123 h 123"/>
              <a:gd name="T8" fmla="*/ 0 w 171"/>
              <a:gd name="T9" fmla="*/ 97 h 123"/>
              <a:gd name="T10" fmla="*/ 152 w 171"/>
              <a:gd name="T11" fmla="*/ 0 h 123"/>
              <a:gd name="T12" fmla="*/ 152 w 171"/>
              <a:gd name="T13" fmla="*/ 0 h 123"/>
              <a:gd name="T14" fmla="*/ 171 w 171"/>
              <a:gd name="T15" fmla="*/ 26 h 123"/>
              <a:gd name="T16" fmla="*/ 171 w 171"/>
              <a:gd name="T17" fmla="*/ 26 h 123"/>
              <a:gd name="T18" fmla="*/ 152 w 171"/>
              <a:gd name="T1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1" h="123">
                <a:moveTo>
                  <a:pt x="0" y="97"/>
                </a:moveTo>
                <a:lnTo>
                  <a:pt x="0" y="97"/>
                </a:lnTo>
                <a:lnTo>
                  <a:pt x="18" y="123"/>
                </a:lnTo>
                <a:lnTo>
                  <a:pt x="18" y="123"/>
                </a:lnTo>
                <a:lnTo>
                  <a:pt x="0" y="97"/>
                </a:lnTo>
                <a:moveTo>
                  <a:pt x="152" y="0"/>
                </a:moveTo>
                <a:lnTo>
                  <a:pt x="152" y="0"/>
                </a:lnTo>
                <a:lnTo>
                  <a:pt x="171" y="26"/>
                </a:lnTo>
                <a:lnTo>
                  <a:pt x="171" y="26"/>
                </a:lnTo>
                <a:lnTo>
                  <a:pt x="15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="" xmlns:a16="http://schemas.microsoft.com/office/drawing/2014/main" id="{75CEA284-E93D-49D9-BD17-2D56F8B275AC}"/>
              </a:ext>
            </a:extLst>
          </p:cNvPr>
          <p:cNvSpPr>
            <a:spLocks/>
          </p:cNvSpPr>
          <p:nvPr/>
        </p:nvSpPr>
        <p:spPr bwMode="auto">
          <a:xfrm>
            <a:off x="2205813" y="2232709"/>
            <a:ext cx="271463" cy="195263"/>
          </a:xfrm>
          <a:custGeom>
            <a:avLst/>
            <a:gdLst>
              <a:gd name="T0" fmla="*/ 99 w 111"/>
              <a:gd name="T1" fmla="*/ 0 h 80"/>
              <a:gd name="T2" fmla="*/ 0 w 111"/>
              <a:gd name="T3" fmla="*/ 63 h 80"/>
              <a:gd name="T4" fmla="*/ 12 w 111"/>
              <a:gd name="T5" fmla="*/ 80 h 80"/>
              <a:gd name="T6" fmla="*/ 33 w 111"/>
              <a:gd name="T7" fmla="*/ 66 h 80"/>
              <a:gd name="T8" fmla="*/ 47 w 111"/>
              <a:gd name="T9" fmla="*/ 59 h 80"/>
              <a:gd name="T10" fmla="*/ 85 w 111"/>
              <a:gd name="T11" fmla="*/ 36 h 80"/>
              <a:gd name="T12" fmla="*/ 107 w 111"/>
              <a:gd name="T13" fmla="*/ 19 h 80"/>
              <a:gd name="T14" fmla="*/ 111 w 111"/>
              <a:gd name="T15" fmla="*/ 17 h 80"/>
              <a:gd name="T16" fmla="*/ 99 w 111"/>
              <a:gd name="T17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" h="80">
                <a:moveTo>
                  <a:pt x="99" y="0"/>
                </a:moveTo>
                <a:cubicBezTo>
                  <a:pt x="0" y="63"/>
                  <a:pt x="0" y="63"/>
                  <a:pt x="0" y="63"/>
                </a:cubicBezTo>
                <a:cubicBezTo>
                  <a:pt x="12" y="80"/>
                  <a:pt x="12" y="80"/>
                  <a:pt x="12" y="80"/>
                </a:cubicBezTo>
                <a:cubicBezTo>
                  <a:pt x="19" y="75"/>
                  <a:pt x="26" y="70"/>
                  <a:pt x="33" y="66"/>
                </a:cubicBezTo>
                <a:cubicBezTo>
                  <a:pt x="38" y="64"/>
                  <a:pt x="42" y="61"/>
                  <a:pt x="47" y="59"/>
                </a:cubicBezTo>
                <a:cubicBezTo>
                  <a:pt x="58" y="50"/>
                  <a:pt x="71" y="42"/>
                  <a:pt x="85" y="36"/>
                </a:cubicBezTo>
                <a:cubicBezTo>
                  <a:pt x="92" y="30"/>
                  <a:pt x="99" y="25"/>
                  <a:pt x="107" y="19"/>
                </a:cubicBezTo>
                <a:cubicBezTo>
                  <a:pt x="108" y="19"/>
                  <a:pt x="110" y="18"/>
                  <a:pt x="111" y="17"/>
                </a:cubicBezTo>
                <a:cubicBezTo>
                  <a:pt x="99" y="0"/>
                  <a:pt x="99" y="0"/>
                  <a:pt x="99" y="0"/>
                </a:cubicBezTo>
              </a:path>
            </a:pathLst>
          </a:custGeom>
          <a:solidFill>
            <a:srgbClr val="4B4A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="" xmlns:a16="http://schemas.microsoft.com/office/drawing/2014/main" id="{496DAAF2-5A93-4E01-BC96-837040F73CFE}"/>
              </a:ext>
            </a:extLst>
          </p:cNvPr>
          <p:cNvSpPr>
            <a:spLocks/>
          </p:cNvSpPr>
          <p:nvPr/>
        </p:nvSpPr>
        <p:spPr bwMode="auto">
          <a:xfrm>
            <a:off x="5166501" y="2408922"/>
            <a:ext cx="30163" cy="38100"/>
          </a:xfrm>
          <a:custGeom>
            <a:avLst/>
            <a:gdLst>
              <a:gd name="T0" fmla="*/ 11 w 12"/>
              <a:gd name="T1" fmla="*/ 0 h 16"/>
              <a:gd name="T2" fmla="*/ 0 w 12"/>
              <a:gd name="T3" fmla="*/ 15 h 16"/>
              <a:gd name="T4" fmla="*/ 1 w 12"/>
              <a:gd name="T5" fmla="*/ 16 h 16"/>
              <a:gd name="T6" fmla="*/ 12 w 12"/>
              <a:gd name="T7" fmla="*/ 0 h 16"/>
              <a:gd name="T8" fmla="*/ 11 w 12"/>
              <a:gd name="T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6">
                <a:moveTo>
                  <a:pt x="11" y="0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1" y="15"/>
                  <a:pt x="1" y="16"/>
                </a:cubicBezTo>
                <a:cubicBezTo>
                  <a:pt x="12" y="0"/>
                  <a:pt x="12" y="0"/>
                  <a:pt x="12" y="0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="" xmlns:a16="http://schemas.microsoft.com/office/drawing/2014/main" id="{ACAC57EF-B8EB-46BC-943D-982B35E1BFB6}"/>
              </a:ext>
            </a:extLst>
          </p:cNvPr>
          <p:cNvSpPr>
            <a:spLocks/>
          </p:cNvSpPr>
          <p:nvPr/>
        </p:nvSpPr>
        <p:spPr bwMode="auto">
          <a:xfrm>
            <a:off x="4926788" y="2254934"/>
            <a:ext cx="266700" cy="190500"/>
          </a:xfrm>
          <a:custGeom>
            <a:avLst/>
            <a:gdLst>
              <a:gd name="T0" fmla="*/ 11 w 109"/>
              <a:gd name="T1" fmla="*/ 0 h 78"/>
              <a:gd name="T2" fmla="*/ 0 w 109"/>
              <a:gd name="T3" fmla="*/ 16 h 78"/>
              <a:gd name="T4" fmla="*/ 4 w 109"/>
              <a:gd name="T5" fmla="*/ 18 h 78"/>
              <a:gd name="T6" fmla="*/ 26 w 109"/>
              <a:gd name="T7" fmla="*/ 35 h 78"/>
              <a:gd name="T8" fmla="*/ 64 w 109"/>
              <a:gd name="T9" fmla="*/ 58 h 78"/>
              <a:gd name="T10" fmla="*/ 78 w 109"/>
              <a:gd name="T11" fmla="*/ 65 h 78"/>
              <a:gd name="T12" fmla="*/ 98 w 109"/>
              <a:gd name="T13" fmla="*/ 78 h 78"/>
              <a:gd name="T14" fmla="*/ 109 w 109"/>
              <a:gd name="T15" fmla="*/ 63 h 78"/>
              <a:gd name="T16" fmla="*/ 11 w 109"/>
              <a:gd name="T1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9" h="78">
                <a:moveTo>
                  <a:pt x="11" y="0"/>
                </a:moveTo>
                <a:cubicBezTo>
                  <a:pt x="0" y="16"/>
                  <a:pt x="0" y="16"/>
                  <a:pt x="0" y="16"/>
                </a:cubicBezTo>
                <a:cubicBezTo>
                  <a:pt x="1" y="17"/>
                  <a:pt x="3" y="18"/>
                  <a:pt x="4" y="18"/>
                </a:cubicBezTo>
                <a:cubicBezTo>
                  <a:pt x="11" y="24"/>
                  <a:pt x="19" y="29"/>
                  <a:pt x="26" y="35"/>
                </a:cubicBezTo>
                <a:cubicBezTo>
                  <a:pt x="40" y="41"/>
                  <a:pt x="52" y="49"/>
                  <a:pt x="64" y="58"/>
                </a:cubicBezTo>
                <a:cubicBezTo>
                  <a:pt x="68" y="61"/>
                  <a:pt x="73" y="63"/>
                  <a:pt x="78" y="65"/>
                </a:cubicBezTo>
                <a:cubicBezTo>
                  <a:pt x="85" y="69"/>
                  <a:pt x="92" y="73"/>
                  <a:pt x="98" y="78"/>
                </a:cubicBezTo>
                <a:cubicBezTo>
                  <a:pt x="109" y="63"/>
                  <a:pt x="109" y="63"/>
                  <a:pt x="109" y="63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4B4A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="" xmlns:a16="http://schemas.microsoft.com/office/drawing/2014/main" id="{EB359A5E-FD07-4065-8FFF-CE8DED2CBCDA}"/>
              </a:ext>
            </a:extLst>
          </p:cNvPr>
          <p:cNvSpPr>
            <a:spLocks/>
          </p:cNvSpPr>
          <p:nvPr/>
        </p:nvSpPr>
        <p:spPr bwMode="auto">
          <a:xfrm>
            <a:off x="1424763" y="1415147"/>
            <a:ext cx="1560513" cy="1320800"/>
          </a:xfrm>
          <a:custGeom>
            <a:avLst/>
            <a:gdLst>
              <a:gd name="T0" fmla="*/ 638 w 638"/>
              <a:gd name="T1" fmla="*/ 194 h 540"/>
              <a:gd name="T2" fmla="*/ 638 w 638"/>
              <a:gd name="T3" fmla="*/ 194 h 540"/>
              <a:gd name="T4" fmla="*/ 194 w 638"/>
              <a:gd name="T5" fmla="*/ 96 h 540"/>
              <a:gd name="T6" fmla="*/ 96 w 638"/>
              <a:gd name="T7" fmla="*/ 540 h 540"/>
              <a:gd name="T8" fmla="*/ 96 w 638"/>
              <a:gd name="T9" fmla="*/ 540 h 540"/>
              <a:gd name="T10" fmla="*/ 638 w 638"/>
              <a:gd name="T11" fmla="*/ 194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8" h="540">
                <a:moveTo>
                  <a:pt x="638" y="194"/>
                </a:moveTo>
                <a:cubicBezTo>
                  <a:pt x="638" y="194"/>
                  <a:pt x="638" y="194"/>
                  <a:pt x="638" y="194"/>
                </a:cubicBezTo>
                <a:cubicBezTo>
                  <a:pt x="543" y="44"/>
                  <a:pt x="344" y="0"/>
                  <a:pt x="194" y="96"/>
                </a:cubicBezTo>
                <a:cubicBezTo>
                  <a:pt x="44" y="191"/>
                  <a:pt x="0" y="390"/>
                  <a:pt x="96" y="540"/>
                </a:cubicBezTo>
                <a:cubicBezTo>
                  <a:pt x="96" y="540"/>
                  <a:pt x="96" y="540"/>
                  <a:pt x="96" y="540"/>
                </a:cubicBezTo>
                <a:cubicBezTo>
                  <a:pt x="638" y="194"/>
                  <a:pt x="638" y="194"/>
                  <a:pt x="638" y="194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 18">
            <a:extLst>
              <a:ext uri="{FF2B5EF4-FFF2-40B4-BE49-F238E27FC236}">
                <a16:creationId xmlns="" xmlns:a16="http://schemas.microsoft.com/office/drawing/2014/main" id="{A65E2418-F071-46F8-A5E0-F57999BB9B84}"/>
              </a:ext>
            </a:extLst>
          </p:cNvPr>
          <p:cNvSpPr>
            <a:spLocks noEditPoints="1"/>
          </p:cNvSpPr>
          <p:nvPr/>
        </p:nvSpPr>
        <p:spPr bwMode="auto">
          <a:xfrm>
            <a:off x="1640663" y="2618472"/>
            <a:ext cx="203200" cy="117475"/>
          </a:xfrm>
          <a:custGeom>
            <a:avLst/>
            <a:gdLst>
              <a:gd name="T0" fmla="*/ 0 w 83"/>
              <a:gd name="T1" fmla="*/ 36 h 48"/>
              <a:gd name="T2" fmla="*/ 8 w 83"/>
              <a:gd name="T3" fmla="*/ 48 h 48"/>
              <a:gd name="T4" fmla="*/ 0 w 83"/>
              <a:gd name="T5" fmla="*/ 36 h 48"/>
              <a:gd name="T6" fmla="*/ 83 w 83"/>
              <a:gd name="T7" fmla="*/ 0 h 48"/>
              <a:gd name="T8" fmla="*/ 8 w 83"/>
              <a:gd name="T9" fmla="*/ 48 h 48"/>
              <a:gd name="T10" fmla="*/ 83 w 83"/>
              <a:gd name="T11" fmla="*/ 0 h 48"/>
              <a:gd name="T12" fmla="*/ 83 w 83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" h="48">
                <a:moveTo>
                  <a:pt x="0" y="36"/>
                </a:moveTo>
                <a:cubicBezTo>
                  <a:pt x="3" y="40"/>
                  <a:pt x="5" y="44"/>
                  <a:pt x="8" y="48"/>
                </a:cubicBezTo>
                <a:cubicBezTo>
                  <a:pt x="5" y="44"/>
                  <a:pt x="3" y="40"/>
                  <a:pt x="0" y="36"/>
                </a:cubicBezTo>
                <a:moveTo>
                  <a:pt x="83" y="0"/>
                </a:moveTo>
                <a:cubicBezTo>
                  <a:pt x="8" y="48"/>
                  <a:pt x="8" y="48"/>
                  <a:pt x="8" y="48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</a:path>
            </a:pathLst>
          </a:cu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="" xmlns:a16="http://schemas.microsoft.com/office/drawing/2014/main" id="{63B07577-A397-4486-947F-4117A08DF001}"/>
              </a:ext>
            </a:extLst>
          </p:cNvPr>
          <p:cNvSpPr>
            <a:spLocks/>
          </p:cNvSpPr>
          <p:nvPr/>
        </p:nvSpPr>
        <p:spPr bwMode="auto">
          <a:xfrm>
            <a:off x="1573988" y="1654859"/>
            <a:ext cx="365125" cy="1081088"/>
          </a:xfrm>
          <a:custGeom>
            <a:avLst/>
            <a:gdLst>
              <a:gd name="T0" fmla="*/ 149 w 149"/>
              <a:gd name="T1" fmla="*/ 0 h 442"/>
              <a:gd name="T2" fmla="*/ 60 w 149"/>
              <a:gd name="T3" fmla="*/ 95 h 442"/>
              <a:gd name="T4" fmla="*/ 5 w 149"/>
              <a:gd name="T5" fmla="*/ 278 h 442"/>
              <a:gd name="T6" fmla="*/ 13 w 149"/>
              <a:gd name="T7" fmla="*/ 391 h 442"/>
              <a:gd name="T8" fmla="*/ 27 w 149"/>
              <a:gd name="T9" fmla="*/ 430 h 442"/>
              <a:gd name="T10" fmla="*/ 35 w 149"/>
              <a:gd name="T11" fmla="*/ 442 h 442"/>
              <a:gd name="T12" fmla="*/ 35 w 149"/>
              <a:gd name="T13" fmla="*/ 442 h 442"/>
              <a:gd name="T14" fmla="*/ 35 w 149"/>
              <a:gd name="T15" fmla="*/ 442 h 442"/>
              <a:gd name="T16" fmla="*/ 110 w 149"/>
              <a:gd name="T17" fmla="*/ 394 h 442"/>
              <a:gd name="T18" fmla="*/ 105 w 149"/>
              <a:gd name="T19" fmla="*/ 139 h 442"/>
              <a:gd name="T20" fmla="*/ 148 w 149"/>
              <a:gd name="T21" fmla="*/ 2 h 442"/>
              <a:gd name="T22" fmla="*/ 149 w 149"/>
              <a:gd name="T23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" h="442">
                <a:moveTo>
                  <a:pt x="149" y="0"/>
                </a:moveTo>
                <a:cubicBezTo>
                  <a:pt x="117" y="27"/>
                  <a:pt x="80" y="57"/>
                  <a:pt x="60" y="95"/>
                </a:cubicBezTo>
                <a:cubicBezTo>
                  <a:pt x="31" y="152"/>
                  <a:pt x="12" y="215"/>
                  <a:pt x="5" y="278"/>
                </a:cubicBezTo>
                <a:cubicBezTo>
                  <a:pt x="0" y="328"/>
                  <a:pt x="7" y="359"/>
                  <a:pt x="13" y="391"/>
                </a:cubicBezTo>
                <a:cubicBezTo>
                  <a:pt x="16" y="407"/>
                  <a:pt x="21" y="418"/>
                  <a:pt x="27" y="430"/>
                </a:cubicBezTo>
                <a:cubicBezTo>
                  <a:pt x="30" y="434"/>
                  <a:pt x="32" y="438"/>
                  <a:pt x="35" y="442"/>
                </a:cubicBezTo>
                <a:cubicBezTo>
                  <a:pt x="35" y="442"/>
                  <a:pt x="35" y="442"/>
                  <a:pt x="35" y="442"/>
                </a:cubicBezTo>
                <a:cubicBezTo>
                  <a:pt x="35" y="442"/>
                  <a:pt x="35" y="442"/>
                  <a:pt x="35" y="442"/>
                </a:cubicBezTo>
                <a:cubicBezTo>
                  <a:pt x="110" y="394"/>
                  <a:pt x="110" y="394"/>
                  <a:pt x="110" y="394"/>
                </a:cubicBezTo>
                <a:cubicBezTo>
                  <a:pt x="92" y="312"/>
                  <a:pt x="87" y="222"/>
                  <a:pt x="105" y="139"/>
                </a:cubicBezTo>
                <a:cubicBezTo>
                  <a:pt x="115" y="91"/>
                  <a:pt x="130" y="47"/>
                  <a:pt x="148" y="2"/>
                </a:cubicBezTo>
                <a:cubicBezTo>
                  <a:pt x="148" y="2"/>
                  <a:pt x="149" y="1"/>
                  <a:pt x="149" y="0"/>
                </a:cubicBezTo>
              </a:path>
            </a:pathLst>
          </a:custGeom>
          <a:solidFill>
            <a:srgbClr val="F391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20">
            <a:extLst>
              <a:ext uri="{FF2B5EF4-FFF2-40B4-BE49-F238E27FC236}">
                <a16:creationId xmlns="" xmlns:a16="http://schemas.microsoft.com/office/drawing/2014/main" id="{25AC0299-FC51-4EA4-A246-6188F8BDF0D4}"/>
              </a:ext>
            </a:extLst>
          </p:cNvPr>
          <p:cNvSpPr>
            <a:spLocks/>
          </p:cNvSpPr>
          <p:nvPr/>
        </p:nvSpPr>
        <p:spPr bwMode="auto">
          <a:xfrm>
            <a:off x="2035951" y="5693459"/>
            <a:ext cx="765175" cy="941388"/>
          </a:xfrm>
          <a:custGeom>
            <a:avLst/>
            <a:gdLst>
              <a:gd name="T0" fmla="*/ 140 w 313"/>
              <a:gd name="T1" fmla="*/ 366 h 385"/>
              <a:gd name="T2" fmla="*/ 112 w 313"/>
              <a:gd name="T3" fmla="*/ 381 h 385"/>
              <a:gd name="T4" fmla="*/ 13 w 313"/>
              <a:gd name="T5" fmla="*/ 378 h 385"/>
              <a:gd name="T6" fmla="*/ 6 w 313"/>
              <a:gd name="T7" fmla="*/ 350 h 385"/>
              <a:gd name="T8" fmla="*/ 174 w 313"/>
              <a:gd name="T9" fmla="*/ 13 h 385"/>
              <a:gd name="T10" fmla="*/ 201 w 313"/>
              <a:gd name="T11" fmla="*/ 6 h 385"/>
              <a:gd name="T12" fmla="*/ 301 w 313"/>
              <a:gd name="T13" fmla="*/ 66 h 385"/>
              <a:gd name="T14" fmla="*/ 308 w 313"/>
              <a:gd name="T15" fmla="*/ 93 h 385"/>
              <a:gd name="T16" fmla="*/ 140 w 313"/>
              <a:gd name="T17" fmla="*/ 366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" h="385">
                <a:moveTo>
                  <a:pt x="140" y="366"/>
                </a:moveTo>
                <a:cubicBezTo>
                  <a:pt x="134" y="376"/>
                  <a:pt x="129" y="381"/>
                  <a:pt x="112" y="381"/>
                </a:cubicBezTo>
                <a:cubicBezTo>
                  <a:pt x="112" y="381"/>
                  <a:pt x="36" y="385"/>
                  <a:pt x="13" y="378"/>
                </a:cubicBezTo>
                <a:cubicBezTo>
                  <a:pt x="2" y="375"/>
                  <a:pt x="0" y="360"/>
                  <a:pt x="6" y="350"/>
                </a:cubicBezTo>
                <a:cubicBezTo>
                  <a:pt x="174" y="13"/>
                  <a:pt x="174" y="13"/>
                  <a:pt x="174" y="13"/>
                </a:cubicBezTo>
                <a:cubicBezTo>
                  <a:pt x="179" y="4"/>
                  <a:pt x="192" y="0"/>
                  <a:pt x="201" y="6"/>
                </a:cubicBezTo>
                <a:cubicBezTo>
                  <a:pt x="301" y="66"/>
                  <a:pt x="301" y="66"/>
                  <a:pt x="301" y="66"/>
                </a:cubicBezTo>
                <a:cubicBezTo>
                  <a:pt x="310" y="71"/>
                  <a:pt x="313" y="84"/>
                  <a:pt x="308" y="93"/>
                </a:cubicBezTo>
                <a:cubicBezTo>
                  <a:pt x="140" y="366"/>
                  <a:pt x="140" y="366"/>
                  <a:pt x="140" y="366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="" xmlns:a16="http://schemas.microsoft.com/office/drawing/2014/main" id="{BAF4C02C-FAC9-44AA-9BCB-4BDD24BB87D7}"/>
              </a:ext>
            </a:extLst>
          </p:cNvPr>
          <p:cNvSpPr>
            <a:spLocks noEditPoints="1"/>
          </p:cNvSpPr>
          <p:nvPr/>
        </p:nvSpPr>
        <p:spPr bwMode="auto">
          <a:xfrm>
            <a:off x="2305826" y="5966509"/>
            <a:ext cx="331788" cy="238125"/>
          </a:xfrm>
          <a:custGeom>
            <a:avLst/>
            <a:gdLst>
              <a:gd name="T0" fmla="*/ 209 w 209"/>
              <a:gd name="T1" fmla="*/ 125 h 150"/>
              <a:gd name="T2" fmla="*/ 195 w 209"/>
              <a:gd name="T3" fmla="*/ 150 h 150"/>
              <a:gd name="T4" fmla="*/ 195 w 209"/>
              <a:gd name="T5" fmla="*/ 150 h 150"/>
              <a:gd name="T6" fmla="*/ 209 w 209"/>
              <a:gd name="T7" fmla="*/ 125 h 150"/>
              <a:gd name="T8" fmla="*/ 209 w 209"/>
              <a:gd name="T9" fmla="*/ 125 h 150"/>
              <a:gd name="T10" fmla="*/ 23 w 209"/>
              <a:gd name="T11" fmla="*/ 0 h 150"/>
              <a:gd name="T12" fmla="*/ 0 w 209"/>
              <a:gd name="T13" fmla="*/ 45 h 150"/>
              <a:gd name="T14" fmla="*/ 0 w 209"/>
              <a:gd name="T15" fmla="*/ 45 h 150"/>
              <a:gd name="T16" fmla="*/ 23 w 209"/>
              <a:gd name="T17" fmla="*/ 0 h 150"/>
              <a:gd name="T18" fmla="*/ 23 w 209"/>
              <a:gd name="T1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150">
                <a:moveTo>
                  <a:pt x="209" y="125"/>
                </a:moveTo>
                <a:lnTo>
                  <a:pt x="195" y="150"/>
                </a:lnTo>
                <a:lnTo>
                  <a:pt x="195" y="150"/>
                </a:lnTo>
                <a:lnTo>
                  <a:pt x="209" y="125"/>
                </a:lnTo>
                <a:lnTo>
                  <a:pt x="209" y="125"/>
                </a:lnTo>
                <a:close/>
                <a:moveTo>
                  <a:pt x="23" y="0"/>
                </a:moveTo>
                <a:lnTo>
                  <a:pt x="0" y="45"/>
                </a:lnTo>
                <a:lnTo>
                  <a:pt x="0" y="45"/>
                </a:lnTo>
                <a:lnTo>
                  <a:pt x="23" y="0"/>
                </a:lnTo>
                <a:lnTo>
                  <a:pt x="23" y="0"/>
                </a:lnTo>
                <a:close/>
              </a:path>
            </a:pathLst>
          </a:custGeom>
          <a:solidFill>
            <a:srgbClr val="AEAD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="" xmlns:a16="http://schemas.microsoft.com/office/drawing/2014/main" id="{80B3F5B6-4618-48A0-B3D3-4C5947CF6A8E}"/>
              </a:ext>
            </a:extLst>
          </p:cNvPr>
          <p:cNvSpPr>
            <a:spLocks noEditPoints="1"/>
          </p:cNvSpPr>
          <p:nvPr/>
        </p:nvSpPr>
        <p:spPr bwMode="auto">
          <a:xfrm>
            <a:off x="2305826" y="5966509"/>
            <a:ext cx="331788" cy="238125"/>
          </a:xfrm>
          <a:custGeom>
            <a:avLst/>
            <a:gdLst>
              <a:gd name="T0" fmla="*/ 209 w 209"/>
              <a:gd name="T1" fmla="*/ 125 h 150"/>
              <a:gd name="T2" fmla="*/ 195 w 209"/>
              <a:gd name="T3" fmla="*/ 150 h 150"/>
              <a:gd name="T4" fmla="*/ 195 w 209"/>
              <a:gd name="T5" fmla="*/ 150 h 150"/>
              <a:gd name="T6" fmla="*/ 209 w 209"/>
              <a:gd name="T7" fmla="*/ 125 h 150"/>
              <a:gd name="T8" fmla="*/ 209 w 209"/>
              <a:gd name="T9" fmla="*/ 125 h 150"/>
              <a:gd name="T10" fmla="*/ 23 w 209"/>
              <a:gd name="T11" fmla="*/ 0 h 150"/>
              <a:gd name="T12" fmla="*/ 0 w 209"/>
              <a:gd name="T13" fmla="*/ 45 h 150"/>
              <a:gd name="T14" fmla="*/ 0 w 209"/>
              <a:gd name="T15" fmla="*/ 45 h 150"/>
              <a:gd name="T16" fmla="*/ 23 w 209"/>
              <a:gd name="T17" fmla="*/ 0 h 150"/>
              <a:gd name="T18" fmla="*/ 23 w 209"/>
              <a:gd name="T1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150">
                <a:moveTo>
                  <a:pt x="209" y="125"/>
                </a:moveTo>
                <a:lnTo>
                  <a:pt x="195" y="150"/>
                </a:lnTo>
                <a:lnTo>
                  <a:pt x="195" y="150"/>
                </a:lnTo>
                <a:lnTo>
                  <a:pt x="209" y="125"/>
                </a:lnTo>
                <a:lnTo>
                  <a:pt x="209" y="125"/>
                </a:lnTo>
                <a:moveTo>
                  <a:pt x="23" y="0"/>
                </a:moveTo>
                <a:lnTo>
                  <a:pt x="0" y="45"/>
                </a:lnTo>
                <a:lnTo>
                  <a:pt x="0" y="45"/>
                </a:lnTo>
                <a:lnTo>
                  <a:pt x="23" y="0"/>
                </a:lnTo>
                <a:lnTo>
                  <a:pt x="2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="" xmlns:a16="http://schemas.microsoft.com/office/drawing/2014/main" id="{AE95C567-2434-48D7-A156-D1424481E27C}"/>
              </a:ext>
            </a:extLst>
          </p:cNvPr>
          <p:cNvSpPr>
            <a:spLocks/>
          </p:cNvSpPr>
          <p:nvPr/>
        </p:nvSpPr>
        <p:spPr bwMode="auto">
          <a:xfrm>
            <a:off x="2305826" y="5966509"/>
            <a:ext cx="331788" cy="238125"/>
          </a:xfrm>
          <a:custGeom>
            <a:avLst/>
            <a:gdLst>
              <a:gd name="T0" fmla="*/ 15 w 136"/>
              <a:gd name="T1" fmla="*/ 0 h 97"/>
              <a:gd name="T2" fmla="*/ 0 w 136"/>
              <a:gd name="T3" fmla="*/ 29 h 97"/>
              <a:gd name="T4" fmla="*/ 59 w 136"/>
              <a:gd name="T5" fmla="*/ 64 h 97"/>
              <a:gd name="T6" fmla="*/ 127 w 136"/>
              <a:gd name="T7" fmla="*/ 97 h 97"/>
              <a:gd name="T8" fmla="*/ 136 w 136"/>
              <a:gd name="T9" fmla="*/ 81 h 97"/>
              <a:gd name="T10" fmla="*/ 15 w 136"/>
              <a:gd name="T11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6" h="97">
                <a:moveTo>
                  <a:pt x="15" y="0"/>
                </a:moveTo>
                <a:cubicBezTo>
                  <a:pt x="0" y="29"/>
                  <a:pt x="0" y="29"/>
                  <a:pt x="0" y="29"/>
                </a:cubicBezTo>
                <a:cubicBezTo>
                  <a:pt x="20" y="40"/>
                  <a:pt x="40" y="52"/>
                  <a:pt x="59" y="64"/>
                </a:cubicBezTo>
                <a:cubicBezTo>
                  <a:pt x="82" y="74"/>
                  <a:pt x="105" y="85"/>
                  <a:pt x="127" y="97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94" y="57"/>
                  <a:pt x="53" y="30"/>
                  <a:pt x="15" y="0"/>
                </a:cubicBezTo>
              </a:path>
            </a:pathLst>
          </a:custGeom>
          <a:solidFill>
            <a:srgbClr val="3F3E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4">
            <a:extLst>
              <a:ext uri="{FF2B5EF4-FFF2-40B4-BE49-F238E27FC236}">
                <a16:creationId xmlns="" xmlns:a16="http://schemas.microsoft.com/office/drawing/2014/main" id="{A753F261-292D-43D6-9C75-59EE2477BD81}"/>
              </a:ext>
            </a:extLst>
          </p:cNvPr>
          <p:cNvSpPr>
            <a:spLocks/>
          </p:cNvSpPr>
          <p:nvPr/>
        </p:nvSpPr>
        <p:spPr bwMode="auto">
          <a:xfrm>
            <a:off x="4601351" y="5693459"/>
            <a:ext cx="765175" cy="941388"/>
          </a:xfrm>
          <a:custGeom>
            <a:avLst/>
            <a:gdLst>
              <a:gd name="T0" fmla="*/ 173 w 313"/>
              <a:gd name="T1" fmla="*/ 366 h 385"/>
              <a:gd name="T2" fmla="*/ 201 w 313"/>
              <a:gd name="T3" fmla="*/ 381 h 385"/>
              <a:gd name="T4" fmla="*/ 300 w 313"/>
              <a:gd name="T5" fmla="*/ 378 h 385"/>
              <a:gd name="T6" fmla="*/ 307 w 313"/>
              <a:gd name="T7" fmla="*/ 350 h 385"/>
              <a:gd name="T8" fmla="*/ 139 w 313"/>
              <a:gd name="T9" fmla="*/ 13 h 385"/>
              <a:gd name="T10" fmla="*/ 112 w 313"/>
              <a:gd name="T11" fmla="*/ 6 h 385"/>
              <a:gd name="T12" fmla="*/ 12 w 313"/>
              <a:gd name="T13" fmla="*/ 66 h 385"/>
              <a:gd name="T14" fmla="*/ 5 w 313"/>
              <a:gd name="T15" fmla="*/ 93 h 385"/>
              <a:gd name="T16" fmla="*/ 173 w 313"/>
              <a:gd name="T17" fmla="*/ 366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" h="385">
                <a:moveTo>
                  <a:pt x="173" y="366"/>
                </a:moveTo>
                <a:cubicBezTo>
                  <a:pt x="179" y="376"/>
                  <a:pt x="184" y="381"/>
                  <a:pt x="201" y="381"/>
                </a:cubicBezTo>
                <a:cubicBezTo>
                  <a:pt x="201" y="381"/>
                  <a:pt x="277" y="385"/>
                  <a:pt x="300" y="378"/>
                </a:cubicBezTo>
                <a:cubicBezTo>
                  <a:pt x="311" y="375"/>
                  <a:pt x="313" y="360"/>
                  <a:pt x="307" y="350"/>
                </a:cubicBezTo>
                <a:cubicBezTo>
                  <a:pt x="139" y="13"/>
                  <a:pt x="139" y="13"/>
                  <a:pt x="139" y="13"/>
                </a:cubicBezTo>
                <a:cubicBezTo>
                  <a:pt x="134" y="4"/>
                  <a:pt x="121" y="0"/>
                  <a:pt x="112" y="6"/>
                </a:cubicBezTo>
                <a:cubicBezTo>
                  <a:pt x="12" y="66"/>
                  <a:pt x="12" y="66"/>
                  <a:pt x="12" y="66"/>
                </a:cubicBezTo>
                <a:cubicBezTo>
                  <a:pt x="3" y="71"/>
                  <a:pt x="0" y="84"/>
                  <a:pt x="5" y="93"/>
                </a:cubicBezTo>
                <a:cubicBezTo>
                  <a:pt x="173" y="366"/>
                  <a:pt x="173" y="366"/>
                  <a:pt x="173" y="366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="" xmlns:a16="http://schemas.microsoft.com/office/drawing/2014/main" id="{C82B0DBE-F960-4D6F-8A16-B87EDA736987}"/>
              </a:ext>
            </a:extLst>
          </p:cNvPr>
          <p:cNvSpPr>
            <a:spLocks/>
          </p:cNvSpPr>
          <p:nvPr/>
        </p:nvSpPr>
        <p:spPr bwMode="auto">
          <a:xfrm>
            <a:off x="5061726" y="5964922"/>
            <a:ext cx="36513" cy="73025"/>
          </a:xfrm>
          <a:custGeom>
            <a:avLst/>
            <a:gdLst>
              <a:gd name="T0" fmla="*/ 0 w 23"/>
              <a:gd name="T1" fmla="*/ 0 h 46"/>
              <a:gd name="T2" fmla="*/ 0 w 23"/>
              <a:gd name="T3" fmla="*/ 0 h 46"/>
              <a:gd name="T4" fmla="*/ 23 w 23"/>
              <a:gd name="T5" fmla="*/ 46 h 46"/>
              <a:gd name="T6" fmla="*/ 23 w 23"/>
              <a:gd name="T7" fmla="*/ 46 h 46"/>
              <a:gd name="T8" fmla="*/ 0 w 23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46">
                <a:moveTo>
                  <a:pt x="0" y="0"/>
                </a:moveTo>
                <a:lnTo>
                  <a:pt x="0" y="0"/>
                </a:lnTo>
                <a:lnTo>
                  <a:pt x="23" y="46"/>
                </a:lnTo>
                <a:lnTo>
                  <a:pt x="23" y="46"/>
                </a:lnTo>
                <a:lnTo>
                  <a:pt x="0" y="0"/>
                </a:lnTo>
                <a:close/>
              </a:path>
            </a:pathLst>
          </a:custGeom>
          <a:solidFill>
            <a:srgbClr val="AEAD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="" xmlns:a16="http://schemas.microsoft.com/office/drawing/2014/main" id="{60B8754C-7A7E-4FB4-98CF-6A9598D83FBD}"/>
              </a:ext>
            </a:extLst>
          </p:cNvPr>
          <p:cNvSpPr>
            <a:spLocks/>
          </p:cNvSpPr>
          <p:nvPr/>
        </p:nvSpPr>
        <p:spPr bwMode="auto">
          <a:xfrm>
            <a:off x="5061726" y="5964922"/>
            <a:ext cx="36513" cy="73025"/>
          </a:xfrm>
          <a:custGeom>
            <a:avLst/>
            <a:gdLst>
              <a:gd name="T0" fmla="*/ 0 w 23"/>
              <a:gd name="T1" fmla="*/ 0 h 46"/>
              <a:gd name="T2" fmla="*/ 0 w 23"/>
              <a:gd name="T3" fmla="*/ 0 h 46"/>
              <a:gd name="T4" fmla="*/ 23 w 23"/>
              <a:gd name="T5" fmla="*/ 46 h 46"/>
              <a:gd name="T6" fmla="*/ 23 w 23"/>
              <a:gd name="T7" fmla="*/ 46 h 46"/>
              <a:gd name="T8" fmla="*/ 0 w 23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46">
                <a:moveTo>
                  <a:pt x="0" y="0"/>
                </a:moveTo>
                <a:lnTo>
                  <a:pt x="0" y="0"/>
                </a:lnTo>
                <a:lnTo>
                  <a:pt x="23" y="46"/>
                </a:lnTo>
                <a:lnTo>
                  <a:pt x="23" y="4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7">
            <a:extLst>
              <a:ext uri="{FF2B5EF4-FFF2-40B4-BE49-F238E27FC236}">
                <a16:creationId xmlns="" xmlns:a16="http://schemas.microsoft.com/office/drawing/2014/main" id="{C7F2A0AE-1D0A-4338-ADE3-B4E9CDDC121F}"/>
              </a:ext>
            </a:extLst>
          </p:cNvPr>
          <p:cNvSpPr>
            <a:spLocks/>
          </p:cNvSpPr>
          <p:nvPr/>
        </p:nvSpPr>
        <p:spPr bwMode="auto">
          <a:xfrm>
            <a:off x="4763276" y="5964922"/>
            <a:ext cx="334963" cy="239713"/>
          </a:xfrm>
          <a:custGeom>
            <a:avLst/>
            <a:gdLst>
              <a:gd name="T0" fmla="*/ 122 w 137"/>
              <a:gd name="T1" fmla="*/ 0 h 98"/>
              <a:gd name="T2" fmla="*/ 0 w 137"/>
              <a:gd name="T3" fmla="*/ 81 h 98"/>
              <a:gd name="T4" fmla="*/ 10 w 137"/>
              <a:gd name="T5" fmla="*/ 98 h 98"/>
              <a:gd name="T6" fmla="*/ 78 w 137"/>
              <a:gd name="T7" fmla="*/ 65 h 98"/>
              <a:gd name="T8" fmla="*/ 137 w 137"/>
              <a:gd name="T9" fmla="*/ 30 h 98"/>
              <a:gd name="T10" fmla="*/ 122 w 137"/>
              <a:gd name="T11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7" h="98">
                <a:moveTo>
                  <a:pt x="122" y="0"/>
                </a:moveTo>
                <a:cubicBezTo>
                  <a:pt x="83" y="30"/>
                  <a:pt x="43" y="58"/>
                  <a:pt x="0" y="81"/>
                </a:cubicBezTo>
                <a:cubicBezTo>
                  <a:pt x="10" y="98"/>
                  <a:pt x="10" y="98"/>
                  <a:pt x="10" y="98"/>
                </a:cubicBezTo>
                <a:cubicBezTo>
                  <a:pt x="32" y="86"/>
                  <a:pt x="55" y="75"/>
                  <a:pt x="78" y="65"/>
                </a:cubicBezTo>
                <a:cubicBezTo>
                  <a:pt x="97" y="53"/>
                  <a:pt x="117" y="41"/>
                  <a:pt x="137" y="30"/>
                </a:cubicBezTo>
                <a:cubicBezTo>
                  <a:pt x="122" y="0"/>
                  <a:pt x="122" y="0"/>
                  <a:pt x="122" y="0"/>
                </a:cubicBezTo>
              </a:path>
            </a:pathLst>
          </a:custGeom>
          <a:solidFill>
            <a:srgbClr val="3F3E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9" name="Clock hand spin">
            <a:extLst>
              <a:ext uri="{FF2B5EF4-FFF2-40B4-BE49-F238E27FC236}">
                <a16:creationId xmlns="" xmlns:a16="http://schemas.microsoft.com/office/drawing/2014/main" id="{7CE1D433-D654-49EC-B157-A248BF9EF4B7}"/>
              </a:ext>
            </a:extLst>
          </p:cNvPr>
          <p:cNvGrpSpPr/>
          <p:nvPr/>
        </p:nvGrpSpPr>
        <p:grpSpPr>
          <a:xfrm rot="1786145">
            <a:off x="1785126" y="2329547"/>
            <a:ext cx="3829050" cy="3830638"/>
            <a:chOff x="817563" y="2264166"/>
            <a:chExt cx="3829050" cy="3830638"/>
          </a:xfrm>
        </p:grpSpPr>
        <p:sp>
          <p:nvSpPr>
            <p:cNvPr id="30" name="Oval 28">
              <a:extLst>
                <a:ext uri="{FF2B5EF4-FFF2-40B4-BE49-F238E27FC236}">
                  <a16:creationId xmlns="" xmlns:a16="http://schemas.microsoft.com/office/drawing/2014/main" id="{FB5C8D1E-6B9A-43CC-9295-8FEC1EBF4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563" y="2264166"/>
              <a:ext cx="3829050" cy="3830638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hour hand">
              <a:extLst>
                <a:ext uri="{FF2B5EF4-FFF2-40B4-BE49-F238E27FC236}">
                  <a16:creationId xmlns="" xmlns:a16="http://schemas.microsoft.com/office/drawing/2014/main" id="{A9972344-D4FA-4759-ACE3-852D51B0A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9000" y="3253178"/>
              <a:ext cx="601663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2" name="Freeform 29">
            <a:extLst>
              <a:ext uri="{FF2B5EF4-FFF2-40B4-BE49-F238E27FC236}">
                <a16:creationId xmlns="" xmlns:a16="http://schemas.microsoft.com/office/drawing/2014/main" id="{93AD8816-2AF2-408A-88EC-54948BDC838D}"/>
              </a:ext>
            </a:extLst>
          </p:cNvPr>
          <p:cNvSpPr>
            <a:spLocks noEditPoints="1"/>
          </p:cNvSpPr>
          <p:nvPr/>
        </p:nvSpPr>
        <p:spPr bwMode="auto">
          <a:xfrm>
            <a:off x="1505726" y="2051734"/>
            <a:ext cx="4387850" cy="4384675"/>
          </a:xfrm>
          <a:custGeom>
            <a:avLst/>
            <a:gdLst>
              <a:gd name="T0" fmla="*/ 897 w 1794"/>
              <a:gd name="T1" fmla="*/ 1793 h 1793"/>
              <a:gd name="T2" fmla="*/ 263 w 1794"/>
              <a:gd name="T3" fmla="*/ 1531 h 1793"/>
              <a:gd name="T4" fmla="*/ 0 w 1794"/>
              <a:gd name="T5" fmla="*/ 897 h 1793"/>
              <a:gd name="T6" fmla="*/ 263 w 1794"/>
              <a:gd name="T7" fmla="*/ 262 h 1793"/>
              <a:gd name="T8" fmla="*/ 897 w 1794"/>
              <a:gd name="T9" fmla="*/ 0 h 1793"/>
              <a:gd name="T10" fmla="*/ 1531 w 1794"/>
              <a:gd name="T11" fmla="*/ 262 h 1793"/>
              <a:gd name="T12" fmla="*/ 1794 w 1794"/>
              <a:gd name="T13" fmla="*/ 897 h 1793"/>
              <a:gd name="T14" fmla="*/ 1531 w 1794"/>
              <a:gd name="T15" fmla="*/ 1531 h 1793"/>
              <a:gd name="T16" fmla="*/ 897 w 1794"/>
              <a:gd name="T17" fmla="*/ 1793 h 1793"/>
              <a:gd name="T18" fmla="*/ 897 w 1794"/>
              <a:gd name="T19" fmla="*/ 79 h 1793"/>
              <a:gd name="T20" fmla="*/ 79 w 1794"/>
              <a:gd name="T21" fmla="*/ 897 h 1793"/>
              <a:gd name="T22" fmla="*/ 897 w 1794"/>
              <a:gd name="T23" fmla="*/ 1714 h 1793"/>
              <a:gd name="T24" fmla="*/ 1715 w 1794"/>
              <a:gd name="T25" fmla="*/ 897 h 1793"/>
              <a:gd name="T26" fmla="*/ 897 w 1794"/>
              <a:gd name="T27" fmla="*/ 79 h 17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4" h="1793">
                <a:moveTo>
                  <a:pt x="897" y="1793"/>
                </a:moveTo>
                <a:cubicBezTo>
                  <a:pt x="658" y="1793"/>
                  <a:pt x="432" y="1700"/>
                  <a:pt x="263" y="1531"/>
                </a:cubicBezTo>
                <a:cubicBezTo>
                  <a:pt x="94" y="1361"/>
                  <a:pt x="0" y="1136"/>
                  <a:pt x="0" y="897"/>
                </a:cubicBezTo>
                <a:cubicBezTo>
                  <a:pt x="0" y="657"/>
                  <a:pt x="94" y="432"/>
                  <a:pt x="263" y="262"/>
                </a:cubicBezTo>
                <a:cubicBezTo>
                  <a:pt x="432" y="93"/>
                  <a:pt x="658" y="0"/>
                  <a:pt x="897" y="0"/>
                </a:cubicBezTo>
                <a:cubicBezTo>
                  <a:pt x="1137" y="0"/>
                  <a:pt x="1362" y="93"/>
                  <a:pt x="1531" y="262"/>
                </a:cubicBezTo>
                <a:cubicBezTo>
                  <a:pt x="1701" y="432"/>
                  <a:pt x="1794" y="657"/>
                  <a:pt x="1794" y="897"/>
                </a:cubicBezTo>
                <a:cubicBezTo>
                  <a:pt x="1794" y="1136"/>
                  <a:pt x="1701" y="1361"/>
                  <a:pt x="1531" y="1531"/>
                </a:cubicBezTo>
                <a:cubicBezTo>
                  <a:pt x="1362" y="1700"/>
                  <a:pt x="1137" y="1793"/>
                  <a:pt x="897" y="1793"/>
                </a:cubicBezTo>
                <a:moveTo>
                  <a:pt x="897" y="79"/>
                </a:moveTo>
                <a:cubicBezTo>
                  <a:pt x="446" y="79"/>
                  <a:pt x="79" y="446"/>
                  <a:pt x="79" y="897"/>
                </a:cubicBezTo>
                <a:cubicBezTo>
                  <a:pt x="79" y="1348"/>
                  <a:pt x="446" y="1714"/>
                  <a:pt x="897" y="1714"/>
                </a:cubicBezTo>
                <a:cubicBezTo>
                  <a:pt x="1348" y="1714"/>
                  <a:pt x="1715" y="1348"/>
                  <a:pt x="1715" y="897"/>
                </a:cubicBezTo>
                <a:cubicBezTo>
                  <a:pt x="1715" y="446"/>
                  <a:pt x="1348" y="79"/>
                  <a:pt x="897" y="79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>
            <a:extLst>
              <a:ext uri="{FF2B5EF4-FFF2-40B4-BE49-F238E27FC236}">
                <a16:creationId xmlns="" xmlns:a16="http://schemas.microsoft.com/office/drawing/2014/main" id="{36F974B4-9152-4B70-A941-FB8EA8EED424}"/>
              </a:ext>
            </a:extLst>
          </p:cNvPr>
          <p:cNvSpPr>
            <a:spLocks noEditPoints="1"/>
          </p:cNvSpPr>
          <p:nvPr/>
        </p:nvSpPr>
        <p:spPr bwMode="auto">
          <a:xfrm>
            <a:off x="1678763" y="2223184"/>
            <a:ext cx="4043363" cy="4041775"/>
          </a:xfrm>
          <a:custGeom>
            <a:avLst/>
            <a:gdLst>
              <a:gd name="T0" fmla="*/ 826 w 1653"/>
              <a:gd name="T1" fmla="*/ 1653 h 1653"/>
              <a:gd name="T2" fmla="*/ 0 w 1653"/>
              <a:gd name="T3" fmla="*/ 827 h 1653"/>
              <a:gd name="T4" fmla="*/ 826 w 1653"/>
              <a:gd name="T5" fmla="*/ 0 h 1653"/>
              <a:gd name="T6" fmla="*/ 1653 w 1653"/>
              <a:gd name="T7" fmla="*/ 827 h 1653"/>
              <a:gd name="T8" fmla="*/ 826 w 1653"/>
              <a:gd name="T9" fmla="*/ 1653 h 1653"/>
              <a:gd name="T10" fmla="*/ 826 w 1653"/>
              <a:gd name="T11" fmla="*/ 49 h 1653"/>
              <a:gd name="T12" fmla="*/ 48 w 1653"/>
              <a:gd name="T13" fmla="*/ 827 h 1653"/>
              <a:gd name="T14" fmla="*/ 826 w 1653"/>
              <a:gd name="T15" fmla="*/ 1605 h 1653"/>
              <a:gd name="T16" fmla="*/ 1604 w 1653"/>
              <a:gd name="T17" fmla="*/ 827 h 1653"/>
              <a:gd name="T18" fmla="*/ 826 w 1653"/>
              <a:gd name="T19" fmla="*/ 49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53" h="1653">
                <a:moveTo>
                  <a:pt x="826" y="1653"/>
                </a:moveTo>
                <a:cubicBezTo>
                  <a:pt x="371" y="1653"/>
                  <a:pt x="0" y="1282"/>
                  <a:pt x="0" y="827"/>
                </a:cubicBezTo>
                <a:cubicBezTo>
                  <a:pt x="0" y="371"/>
                  <a:pt x="371" y="0"/>
                  <a:pt x="826" y="0"/>
                </a:cubicBezTo>
                <a:cubicBezTo>
                  <a:pt x="1282" y="0"/>
                  <a:pt x="1653" y="371"/>
                  <a:pt x="1653" y="827"/>
                </a:cubicBezTo>
                <a:cubicBezTo>
                  <a:pt x="1653" y="1282"/>
                  <a:pt x="1282" y="1653"/>
                  <a:pt x="826" y="1653"/>
                </a:cubicBezTo>
                <a:moveTo>
                  <a:pt x="826" y="49"/>
                </a:moveTo>
                <a:cubicBezTo>
                  <a:pt x="397" y="49"/>
                  <a:pt x="48" y="398"/>
                  <a:pt x="48" y="827"/>
                </a:cubicBezTo>
                <a:cubicBezTo>
                  <a:pt x="48" y="1256"/>
                  <a:pt x="397" y="1605"/>
                  <a:pt x="826" y="1605"/>
                </a:cubicBezTo>
                <a:cubicBezTo>
                  <a:pt x="1255" y="1605"/>
                  <a:pt x="1604" y="1256"/>
                  <a:pt x="1604" y="827"/>
                </a:cubicBezTo>
                <a:cubicBezTo>
                  <a:pt x="1604" y="398"/>
                  <a:pt x="1255" y="49"/>
                  <a:pt x="826" y="49"/>
                </a:cubicBezTo>
              </a:path>
            </a:pathLst>
          </a:custGeom>
          <a:solidFill>
            <a:srgbClr val="DFDE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 31">
            <a:extLst>
              <a:ext uri="{FF2B5EF4-FFF2-40B4-BE49-F238E27FC236}">
                <a16:creationId xmlns="" xmlns:a16="http://schemas.microsoft.com/office/drawing/2014/main" id="{63801F8A-EC23-4715-B23E-B28FAC6D16C0}"/>
              </a:ext>
            </a:extLst>
          </p:cNvPr>
          <p:cNvSpPr>
            <a:spLocks noEditPoints="1"/>
          </p:cNvSpPr>
          <p:nvPr/>
        </p:nvSpPr>
        <p:spPr bwMode="auto">
          <a:xfrm>
            <a:off x="1588276" y="2132697"/>
            <a:ext cx="4221163" cy="4222750"/>
          </a:xfrm>
          <a:custGeom>
            <a:avLst/>
            <a:gdLst>
              <a:gd name="T0" fmla="*/ 863 w 1726"/>
              <a:gd name="T1" fmla="*/ 1690 h 1727"/>
              <a:gd name="T2" fmla="*/ 37 w 1726"/>
              <a:gd name="T3" fmla="*/ 864 h 1727"/>
              <a:gd name="T4" fmla="*/ 863 w 1726"/>
              <a:gd name="T5" fmla="*/ 37 h 1727"/>
              <a:gd name="T6" fmla="*/ 1690 w 1726"/>
              <a:gd name="T7" fmla="*/ 864 h 1727"/>
              <a:gd name="T8" fmla="*/ 1690 w 1726"/>
              <a:gd name="T9" fmla="*/ 864 h 1727"/>
              <a:gd name="T10" fmla="*/ 1690 w 1726"/>
              <a:gd name="T11" fmla="*/ 864 h 1727"/>
              <a:gd name="T12" fmla="*/ 863 w 1726"/>
              <a:gd name="T13" fmla="*/ 1690 h 1727"/>
              <a:gd name="T14" fmla="*/ 863 w 1726"/>
              <a:gd name="T15" fmla="*/ 1690 h 1727"/>
              <a:gd name="T16" fmla="*/ 863 w 1726"/>
              <a:gd name="T17" fmla="*/ 0 h 1727"/>
              <a:gd name="T18" fmla="*/ 0 w 1726"/>
              <a:gd name="T19" fmla="*/ 864 h 1727"/>
              <a:gd name="T20" fmla="*/ 863 w 1726"/>
              <a:gd name="T21" fmla="*/ 1727 h 1727"/>
              <a:gd name="T22" fmla="*/ 1726 w 1726"/>
              <a:gd name="T23" fmla="*/ 864 h 1727"/>
              <a:gd name="T24" fmla="*/ 863 w 1726"/>
              <a:gd name="T25" fmla="*/ 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26" h="1727">
                <a:moveTo>
                  <a:pt x="863" y="1690"/>
                </a:moveTo>
                <a:cubicBezTo>
                  <a:pt x="408" y="1690"/>
                  <a:pt x="37" y="1319"/>
                  <a:pt x="37" y="864"/>
                </a:cubicBezTo>
                <a:cubicBezTo>
                  <a:pt x="37" y="408"/>
                  <a:pt x="408" y="37"/>
                  <a:pt x="863" y="37"/>
                </a:cubicBezTo>
                <a:cubicBezTo>
                  <a:pt x="1319" y="37"/>
                  <a:pt x="1690" y="408"/>
                  <a:pt x="1690" y="864"/>
                </a:cubicBezTo>
                <a:cubicBezTo>
                  <a:pt x="1690" y="864"/>
                  <a:pt x="1690" y="864"/>
                  <a:pt x="1690" y="864"/>
                </a:cubicBezTo>
                <a:cubicBezTo>
                  <a:pt x="1690" y="864"/>
                  <a:pt x="1690" y="864"/>
                  <a:pt x="1690" y="864"/>
                </a:cubicBezTo>
                <a:cubicBezTo>
                  <a:pt x="1690" y="1319"/>
                  <a:pt x="1319" y="1690"/>
                  <a:pt x="863" y="1690"/>
                </a:cubicBezTo>
                <a:cubicBezTo>
                  <a:pt x="863" y="1690"/>
                  <a:pt x="863" y="1690"/>
                  <a:pt x="863" y="1690"/>
                </a:cubicBezTo>
                <a:moveTo>
                  <a:pt x="863" y="0"/>
                </a:moveTo>
                <a:cubicBezTo>
                  <a:pt x="387" y="0"/>
                  <a:pt x="0" y="388"/>
                  <a:pt x="0" y="864"/>
                </a:cubicBezTo>
                <a:cubicBezTo>
                  <a:pt x="0" y="1340"/>
                  <a:pt x="387" y="1727"/>
                  <a:pt x="863" y="1727"/>
                </a:cubicBezTo>
                <a:cubicBezTo>
                  <a:pt x="1339" y="1727"/>
                  <a:pt x="1726" y="1340"/>
                  <a:pt x="1726" y="864"/>
                </a:cubicBezTo>
                <a:cubicBezTo>
                  <a:pt x="1726" y="388"/>
                  <a:pt x="1339" y="0"/>
                  <a:pt x="863" y="0"/>
                </a:cubicBezTo>
              </a:path>
            </a:pathLst>
          </a:custGeom>
          <a:solidFill>
            <a:srgbClr val="CD4A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F13C25AA-1963-470C-B8FA-09FD1D4A395F}"/>
              </a:ext>
            </a:extLst>
          </p:cNvPr>
          <p:cNvGrpSpPr/>
          <p:nvPr/>
        </p:nvGrpSpPr>
        <p:grpSpPr>
          <a:xfrm>
            <a:off x="3423426" y="2477184"/>
            <a:ext cx="566738" cy="566738"/>
            <a:chOff x="2455863" y="2411803"/>
            <a:chExt cx="566738" cy="566738"/>
          </a:xfrm>
        </p:grpSpPr>
        <p:sp>
          <p:nvSpPr>
            <p:cNvPr id="36" name="Oval 32">
              <a:extLst>
                <a:ext uri="{FF2B5EF4-FFF2-40B4-BE49-F238E27FC236}">
                  <a16:creationId xmlns="" xmlns:a16="http://schemas.microsoft.com/office/drawing/2014/main" id="{E568C583-6DED-4BD7-BB7E-51B4261181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Oval 33">
              <a:extLst>
                <a:ext uri="{FF2B5EF4-FFF2-40B4-BE49-F238E27FC236}">
                  <a16:creationId xmlns="" xmlns:a16="http://schemas.microsoft.com/office/drawing/2014/main" id="{FFB32874-FAD3-40D8-AAC6-BE2908D97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>
              <a:extLst>
                <a:ext uri="{FF2B5EF4-FFF2-40B4-BE49-F238E27FC236}">
                  <a16:creationId xmlns="" xmlns:a16="http://schemas.microsoft.com/office/drawing/2014/main" id="{2CC5292C-A5FF-4272-BBED-BF70F29A2F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>
              <a:extLst>
                <a:ext uri="{FF2B5EF4-FFF2-40B4-BE49-F238E27FC236}">
                  <a16:creationId xmlns="" xmlns:a16="http://schemas.microsoft.com/office/drawing/2014/main" id="{ABB5542D-5418-4885-AACD-1241DA224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6">
              <a:extLst>
                <a:ext uri="{FF2B5EF4-FFF2-40B4-BE49-F238E27FC236}">
                  <a16:creationId xmlns="" xmlns:a16="http://schemas.microsoft.com/office/drawing/2014/main" id="{5DC1D0F1-8004-44F0-A95C-63E7A1FB8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37">
              <a:extLst>
                <a:ext uri="{FF2B5EF4-FFF2-40B4-BE49-F238E27FC236}">
                  <a16:creationId xmlns="" xmlns:a16="http://schemas.microsoft.com/office/drawing/2014/main" id="{35771A95-1B4B-4650-8530-425C6E61A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975" y="2499116"/>
              <a:ext cx="322204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6"/>
                  </a:solidFill>
                  <a:effectLst/>
                  <a:uLnTx/>
                  <a:uFillTx/>
                  <a:latin typeface="Raleway" panose="020B0003030101060003" pitchFamily="34" charset="0"/>
                  <a:ea typeface="+mn-ea"/>
                  <a:cs typeface="+mn-cs"/>
                </a:rPr>
                <a:t>60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2" name="Freeform 40">
            <a:extLst>
              <a:ext uri="{FF2B5EF4-FFF2-40B4-BE49-F238E27FC236}">
                <a16:creationId xmlns="" xmlns:a16="http://schemas.microsoft.com/office/drawing/2014/main" id="{02073D3E-6068-45A7-B32E-16303CD5C48C}"/>
              </a:ext>
            </a:extLst>
          </p:cNvPr>
          <p:cNvSpPr>
            <a:spLocks noEditPoints="1"/>
          </p:cNvSpPr>
          <p:nvPr/>
        </p:nvSpPr>
        <p:spPr bwMode="auto">
          <a:xfrm>
            <a:off x="4212413" y="2916922"/>
            <a:ext cx="20638" cy="122238"/>
          </a:xfrm>
          <a:custGeom>
            <a:avLst/>
            <a:gdLst>
              <a:gd name="T0" fmla="*/ 8 w 8"/>
              <a:gd name="T1" fmla="*/ 50 h 50"/>
              <a:gd name="T2" fmla="*/ 8 w 8"/>
              <a:gd name="T3" fmla="*/ 50 h 50"/>
              <a:gd name="T4" fmla="*/ 8 w 8"/>
              <a:gd name="T5" fmla="*/ 50 h 50"/>
              <a:gd name="T6" fmla="*/ 8 w 8"/>
              <a:gd name="T7" fmla="*/ 50 h 50"/>
              <a:gd name="T8" fmla="*/ 0 w 8"/>
              <a:gd name="T9" fmla="*/ 11 h 50"/>
              <a:gd name="T10" fmla="*/ 0 w 8"/>
              <a:gd name="T11" fmla="*/ 11 h 50"/>
              <a:gd name="T12" fmla="*/ 0 w 8"/>
              <a:gd name="T13" fmla="*/ 11 h 50"/>
              <a:gd name="T14" fmla="*/ 0 w 8"/>
              <a:gd name="T15" fmla="*/ 11 h 50"/>
              <a:gd name="T16" fmla="*/ 0 w 8"/>
              <a:gd name="T17" fmla="*/ 11 h 50"/>
              <a:gd name="T18" fmla="*/ 0 w 8"/>
              <a:gd name="T19" fmla="*/ 11 h 50"/>
              <a:gd name="T20" fmla="*/ 0 w 8"/>
              <a:gd name="T21" fmla="*/ 10 h 50"/>
              <a:gd name="T22" fmla="*/ 0 w 8"/>
              <a:gd name="T23" fmla="*/ 10 h 50"/>
              <a:gd name="T24" fmla="*/ 0 w 8"/>
              <a:gd name="T25" fmla="*/ 10 h 50"/>
              <a:gd name="T26" fmla="*/ 0 w 8"/>
              <a:gd name="T27" fmla="*/ 10 h 50"/>
              <a:gd name="T28" fmla="*/ 0 w 8"/>
              <a:gd name="T29" fmla="*/ 9 h 50"/>
              <a:gd name="T30" fmla="*/ 0 w 8"/>
              <a:gd name="T31" fmla="*/ 9 h 50"/>
              <a:gd name="T32" fmla="*/ 0 w 8"/>
              <a:gd name="T33" fmla="*/ 9 h 50"/>
              <a:gd name="T34" fmla="*/ 0 w 8"/>
              <a:gd name="T35" fmla="*/ 9 h 50"/>
              <a:gd name="T36" fmla="*/ 0 w 8"/>
              <a:gd name="T37" fmla="*/ 9 h 50"/>
              <a:gd name="T38" fmla="*/ 0 w 8"/>
              <a:gd name="T39" fmla="*/ 9 h 50"/>
              <a:gd name="T40" fmla="*/ 0 w 8"/>
              <a:gd name="T41" fmla="*/ 8 h 50"/>
              <a:gd name="T42" fmla="*/ 0 w 8"/>
              <a:gd name="T43" fmla="*/ 8 h 50"/>
              <a:gd name="T44" fmla="*/ 0 w 8"/>
              <a:gd name="T45" fmla="*/ 8 h 50"/>
              <a:gd name="T46" fmla="*/ 0 w 8"/>
              <a:gd name="T47" fmla="*/ 7 h 50"/>
              <a:gd name="T48" fmla="*/ 0 w 8"/>
              <a:gd name="T49" fmla="*/ 7 h 50"/>
              <a:gd name="T50" fmla="*/ 0 w 8"/>
              <a:gd name="T51" fmla="*/ 7 h 50"/>
              <a:gd name="T52" fmla="*/ 0 w 8"/>
              <a:gd name="T53" fmla="*/ 7 h 50"/>
              <a:gd name="T54" fmla="*/ 0 w 8"/>
              <a:gd name="T55" fmla="*/ 7 h 50"/>
              <a:gd name="T56" fmla="*/ 0 w 8"/>
              <a:gd name="T57" fmla="*/ 7 h 50"/>
              <a:gd name="T58" fmla="*/ 0 w 8"/>
              <a:gd name="T59" fmla="*/ 6 h 50"/>
              <a:gd name="T60" fmla="*/ 0 w 8"/>
              <a:gd name="T61" fmla="*/ 6 h 50"/>
              <a:gd name="T62" fmla="*/ 0 w 8"/>
              <a:gd name="T63" fmla="*/ 6 h 50"/>
              <a:gd name="T64" fmla="*/ 0 w 8"/>
              <a:gd name="T65" fmla="*/ 6 h 50"/>
              <a:gd name="T66" fmla="*/ 0 w 8"/>
              <a:gd name="T67" fmla="*/ 6 h 50"/>
              <a:gd name="T68" fmla="*/ 0 w 8"/>
              <a:gd name="T69" fmla="*/ 6 h 50"/>
              <a:gd name="T70" fmla="*/ 0 w 8"/>
              <a:gd name="T71" fmla="*/ 5 h 50"/>
              <a:gd name="T72" fmla="*/ 0 w 8"/>
              <a:gd name="T73" fmla="*/ 5 h 50"/>
              <a:gd name="T74" fmla="*/ 0 w 8"/>
              <a:gd name="T75" fmla="*/ 5 h 50"/>
              <a:gd name="T76" fmla="*/ 0 w 8"/>
              <a:gd name="T77" fmla="*/ 5 h 50"/>
              <a:gd name="T78" fmla="*/ 0 w 8"/>
              <a:gd name="T79" fmla="*/ 5 h 50"/>
              <a:gd name="T80" fmla="*/ 0 w 8"/>
              <a:gd name="T81" fmla="*/ 4 h 50"/>
              <a:gd name="T82" fmla="*/ 0 w 8"/>
              <a:gd name="T83" fmla="*/ 4 h 50"/>
              <a:gd name="T84" fmla="*/ 0 w 8"/>
              <a:gd name="T85" fmla="*/ 4 h 50"/>
              <a:gd name="T86" fmla="*/ 0 w 8"/>
              <a:gd name="T87" fmla="*/ 4 h 50"/>
              <a:gd name="T88" fmla="*/ 0 w 8"/>
              <a:gd name="T89" fmla="*/ 3 h 50"/>
              <a:gd name="T90" fmla="*/ 0 w 8"/>
              <a:gd name="T91" fmla="*/ 3 h 50"/>
              <a:gd name="T92" fmla="*/ 0 w 8"/>
              <a:gd name="T93" fmla="*/ 3 h 50"/>
              <a:gd name="T94" fmla="*/ 0 w 8"/>
              <a:gd name="T95" fmla="*/ 3 h 50"/>
              <a:gd name="T96" fmla="*/ 0 w 8"/>
              <a:gd name="T97" fmla="*/ 3 h 50"/>
              <a:gd name="T98" fmla="*/ 0 w 8"/>
              <a:gd name="T99" fmla="*/ 3 h 50"/>
              <a:gd name="T100" fmla="*/ 0 w 8"/>
              <a:gd name="T101" fmla="*/ 2 h 50"/>
              <a:gd name="T102" fmla="*/ 0 w 8"/>
              <a:gd name="T103" fmla="*/ 2 h 50"/>
              <a:gd name="T104" fmla="*/ 0 w 8"/>
              <a:gd name="T105" fmla="*/ 2 h 50"/>
              <a:gd name="T106" fmla="*/ 0 w 8"/>
              <a:gd name="T107" fmla="*/ 2 h 50"/>
              <a:gd name="T108" fmla="*/ 0 w 8"/>
              <a:gd name="T109" fmla="*/ 2 h 50"/>
              <a:gd name="T110" fmla="*/ 0 w 8"/>
              <a:gd name="T111" fmla="*/ 1 h 50"/>
              <a:gd name="T112" fmla="*/ 0 w 8"/>
              <a:gd name="T113" fmla="*/ 0 h 50"/>
              <a:gd name="T114" fmla="*/ 0 w 8"/>
              <a:gd name="T115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" h="50">
                <a:moveTo>
                  <a:pt x="8" y="50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50"/>
                </a:cubicBezTo>
                <a:moveTo>
                  <a:pt x="8" y="50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50"/>
                </a:cubicBezTo>
                <a:moveTo>
                  <a:pt x="8" y="49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49"/>
                </a:cubicBezTo>
                <a:moveTo>
                  <a:pt x="0" y="11"/>
                </a:moveTo>
                <a:cubicBezTo>
                  <a:pt x="0" y="25"/>
                  <a:pt x="2" y="38"/>
                  <a:pt x="8" y="49"/>
                </a:cubicBezTo>
                <a:cubicBezTo>
                  <a:pt x="2" y="38"/>
                  <a:pt x="0" y="25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0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8"/>
                </a:moveTo>
                <a:cubicBezTo>
                  <a:pt x="0" y="8"/>
                  <a:pt x="0" y="8"/>
                  <a:pt x="0" y="9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7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5"/>
                </a:moveTo>
                <a:cubicBezTo>
                  <a:pt x="0" y="5"/>
                  <a:pt x="0" y="6"/>
                  <a:pt x="0" y="6"/>
                </a:cubicBezTo>
                <a:cubicBezTo>
                  <a:pt x="0" y="6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3"/>
                </a:moveTo>
                <a:cubicBezTo>
                  <a:pt x="0" y="3"/>
                  <a:pt x="0" y="3"/>
                  <a:pt x="0" y="4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2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757A67FA-206B-4000-92AB-C02105E3B7A4}"/>
              </a:ext>
            </a:extLst>
          </p:cNvPr>
          <p:cNvGrpSpPr/>
          <p:nvPr/>
        </p:nvGrpSpPr>
        <p:grpSpPr>
          <a:xfrm>
            <a:off x="4690251" y="3178859"/>
            <a:ext cx="585788" cy="587375"/>
            <a:chOff x="3722688" y="3113478"/>
            <a:chExt cx="585788" cy="587375"/>
          </a:xfrm>
        </p:grpSpPr>
        <p:sp>
          <p:nvSpPr>
            <p:cNvPr id="44" name="Freeform 44">
              <a:extLst>
                <a:ext uri="{FF2B5EF4-FFF2-40B4-BE49-F238E27FC236}">
                  <a16:creationId xmlns="" xmlns:a16="http://schemas.microsoft.com/office/drawing/2014/main" id="{A21A2EF6-0378-45D4-B5D3-78201D6B0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688" y="3113478"/>
              <a:ext cx="585788" cy="587375"/>
            </a:xfrm>
            <a:custGeom>
              <a:avLst/>
              <a:gdLst>
                <a:gd name="T0" fmla="*/ 127 w 240"/>
                <a:gd name="T1" fmla="*/ 236 h 240"/>
                <a:gd name="T2" fmla="*/ 236 w 240"/>
                <a:gd name="T3" fmla="*/ 113 h 240"/>
                <a:gd name="T4" fmla="*/ 113 w 240"/>
                <a:gd name="T5" fmla="*/ 4 h 240"/>
                <a:gd name="T6" fmla="*/ 4 w 240"/>
                <a:gd name="T7" fmla="*/ 127 h 240"/>
                <a:gd name="T8" fmla="*/ 127 w 240"/>
                <a:gd name="T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127" y="236"/>
                  </a:moveTo>
                  <a:cubicBezTo>
                    <a:pt x="191" y="232"/>
                    <a:pt x="240" y="177"/>
                    <a:pt x="236" y="113"/>
                  </a:cubicBezTo>
                  <a:cubicBezTo>
                    <a:pt x="232" y="49"/>
                    <a:pt x="177" y="0"/>
                    <a:pt x="113" y="4"/>
                  </a:cubicBezTo>
                  <a:cubicBezTo>
                    <a:pt x="49" y="8"/>
                    <a:pt x="0" y="63"/>
                    <a:pt x="4" y="127"/>
                  </a:cubicBezTo>
                  <a:cubicBezTo>
                    <a:pt x="8" y="191"/>
                    <a:pt x="63" y="240"/>
                    <a:pt x="127" y="236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45">
              <a:extLst>
                <a:ext uri="{FF2B5EF4-FFF2-40B4-BE49-F238E27FC236}">
                  <a16:creationId xmlns="" xmlns:a16="http://schemas.microsoft.com/office/drawing/2014/main" id="{355F1825-C931-4668-B41D-5AE70790C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425" y="3169041"/>
              <a:ext cx="471488" cy="473075"/>
            </a:xfrm>
            <a:custGeom>
              <a:avLst/>
              <a:gdLst>
                <a:gd name="T0" fmla="*/ 102 w 193"/>
                <a:gd name="T1" fmla="*/ 190 h 193"/>
                <a:gd name="T2" fmla="*/ 189 w 193"/>
                <a:gd name="T3" fmla="*/ 91 h 193"/>
                <a:gd name="T4" fmla="*/ 90 w 193"/>
                <a:gd name="T5" fmla="*/ 4 h 193"/>
                <a:gd name="T6" fmla="*/ 3 w 193"/>
                <a:gd name="T7" fmla="*/ 103 h 193"/>
                <a:gd name="T8" fmla="*/ 102 w 193"/>
                <a:gd name="T9" fmla="*/ 19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02" y="190"/>
                  </a:moveTo>
                  <a:cubicBezTo>
                    <a:pt x="153" y="187"/>
                    <a:pt x="193" y="143"/>
                    <a:pt x="189" y="91"/>
                  </a:cubicBezTo>
                  <a:cubicBezTo>
                    <a:pt x="186" y="40"/>
                    <a:pt x="142" y="0"/>
                    <a:pt x="90" y="4"/>
                  </a:cubicBezTo>
                  <a:cubicBezTo>
                    <a:pt x="39" y="7"/>
                    <a:pt x="0" y="51"/>
                    <a:pt x="3" y="103"/>
                  </a:cubicBezTo>
                  <a:cubicBezTo>
                    <a:pt x="6" y="154"/>
                    <a:pt x="50" y="193"/>
                    <a:pt x="102" y="190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46">
              <a:extLst>
                <a:ext uri="{FF2B5EF4-FFF2-40B4-BE49-F238E27FC236}">
                  <a16:creationId xmlns="" xmlns:a16="http://schemas.microsoft.com/office/drawing/2014/main" id="{60C6B39B-17B7-493D-B082-4B947506E3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6188" y="3272228"/>
              <a:ext cx="46038" cy="188913"/>
            </a:xfrm>
            <a:custGeom>
              <a:avLst/>
              <a:gdLst>
                <a:gd name="T0" fmla="*/ 3 w 19"/>
                <a:gd name="T1" fmla="*/ 76 h 77"/>
                <a:gd name="T2" fmla="*/ 3 w 19"/>
                <a:gd name="T3" fmla="*/ 76 h 77"/>
                <a:gd name="T4" fmla="*/ 3 w 19"/>
                <a:gd name="T5" fmla="*/ 76 h 77"/>
                <a:gd name="T6" fmla="*/ 3 w 19"/>
                <a:gd name="T7" fmla="*/ 75 h 77"/>
                <a:gd name="T8" fmla="*/ 3 w 19"/>
                <a:gd name="T9" fmla="*/ 75 h 77"/>
                <a:gd name="T10" fmla="*/ 3 w 19"/>
                <a:gd name="T11" fmla="*/ 75 h 77"/>
                <a:gd name="T12" fmla="*/ 3 w 19"/>
                <a:gd name="T13" fmla="*/ 74 h 77"/>
                <a:gd name="T14" fmla="*/ 3 w 19"/>
                <a:gd name="T15" fmla="*/ 74 h 77"/>
                <a:gd name="T16" fmla="*/ 3 w 19"/>
                <a:gd name="T17" fmla="*/ 74 h 77"/>
                <a:gd name="T18" fmla="*/ 2 w 19"/>
                <a:gd name="T19" fmla="*/ 73 h 77"/>
                <a:gd name="T20" fmla="*/ 2 w 19"/>
                <a:gd name="T21" fmla="*/ 73 h 77"/>
                <a:gd name="T22" fmla="*/ 2 w 19"/>
                <a:gd name="T23" fmla="*/ 72 h 77"/>
                <a:gd name="T24" fmla="*/ 2 w 19"/>
                <a:gd name="T25" fmla="*/ 72 h 77"/>
                <a:gd name="T26" fmla="*/ 2 w 19"/>
                <a:gd name="T27" fmla="*/ 71 h 77"/>
                <a:gd name="T28" fmla="*/ 2 w 19"/>
                <a:gd name="T29" fmla="*/ 71 h 77"/>
                <a:gd name="T30" fmla="*/ 2 w 19"/>
                <a:gd name="T31" fmla="*/ 71 h 77"/>
                <a:gd name="T32" fmla="*/ 2 w 19"/>
                <a:gd name="T33" fmla="*/ 70 h 77"/>
                <a:gd name="T34" fmla="*/ 2 w 19"/>
                <a:gd name="T35" fmla="*/ 70 h 77"/>
                <a:gd name="T36" fmla="*/ 2 w 19"/>
                <a:gd name="T37" fmla="*/ 69 h 77"/>
                <a:gd name="T38" fmla="*/ 2 w 19"/>
                <a:gd name="T39" fmla="*/ 69 h 77"/>
                <a:gd name="T40" fmla="*/ 2 w 19"/>
                <a:gd name="T41" fmla="*/ 69 h 77"/>
                <a:gd name="T42" fmla="*/ 2 w 19"/>
                <a:gd name="T43" fmla="*/ 68 h 77"/>
                <a:gd name="T44" fmla="*/ 2 w 19"/>
                <a:gd name="T45" fmla="*/ 68 h 77"/>
                <a:gd name="T46" fmla="*/ 2 w 19"/>
                <a:gd name="T47" fmla="*/ 68 h 77"/>
                <a:gd name="T48" fmla="*/ 1 w 19"/>
                <a:gd name="T49" fmla="*/ 67 h 77"/>
                <a:gd name="T50" fmla="*/ 1 w 19"/>
                <a:gd name="T51" fmla="*/ 67 h 77"/>
                <a:gd name="T52" fmla="*/ 1 w 19"/>
                <a:gd name="T53" fmla="*/ 67 h 77"/>
                <a:gd name="T54" fmla="*/ 1 w 19"/>
                <a:gd name="T55" fmla="*/ 66 h 77"/>
                <a:gd name="T56" fmla="*/ 1 w 19"/>
                <a:gd name="T57" fmla="*/ 66 h 77"/>
                <a:gd name="T58" fmla="*/ 1 w 19"/>
                <a:gd name="T59" fmla="*/ 65 h 77"/>
                <a:gd name="T60" fmla="*/ 1 w 19"/>
                <a:gd name="T61" fmla="*/ 65 h 77"/>
                <a:gd name="T62" fmla="*/ 1 w 19"/>
                <a:gd name="T63" fmla="*/ 65 h 77"/>
                <a:gd name="T64" fmla="*/ 1 w 19"/>
                <a:gd name="T65" fmla="*/ 64 h 77"/>
                <a:gd name="T66" fmla="*/ 1 w 19"/>
                <a:gd name="T67" fmla="*/ 64 h 77"/>
                <a:gd name="T68" fmla="*/ 1 w 19"/>
                <a:gd name="T69" fmla="*/ 64 h 77"/>
                <a:gd name="T70" fmla="*/ 1 w 19"/>
                <a:gd name="T71" fmla="*/ 63 h 77"/>
                <a:gd name="T72" fmla="*/ 1 w 19"/>
                <a:gd name="T73" fmla="*/ 63 h 77"/>
                <a:gd name="T74" fmla="*/ 1 w 19"/>
                <a:gd name="T75" fmla="*/ 62 h 77"/>
                <a:gd name="T76" fmla="*/ 1 w 19"/>
                <a:gd name="T77" fmla="*/ 62 h 77"/>
                <a:gd name="T78" fmla="*/ 1 w 19"/>
                <a:gd name="T79" fmla="*/ 61 h 77"/>
                <a:gd name="T80" fmla="*/ 1 w 19"/>
                <a:gd name="T81" fmla="*/ 61 h 77"/>
                <a:gd name="T82" fmla="*/ 1 w 19"/>
                <a:gd name="T83" fmla="*/ 61 h 77"/>
                <a:gd name="T84" fmla="*/ 1 w 19"/>
                <a:gd name="T85" fmla="*/ 60 h 77"/>
                <a:gd name="T86" fmla="*/ 1 w 19"/>
                <a:gd name="T87" fmla="*/ 60 h 77"/>
                <a:gd name="T88" fmla="*/ 1 w 19"/>
                <a:gd name="T89" fmla="*/ 60 h 77"/>
                <a:gd name="T90" fmla="*/ 18 w 19"/>
                <a:gd name="T91" fmla="*/ 0 h 77"/>
                <a:gd name="T92" fmla="*/ 18 w 19"/>
                <a:gd name="T93" fmla="*/ 0 h 77"/>
                <a:gd name="T94" fmla="*/ 19 w 19"/>
                <a:gd name="T95" fmla="*/ 0 h 77"/>
                <a:gd name="T96" fmla="*/ 19 w 19"/>
                <a:gd name="T9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" h="77">
                  <a:moveTo>
                    <a:pt x="3" y="77"/>
                  </a:move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4"/>
                  </a:moveTo>
                  <a:cubicBezTo>
                    <a:pt x="3" y="74"/>
                    <a:pt x="3" y="75"/>
                    <a:pt x="3" y="75"/>
                  </a:cubicBezTo>
                  <a:cubicBezTo>
                    <a:pt x="3" y="75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2" y="73"/>
                  </a:move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moveTo>
                    <a:pt x="2" y="73"/>
                  </a:move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3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69"/>
                  </a:moveTo>
                  <a:cubicBezTo>
                    <a:pt x="2" y="69"/>
                    <a:pt x="2" y="70"/>
                    <a:pt x="2" y="70"/>
                  </a:cubicBezTo>
                  <a:cubicBezTo>
                    <a:pt x="2" y="70"/>
                    <a:pt x="2" y="69"/>
                    <a:pt x="2" y="69"/>
                  </a:cubicBezTo>
                  <a:moveTo>
                    <a:pt x="2" y="69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moveTo>
                    <a:pt x="2" y="69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moveTo>
                    <a:pt x="2" y="68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8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5"/>
                  </a:moveTo>
                  <a:cubicBezTo>
                    <a:pt x="1" y="65"/>
                    <a:pt x="1" y="66"/>
                    <a:pt x="1" y="66"/>
                  </a:cubicBezTo>
                  <a:cubicBezTo>
                    <a:pt x="1" y="66"/>
                    <a:pt x="1" y="65"/>
                    <a:pt x="1" y="65"/>
                  </a:cubicBezTo>
                  <a:moveTo>
                    <a:pt x="1" y="65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moveTo>
                    <a:pt x="1" y="65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moveTo>
                    <a:pt x="1" y="64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4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1"/>
                  </a:moveTo>
                  <a:cubicBezTo>
                    <a:pt x="1" y="61"/>
                    <a:pt x="1" y="62"/>
                    <a:pt x="1" y="62"/>
                  </a:cubicBezTo>
                  <a:cubicBezTo>
                    <a:pt x="1" y="62"/>
                    <a:pt x="1" y="61"/>
                    <a:pt x="1" y="61"/>
                  </a:cubicBezTo>
                  <a:moveTo>
                    <a:pt x="1" y="61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moveTo>
                    <a:pt x="1" y="61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moveTo>
                    <a:pt x="1" y="60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8" y="1"/>
                  </a:moveTo>
                  <a:cubicBezTo>
                    <a:pt x="6" y="17"/>
                    <a:pt x="0" y="38"/>
                    <a:pt x="1" y="60"/>
                  </a:cubicBezTo>
                  <a:cubicBezTo>
                    <a:pt x="0" y="38"/>
                    <a:pt x="6" y="17"/>
                    <a:pt x="18" y="1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9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47">
              <a:extLst>
                <a:ext uri="{FF2B5EF4-FFF2-40B4-BE49-F238E27FC236}">
                  <a16:creationId xmlns="" xmlns:a16="http://schemas.microsoft.com/office/drawing/2014/main" id="{7126F260-FB46-4E14-9C0A-E4BD961BB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6188" y="3213491"/>
              <a:ext cx="207963" cy="420688"/>
            </a:xfrm>
            <a:custGeom>
              <a:avLst/>
              <a:gdLst>
                <a:gd name="T0" fmla="*/ 19 w 85"/>
                <a:gd name="T1" fmla="*/ 24 h 172"/>
                <a:gd name="T2" fmla="*/ 19 w 85"/>
                <a:gd name="T3" fmla="*/ 24 h 172"/>
                <a:gd name="T4" fmla="*/ 18 w 85"/>
                <a:gd name="T5" fmla="*/ 24 h 172"/>
                <a:gd name="T6" fmla="*/ 18 w 85"/>
                <a:gd name="T7" fmla="*/ 25 h 172"/>
                <a:gd name="T8" fmla="*/ 1 w 85"/>
                <a:gd name="T9" fmla="*/ 84 h 172"/>
                <a:gd name="T10" fmla="*/ 1 w 85"/>
                <a:gd name="T11" fmla="*/ 84 h 172"/>
                <a:gd name="T12" fmla="*/ 1 w 85"/>
                <a:gd name="T13" fmla="*/ 85 h 172"/>
                <a:gd name="T14" fmla="*/ 1 w 85"/>
                <a:gd name="T15" fmla="*/ 85 h 172"/>
                <a:gd name="T16" fmla="*/ 1 w 85"/>
                <a:gd name="T17" fmla="*/ 85 h 172"/>
                <a:gd name="T18" fmla="*/ 1 w 85"/>
                <a:gd name="T19" fmla="*/ 86 h 172"/>
                <a:gd name="T20" fmla="*/ 1 w 85"/>
                <a:gd name="T21" fmla="*/ 86 h 172"/>
                <a:gd name="T22" fmla="*/ 1 w 85"/>
                <a:gd name="T23" fmla="*/ 87 h 172"/>
                <a:gd name="T24" fmla="*/ 1 w 85"/>
                <a:gd name="T25" fmla="*/ 87 h 172"/>
                <a:gd name="T26" fmla="*/ 1 w 85"/>
                <a:gd name="T27" fmla="*/ 88 h 172"/>
                <a:gd name="T28" fmla="*/ 1 w 85"/>
                <a:gd name="T29" fmla="*/ 88 h 172"/>
                <a:gd name="T30" fmla="*/ 1 w 85"/>
                <a:gd name="T31" fmla="*/ 88 h 172"/>
                <a:gd name="T32" fmla="*/ 1 w 85"/>
                <a:gd name="T33" fmla="*/ 89 h 172"/>
                <a:gd name="T34" fmla="*/ 1 w 85"/>
                <a:gd name="T35" fmla="*/ 89 h 172"/>
                <a:gd name="T36" fmla="*/ 1 w 85"/>
                <a:gd name="T37" fmla="*/ 90 h 172"/>
                <a:gd name="T38" fmla="*/ 1 w 85"/>
                <a:gd name="T39" fmla="*/ 90 h 172"/>
                <a:gd name="T40" fmla="*/ 1 w 85"/>
                <a:gd name="T41" fmla="*/ 91 h 172"/>
                <a:gd name="T42" fmla="*/ 1 w 85"/>
                <a:gd name="T43" fmla="*/ 91 h 172"/>
                <a:gd name="T44" fmla="*/ 1 w 85"/>
                <a:gd name="T45" fmla="*/ 91 h 172"/>
                <a:gd name="T46" fmla="*/ 2 w 85"/>
                <a:gd name="T47" fmla="*/ 92 h 172"/>
                <a:gd name="T48" fmla="*/ 2 w 85"/>
                <a:gd name="T49" fmla="*/ 92 h 172"/>
                <a:gd name="T50" fmla="*/ 2 w 85"/>
                <a:gd name="T51" fmla="*/ 93 h 172"/>
                <a:gd name="T52" fmla="*/ 2 w 85"/>
                <a:gd name="T53" fmla="*/ 93 h 172"/>
                <a:gd name="T54" fmla="*/ 2 w 85"/>
                <a:gd name="T55" fmla="*/ 94 h 172"/>
                <a:gd name="T56" fmla="*/ 2 w 85"/>
                <a:gd name="T57" fmla="*/ 94 h 172"/>
                <a:gd name="T58" fmla="*/ 2 w 85"/>
                <a:gd name="T59" fmla="*/ 94 h 172"/>
                <a:gd name="T60" fmla="*/ 2 w 85"/>
                <a:gd name="T61" fmla="*/ 95 h 172"/>
                <a:gd name="T62" fmla="*/ 2 w 85"/>
                <a:gd name="T63" fmla="*/ 95 h 172"/>
                <a:gd name="T64" fmla="*/ 2 w 85"/>
                <a:gd name="T65" fmla="*/ 96 h 172"/>
                <a:gd name="T66" fmla="*/ 2 w 85"/>
                <a:gd name="T67" fmla="*/ 96 h 172"/>
                <a:gd name="T68" fmla="*/ 2 w 85"/>
                <a:gd name="T69" fmla="*/ 96 h 172"/>
                <a:gd name="T70" fmla="*/ 2 w 85"/>
                <a:gd name="T71" fmla="*/ 97 h 172"/>
                <a:gd name="T72" fmla="*/ 3 w 85"/>
                <a:gd name="T73" fmla="*/ 98 h 172"/>
                <a:gd name="T74" fmla="*/ 3 w 85"/>
                <a:gd name="T75" fmla="*/ 98 h 172"/>
                <a:gd name="T76" fmla="*/ 3 w 85"/>
                <a:gd name="T77" fmla="*/ 98 h 172"/>
                <a:gd name="T78" fmla="*/ 3 w 85"/>
                <a:gd name="T79" fmla="*/ 99 h 172"/>
                <a:gd name="T80" fmla="*/ 3 w 85"/>
                <a:gd name="T81" fmla="*/ 99 h 172"/>
                <a:gd name="T82" fmla="*/ 3 w 85"/>
                <a:gd name="T83" fmla="*/ 100 h 172"/>
                <a:gd name="T84" fmla="*/ 3 w 85"/>
                <a:gd name="T85" fmla="*/ 100 h 172"/>
                <a:gd name="T86" fmla="*/ 3 w 85"/>
                <a:gd name="T87" fmla="*/ 100 h 172"/>
                <a:gd name="T88" fmla="*/ 85 w 85"/>
                <a:gd name="T89" fmla="*/ 172 h 172"/>
                <a:gd name="T90" fmla="*/ 16 w 85"/>
                <a:gd name="T91" fmla="*/ 80 h 172"/>
                <a:gd name="T92" fmla="*/ 42 w 85"/>
                <a:gd name="T93" fmla="*/ 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" h="172">
                  <a:moveTo>
                    <a:pt x="45" y="0"/>
                  </a:moveTo>
                  <a:cubicBezTo>
                    <a:pt x="35" y="6"/>
                    <a:pt x="26" y="1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6" y="41"/>
                    <a:pt x="0" y="62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2"/>
                  </a:cubicBezTo>
                  <a:cubicBezTo>
                    <a:pt x="1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1"/>
                  </a:cubicBezTo>
                  <a:cubicBezTo>
                    <a:pt x="3" y="101"/>
                    <a:pt x="3" y="101"/>
                    <a:pt x="3" y="101"/>
                  </a:cubicBezTo>
                  <a:cubicBezTo>
                    <a:pt x="12" y="139"/>
                    <a:pt x="45" y="168"/>
                    <a:pt x="85" y="172"/>
                  </a:cubicBezTo>
                  <a:cubicBezTo>
                    <a:pt x="73" y="168"/>
                    <a:pt x="61" y="161"/>
                    <a:pt x="52" y="152"/>
                  </a:cubicBezTo>
                  <a:cubicBezTo>
                    <a:pt x="38" y="140"/>
                    <a:pt x="28" y="125"/>
                    <a:pt x="22" y="107"/>
                  </a:cubicBezTo>
                  <a:cubicBezTo>
                    <a:pt x="20" y="98"/>
                    <a:pt x="18" y="89"/>
                    <a:pt x="16" y="80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15" y="60"/>
                    <a:pt x="19" y="42"/>
                    <a:pt x="27" y="24"/>
                  </a:cubicBezTo>
                  <a:cubicBezTo>
                    <a:pt x="32" y="17"/>
                    <a:pt x="37" y="10"/>
                    <a:pt x="42" y="2"/>
                  </a:cubicBezTo>
                  <a:cubicBezTo>
                    <a:pt x="43" y="1"/>
                    <a:pt x="44" y="1"/>
                    <a:pt x="45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8">
              <a:extLst>
                <a:ext uri="{FF2B5EF4-FFF2-40B4-BE49-F238E27FC236}">
                  <a16:creationId xmlns="" xmlns:a16="http://schemas.microsoft.com/office/drawing/2014/main" id="{CD5D3176-FF77-418B-8B7B-CB2AA6433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1763" y="3299216"/>
              <a:ext cx="142875" cy="16192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9">
              <a:extLst>
                <a:ext uri="{FF2B5EF4-FFF2-40B4-BE49-F238E27FC236}">
                  <a16:creationId xmlns="" xmlns:a16="http://schemas.microsoft.com/office/drawing/2014/main" id="{6527C1B6-555B-4846-827A-8491A317F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6343" y="3216666"/>
              <a:ext cx="27571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6"/>
                  </a:solidFill>
                  <a:effectLst/>
                  <a:uLnTx/>
                  <a:uFillTx/>
                  <a:latin typeface="Raleway" panose="020B0003030101060003" pitchFamily="34" charset="0"/>
                  <a:ea typeface="+mn-ea"/>
                  <a:cs typeface="+mn-cs"/>
                </a:rPr>
                <a:t>10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0" name="Freeform 52">
            <a:extLst>
              <a:ext uri="{FF2B5EF4-FFF2-40B4-BE49-F238E27FC236}">
                <a16:creationId xmlns="" xmlns:a16="http://schemas.microsoft.com/office/drawing/2014/main" id="{6ABD62AA-6733-4132-95BA-AF21C81CD0C2}"/>
              </a:ext>
            </a:extLst>
          </p:cNvPr>
          <p:cNvSpPr>
            <a:spLocks noEditPoints="1"/>
          </p:cNvSpPr>
          <p:nvPr/>
        </p:nvSpPr>
        <p:spPr bwMode="auto">
          <a:xfrm>
            <a:off x="4961713" y="4044047"/>
            <a:ext cx="60325" cy="158750"/>
          </a:xfrm>
          <a:custGeom>
            <a:avLst/>
            <a:gdLst>
              <a:gd name="T0" fmla="*/ 0 w 25"/>
              <a:gd name="T1" fmla="*/ 65 h 65"/>
              <a:gd name="T2" fmla="*/ 0 w 25"/>
              <a:gd name="T3" fmla="*/ 65 h 65"/>
              <a:gd name="T4" fmla="*/ 0 w 25"/>
              <a:gd name="T5" fmla="*/ 65 h 65"/>
              <a:gd name="T6" fmla="*/ 0 w 25"/>
              <a:gd name="T7" fmla="*/ 65 h 65"/>
              <a:gd name="T8" fmla="*/ 0 w 25"/>
              <a:gd name="T9" fmla="*/ 65 h 65"/>
              <a:gd name="T10" fmla="*/ 0 w 25"/>
              <a:gd name="T11" fmla="*/ 65 h 65"/>
              <a:gd name="T12" fmla="*/ 0 w 25"/>
              <a:gd name="T13" fmla="*/ 64 h 65"/>
              <a:gd name="T14" fmla="*/ 0 w 25"/>
              <a:gd name="T15" fmla="*/ 64 h 65"/>
              <a:gd name="T16" fmla="*/ 0 w 25"/>
              <a:gd name="T17" fmla="*/ 64 h 65"/>
              <a:gd name="T18" fmla="*/ 0 w 25"/>
              <a:gd name="T19" fmla="*/ 64 h 65"/>
              <a:gd name="T20" fmla="*/ 0 w 25"/>
              <a:gd name="T21" fmla="*/ 64 h 65"/>
              <a:gd name="T22" fmla="*/ 0 w 25"/>
              <a:gd name="T23" fmla="*/ 64 h 65"/>
              <a:gd name="T24" fmla="*/ 0 w 25"/>
              <a:gd name="T25" fmla="*/ 64 h 65"/>
              <a:gd name="T26" fmla="*/ 0 w 25"/>
              <a:gd name="T27" fmla="*/ 64 h 65"/>
              <a:gd name="T28" fmla="*/ 0 w 25"/>
              <a:gd name="T29" fmla="*/ 64 h 65"/>
              <a:gd name="T30" fmla="*/ 0 w 25"/>
              <a:gd name="T31" fmla="*/ 63 h 65"/>
              <a:gd name="T32" fmla="*/ 0 w 25"/>
              <a:gd name="T33" fmla="*/ 64 h 65"/>
              <a:gd name="T34" fmla="*/ 0 w 25"/>
              <a:gd name="T35" fmla="*/ 64 h 65"/>
              <a:gd name="T36" fmla="*/ 0 w 25"/>
              <a:gd name="T37" fmla="*/ 63 h 65"/>
              <a:gd name="T38" fmla="*/ 25 w 25"/>
              <a:gd name="T39" fmla="*/ 0 h 65"/>
              <a:gd name="T40" fmla="*/ 0 w 25"/>
              <a:gd name="T41" fmla="*/ 63 h 65"/>
              <a:gd name="T42" fmla="*/ 25 w 25"/>
              <a:gd name="T43" fmla="*/ 0 h 65"/>
              <a:gd name="T44" fmla="*/ 25 w 25"/>
              <a:gd name="T45" fmla="*/ 0 h 65"/>
              <a:gd name="T46" fmla="*/ 25 w 25"/>
              <a:gd name="T47" fmla="*/ 0 h 65"/>
              <a:gd name="T48" fmla="*/ 25 w 25"/>
              <a:gd name="T49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5" h="65">
                <a:moveTo>
                  <a:pt x="0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moveTo>
                  <a:pt x="0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moveTo>
                  <a:pt x="0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moveTo>
                  <a:pt x="0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moveTo>
                  <a:pt x="0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moveTo>
                  <a:pt x="0" y="63"/>
                </a:moveTo>
                <a:cubicBezTo>
                  <a:pt x="0" y="63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3"/>
                  <a:pt x="0" y="63"/>
                </a:cubicBezTo>
                <a:moveTo>
                  <a:pt x="25" y="0"/>
                </a:moveTo>
                <a:cubicBezTo>
                  <a:pt x="10" y="17"/>
                  <a:pt x="0" y="39"/>
                  <a:pt x="0" y="63"/>
                </a:cubicBezTo>
                <a:cubicBezTo>
                  <a:pt x="0" y="39"/>
                  <a:pt x="10" y="17"/>
                  <a:pt x="25" y="0"/>
                </a:cubicBezTo>
                <a:moveTo>
                  <a:pt x="25" y="0"/>
                </a:moveTo>
                <a:cubicBezTo>
                  <a:pt x="25" y="0"/>
                  <a:pt x="25" y="0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087C8FE7-FC97-432D-800F-5B2198B016ED}"/>
              </a:ext>
            </a:extLst>
          </p:cNvPr>
          <p:cNvGrpSpPr/>
          <p:nvPr/>
        </p:nvGrpSpPr>
        <p:grpSpPr>
          <a:xfrm>
            <a:off x="4722001" y="4650472"/>
            <a:ext cx="566738" cy="568325"/>
            <a:chOff x="3754438" y="4585091"/>
            <a:chExt cx="566738" cy="568325"/>
          </a:xfrm>
        </p:grpSpPr>
        <p:sp>
          <p:nvSpPr>
            <p:cNvPr id="52" name="Freeform 56">
              <a:extLst>
                <a:ext uri="{FF2B5EF4-FFF2-40B4-BE49-F238E27FC236}">
                  <a16:creationId xmlns="" xmlns:a16="http://schemas.microsoft.com/office/drawing/2014/main" id="{CDB12E09-E438-4397-B6D5-66372C847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438" y="4585091"/>
              <a:ext cx="566738" cy="568325"/>
            </a:xfrm>
            <a:custGeom>
              <a:avLst/>
              <a:gdLst>
                <a:gd name="T0" fmla="*/ 116 w 232"/>
                <a:gd name="T1" fmla="*/ 232 h 232"/>
                <a:gd name="T2" fmla="*/ 232 w 232"/>
                <a:gd name="T3" fmla="*/ 116 h 232"/>
                <a:gd name="T4" fmla="*/ 116 w 232"/>
                <a:gd name="T5" fmla="*/ 0 h 232"/>
                <a:gd name="T6" fmla="*/ 0 w 232"/>
                <a:gd name="T7" fmla="*/ 116 h 232"/>
                <a:gd name="T8" fmla="*/ 116 w 232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32">
                  <a:moveTo>
                    <a:pt x="116" y="232"/>
                  </a:move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ubicBezTo>
                    <a:pt x="52" y="0"/>
                    <a:pt x="0" y="52"/>
                    <a:pt x="0" y="116"/>
                  </a:cubicBezTo>
                  <a:cubicBezTo>
                    <a:pt x="0" y="179"/>
                    <a:pt x="52" y="232"/>
                    <a:pt x="116" y="232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Oval 57">
              <a:extLst>
                <a:ext uri="{FF2B5EF4-FFF2-40B4-BE49-F238E27FC236}">
                  <a16:creationId xmlns="" xmlns:a16="http://schemas.microsoft.com/office/drawing/2014/main" id="{B2344A5D-CC8D-4D75-95A2-4519D8466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0" y="4639066"/>
              <a:ext cx="457200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58">
              <a:extLst>
                <a:ext uri="{FF2B5EF4-FFF2-40B4-BE49-F238E27FC236}">
                  <a16:creationId xmlns="" xmlns:a16="http://schemas.microsoft.com/office/drawing/2014/main" id="{0BA3124C-40E3-49ED-ACBC-1A3625E22C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10000" y="4732728"/>
              <a:ext cx="44450" cy="222250"/>
            </a:xfrm>
            <a:custGeom>
              <a:avLst/>
              <a:gdLst>
                <a:gd name="T0" fmla="*/ 7 w 18"/>
                <a:gd name="T1" fmla="*/ 91 h 91"/>
                <a:gd name="T2" fmla="*/ 7 w 18"/>
                <a:gd name="T3" fmla="*/ 91 h 91"/>
                <a:gd name="T4" fmla="*/ 7 w 18"/>
                <a:gd name="T5" fmla="*/ 91 h 91"/>
                <a:gd name="T6" fmla="*/ 7 w 18"/>
                <a:gd name="T7" fmla="*/ 91 h 91"/>
                <a:gd name="T8" fmla="*/ 7 w 18"/>
                <a:gd name="T9" fmla="*/ 91 h 91"/>
                <a:gd name="T10" fmla="*/ 7 w 18"/>
                <a:gd name="T11" fmla="*/ 91 h 91"/>
                <a:gd name="T12" fmla="*/ 7 w 18"/>
                <a:gd name="T13" fmla="*/ 91 h 91"/>
                <a:gd name="T14" fmla="*/ 7 w 18"/>
                <a:gd name="T15" fmla="*/ 91 h 91"/>
                <a:gd name="T16" fmla="*/ 7 w 18"/>
                <a:gd name="T17" fmla="*/ 91 h 91"/>
                <a:gd name="T18" fmla="*/ 7 w 18"/>
                <a:gd name="T19" fmla="*/ 91 h 91"/>
                <a:gd name="T20" fmla="*/ 7 w 18"/>
                <a:gd name="T21" fmla="*/ 91 h 91"/>
                <a:gd name="T22" fmla="*/ 7 w 18"/>
                <a:gd name="T23" fmla="*/ 91 h 91"/>
                <a:gd name="T24" fmla="*/ 6 w 18"/>
                <a:gd name="T25" fmla="*/ 90 h 91"/>
                <a:gd name="T26" fmla="*/ 7 w 18"/>
                <a:gd name="T27" fmla="*/ 91 h 91"/>
                <a:gd name="T28" fmla="*/ 6 w 18"/>
                <a:gd name="T29" fmla="*/ 90 h 91"/>
                <a:gd name="T30" fmla="*/ 0 w 18"/>
                <a:gd name="T31" fmla="*/ 57 h 91"/>
                <a:gd name="T32" fmla="*/ 6 w 18"/>
                <a:gd name="T33" fmla="*/ 90 h 91"/>
                <a:gd name="T34" fmla="*/ 0 w 18"/>
                <a:gd name="T35" fmla="*/ 57 h 91"/>
                <a:gd name="T36" fmla="*/ 0 w 18"/>
                <a:gd name="T37" fmla="*/ 57 h 91"/>
                <a:gd name="T38" fmla="*/ 0 w 18"/>
                <a:gd name="T39" fmla="*/ 57 h 91"/>
                <a:gd name="T40" fmla="*/ 0 w 18"/>
                <a:gd name="T41" fmla="*/ 57 h 91"/>
                <a:gd name="T42" fmla="*/ 0 w 18"/>
                <a:gd name="T43" fmla="*/ 57 h 91"/>
                <a:gd name="T44" fmla="*/ 0 w 18"/>
                <a:gd name="T45" fmla="*/ 57 h 91"/>
                <a:gd name="T46" fmla="*/ 0 w 18"/>
                <a:gd name="T47" fmla="*/ 57 h 91"/>
                <a:gd name="T48" fmla="*/ 0 w 18"/>
                <a:gd name="T49" fmla="*/ 56 h 91"/>
                <a:gd name="T50" fmla="*/ 0 w 18"/>
                <a:gd name="T51" fmla="*/ 57 h 91"/>
                <a:gd name="T52" fmla="*/ 0 w 18"/>
                <a:gd name="T53" fmla="*/ 56 h 91"/>
                <a:gd name="T54" fmla="*/ 0 w 18"/>
                <a:gd name="T55" fmla="*/ 56 h 91"/>
                <a:gd name="T56" fmla="*/ 0 w 18"/>
                <a:gd name="T57" fmla="*/ 56 h 91"/>
                <a:gd name="T58" fmla="*/ 0 w 18"/>
                <a:gd name="T59" fmla="*/ 56 h 91"/>
                <a:gd name="T60" fmla="*/ 0 w 18"/>
                <a:gd name="T61" fmla="*/ 56 h 91"/>
                <a:gd name="T62" fmla="*/ 0 w 18"/>
                <a:gd name="T63" fmla="*/ 56 h 91"/>
                <a:gd name="T64" fmla="*/ 0 w 18"/>
                <a:gd name="T65" fmla="*/ 56 h 91"/>
                <a:gd name="T66" fmla="*/ 0 w 18"/>
                <a:gd name="T67" fmla="*/ 56 h 91"/>
                <a:gd name="T68" fmla="*/ 0 w 18"/>
                <a:gd name="T69" fmla="*/ 56 h 91"/>
                <a:gd name="T70" fmla="*/ 0 w 18"/>
                <a:gd name="T71" fmla="*/ 56 h 91"/>
                <a:gd name="T72" fmla="*/ 0 w 18"/>
                <a:gd name="T73" fmla="*/ 55 h 91"/>
                <a:gd name="T74" fmla="*/ 0 w 18"/>
                <a:gd name="T75" fmla="*/ 56 h 91"/>
                <a:gd name="T76" fmla="*/ 0 w 18"/>
                <a:gd name="T77" fmla="*/ 56 h 91"/>
                <a:gd name="T78" fmla="*/ 0 w 18"/>
                <a:gd name="T79" fmla="*/ 55 h 91"/>
                <a:gd name="T80" fmla="*/ 18 w 18"/>
                <a:gd name="T81" fmla="*/ 0 h 91"/>
                <a:gd name="T82" fmla="*/ 0 w 18"/>
                <a:gd name="T83" fmla="*/ 55 h 91"/>
                <a:gd name="T84" fmla="*/ 18 w 18"/>
                <a:gd name="T85" fmla="*/ 0 h 91"/>
                <a:gd name="T86" fmla="*/ 18 w 18"/>
                <a:gd name="T87" fmla="*/ 0 h 91"/>
                <a:gd name="T88" fmla="*/ 18 w 18"/>
                <a:gd name="T89" fmla="*/ 0 h 91"/>
                <a:gd name="T90" fmla="*/ 18 w 18"/>
                <a:gd name="T91" fmla="*/ 0 h 91"/>
                <a:gd name="T92" fmla="*/ 18 w 18"/>
                <a:gd name="T93" fmla="*/ 0 h 91"/>
                <a:gd name="T94" fmla="*/ 18 w 18"/>
                <a:gd name="T95" fmla="*/ 0 h 91"/>
                <a:gd name="T96" fmla="*/ 18 w 18"/>
                <a:gd name="T9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" h="91"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6" y="90"/>
                  </a:moveTo>
                  <a:cubicBezTo>
                    <a:pt x="6" y="90"/>
                    <a:pt x="6" y="90"/>
                    <a:pt x="7" y="91"/>
                  </a:cubicBezTo>
                  <a:cubicBezTo>
                    <a:pt x="6" y="90"/>
                    <a:pt x="6" y="90"/>
                    <a:pt x="6" y="90"/>
                  </a:cubicBezTo>
                  <a:moveTo>
                    <a:pt x="0" y="57"/>
                  </a:moveTo>
                  <a:cubicBezTo>
                    <a:pt x="0" y="69"/>
                    <a:pt x="2" y="80"/>
                    <a:pt x="6" y="90"/>
                  </a:cubicBezTo>
                  <a:cubicBezTo>
                    <a:pt x="2" y="80"/>
                    <a:pt x="0" y="69"/>
                    <a:pt x="0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moveTo>
                    <a:pt x="0" y="56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5"/>
                  </a:moveTo>
                  <a:cubicBezTo>
                    <a:pt x="0" y="55"/>
                    <a:pt x="0" y="55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5"/>
                    <a:pt x="0" y="55"/>
                    <a:pt x="0" y="55"/>
                  </a:cubicBezTo>
                  <a:moveTo>
                    <a:pt x="18" y="0"/>
                  </a:moveTo>
                  <a:cubicBezTo>
                    <a:pt x="7" y="15"/>
                    <a:pt x="0" y="35"/>
                    <a:pt x="0" y="55"/>
                  </a:cubicBezTo>
                  <a:cubicBezTo>
                    <a:pt x="0" y="35"/>
                    <a:pt x="7" y="15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59">
              <a:extLst>
                <a:ext uri="{FF2B5EF4-FFF2-40B4-BE49-F238E27FC236}">
                  <a16:creationId xmlns="" xmlns:a16="http://schemas.microsoft.com/office/drawing/2014/main" id="{9473BB3D-21C3-4773-ACE3-1AF99EACB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000" y="4666053"/>
              <a:ext cx="190500" cy="428625"/>
            </a:xfrm>
            <a:custGeom>
              <a:avLst/>
              <a:gdLst>
                <a:gd name="T0" fmla="*/ 49 w 78"/>
                <a:gd name="T1" fmla="*/ 0 h 175"/>
                <a:gd name="T2" fmla="*/ 18 w 78"/>
                <a:gd name="T3" fmla="*/ 27 h 175"/>
                <a:gd name="T4" fmla="*/ 18 w 78"/>
                <a:gd name="T5" fmla="*/ 27 h 175"/>
                <a:gd name="T6" fmla="*/ 18 w 78"/>
                <a:gd name="T7" fmla="*/ 27 h 175"/>
                <a:gd name="T8" fmla="*/ 18 w 78"/>
                <a:gd name="T9" fmla="*/ 27 h 175"/>
                <a:gd name="T10" fmla="*/ 18 w 78"/>
                <a:gd name="T11" fmla="*/ 27 h 175"/>
                <a:gd name="T12" fmla="*/ 0 w 78"/>
                <a:gd name="T13" fmla="*/ 82 h 175"/>
                <a:gd name="T14" fmla="*/ 0 w 78"/>
                <a:gd name="T15" fmla="*/ 82 h 175"/>
                <a:gd name="T16" fmla="*/ 0 w 78"/>
                <a:gd name="T17" fmla="*/ 83 h 175"/>
                <a:gd name="T18" fmla="*/ 0 w 78"/>
                <a:gd name="T19" fmla="*/ 83 h 175"/>
                <a:gd name="T20" fmla="*/ 0 w 78"/>
                <a:gd name="T21" fmla="*/ 83 h 175"/>
                <a:gd name="T22" fmla="*/ 0 w 78"/>
                <a:gd name="T23" fmla="*/ 83 h 175"/>
                <a:gd name="T24" fmla="*/ 0 w 78"/>
                <a:gd name="T25" fmla="*/ 83 h 175"/>
                <a:gd name="T26" fmla="*/ 0 w 78"/>
                <a:gd name="T27" fmla="*/ 83 h 175"/>
                <a:gd name="T28" fmla="*/ 0 w 78"/>
                <a:gd name="T29" fmla="*/ 83 h 175"/>
                <a:gd name="T30" fmla="*/ 0 w 78"/>
                <a:gd name="T31" fmla="*/ 83 h 175"/>
                <a:gd name="T32" fmla="*/ 0 w 78"/>
                <a:gd name="T33" fmla="*/ 84 h 175"/>
                <a:gd name="T34" fmla="*/ 0 w 78"/>
                <a:gd name="T35" fmla="*/ 84 h 175"/>
                <a:gd name="T36" fmla="*/ 0 w 78"/>
                <a:gd name="T37" fmla="*/ 84 h 175"/>
                <a:gd name="T38" fmla="*/ 0 w 78"/>
                <a:gd name="T39" fmla="*/ 84 h 175"/>
                <a:gd name="T40" fmla="*/ 0 w 78"/>
                <a:gd name="T41" fmla="*/ 84 h 175"/>
                <a:gd name="T42" fmla="*/ 0 w 78"/>
                <a:gd name="T43" fmla="*/ 84 h 175"/>
                <a:gd name="T44" fmla="*/ 6 w 78"/>
                <a:gd name="T45" fmla="*/ 117 h 175"/>
                <a:gd name="T46" fmla="*/ 6 w 78"/>
                <a:gd name="T47" fmla="*/ 117 h 175"/>
                <a:gd name="T48" fmla="*/ 7 w 78"/>
                <a:gd name="T49" fmla="*/ 118 h 175"/>
                <a:gd name="T50" fmla="*/ 7 w 78"/>
                <a:gd name="T51" fmla="*/ 118 h 175"/>
                <a:gd name="T52" fmla="*/ 7 w 78"/>
                <a:gd name="T53" fmla="*/ 118 h 175"/>
                <a:gd name="T54" fmla="*/ 7 w 78"/>
                <a:gd name="T55" fmla="*/ 118 h 175"/>
                <a:gd name="T56" fmla="*/ 7 w 78"/>
                <a:gd name="T57" fmla="*/ 118 h 175"/>
                <a:gd name="T58" fmla="*/ 7 w 78"/>
                <a:gd name="T59" fmla="*/ 118 h 175"/>
                <a:gd name="T60" fmla="*/ 7 w 78"/>
                <a:gd name="T61" fmla="*/ 118 h 175"/>
                <a:gd name="T62" fmla="*/ 7 w 78"/>
                <a:gd name="T63" fmla="*/ 118 h 175"/>
                <a:gd name="T64" fmla="*/ 7 w 78"/>
                <a:gd name="T65" fmla="*/ 118 h 175"/>
                <a:gd name="T66" fmla="*/ 78 w 78"/>
                <a:gd name="T67" fmla="*/ 175 h 175"/>
                <a:gd name="T68" fmla="*/ 46 w 78"/>
                <a:gd name="T69" fmla="*/ 153 h 175"/>
                <a:gd name="T70" fmla="*/ 19 w 78"/>
                <a:gd name="T71" fmla="*/ 106 h 175"/>
                <a:gd name="T72" fmla="*/ 15 w 78"/>
                <a:gd name="T73" fmla="*/ 78 h 175"/>
                <a:gd name="T74" fmla="*/ 15 w 78"/>
                <a:gd name="T75" fmla="*/ 77 h 175"/>
                <a:gd name="T76" fmla="*/ 30 w 78"/>
                <a:gd name="T77" fmla="*/ 24 h 175"/>
                <a:gd name="T78" fmla="*/ 46 w 78"/>
                <a:gd name="T79" fmla="*/ 3 h 175"/>
                <a:gd name="T80" fmla="*/ 49 w 78"/>
                <a:gd name="T81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175">
                  <a:moveTo>
                    <a:pt x="49" y="0"/>
                  </a:moveTo>
                  <a:cubicBezTo>
                    <a:pt x="37" y="7"/>
                    <a:pt x="27" y="16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7" y="42"/>
                    <a:pt x="0" y="6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6"/>
                    <a:pt x="2" y="10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19" y="148"/>
                    <a:pt x="46" y="170"/>
                    <a:pt x="78" y="175"/>
                  </a:cubicBezTo>
                  <a:cubicBezTo>
                    <a:pt x="66" y="170"/>
                    <a:pt x="55" y="162"/>
                    <a:pt x="46" y="153"/>
                  </a:cubicBezTo>
                  <a:cubicBezTo>
                    <a:pt x="33" y="140"/>
                    <a:pt x="24" y="124"/>
                    <a:pt x="19" y="106"/>
                  </a:cubicBezTo>
                  <a:cubicBezTo>
                    <a:pt x="18" y="97"/>
                    <a:pt x="17" y="88"/>
                    <a:pt x="15" y="78"/>
                  </a:cubicBezTo>
                  <a:cubicBezTo>
                    <a:pt x="15" y="78"/>
                    <a:pt x="15" y="78"/>
                    <a:pt x="15" y="77"/>
                  </a:cubicBezTo>
                  <a:cubicBezTo>
                    <a:pt x="15" y="58"/>
                    <a:pt x="20" y="41"/>
                    <a:pt x="30" y="24"/>
                  </a:cubicBezTo>
                  <a:cubicBezTo>
                    <a:pt x="35" y="17"/>
                    <a:pt x="41" y="10"/>
                    <a:pt x="46" y="3"/>
                  </a:cubicBezTo>
                  <a:cubicBezTo>
                    <a:pt x="47" y="2"/>
                    <a:pt x="48" y="1"/>
                    <a:pt x="49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Rectangle 60">
              <a:extLst>
                <a:ext uri="{FF2B5EF4-FFF2-40B4-BE49-F238E27FC236}">
                  <a16:creationId xmlns="" xmlns:a16="http://schemas.microsoft.com/office/drawing/2014/main" id="{A254D1C0-9392-4FDC-9383-C8FCF05D6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7163" y="4769241"/>
              <a:ext cx="139700" cy="18573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Rectangle 61">
              <a:extLst>
                <a:ext uri="{FF2B5EF4-FFF2-40B4-BE49-F238E27FC236}">
                  <a16:creationId xmlns="" xmlns:a16="http://schemas.microsoft.com/office/drawing/2014/main" id="{604E86C6-11C8-4D15-8728-2399CF363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1600" y="4672403"/>
              <a:ext cx="30296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6"/>
                  </a:solidFill>
                  <a:effectLst/>
                  <a:uLnTx/>
                  <a:uFillTx/>
                  <a:latin typeface="Raleway" panose="020B0003030101060003" pitchFamily="34" charset="0"/>
                  <a:ea typeface="+mn-ea"/>
                  <a:cs typeface="+mn-cs"/>
                </a:rPr>
                <a:t>20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8" name="Freeform 64">
            <a:extLst>
              <a:ext uri="{FF2B5EF4-FFF2-40B4-BE49-F238E27FC236}">
                <a16:creationId xmlns="" xmlns:a16="http://schemas.microsoft.com/office/drawing/2014/main" id="{90C4AD48-CE2D-4341-B8EF-F9BF08D9B330}"/>
              </a:ext>
            </a:extLst>
          </p:cNvPr>
          <p:cNvSpPr>
            <a:spLocks noEditPoints="1"/>
          </p:cNvSpPr>
          <p:nvPr/>
        </p:nvSpPr>
        <p:spPr bwMode="auto">
          <a:xfrm>
            <a:off x="4248926" y="5391834"/>
            <a:ext cx="17463" cy="168275"/>
          </a:xfrm>
          <a:custGeom>
            <a:avLst/>
            <a:gdLst>
              <a:gd name="T0" fmla="*/ 7 w 7"/>
              <a:gd name="T1" fmla="*/ 69 h 69"/>
              <a:gd name="T2" fmla="*/ 7 w 7"/>
              <a:gd name="T3" fmla="*/ 69 h 69"/>
              <a:gd name="T4" fmla="*/ 7 w 7"/>
              <a:gd name="T5" fmla="*/ 69 h 69"/>
              <a:gd name="T6" fmla="*/ 7 w 7"/>
              <a:gd name="T7" fmla="*/ 68 h 69"/>
              <a:gd name="T8" fmla="*/ 6 w 7"/>
              <a:gd name="T9" fmla="*/ 67 h 69"/>
              <a:gd name="T10" fmla="*/ 6 w 7"/>
              <a:gd name="T11" fmla="*/ 66 h 69"/>
              <a:gd name="T12" fmla="*/ 6 w 7"/>
              <a:gd name="T13" fmla="*/ 66 h 69"/>
              <a:gd name="T14" fmla="*/ 6 w 7"/>
              <a:gd name="T15" fmla="*/ 66 h 69"/>
              <a:gd name="T16" fmla="*/ 6 w 7"/>
              <a:gd name="T17" fmla="*/ 66 h 69"/>
              <a:gd name="T18" fmla="*/ 5 w 7"/>
              <a:gd name="T19" fmla="*/ 65 h 69"/>
              <a:gd name="T20" fmla="*/ 5 w 7"/>
              <a:gd name="T21" fmla="*/ 65 h 69"/>
              <a:gd name="T22" fmla="*/ 5 w 7"/>
              <a:gd name="T23" fmla="*/ 65 h 69"/>
              <a:gd name="T24" fmla="*/ 5 w 7"/>
              <a:gd name="T25" fmla="*/ 64 h 69"/>
              <a:gd name="T26" fmla="*/ 5 w 7"/>
              <a:gd name="T27" fmla="*/ 64 h 69"/>
              <a:gd name="T28" fmla="*/ 5 w 7"/>
              <a:gd name="T29" fmla="*/ 63 h 69"/>
              <a:gd name="T30" fmla="*/ 5 w 7"/>
              <a:gd name="T31" fmla="*/ 63 h 69"/>
              <a:gd name="T32" fmla="*/ 5 w 7"/>
              <a:gd name="T33" fmla="*/ 63 h 69"/>
              <a:gd name="T34" fmla="*/ 5 w 7"/>
              <a:gd name="T35" fmla="*/ 62 h 69"/>
              <a:gd name="T36" fmla="*/ 4 w 7"/>
              <a:gd name="T37" fmla="*/ 62 h 69"/>
              <a:gd name="T38" fmla="*/ 4 w 7"/>
              <a:gd name="T39" fmla="*/ 62 h 69"/>
              <a:gd name="T40" fmla="*/ 4 w 7"/>
              <a:gd name="T41" fmla="*/ 61 h 69"/>
              <a:gd name="T42" fmla="*/ 4 w 7"/>
              <a:gd name="T43" fmla="*/ 60 h 69"/>
              <a:gd name="T44" fmla="*/ 4 w 7"/>
              <a:gd name="T45" fmla="*/ 60 h 69"/>
              <a:gd name="T46" fmla="*/ 4 w 7"/>
              <a:gd name="T47" fmla="*/ 60 h 69"/>
              <a:gd name="T48" fmla="*/ 4 w 7"/>
              <a:gd name="T49" fmla="*/ 60 h 69"/>
              <a:gd name="T50" fmla="*/ 4 w 7"/>
              <a:gd name="T51" fmla="*/ 59 h 69"/>
              <a:gd name="T52" fmla="*/ 4 w 7"/>
              <a:gd name="T53" fmla="*/ 59 h 69"/>
              <a:gd name="T54" fmla="*/ 3 w 7"/>
              <a:gd name="T55" fmla="*/ 59 h 69"/>
              <a:gd name="T56" fmla="*/ 3 w 7"/>
              <a:gd name="T57" fmla="*/ 57 h 69"/>
              <a:gd name="T58" fmla="*/ 3 w 7"/>
              <a:gd name="T59" fmla="*/ 57 h 69"/>
              <a:gd name="T60" fmla="*/ 3 w 7"/>
              <a:gd name="T61" fmla="*/ 56 h 69"/>
              <a:gd name="T62" fmla="*/ 3 w 7"/>
              <a:gd name="T63" fmla="*/ 56 h 69"/>
              <a:gd name="T64" fmla="*/ 3 w 7"/>
              <a:gd name="T65" fmla="*/ 56 h 69"/>
              <a:gd name="T66" fmla="*/ 0 w 7"/>
              <a:gd name="T67" fmla="*/ 40 h 69"/>
              <a:gd name="T68" fmla="*/ 0 w 7"/>
              <a:gd name="T69" fmla="*/ 40 h 69"/>
              <a:gd name="T70" fmla="*/ 0 w 7"/>
              <a:gd name="T71" fmla="*/ 40 h 69"/>
              <a:gd name="T72" fmla="*/ 0 w 7"/>
              <a:gd name="T73" fmla="*/ 40 h 69"/>
              <a:gd name="T74" fmla="*/ 0 w 7"/>
              <a:gd name="T75" fmla="*/ 39 h 69"/>
              <a:gd name="T76" fmla="*/ 0 w 7"/>
              <a:gd name="T77" fmla="*/ 39 h 69"/>
              <a:gd name="T78" fmla="*/ 0 w 7"/>
              <a:gd name="T79" fmla="*/ 39 h 69"/>
              <a:gd name="T80" fmla="*/ 0 w 7"/>
              <a:gd name="T81" fmla="*/ 38 h 69"/>
              <a:gd name="T82" fmla="*/ 0 w 7"/>
              <a:gd name="T83" fmla="*/ 38 h 69"/>
              <a:gd name="T84" fmla="*/ 0 w 7"/>
              <a:gd name="T85" fmla="*/ 38 h 69"/>
              <a:gd name="T86" fmla="*/ 7 w 7"/>
              <a:gd name="T87" fmla="*/ 0 h 69"/>
              <a:gd name="T88" fmla="*/ 7 w 7"/>
              <a:gd name="T89" fmla="*/ 0 h 69"/>
              <a:gd name="T90" fmla="*/ 7 w 7"/>
              <a:gd name="T91" fmla="*/ 0 h 69"/>
              <a:gd name="T92" fmla="*/ 7 w 7"/>
              <a:gd name="T93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" h="69"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moveTo>
                  <a:pt x="7" y="68"/>
                </a:moveTo>
                <a:cubicBezTo>
                  <a:pt x="7" y="68"/>
                  <a:pt x="7" y="68"/>
                  <a:pt x="7" y="68"/>
                </a:cubicBezTo>
                <a:cubicBezTo>
                  <a:pt x="7" y="68"/>
                  <a:pt x="7" y="68"/>
                  <a:pt x="7" y="68"/>
                </a:cubicBezTo>
                <a:moveTo>
                  <a:pt x="6" y="67"/>
                </a:move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5" y="65"/>
                </a:moveTo>
                <a:cubicBezTo>
                  <a:pt x="5" y="65"/>
                  <a:pt x="6" y="65"/>
                  <a:pt x="6" y="66"/>
                </a:cubicBezTo>
                <a:cubicBezTo>
                  <a:pt x="6" y="65"/>
                  <a:pt x="5" y="65"/>
                  <a:pt x="5" y="65"/>
                </a:cubicBezTo>
                <a:moveTo>
                  <a:pt x="5" y="65"/>
                </a:moveTo>
                <a:cubicBezTo>
                  <a:pt x="5" y="65"/>
                  <a:pt x="5" y="65"/>
                  <a:pt x="5" y="65"/>
                </a:cubicBezTo>
                <a:cubicBezTo>
                  <a:pt x="5" y="65"/>
                  <a:pt x="5" y="65"/>
                  <a:pt x="5" y="65"/>
                </a:cubicBezTo>
                <a:moveTo>
                  <a:pt x="5" y="65"/>
                </a:moveTo>
                <a:cubicBezTo>
                  <a:pt x="5" y="65"/>
                  <a:pt x="5" y="65"/>
                  <a:pt x="5" y="65"/>
                </a:cubicBezTo>
                <a:cubicBezTo>
                  <a:pt x="5" y="65"/>
                  <a:pt x="5" y="65"/>
                  <a:pt x="5" y="65"/>
                </a:cubicBezTo>
                <a:moveTo>
                  <a:pt x="5" y="64"/>
                </a:move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moveTo>
                  <a:pt x="5" y="64"/>
                </a:move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moveTo>
                  <a:pt x="5" y="63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moveTo>
                  <a:pt x="5" y="63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moveTo>
                  <a:pt x="5" y="63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moveTo>
                  <a:pt x="5" y="62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2"/>
                </a:cubicBezTo>
                <a:moveTo>
                  <a:pt x="4" y="62"/>
                </a:moveTo>
                <a:cubicBezTo>
                  <a:pt x="4" y="62"/>
                  <a:pt x="4" y="62"/>
                  <a:pt x="4" y="62"/>
                </a:cubicBezTo>
                <a:cubicBezTo>
                  <a:pt x="4" y="62"/>
                  <a:pt x="4" y="62"/>
                  <a:pt x="4" y="62"/>
                </a:cubicBezTo>
                <a:moveTo>
                  <a:pt x="4" y="62"/>
                </a:moveTo>
                <a:cubicBezTo>
                  <a:pt x="4" y="62"/>
                  <a:pt x="4" y="62"/>
                  <a:pt x="4" y="62"/>
                </a:cubicBezTo>
                <a:cubicBezTo>
                  <a:pt x="4" y="62"/>
                  <a:pt x="4" y="62"/>
                  <a:pt x="4" y="62"/>
                </a:cubicBezTo>
                <a:moveTo>
                  <a:pt x="4" y="61"/>
                </a:moveTo>
                <a:cubicBezTo>
                  <a:pt x="4" y="61"/>
                  <a:pt x="4" y="61"/>
                  <a:pt x="4" y="61"/>
                </a:cubicBezTo>
                <a:cubicBezTo>
                  <a:pt x="4" y="61"/>
                  <a:pt x="4" y="61"/>
                  <a:pt x="4" y="61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59"/>
                </a:moveTo>
                <a:cubicBezTo>
                  <a:pt x="4" y="59"/>
                  <a:pt x="4" y="59"/>
                  <a:pt x="4" y="59"/>
                </a:cubicBezTo>
                <a:cubicBezTo>
                  <a:pt x="4" y="59"/>
                  <a:pt x="4" y="59"/>
                  <a:pt x="4" y="59"/>
                </a:cubicBezTo>
                <a:moveTo>
                  <a:pt x="4" y="59"/>
                </a:moveTo>
                <a:cubicBezTo>
                  <a:pt x="4" y="59"/>
                  <a:pt x="4" y="59"/>
                  <a:pt x="4" y="59"/>
                </a:cubicBezTo>
                <a:cubicBezTo>
                  <a:pt x="4" y="59"/>
                  <a:pt x="4" y="59"/>
                  <a:pt x="4" y="59"/>
                </a:cubicBezTo>
                <a:moveTo>
                  <a:pt x="3" y="59"/>
                </a:moveTo>
                <a:cubicBezTo>
                  <a:pt x="3" y="59"/>
                  <a:pt x="3" y="59"/>
                  <a:pt x="3" y="59"/>
                </a:cubicBezTo>
                <a:cubicBezTo>
                  <a:pt x="3" y="59"/>
                  <a:pt x="3" y="59"/>
                  <a:pt x="3" y="59"/>
                </a:cubicBezTo>
                <a:moveTo>
                  <a:pt x="3" y="57"/>
                </a:moveTo>
                <a:cubicBezTo>
                  <a:pt x="3" y="57"/>
                  <a:pt x="3" y="57"/>
                  <a:pt x="3" y="57"/>
                </a:cubicBezTo>
                <a:cubicBezTo>
                  <a:pt x="3" y="57"/>
                  <a:pt x="3" y="57"/>
                  <a:pt x="3" y="57"/>
                </a:cubicBezTo>
                <a:moveTo>
                  <a:pt x="3" y="57"/>
                </a:moveTo>
                <a:cubicBezTo>
                  <a:pt x="3" y="57"/>
                  <a:pt x="3" y="57"/>
                  <a:pt x="3" y="57"/>
                </a:cubicBezTo>
                <a:cubicBezTo>
                  <a:pt x="3" y="57"/>
                  <a:pt x="3" y="57"/>
                  <a:pt x="3" y="57"/>
                </a:cubicBezTo>
                <a:moveTo>
                  <a:pt x="3" y="56"/>
                </a:moveTo>
                <a:cubicBezTo>
                  <a:pt x="3" y="56"/>
                  <a:pt x="3" y="57"/>
                  <a:pt x="3" y="57"/>
                </a:cubicBezTo>
                <a:cubicBezTo>
                  <a:pt x="3" y="57"/>
                  <a:pt x="3" y="56"/>
                  <a:pt x="3" y="56"/>
                </a:cubicBezTo>
                <a:moveTo>
                  <a:pt x="3" y="56"/>
                </a:moveTo>
                <a:cubicBezTo>
                  <a:pt x="3" y="56"/>
                  <a:pt x="3" y="56"/>
                  <a:pt x="3" y="56"/>
                </a:cubicBezTo>
                <a:cubicBezTo>
                  <a:pt x="3" y="56"/>
                  <a:pt x="3" y="56"/>
                  <a:pt x="3" y="56"/>
                </a:cubicBezTo>
                <a:moveTo>
                  <a:pt x="3" y="56"/>
                </a:moveTo>
                <a:cubicBezTo>
                  <a:pt x="3" y="56"/>
                  <a:pt x="3" y="56"/>
                  <a:pt x="3" y="56"/>
                </a:cubicBezTo>
                <a:cubicBezTo>
                  <a:pt x="3" y="56"/>
                  <a:pt x="3" y="56"/>
                  <a:pt x="3" y="56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moveTo>
                  <a:pt x="0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moveTo>
                  <a:pt x="0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moveTo>
                  <a:pt x="0" y="38"/>
                </a:moveTo>
                <a:cubicBezTo>
                  <a:pt x="0" y="38"/>
                  <a:pt x="0" y="39"/>
                  <a:pt x="0" y="39"/>
                </a:cubicBezTo>
                <a:cubicBezTo>
                  <a:pt x="0" y="39"/>
                  <a:pt x="0" y="38"/>
                  <a:pt x="0" y="38"/>
                </a:cubicBezTo>
                <a:moveTo>
                  <a:pt x="0" y="38"/>
                </a:move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moveTo>
                  <a:pt x="0" y="38"/>
                </a:move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moveTo>
                  <a:pt x="7" y="0"/>
                </a:moveTo>
                <a:cubicBezTo>
                  <a:pt x="2" y="12"/>
                  <a:pt x="0" y="24"/>
                  <a:pt x="0" y="38"/>
                </a:cubicBezTo>
                <a:cubicBezTo>
                  <a:pt x="0" y="24"/>
                  <a:pt x="2" y="12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70">
            <a:extLst>
              <a:ext uri="{FF2B5EF4-FFF2-40B4-BE49-F238E27FC236}">
                <a16:creationId xmlns="" xmlns:a16="http://schemas.microsoft.com/office/drawing/2014/main" id="{45A64C40-F131-40E1-8152-8D408FDCAF87}"/>
              </a:ext>
            </a:extLst>
          </p:cNvPr>
          <p:cNvSpPr>
            <a:spLocks noEditPoints="1"/>
          </p:cNvSpPr>
          <p:nvPr/>
        </p:nvSpPr>
        <p:spPr bwMode="auto">
          <a:xfrm>
            <a:off x="2731276" y="2924859"/>
            <a:ext cx="1588" cy="55563"/>
          </a:xfrm>
          <a:custGeom>
            <a:avLst/>
            <a:gdLst>
              <a:gd name="T0" fmla="*/ 1 w 1"/>
              <a:gd name="T1" fmla="*/ 23 h 23"/>
              <a:gd name="T2" fmla="*/ 1 w 1"/>
              <a:gd name="T3" fmla="*/ 22 h 23"/>
              <a:gd name="T4" fmla="*/ 1 w 1"/>
              <a:gd name="T5" fmla="*/ 22 h 23"/>
              <a:gd name="T6" fmla="*/ 1 w 1"/>
              <a:gd name="T7" fmla="*/ 21 h 23"/>
              <a:gd name="T8" fmla="*/ 1 w 1"/>
              <a:gd name="T9" fmla="*/ 20 h 23"/>
              <a:gd name="T10" fmla="*/ 1 w 1"/>
              <a:gd name="T11" fmla="*/ 20 h 23"/>
              <a:gd name="T12" fmla="*/ 0 w 1"/>
              <a:gd name="T13" fmla="*/ 20 h 23"/>
              <a:gd name="T14" fmla="*/ 0 w 1"/>
              <a:gd name="T15" fmla="*/ 19 h 23"/>
              <a:gd name="T16" fmla="*/ 0 w 1"/>
              <a:gd name="T17" fmla="*/ 19 h 23"/>
              <a:gd name="T18" fmla="*/ 0 w 1"/>
              <a:gd name="T19" fmla="*/ 18 h 23"/>
              <a:gd name="T20" fmla="*/ 0 w 1"/>
              <a:gd name="T21" fmla="*/ 18 h 23"/>
              <a:gd name="T22" fmla="*/ 0 w 1"/>
              <a:gd name="T23" fmla="*/ 18 h 23"/>
              <a:gd name="T24" fmla="*/ 0 w 1"/>
              <a:gd name="T25" fmla="*/ 17 h 23"/>
              <a:gd name="T26" fmla="*/ 0 w 1"/>
              <a:gd name="T27" fmla="*/ 17 h 23"/>
              <a:gd name="T28" fmla="*/ 0 w 1"/>
              <a:gd name="T29" fmla="*/ 17 h 23"/>
              <a:gd name="T30" fmla="*/ 0 w 1"/>
              <a:gd name="T31" fmla="*/ 16 h 23"/>
              <a:gd name="T32" fmla="*/ 0 w 1"/>
              <a:gd name="T33" fmla="*/ 16 h 23"/>
              <a:gd name="T34" fmla="*/ 0 w 1"/>
              <a:gd name="T35" fmla="*/ 15 h 23"/>
              <a:gd name="T36" fmla="*/ 0 w 1"/>
              <a:gd name="T37" fmla="*/ 15 h 23"/>
              <a:gd name="T38" fmla="*/ 0 w 1"/>
              <a:gd name="T39" fmla="*/ 15 h 23"/>
              <a:gd name="T40" fmla="*/ 0 w 1"/>
              <a:gd name="T41" fmla="*/ 14 h 23"/>
              <a:gd name="T42" fmla="*/ 0 w 1"/>
              <a:gd name="T43" fmla="*/ 14 h 23"/>
              <a:gd name="T44" fmla="*/ 0 w 1"/>
              <a:gd name="T45" fmla="*/ 13 h 23"/>
              <a:gd name="T46" fmla="*/ 0 w 1"/>
              <a:gd name="T47" fmla="*/ 13 h 23"/>
              <a:gd name="T48" fmla="*/ 0 w 1"/>
              <a:gd name="T49" fmla="*/ 12 h 23"/>
              <a:gd name="T50" fmla="*/ 0 w 1"/>
              <a:gd name="T51" fmla="*/ 12 h 23"/>
              <a:gd name="T52" fmla="*/ 0 w 1"/>
              <a:gd name="T53" fmla="*/ 12 h 23"/>
              <a:gd name="T54" fmla="*/ 0 w 1"/>
              <a:gd name="T55" fmla="*/ 11 h 23"/>
              <a:gd name="T56" fmla="*/ 0 w 1"/>
              <a:gd name="T57" fmla="*/ 11 h 23"/>
              <a:gd name="T58" fmla="*/ 0 w 1"/>
              <a:gd name="T59" fmla="*/ 11 h 23"/>
              <a:gd name="T60" fmla="*/ 0 w 1"/>
              <a:gd name="T61" fmla="*/ 10 h 23"/>
              <a:gd name="T62" fmla="*/ 0 w 1"/>
              <a:gd name="T63" fmla="*/ 10 h 23"/>
              <a:gd name="T64" fmla="*/ 0 w 1"/>
              <a:gd name="T65" fmla="*/ 9 h 23"/>
              <a:gd name="T66" fmla="*/ 0 w 1"/>
              <a:gd name="T67" fmla="*/ 9 h 23"/>
              <a:gd name="T68" fmla="*/ 0 w 1"/>
              <a:gd name="T69" fmla="*/ 9 h 23"/>
              <a:gd name="T70" fmla="*/ 0 w 1"/>
              <a:gd name="T71" fmla="*/ 8 h 23"/>
              <a:gd name="T72" fmla="*/ 0 w 1"/>
              <a:gd name="T73" fmla="*/ 8 h 23"/>
              <a:gd name="T74" fmla="*/ 0 w 1"/>
              <a:gd name="T75" fmla="*/ 8 h 23"/>
              <a:gd name="T76" fmla="*/ 0 w 1"/>
              <a:gd name="T77" fmla="*/ 7 h 23"/>
              <a:gd name="T78" fmla="*/ 0 w 1"/>
              <a:gd name="T79" fmla="*/ 6 h 23"/>
              <a:gd name="T80" fmla="*/ 0 w 1"/>
              <a:gd name="T81" fmla="*/ 6 h 23"/>
              <a:gd name="T82" fmla="*/ 0 w 1"/>
              <a:gd name="T83" fmla="*/ 6 h 23"/>
              <a:gd name="T84" fmla="*/ 0 w 1"/>
              <a:gd name="T85" fmla="*/ 5 h 23"/>
              <a:gd name="T86" fmla="*/ 0 w 1"/>
              <a:gd name="T87" fmla="*/ 5 h 23"/>
              <a:gd name="T88" fmla="*/ 0 w 1"/>
              <a:gd name="T89" fmla="*/ 5 h 23"/>
              <a:gd name="T90" fmla="*/ 0 w 1"/>
              <a:gd name="T91" fmla="*/ 4 h 23"/>
              <a:gd name="T92" fmla="*/ 0 w 1"/>
              <a:gd name="T93" fmla="*/ 4 h 23"/>
              <a:gd name="T94" fmla="*/ 0 w 1"/>
              <a:gd name="T95" fmla="*/ 3 h 23"/>
              <a:gd name="T96" fmla="*/ 0 w 1"/>
              <a:gd name="T97" fmla="*/ 3 h 23"/>
              <a:gd name="T98" fmla="*/ 0 w 1"/>
              <a:gd name="T99" fmla="*/ 3 h 23"/>
              <a:gd name="T100" fmla="*/ 0 w 1"/>
              <a:gd name="T101" fmla="*/ 2 h 23"/>
              <a:gd name="T102" fmla="*/ 0 w 1"/>
              <a:gd name="T103" fmla="*/ 1 h 23"/>
              <a:gd name="T104" fmla="*/ 0 w 1"/>
              <a:gd name="T105" fmla="*/ 1 h 23"/>
              <a:gd name="T106" fmla="*/ 0 w 1"/>
              <a:gd name="T107" fmla="*/ 1 h 23"/>
              <a:gd name="T108" fmla="*/ 0 w 1"/>
              <a:gd name="T109" fmla="*/ 0 h 23"/>
              <a:gd name="T110" fmla="*/ 0 w 1"/>
              <a:gd name="T11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" h="23">
                <a:moveTo>
                  <a:pt x="1" y="23"/>
                </a:moveTo>
                <a:cubicBezTo>
                  <a:pt x="1" y="23"/>
                  <a:pt x="1" y="23"/>
                  <a:pt x="1" y="23"/>
                </a:cubicBezTo>
                <a:cubicBezTo>
                  <a:pt x="1" y="23"/>
                  <a:pt x="1" y="23"/>
                  <a:pt x="1" y="23"/>
                </a:cubicBezTo>
                <a:moveTo>
                  <a:pt x="1" y="23"/>
                </a:moveTo>
                <a:cubicBezTo>
                  <a:pt x="1" y="23"/>
                  <a:pt x="1" y="23"/>
                  <a:pt x="1" y="23"/>
                </a:cubicBezTo>
                <a:cubicBezTo>
                  <a:pt x="1" y="23"/>
                  <a:pt x="1" y="23"/>
                  <a:pt x="1" y="23"/>
                </a:cubicBezTo>
                <a:moveTo>
                  <a:pt x="1" y="22"/>
                </a:moveTo>
                <a:cubicBezTo>
                  <a:pt x="1" y="22"/>
                  <a:pt x="1" y="22"/>
                  <a:pt x="1" y="22"/>
                </a:cubicBezTo>
                <a:cubicBezTo>
                  <a:pt x="1" y="22"/>
                  <a:pt x="1" y="22"/>
                  <a:pt x="1" y="22"/>
                </a:cubicBezTo>
                <a:moveTo>
                  <a:pt x="1" y="22"/>
                </a:moveTo>
                <a:cubicBezTo>
                  <a:pt x="1" y="22"/>
                  <a:pt x="1" y="22"/>
                  <a:pt x="1" y="22"/>
                </a:cubicBezTo>
                <a:cubicBezTo>
                  <a:pt x="1" y="22"/>
                  <a:pt x="1" y="22"/>
                  <a:pt x="1" y="22"/>
                </a:cubicBezTo>
                <a:moveTo>
                  <a:pt x="1" y="21"/>
                </a:moveTo>
                <a:cubicBezTo>
                  <a:pt x="1" y="21"/>
                  <a:pt x="1" y="21"/>
                  <a:pt x="1" y="21"/>
                </a:cubicBezTo>
                <a:cubicBezTo>
                  <a:pt x="1" y="21"/>
                  <a:pt x="1" y="21"/>
                  <a:pt x="1" y="21"/>
                </a:cubicBezTo>
                <a:moveTo>
                  <a:pt x="1" y="21"/>
                </a:moveTo>
                <a:cubicBezTo>
                  <a:pt x="1" y="21"/>
                  <a:pt x="1" y="21"/>
                  <a:pt x="1" y="21"/>
                </a:cubicBezTo>
                <a:cubicBezTo>
                  <a:pt x="1" y="21"/>
                  <a:pt x="1" y="21"/>
                  <a:pt x="1" y="21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7"/>
                </a:moveTo>
                <a:cubicBezTo>
                  <a:pt x="0" y="17"/>
                  <a:pt x="0" y="18"/>
                  <a:pt x="0" y="18"/>
                </a:cubicBezTo>
                <a:cubicBezTo>
                  <a:pt x="0" y="18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5"/>
                </a:moveTo>
                <a:cubicBezTo>
                  <a:pt x="0" y="15"/>
                  <a:pt x="0" y="15"/>
                  <a:pt x="0" y="16"/>
                </a:cubicBezTo>
                <a:cubicBezTo>
                  <a:pt x="0" y="15"/>
                  <a:pt x="0" y="15"/>
                  <a:pt x="0" y="15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4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2"/>
                </a:moveTo>
                <a:cubicBezTo>
                  <a:pt x="0" y="12"/>
                  <a:pt x="0" y="13"/>
                  <a:pt x="0" y="13"/>
                </a:cubicBezTo>
                <a:cubicBezTo>
                  <a:pt x="0" y="13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1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0"/>
                </a:moveTo>
                <a:cubicBezTo>
                  <a:pt x="0" y="10"/>
                  <a:pt x="0" y="10"/>
                  <a:pt x="0" y="11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9"/>
                </a:moveTo>
                <a:cubicBezTo>
                  <a:pt x="0" y="9"/>
                  <a:pt x="0" y="10"/>
                  <a:pt x="0" y="10"/>
                </a:cubicBezTo>
                <a:cubicBezTo>
                  <a:pt x="0" y="10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7"/>
                </a:moveTo>
                <a:cubicBezTo>
                  <a:pt x="0" y="7"/>
                  <a:pt x="0" y="7"/>
                  <a:pt x="0" y="8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6"/>
                </a:moveTo>
                <a:cubicBezTo>
                  <a:pt x="0" y="6"/>
                  <a:pt x="0" y="6"/>
                  <a:pt x="0" y="7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3"/>
                </a:moveTo>
                <a:cubicBezTo>
                  <a:pt x="0" y="3"/>
                  <a:pt x="0" y="4"/>
                  <a:pt x="0" y="4"/>
                </a:cubicBezTo>
                <a:cubicBezTo>
                  <a:pt x="0" y="4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78">
            <a:extLst>
              <a:ext uri="{FF2B5EF4-FFF2-40B4-BE49-F238E27FC236}">
                <a16:creationId xmlns="" xmlns:a16="http://schemas.microsoft.com/office/drawing/2014/main" id="{EE094DFE-E64E-4C86-9DC2-6B415C565A92}"/>
              </a:ext>
            </a:extLst>
          </p:cNvPr>
          <p:cNvSpPr>
            <a:spLocks noEditPoints="1"/>
          </p:cNvSpPr>
          <p:nvPr/>
        </p:nvSpPr>
        <p:spPr bwMode="auto">
          <a:xfrm>
            <a:off x="1980388" y="4198034"/>
            <a:ext cx="44450" cy="134938"/>
          </a:xfrm>
          <a:custGeom>
            <a:avLst/>
            <a:gdLst>
              <a:gd name="T0" fmla="*/ 18 w 18"/>
              <a:gd name="T1" fmla="*/ 55 h 55"/>
              <a:gd name="T2" fmla="*/ 18 w 18"/>
              <a:gd name="T3" fmla="*/ 55 h 55"/>
              <a:gd name="T4" fmla="*/ 18 w 18"/>
              <a:gd name="T5" fmla="*/ 55 h 55"/>
              <a:gd name="T6" fmla="*/ 18 w 18"/>
              <a:gd name="T7" fmla="*/ 55 h 55"/>
              <a:gd name="T8" fmla="*/ 18 w 18"/>
              <a:gd name="T9" fmla="*/ 55 h 55"/>
              <a:gd name="T10" fmla="*/ 18 w 18"/>
              <a:gd name="T11" fmla="*/ 55 h 55"/>
              <a:gd name="T12" fmla="*/ 17 w 18"/>
              <a:gd name="T13" fmla="*/ 55 h 55"/>
              <a:gd name="T14" fmla="*/ 18 w 18"/>
              <a:gd name="T15" fmla="*/ 55 h 55"/>
              <a:gd name="T16" fmla="*/ 17 w 18"/>
              <a:gd name="T17" fmla="*/ 55 h 55"/>
              <a:gd name="T18" fmla="*/ 0 w 18"/>
              <a:gd name="T19" fmla="*/ 1 h 55"/>
              <a:gd name="T20" fmla="*/ 17 w 18"/>
              <a:gd name="T21" fmla="*/ 55 h 55"/>
              <a:gd name="T22" fmla="*/ 0 w 18"/>
              <a:gd name="T23" fmla="*/ 1 h 55"/>
              <a:gd name="T24" fmla="*/ 0 w 18"/>
              <a:gd name="T25" fmla="*/ 1 h 55"/>
              <a:gd name="T26" fmla="*/ 0 w 18"/>
              <a:gd name="T27" fmla="*/ 1 h 55"/>
              <a:gd name="T28" fmla="*/ 0 w 18"/>
              <a:gd name="T29" fmla="*/ 1 h 55"/>
              <a:gd name="T30" fmla="*/ 0 w 18"/>
              <a:gd name="T31" fmla="*/ 1 h 55"/>
              <a:gd name="T32" fmla="*/ 0 w 18"/>
              <a:gd name="T33" fmla="*/ 1 h 55"/>
              <a:gd name="T34" fmla="*/ 0 w 18"/>
              <a:gd name="T35" fmla="*/ 1 h 55"/>
              <a:gd name="T36" fmla="*/ 0 w 18"/>
              <a:gd name="T37" fmla="*/ 0 h 55"/>
              <a:gd name="T38" fmla="*/ 0 w 18"/>
              <a:gd name="T39" fmla="*/ 1 h 55"/>
              <a:gd name="T40" fmla="*/ 0 w 18"/>
              <a:gd name="T41" fmla="*/ 1 h 55"/>
              <a:gd name="T42" fmla="*/ 0 w 18"/>
              <a:gd name="T43" fmla="*/ 0 h 55"/>
              <a:gd name="T44" fmla="*/ 0 w 18"/>
              <a:gd name="T45" fmla="*/ 0 h 55"/>
              <a:gd name="T46" fmla="*/ 0 w 18"/>
              <a:gd name="T47" fmla="*/ 0 h 55"/>
              <a:gd name="T48" fmla="*/ 0 w 18"/>
              <a:gd name="T49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8" h="55">
                <a:moveTo>
                  <a:pt x="18" y="55"/>
                </a:moveTo>
                <a:cubicBezTo>
                  <a:pt x="18" y="55"/>
                  <a:pt x="18" y="55"/>
                  <a:pt x="18" y="55"/>
                </a:cubicBezTo>
                <a:cubicBezTo>
                  <a:pt x="18" y="55"/>
                  <a:pt x="18" y="55"/>
                  <a:pt x="18" y="55"/>
                </a:cubicBezTo>
                <a:moveTo>
                  <a:pt x="18" y="55"/>
                </a:moveTo>
                <a:cubicBezTo>
                  <a:pt x="18" y="55"/>
                  <a:pt x="18" y="55"/>
                  <a:pt x="18" y="55"/>
                </a:cubicBezTo>
                <a:cubicBezTo>
                  <a:pt x="18" y="55"/>
                  <a:pt x="18" y="55"/>
                  <a:pt x="18" y="55"/>
                </a:cubicBezTo>
                <a:moveTo>
                  <a:pt x="17" y="55"/>
                </a:moveTo>
                <a:cubicBezTo>
                  <a:pt x="17" y="55"/>
                  <a:pt x="18" y="55"/>
                  <a:pt x="18" y="55"/>
                </a:cubicBezTo>
                <a:cubicBezTo>
                  <a:pt x="18" y="55"/>
                  <a:pt x="17" y="55"/>
                  <a:pt x="17" y="55"/>
                </a:cubicBezTo>
                <a:moveTo>
                  <a:pt x="0" y="1"/>
                </a:moveTo>
                <a:cubicBezTo>
                  <a:pt x="0" y="21"/>
                  <a:pt x="7" y="40"/>
                  <a:pt x="17" y="55"/>
                </a:cubicBezTo>
                <a:cubicBezTo>
                  <a:pt x="7" y="40"/>
                  <a:pt x="0" y="2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86">
            <a:extLst>
              <a:ext uri="{FF2B5EF4-FFF2-40B4-BE49-F238E27FC236}">
                <a16:creationId xmlns="" xmlns:a16="http://schemas.microsoft.com/office/drawing/2014/main" id="{1A09765C-168A-4C6B-9EFF-83EAEB699511}"/>
              </a:ext>
            </a:extLst>
          </p:cNvPr>
          <p:cNvSpPr>
            <a:spLocks noEditPoints="1"/>
          </p:cNvSpPr>
          <p:nvPr/>
        </p:nvSpPr>
        <p:spPr bwMode="auto">
          <a:xfrm>
            <a:off x="2691588" y="5414059"/>
            <a:ext cx="9525" cy="117475"/>
          </a:xfrm>
          <a:custGeom>
            <a:avLst/>
            <a:gdLst>
              <a:gd name="T0" fmla="*/ 3 w 4"/>
              <a:gd name="T1" fmla="*/ 47 h 48"/>
              <a:gd name="T2" fmla="*/ 3 w 4"/>
              <a:gd name="T3" fmla="*/ 47 h 48"/>
              <a:gd name="T4" fmla="*/ 2 w 4"/>
              <a:gd name="T5" fmla="*/ 47 h 48"/>
              <a:gd name="T6" fmla="*/ 2 w 4"/>
              <a:gd name="T7" fmla="*/ 46 h 48"/>
              <a:gd name="T8" fmla="*/ 2 w 4"/>
              <a:gd name="T9" fmla="*/ 46 h 48"/>
              <a:gd name="T10" fmla="*/ 0 w 4"/>
              <a:gd name="T11" fmla="*/ 23 h 48"/>
              <a:gd name="T12" fmla="*/ 0 w 4"/>
              <a:gd name="T13" fmla="*/ 22 h 48"/>
              <a:gd name="T14" fmla="*/ 0 w 4"/>
              <a:gd name="T15" fmla="*/ 22 h 48"/>
              <a:gd name="T16" fmla="*/ 0 w 4"/>
              <a:gd name="T17" fmla="*/ 22 h 48"/>
              <a:gd name="T18" fmla="*/ 0 w 4"/>
              <a:gd name="T19" fmla="*/ 22 h 48"/>
              <a:gd name="T20" fmla="*/ 0 w 4"/>
              <a:gd name="T21" fmla="*/ 21 h 48"/>
              <a:gd name="T22" fmla="*/ 0 w 4"/>
              <a:gd name="T23" fmla="*/ 20 h 48"/>
              <a:gd name="T24" fmla="*/ 0 w 4"/>
              <a:gd name="T25" fmla="*/ 20 h 48"/>
              <a:gd name="T26" fmla="*/ 0 w 4"/>
              <a:gd name="T27" fmla="*/ 20 h 48"/>
              <a:gd name="T28" fmla="*/ 0 w 4"/>
              <a:gd name="T29" fmla="*/ 19 h 48"/>
              <a:gd name="T30" fmla="*/ 0 w 4"/>
              <a:gd name="T31" fmla="*/ 19 h 48"/>
              <a:gd name="T32" fmla="*/ 0 w 4"/>
              <a:gd name="T33" fmla="*/ 19 h 48"/>
              <a:gd name="T34" fmla="*/ 0 w 4"/>
              <a:gd name="T35" fmla="*/ 18 h 48"/>
              <a:gd name="T36" fmla="*/ 0 w 4"/>
              <a:gd name="T37" fmla="*/ 18 h 48"/>
              <a:gd name="T38" fmla="*/ 0 w 4"/>
              <a:gd name="T39" fmla="*/ 18 h 48"/>
              <a:gd name="T40" fmla="*/ 1 w 4"/>
              <a:gd name="T41" fmla="*/ 17 h 48"/>
              <a:gd name="T42" fmla="*/ 1 w 4"/>
              <a:gd name="T43" fmla="*/ 17 h 48"/>
              <a:gd name="T44" fmla="*/ 1 w 4"/>
              <a:gd name="T45" fmla="*/ 16 h 48"/>
              <a:gd name="T46" fmla="*/ 1 w 4"/>
              <a:gd name="T47" fmla="*/ 15 h 48"/>
              <a:gd name="T48" fmla="*/ 1 w 4"/>
              <a:gd name="T49" fmla="*/ 15 h 48"/>
              <a:gd name="T50" fmla="*/ 1 w 4"/>
              <a:gd name="T51" fmla="*/ 15 h 48"/>
              <a:gd name="T52" fmla="*/ 1 w 4"/>
              <a:gd name="T53" fmla="*/ 14 h 48"/>
              <a:gd name="T54" fmla="*/ 1 w 4"/>
              <a:gd name="T55" fmla="*/ 14 h 48"/>
              <a:gd name="T56" fmla="*/ 1 w 4"/>
              <a:gd name="T57" fmla="*/ 14 h 48"/>
              <a:gd name="T58" fmla="*/ 1 w 4"/>
              <a:gd name="T59" fmla="*/ 13 h 48"/>
              <a:gd name="T60" fmla="*/ 1 w 4"/>
              <a:gd name="T61" fmla="*/ 13 h 48"/>
              <a:gd name="T62" fmla="*/ 1 w 4"/>
              <a:gd name="T63" fmla="*/ 11 h 48"/>
              <a:gd name="T64" fmla="*/ 1 w 4"/>
              <a:gd name="T65" fmla="*/ 11 h 48"/>
              <a:gd name="T66" fmla="*/ 1 w 4"/>
              <a:gd name="T67" fmla="*/ 11 h 48"/>
              <a:gd name="T68" fmla="*/ 1 w 4"/>
              <a:gd name="T69" fmla="*/ 10 h 48"/>
              <a:gd name="T70" fmla="*/ 1 w 4"/>
              <a:gd name="T71" fmla="*/ 10 h 48"/>
              <a:gd name="T72" fmla="*/ 1 w 4"/>
              <a:gd name="T73" fmla="*/ 10 h 48"/>
              <a:gd name="T74" fmla="*/ 2 w 4"/>
              <a:gd name="T75" fmla="*/ 9 h 48"/>
              <a:gd name="T76" fmla="*/ 2 w 4"/>
              <a:gd name="T77" fmla="*/ 8 h 48"/>
              <a:gd name="T78" fmla="*/ 2 w 4"/>
              <a:gd name="T79" fmla="*/ 8 h 48"/>
              <a:gd name="T80" fmla="*/ 2 w 4"/>
              <a:gd name="T81" fmla="*/ 8 h 48"/>
              <a:gd name="T82" fmla="*/ 2 w 4"/>
              <a:gd name="T83" fmla="*/ 7 h 48"/>
              <a:gd name="T84" fmla="*/ 2 w 4"/>
              <a:gd name="T85" fmla="*/ 7 h 48"/>
              <a:gd name="T86" fmla="*/ 2 w 4"/>
              <a:gd name="T87" fmla="*/ 6 h 48"/>
              <a:gd name="T88" fmla="*/ 2 w 4"/>
              <a:gd name="T89" fmla="*/ 5 h 48"/>
              <a:gd name="T90" fmla="*/ 2 w 4"/>
              <a:gd name="T91" fmla="*/ 5 h 48"/>
              <a:gd name="T92" fmla="*/ 2 w 4"/>
              <a:gd name="T93" fmla="*/ 5 h 48"/>
              <a:gd name="T94" fmla="*/ 3 w 4"/>
              <a:gd name="T95" fmla="*/ 4 h 48"/>
              <a:gd name="T96" fmla="*/ 3 w 4"/>
              <a:gd name="T97" fmla="*/ 4 h 48"/>
              <a:gd name="T98" fmla="*/ 3 w 4"/>
              <a:gd name="T99" fmla="*/ 4 h 48"/>
              <a:gd name="T100" fmla="*/ 3 w 4"/>
              <a:gd name="T101" fmla="*/ 3 h 48"/>
              <a:gd name="T102" fmla="*/ 3 w 4"/>
              <a:gd name="T103" fmla="*/ 3 h 48"/>
              <a:gd name="T104" fmla="*/ 3 w 4"/>
              <a:gd name="T105" fmla="*/ 3 h 48"/>
              <a:gd name="T106" fmla="*/ 3 w 4"/>
              <a:gd name="T107" fmla="*/ 2 h 48"/>
              <a:gd name="T108" fmla="*/ 3 w 4"/>
              <a:gd name="T109" fmla="*/ 2 h 48"/>
              <a:gd name="T110" fmla="*/ 3 w 4"/>
              <a:gd name="T111" fmla="*/ 1 h 48"/>
              <a:gd name="T112" fmla="*/ 3 w 4"/>
              <a:gd name="T113" fmla="*/ 1 h 48"/>
              <a:gd name="T114" fmla="*/ 4 w 4"/>
              <a:gd name="T115" fmla="*/ 1 h 48"/>
              <a:gd name="T116" fmla="*/ 4 w 4"/>
              <a:gd name="T11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" h="48">
                <a:moveTo>
                  <a:pt x="3" y="48"/>
                </a:moveTo>
                <a:cubicBezTo>
                  <a:pt x="3" y="48"/>
                  <a:pt x="3" y="48"/>
                  <a:pt x="3" y="48"/>
                </a:cubicBezTo>
                <a:cubicBezTo>
                  <a:pt x="3" y="48"/>
                  <a:pt x="3" y="48"/>
                  <a:pt x="3" y="48"/>
                </a:cubicBezTo>
                <a:moveTo>
                  <a:pt x="3" y="47"/>
                </a:moveTo>
                <a:cubicBezTo>
                  <a:pt x="3" y="47"/>
                  <a:pt x="3" y="47"/>
                  <a:pt x="3" y="47"/>
                </a:cubicBezTo>
                <a:cubicBezTo>
                  <a:pt x="3" y="47"/>
                  <a:pt x="3" y="47"/>
                  <a:pt x="3" y="47"/>
                </a:cubicBezTo>
                <a:moveTo>
                  <a:pt x="2" y="47"/>
                </a:moveTo>
                <a:cubicBezTo>
                  <a:pt x="3" y="47"/>
                  <a:pt x="3" y="47"/>
                  <a:pt x="3" y="47"/>
                </a:cubicBezTo>
                <a:cubicBezTo>
                  <a:pt x="3" y="47"/>
                  <a:pt x="3" y="47"/>
                  <a:pt x="2" y="47"/>
                </a:cubicBezTo>
                <a:moveTo>
                  <a:pt x="2" y="47"/>
                </a:moveTo>
                <a:cubicBezTo>
                  <a:pt x="2" y="47"/>
                  <a:pt x="2" y="47"/>
                  <a:pt x="2" y="47"/>
                </a:cubicBezTo>
                <a:cubicBezTo>
                  <a:pt x="2" y="47"/>
                  <a:pt x="2" y="47"/>
                  <a:pt x="2" y="47"/>
                </a:cubicBezTo>
                <a:moveTo>
                  <a:pt x="2" y="46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6"/>
                </a:cubicBezTo>
                <a:moveTo>
                  <a:pt x="2" y="46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6"/>
                </a:cubicBezTo>
                <a:moveTo>
                  <a:pt x="2" y="45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5"/>
                </a:cubicBezTo>
                <a:moveTo>
                  <a:pt x="0" y="23"/>
                </a:moveTo>
                <a:cubicBezTo>
                  <a:pt x="0" y="31"/>
                  <a:pt x="1" y="38"/>
                  <a:pt x="2" y="45"/>
                </a:cubicBezTo>
                <a:cubicBezTo>
                  <a:pt x="1" y="38"/>
                  <a:pt x="0" y="31"/>
                  <a:pt x="0" y="23"/>
                </a:cubicBezTo>
                <a:moveTo>
                  <a:pt x="0" y="23"/>
                </a:move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3"/>
                  <a:pt x="0" y="23"/>
                </a:cubicBezTo>
                <a:moveTo>
                  <a:pt x="0" y="22"/>
                </a:moveTo>
                <a:cubicBezTo>
                  <a:pt x="0" y="22"/>
                  <a:pt x="0" y="22"/>
                  <a:pt x="0" y="2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3"/>
                  <a:pt x="0" y="22"/>
                </a:cubicBezTo>
                <a:cubicBezTo>
                  <a:pt x="0" y="22"/>
                  <a:pt x="0" y="22"/>
                  <a:pt x="0" y="22"/>
                </a:cubicBezTo>
                <a:moveTo>
                  <a:pt x="0" y="22"/>
                </a:move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0" y="22"/>
                  <a:pt x="0" y="22"/>
                </a:cubicBezTo>
                <a:moveTo>
                  <a:pt x="0" y="22"/>
                </a:move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0" y="22"/>
                  <a:pt x="0" y="22"/>
                </a:cubicBezTo>
                <a:moveTo>
                  <a:pt x="0" y="21"/>
                </a:moveTo>
                <a:cubicBezTo>
                  <a:pt x="0" y="21"/>
                  <a:pt x="0" y="21"/>
                  <a:pt x="0" y="22"/>
                </a:cubicBezTo>
                <a:cubicBezTo>
                  <a:pt x="0" y="21"/>
                  <a:pt x="0" y="21"/>
                  <a:pt x="0" y="21"/>
                </a:cubicBezTo>
                <a:moveTo>
                  <a:pt x="0" y="21"/>
                </a:move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21"/>
                  <a:pt x="0" y="21"/>
                </a:cubicBezTo>
                <a:moveTo>
                  <a:pt x="0" y="21"/>
                </a:move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21"/>
                  <a:pt x="0" y="21"/>
                </a:cubicBezTo>
                <a:moveTo>
                  <a:pt x="0" y="20"/>
                </a:move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21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19"/>
                </a:moveTo>
                <a:cubicBezTo>
                  <a:pt x="0" y="19"/>
                  <a:pt x="0" y="19"/>
                  <a:pt x="0" y="20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8"/>
                </a:moveTo>
                <a:cubicBezTo>
                  <a:pt x="0" y="18"/>
                  <a:pt x="0" y="19"/>
                  <a:pt x="0" y="19"/>
                </a:cubicBezTo>
                <a:cubicBezTo>
                  <a:pt x="0" y="19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1" y="17"/>
                </a:moveTo>
                <a:cubicBezTo>
                  <a:pt x="1" y="17"/>
                  <a:pt x="0" y="17"/>
                  <a:pt x="0" y="17"/>
                </a:cubicBezTo>
                <a:cubicBezTo>
                  <a:pt x="0" y="17"/>
                  <a:pt x="1" y="17"/>
                  <a:pt x="1" y="17"/>
                </a:cubicBezTo>
                <a:moveTo>
                  <a:pt x="1" y="17"/>
                </a:moveTo>
                <a:cubicBezTo>
                  <a:pt x="1" y="17"/>
                  <a:pt x="1" y="17"/>
                  <a:pt x="1" y="17"/>
                </a:cubicBezTo>
                <a:cubicBezTo>
                  <a:pt x="1" y="17"/>
                  <a:pt x="1" y="17"/>
                  <a:pt x="1" y="17"/>
                </a:cubicBezTo>
                <a:moveTo>
                  <a:pt x="1" y="16"/>
                </a:moveTo>
                <a:cubicBezTo>
                  <a:pt x="1" y="16"/>
                  <a:pt x="1" y="17"/>
                  <a:pt x="1" y="17"/>
                </a:cubicBezTo>
                <a:cubicBezTo>
                  <a:pt x="1" y="17"/>
                  <a:pt x="1" y="16"/>
                  <a:pt x="1" y="16"/>
                </a:cubicBezTo>
                <a:moveTo>
                  <a:pt x="1" y="16"/>
                </a:moveTo>
                <a:cubicBezTo>
                  <a:pt x="1" y="16"/>
                  <a:pt x="1" y="16"/>
                  <a:pt x="1" y="16"/>
                </a:cubicBezTo>
                <a:cubicBezTo>
                  <a:pt x="1" y="16"/>
                  <a:pt x="1" y="16"/>
                  <a:pt x="1" y="16"/>
                </a:cubicBezTo>
                <a:moveTo>
                  <a:pt x="1" y="15"/>
                </a:moveTo>
                <a:cubicBezTo>
                  <a:pt x="1" y="15"/>
                  <a:pt x="1" y="16"/>
                  <a:pt x="1" y="16"/>
                </a:cubicBezTo>
                <a:cubicBezTo>
                  <a:pt x="1" y="16"/>
                  <a:pt x="1" y="15"/>
                  <a:pt x="1" y="15"/>
                </a:cubicBezTo>
                <a:moveTo>
                  <a:pt x="1" y="15"/>
                </a:moveTo>
                <a:cubicBezTo>
                  <a:pt x="1" y="15"/>
                  <a:pt x="1" y="15"/>
                  <a:pt x="1" y="15"/>
                </a:cubicBezTo>
                <a:cubicBezTo>
                  <a:pt x="1" y="15"/>
                  <a:pt x="1" y="15"/>
                  <a:pt x="1" y="15"/>
                </a:cubicBezTo>
                <a:moveTo>
                  <a:pt x="1" y="15"/>
                </a:moveTo>
                <a:cubicBezTo>
                  <a:pt x="1" y="15"/>
                  <a:pt x="1" y="15"/>
                  <a:pt x="1" y="15"/>
                </a:cubicBezTo>
                <a:cubicBezTo>
                  <a:pt x="1" y="15"/>
                  <a:pt x="1" y="15"/>
                  <a:pt x="1" y="15"/>
                </a:cubicBezTo>
                <a:moveTo>
                  <a:pt x="1" y="14"/>
                </a:moveTo>
                <a:cubicBezTo>
                  <a:pt x="1" y="14"/>
                  <a:pt x="1" y="14"/>
                  <a:pt x="1" y="15"/>
                </a:cubicBezTo>
                <a:cubicBezTo>
                  <a:pt x="1" y="14"/>
                  <a:pt x="1" y="14"/>
                  <a:pt x="1" y="14"/>
                </a:cubicBezTo>
                <a:moveTo>
                  <a:pt x="1" y="14"/>
                </a:moveTo>
                <a:cubicBezTo>
                  <a:pt x="1" y="14"/>
                  <a:pt x="1" y="14"/>
                  <a:pt x="1" y="14"/>
                </a:cubicBezTo>
                <a:cubicBezTo>
                  <a:pt x="1" y="14"/>
                  <a:pt x="1" y="14"/>
                  <a:pt x="1" y="14"/>
                </a:cubicBezTo>
                <a:moveTo>
                  <a:pt x="1" y="14"/>
                </a:moveTo>
                <a:cubicBezTo>
                  <a:pt x="1" y="14"/>
                  <a:pt x="1" y="14"/>
                  <a:pt x="1" y="14"/>
                </a:cubicBezTo>
                <a:cubicBezTo>
                  <a:pt x="1" y="14"/>
                  <a:pt x="1" y="14"/>
                  <a:pt x="1" y="14"/>
                </a:cubicBezTo>
                <a:moveTo>
                  <a:pt x="1" y="14"/>
                </a:moveTo>
                <a:cubicBezTo>
                  <a:pt x="1" y="14"/>
                  <a:pt x="1" y="14"/>
                  <a:pt x="1" y="14"/>
                </a:cubicBezTo>
                <a:cubicBezTo>
                  <a:pt x="1" y="14"/>
                  <a:pt x="1" y="14"/>
                  <a:pt x="1" y="14"/>
                </a:cubicBezTo>
                <a:moveTo>
                  <a:pt x="1" y="13"/>
                </a:move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1" y="13"/>
                  <a:pt x="1" y="13"/>
                </a:cubicBezTo>
                <a:moveTo>
                  <a:pt x="1" y="13"/>
                </a:move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1" y="13"/>
                  <a:pt x="1" y="13"/>
                </a:cubicBezTo>
                <a:moveTo>
                  <a:pt x="1" y="12"/>
                </a:moveTo>
                <a:cubicBezTo>
                  <a:pt x="1" y="12"/>
                  <a:pt x="1" y="13"/>
                  <a:pt x="1" y="13"/>
                </a:cubicBezTo>
                <a:cubicBezTo>
                  <a:pt x="1" y="13"/>
                  <a:pt x="1" y="12"/>
                  <a:pt x="1" y="12"/>
                </a:cubicBezTo>
                <a:moveTo>
                  <a:pt x="1" y="11"/>
                </a:moveTo>
                <a:cubicBezTo>
                  <a:pt x="1" y="12"/>
                  <a:pt x="1" y="12"/>
                  <a:pt x="1" y="12"/>
                </a:cubicBezTo>
                <a:cubicBezTo>
                  <a:pt x="1" y="12"/>
                  <a:pt x="1" y="12"/>
                  <a:pt x="1" y="11"/>
                </a:cubicBezTo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moveTo>
                  <a:pt x="1" y="10"/>
                </a:moveTo>
                <a:cubicBezTo>
                  <a:pt x="1" y="10"/>
                  <a:pt x="1" y="11"/>
                  <a:pt x="1" y="11"/>
                </a:cubicBezTo>
                <a:cubicBezTo>
                  <a:pt x="1" y="11"/>
                  <a:pt x="1" y="10"/>
                  <a:pt x="1" y="10"/>
                </a:cubicBezTo>
                <a:moveTo>
                  <a:pt x="1" y="10"/>
                </a:moveTo>
                <a:cubicBezTo>
                  <a:pt x="1" y="10"/>
                  <a:pt x="1" y="10"/>
                  <a:pt x="1" y="10"/>
                </a:cubicBezTo>
                <a:cubicBezTo>
                  <a:pt x="1" y="10"/>
                  <a:pt x="1" y="10"/>
                  <a:pt x="1" y="10"/>
                </a:cubicBezTo>
                <a:moveTo>
                  <a:pt x="1" y="10"/>
                </a:moveTo>
                <a:cubicBezTo>
                  <a:pt x="1" y="10"/>
                  <a:pt x="1" y="10"/>
                  <a:pt x="1" y="10"/>
                </a:cubicBezTo>
                <a:cubicBezTo>
                  <a:pt x="1" y="10"/>
                  <a:pt x="1" y="10"/>
                  <a:pt x="1" y="10"/>
                </a:cubicBezTo>
                <a:moveTo>
                  <a:pt x="2" y="9"/>
                </a:moveTo>
                <a:cubicBezTo>
                  <a:pt x="2" y="10"/>
                  <a:pt x="1" y="10"/>
                  <a:pt x="1" y="10"/>
                </a:cubicBezTo>
                <a:cubicBezTo>
                  <a:pt x="1" y="10"/>
                  <a:pt x="2" y="10"/>
                  <a:pt x="2" y="9"/>
                </a:cubicBezTo>
                <a:moveTo>
                  <a:pt x="2" y="9"/>
                </a:move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2" y="9"/>
                </a:cubicBezTo>
                <a:moveTo>
                  <a:pt x="2" y="8"/>
                </a:moveTo>
                <a:cubicBezTo>
                  <a:pt x="2" y="8"/>
                  <a:pt x="2" y="9"/>
                  <a:pt x="2" y="9"/>
                </a:cubicBezTo>
                <a:cubicBezTo>
                  <a:pt x="2" y="9"/>
                  <a:pt x="2" y="8"/>
                  <a:pt x="2" y="8"/>
                </a:cubicBezTo>
                <a:moveTo>
                  <a:pt x="2" y="8"/>
                </a:move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moveTo>
                  <a:pt x="2" y="8"/>
                </a:move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moveTo>
                  <a:pt x="2" y="8"/>
                </a:move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6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5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3" y="4"/>
                </a:moveTo>
                <a:cubicBezTo>
                  <a:pt x="3" y="5"/>
                  <a:pt x="3" y="5"/>
                  <a:pt x="3" y="5"/>
                </a:cubicBezTo>
                <a:cubicBezTo>
                  <a:pt x="3" y="5"/>
                  <a:pt x="3" y="5"/>
                  <a:pt x="3" y="4"/>
                </a:cubicBezTo>
                <a:moveTo>
                  <a:pt x="3" y="4"/>
                </a:moveTo>
                <a:cubicBezTo>
                  <a:pt x="3" y="4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moveTo>
                  <a:pt x="3" y="4"/>
                </a:moveTo>
                <a:cubicBezTo>
                  <a:pt x="3" y="4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moveTo>
                  <a:pt x="3" y="4"/>
                </a:moveTo>
                <a:cubicBezTo>
                  <a:pt x="3" y="4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moveTo>
                  <a:pt x="3" y="3"/>
                </a:moveTo>
                <a:cubicBezTo>
                  <a:pt x="3" y="3"/>
                  <a:pt x="3" y="4"/>
                  <a:pt x="3" y="4"/>
                </a:cubicBezTo>
                <a:cubicBezTo>
                  <a:pt x="3" y="4"/>
                  <a:pt x="3" y="3"/>
                  <a:pt x="3" y="3"/>
                </a:cubicBezTo>
                <a:moveTo>
                  <a:pt x="3" y="3"/>
                </a:move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moveTo>
                  <a:pt x="3" y="3"/>
                </a:move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moveTo>
                  <a:pt x="3" y="3"/>
                </a:move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moveTo>
                  <a:pt x="3" y="2"/>
                </a:move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moveTo>
                  <a:pt x="3" y="2"/>
                </a:move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moveTo>
                  <a:pt x="3" y="2"/>
                </a:move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moveTo>
                  <a:pt x="3" y="1"/>
                </a:moveTo>
                <a:cubicBezTo>
                  <a:pt x="3" y="1"/>
                  <a:pt x="3" y="2"/>
                  <a:pt x="3" y="2"/>
                </a:cubicBezTo>
                <a:cubicBezTo>
                  <a:pt x="3" y="2"/>
                  <a:pt x="3" y="1"/>
                  <a:pt x="3" y="1"/>
                </a:cubicBezTo>
                <a:moveTo>
                  <a:pt x="3" y="1"/>
                </a:moveTo>
                <a:cubicBezTo>
                  <a:pt x="3" y="1"/>
                  <a:pt x="3" y="1"/>
                  <a:pt x="3" y="1"/>
                </a:cubicBezTo>
                <a:cubicBezTo>
                  <a:pt x="3" y="1"/>
                  <a:pt x="3" y="1"/>
                  <a:pt x="3" y="1"/>
                </a:cubicBezTo>
                <a:moveTo>
                  <a:pt x="3" y="1"/>
                </a:moveTo>
                <a:cubicBezTo>
                  <a:pt x="3" y="1"/>
                  <a:pt x="3" y="1"/>
                  <a:pt x="3" y="1"/>
                </a:cubicBezTo>
                <a:cubicBezTo>
                  <a:pt x="3" y="1"/>
                  <a:pt x="3" y="1"/>
                  <a:pt x="3" y="1"/>
                </a:cubicBezTo>
                <a:moveTo>
                  <a:pt x="4" y="1"/>
                </a:move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4" y="1"/>
                </a:cubicBezTo>
                <a:moveTo>
                  <a:pt x="4" y="0"/>
                </a:moveTo>
                <a:cubicBezTo>
                  <a:pt x="4" y="0"/>
                  <a:pt x="4" y="0"/>
                  <a:pt x="4" y="1"/>
                </a:cubicBezTo>
                <a:cubicBezTo>
                  <a:pt x="4" y="0"/>
                  <a:pt x="4" y="0"/>
                  <a:pt x="4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="" xmlns:a16="http://schemas.microsoft.com/office/drawing/2014/main" id="{BB4501F8-97FD-44CD-B1C6-458774DD06CF}"/>
              </a:ext>
            </a:extLst>
          </p:cNvPr>
          <p:cNvGrpSpPr/>
          <p:nvPr/>
        </p:nvGrpSpPr>
        <p:grpSpPr>
          <a:xfrm>
            <a:off x="3466288" y="5399772"/>
            <a:ext cx="568325" cy="566738"/>
            <a:chOff x="2498725" y="5334391"/>
            <a:chExt cx="568325" cy="566738"/>
          </a:xfrm>
        </p:grpSpPr>
        <p:sp>
          <p:nvSpPr>
            <p:cNvPr id="63" name="Freeform 88">
              <a:extLst>
                <a:ext uri="{FF2B5EF4-FFF2-40B4-BE49-F238E27FC236}">
                  <a16:creationId xmlns="" xmlns:a16="http://schemas.microsoft.com/office/drawing/2014/main" id="{3DE95524-7F2A-443A-89EC-298558D24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5334391"/>
              <a:ext cx="568325" cy="566738"/>
            </a:xfrm>
            <a:custGeom>
              <a:avLst/>
              <a:gdLst>
                <a:gd name="T0" fmla="*/ 116 w 232"/>
                <a:gd name="T1" fmla="*/ 232 h 232"/>
                <a:gd name="T2" fmla="*/ 232 w 232"/>
                <a:gd name="T3" fmla="*/ 116 h 232"/>
                <a:gd name="T4" fmla="*/ 116 w 232"/>
                <a:gd name="T5" fmla="*/ 0 h 232"/>
                <a:gd name="T6" fmla="*/ 0 w 232"/>
                <a:gd name="T7" fmla="*/ 116 h 232"/>
                <a:gd name="T8" fmla="*/ 116 w 232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32">
                  <a:moveTo>
                    <a:pt x="116" y="232"/>
                  </a:move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ubicBezTo>
                    <a:pt x="52" y="0"/>
                    <a:pt x="0" y="53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Oval 89">
              <a:extLst>
                <a:ext uri="{FF2B5EF4-FFF2-40B4-BE49-F238E27FC236}">
                  <a16:creationId xmlns="" xmlns:a16="http://schemas.microsoft.com/office/drawing/2014/main" id="{6D911797-2B0A-490E-811D-D2D6E07AB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5875" y="5389953"/>
              <a:ext cx="457200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90">
              <a:extLst>
                <a:ext uri="{FF2B5EF4-FFF2-40B4-BE49-F238E27FC236}">
                  <a16:creationId xmlns="" xmlns:a16="http://schemas.microsoft.com/office/drawing/2014/main" id="{8E977DAD-CC91-4404-916F-496289723E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5875" y="5548703"/>
              <a:ext cx="9525" cy="127000"/>
            </a:xfrm>
            <a:custGeom>
              <a:avLst/>
              <a:gdLst>
                <a:gd name="T0" fmla="*/ 3 w 4"/>
                <a:gd name="T1" fmla="*/ 52 h 52"/>
                <a:gd name="T2" fmla="*/ 3 w 4"/>
                <a:gd name="T3" fmla="*/ 52 h 52"/>
                <a:gd name="T4" fmla="*/ 3 w 4"/>
                <a:gd name="T5" fmla="*/ 52 h 52"/>
                <a:gd name="T6" fmla="*/ 3 w 4"/>
                <a:gd name="T7" fmla="*/ 51 h 52"/>
                <a:gd name="T8" fmla="*/ 2 w 4"/>
                <a:gd name="T9" fmla="*/ 51 h 52"/>
                <a:gd name="T10" fmla="*/ 2 w 4"/>
                <a:gd name="T11" fmla="*/ 51 h 52"/>
                <a:gd name="T12" fmla="*/ 2 w 4"/>
                <a:gd name="T13" fmla="*/ 51 h 52"/>
                <a:gd name="T14" fmla="*/ 2 w 4"/>
                <a:gd name="T15" fmla="*/ 50 h 52"/>
                <a:gd name="T16" fmla="*/ 2 w 4"/>
                <a:gd name="T17" fmla="*/ 50 h 52"/>
                <a:gd name="T18" fmla="*/ 2 w 4"/>
                <a:gd name="T19" fmla="*/ 50 h 52"/>
                <a:gd name="T20" fmla="*/ 2 w 4"/>
                <a:gd name="T21" fmla="*/ 49 h 52"/>
                <a:gd name="T22" fmla="*/ 2 w 4"/>
                <a:gd name="T23" fmla="*/ 49 h 52"/>
                <a:gd name="T24" fmla="*/ 2 w 4"/>
                <a:gd name="T25" fmla="*/ 49 h 52"/>
                <a:gd name="T26" fmla="*/ 2 w 4"/>
                <a:gd name="T27" fmla="*/ 49 h 52"/>
                <a:gd name="T28" fmla="*/ 2 w 4"/>
                <a:gd name="T29" fmla="*/ 49 h 52"/>
                <a:gd name="T30" fmla="*/ 2 w 4"/>
                <a:gd name="T31" fmla="*/ 49 h 52"/>
                <a:gd name="T32" fmla="*/ 2 w 4"/>
                <a:gd name="T33" fmla="*/ 48 h 52"/>
                <a:gd name="T34" fmla="*/ 2 w 4"/>
                <a:gd name="T35" fmla="*/ 48 h 52"/>
                <a:gd name="T36" fmla="*/ 2 w 4"/>
                <a:gd name="T37" fmla="*/ 48 h 52"/>
                <a:gd name="T38" fmla="*/ 0 w 4"/>
                <a:gd name="T39" fmla="*/ 35 h 52"/>
                <a:gd name="T40" fmla="*/ 0 w 4"/>
                <a:gd name="T41" fmla="*/ 35 h 52"/>
                <a:gd name="T42" fmla="*/ 0 w 4"/>
                <a:gd name="T43" fmla="*/ 35 h 52"/>
                <a:gd name="T44" fmla="*/ 0 w 4"/>
                <a:gd name="T45" fmla="*/ 33 h 52"/>
                <a:gd name="T46" fmla="*/ 0 w 4"/>
                <a:gd name="T47" fmla="*/ 33 h 52"/>
                <a:gd name="T48" fmla="*/ 0 w 4"/>
                <a:gd name="T49" fmla="*/ 33 h 52"/>
                <a:gd name="T50" fmla="*/ 0 w 4"/>
                <a:gd name="T51" fmla="*/ 32 h 52"/>
                <a:gd name="T52" fmla="*/ 0 w 4"/>
                <a:gd name="T53" fmla="*/ 32 h 52"/>
                <a:gd name="T54" fmla="*/ 0 w 4"/>
                <a:gd name="T55" fmla="*/ 32 h 52"/>
                <a:gd name="T56" fmla="*/ 0 w 4"/>
                <a:gd name="T57" fmla="*/ 32 h 52"/>
                <a:gd name="T58" fmla="*/ 0 w 4"/>
                <a:gd name="T59" fmla="*/ 32 h 52"/>
                <a:gd name="T60" fmla="*/ 0 w 4"/>
                <a:gd name="T61" fmla="*/ 32 h 52"/>
                <a:gd name="T62" fmla="*/ 0 w 4"/>
                <a:gd name="T63" fmla="*/ 31 h 52"/>
                <a:gd name="T64" fmla="*/ 0 w 4"/>
                <a:gd name="T65" fmla="*/ 31 h 52"/>
                <a:gd name="T66" fmla="*/ 0 w 4"/>
                <a:gd name="T67" fmla="*/ 30 h 52"/>
                <a:gd name="T68" fmla="*/ 0 w 4"/>
                <a:gd name="T69" fmla="*/ 30 h 52"/>
                <a:gd name="T70" fmla="*/ 0 w 4"/>
                <a:gd name="T71" fmla="*/ 30 h 52"/>
                <a:gd name="T72" fmla="*/ 0 w 4"/>
                <a:gd name="T73" fmla="*/ 30 h 52"/>
                <a:gd name="T74" fmla="*/ 0 w 4"/>
                <a:gd name="T75" fmla="*/ 29 h 52"/>
                <a:gd name="T76" fmla="*/ 0 w 4"/>
                <a:gd name="T77" fmla="*/ 29 h 52"/>
                <a:gd name="T78" fmla="*/ 0 w 4"/>
                <a:gd name="T79" fmla="*/ 29 h 52"/>
                <a:gd name="T80" fmla="*/ 0 w 4"/>
                <a:gd name="T81" fmla="*/ 29 h 52"/>
                <a:gd name="T82" fmla="*/ 0 w 4"/>
                <a:gd name="T83" fmla="*/ 29 h 52"/>
                <a:gd name="T84" fmla="*/ 0 w 4"/>
                <a:gd name="T85" fmla="*/ 29 h 52"/>
                <a:gd name="T86" fmla="*/ 0 w 4"/>
                <a:gd name="T87" fmla="*/ 28 h 52"/>
                <a:gd name="T88" fmla="*/ 0 w 4"/>
                <a:gd name="T89" fmla="*/ 28 h 52"/>
                <a:gd name="T90" fmla="*/ 4 w 4"/>
                <a:gd name="T91" fmla="*/ 1 h 52"/>
                <a:gd name="T92" fmla="*/ 4 w 4"/>
                <a:gd name="T93" fmla="*/ 1 h 52"/>
                <a:gd name="T94" fmla="*/ 4 w 4"/>
                <a:gd name="T95" fmla="*/ 1 h 52"/>
                <a:gd name="T96" fmla="*/ 4 w 4"/>
                <a:gd name="T97" fmla="*/ 1 h 52"/>
                <a:gd name="T98" fmla="*/ 4 w 4"/>
                <a:gd name="T99" fmla="*/ 1 h 52"/>
                <a:gd name="T100" fmla="*/ 4 w 4"/>
                <a:gd name="T101" fmla="*/ 1 h 52"/>
                <a:gd name="T102" fmla="*/ 4 w 4"/>
                <a:gd name="T103" fmla="*/ 0 h 52"/>
                <a:gd name="T104" fmla="*/ 4 w 4"/>
                <a:gd name="T105" fmla="*/ 0 h 52"/>
                <a:gd name="T106" fmla="*/ 4 w 4"/>
                <a:gd name="T107" fmla="*/ 0 h 52"/>
                <a:gd name="T108" fmla="*/ 4 w 4"/>
                <a:gd name="T109" fmla="*/ 0 h 52"/>
                <a:gd name="T110" fmla="*/ 4 w 4"/>
                <a:gd name="T1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" h="52"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1"/>
                  </a:move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moveTo>
                    <a:pt x="2" y="51"/>
                  </a:move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moveTo>
                    <a:pt x="2" y="51"/>
                  </a:move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moveTo>
                    <a:pt x="2" y="50"/>
                  </a:moveTo>
                  <a:cubicBezTo>
                    <a:pt x="2" y="50"/>
                    <a:pt x="2" y="51"/>
                    <a:pt x="2" y="51"/>
                  </a:cubicBezTo>
                  <a:cubicBezTo>
                    <a:pt x="2" y="51"/>
                    <a:pt x="2" y="50"/>
                    <a:pt x="2" y="50"/>
                  </a:cubicBezTo>
                  <a:moveTo>
                    <a:pt x="2" y="50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moveTo>
                    <a:pt x="2" y="49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0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8"/>
                  </a:moveTo>
                  <a:cubicBezTo>
                    <a:pt x="2" y="48"/>
                    <a:pt x="2" y="49"/>
                    <a:pt x="2" y="49"/>
                  </a:cubicBezTo>
                  <a:cubicBezTo>
                    <a:pt x="2" y="49"/>
                    <a:pt x="2" y="48"/>
                    <a:pt x="2" y="48"/>
                  </a:cubicBezTo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moveTo>
                    <a:pt x="0" y="35"/>
                  </a:moveTo>
                  <a:cubicBezTo>
                    <a:pt x="0" y="40"/>
                    <a:pt x="1" y="44"/>
                    <a:pt x="2" y="48"/>
                  </a:cubicBezTo>
                  <a:cubicBezTo>
                    <a:pt x="1" y="44"/>
                    <a:pt x="0" y="40"/>
                    <a:pt x="0" y="35"/>
                  </a:cubicBezTo>
                  <a:moveTo>
                    <a:pt x="0" y="33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0" y="35"/>
                    <a:pt x="0" y="34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2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4" y="1"/>
                  </a:moveTo>
                  <a:cubicBezTo>
                    <a:pt x="1" y="10"/>
                    <a:pt x="0" y="19"/>
                    <a:pt x="0" y="28"/>
                  </a:cubicBezTo>
                  <a:cubicBezTo>
                    <a:pt x="0" y="19"/>
                    <a:pt x="1" y="10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91">
              <a:extLst>
                <a:ext uri="{FF2B5EF4-FFF2-40B4-BE49-F238E27FC236}">
                  <a16:creationId xmlns="" xmlns:a16="http://schemas.microsoft.com/office/drawing/2014/main" id="{54DCE3B5-89A5-4C14-8B39-8E5524C48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75" y="5416941"/>
              <a:ext cx="190500" cy="428625"/>
            </a:xfrm>
            <a:custGeom>
              <a:avLst/>
              <a:gdLst>
                <a:gd name="T0" fmla="*/ 4 w 78"/>
                <a:gd name="T1" fmla="*/ 54 h 175"/>
                <a:gd name="T2" fmla="*/ 4 w 78"/>
                <a:gd name="T3" fmla="*/ 54 h 175"/>
                <a:gd name="T4" fmla="*/ 4 w 78"/>
                <a:gd name="T5" fmla="*/ 54 h 175"/>
                <a:gd name="T6" fmla="*/ 4 w 78"/>
                <a:gd name="T7" fmla="*/ 55 h 175"/>
                <a:gd name="T8" fmla="*/ 4 w 78"/>
                <a:gd name="T9" fmla="*/ 55 h 175"/>
                <a:gd name="T10" fmla="*/ 4 w 78"/>
                <a:gd name="T11" fmla="*/ 55 h 175"/>
                <a:gd name="T12" fmla="*/ 4 w 78"/>
                <a:gd name="T13" fmla="*/ 55 h 175"/>
                <a:gd name="T14" fmla="*/ 0 w 78"/>
                <a:gd name="T15" fmla="*/ 82 h 175"/>
                <a:gd name="T16" fmla="*/ 0 w 78"/>
                <a:gd name="T17" fmla="*/ 82 h 175"/>
                <a:gd name="T18" fmla="*/ 0 w 78"/>
                <a:gd name="T19" fmla="*/ 83 h 175"/>
                <a:gd name="T20" fmla="*/ 0 w 78"/>
                <a:gd name="T21" fmla="*/ 83 h 175"/>
                <a:gd name="T22" fmla="*/ 0 w 78"/>
                <a:gd name="T23" fmla="*/ 83 h 175"/>
                <a:gd name="T24" fmla="*/ 0 w 78"/>
                <a:gd name="T25" fmla="*/ 84 h 175"/>
                <a:gd name="T26" fmla="*/ 0 w 78"/>
                <a:gd name="T27" fmla="*/ 84 h 175"/>
                <a:gd name="T28" fmla="*/ 0 w 78"/>
                <a:gd name="T29" fmla="*/ 84 h 175"/>
                <a:gd name="T30" fmla="*/ 0 w 78"/>
                <a:gd name="T31" fmla="*/ 85 h 175"/>
                <a:gd name="T32" fmla="*/ 0 w 78"/>
                <a:gd name="T33" fmla="*/ 85 h 175"/>
                <a:gd name="T34" fmla="*/ 0 w 78"/>
                <a:gd name="T35" fmla="*/ 86 h 175"/>
                <a:gd name="T36" fmla="*/ 0 w 78"/>
                <a:gd name="T37" fmla="*/ 86 h 175"/>
                <a:gd name="T38" fmla="*/ 0 w 78"/>
                <a:gd name="T39" fmla="*/ 86 h 175"/>
                <a:gd name="T40" fmla="*/ 0 w 78"/>
                <a:gd name="T41" fmla="*/ 87 h 175"/>
                <a:gd name="T42" fmla="*/ 0 w 78"/>
                <a:gd name="T43" fmla="*/ 87 h 175"/>
                <a:gd name="T44" fmla="*/ 0 w 78"/>
                <a:gd name="T45" fmla="*/ 87 h 175"/>
                <a:gd name="T46" fmla="*/ 0 w 78"/>
                <a:gd name="T47" fmla="*/ 89 h 175"/>
                <a:gd name="T48" fmla="*/ 2 w 78"/>
                <a:gd name="T49" fmla="*/ 102 h 175"/>
                <a:gd name="T50" fmla="*/ 2 w 78"/>
                <a:gd name="T51" fmla="*/ 102 h 175"/>
                <a:gd name="T52" fmla="*/ 2 w 78"/>
                <a:gd name="T53" fmla="*/ 103 h 175"/>
                <a:gd name="T54" fmla="*/ 2 w 78"/>
                <a:gd name="T55" fmla="*/ 103 h 175"/>
                <a:gd name="T56" fmla="*/ 2 w 78"/>
                <a:gd name="T57" fmla="*/ 103 h 175"/>
                <a:gd name="T58" fmla="*/ 2 w 78"/>
                <a:gd name="T59" fmla="*/ 103 h 175"/>
                <a:gd name="T60" fmla="*/ 2 w 78"/>
                <a:gd name="T61" fmla="*/ 104 h 175"/>
                <a:gd name="T62" fmla="*/ 2 w 78"/>
                <a:gd name="T63" fmla="*/ 104 h 175"/>
                <a:gd name="T64" fmla="*/ 2 w 78"/>
                <a:gd name="T65" fmla="*/ 105 h 175"/>
                <a:gd name="T66" fmla="*/ 2 w 78"/>
                <a:gd name="T67" fmla="*/ 105 h 175"/>
                <a:gd name="T68" fmla="*/ 3 w 78"/>
                <a:gd name="T69" fmla="*/ 105 h 175"/>
                <a:gd name="T70" fmla="*/ 3 w 78"/>
                <a:gd name="T71" fmla="*/ 106 h 175"/>
                <a:gd name="T72" fmla="*/ 3 w 78"/>
                <a:gd name="T73" fmla="*/ 106 h 175"/>
                <a:gd name="T74" fmla="*/ 78 w 78"/>
                <a:gd name="T75" fmla="*/ 175 h 175"/>
                <a:gd name="T76" fmla="*/ 19 w 78"/>
                <a:gd name="T77" fmla="*/ 106 h 175"/>
                <a:gd name="T78" fmla="*/ 15 w 78"/>
                <a:gd name="T79" fmla="*/ 77 h 175"/>
                <a:gd name="T80" fmla="*/ 46 w 78"/>
                <a:gd name="T81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175">
                  <a:moveTo>
                    <a:pt x="49" y="0"/>
                  </a:moveTo>
                  <a:cubicBezTo>
                    <a:pt x="28" y="12"/>
                    <a:pt x="12" y="31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1" y="64"/>
                    <a:pt x="0" y="73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8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4"/>
                    <a:pt x="1" y="98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12" y="141"/>
                    <a:pt x="42" y="169"/>
                    <a:pt x="78" y="175"/>
                  </a:cubicBezTo>
                  <a:cubicBezTo>
                    <a:pt x="66" y="169"/>
                    <a:pt x="56" y="162"/>
                    <a:pt x="46" y="153"/>
                  </a:cubicBezTo>
                  <a:cubicBezTo>
                    <a:pt x="33" y="140"/>
                    <a:pt x="24" y="124"/>
                    <a:pt x="19" y="106"/>
                  </a:cubicBezTo>
                  <a:cubicBezTo>
                    <a:pt x="18" y="97"/>
                    <a:pt x="17" y="88"/>
                    <a:pt x="15" y="78"/>
                  </a:cubicBezTo>
                  <a:cubicBezTo>
                    <a:pt x="15" y="78"/>
                    <a:pt x="15" y="78"/>
                    <a:pt x="15" y="77"/>
                  </a:cubicBezTo>
                  <a:cubicBezTo>
                    <a:pt x="15" y="58"/>
                    <a:pt x="20" y="40"/>
                    <a:pt x="30" y="24"/>
                  </a:cubicBezTo>
                  <a:cubicBezTo>
                    <a:pt x="35" y="17"/>
                    <a:pt x="41" y="10"/>
                    <a:pt x="46" y="3"/>
                  </a:cubicBezTo>
                  <a:cubicBezTo>
                    <a:pt x="47" y="2"/>
                    <a:pt x="48" y="1"/>
                    <a:pt x="49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92">
              <a:extLst>
                <a:ext uri="{FF2B5EF4-FFF2-40B4-BE49-F238E27FC236}">
                  <a16:creationId xmlns="" xmlns:a16="http://schemas.microsoft.com/office/drawing/2014/main" id="{3AF069FE-3B2E-4EB4-AF17-3BD6392CB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4625" y="5480441"/>
              <a:ext cx="139700" cy="19367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Rectangle 93">
              <a:extLst>
                <a:ext uri="{FF2B5EF4-FFF2-40B4-BE49-F238E27FC236}">
                  <a16:creationId xmlns="" xmlns:a16="http://schemas.microsoft.com/office/drawing/2014/main" id="{C70BCD7D-0FF7-4409-BB13-3F7691C3C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5413" y="5421703"/>
              <a:ext cx="304571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6"/>
                  </a:solidFill>
                  <a:effectLst/>
                  <a:uLnTx/>
                  <a:uFillTx/>
                  <a:latin typeface="Raleway" panose="020B0003030101060003" pitchFamily="34" charset="0"/>
                  <a:ea typeface="+mn-ea"/>
                  <a:cs typeface="+mn-cs"/>
                </a:rPr>
                <a:t>30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="" xmlns:a16="http://schemas.microsoft.com/office/drawing/2014/main" id="{587AAA53-E77D-48A2-B689-DDB892D3002C}"/>
              </a:ext>
            </a:extLst>
          </p:cNvPr>
          <p:cNvGrpSpPr/>
          <p:nvPr/>
        </p:nvGrpSpPr>
        <p:grpSpPr>
          <a:xfrm>
            <a:off x="2124851" y="3178859"/>
            <a:ext cx="584200" cy="587375"/>
            <a:chOff x="1157288" y="3113478"/>
            <a:chExt cx="584200" cy="587375"/>
          </a:xfrm>
        </p:grpSpPr>
        <p:sp>
          <p:nvSpPr>
            <p:cNvPr id="70" name="Freeform 72">
              <a:extLst>
                <a:ext uri="{FF2B5EF4-FFF2-40B4-BE49-F238E27FC236}">
                  <a16:creationId xmlns="" xmlns:a16="http://schemas.microsoft.com/office/drawing/2014/main" id="{DEF489A7-F2EF-4042-A3F6-01EAD68FB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288" y="3113478"/>
              <a:ext cx="584200" cy="587375"/>
            </a:xfrm>
            <a:custGeom>
              <a:avLst/>
              <a:gdLst>
                <a:gd name="T0" fmla="*/ 126 w 239"/>
                <a:gd name="T1" fmla="*/ 4 h 240"/>
                <a:gd name="T2" fmla="*/ 235 w 239"/>
                <a:gd name="T3" fmla="*/ 127 h 240"/>
                <a:gd name="T4" fmla="*/ 112 w 239"/>
                <a:gd name="T5" fmla="*/ 236 h 240"/>
                <a:gd name="T6" fmla="*/ 3 w 239"/>
                <a:gd name="T7" fmla="*/ 113 h 240"/>
                <a:gd name="T8" fmla="*/ 126 w 239"/>
                <a:gd name="T9" fmla="*/ 4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40">
                  <a:moveTo>
                    <a:pt x="126" y="4"/>
                  </a:moveTo>
                  <a:cubicBezTo>
                    <a:pt x="190" y="8"/>
                    <a:pt x="239" y="63"/>
                    <a:pt x="235" y="127"/>
                  </a:cubicBezTo>
                  <a:cubicBezTo>
                    <a:pt x="231" y="191"/>
                    <a:pt x="176" y="240"/>
                    <a:pt x="112" y="236"/>
                  </a:cubicBezTo>
                  <a:cubicBezTo>
                    <a:pt x="48" y="232"/>
                    <a:pt x="0" y="177"/>
                    <a:pt x="3" y="113"/>
                  </a:cubicBezTo>
                  <a:cubicBezTo>
                    <a:pt x="7" y="49"/>
                    <a:pt x="63" y="0"/>
                    <a:pt x="126" y="4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73">
              <a:extLst>
                <a:ext uri="{FF2B5EF4-FFF2-40B4-BE49-F238E27FC236}">
                  <a16:creationId xmlns="" xmlns:a16="http://schemas.microsoft.com/office/drawing/2014/main" id="{A4D2C3D4-87A8-49EA-9839-5F3A92521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850" y="3169041"/>
              <a:ext cx="473075" cy="473075"/>
            </a:xfrm>
            <a:custGeom>
              <a:avLst/>
              <a:gdLst>
                <a:gd name="T0" fmla="*/ 102 w 193"/>
                <a:gd name="T1" fmla="*/ 4 h 193"/>
                <a:gd name="T2" fmla="*/ 190 w 193"/>
                <a:gd name="T3" fmla="*/ 103 h 193"/>
                <a:gd name="T4" fmla="*/ 90 w 193"/>
                <a:gd name="T5" fmla="*/ 190 h 193"/>
                <a:gd name="T6" fmla="*/ 3 w 193"/>
                <a:gd name="T7" fmla="*/ 91 h 193"/>
                <a:gd name="T8" fmla="*/ 102 w 193"/>
                <a:gd name="T9" fmla="*/ 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02" y="4"/>
                  </a:moveTo>
                  <a:cubicBezTo>
                    <a:pt x="153" y="7"/>
                    <a:pt x="193" y="51"/>
                    <a:pt x="190" y="103"/>
                  </a:cubicBezTo>
                  <a:cubicBezTo>
                    <a:pt x="186" y="154"/>
                    <a:pt x="142" y="193"/>
                    <a:pt x="90" y="190"/>
                  </a:cubicBezTo>
                  <a:cubicBezTo>
                    <a:pt x="39" y="187"/>
                    <a:pt x="0" y="143"/>
                    <a:pt x="3" y="91"/>
                  </a:cubicBezTo>
                  <a:cubicBezTo>
                    <a:pt x="6" y="40"/>
                    <a:pt x="51" y="0"/>
                    <a:pt x="102" y="4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74">
              <a:extLst>
                <a:ext uri="{FF2B5EF4-FFF2-40B4-BE49-F238E27FC236}">
                  <a16:creationId xmlns="" xmlns:a16="http://schemas.microsoft.com/office/drawing/2014/main" id="{CACC69C9-ACE5-476C-8D9A-FD9FFDFC1D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7613" y="3389703"/>
              <a:ext cx="25400" cy="117475"/>
            </a:xfrm>
            <a:custGeom>
              <a:avLst/>
              <a:gdLst>
                <a:gd name="T0" fmla="*/ 10 w 10"/>
                <a:gd name="T1" fmla="*/ 48 h 48"/>
                <a:gd name="T2" fmla="*/ 10 w 10"/>
                <a:gd name="T3" fmla="*/ 48 h 48"/>
                <a:gd name="T4" fmla="*/ 10 w 10"/>
                <a:gd name="T5" fmla="*/ 48 h 48"/>
                <a:gd name="T6" fmla="*/ 10 w 10"/>
                <a:gd name="T7" fmla="*/ 48 h 48"/>
                <a:gd name="T8" fmla="*/ 10 w 10"/>
                <a:gd name="T9" fmla="*/ 47 h 48"/>
                <a:gd name="T10" fmla="*/ 10 w 10"/>
                <a:gd name="T11" fmla="*/ 47 h 48"/>
                <a:gd name="T12" fmla="*/ 10 w 10"/>
                <a:gd name="T13" fmla="*/ 47 h 48"/>
                <a:gd name="T14" fmla="*/ 10 w 10"/>
                <a:gd name="T15" fmla="*/ 47 h 48"/>
                <a:gd name="T16" fmla="*/ 10 w 10"/>
                <a:gd name="T17" fmla="*/ 47 h 48"/>
                <a:gd name="T18" fmla="*/ 10 w 10"/>
                <a:gd name="T19" fmla="*/ 47 h 48"/>
                <a:gd name="T20" fmla="*/ 9 w 10"/>
                <a:gd name="T21" fmla="*/ 46 h 48"/>
                <a:gd name="T22" fmla="*/ 9 w 10"/>
                <a:gd name="T23" fmla="*/ 46 h 48"/>
                <a:gd name="T24" fmla="*/ 9 w 10"/>
                <a:gd name="T25" fmla="*/ 46 h 48"/>
                <a:gd name="T26" fmla="*/ 1 w 10"/>
                <a:gd name="T27" fmla="*/ 4 h 48"/>
                <a:gd name="T28" fmla="*/ 1 w 10"/>
                <a:gd name="T29" fmla="*/ 4 h 48"/>
                <a:gd name="T30" fmla="*/ 1 w 10"/>
                <a:gd name="T31" fmla="*/ 4 h 48"/>
                <a:gd name="T32" fmla="*/ 1 w 10"/>
                <a:gd name="T33" fmla="*/ 3 h 48"/>
                <a:gd name="T34" fmla="*/ 1 w 10"/>
                <a:gd name="T35" fmla="*/ 3 h 48"/>
                <a:gd name="T36" fmla="*/ 1 w 10"/>
                <a:gd name="T37" fmla="*/ 3 h 48"/>
                <a:gd name="T38" fmla="*/ 1 w 10"/>
                <a:gd name="T39" fmla="*/ 2 h 48"/>
                <a:gd name="T40" fmla="*/ 1 w 10"/>
                <a:gd name="T41" fmla="*/ 2 h 48"/>
                <a:gd name="T42" fmla="*/ 1 w 10"/>
                <a:gd name="T43" fmla="*/ 2 h 48"/>
                <a:gd name="T44" fmla="*/ 1 w 10"/>
                <a:gd name="T45" fmla="*/ 2 h 48"/>
                <a:gd name="T46" fmla="*/ 1 w 10"/>
                <a:gd name="T47" fmla="*/ 2 h 48"/>
                <a:gd name="T48" fmla="*/ 1 w 10"/>
                <a:gd name="T49" fmla="*/ 2 h 48"/>
                <a:gd name="T50" fmla="*/ 1 w 10"/>
                <a:gd name="T51" fmla="*/ 1 h 48"/>
                <a:gd name="T52" fmla="*/ 1 w 10"/>
                <a:gd name="T53" fmla="*/ 1 h 48"/>
                <a:gd name="T54" fmla="*/ 1 w 10"/>
                <a:gd name="T55" fmla="*/ 1 h 48"/>
                <a:gd name="T56" fmla="*/ 1 w 10"/>
                <a:gd name="T57" fmla="*/ 1 h 48"/>
                <a:gd name="T58" fmla="*/ 1 w 10"/>
                <a:gd name="T59" fmla="*/ 0 h 48"/>
                <a:gd name="T60" fmla="*/ 1 w 10"/>
                <a:gd name="T61" fmla="*/ 0 h 48"/>
                <a:gd name="T62" fmla="*/ 1 w 10"/>
                <a:gd name="T63" fmla="*/ 0 h 48"/>
                <a:gd name="T64" fmla="*/ 1 w 10"/>
                <a:gd name="T65" fmla="*/ 0 h 48"/>
                <a:gd name="T66" fmla="*/ 1 w 10"/>
                <a:gd name="T67" fmla="*/ 0 h 48"/>
                <a:gd name="T68" fmla="*/ 1 w 10"/>
                <a:gd name="T6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" h="48">
                  <a:moveTo>
                    <a:pt x="10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10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10" y="47"/>
                  </a:moveTo>
                  <a:cubicBezTo>
                    <a:pt x="10" y="47"/>
                    <a:pt x="10" y="48"/>
                    <a:pt x="10" y="48"/>
                  </a:cubicBezTo>
                  <a:cubicBezTo>
                    <a:pt x="10" y="48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9" y="46"/>
                  </a:moveTo>
                  <a:cubicBezTo>
                    <a:pt x="10" y="46"/>
                    <a:pt x="10" y="46"/>
                    <a:pt x="10" y="47"/>
                  </a:cubicBezTo>
                  <a:cubicBezTo>
                    <a:pt x="10" y="46"/>
                    <a:pt x="10" y="46"/>
                    <a:pt x="9" y="46"/>
                  </a:cubicBezTo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moveTo>
                    <a:pt x="1" y="4"/>
                  </a:moveTo>
                  <a:cubicBezTo>
                    <a:pt x="0" y="19"/>
                    <a:pt x="3" y="33"/>
                    <a:pt x="9" y="46"/>
                  </a:cubicBezTo>
                  <a:cubicBezTo>
                    <a:pt x="3" y="33"/>
                    <a:pt x="0" y="19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75">
              <a:extLst>
                <a:ext uri="{FF2B5EF4-FFF2-40B4-BE49-F238E27FC236}">
                  <a16:creationId xmlns="" xmlns:a16="http://schemas.microsoft.com/office/drawing/2014/main" id="{8F3BF3AD-42BC-4A0F-9CD5-471205636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7613" y="3180153"/>
              <a:ext cx="207963" cy="420688"/>
            </a:xfrm>
            <a:custGeom>
              <a:avLst/>
              <a:gdLst>
                <a:gd name="T0" fmla="*/ 85 w 85"/>
                <a:gd name="T1" fmla="*/ 0 h 172"/>
                <a:gd name="T2" fmla="*/ 1 w 85"/>
                <a:gd name="T3" fmla="*/ 86 h 172"/>
                <a:gd name="T4" fmla="*/ 1 w 85"/>
                <a:gd name="T5" fmla="*/ 86 h 172"/>
                <a:gd name="T6" fmla="*/ 1 w 85"/>
                <a:gd name="T7" fmla="*/ 86 h 172"/>
                <a:gd name="T8" fmla="*/ 1 w 85"/>
                <a:gd name="T9" fmla="*/ 86 h 172"/>
                <a:gd name="T10" fmla="*/ 1 w 85"/>
                <a:gd name="T11" fmla="*/ 86 h 172"/>
                <a:gd name="T12" fmla="*/ 1 w 85"/>
                <a:gd name="T13" fmla="*/ 86 h 172"/>
                <a:gd name="T14" fmla="*/ 1 w 85"/>
                <a:gd name="T15" fmla="*/ 86 h 172"/>
                <a:gd name="T16" fmla="*/ 1 w 85"/>
                <a:gd name="T17" fmla="*/ 86 h 172"/>
                <a:gd name="T18" fmla="*/ 1 w 85"/>
                <a:gd name="T19" fmla="*/ 87 h 172"/>
                <a:gd name="T20" fmla="*/ 1 w 85"/>
                <a:gd name="T21" fmla="*/ 87 h 172"/>
                <a:gd name="T22" fmla="*/ 1 w 85"/>
                <a:gd name="T23" fmla="*/ 87 h 172"/>
                <a:gd name="T24" fmla="*/ 1 w 85"/>
                <a:gd name="T25" fmla="*/ 87 h 172"/>
                <a:gd name="T26" fmla="*/ 1 w 85"/>
                <a:gd name="T27" fmla="*/ 87 h 172"/>
                <a:gd name="T28" fmla="*/ 1 w 85"/>
                <a:gd name="T29" fmla="*/ 88 h 172"/>
                <a:gd name="T30" fmla="*/ 1 w 85"/>
                <a:gd name="T31" fmla="*/ 88 h 172"/>
                <a:gd name="T32" fmla="*/ 1 w 85"/>
                <a:gd name="T33" fmla="*/ 88 h 172"/>
                <a:gd name="T34" fmla="*/ 1 w 85"/>
                <a:gd name="T35" fmla="*/ 88 h 172"/>
                <a:gd name="T36" fmla="*/ 1 w 85"/>
                <a:gd name="T37" fmla="*/ 88 h 172"/>
                <a:gd name="T38" fmla="*/ 1 w 85"/>
                <a:gd name="T39" fmla="*/ 88 h 172"/>
                <a:gd name="T40" fmla="*/ 1 w 85"/>
                <a:gd name="T41" fmla="*/ 88 h 172"/>
                <a:gd name="T42" fmla="*/ 1 w 85"/>
                <a:gd name="T43" fmla="*/ 89 h 172"/>
                <a:gd name="T44" fmla="*/ 1 w 85"/>
                <a:gd name="T45" fmla="*/ 89 h 172"/>
                <a:gd name="T46" fmla="*/ 1 w 85"/>
                <a:gd name="T47" fmla="*/ 89 h 172"/>
                <a:gd name="T48" fmla="*/ 1 w 85"/>
                <a:gd name="T49" fmla="*/ 89 h 172"/>
                <a:gd name="T50" fmla="*/ 1 w 85"/>
                <a:gd name="T51" fmla="*/ 90 h 172"/>
                <a:gd name="T52" fmla="*/ 1 w 85"/>
                <a:gd name="T53" fmla="*/ 90 h 172"/>
                <a:gd name="T54" fmla="*/ 1 w 85"/>
                <a:gd name="T55" fmla="*/ 90 h 172"/>
                <a:gd name="T56" fmla="*/ 1 w 85"/>
                <a:gd name="T57" fmla="*/ 90 h 172"/>
                <a:gd name="T58" fmla="*/ 9 w 85"/>
                <a:gd name="T59" fmla="*/ 132 h 172"/>
                <a:gd name="T60" fmla="*/ 9 w 85"/>
                <a:gd name="T61" fmla="*/ 132 h 172"/>
                <a:gd name="T62" fmla="*/ 9 w 85"/>
                <a:gd name="T63" fmla="*/ 132 h 172"/>
                <a:gd name="T64" fmla="*/ 9 w 85"/>
                <a:gd name="T65" fmla="*/ 132 h 172"/>
                <a:gd name="T66" fmla="*/ 9 w 85"/>
                <a:gd name="T67" fmla="*/ 132 h 172"/>
                <a:gd name="T68" fmla="*/ 9 w 85"/>
                <a:gd name="T69" fmla="*/ 132 h 172"/>
                <a:gd name="T70" fmla="*/ 10 w 85"/>
                <a:gd name="T71" fmla="*/ 133 h 172"/>
                <a:gd name="T72" fmla="*/ 10 w 85"/>
                <a:gd name="T73" fmla="*/ 133 h 172"/>
                <a:gd name="T74" fmla="*/ 10 w 85"/>
                <a:gd name="T75" fmla="*/ 133 h 172"/>
                <a:gd name="T76" fmla="*/ 10 w 85"/>
                <a:gd name="T77" fmla="*/ 133 h 172"/>
                <a:gd name="T78" fmla="*/ 10 w 85"/>
                <a:gd name="T79" fmla="*/ 133 h 172"/>
                <a:gd name="T80" fmla="*/ 10 w 85"/>
                <a:gd name="T81" fmla="*/ 133 h 172"/>
                <a:gd name="T82" fmla="*/ 10 w 85"/>
                <a:gd name="T83" fmla="*/ 133 h 172"/>
                <a:gd name="T84" fmla="*/ 10 w 85"/>
                <a:gd name="T85" fmla="*/ 133 h 172"/>
                <a:gd name="T86" fmla="*/ 10 w 85"/>
                <a:gd name="T87" fmla="*/ 134 h 172"/>
                <a:gd name="T88" fmla="*/ 10 w 85"/>
                <a:gd name="T89" fmla="*/ 134 h 172"/>
                <a:gd name="T90" fmla="*/ 10 w 85"/>
                <a:gd name="T91" fmla="*/ 134 h 172"/>
                <a:gd name="T92" fmla="*/ 10 w 85"/>
                <a:gd name="T93" fmla="*/ 134 h 172"/>
                <a:gd name="T94" fmla="*/ 10 w 85"/>
                <a:gd name="T95" fmla="*/ 134 h 172"/>
                <a:gd name="T96" fmla="*/ 45 w 85"/>
                <a:gd name="T97" fmla="*/ 172 h 172"/>
                <a:gd name="T98" fmla="*/ 42 w 85"/>
                <a:gd name="T99" fmla="*/ 170 h 172"/>
                <a:gd name="T100" fmla="*/ 27 w 85"/>
                <a:gd name="T101" fmla="*/ 147 h 172"/>
                <a:gd name="T102" fmla="*/ 16 w 85"/>
                <a:gd name="T103" fmla="*/ 93 h 172"/>
                <a:gd name="T104" fmla="*/ 16 w 85"/>
                <a:gd name="T105" fmla="*/ 92 h 172"/>
                <a:gd name="T106" fmla="*/ 22 w 85"/>
                <a:gd name="T107" fmla="*/ 65 h 172"/>
                <a:gd name="T108" fmla="*/ 52 w 85"/>
                <a:gd name="T109" fmla="*/ 20 h 172"/>
                <a:gd name="T110" fmla="*/ 85 w 85"/>
                <a:gd name="T11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5" h="172">
                  <a:moveTo>
                    <a:pt x="85" y="0"/>
                  </a:moveTo>
                  <a:cubicBezTo>
                    <a:pt x="41" y="4"/>
                    <a:pt x="5" y="40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105"/>
                    <a:pt x="3" y="119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0" y="132"/>
                    <a:pt x="10" y="132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8" y="150"/>
                    <a:pt x="30" y="163"/>
                    <a:pt x="45" y="172"/>
                  </a:cubicBezTo>
                  <a:cubicBezTo>
                    <a:pt x="44" y="171"/>
                    <a:pt x="43" y="171"/>
                    <a:pt x="42" y="170"/>
                  </a:cubicBezTo>
                  <a:cubicBezTo>
                    <a:pt x="37" y="162"/>
                    <a:pt x="32" y="155"/>
                    <a:pt x="27" y="147"/>
                  </a:cubicBezTo>
                  <a:cubicBezTo>
                    <a:pt x="19" y="130"/>
                    <a:pt x="15" y="112"/>
                    <a:pt x="16" y="93"/>
                  </a:cubicBezTo>
                  <a:cubicBezTo>
                    <a:pt x="16" y="93"/>
                    <a:pt x="16" y="93"/>
                    <a:pt x="16" y="92"/>
                  </a:cubicBezTo>
                  <a:cubicBezTo>
                    <a:pt x="18" y="83"/>
                    <a:pt x="20" y="74"/>
                    <a:pt x="22" y="65"/>
                  </a:cubicBezTo>
                  <a:cubicBezTo>
                    <a:pt x="28" y="47"/>
                    <a:pt x="38" y="32"/>
                    <a:pt x="52" y="20"/>
                  </a:cubicBezTo>
                  <a:cubicBezTo>
                    <a:pt x="62" y="11"/>
                    <a:pt x="73" y="4"/>
                    <a:pt x="85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Rectangle 96">
              <a:extLst>
                <a:ext uri="{FF2B5EF4-FFF2-40B4-BE49-F238E27FC236}">
                  <a16:creationId xmlns="" xmlns:a16="http://schemas.microsoft.com/office/drawing/2014/main" id="{FA2223DD-7D92-4D66-BA1F-B3DD9528E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1275" y="3330966"/>
              <a:ext cx="276225" cy="16192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Rectangle 97">
              <a:extLst>
                <a:ext uri="{FF2B5EF4-FFF2-40B4-BE49-F238E27FC236}">
                  <a16:creationId xmlns="" xmlns:a16="http://schemas.microsoft.com/office/drawing/2014/main" id="{4418CD92-AB75-4C8F-8186-39FE4B8FA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1275" y="3218253"/>
              <a:ext cx="30777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6"/>
                  </a:solidFill>
                  <a:effectLst/>
                  <a:uLnTx/>
                  <a:uFillTx/>
                  <a:latin typeface="Raleway" panose="020B0003030101060003" pitchFamily="34" charset="0"/>
                  <a:ea typeface="+mn-ea"/>
                  <a:cs typeface="+mn-cs"/>
                </a:rPr>
                <a:t>50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="" xmlns:a16="http://schemas.microsoft.com/office/drawing/2014/main" id="{91A3BB2E-435E-4CFB-A279-D1CAC403DF6D}"/>
              </a:ext>
            </a:extLst>
          </p:cNvPr>
          <p:cNvGrpSpPr/>
          <p:nvPr/>
        </p:nvGrpSpPr>
        <p:grpSpPr>
          <a:xfrm>
            <a:off x="2129613" y="4645709"/>
            <a:ext cx="569913" cy="568325"/>
            <a:chOff x="1162050" y="4580328"/>
            <a:chExt cx="569913" cy="568325"/>
          </a:xfrm>
        </p:grpSpPr>
        <p:sp>
          <p:nvSpPr>
            <p:cNvPr id="77" name="Freeform 80">
              <a:extLst>
                <a:ext uri="{FF2B5EF4-FFF2-40B4-BE49-F238E27FC236}">
                  <a16:creationId xmlns="" xmlns:a16="http://schemas.microsoft.com/office/drawing/2014/main" id="{33981973-9FD7-4013-AD30-0379E1725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050" y="4580328"/>
              <a:ext cx="569913" cy="568325"/>
            </a:xfrm>
            <a:custGeom>
              <a:avLst/>
              <a:gdLst>
                <a:gd name="T0" fmla="*/ 116 w 233"/>
                <a:gd name="T1" fmla="*/ 0 h 232"/>
                <a:gd name="T2" fmla="*/ 232 w 233"/>
                <a:gd name="T3" fmla="*/ 116 h 232"/>
                <a:gd name="T4" fmla="*/ 117 w 233"/>
                <a:gd name="T5" fmla="*/ 232 h 232"/>
                <a:gd name="T6" fmla="*/ 0 w 233"/>
                <a:gd name="T7" fmla="*/ 116 h 232"/>
                <a:gd name="T8" fmla="*/ 116 w 233"/>
                <a:gd name="T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32">
                  <a:moveTo>
                    <a:pt x="116" y="0"/>
                  </a:moveTo>
                  <a:cubicBezTo>
                    <a:pt x="180" y="0"/>
                    <a:pt x="232" y="52"/>
                    <a:pt x="232" y="116"/>
                  </a:cubicBezTo>
                  <a:cubicBezTo>
                    <a:pt x="233" y="180"/>
                    <a:pt x="180" y="232"/>
                    <a:pt x="117" y="232"/>
                  </a:cubicBezTo>
                  <a:cubicBezTo>
                    <a:pt x="53" y="232"/>
                    <a:pt x="1" y="180"/>
                    <a:pt x="0" y="116"/>
                  </a:cubicBezTo>
                  <a:cubicBezTo>
                    <a:pt x="0" y="52"/>
                    <a:pt x="52" y="0"/>
                    <a:pt x="116" y="0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81">
              <a:extLst>
                <a:ext uri="{FF2B5EF4-FFF2-40B4-BE49-F238E27FC236}">
                  <a16:creationId xmlns="" xmlns:a16="http://schemas.microsoft.com/office/drawing/2014/main" id="{9E404751-359B-4C8A-B59D-0C4E0C778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7613" y="4637478"/>
              <a:ext cx="457200" cy="457200"/>
            </a:xfrm>
            <a:custGeom>
              <a:avLst/>
              <a:gdLst>
                <a:gd name="T0" fmla="*/ 93 w 187"/>
                <a:gd name="T1" fmla="*/ 0 h 187"/>
                <a:gd name="T2" fmla="*/ 187 w 187"/>
                <a:gd name="T3" fmla="*/ 93 h 187"/>
                <a:gd name="T4" fmla="*/ 94 w 187"/>
                <a:gd name="T5" fmla="*/ 187 h 187"/>
                <a:gd name="T6" fmla="*/ 0 w 187"/>
                <a:gd name="T7" fmla="*/ 93 h 187"/>
                <a:gd name="T8" fmla="*/ 93 w 187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87">
                  <a:moveTo>
                    <a:pt x="93" y="0"/>
                  </a:moveTo>
                  <a:cubicBezTo>
                    <a:pt x="145" y="0"/>
                    <a:pt x="187" y="41"/>
                    <a:pt x="187" y="93"/>
                  </a:cubicBezTo>
                  <a:cubicBezTo>
                    <a:pt x="187" y="144"/>
                    <a:pt x="145" y="187"/>
                    <a:pt x="94" y="187"/>
                  </a:cubicBezTo>
                  <a:cubicBezTo>
                    <a:pt x="42" y="187"/>
                    <a:pt x="0" y="145"/>
                    <a:pt x="0" y="93"/>
                  </a:cubicBezTo>
                  <a:cubicBezTo>
                    <a:pt x="0" y="42"/>
                    <a:pt x="42" y="0"/>
                    <a:pt x="93" y="0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82">
              <a:extLst>
                <a:ext uri="{FF2B5EF4-FFF2-40B4-BE49-F238E27FC236}">
                  <a16:creationId xmlns="" xmlns:a16="http://schemas.microsoft.com/office/drawing/2014/main" id="{3A8F9B3C-B8AD-44F1-A33B-0B56FBACFB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7613" y="4827978"/>
              <a:ext cx="17463" cy="123825"/>
            </a:xfrm>
            <a:custGeom>
              <a:avLst/>
              <a:gdLst>
                <a:gd name="T0" fmla="*/ 7 w 7"/>
                <a:gd name="T1" fmla="*/ 51 h 51"/>
                <a:gd name="T2" fmla="*/ 7 w 7"/>
                <a:gd name="T3" fmla="*/ 50 h 51"/>
                <a:gd name="T4" fmla="*/ 7 w 7"/>
                <a:gd name="T5" fmla="*/ 50 h 51"/>
                <a:gd name="T6" fmla="*/ 7 w 7"/>
                <a:gd name="T7" fmla="*/ 50 h 51"/>
                <a:gd name="T8" fmla="*/ 7 w 7"/>
                <a:gd name="T9" fmla="*/ 49 h 51"/>
                <a:gd name="T10" fmla="*/ 0 w 7"/>
                <a:gd name="T11" fmla="*/ 16 h 51"/>
                <a:gd name="T12" fmla="*/ 0 w 7"/>
                <a:gd name="T13" fmla="*/ 16 h 51"/>
                <a:gd name="T14" fmla="*/ 0 w 7"/>
                <a:gd name="T15" fmla="*/ 16 h 51"/>
                <a:gd name="T16" fmla="*/ 0 w 7"/>
                <a:gd name="T17" fmla="*/ 16 h 51"/>
                <a:gd name="T18" fmla="*/ 0 w 7"/>
                <a:gd name="T19" fmla="*/ 15 h 51"/>
                <a:gd name="T20" fmla="*/ 0 w 7"/>
                <a:gd name="T21" fmla="*/ 15 h 51"/>
                <a:gd name="T22" fmla="*/ 0 w 7"/>
                <a:gd name="T23" fmla="*/ 15 h 51"/>
                <a:gd name="T24" fmla="*/ 0 w 7"/>
                <a:gd name="T25" fmla="*/ 14 h 51"/>
                <a:gd name="T26" fmla="*/ 0 w 7"/>
                <a:gd name="T27" fmla="*/ 14 h 51"/>
                <a:gd name="T28" fmla="*/ 0 w 7"/>
                <a:gd name="T29" fmla="*/ 14 h 51"/>
                <a:gd name="T30" fmla="*/ 0 w 7"/>
                <a:gd name="T31" fmla="*/ 14 h 51"/>
                <a:gd name="T32" fmla="*/ 0 w 7"/>
                <a:gd name="T33" fmla="*/ 13 h 51"/>
                <a:gd name="T34" fmla="*/ 0 w 7"/>
                <a:gd name="T35" fmla="*/ 13 h 51"/>
                <a:gd name="T36" fmla="*/ 0 w 7"/>
                <a:gd name="T37" fmla="*/ 13 h 51"/>
                <a:gd name="T38" fmla="*/ 0 w 7"/>
                <a:gd name="T39" fmla="*/ 12 h 51"/>
                <a:gd name="T40" fmla="*/ 0 w 7"/>
                <a:gd name="T41" fmla="*/ 12 h 51"/>
                <a:gd name="T42" fmla="*/ 0 w 7"/>
                <a:gd name="T43" fmla="*/ 12 h 51"/>
                <a:gd name="T44" fmla="*/ 0 w 7"/>
                <a:gd name="T45" fmla="*/ 12 h 51"/>
                <a:gd name="T46" fmla="*/ 0 w 7"/>
                <a:gd name="T47" fmla="*/ 11 h 51"/>
                <a:gd name="T48" fmla="*/ 0 w 7"/>
                <a:gd name="T49" fmla="*/ 11 h 51"/>
                <a:gd name="T50" fmla="*/ 0 w 7"/>
                <a:gd name="T51" fmla="*/ 11 h 51"/>
                <a:gd name="T52" fmla="*/ 0 w 7"/>
                <a:gd name="T53" fmla="*/ 10 h 51"/>
                <a:gd name="T54" fmla="*/ 0 w 7"/>
                <a:gd name="T55" fmla="*/ 10 h 51"/>
                <a:gd name="T56" fmla="*/ 0 w 7"/>
                <a:gd name="T57" fmla="*/ 10 h 51"/>
                <a:gd name="T58" fmla="*/ 0 w 7"/>
                <a:gd name="T59" fmla="*/ 9 h 51"/>
                <a:gd name="T60" fmla="*/ 0 w 7"/>
                <a:gd name="T61" fmla="*/ 9 h 51"/>
                <a:gd name="T62" fmla="*/ 0 w 7"/>
                <a:gd name="T63" fmla="*/ 9 h 51"/>
                <a:gd name="T64" fmla="*/ 0 w 7"/>
                <a:gd name="T65" fmla="*/ 9 h 51"/>
                <a:gd name="T66" fmla="*/ 0 w 7"/>
                <a:gd name="T67" fmla="*/ 8 h 51"/>
                <a:gd name="T68" fmla="*/ 0 w 7"/>
                <a:gd name="T69" fmla="*/ 8 h 51"/>
                <a:gd name="T70" fmla="*/ 0 w 7"/>
                <a:gd name="T71" fmla="*/ 8 h 51"/>
                <a:gd name="T72" fmla="*/ 0 w 7"/>
                <a:gd name="T73" fmla="*/ 7 h 51"/>
                <a:gd name="T74" fmla="*/ 0 w 7"/>
                <a:gd name="T75" fmla="*/ 7 h 51"/>
                <a:gd name="T76" fmla="*/ 0 w 7"/>
                <a:gd name="T77" fmla="*/ 7 h 51"/>
                <a:gd name="T78" fmla="*/ 0 w 7"/>
                <a:gd name="T79" fmla="*/ 6 h 51"/>
                <a:gd name="T80" fmla="*/ 0 w 7"/>
                <a:gd name="T81" fmla="*/ 6 h 51"/>
                <a:gd name="T82" fmla="*/ 0 w 7"/>
                <a:gd name="T83" fmla="*/ 6 h 51"/>
                <a:gd name="T84" fmla="*/ 0 w 7"/>
                <a:gd name="T85" fmla="*/ 6 h 51"/>
                <a:gd name="T86" fmla="*/ 0 w 7"/>
                <a:gd name="T87" fmla="*/ 5 h 51"/>
                <a:gd name="T88" fmla="*/ 1 w 7"/>
                <a:gd name="T89" fmla="*/ 5 h 51"/>
                <a:gd name="T90" fmla="*/ 1 w 7"/>
                <a:gd name="T91" fmla="*/ 5 h 51"/>
                <a:gd name="T92" fmla="*/ 1 w 7"/>
                <a:gd name="T93" fmla="*/ 4 h 51"/>
                <a:gd name="T94" fmla="*/ 1 w 7"/>
                <a:gd name="T95" fmla="*/ 4 h 51"/>
                <a:gd name="T96" fmla="*/ 1 w 7"/>
                <a:gd name="T97" fmla="*/ 3 h 51"/>
                <a:gd name="T98" fmla="*/ 1 w 7"/>
                <a:gd name="T99" fmla="*/ 3 h 51"/>
                <a:gd name="T100" fmla="*/ 1 w 7"/>
                <a:gd name="T101" fmla="*/ 3 h 51"/>
                <a:gd name="T102" fmla="*/ 1 w 7"/>
                <a:gd name="T103" fmla="*/ 3 h 51"/>
                <a:gd name="T104" fmla="*/ 1 w 7"/>
                <a:gd name="T105" fmla="*/ 2 h 51"/>
                <a:gd name="T106" fmla="*/ 1 w 7"/>
                <a:gd name="T107" fmla="*/ 1 h 51"/>
                <a:gd name="T108" fmla="*/ 1 w 7"/>
                <a:gd name="T109" fmla="*/ 1 h 51"/>
                <a:gd name="T110" fmla="*/ 1 w 7"/>
                <a:gd name="T111" fmla="*/ 1 h 51"/>
                <a:gd name="T112" fmla="*/ 1 w 7"/>
                <a:gd name="T113" fmla="*/ 0 h 51"/>
                <a:gd name="T114" fmla="*/ 1 w 7"/>
                <a:gd name="T115" fmla="*/ 0 h 51"/>
                <a:gd name="T116" fmla="*/ 1 w 7"/>
                <a:gd name="T1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" h="51">
                  <a:moveTo>
                    <a:pt x="7" y="51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49"/>
                  </a:moveTo>
                  <a:cubicBezTo>
                    <a:pt x="7" y="49"/>
                    <a:pt x="7" y="50"/>
                    <a:pt x="7" y="50"/>
                  </a:cubicBezTo>
                  <a:cubicBezTo>
                    <a:pt x="7" y="50"/>
                    <a:pt x="7" y="49"/>
                    <a:pt x="7" y="49"/>
                  </a:cubicBezTo>
                  <a:moveTo>
                    <a:pt x="0" y="16"/>
                  </a:moveTo>
                  <a:cubicBezTo>
                    <a:pt x="0" y="28"/>
                    <a:pt x="2" y="39"/>
                    <a:pt x="6" y="49"/>
                  </a:cubicBezTo>
                  <a:cubicBezTo>
                    <a:pt x="2" y="39"/>
                    <a:pt x="0" y="28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5"/>
                  </a:move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 83">
              <a:extLst>
                <a:ext uri="{FF2B5EF4-FFF2-40B4-BE49-F238E27FC236}">
                  <a16:creationId xmlns="" xmlns:a16="http://schemas.microsoft.com/office/drawing/2014/main" id="{827F48D1-FDC1-45FF-ABA0-38A7C95C1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7613" y="4639066"/>
              <a:ext cx="190500" cy="425450"/>
            </a:xfrm>
            <a:custGeom>
              <a:avLst/>
              <a:gdLst>
                <a:gd name="T0" fmla="*/ 1 w 78"/>
                <a:gd name="T1" fmla="*/ 77 h 174"/>
                <a:gd name="T2" fmla="*/ 1 w 78"/>
                <a:gd name="T3" fmla="*/ 77 h 174"/>
                <a:gd name="T4" fmla="*/ 1 w 78"/>
                <a:gd name="T5" fmla="*/ 77 h 174"/>
                <a:gd name="T6" fmla="*/ 1 w 78"/>
                <a:gd name="T7" fmla="*/ 78 h 174"/>
                <a:gd name="T8" fmla="*/ 1 w 78"/>
                <a:gd name="T9" fmla="*/ 78 h 174"/>
                <a:gd name="T10" fmla="*/ 1 w 78"/>
                <a:gd name="T11" fmla="*/ 78 h 174"/>
                <a:gd name="T12" fmla="*/ 1 w 78"/>
                <a:gd name="T13" fmla="*/ 79 h 174"/>
                <a:gd name="T14" fmla="*/ 1 w 78"/>
                <a:gd name="T15" fmla="*/ 80 h 174"/>
                <a:gd name="T16" fmla="*/ 1 w 78"/>
                <a:gd name="T17" fmla="*/ 80 h 174"/>
                <a:gd name="T18" fmla="*/ 1 w 78"/>
                <a:gd name="T19" fmla="*/ 80 h 174"/>
                <a:gd name="T20" fmla="*/ 1 w 78"/>
                <a:gd name="T21" fmla="*/ 80 h 174"/>
                <a:gd name="T22" fmla="*/ 1 w 78"/>
                <a:gd name="T23" fmla="*/ 81 h 174"/>
                <a:gd name="T24" fmla="*/ 1 w 78"/>
                <a:gd name="T25" fmla="*/ 81 h 174"/>
                <a:gd name="T26" fmla="*/ 1 w 78"/>
                <a:gd name="T27" fmla="*/ 82 h 174"/>
                <a:gd name="T28" fmla="*/ 1 w 78"/>
                <a:gd name="T29" fmla="*/ 82 h 174"/>
                <a:gd name="T30" fmla="*/ 0 w 78"/>
                <a:gd name="T31" fmla="*/ 82 h 174"/>
                <a:gd name="T32" fmla="*/ 0 w 78"/>
                <a:gd name="T33" fmla="*/ 82 h 174"/>
                <a:gd name="T34" fmla="*/ 0 w 78"/>
                <a:gd name="T35" fmla="*/ 83 h 174"/>
                <a:gd name="T36" fmla="*/ 0 w 78"/>
                <a:gd name="T37" fmla="*/ 83 h 174"/>
                <a:gd name="T38" fmla="*/ 0 w 78"/>
                <a:gd name="T39" fmla="*/ 83 h 174"/>
                <a:gd name="T40" fmla="*/ 0 w 78"/>
                <a:gd name="T41" fmla="*/ 84 h 174"/>
                <a:gd name="T42" fmla="*/ 0 w 78"/>
                <a:gd name="T43" fmla="*/ 84 h 174"/>
                <a:gd name="T44" fmla="*/ 0 w 78"/>
                <a:gd name="T45" fmla="*/ 84 h 174"/>
                <a:gd name="T46" fmla="*/ 0 w 78"/>
                <a:gd name="T47" fmla="*/ 85 h 174"/>
                <a:gd name="T48" fmla="*/ 0 w 78"/>
                <a:gd name="T49" fmla="*/ 85 h 174"/>
                <a:gd name="T50" fmla="*/ 0 w 78"/>
                <a:gd name="T51" fmla="*/ 85 h 174"/>
                <a:gd name="T52" fmla="*/ 0 w 78"/>
                <a:gd name="T53" fmla="*/ 85 h 174"/>
                <a:gd name="T54" fmla="*/ 0 w 78"/>
                <a:gd name="T55" fmla="*/ 86 h 174"/>
                <a:gd name="T56" fmla="*/ 0 w 78"/>
                <a:gd name="T57" fmla="*/ 86 h 174"/>
                <a:gd name="T58" fmla="*/ 0 w 78"/>
                <a:gd name="T59" fmla="*/ 86 h 174"/>
                <a:gd name="T60" fmla="*/ 0 w 78"/>
                <a:gd name="T61" fmla="*/ 87 h 174"/>
                <a:gd name="T62" fmla="*/ 0 w 78"/>
                <a:gd name="T63" fmla="*/ 87 h 174"/>
                <a:gd name="T64" fmla="*/ 0 w 78"/>
                <a:gd name="T65" fmla="*/ 87 h 174"/>
                <a:gd name="T66" fmla="*/ 0 w 78"/>
                <a:gd name="T67" fmla="*/ 87 h 174"/>
                <a:gd name="T68" fmla="*/ 0 w 78"/>
                <a:gd name="T69" fmla="*/ 88 h 174"/>
                <a:gd name="T70" fmla="*/ 0 w 78"/>
                <a:gd name="T71" fmla="*/ 88 h 174"/>
                <a:gd name="T72" fmla="*/ 0 w 78"/>
                <a:gd name="T73" fmla="*/ 88 h 174"/>
                <a:gd name="T74" fmla="*/ 0 w 78"/>
                <a:gd name="T75" fmla="*/ 89 h 174"/>
                <a:gd name="T76" fmla="*/ 0 w 78"/>
                <a:gd name="T77" fmla="*/ 89 h 174"/>
                <a:gd name="T78" fmla="*/ 0 w 78"/>
                <a:gd name="T79" fmla="*/ 89 h 174"/>
                <a:gd name="T80" fmla="*/ 0 w 78"/>
                <a:gd name="T81" fmla="*/ 90 h 174"/>
                <a:gd name="T82" fmla="*/ 0 w 78"/>
                <a:gd name="T83" fmla="*/ 90 h 174"/>
                <a:gd name="T84" fmla="*/ 0 w 78"/>
                <a:gd name="T85" fmla="*/ 90 h 174"/>
                <a:gd name="T86" fmla="*/ 0 w 78"/>
                <a:gd name="T87" fmla="*/ 90 h 174"/>
                <a:gd name="T88" fmla="*/ 0 w 78"/>
                <a:gd name="T89" fmla="*/ 91 h 174"/>
                <a:gd name="T90" fmla="*/ 0 w 78"/>
                <a:gd name="T91" fmla="*/ 91 h 174"/>
                <a:gd name="T92" fmla="*/ 0 w 78"/>
                <a:gd name="T93" fmla="*/ 91 h 174"/>
                <a:gd name="T94" fmla="*/ 0 w 78"/>
                <a:gd name="T95" fmla="*/ 92 h 174"/>
                <a:gd name="T96" fmla="*/ 0 w 78"/>
                <a:gd name="T97" fmla="*/ 92 h 174"/>
                <a:gd name="T98" fmla="*/ 0 w 78"/>
                <a:gd name="T99" fmla="*/ 92 h 174"/>
                <a:gd name="T100" fmla="*/ 0 w 78"/>
                <a:gd name="T101" fmla="*/ 93 h 174"/>
                <a:gd name="T102" fmla="*/ 0 w 78"/>
                <a:gd name="T103" fmla="*/ 93 h 174"/>
                <a:gd name="T104" fmla="*/ 0 w 78"/>
                <a:gd name="T105" fmla="*/ 93 h 174"/>
                <a:gd name="T106" fmla="*/ 0 w 78"/>
                <a:gd name="T107" fmla="*/ 93 h 174"/>
                <a:gd name="T108" fmla="*/ 7 w 78"/>
                <a:gd name="T109" fmla="*/ 126 h 174"/>
                <a:gd name="T110" fmla="*/ 7 w 78"/>
                <a:gd name="T111" fmla="*/ 127 h 174"/>
                <a:gd name="T112" fmla="*/ 7 w 78"/>
                <a:gd name="T113" fmla="*/ 127 h 174"/>
                <a:gd name="T114" fmla="*/ 7 w 78"/>
                <a:gd name="T115" fmla="*/ 127 h 174"/>
                <a:gd name="T116" fmla="*/ 7 w 78"/>
                <a:gd name="T117" fmla="*/ 128 h 174"/>
                <a:gd name="T118" fmla="*/ 49 w 78"/>
                <a:gd name="T119" fmla="*/ 174 h 174"/>
                <a:gd name="T120" fmla="*/ 30 w 78"/>
                <a:gd name="T121" fmla="*/ 151 h 174"/>
                <a:gd name="T122" fmla="*/ 16 w 78"/>
                <a:gd name="T123" fmla="*/ 96 h 174"/>
                <a:gd name="T124" fmla="*/ 46 w 78"/>
                <a:gd name="T125" fmla="*/ 2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" h="174">
                  <a:moveTo>
                    <a:pt x="78" y="0"/>
                  </a:moveTo>
                  <a:cubicBezTo>
                    <a:pt x="39" y="6"/>
                    <a:pt x="8" y="3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9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9"/>
                    <a:pt x="1" y="79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05"/>
                    <a:pt x="2" y="116"/>
                    <a:pt x="6" y="126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6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5" y="148"/>
                    <a:pt x="30" y="164"/>
                    <a:pt x="49" y="174"/>
                  </a:cubicBezTo>
                  <a:cubicBezTo>
                    <a:pt x="48" y="174"/>
                    <a:pt x="47" y="173"/>
                    <a:pt x="47" y="172"/>
                  </a:cubicBezTo>
                  <a:cubicBezTo>
                    <a:pt x="41" y="165"/>
                    <a:pt x="36" y="158"/>
                    <a:pt x="30" y="151"/>
                  </a:cubicBezTo>
                  <a:cubicBezTo>
                    <a:pt x="20" y="134"/>
                    <a:pt x="16" y="116"/>
                    <a:pt x="16" y="97"/>
                  </a:cubicBezTo>
                  <a:cubicBezTo>
                    <a:pt x="16" y="97"/>
                    <a:pt x="16" y="97"/>
                    <a:pt x="16" y="96"/>
                  </a:cubicBezTo>
                  <a:cubicBezTo>
                    <a:pt x="17" y="87"/>
                    <a:pt x="18" y="78"/>
                    <a:pt x="19" y="68"/>
                  </a:cubicBezTo>
                  <a:cubicBezTo>
                    <a:pt x="24" y="50"/>
                    <a:pt x="33" y="35"/>
                    <a:pt x="46" y="22"/>
                  </a:cubicBezTo>
                  <a:cubicBezTo>
                    <a:pt x="56" y="12"/>
                    <a:pt x="67" y="5"/>
                    <a:pt x="7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Rectangle 100">
              <a:extLst>
                <a:ext uri="{FF2B5EF4-FFF2-40B4-BE49-F238E27FC236}">
                  <a16:creationId xmlns="" xmlns:a16="http://schemas.microsoft.com/office/drawing/2014/main" id="{6830669F-B636-4D43-864C-B29007CEE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6363" y="4759716"/>
              <a:ext cx="139700" cy="190500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Rectangle 101">
              <a:extLst>
                <a:ext uri="{FF2B5EF4-FFF2-40B4-BE49-F238E27FC236}">
                  <a16:creationId xmlns="" xmlns:a16="http://schemas.microsoft.com/office/drawing/2014/main" id="{249D11B1-709E-4762-A9BD-54A009D21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8738" y="4699391"/>
              <a:ext cx="306174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6"/>
                  </a:solidFill>
                  <a:effectLst/>
                  <a:uLnTx/>
                  <a:uFillTx/>
                  <a:latin typeface="Raleway" panose="020B0003030101060003" pitchFamily="34" charset="0"/>
                  <a:ea typeface="+mn-ea"/>
                  <a:cs typeface="+mn-cs"/>
                </a:rPr>
                <a:t>40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3" name="Oval 107">
            <a:extLst>
              <a:ext uri="{FF2B5EF4-FFF2-40B4-BE49-F238E27FC236}">
                <a16:creationId xmlns="" xmlns:a16="http://schemas.microsoft.com/office/drawing/2014/main" id="{7430BA2B-6EB1-4758-A084-881CB2CD8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7888" y="4107547"/>
            <a:ext cx="273050" cy="276225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Oval 108">
            <a:extLst>
              <a:ext uri="{FF2B5EF4-FFF2-40B4-BE49-F238E27FC236}">
                <a16:creationId xmlns="" xmlns:a16="http://schemas.microsoft.com/office/drawing/2014/main" id="{74CBAA7C-C252-4F6D-85F4-23C79051B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6626" y="4169459"/>
            <a:ext cx="155575" cy="153988"/>
          </a:xfrm>
          <a:prstGeom prst="ellipse">
            <a:avLst/>
          </a:pr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109">
            <a:extLst>
              <a:ext uri="{FF2B5EF4-FFF2-40B4-BE49-F238E27FC236}">
                <a16:creationId xmlns="" xmlns:a16="http://schemas.microsoft.com/office/drawing/2014/main" id="{5FD44479-38EF-4D04-8DC6-9D2737CBE888}"/>
              </a:ext>
            </a:extLst>
          </p:cNvPr>
          <p:cNvSpPr>
            <a:spLocks/>
          </p:cNvSpPr>
          <p:nvPr/>
        </p:nvSpPr>
        <p:spPr bwMode="auto">
          <a:xfrm>
            <a:off x="2775726" y="1367522"/>
            <a:ext cx="377825" cy="323850"/>
          </a:xfrm>
          <a:custGeom>
            <a:avLst/>
            <a:gdLst>
              <a:gd name="T0" fmla="*/ 0 w 155"/>
              <a:gd name="T1" fmla="*/ 0 h 133"/>
              <a:gd name="T2" fmla="*/ 104 w 155"/>
              <a:gd name="T3" fmla="*/ 133 h 133"/>
              <a:gd name="T4" fmla="*/ 0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0" y="0"/>
                </a:moveTo>
                <a:cubicBezTo>
                  <a:pt x="0" y="0"/>
                  <a:pt x="117" y="30"/>
                  <a:pt x="104" y="133"/>
                </a:cubicBezTo>
                <a:cubicBezTo>
                  <a:pt x="104" y="133"/>
                  <a:pt x="155" y="1"/>
                  <a:pt x="0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110">
            <a:extLst>
              <a:ext uri="{FF2B5EF4-FFF2-40B4-BE49-F238E27FC236}">
                <a16:creationId xmlns="" xmlns:a16="http://schemas.microsoft.com/office/drawing/2014/main" id="{905661E1-12F4-4318-B867-CC7794264393}"/>
              </a:ext>
            </a:extLst>
          </p:cNvPr>
          <p:cNvSpPr>
            <a:spLocks/>
          </p:cNvSpPr>
          <p:nvPr/>
        </p:nvSpPr>
        <p:spPr bwMode="auto">
          <a:xfrm>
            <a:off x="2931301" y="1283384"/>
            <a:ext cx="379413" cy="325438"/>
          </a:xfrm>
          <a:custGeom>
            <a:avLst/>
            <a:gdLst>
              <a:gd name="T0" fmla="*/ 0 w 155"/>
              <a:gd name="T1" fmla="*/ 0 h 133"/>
              <a:gd name="T2" fmla="*/ 104 w 155"/>
              <a:gd name="T3" fmla="*/ 133 h 133"/>
              <a:gd name="T4" fmla="*/ 0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0" y="0"/>
                </a:moveTo>
                <a:cubicBezTo>
                  <a:pt x="0" y="0"/>
                  <a:pt x="117" y="30"/>
                  <a:pt x="104" y="133"/>
                </a:cubicBezTo>
                <a:cubicBezTo>
                  <a:pt x="104" y="133"/>
                  <a:pt x="155" y="1"/>
                  <a:pt x="0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111">
            <a:extLst>
              <a:ext uri="{FF2B5EF4-FFF2-40B4-BE49-F238E27FC236}">
                <a16:creationId xmlns="" xmlns:a16="http://schemas.microsoft.com/office/drawing/2014/main" id="{38534C50-E5BC-4F69-9740-3C679A609D62}"/>
              </a:ext>
            </a:extLst>
          </p:cNvPr>
          <p:cNvSpPr>
            <a:spLocks/>
          </p:cNvSpPr>
          <p:nvPr/>
        </p:nvSpPr>
        <p:spPr bwMode="auto">
          <a:xfrm>
            <a:off x="997726" y="2270809"/>
            <a:ext cx="344488" cy="357188"/>
          </a:xfrm>
          <a:custGeom>
            <a:avLst/>
            <a:gdLst>
              <a:gd name="T0" fmla="*/ 56 w 141"/>
              <a:gd name="T1" fmla="*/ 0 h 146"/>
              <a:gd name="T2" fmla="*/ 141 w 141"/>
              <a:gd name="T3" fmla="*/ 146 h 146"/>
              <a:gd name="T4" fmla="*/ 56 w 141"/>
              <a:gd name="T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146">
                <a:moveTo>
                  <a:pt x="56" y="0"/>
                </a:moveTo>
                <a:cubicBezTo>
                  <a:pt x="0" y="145"/>
                  <a:pt x="141" y="146"/>
                  <a:pt x="141" y="146"/>
                </a:cubicBezTo>
                <a:cubicBezTo>
                  <a:pt x="41" y="120"/>
                  <a:pt x="56" y="0"/>
                  <a:pt x="56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112">
            <a:extLst>
              <a:ext uri="{FF2B5EF4-FFF2-40B4-BE49-F238E27FC236}">
                <a16:creationId xmlns="" xmlns:a16="http://schemas.microsoft.com/office/drawing/2014/main" id="{9346B67D-6524-4E41-885D-0E9B2D0DE7CB}"/>
              </a:ext>
            </a:extLst>
          </p:cNvPr>
          <p:cNvSpPr>
            <a:spLocks/>
          </p:cNvSpPr>
          <p:nvPr/>
        </p:nvSpPr>
        <p:spPr bwMode="auto">
          <a:xfrm>
            <a:off x="862788" y="2386697"/>
            <a:ext cx="344488" cy="357188"/>
          </a:xfrm>
          <a:custGeom>
            <a:avLst/>
            <a:gdLst>
              <a:gd name="T0" fmla="*/ 56 w 141"/>
              <a:gd name="T1" fmla="*/ 0 h 146"/>
              <a:gd name="T2" fmla="*/ 141 w 141"/>
              <a:gd name="T3" fmla="*/ 146 h 146"/>
              <a:gd name="T4" fmla="*/ 56 w 141"/>
              <a:gd name="T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146">
                <a:moveTo>
                  <a:pt x="56" y="0"/>
                </a:moveTo>
                <a:cubicBezTo>
                  <a:pt x="0" y="145"/>
                  <a:pt x="141" y="146"/>
                  <a:pt x="141" y="146"/>
                </a:cubicBezTo>
                <a:cubicBezTo>
                  <a:pt x="41" y="120"/>
                  <a:pt x="56" y="0"/>
                  <a:pt x="56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113">
            <a:extLst>
              <a:ext uri="{FF2B5EF4-FFF2-40B4-BE49-F238E27FC236}">
                <a16:creationId xmlns="" xmlns:a16="http://schemas.microsoft.com/office/drawing/2014/main" id="{EA86EE9A-A33C-4861-B814-824402727EE8}"/>
              </a:ext>
            </a:extLst>
          </p:cNvPr>
          <p:cNvSpPr>
            <a:spLocks/>
          </p:cNvSpPr>
          <p:nvPr/>
        </p:nvSpPr>
        <p:spPr bwMode="auto">
          <a:xfrm>
            <a:off x="4307663" y="1324659"/>
            <a:ext cx="379413" cy="325438"/>
          </a:xfrm>
          <a:custGeom>
            <a:avLst/>
            <a:gdLst>
              <a:gd name="T0" fmla="*/ 155 w 155"/>
              <a:gd name="T1" fmla="*/ 0 h 133"/>
              <a:gd name="T2" fmla="*/ 51 w 155"/>
              <a:gd name="T3" fmla="*/ 133 h 133"/>
              <a:gd name="T4" fmla="*/ 155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155" y="0"/>
                </a:moveTo>
                <a:cubicBezTo>
                  <a:pt x="0" y="1"/>
                  <a:pt x="51" y="133"/>
                  <a:pt x="51" y="133"/>
                </a:cubicBezTo>
                <a:cubicBezTo>
                  <a:pt x="38" y="30"/>
                  <a:pt x="155" y="0"/>
                  <a:pt x="155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114">
            <a:extLst>
              <a:ext uri="{FF2B5EF4-FFF2-40B4-BE49-F238E27FC236}">
                <a16:creationId xmlns="" xmlns:a16="http://schemas.microsoft.com/office/drawing/2014/main" id="{049565DE-EB5B-4146-AFA0-CB5802A7BC78}"/>
              </a:ext>
            </a:extLst>
          </p:cNvPr>
          <p:cNvSpPr>
            <a:spLocks/>
          </p:cNvSpPr>
          <p:nvPr/>
        </p:nvSpPr>
        <p:spPr bwMode="auto">
          <a:xfrm>
            <a:off x="4152088" y="1242109"/>
            <a:ext cx="379413" cy="325438"/>
          </a:xfrm>
          <a:custGeom>
            <a:avLst/>
            <a:gdLst>
              <a:gd name="T0" fmla="*/ 155 w 155"/>
              <a:gd name="T1" fmla="*/ 0 h 133"/>
              <a:gd name="T2" fmla="*/ 51 w 155"/>
              <a:gd name="T3" fmla="*/ 133 h 133"/>
              <a:gd name="T4" fmla="*/ 155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155" y="0"/>
                </a:moveTo>
                <a:cubicBezTo>
                  <a:pt x="0" y="1"/>
                  <a:pt x="51" y="133"/>
                  <a:pt x="51" y="133"/>
                </a:cubicBezTo>
                <a:cubicBezTo>
                  <a:pt x="38" y="30"/>
                  <a:pt x="155" y="0"/>
                  <a:pt x="155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115">
            <a:extLst>
              <a:ext uri="{FF2B5EF4-FFF2-40B4-BE49-F238E27FC236}">
                <a16:creationId xmlns="" xmlns:a16="http://schemas.microsoft.com/office/drawing/2014/main" id="{21859727-69F8-4219-BC84-5DB990524E9D}"/>
              </a:ext>
            </a:extLst>
          </p:cNvPr>
          <p:cNvSpPr>
            <a:spLocks/>
          </p:cNvSpPr>
          <p:nvPr/>
        </p:nvSpPr>
        <p:spPr bwMode="auto">
          <a:xfrm>
            <a:off x="4414026" y="1437372"/>
            <a:ext cx="1558925" cy="1319213"/>
          </a:xfrm>
          <a:custGeom>
            <a:avLst/>
            <a:gdLst>
              <a:gd name="T0" fmla="*/ 0 w 638"/>
              <a:gd name="T1" fmla="*/ 194 h 539"/>
              <a:gd name="T2" fmla="*/ 0 w 638"/>
              <a:gd name="T3" fmla="*/ 193 h 539"/>
              <a:gd name="T4" fmla="*/ 444 w 638"/>
              <a:gd name="T5" fmla="*/ 95 h 539"/>
              <a:gd name="T6" fmla="*/ 543 w 638"/>
              <a:gd name="T7" fmla="*/ 539 h 539"/>
              <a:gd name="T8" fmla="*/ 543 w 638"/>
              <a:gd name="T9" fmla="*/ 539 h 539"/>
              <a:gd name="T10" fmla="*/ 0 w 638"/>
              <a:gd name="T11" fmla="*/ 194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8" h="539">
                <a:moveTo>
                  <a:pt x="0" y="194"/>
                </a:moveTo>
                <a:cubicBezTo>
                  <a:pt x="0" y="193"/>
                  <a:pt x="0" y="193"/>
                  <a:pt x="0" y="193"/>
                </a:cubicBezTo>
                <a:cubicBezTo>
                  <a:pt x="96" y="44"/>
                  <a:pt x="295" y="0"/>
                  <a:pt x="444" y="95"/>
                </a:cubicBezTo>
                <a:cubicBezTo>
                  <a:pt x="594" y="191"/>
                  <a:pt x="638" y="390"/>
                  <a:pt x="543" y="539"/>
                </a:cubicBezTo>
                <a:cubicBezTo>
                  <a:pt x="543" y="539"/>
                  <a:pt x="543" y="539"/>
                  <a:pt x="543" y="539"/>
                </a:cubicBezTo>
                <a:cubicBezTo>
                  <a:pt x="0" y="194"/>
                  <a:pt x="0" y="194"/>
                  <a:pt x="0" y="194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116">
            <a:extLst>
              <a:ext uri="{FF2B5EF4-FFF2-40B4-BE49-F238E27FC236}">
                <a16:creationId xmlns="" xmlns:a16="http://schemas.microsoft.com/office/drawing/2014/main" id="{8EC0DD23-5DE9-465C-B42B-14DB7C3077F1}"/>
              </a:ext>
            </a:extLst>
          </p:cNvPr>
          <p:cNvSpPr>
            <a:spLocks/>
          </p:cNvSpPr>
          <p:nvPr/>
        </p:nvSpPr>
        <p:spPr bwMode="auto">
          <a:xfrm>
            <a:off x="5741176" y="2726422"/>
            <a:ext cx="17463" cy="30163"/>
          </a:xfrm>
          <a:custGeom>
            <a:avLst/>
            <a:gdLst>
              <a:gd name="T0" fmla="*/ 7 w 7"/>
              <a:gd name="T1" fmla="*/ 0 h 12"/>
              <a:gd name="T2" fmla="*/ 0 w 7"/>
              <a:gd name="T3" fmla="*/ 12 h 12"/>
              <a:gd name="T4" fmla="*/ 7 w 7"/>
              <a:gd name="T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12">
                <a:moveTo>
                  <a:pt x="7" y="0"/>
                </a:moveTo>
                <a:cubicBezTo>
                  <a:pt x="5" y="4"/>
                  <a:pt x="2" y="8"/>
                  <a:pt x="0" y="12"/>
                </a:cubicBezTo>
                <a:cubicBezTo>
                  <a:pt x="2" y="8"/>
                  <a:pt x="5" y="4"/>
                  <a:pt x="7" y="0"/>
                </a:cubicBezTo>
              </a:path>
            </a:pathLst>
          </a:cu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117">
            <a:extLst>
              <a:ext uri="{FF2B5EF4-FFF2-40B4-BE49-F238E27FC236}">
                <a16:creationId xmlns="" xmlns:a16="http://schemas.microsoft.com/office/drawing/2014/main" id="{068DCDBE-286E-41DA-97F8-8F142C8FCE9F}"/>
              </a:ext>
            </a:extLst>
          </p:cNvPr>
          <p:cNvSpPr>
            <a:spLocks/>
          </p:cNvSpPr>
          <p:nvPr/>
        </p:nvSpPr>
        <p:spPr bwMode="auto">
          <a:xfrm>
            <a:off x="5463363" y="1677084"/>
            <a:ext cx="363538" cy="1079500"/>
          </a:xfrm>
          <a:custGeom>
            <a:avLst/>
            <a:gdLst>
              <a:gd name="T0" fmla="*/ 0 w 149"/>
              <a:gd name="T1" fmla="*/ 0 h 441"/>
              <a:gd name="T2" fmla="*/ 0 w 149"/>
              <a:gd name="T3" fmla="*/ 2 h 441"/>
              <a:gd name="T4" fmla="*/ 44 w 149"/>
              <a:gd name="T5" fmla="*/ 139 h 441"/>
              <a:gd name="T6" fmla="*/ 39 w 149"/>
              <a:gd name="T7" fmla="*/ 394 h 441"/>
              <a:gd name="T8" fmla="*/ 114 w 149"/>
              <a:gd name="T9" fmla="*/ 441 h 441"/>
              <a:gd name="T10" fmla="*/ 114 w 149"/>
              <a:gd name="T11" fmla="*/ 441 h 441"/>
              <a:gd name="T12" fmla="*/ 114 w 149"/>
              <a:gd name="T13" fmla="*/ 441 h 441"/>
              <a:gd name="T14" fmla="*/ 121 w 149"/>
              <a:gd name="T15" fmla="*/ 429 h 441"/>
              <a:gd name="T16" fmla="*/ 135 w 149"/>
              <a:gd name="T17" fmla="*/ 391 h 441"/>
              <a:gd name="T18" fmla="*/ 143 w 149"/>
              <a:gd name="T19" fmla="*/ 278 h 441"/>
              <a:gd name="T20" fmla="*/ 88 w 149"/>
              <a:gd name="T21" fmla="*/ 95 h 441"/>
              <a:gd name="T22" fmla="*/ 0 w 149"/>
              <a:gd name="T23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" h="441">
                <a:moveTo>
                  <a:pt x="0" y="0"/>
                </a:moveTo>
                <a:cubicBezTo>
                  <a:pt x="0" y="1"/>
                  <a:pt x="0" y="1"/>
                  <a:pt x="0" y="2"/>
                </a:cubicBezTo>
                <a:cubicBezTo>
                  <a:pt x="18" y="47"/>
                  <a:pt x="33" y="91"/>
                  <a:pt x="44" y="139"/>
                </a:cubicBezTo>
                <a:cubicBezTo>
                  <a:pt x="61" y="221"/>
                  <a:pt x="56" y="312"/>
                  <a:pt x="39" y="394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6" y="437"/>
                  <a:pt x="119" y="433"/>
                  <a:pt x="121" y="429"/>
                </a:cubicBezTo>
                <a:cubicBezTo>
                  <a:pt x="128" y="418"/>
                  <a:pt x="133" y="406"/>
                  <a:pt x="135" y="391"/>
                </a:cubicBezTo>
                <a:cubicBezTo>
                  <a:pt x="141" y="359"/>
                  <a:pt x="149" y="327"/>
                  <a:pt x="143" y="278"/>
                </a:cubicBezTo>
                <a:cubicBezTo>
                  <a:pt x="137" y="214"/>
                  <a:pt x="118" y="152"/>
                  <a:pt x="88" y="95"/>
                </a:cubicBezTo>
                <a:cubicBezTo>
                  <a:pt x="68" y="57"/>
                  <a:pt x="32" y="27"/>
                  <a:pt x="0" y="0"/>
                </a:cubicBezTo>
              </a:path>
            </a:pathLst>
          </a:custGeom>
          <a:solidFill>
            <a:srgbClr val="F391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37BD4EB4-2A45-45C7-8F8A-B68550DA73EF}"/>
              </a:ext>
            </a:extLst>
          </p:cNvPr>
          <p:cNvSpPr txBox="1"/>
          <p:nvPr/>
        </p:nvSpPr>
        <p:spPr>
          <a:xfrm>
            <a:off x="6027068" y="1946959"/>
            <a:ext cx="598522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Thảo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luận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nhóm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đôi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Trong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vòng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1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phút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,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hãy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nối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từ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GB" sz="4400" b="1" noProof="0" dirty="0">
                <a:solidFill>
                  <a:srgbClr val="00206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ở </a:t>
            </a:r>
            <a:r>
              <a:rPr kumimoji="0" lang="en-GB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cột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A </a:t>
            </a:r>
            <a:r>
              <a:rPr kumimoji="0" lang="en-GB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với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từ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cột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B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và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vi-VN" sz="4400" b="1" noProof="0" dirty="0" smtClean="0">
                <a:solidFill>
                  <a:srgbClr val="00206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nối vào sách </a:t>
            </a:r>
            <a:r>
              <a:rPr lang="en-US" sz="4400" b="1" noProof="0" dirty="0" err="1" smtClean="0">
                <a:solidFill>
                  <a:srgbClr val="00206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giáo</a:t>
            </a:r>
            <a:r>
              <a:rPr lang="en-US" sz="4400" b="1" noProof="0" dirty="0" smtClean="0">
                <a:solidFill>
                  <a:srgbClr val="00206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4400" b="1" noProof="0" dirty="0" err="1" smtClean="0">
                <a:solidFill>
                  <a:srgbClr val="00206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khoa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174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6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9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8B3BE836-1800-4725-9598-95D432570AF4}"/>
              </a:ext>
            </a:extLst>
          </p:cNvPr>
          <p:cNvGrpSpPr/>
          <p:nvPr/>
        </p:nvGrpSpPr>
        <p:grpSpPr>
          <a:xfrm>
            <a:off x="1520456" y="2855054"/>
            <a:ext cx="3782100" cy="824985"/>
            <a:chOff x="1167088" y="2384269"/>
            <a:chExt cx="2444808" cy="824985"/>
          </a:xfrm>
        </p:grpSpPr>
        <p:sp>
          <p:nvSpPr>
            <p:cNvPr id="53" name="Rounded Rectangle 59">
              <a:extLst>
                <a:ext uri="{FF2B5EF4-FFF2-40B4-BE49-F238E27FC236}">
                  <a16:creationId xmlns="" xmlns:a16="http://schemas.microsoft.com/office/drawing/2014/main" id="{EAE96C80-3CC6-4085-AD3B-058FC86BD731}"/>
                </a:ext>
              </a:extLst>
            </p:cNvPr>
            <p:cNvSpPr/>
            <p:nvPr/>
          </p:nvSpPr>
          <p:spPr>
            <a:xfrm>
              <a:off x="1167088" y="2384269"/>
              <a:ext cx="2340660" cy="824985"/>
            </a:xfrm>
            <a:prstGeom prst="roundRect">
              <a:avLst/>
            </a:prstGeom>
            <a:solidFill>
              <a:srgbClr val="FFAB40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Cuốn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vở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="" xmlns:a16="http://schemas.microsoft.com/office/drawing/2014/main" id="{4077956B-50E1-4C99-887F-00696AA61C0F}"/>
                </a:ext>
              </a:extLst>
            </p:cNvPr>
            <p:cNvSpPr/>
            <p:nvPr/>
          </p:nvSpPr>
          <p:spPr>
            <a:xfrm>
              <a:off x="3402346" y="2495947"/>
              <a:ext cx="209550" cy="2095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D12A01C4-EFE3-440C-9B9D-09322DC1514A}"/>
              </a:ext>
            </a:extLst>
          </p:cNvPr>
          <p:cNvGrpSpPr/>
          <p:nvPr/>
        </p:nvGrpSpPr>
        <p:grpSpPr>
          <a:xfrm>
            <a:off x="1542615" y="3576093"/>
            <a:ext cx="3759941" cy="1033709"/>
            <a:chOff x="1181412" y="2965692"/>
            <a:chExt cx="2430484" cy="1033709"/>
          </a:xfrm>
        </p:grpSpPr>
        <p:sp>
          <p:nvSpPr>
            <p:cNvPr id="51" name="Rounded Rectangle 62">
              <a:extLst>
                <a:ext uri="{FF2B5EF4-FFF2-40B4-BE49-F238E27FC236}">
                  <a16:creationId xmlns="" xmlns:a16="http://schemas.microsoft.com/office/drawing/2014/main" id="{670C48F7-C4FE-4F1D-AC94-C1D3C34C3178}"/>
                </a:ext>
              </a:extLst>
            </p:cNvPr>
            <p:cNvSpPr/>
            <p:nvPr/>
          </p:nvSpPr>
          <p:spPr>
            <a:xfrm>
              <a:off x="1181412" y="3188631"/>
              <a:ext cx="2340660" cy="810770"/>
            </a:xfrm>
            <a:prstGeom prst="roundRect">
              <a:avLst/>
            </a:prstGeom>
            <a:solidFill>
              <a:srgbClr val="FFAB40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Cục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tẩy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="" xmlns:a16="http://schemas.microsoft.com/office/drawing/2014/main" id="{36BB5FAD-7A79-4D41-B22D-169A6C510882}"/>
                </a:ext>
              </a:extLst>
            </p:cNvPr>
            <p:cNvSpPr/>
            <p:nvPr/>
          </p:nvSpPr>
          <p:spPr>
            <a:xfrm>
              <a:off x="3402346" y="2965692"/>
              <a:ext cx="209550" cy="2095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12ADAE22-2154-4123-9013-B8436568F946}"/>
              </a:ext>
            </a:extLst>
          </p:cNvPr>
          <p:cNvGrpSpPr/>
          <p:nvPr/>
        </p:nvGrpSpPr>
        <p:grpSpPr>
          <a:xfrm>
            <a:off x="1520456" y="2046475"/>
            <a:ext cx="3782727" cy="632125"/>
            <a:chOff x="610256" y="1914524"/>
            <a:chExt cx="3002267" cy="432907"/>
          </a:xfrm>
        </p:grpSpPr>
        <p:sp>
          <p:nvSpPr>
            <p:cNvPr id="49" name="Rounded Rectangle 65">
              <a:extLst>
                <a:ext uri="{FF2B5EF4-FFF2-40B4-BE49-F238E27FC236}">
                  <a16:creationId xmlns="" xmlns:a16="http://schemas.microsoft.com/office/drawing/2014/main" id="{3E5100EF-50A1-491C-989E-CD3601FB03E8}"/>
                </a:ext>
              </a:extLst>
            </p:cNvPr>
            <p:cNvSpPr/>
            <p:nvPr/>
          </p:nvSpPr>
          <p:spPr>
            <a:xfrm>
              <a:off x="610256" y="1914524"/>
              <a:ext cx="2897491" cy="432907"/>
            </a:xfrm>
            <a:prstGeom prst="roundRect">
              <a:avLst/>
            </a:prstGeom>
            <a:solidFill>
              <a:srgbClr val="FFAB40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Bàn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học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của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Bống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="" xmlns:a16="http://schemas.microsoft.com/office/drawing/2014/main" id="{6D5261FD-9969-42C1-ABD3-1711D6B4CD27}"/>
                </a:ext>
              </a:extLst>
            </p:cNvPr>
            <p:cNvSpPr/>
            <p:nvPr/>
          </p:nvSpPr>
          <p:spPr>
            <a:xfrm>
              <a:off x="3402973" y="2027030"/>
              <a:ext cx="209550" cy="2095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="" xmlns:a16="http://schemas.microsoft.com/office/drawing/2014/main" id="{BF25E5A3-523C-46A6-B36B-33B56AE0AFC1}"/>
              </a:ext>
            </a:extLst>
          </p:cNvPr>
          <p:cNvSpPr txBox="1"/>
          <p:nvPr/>
        </p:nvSpPr>
        <p:spPr>
          <a:xfrm>
            <a:off x="3521919" y="1411231"/>
            <a:ext cx="54732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FC7D77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A                                         B</a:t>
            </a:r>
            <a:endParaRPr lang="vi-VN" sz="2800" b="1" kern="0" dirty="0">
              <a:solidFill>
                <a:srgbClr val="FC7D77"/>
              </a:solidFill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DB454A67-1D12-44BD-A379-4E6B819F525A}"/>
              </a:ext>
            </a:extLst>
          </p:cNvPr>
          <p:cNvGrpSpPr/>
          <p:nvPr/>
        </p:nvGrpSpPr>
        <p:grpSpPr>
          <a:xfrm>
            <a:off x="5701633" y="2046475"/>
            <a:ext cx="5281800" cy="632126"/>
            <a:chOff x="659775" y="1715306"/>
            <a:chExt cx="3185379" cy="632126"/>
          </a:xfrm>
        </p:grpSpPr>
        <p:sp>
          <p:nvSpPr>
            <p:cNvPr id="47" name="Rounded Rectangle 69">
              <a:extLst>
                <a:ext uri="{FF2B5EF4-FFF2-40B4-BE49-F238E27FC236}">
                  <a16:creationId xmlns="" xmlns:a16="http://schemas.microsoft.com/office/drawing/2014/main" id="{A0BC3C3B-919A-48AD-8E61-95283ED5F7BD}"/>
                </a:ext>
              </a:extLst>
            </p:cNvPr>
            <p:cNvSpPr/>
            <p:nvPr/>
          </p:nvSpPr>
          <p:spPr>
            <a:xfrm>
              <a:off x="764010" y="1715306"/>
              <a:ext cx="3081144" cy="632126"/>
            </a:xfrm>
            <a:prstGeom prst="roundRect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thơm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phức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mùi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giấy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mới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="" xmlns:a16="http://schemas.microsoft.com/office/drawing/2014/main" id="{F73E1583-05D3-49B7-8505-76D3F3E32D51}"/>
                </a:ext>
              </a:extLst>
            </p:cNvPr>
            <p:cNvSpPr/>
            <p:nvPr/>
          </p:nvSpPr>
          <p:spPr>
            <a:xfrm>
              <a:off x="659775" y="2027030"/>
              <a:ext cx="209550" cy="209550"/>
            </a:xfrm>
            <a:prstGeom prst="ellipse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5879E05A-C96A-417B-AAF0-55948D16EA1A}"/>
              </a:ext>
            </a:extLst>
          </p:cNvPr>
          <p:cNvGrpSpPr/>
          <p:nvPr/>
        </p:nvGrpSpPr>
        <p:grpSpPr>
          <a:xfrm>
            <a:off x="5701633" y="2894550"/>
            <a:ext cx="5337631" cy="832690"/>
            <a:chOff x="659775" y="1954020"/>
            <a:chExt cx="3219050" cy="832690"/>
          </a:xfrm>
        </p:grpSpPr>
        <p:sp>
          <p:nvSpPr>
            <p:cNvPr id="45" name="Rounded Rectangle 72">
              <a:extLst>
                <a:ext uri="{FF2B5EF4-FFF2-40B4-BE49-F238E27FC236}">
                  <a16:creationId xmlns="" xmlns:a16="http://schemas.microsoft.com/office/drawing/2014/main" id="{2AF786AD-FC6A-4A73-8ED8-1E8786F12CC9}"/>
                </a:ext>
              </a:extLst>
            </p:cNvPr>
            <p:cNvSpPr/>
            <p:nvPr/>
          </p:nvSpPr>
          <p:spPr>
            <a:xfrm>
              <a:off x="797681" y="1954020"/>
              <a:ext cx="3081144" cy="832690"/>
            </a:xfrm>
            <a:prstGeom prst="roundRect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ngăn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nắp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,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gọn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gàng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="" xmlns:a16="http://schemas.microsoft.com/office/drawing/2014/main" id="{B639EA24-311D-4C9C-AAB2-57C00FF19CC8}"/>
                </a:ext>
              </a:extLst>
            </p:cNvPr>
            <p:cNvSpPr/>
            <p:nvPr/>
          </p:nvSpPr>
          <p:spPr>
            <a:xfrm>
              <a:off x="659775" y="2027030"/>
              <a:ext cx="209550" cy="209550"/>
            </a:xfrm>
            <a:prstGeom prst="ellipse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3A146E16-BFA1-4638-BC7F-A3D115EBFAF8}"/>
              </a:ext>
            </a:extLst>
          </p:cNvPr>
          <p:cNvGrpSpPr/>
          <p:nvPr/>
        </p:nvGrpSpPr>
        <p:grpSpPr>
          <a:xfrm>
            <a:off x="5750161" y="3358458"/>
            <a:ext cx="5357579" cy="1258246"/>
            <a:chOff x="659775" y="2027030"/>
            <a:chExt cx="4200782" cy="714962"/>
          </a:xfrm>
        </p:grpSpPr>
        <p:sp>
          <p:nvSpPr>
            <p:cNvPr id="43" name="Rounded Rectangle 75">
              <a:extLst>
                <a:ext uri="{FF2B5EF4-FFF2-40B4-BE49-F238E27FC236}">
                  <a16:creationId xmlns="" xmlns:a16="http://schemas.microsoft.com/office/drawing/2014/main" id="{FC46B019-76BF-4558-8F1C-96F7861F2D8A}"/>
                </a:ext>
              </a:extLst>
            </p:cNvPr>
            <p:cNvSpPr/>
            <p:nvPr/>
          </p:nvSpPr>
          <p:spPr>
            <a:xfrm>
              <a:off x="823427" y="2309085"/>
              <a:ext cx="4037130" cy="432907"/>
            </a:xfrm>
            <a:prstGeom prst="roundRect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nhỏ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xíu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như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một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viên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kẹo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="" xmlns:a16="http://schemas.microsoft.com/office/drawing/2014/main" id="{5153606F-6563-48DB-82CC-632F2988EC9B}"/>
                </a:ext>
              </a:extLst>
            </p:cNvPr>
            <p:cNvSpPr/>
            <p:nvPr/>
          </p:nvSpPr>
          <p:spPr>
            <a:xfrm>
              <a:off x="659775" y="2027030"/>
              <a:ext cx="209550" cy="209550"/>
            </a:xfrm>
            <a:prstGeom prst="ellipse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5D0057DA-3E81-4A3C-8B52-B5A80A87BA82}"/>
              </a:ext>
            </a:extLst>
          </p:cNvPr>
          <p:cNvCxnSpPr>
            <a:stCxn id="50" idx="2"/>
            <a:endCxn id="46" idx="2"/>
          </p:cNvCxnSpPr>
          <p:nvPr/>
        </p:nvCxnSpPr>
        <p:spPr>
          <a:xfrm>
            <a:off x="5039159" y="2363746"/>
            <a:ext cx="662474" cy="708589"/>
          </a:xfrm>
          <a:prstGeom prst="line">
            <a:avLst/>
          </a:prstGeom>
          <a:noFill/>
          <a:ln w="38100" cap="flat" cmpd="sng" algn="ctr">
            <a:solidFill>
              <a:srgbClr val="FFAB4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186EF6A1-C5D4-4871-BF3F-FFCC0551A836}"/>
              </a:ext>
            </a:extLst>
          </p:cNvPr>
          <p:cNvCxnSpPr>
            <a:stCxn id="54" idx="2"/>
            <a:endCxn id="48" idx="2"/>
          </p:cNvCxnSpPr>
          <p:nvPr/>
        </p:nvCxnSpPr>
        <p:spPr>
          <a:xfrm flipV="1">
            <a:off x="4978384" y="2462974"/>
            <a:ext cx="723249" cy="608533"/>
          </a:xfrm>
          <a:prstGeom prst="line">
            <a:avLst/>
          </a:prstGeom>
          <a:noFill/>
          <a:ln w="19050" cap="flat" cmpd="sng" algn="ctr">
            <a:solidFill>
              <a:srgbClr val="FFAB4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B98E6818-A300-4E09-8759-1C808B1E1234}"/>
              </a:ext>
            </a:extLst>
          </p:cNvPr>
          <p:cNvCxnSpPr>
            <a:endCxn id="43" idx="1"/>
          </p:cNvCxnSpPr>
          <p:nvPr/>
        </p:nvCxnSpPr>
        <p:spPr>
          <a:xfrm flipV="1">
            <a:off x="5112011" y="4235772"/>
            <a:ext cx="846868" cy="442"/>
          </a:xfrm>
          <a:prstGeom prst="line">
            <a:avLst/>
          </a:prstGeom>
          <a:noFill/>
          <a:ln w="19050" cap="flat" cmpd="sng" algn="ctr">
            <a:solidFill>
              <a:srgbClr val="FFAB40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2" name="Callout: Up Arrow 1">
            <a:extLst>
              <a:ext uri="{FF2B5EF4-FFF2-40B4-BE49-F238E27FC236}">
                <a16:creationId xmlns="" xmlns:a16="http://schemas.microsoft.com/office/drawing/2014/main" id="{EB5C55F5-AB8F-483A-93D1-BFE3F93376B6}"/>
              </a:ext>
            </a:extLst>
          </p:cNvPr>
          <p:cNvSpPr/>
          <p:nvPr/>
        </p:nvSpPr>
        <p:spPr>
          <a:xfrm>
            <a:off x="2519918" y="4505854"/>
            <a:ext cx="5964864" cy="1403498"/>
          </a:xfrm>
          <a:prstGeom prst="upArrow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Các câu mà các em vừa ghép được là các câu nêu đặc điểm</a:t>
            </a:r>
            <a:endParaRPr lang="en-US" sz="2800" b="1" dirty="0">
              <a:solidFill>
                <a:srgbClr val="FF0000"/>
              </a:solidFill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48B9282C-4BCC-4028-9CFA-81E46EC6405C}"/>
              </a:ext>
            </a:extLst>
          </p:cNvPr>
          <p:cNvSpPr/>
          <p:nvPr/>
        </p:nvSpPr>
        <p:spPr>
          <a:xfrm>
            <a:off x="2243470" y="814651"/>
            <a:ext cx="8633637" cy="75118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Em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hãy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nêu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từ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chỉ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đặc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điểm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36BE8A1F-8FC7-4911-8DCE-948C956682D6}"/>
              </a:ext>
            </a:extLst>
          </p:cNvPr>
          <p:cNvCxnSpPr/>
          <p:nvPr/>
        </p:nvCxnSpPr>
        <p:spPr>
          <a:xfrm>
            <a:off x="6551107" y="2516737"/>
            <a:ext cx="16799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="" xmlns:a16="http://schemas.microsoft.com/office/drawing/2014/main" id="{3937AF20-4500-43E7-B950-3E980A7283D7}"/>
              </a:ext>
            </a:extLst>
          </p:cNvPr>
          <p:cNvCxnSpPr>
            <a:cxnSpLocks/>
          </p:cNvCxnSpPr>
          <p:nvPr/>
        </p:nvCxnSpPr>
        <p:spPr>
          <a:xfrm>
            <a:off x="6945478" y="3576093"/>
            <a:ext cx="14353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="" xmlns:a16="http://schemas.microsoft.com/office/drawing/2014/main" id="{C84D7A91-2150-40F7-83FD-8235C2308979}"/>
              </a:ext>
            </a:extLst>
          </p:cNvPr>
          <p:cNvCxnSpPr>
            <a:cxnSpLocks/>
          </p:cNvCxnSpPr>
          <p:nvPr/>
        </p:nvCxnSpPr>
        <p:spPr>
          <a:xfrm>
            <a:off x="8484782" y="3576093"/>
            <a:ext cx="14353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="" xmlns:a16="http://schemas.microsoft.com/office/drawing/2014/main" id="{AC320D37-6D9E-4A7B-9996-26B55E7529FF}"/>
              </a:ext>
            </a:extLst>
          </p:cNvPr>
          <p:cNvCxnSpPr>
            <a:cxnSpLocks/>
          </p:cNvCxnSpPr>
          <p:nvPr/>
        </p:nvCxnSpPr>
        <p:spPr>
          <a:xfrm>
            <a:off x="6556423" y="4433848"/>
            <a:ext cx="11483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817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373" y="1120054"/>
            <a:ext cx="6000131" cy="5113478"/>
          </a:xfrm>
          <a:prstGeom prst="rect">
            <a:avLst/>
          </a:prstGeom>
        </p:spPr>
      </p:pic>
      <p:grpSp>
        <p:nvGrpSpPr>
          <p:cNvPr id="3" name="2"/>
          <p:cNvGrpSpPr/>
          <p:nvPr/>
        </p:nvGrpSpPr>
        <p:grpSpPr>
          <a:xfrm flipH="1">
            <a:off x="6828724" y="2157902"/>
            <a:ext cx="3315045" cy="4560038"/>
            <a:chOff x="4273550" y="536575"/>
            <a:chExt cx="1779587" cy="2447926"/>
          </a:xfrm>
        </p:grpSpPr>
        <p:sp>
          <p:nvSpPr>
            <p:cNvPr id="10" name="Freeform 71"/>
            <p:cNvSpPr/>
            <p:nvPr/>
          </p:nvSpPr>
          <p:spPr bwMode="auto">
            <a:xfrm>
              <a:off x="4641850" y="2887663"/>
              <a:ext cx="180975" cy="96838"/>
            </a:xfrm>
            <a:custGeom>
              <a:avLst/>
              <a:gdLst>
                <a:gd name="T0" fmla="*/ 18 w 48"/>
                <a:gd name="T1" fmla="*/ 2 h 26"/>
                <a:gd name="T2" fmla="*/ 18 w 48"/>
                <a:gd name="T3" fmla="*/ 12 h 26"/>
                <a:gd name="T4" fmla="*/ 48 w 48"/>
                <a:gd name="T5" fmla="*/ 26 h 26"/>
                <a:gd name="T6" fmla="*/ 0 w 48"/>
                <a:gd name="T7" fmla="*/ 26 h 26"/>
                <a:gd name="T8" fmla="*/ 6 w 48"/>
                <a:gd name="T9" fmla="*/ 4 h 26"/>
                <a:gd name="T10" fmla="*/ 12 w 48"/>
                <a:gd name="T11" fmla="*/ 0 h 26"/>
                <a:gd name="T12" fmla="*/ 18 w 48"/>
                <a:gd name="T1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6">
                  <a:moveTo>
                    <a:pt x="18" y="2"/>
                  </a:moveTo>
                  <a:cubicBezTo>
                    <a:pt x="18" y="2"/>
                    <a:pt x="17" y="11"/>
                    <a:pt x="18" y="12"/>
                  </a:cubicBezTo>
                  <a:cubicBezTo>
                    <a:pt x="20" y="14"/>
                    <a:pt x="47" y="14"/>
                    <a:pt x="48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8" y="2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1" name="Freeform 72"/>
            <p:cNvSpPr/>
            <p:nvPr/>
          </p:nvSpPr>
          <p:spPr bwMode="auto">
            <a:xfrm>
              <a:off x="4849813" y="2887663"/>
              <a:ext cx="176212" cy="96838"/>
            </a:xfrm>
            <a:custGeom>
              <a:avLst/>
              <a:gdLst>
                <a:gd name="T0" fmla="*/ 18 w 47"/>
                <a:gd name="T1" fmla="*/ 2 h 26"/>
                <a:gd name="T2" fmla="*/ 18 w 47"/>
                <a:gd name="T3" fmla="*/ 12 h 26"/>
                <a:gd name="T4" fmla="*/ 47 w 47"/>
                <a:gd name="T5" fmla="*/ 26 h 26"/>
                <a:gd name="T6" fmla="*/ 0 w 47"/>
                <a:gd name="T7" fmla="*/ 26 h 26"/>
                <a:gd name="T8" fmla="*/ 6 w 47"/>
                <a:gd name="T9" fmla="*/ 4 h 26"/>
                <a:gd name="T10" fmla="*/ 12 w 47"/>
                <a:gd name="T11" fmla="*/ 0 h 26"/>
                <a:gd name="T12" fmla="*/ 18 w 47"/>
                <a:gd name="T1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6">
                  <a:moveTo>
                    <a:pt x="18" y="2"/>
                  </a:moveTo>
                  <a:cubicBezTo>
                    <a:pt x="18" y="2"/>
                    <a:pt x="17" y="11"/>
                    <a:pt x="18" y="12"/>
                  </a:cubicBezTo>
                  <a:cubicBezTo>
                    <a:pt x="20" y="14"/>
                    <a:pt x="46" y="14"/>
                    <a:pt x="4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8" y="2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2" name="Freeform 73"/>
            <p:cNvSpPr/>
            <p:nvPr/>
          </p:nvSpPr>
          <p:spPr bwMode="auto">
            <a:xfrm>
              <a:off x="5232400" y="1041400"/>
              <a:ext cx="166687" cy="244475"/>
            </a:xfrm>
            <a:custGeom>
              <a:avLst/>
              <a:gdLst>
                <a:gd name="T0" fmla="*/ 44 w 44"/>
                <a:gd name="T1" fmla="*/ 27 h 65"/>
                <a:gd name="T2" fmla="*/ 24 w 44"/>
                <a:gd name="T3" fmla="*/ 65 h 65"/>
                <a:gd name="T4" fmla="*/ 1 w 44"/>
                <a:gd name="T5" fmla="*/ 37 h 65"/>
                <a:gd name="T6" fmla="*/ 0 w 44"/>
                <a:gd name="T7" fmla="*/ 4 h 65"/>
                <a:gd name="T8" fmla="*/ 17 w 44"/>
                <a:gd name="T9" fmla="*/ 2 h 65"/>
                <a:gd name="T10" fmla="*/ 44 w 44"/>
                <a:gd name="T11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65">
                  <a:moveTo>
                    <a:pt x="44" y="27"/>
                  </a:moveTo>
                  <a:cubicBezTo>
                    <a:pt x="24" y="65"/>
                    <a:pt x="24" y="65"/>
                    <a:pt x="24" y="65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2" y="0"/>
                    <a:pt x="17" y="2"/>
                  </a:cubicBezTo>
                  <a:cubicBezTo>
                    <a:pt x="22" y="4"/>
                    <a:pt x="44" y="27"/>
                    <a:pt x="44" y="27"/>
                  </a:cubicBezTo>
                  <a:close/>
                </a:path>
              </a:pathLst>
            </a:custGeom>
            <a:solidFill>
              <a:srgbClr val="352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3" name="Freeform 74"/>
            <p:cNvSpPr/>
            <p:nvPr/>
          </p:nvSpPr>
          <p:spPr bwMode="auto">
            <a:xfrm>
              <a:off x="4627563" y="2457450"/>
              <a:ext cx="217487" cy="474663"/>
            </a:xfrm>
            <a:custGeom>
              <a:avLst/>
              <a:gdLst>
                <a:gd name="T0" fmla="*/ 45 w 58"/>
                <a:gd name="T1" fmla="*/ 21 h 126"/>
                <a:gd name="T2" fmla="*/ 26 w 58"/>
                <a:gd name="T3" fmla="*/ 126 h 126"/>
                <a:gd name="T4" fmla="*/ 4 w 58"/>
                <a:gd name="T5" fmla="*/ 124 h 126"/>
                <a:gd name="T6" fmla="*/ 2 w 58"/>
                <a:gd name="T7" fmla="*/ 33 h 126"/>
                <a:gd name="T8" fmla="*/ 2 w 58"/>
                <a:gd name="T9" fmla="*/ 0 h 126"/>
                <a:gd name="T10" fmla="*/ 45 w 58"/>
                <a:gd name="T11" fmla="*/ 2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126">
                  <a:moveTo>
                    <a:pt x="45" y="21"/>
                  </a:moveTo>
                  <a:cubicBezTo>
                    <a:pt x="41" y="53"/>
                    <a:pt x="58" y="90"/>
                    <a:pt x="26" y="126"/>
                  </a:cubicBezTo>
                  <a:cubicBezTo>
                    <a:pt x="4" y="124"/>
                    <a:pt x="4" y="124"/>
                    <a:pt x="4" y="124"/>
                  </a:cubicBezTo>
                  <a:cubicBezTo>
                    <a:pt x="25" y="103"/>
                    <a:pt x="9" y="60"/>
                    <a:pt x="2" y="33"/>
                  </a:cubicBezTo>
                  <a:cubicBezTo>
                    <a:pt x="0" y="21"/>
                    <a:pt x="8" y="13"/>
                    <a:pt x="2" y="0"/>
                  </a:cubicBezTo>
                  <a:cubicBezTo>
                    <a:pt x="14" y="0"/>
                    <a:pt x="31" y="1"/>
                    <a:pt x="45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75"/>
            <p:cNvSpPr>
              <a:spLocks noChangeArrowheads="1"/>
            </p:cNvSpPr>
            <p:nvPr/>
          </p:nvSpPr>
          <p:spPr bwMode="auto">
            <a:xfrm>
              <a:off x="4627563" y="1944688"/>
              <a:ext cx="371475" cy="5318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5" name="Freeform 76"/>
            <p:cNvSpPr/>
            <p:nvPr/>
          </p:nvSpPr>
          <p:spPr bwMode="auto">
            <a:xfrm>
              <a:off x="5262563" y="1741488"/>
              <a:ext cx="263525" cy="339725"/>
            </a:xfrm>
            <a:custGeom>
              <a:avLst/>
              <a:gdLst>
                <a:gd name="T0" fmla="*/ 0 w 70"/>
                <a:gd name="T1" fmla="*/ 81 h 90"/>
                <a:gd name="T2" fmla="*/ 26 w 70"/>
                <a:gd name="T3" fmla="*/ 34 h 90"/>
                <a:gd name="T4" fmla="*/ 37 w 70"/>
                <a:gd name="T5" fmla="*/ 4 h 90"/>
                <a:gd name="T6" fmla="*/ 70 w 70"/>
                <a:gd name="T7" fmla="*/ 1 h 90"/>
                <a:gd name="T8" fmla="*/ 46 w 70"/>
                <a:gd name="T9" fmla="*/ 22 h 90"/>
                <a:gd name="T10" fmla="*/ 68 w 70"/>
                <a:gd name="T11" fmla="*/ 22 h 90"/>
                <a:gd name="T12" fmla="*/ 63 w 70"/>
                <a:gd name="T13" fmla="*/ 62 h 90"/>
                <a:gd name="T14" fmla="*/ 13 w 70"/>
                <a:gd name="T15" fmla="*/ 90 h 90"/>
                <a:gd name="T16" fmla="*/ 0 w 70"/>
                <a:gd name="T17" fmla="*/ 8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90">
                  <a:moveTo>
                    <a:pt x="0" y="81"/>
                  </a:moveTo>
                  <a:cubicBezTo>
                    <a:pt x="0" y="81"/>
                    <a:pt x="25" y="43"/>
                    <a:pt x="26" y="34"/>
                  </a:cubicBezTo>
                  <a:cubicBezTo>
                    <a:pt x="27" y="29"/>
                    <a:pt x="30" y="15"/>
                    <a:pt x="37" y="4"/>
                  </a:cubicBezTo>
                  <a:cubicBezTo>
                    <a:pt x="39" y="0"/>
                    <a:pt x="69" y="1"/>
                    <a:pt x="70" y="1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13" y="90"/>
                    <a:pt x="13" y="90"/>
                    <a:pt x="13" y="90"/>
                  </a:cubicBezTo>
                  <a:lnTo>
                    <a:pt x="0" y="81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 77"/>
            <p:cNvSpPr/>
            <p:nvPr/>
          </p:nvSpPr>
          <p:spPr bwMode="auto">
            <a:xfrm>
              <a:off x="5029200" y="1922463"/>
              <a:ext cx="381000" cy="257175"/>
            </a:xfrm>
            <a:custGeom>
              <a:avLst/>
              <a:gdLst>
                <a:gd name="T0" fmla="*/ 0 w 101"/>
                <a:gd name="T1" fmla="*/ 0 h 68"/>
                <a:gd name="T2" fmla="*/ 39 w 101"/>
                <a:gd name="T3" fmla="*/ 35 h 68"/>
                <a:gd name="T4" fmla="*/ 73 w 101"/>
                <a:gd name="T5" fmla="*/ 4 h 68"/>
                <a:gd name="T6" fmla="*/ 101 w 101"/>
                <a:gd name="T7" fmla="*/ 39 h 68"/>
                <a:gd name="T8" fmla="*/ 40 w 101"/>
                <a:gd name="T9" fmla="*/ 67 h 68"/>
                <a:gd name="T10" fmla="*/ 1 w 101"/>
                <a:gd name="T11" fmla="*/ 47 h 68"/>
                <a:gd name="T12" fmla="*/ 0 w 101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68">
                  <a:moveTo>
                    <a:pt x="0" y="0"/>
                  </a:moveTo>
                  <a:cubicBezTo>
                    <a:pt x="0" y="0"/>
                    <a:pt x="27" y="38"/>
                    <a:pt x="39" y="35"/>
                  </a:cubicBezTo>
                  <a:cubicBezTo>
                    <a:pt x="52" y="32"/>
                    <a:pt x="67" y="7"/>
                    <a:pt x="73" y="4"/>
                  </a:cubicBezTo>
                  <a:cubicBezTo>
                    <a:pt x="75" y="13"/>
                    <a:pt x="101" y="39"/>
                    <a:pt x="101" y="39"/>
                  </a:cubicBezTo>
                  <a:cubicBezTo>
                    <a:pt x="101" y="39"/>
                    <a:pt x="56" y="66"/>
                    <a:pt x="40" y="67"/>
                  </a:cubicBezTo>
                  <a:cubicBezTo>
                    <a:pt x="24" y="68"/>
                    <a:pt x="1" y="47"/>
                    <a:pt x="1" y="4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78"/>
            <p:cNvSpPr>
              <a:spLocks noChangeArrowheads="1"/>
            </p:cNvSpPr>
            <p:nvPr/>
          </p:nvSpPr>
          <p:spPr bwMode="auto">
            <a:xfrm>
              <a:off x="4635500" y="2435225"/>
              <a:ext cx="357187" cy="1428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8" name="Freeform 79"/>
            <p:cNvSpPr/>
            <p:nvPr/>
          </p:nvSpPr>
          <p:spPr bwMode="auto">
            <a:xfrm>
              <a:off x="4438650" y="1873250"/>
              <a:ext cx="354012" cy="652463"/>
            </a:xfrm>
            <a:custGeom>
              <a:avLst/>
              <a:gdLst>
                <a:gd name="T0" fmla="*/ 94 w 94"/>
                <a:gd name="T1" fmla="*/ 4 h 173"/>
                <a:gd name="T2" fmla="*/ 71 w 94"/>
                <a:gd name="T3" fmla="*/ 173 h 173"/>
                <a:gd name="T4" fmla="*/ 0 w 94"/>
                <a:gd name="T5" fmla="*/ 150 h 173"/>
                <a:gd name="T6" fmla="*/ 56 w 94"/>
                <a:gd name="T7" fmla="*/ 5 h 173"/>
                <a:gd name="T8" fmla="*/ 94 w 94"/>
                <a:gd name="T9" fmla="*/ 4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73">
                  <a:moveTo>
                    <a:pt x="94" y="4"/>
                  </a:moveTo>
                  <a:cubicBezTo>
                    <a:pt x="93" y="68"/>
                    <a:pt x="84" y="134"/>
                    <a:pt x="71" y="173"/>
                  </a:cubicBezTo>
                  <a:cubicBezTo>
                    <a:pt x="47" y="166"/>
                    <a:pt x="24" y="158"/>
                    <a:pt x="0" y="150"/>
                  </a:cubicBezTo>
                  <a:cubicBezTo>
                    <a:pt x="25" y="111"/>
                    <a:pt x="46" y="65"/>
                    <a:pt x="56" y="5"/>
                  </a:cubicBezTo>
                  <a:cubicBezTo>
                    <a:pt x="66" y="4"/>
                    <a:pt x="82" y="0"/>
                    <a:pt x="94" y="4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9" name="Freeform 80"/>
            <p:cNvSpPr/>
            <p:nvPr/>
          </p:nvSpPr>
          <p:spPr bwMode="auto">
            <a:xfrm>
              <a:off x="4943475" y="1881188"/>
              <a:ext cx="222250" cy="644525"/>
            </a:xfrm>
            <a:custGeom>
              <a:avLst/>
              <a:gdLst>
                <a:gd name="T0" fmla="*/ 0 w 59"/>
                <a:gd name="T1" fmla="*/ 3 h 171"/>
                <a:gd name="T2" fmla="*/ 14 w 59"/>
                <a:gd name="T3" fmla="*/ 171 h 171"/>
                <a:gd name="T4" fmla="*/ 59 w 59"/>
                <a:gd name="T5" fmla="*/ 157 h 171"/>
                <a:gd name="T6" fmla="*/ 23 w 59"/>
                <a:gd name="T7" fmla="*/ 5 h 171"/>
                <a:gd name="T8" fmla="*/ 0 w 59"/>
                <a:gd name="T9" fmla="*/ 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71">
                  <a:moveTo>
                    <a:pt x="0" y="3"/>
                  </a:moveTo>
                  <a:cubicBezTo>
                    <a:pt x="1" y="67"/>
                    <a:pt x="6" y="130"/>
                    <a:pt x="14" y="171"/>
                  </a:cubicBezTo>
                  <a:cubicBezTo>
                    <a:pt x="29" y="166"/>
                    <a:pt x="44" y="162"/>
                    <a:pt x="59" y="157"/>
                  </a:cubicBezTo>
                  <a:cubicBezTo>
                    <a:pt x="43" y="114"/>
                    <a:pt x="30" y="66"/>
                    <a:pt x="23" y="5"/>
                  </a:cubicBezTo>
                  <a:cubicBezTo>
                    <a:pt x="15" y="5"/>
                    <a:pt x="7" y="0"/>
                    <a:pt x="0" y="3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0" name="Freeform 81"/>
            <p:cNvSpPr/>
            <p:nvPr/>
          </p:nvSpPr>
          <p:spPr bwMode="auto">
            <a:xfrm>
              <a:off x="4503738" y="2336800"/>
              <a:ext cx="131762" cy="87313"/>
            </a:xfrm>
            <a:custGeom>
              <a:avLst/>
              <a:gdLst>
                <a:gd name="T0" fmla="*/ 16 w 83"/>
                <a:gd name="T1" fmla="*/ 0 h 55"/>
                <a:gd name="T2" fmla="*/ 0 w 83"/>
                <a:gd name="T3" fmla="*/ 19 h 55"/>
                <a:gd name="T4" fmla="*/ 73 w 83"/>
                <a:gd name="T5" fmla="*/ 55 h 55"/>
                <a:gd name="T6" fmla="*/ 83 w 83"/>
                <a:gd name="T7" fmla="*/ 12 h 55"/>
                <a:gd name="T8" fmla="*/ 16 w 83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55">
                  <a:moveTo>
                    <a:pt x="16" y="0"/>
                  </a:moveTo>
                  <a:lnTo>
                    <a:pt x="0" y="19"/>
                  </a:lnTo>
                  <a:lnTo>
                    <a:pt x="73" y="55"/>
                  </a:lnTo>
                  <a:lnTo>
                    <a:pt x="83" y="1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1" name="Freeform 82"/>
            <p:cNvSpPr/>
            <p:nvPr/>
          </p:nvSpPr>
          <p:spPr bwMode="auto">
            <a:xfrm>
              <a:off x="4784725" y="1716088"/>
              <a:ext cx="244475" cy="214313"/>
            </a:xfrm>
            <a:custGeom>
              <a:avLst/>
              <a:gdLst>
                <a:gd name="T0" fmla="*/ 0 w 154"/>
                <a:gd name="T1" fmla="*/ 9 h 135"/>
                <a:gd name="T2" fmla="*/ 147 w 154"/>
                <a:gd name="T3" fmla="*/ 0 h 135"/>
                <a:gd name="T4" fmla="*/ 154 w 154"/>
                <a:gd name="T5" fmla="*/ 125 h 135"/>
                <a:gd name="T6" fmla="*/ 7 w 154"/>
                <a:gd name="T7" fmla="*/ 135 h 135"/>
                <a:gd name="T8" fmla="*/ 0 w 154"/>
                <a:gd name="T9" fmla="*/ 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135">
                  <a:moveTo>
                    <a:pt x="0" y="9"/>
                  </a:moveTo>
                  <a:lnTo>
                    <a:pt x="147" y="0"/>
                  </a:lnTo>
                  <a:lnTo>
                    <a:pt x="154" y="125"/>
                  </a:lnTo>
                  <a:lnTo>
                    <a:pt x="7" y="13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CDA7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2" name="Freeform 83"/>
            <p:cNvSpPr/>
            <p:nvPr/>
          </p:nvSpPr>
          <p:spPr bwMode="auto">
            <a:xfrm>
              <a:off x="4699000" y="1922463"/>
              <a:ext cx="274637" cy="471488"/>
            </a:xfrm>
            <a:custGeom>
              <a:avLst/>
              <a:gdLst>
                <a:gd name="T0" fmla="*/ 46 w 73"/>
                <a:gd name="T1" fmla="*/ 0 h 125"/>
                <a:gd name="T2" fmla="*/ 36 w 73"/>
                <a:gd name="T3" fmla="*/ 22 h 125"/>
                <a:gd name="T4" fmla="*/ 46 w 73"/>
                <a:gd name="T5" fmla="*/ 33 h 125"/>
                <a:gd name="T6" fmla="*/ 0 w 73"/>
                <a:gd name="T7" fmla="*/ 105 h 125"/>
                <a:gd name="T8" fmla="*/ 21 w 73"/>
                <a:gd name="T9" fmla="*/ 125 h 125"/>
                <a:gd name="T10" fmla="*/ 40 w 73"/>
                <a:gd name="T11" fmla="*/ 114 h 125"/>
                <a:gd name="T12" fmla="*/ 62 w 73"/>
                <a:gd name="T13" fmla="*/ 33 h 125"/>
                <a:gd name="T14" fmla="*/ 73 w 73"/>
                <a:gd name="T15" fmla="*/ 22 h 125"/>
                <a:gd name="T16" fmla="*/ 62 w 73"/>
                <a:gd name="T17" fmla="*/ 0 h 125"/>
                <a:gd name="T18" fmla="*/ 54 w 73"/>
                <a:gd name="T19" fmla="*/ 1 h 125"/>
                <a:gd name="T20" fmla="*/ 46 w 73"/>
                <a:gd name="T2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125">
                  <a:moveTo>
                    <a:pt x="46" y="0"/>
                  </a:moveTo>
                  <a:cubicBezTo>
                    <a:pt x="43" y="7"/>
                    <a:pt x="39" y="15"/>
                    <a:pt x="36" y="22"/>
                  </a:cubicBezTo>
                  <a:cubicBezTo>
                    <a:pt x="39" y="25"/>
                    <a:pt x="43" y="29"/>
                    <a:pt x="46" y="33"/>
                  </a:cubicBezTo>
                  <a:cubicBezTo>
                    <a:pt x="26" y="54"/>
                    <a:pt x="2" y="72"/>
                    <a:pt x="0" y="105"/>
                  </a:cubicBezTo>
                  <a:cubicBezTo>
                    <a:pt x="7" y="112"/>
                    <a:pt x="14" y="119"/>
                    <a:pt x="21" y="125"/>
                  </a:cubicBezTo>
                  <a:cubicBezTo>
                    <a:pt x="27" y="122"/>
                    <a:pt x="34" y="118"/>
                    <a:pt x="40" y="114"/>
                  </a:cubicBezTo>
                  <a:cubicBezTo>
                    <a:pt x="35" y="90"/>
                    <a:pt x="50" y="61"/>
                    <a:pt x="62" y="33"/>
                  </a:cubicBezTo>
                  <a:cubicBezTo>
                    <a:pt x="66" y="29"/>
                    <a:pt x="69" y="25"/>
                    <a:pt x="73" y="22"/>
                  </a:cubicBezTo>
                  <a:cubicBezTo>
                    <a:pt x="69" y="15"/>
                    <a:pt x="66" y="7"/>
                    <a:pt x="62" y="0"/>
                  </a:cubicBezTo>
                  <a:cubicBezTo>
                    <a:pt x="60" y="1"/>
                    <a:pt x="57" y="1"/>
                    <a:pt x="54" y="1"/>
                  </a:cubicBezTo>
                  <a:cubicBezTo>
                    <a:pt x="52" y="1"/>
                    <a:pt x="49" y="1"/>
                    <a:pt x="46" y="0"/>
                  </a:cubicBezTo>
                  <a:close/>
                </a:path>
              </a:pathLst>
            </a:custGeom>
            <a:solidFill>
              <a:srgbClr val="D10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3" name="Freeform 84"/>
            <p:cNvSpPr/>
            <p:nvPr/>
          </p:nvSpPr>
          <p:spPr bwMode="auto">
            <a:xfrm>
              <a:off x="4897438" y="1776413"/>
              <a:ext cx="180975" cy="225425"/>
            </a:xfrm>
            <a:custGeom>
              <a:avLst/>
              <a:gdLst>
                <a:gd name="T0" fmla="*/ 39 w 48"/>
                <a:gd name="T1" fmla="*/ 0 h 60"/>
                <a:gd name="T2" fmla="*/ 0 w 48"/>
                <a:gd name="T3" fmla="*/ 40 h 60"/>
                <a:gd name="T4" fmla="*/ 18 w 48"/>
                <a:gd name="T5" fmla="*/ 60 h 60"/>
                <a:gd name="T6" fmla="*/ 48 w 48"/>
                <a:gd name="T7" fmla="*/ 7 h 60"/>
                <a:gd name="T8" fmla="*/ 39 w 48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0">
                  <a:moveTo>
                    <a:pt x="39" y="0"/>
                  </a:moveTo>
                  <a:cubicBezTo>
                    <a:pt x="26" y="12"/>
                    <a:pt x="16" y="33"/>
                    <a:pt x="0" y="4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48" y="58"/>
                    <a:pt x="46" y="37"/>
                    <a:pt x="48" y="7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4" name="Freeform 85"/>
            <p:cNvSpPr/>
            <p:nvPr/>
          </p:nvSpPr>
          <p:spPr bwMode="auto">
            <a:xfrm>
              <a:off x="4830763" y="2413000"/>
              <a:ext cx="192087" cy="519113"/>
            </a:xfrm>
            <a:custGeom>
              <a:avLst/>
              <a:gdLst>
                <a:gd name="T0" fmla="*/ 26 w 51"/>
                <a:gd name="T1" fmla="*/ 138 h 138"/>
                <a:gd name="T2" fmla="*/ 5 w 51"/>
                <a:gd name="T3" fmla="*/ 136 h 138"/>
                <a:gd name="T4" fmla="*/ 3 w 51"/>
                <a:gd name="T5" fmla="*/ 45 h 138"/>
                <a:gd name="T6" fmla="*/ 3 w 51"/>
                <a:gd name="T7" fmla="*/ 12 h 138"/>
                <a:gd name="T8" fmla="*/ 45 w 51"/>
                <a:gd name="T9" fmla="*/ 14 h 138"/>
                <a:gd name="T10" fmla="*/ 26 w 51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38">
                  <a:moveTo>
                    <a:pt x="26" y="138"/>
                  </a:moveTo>
                  <a:cubicBezTo>
                    <a:pt x="5" y="136"/>
                    <a:pt x="5" y="136"/>
                    <a:pt x="5" y="136"/>
                  </a:cubicBezTo>
                  <a:cubicBezTo>
                    <a:pt x="25" y="115"/>
                    <a:pt x="9" y="72"/>
                    <a:pt x="3" y="45"/>
                  </a:cubicBezTo>
                  <a:cubicBezTo>
                    <a:pt x="0" y="33"/>
                    <a:pt x="8" y="25"/>
                    <a:pt x="3" y="12"/>
                  </a:cubicBezTo>
                  <a:cubicBezTo>
                    <a:pt x="13" y="12"/>
                    <a:pt x="32" y="0"/>
                    <a:pt x="45" y="14"/>
                  </a:cubicBezTo>
                  <a:cubicBezTo>
                    <a:pt x="51" y="21"/>
                    <a:pt x="45" y="117"/>
                    <a:pt x="26" y="1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5" name="Freeform 86"/>
            <p:cNvSpPr/>
            <p:nvPr/>
          </p:nvSpPr>
          <p:spPr bwMode="auto">
            <a:xfrm>
              <a:off x="4383088" y="2328863"/>
              <a:ext cx="206375" cy="295275"/>
            </a:xfrm>
            <a:custGeom>
              <a:avLst/>
              <a:gdLst>
                <a:gd name="T0" fmla="*/ 16 w 55"/>
                <a:gd name="T1" fmla="*/ 1 h 78"/>
                <a:gd name="T2" fmla="*/ 3 w 55"/>
                <a:gd name="T3" fmla="*/ 60 h 78"/>
                <a:gd name="T4" fmla="*/ 29 w 55"/>
                <a:gd name="T5" fmla="*/ 77 h 78"/>
                <a:gd name="T6" fmla="*/ 50 w 55"/>
                <a:gd name="T7" fmla="*/ 66 h 78"/>
                <a:gd name="T8" fmla="*/ 33 w 55"/>
                <a:gd name="T9" fmla="*/ 51 h 78"/>
                <a:gd name="T10" fmla="*/ 40 w 55"/>
                <a:gd name="T11" fmla="*/ 43 h 78"/>
                <a:gd name="T12" fmla="*/ 45 w 55"/>
                <a:gd name="T13" fmla="*/ 57 h 78"/>
                <a:gd name="T14" fmla="*/ 53 w 55"/>
                <a:gd name="T15" fmla="*/ 54 h 78"/>
                <a:gd name="T16" fmla="*/ 48 w 55"/>
                <a:gd name="T17" fmla="*/ 29 h 78"/>
                <a:gd name="T18" fmla="*/ 34 w 55"/>
                <a:gd name="T19" fmla="*/ 0 h 78"/>
                <a:gd name="T20" fmla="*/ 16 w 55"/>
                <a:gd name="T21" fmla="*/ 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78">
                  <a:moveTo>
                    <a:pt x="16" y="1"/>
                  </a:moveTo>
                  <a:cubicBezTo>
                    <a:pt x="16" y="1"/>
                    <a:pt x="0" y="48"/>
                    <a:pt x="3" y="60"/>
                  </a:cubicBezTo>
                  <a:cubicBezTo>
                    <a:pt x="7" y="71"/>
                    <a:pt x="22" y="76"/>
                    <a:pt x="29" y="77"/>
                  </a:cubicBezTo>
                  <a:cubicBezTo>
                    <a:pt x="36" y="78"/>
                    <a:pt x="50" y="66"/>
                    <a:pt x="50" y="66"/>
                  </a:cubicBezTo>
                  <a:cubicBezTo>
                    <a:pt x="50" y="66"/>
                    <a:pt x="32" y="54"/>
                    <a:pt x="33" y="51"/>
                  </a:cubicBezTo>
                  <a:cubicBezTo>
                    <a:pt x="33" y="48"/>
                    <a:pt x="39" y="42"/>
                    <a:pt x="40" y="43"/>
                  </a:cubicBezTo>
                  <a:cubicBezTo>
                    <a:pt x="42" y="44"/>
                    <a:pt x="45" y="57"/>
                    <a:pt x="45" y="57"/>
                  </a:cubicBezTo>
                  <a:cubicBezTo>
                    <a:pt x="45" y="57"/>
                    <a:pt x="50" y="60"/>
                    <a:pt x="53" y="54"/>
                  </a:cubicBezTo>
                  <a:cubicBezTo>
                    <a:pt x="55" y="47"/>
                    <a:pt x="48" y="29"/>
                    <a:pt x="48" y="29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6" name="Freeform 87"/>
            <p:cNvSpPr/>
            <p:nvPr/>
          </p:nvSpPr>
          <p:spPr bwMode="auto">
            <a:xfrm>
              <a:off x="4432300" y="2446338"/>
              <a:ext cx="138112" cy="153988"/>
            </a:xfrm>
            <a:custGeom>
              <a:avLst/>
              <a:gdLst>
                <a:gd name="T0" fmla="*/ 29 w 37"/>
                <a:gd name="T1" fmla="*/ 41 h 41"/>
                <a:gd name="T2" fmla="*/ 37 w 37"/>
                <a:gd name="T3" fmla="*/ 35 h 41"/>
                <a:gd name="T4" fmla="*/ 20 w 37"/>
                <a:gd name="T5" fmla="*/ 20 h 41"/>
                <a:gd name="T6" fmla="*/ 27 w 37"/>
                <a:gd name="T7" fmla="*/ 12 h 41"/>
                <a:gd name="T8" fmla="*/ 11 w 37"/>
                <a:gd name="T9" fmla="*/ 0 h 41"/>
                <a:gd name="T10" fmla="*/ 3 w 37"/>
                <a:gd name="T11" fmla="*/ 24 h 41"/>
                <a:gd name="T12" fmla="*/ 29 w 37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41">
                  <a:moveTo>
                    <a:pt x="29" y="41"/>
                  </a:moveTo>
                  <a:cubicBezTo>
                    <a:pt x="34" y="38"/>
                    <a:pt x="37" y="35"/>
                    <a:pt x="37" y="35"/>
                  </a:cubicBezTo>
                  <a:cubicBezTo>
                    <a:pt x="37" y="35"/>
                    <a:pt x="19" y="23"/>
                    <a:pt x="20" y="20"/>
                  </a:cubicBezTo>
                  <a:cubicBezTo>
                    <a:pt x="20" y="17"/>
                    <a:pt x="26" y="11"/>
                    <a:pt x="27" y="12"/>
                  </a:cubicBezTo>
                  <a:cubicBezTo>
                    <a:pt x="27" y="12"/>
                    <a:pt x="15" y="0"/>
                    <a:pt x="11" y="0"/>
                  </a:cubicBezTo>
                  <a:cubicBezTo>
                    <a:pt x="7" y="0"/>
                    <a:pt x="0" y="16"/>
                    <a:pt x="3" y="24"/>
                  </a:cubicBezTo>
                  <a:cubicBezTo>
                    <a:pt x="6" y="30"/>
                    <a:pt x="21" y="38"/>
                    <a:pt x="29" y="41"/>
                  </a:cubicBezTo>
                  <a:close/>
                </a:path>
              </a:pathLst>
            </a:custGeom>
            <a:solidFill>
              <a:srgbClr val="CEB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7" name="Freeform 88"/>
            <p:cNvSpPr/>
            <p:nvPr/>
          </p:nvSpPr>
          <p:spPr bwMode="auto">
            <a:xfrm>
              <a:off x="4646613" y="1809750"/>
              <a:ext cx="263525" cy="203200"/>
            </a:xfrm>
            <a:custGeom>
              <a:avLst/>
              <a:gdLst>
                <a:gd name="T0" fmla="*/ 11 w 70"/>
                <a:gd name="T1" fmla="*/ 0 h 54"/>
                <a:gd name="T2" fmla="*/ 70 w 70"/>
                <a:gd name="T3" fmla="*/ 31 h 54"/>
                <a:gd name="T4" fmla="*/ 50 w 70"/>
                <a:gd name="T5" fmla="*/ 54 h 54"/>
                <a:gd name="T6" fmla="*/ 0 w 70"/>
                <a:gd name="T7" fmla="*/ 9 h 54"/>
                <a:gd name="T8" fmla="*/ 11 w 7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54">
                  <a:moveTo>
                    <a:pt x="11" y="0"/>
                  </a:moveTo>
                  <a:cubicBezTo>
                    <a:pt x="30" y="9"/>
                    <a:pt x="47" y="27"/>
                    <a:pt x="70" y="31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29" y="53"/>
                    <a:pt x="10" y="38"/>
                    <a:pt x="0" y="9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8" name="Freeform 89"/>
            <p:cNvSpPr/>
            <p:nvPr/>
          </p:nvSpPr>
          <p:spPr bwMode="auto">
            <a:xfrm>
              <a:off x="4367213" y="942975"/>
              <a:ext cx="982662" cy="976313"/>
            </a:xfrm>
            <a:custGeom>
              <a:avLst/>
              <a:gdLst>
                <a:gd name="T0" fmla="*/ 1 w 261"/>
                <a:gd name="T1" fmla="*/ 22 h 259"/>
                <a:gd name="T2" fmla="*/ 31 w 261"/>
                <a:gd name="T3" fmla="*/ 214 h 259"/>
                <a:gd name="T4" fmla="*/ 216 w 261"/>
                <a:gd name="T5" fmla="*/ 224 h 259"/>
                <a:gd name="T6" fmla="*/ 261 w 261"/>
                <a:gd name="T7" fmla="*/ 26 h 259"/>
                <a:gd name="T8" fmla="*/ 148 w 261"/>
                <a:gd name="T9" fmla="*/ 6 h 259"/>
                <a:gd name="T10" fmla="*/ 148 w 261"/>
                <a:gd name="T11" fmla="*/ 1 h 259"/>
                <a:gd name="T12" fmla="*/ 132 w 261"/>
                <a:gd name="T13" fmla="*/ 3 h 259"/>
                <a:gd name="T14" fmla="*/ 115 w 261"/>
                <a:gd name="T15" fmla="*/ 0 h 259"/>
                <a:gd name="T16" fmla="*/ 115 w 261"/>
                <a:gd name="T17" fmla="*/ 6 h 259"/>
                <a:gd name="T18" fmla="*/ 1 w 261"/>
                <a:gd name="T19" fmla="*/ 2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" y="22"/>
                  </a:moveTo>
                  <a:cubicBezTo>
                    <a:pt x="1" y="22"/>
                    <a:pt x="0" y="181"/>
                    <a:pt x="31" y="214"/>
                  </a:cubicBezTo>
                  <a:cubicBezTo>
                    <a:pt x="64" y="249"/>
                    <a:pt x="182" y="259"/>
                    <a:pt x="216" y="224"/>
                  </a:cubicBezTo>
                  <a:cubicBezTo>
                    <a:pt x="248" y="192"/>
                    <a:pt x="261" y="26"/>
                    <a:pt x="261" y="26"/>
                  </a:cubicBezTo>
                  <a:cubicBezTo>
                    <a:pt x="148" y="6"/>
                    <a:pt x="148" y="6"/>
                    <a:pt x="148" y="6"/>
                  </a:cubicBezTo>
                  <a:cubicBezTo>
                    <a:pt x="148" y="1"/>
                    <a:pt x="148" y="1"/>
                    <a:pt x="148" y="1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6"/>
                    <a:pt x="115" y="6"/>
                    <a:pt x="115" y="6"/>
                  </a:cubicBezTo>
                  <a:lnTo>
                    <a:pt x="1" y="22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9" name="Freeform 90"/>
            <p:cNvSpPr/>
            <p:nvPr/>
          </p:nvSpPr>
          <p:spPr bwMode="auto">
            <a:xfrm>
              <a:off x="4551363" y="942975"/>
              <a:ext cx="798512" cy="414338"/>
            </a:xfrm>
            <a:custGeom>
              <a:avLst/>
              <a:gdLst>
                <a:gd name="T0" fmla="*/ 209 w 212"/>
                <a:gd name="T1" fmla="*/ 61 h 110"/>
                <a:gd name="T2" fmla="*/ 212 w 212"/>
                <a:gd name="T3" fmla="*/ 26 h 110"/>
                <a:gd name="T4" fmla="*/ 99 w 212"/>
                <a:gd name="T5" fmla="*/ 6 h 110"/>
                <a:gd name="T6" fmla="*/ 99 w 212"/>
                <a:gd name="T7" fmla="*/ 1 h 110"/>
                <a:gd name="T8" fmla="*/ 83 w 212"/>
                <a:gd name="T9" fmla="*/ 3 h 110"/>
                <a:gd name="T10" fmla="*/ 66 w 212"/>
                <a:gd name="T11" fmla="*/ 0 h 110"/>
                <a:gd name="T12" fmla="*/ 66 w 212"/>
                <a:gd name="T13" fmla="*/ 6 h 110"/>
                <a:gd name="T14" fmla="*/ 6 w 212"/>
                <a:gd name="T15" fmla="*/ 14 h 110"/>
                <a:gd name="T16" fmla="*/ 3 w 212"/>
                <a:gd name="T17" fmla="*/ 19 h 110"/>
                <a:gd name="T18" fmla="*/ 3 w 212"/>
                <a:gd name="T19" fmla="*/ 59 h 110"/>
                <a:gd name="T20" fmla="*/ 14 w 212"/>
                <a:gd name="T21" fmla="*/ 110 h 110"/>
                <a:gd name="T22" fmla="*/ 25 w 212"/>
                <a:gd name="T23" fmla="*/ 110 h 110"/>
                <a:gd name="T24" fmla="*/ 45 w 212"/>
                <a:gd name="T25" fmla="*/ 38 h 110"/>
                <a:gd name="T26" fmla="*/ 209 w 212"/>
                <a:gd name="T27" fmla="*/ 6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2" h="110">
                  <a:moveTo>
                    <a:pt x="209" y="61"/>
                  </a:moveTo>
                  <a:cubicBezTo>
                    <a:pt x="211" y="40"/>
                    <a:pt x="212" y="26"/>
                    <a:pt x="212" y="26"/>
                  </a:cubicBezTo>
                  <a:cubicBezTo>
                    <a:pt x="99" y="6"/>
                    <a:pt x="99" y="6"/>
                    <a:pt x="99" y="6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6"/>
                    <a:pt x="3" y="18"/>
                    <a:pt x="3" y="19"/>
                  </a:cubicBezTo>
                  <a:cubicBezTo>
                    <a:pt x="3" y="26"/>
                    <a:pt x="0" y="51"/>
                    <a:pt x="3" y="59"/>
                  </a:cubicBezTo>
                  <a:cubicBezTo>
                    <a:pt x="6" y="67"/>
                    <a:pt x="14" y="110"/>
                    <a:pt x="14" y="110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5" y="110"/>
                    <a:pt x="17" y="59"/>
                    <a:pt x="45" y="38"/>
                  </a:cubicBezTo>
                  <a:cubicBezTo>
                    <a:pt x="72" y="18"/>
                    <a:pt x="196" y="57"/>
                    <a:pt x="209" y="61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0" name="Freeform 91"/>
            <p:cNvSpPr/>
            <p:nvPr/>
          </p:nvSpPr>
          <p:spPr bwMode="auto">
            <a:xfrm>
              <a:off x="4273550" y="536575"/>
              <a:ext cx="1238250" cy="858838"/>
            </a:xfrm>
            <a:custGeom>
              <a:avLst/>
              <a:gdLst>
                <a:gd name="T0" fmla="*/ 26 w 329"/>
                <a:gd name="T1" fmla="*/ 228 h 228"/>
                <a:gd name="T2" fmla="*/ 92 w 329"/>
                <a:gd name="T3" fmla="*/ 225 h 228"/>
                <a:gd name="T4" fmla="*/ 120 w 329"/>
                <a:gd name="T5" fmla="*/ 128 h 228"/>
                <a:gd name="T6" fmla="*/ 299 w 329"/>
                <a:gd name="T7" fmla="*/ 161 h 228"/>
                <a:gd name="T8" fmla="*/ 1 w 329"/>
                <a:gd name="T9" fmla="*/ 114 h 228"/>
                <a:gd name="T10" fmla="*/ 26 w 329"/>
                <a:gd name="T11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" h="228">
                  <a:moveTo>
                    <a:pt x="26" y="228"/>
                  </a:moveTo>
                  <a:cubicBezTo>
                    <a:pt x="92" y="225"/>
                    <a:pt x="92" y="225"/>
                    <a:pt x="92" y="225"/>
                  </a:cubicBezTo>
                  <a:cubicBezTo>
                    <a:pt x="92" y="225"/>
                    <a:pt x="89" y="139"/>
                    <a:pt x="120" y="128"/>
                  </a:cubicBezTo>
                  <a:cubicBezTo>
                    <a:pt x="180" y="106"/>
                    <a:pt x="281" y="151"/>
                    <a:pt x="299" y="161"/>
                  </a:cubicBezTo>
                  <a:cubicBezTo>
                    <a:pt x="329" y="0"/>
                    <a:pt x="0" y="22"/>
                    <a:pt x="1" y="114"/>
                  </a:cubicBezTo>
                  <a:cubicBezTo>
                    <a:pt x="1" y="144"/>
                    <a:pt x="26" y="228"/>
                    <a:pt x="26" y="228"/>
                  </a:cubicBez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1" name="Freeform 92"/>
            <p:cNvSpPr/>
            <p:nvPr/>
          </p:nvSpPr>
          <p:spPr bwMode="auto">
            <a:xfrm>
              <a:off x="4800600" y="1590675"/>
              <a:ext cx="360362" cy="177800"/>
            </a:xfrm>
            <a:custGeom>
              <a:avLst/>
              <a:gdLst>
                <a:gd name="T0" fmla="*/ 92 w 96"/>
                <a:gd name="T1" fmla="*/ 12 h 47"/>
                <a:gd name="T2" fmla="*/ 0 w 96"/>
                <a:gd name="T3" fmla="*/ 0 h 47"/>
                <a:gd name="T4" fmla="*/ 17 w 96"/>
                <a:gd name="T5" fmla="*/ 41 h 47"/>
                <a:gd name="T6" fmla="*/ 82 w 96"/>
                <a:gd name="T7" fmla="*/ 34 h 47"/>
                <a:gd name="T8" fmla="*/ 92 w 96"/>
                <a:gd name="T9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47">
                  <a:moveTo>
                    <a:pt x="92" y="12"/>
                  </a:moveTo>
                  <a:cubicBezTo>
                    <a:pt x="63" y="14"/>
                    <a:pt x="27" y="14"/>
                    <a:pt x="0" y="0"/>
                  </a:cubicBezTo>
                  <a:cubicBezTo>
                    <a:pt x="0" y="0"/>
                    <a:pt x="1" y="34"/>
                    <a:pt x="17" y="41"/>
                  </a:cubicBezTo>
                  <a:cubicBezTo>
                    <a:pt x="34" y="47"/>
                    <a:pt x="69" y="43"/>
                    <a:pt x="82" y="34"/>
                  </a:cubicBezTo>
                  <a:cubicBezTo>
                    <a:pt x="96" y="25"/>
                    <a:pt x="92" y="12"/>
                    <a:pt x="92" y="12"/>
                  </a:cubicBezTo>
                  <a:close/>
                </a:path>
              </a:pathLst>
            </a:custGeom>
            <a:solidFill>
              <a:srgbClr val="E48C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2" name="Freeform 93"/>
            <p:cNvSpPr/>
            <p:nvPr/>
          </p:nvSpPr>
          <p:spPr bwMode="auto">
            <a:xfrm>
              <a:off x="4924425" y="1719263"/>
              <a:ext cx="139700" cy="41275"/>
            </a:xfrm>
            <a:custGeom>
              <a:avLst/>
              <a:gdLst>
                <a:gd name="T0" fmla="*/ 0 w 37"/>
                <a:gd name="T1" fmla="*/ 10 h 11"/>
                <a:gd name="T2" fmla="*/ 37 w 37"/>
                <a:gd name="T3" fmla="*/ 6 h 11"/>
                <a:gd name="T4" fmla="*/ 26 w 37"/>
                <a:gd name="T5" fmla="*/ 1 h 11"/>
                <a:gd name="T6" fmla="*/ 20 w 37"/>
                <a:gd name="T7" fmla="*/ 3 h 11"/>
                <a:gd name="T8" fmla="*/ 11 w 37"/>
                <a:gd name="T9" fmla="*/ 1 h 11"/>
                <a:gd name="T10" fmla="*/ 0 w 37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1">
                  <a:moveTo>
                    <a:pt x="0" y="10"/>
                  </a:moveTo>
                  <a:cubicBezTo>
                    <a:pt x="12" y="11"/>
                    <a:pt x="26" y="9"/>
                    <a:pt x="37" y="6"/>
                  </a:cubicBezTo>
                  <a:cubicBezTo>
                    <a:pt x="33" y="3"/>
                    <a:pt x="28" y="0"/>
                    <a:pt x="26" y="1"/>
                  </a:cubicBezTo>
                  <a:cubicBezTo>
                    <a:pt x="22" y="2"/>
                    <a:pt x="20" y="3"/>
                    <a:pt x="20" y="3"/>
                  </a:cubicBezTo>
                  <a:cubicBezTo>
                    <a:pt x="20" y="3"/>
                    <a:pt x="17" y="0"/>
                    <a:pt x="11" y="1"/>
                  </a:cubicBezTo>
                  <a:cubicBezTo>
                    <a:pt x="7" y="1"/>
                    <a:pt x="3" y="7"/>
                    <a:pt x="0" y="10"/>
                  </a:cubicBezTo>
                  <a:close/>
                </a:path>
              </a:pathLst>
            </a:custGeom>
            <a:solidFill>
              <a:srgbClr val="EB6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3" name="Freeform 94"/>
            <p:cNvSpPr/>
            <p:nvPr/>
          </p:nvSpPr>
          <p:spPr bwMode="auto">
            <a:xfrm>
              <a:off x="4800600" y="1590675"/>
              <a:ext cx="349250" cy="95250"/>
            </a:xfrm>
            <a:custGeom>
              <a:avLst/>
              <a:gdLst>
                <a:gd name="T0" fmla="*/ 92 w 93"/>
                <a:gd name="T1" fmla="*/ 12 h 25"/>
                <a:gd name="T2" fmla="*/ 0 w 93"/>
                <a:gd name="T3" fmla="*/ 0 h 25"/>
                <a:gd name="T4" fmla="*/ 3 w 93"/>
                <a:gd name="T5" fmla="*/ 20 h 25"/>
                <a:gd name="T6" fmla="*/ 31 w 93"/>
                <a:gd name="T7" fmla="*/ 24 h 25"/>
                <a:gd name="T8" fmla="*/ 92 w 93"/>
                <a:gd name="T9" fmla="*/ 20 h 25"/>
                <a:gd name="T10" fmla="*/ 92 w 93"/>
                <a:gd name="T11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5">
                  <a:moveTo>
                    <a:pt x="92" y="12"/>
                  </a:moveTo>
                  <a:cubicBezTo>
                    <a:pt x="63" y="14"/>
                    <a:pt x="27" y="14"/>
                    <a:pt x="0" y="0"/>
                  </a:cubicBezTo>
                  <a:cubicBezTo>
                    <a:pt x="0" y="0"/>
                    <a:pt x="0" y="10"/>
                    <a:pt x="3" y="20"/>
                  </a:cubicBezTo>
                  <a:cubicBezTo>
                    <a:pt x="11" y="22"/>
                    <a:pt x="21" y="24"/>
                    <a:pt x="31" y="24"/>
                  </a:cubicBezTo>
                  <a:cubicBezTo>
                    <a:pt x="52" y="25"/>
                    <a:pt x="81" y="22"/>
                    <a:pt x="92" y="20"/>
                  </a:cubicBezTo>
                  <a:cubicBezTo>
                    <a:pt x="93" y="16"/>
                    <a:pt x="92" y="12"/>
                    <a:pt x="9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4" name="Freeform 95"/>
            <p:cNvSpPr/>
            <p:nvPr/>
          </p:nvSpPr>
          <p:spPr bwMode="auto">
            <a:xfrm>
              <a:off x="4748213" y="1222375"/>
              <a:ext cx="187325" cy="192088"/>
            </a:xfrm>
            <a:custGeom>
              <a:avLst/>
              <a:gdLst>
                <a:gd name="T0" fmla="*/ 3 w 50"/>
                <a:gd name="T1" fmla="*/ 51 h 51"/>
                <a:gd name="T2" fmla="*/ 50 w 50"/>
                <a:gd name="T3" fmla="*/ 47 h 51"/>
                <a:gd name="T4" fmla="*/ 39 w 50"/>
                <a:gd name="T5" fmla="*/ 5 h 51"/>
                <a:gd name="T6" fmla="*/ 4 w 50"/>
                <a:gd name="T7" fmla="*/ 16 h 51"/>
                <a:gd name="T8" fmla="*/ 3 w 50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3" y="51"/>
                  </a:moveTo>
                  <a:cubicBezTo>
                    <a:pt x="50" y="47"/>
                    <a:pt x="50" y="47"/>
                    <a:pt x="50" y="47"/>
                  </a:cubicBezTo>
                  <a:cubicBezTo>
                    <a:pt x="50" y="47"/>
                    <a:pt x="50" y="10"/>
                    <a:pt x="39" y="5"/>
                  </a:cubicBezTo>
                  <a:cubicBezTo>
                    <a:pt x="28" y="0"/>
                    <a:pt x="8" y="6"/>
                    <a:pt x="4" y="16"/>
                  </a:cubicBezTo>
                  <a:cubicBezTo>
                    <a:pt x="0" y="26"/>
                    <a:pt x="3" y="51"/>
                    <a:pt x="3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5" name="Freeform 96"/>
            <p:cNvSpPr/>
            <p:nvPr/>
          </p:nvSpPr>
          <p:spPr bwMode="auto">
            <a:xfrm>
              <a:off x="5059363" y="1230313"/>
              <a:ext cx="188912" cy="195263"/>
            </a:xfrm>
            <a:custGeom>
              <a:avLst/>
              <a:gdLst>
                <a:gd name="T0" fmla="*/ 47 w 50"/>
                <a:gd name="T1" fmla="*/ 52 h 52"/>
                <a:gd name="T2" fmla="*/ 0 w 50"/>
                <a:gd name="T3" fmla="*/ 47 h 52"/>
                <a:gd name="T4" fmla="*/ 13 w 50"/>
                <a:gd name="T5" fmla="*/ 5 h 52"/>
                <a:gd name="T6" fmla="*/ 47 w 50"/>
                <a:gd name="T7" fmla="*/ 17 h 52"/>
                <a:gd name="T8" fmla="*/ 47 w 50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2">
                  <a:moveTo>
                    <a:pt x="47" y="52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2" y="9"/>
                    <a:pt x="13" y="5"/>
                  </a:cubicBezTo>
                  <a:cubicBezTo>
                    <a:pt x="23" y="0"/>
                    <a:pt x="43" y="6"/>
                    <a:pt x="47" y="17"/>
                  </a:cubicBezTo>
                  <a:cubicBezTo>
                    <a:pt x="50" y="27"/>
                    <a:pt x="47" y="52"/>
                    <a:pt x="47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6" name="Freeform 97"/>
            <p:cNvSpPr/>
            <p:nvPr/>
          </p:nvSpPr>
          <p:spPr bwMode="auto">
            <a:xfrm>
              <a:off x="4808538" y="1277938"/>
              <a:ext cx="112712" cy="133350"/>
            </a:xfrm>
            <a:custGeom>
              <a:avLst/>
              <a:gdLst>
                <a:gd name="T0" fmla="*/ 15 w 30"/>
                <a:gd name="T1" fmla="*/ 0 h 35"/>
                <a:gd name="T2" fmla="*/ 30 w 30"/>
                <a:gd name="T3" fmla="*/ 20 h 35"/>
                <a:gd name="T4" fmla="*/ 26 w 30"/>
                <a:gd name="T5" fmla="*/ 33 h 35"/>
                <a:gd name="T6" fmla="*/ 5 w 30"/>
                <a:gd name="T7" fmla="*/ 35 h 35"/>
                <a:gd name="T8" fmla="*/ 0 w 30"/>
                <a:gd name="T9" fmla="*/ 20 h 35"/>
                <a:gd name="T10" fmla="*/ 15 w 30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5">
                  <a:moveTo>
                    <a:pt x="15" y="0"/>
                  </a:moveTo>
                  <a:cubicBezTo>
                    <a:pt x="24" y="0"/>
                    <a:pt x="30" y="9"/>
                    <a:pt x="30" y="20"/>
                  </a:cubicBezTo>
                  <a:cubicBezTo>
                    <a:pt x="30" y="25"/>
                    <a:pt x="29" y="29"/>
                    <a:pt x="26" y="33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2" y="31"/>
                    <a:pt x="0" y="26"/>
                    <a:pt x="0" y="20"/>
                  </a:cubicBezTo>
                  <a:cubicBezTo>
                    <a:pt x="0" y="9"/>
                    <a:pt x="7" y="0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7" name="Freeform 98"/>
            <p:cNvSpPr/>
            <p:nvPr/>
          </p:nvSpPr>
          <p:spPr bwMode="auto">
            <a:xfrm>
              <a:off x="5116513" y="1290638"/>
              <a:ext cx="112712" cy="131763"/>
            </a:xfrm>
            <a:custGeom>
              <a:avLst/>
              <a:gdLst>
                <a:gd name="T0" fmla="*/ 25 w 30"/>
                <a:gd name="T1" fmla="*/ 35 h 35"/>
                <a:gd name="T2" fmla="*/ 3 w 30"/>
                <a:gd name="T3" fmla="*/ 33 h 35"/>
                <a:gd name="T4" fmla="*/ 0 w 30"/>
                <a:gd name="T5" fmla="*/ 20 h 35"/>
                <a:gd name="T6" fmla="*/ 15 w 30"/>
                <a:gd name="T7" fmla="*/ 0 h 35"/>
                <a:gd name="T8" fmla="*/ 30 w 30"/>
                <a:gd name="T9" fmla="*/ 20 h 35"/>
                <a:gd name="T10" fmla="*/ 25 w 30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5">
                  <a:moveTo>
                    <a:pt x="25" y="35"/>
                  </a:moveTo>
                  <a:cubicBezTo>
                    <a:pt x="3" y="33"/>
                    <a:pt x="3" y="33"/>
                    <a:pt x="3" y="33"/>
                  </a:cubicBezTo>
                  <a:cubicBezTo>
                    <a:pt x="1" y="29"/>
                    <a:pt x="0" y="25"/>
                    <a:pt x="0" y="20"/>
                  </a:cubicBezTo>
                  <a:cubicBezTo>
                    <a:pt x="0" y="9"/>
                    <a:pt x="7" y="0"/>
                    <a:pt x="15" y="0"/>
                  </a:cubicBezTo>
                  <a:cubicBezTo>
                    <a:pt x="24" y="0"/>
                    <a:pt x="30" y="9"/>
                    <a:pt x="30" y="20"/>
                  </a:cubicBezTo>
                  <a:cubicBezTo>
                    <a:pt x="30" y="26"/>
                    <a:pt x="28" y="31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8" name="Freeform 99"/>
            <p:cNvSpPr/>
            <p:nvPr/>
          </p:nvSpPr>
          <p:spPr bwMode="auto">
            <a:xfrm>
              <a:off x="4784725" y="1320800"/>
              <a:ext cx="65087" cy="33338"/>
            </a:xfrm>
            <a:custGeom>
              <a:avLst/>
              <a:gdLst>
                <a:gd name="T0" fmla="*/ 0 w 17"/>
                <a:gd name="T1" fmla="*/ 2 h 9"/>
                <a:gd name="T2" fmla="*/ 17 w 17"/>
                <a:gd name="T3" fmla="*/ 2 h 9"/>
                <a:gd name="T4" fmla="*/ 17 w 17"/>
                <a:gd name="T5" fmla="*/ 9 h 9"/>
                <a:gd name="T6" fmla="*/ 0 w 17"/>
                <a:gd name="T7" fmla="*/ 9 h 9"/>
                <a:gd name="T8" fmla="*/ 0 w 17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0" y="2"/>
                  </a:moveTo>
                  <a:cubicBezTo>
                    <a:pt x="6" y="1"/>
                    <a:pt x="12" y="0"/>
                    <a:pt x="17" y="2"/>
                  </a:cubicBezTo>
                  <a:cubicBezTo>
                    <a:pt x="17" y="5"/>
                    <a:pt x="17" y="7"/>
                    <a:pt x="17" y="9"/>
                  </a:cubicBezTo>
                  <a:cubicBezTo>
                    <a:pt x="10" y="7"/>
                    <a:pt x="5" y="7"/>
                    <a:pt x="0" y="9"/>
                  </a:cubicBezTo>
                  <a:cubicBezTo>
                    <a:pt x="0" y="7"/>
                    <a:pt x="0" y="5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9" name="Freeform 100"/>
            <p:cNvSpPr/>
            <p:nvPr/>
          </p:nvSpPr>
          <p:spPr bwMode="auto">
            <a:xfrm>
              <a:off x="5097463" y="1323975"/>
              <a:ext cx="63500" cy="38100"/>
            </a:xfrm>
            <a:custGeom>
              <a:avLst/>
              <a:gdLst>
                <a:gd name="T0" fmla="*/ 0 w 17"/>
                <a:gd name="T1" fmla="*/ 2 h 10"/>
                <a:gd name="T2" fmla="*/ 17 w 17"/>
                <a:gd name="T3" fmla="*/ 3 h 10"/>
                <a:gd name="T4" fmla="*/ 17 w 17"/>
                <a:gd name="T5" fmla="*/ 10 h 10"/>
                <a:gd name="T6" fmla="*/ 0 w 17"/>
                <a:gd name="T7" fmla="*/ 10 h 10"/>
                <a:gd name="T8" fmla="*/ 0 w 17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2"/>
                  </a:moveTo>
                  <a:cubicBezTo>
                    <a:pt x="6" y="1"/>
                    <a:pt x="12" y="0"/>
                    <a:pt x="17" y="3"/>
                  </a:cubicBezTo>
                  <a:cubicBezTo>
                    <a:pt x="17" y="5"/>
                    <a:pt x="17" y="7"/>
                    <a:pt x="17" y="10"/>
                  </a:cubicBezTo>
                  <a:cubicBezTo>
                    <a:pt x="10" y="8"/>
                    <a:pt x="4" y="8"/>
                    <a:pt x="0" y="10"/>
                  </a:cubicBezTo>
                  <a:cubicBezTo>
                    <a:pt x="0" y="7"/>
                    <a:pt x="0" y="5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0" name="Freeform 101"/>
            <p:cNvSpPr/>
            <p:nvPr/>
          </p:nvSpPr>
          <p:spPr bwMode="auto">
            <a:xfrm>
              <a:off x="4935538" y="1477963"/>
              <a:ext cx="30162" cy="41275"/>
            </a:xfrm>
            <a:custGeom>
              <a:avLst/>
              <a:gdLst>
                <a:gd name="T0" fmla="*/ 4 w 8"/>
                <a:gd name="T1" fmla="*/ 0 h 11"/>
                <a:gd name="T2" fmla="*/ 8 w 8"/>
                <a:gd name="T3" fmla="*/ 6 h 11"/>
                <a:gd name="T4" fmla="*/ 4 w 8"/>
                <a:gd name="T5" fmla="*/ 11 h 11"/>
                <a:gd name="T6" fmla="*/ 0 w 8"/>
                <a:gd name="T7" fmla="*/ 5 h 11"/>
                <a:gd name="T8" fmla="*/ 4 w 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4" y="0"/>
                  </a:moveTo>
                  <a:cubicBezTo>
                    <a:pt x="7" y="0"/>
                    <a:pt x="8" y="3"/>
                    <a:pt x="8" y="6"/>
                  </a:cubicBezTo>
                  <a:cubicBezTo>
                    <a:pt x="8" y="8"/>
                    <a:pt x="6" y="11"/>
                    <a:pt x="4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1" name="Oval 102"/>
            <p:cNvSpPr>
              <a:spLocks noChangeArrowheads="1"/>
            </p:cNvSpPr>
            <p:nvPr/>
          </p:nvSpPr>
          <p:spPr bwMode="auto">
            <a:xfrm>
              <a:off x="5003800" y="1482725"/>
              <a:ext cx="30162" cy="36513"/>
            </a:xfrm>
            <a:prstGeom prst="ellipse">
              <a:avLst/>
            </a:pr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2" name="Freeform 103"/>
            <p:cNvSpPr/>
            <p:nvPr/>
          </p:nvSpPr>
          <p:spPr bwMode="auto">
            <a:xfrm>
              <a:off x="4341813" y="1933575"/>
              <a:ext cx="323850" cy="441325"/>
            </a:xfrm>
            <a:custGeom>
              <a:avLst/>
              <a:gdLst>
                <a:gd name="T0" fmla="*/ 80 w 86"/>
                <a:gd name="T1" fmla="*/ 0 h 117"/>
                <a:gd name="T2" fmla="*/ 15 w 86"/>
                <a:gd name="T3" fmla="*/ 117 h 117"/>
                <a:gd name="T4" fmla="*/ 51 w 86"/>
                <a:gd name="T5" fmla="*/ 115 h 117"/>
                <a:gd name="T6" fmla="*/ 78 w 86"/>
                <a:gd name="T7" fmla="*/ 36 h 117"/>
                <a:gd name="T8" fmla="*/ 80 w 8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17">
                  <a:moveTo>
                    <a:pt x="80" y="0"/>
                  </a:moveTo>
                  <a:cubicBezTo>
                    <a:pt x="32" y="15"/>
                    <a:pt x="0" y="64"/>
                    <a:pt x="15" y="117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44" y="87"/>
                    <a:pt x="55" y="48"/>
                    <a:pt x="78" y="36"/>
                  </a:cubicBezTo>
                  <a:cubicBezTo>
                    <a:pt x="85" y="23"/>
                    <a:pt x="86" y="11"/>
                    <a:pt x="8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3" name="Freeform 104"/>
            <p:cNvSpPr/>
            <p:nvPr/>
          </p:nvSpPr>
          <p:spPr bwMode="auto">
            <a:xfrm>
              <a:off x="5037138" y="2344738"/>
              <a:ext cx="131762" cy="68263"/>
            </a:xfrm>
            <a:custGeom>
              <a:avLst/>
              <a:gdLst>
                <a:gd name="T0" fmla="*/ 71 w 83"/>
                <a:gd name="T1" fmla="*/ 36 h 43"/>
                <a:gd name="T2" fmla="*/ 83 w 83"/>
                <a:gd name="T3" fmla="*/ 12 h 43"/>
                <a:gd name="T4" fmla="*/ 0 w 83"/>
                <a:gd name="T5" fmla="*/ 0 h 43"/>
                <a:gd name="T6" fmla="*/ 5 w 83"/>
                <a:gd name="T7" fmla="*/ 43 h 43"/>
                <a:gd name="T8" fmla="*/ 71 w 83"/>
                <a:gd name="T9" fmla="*/ 3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43">
                  <a:moveTo>
                    <a:pt x="71" y="36"/>
                  </a:moveTo>
                  <a:lnTo>
                    <a:pt x="83" y="12"/>
                  </a:lnTo>
                  <a:lnTo>
                    <a:pt x="0" y="0"/>
                  </a:lnTo>
                  <a:lnTo>
                    <a:pt x="5" y="43"/>
                  </a:lnTo>
                  <a:lnTo>
                    <a:pt x="71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4" name="Freeform 105"/>
            <p:cNvSpPr/>
            <p:nvPr/>
          </p:nvSpPr>
          <p:spPr bwMode="auto">
            <a:xfrm>
              <a:off x="4314825" y="1301750"/>
              <a:ext cx="236537" cy="258763"/>
            </a:xfrm>
            <a:custGeom>
              <a:avLst/>
              <a:gdLst>
                <a:gd name="T0" fmla="*/ 17 w 63"/>
                <a:gd name="T1" fmla="*/ 6 h 69"/>
                <a:gd name="T2" fmla="*/ 31 w 63"/>
                <a:gd name="T3" fmla="*/ 2 h 69"/>
                <a:gd name="T4" fmla="*/ 55 w 63"/>
                <a:gd name="T5" fmla="*/ 17 h 69"/>
                <a:gd name="T6" fmla="*/ 61 w 63"/>
                <a:gd name="T7" fmla="*/ 39 h 69"/>
                <a:gd name="T8" fmla="*/ 46 w 63"/>
                <a:gd name="T9" fmla="*/ 63 h 69"/>
                <a:gd name="T10" fmla="*/ 32 w 63"/>
                <a:gd name="T11" fmla="*/ 66 h 69"/>
                <a:gd name="T12" fmla="*/ 8 w 63"/>
                <a:gd name="T13" fmla="*/ 52 h 69"/>
                <a:gd name="T14" fmla="*/ 3 w 63"/>
                <a:gd name="T15" fmla="*/ 30 h 69"/>
                <a:gd name="T16" fmla="*/ 17 w 63"/>
                <a:gd name="T17" fmla="*/ 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69">
                  <a:moveTo>
                    <a:pt x="17" y="6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42" y="0"/>
                    <a:pt x="53" y="6"/>
                    <a:pt x="55" y="17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3" y="49"/>
                    <a:pt x="57" y="60"/>
                    <a:pt x="46" y="63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22" y="69"/>
                    <a:pt x="11" y="62"/>
                    <a:pt x="8" y="52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19"/>
                    <a:pt x="6" y="8"/>
                    <a:pt x="17" y="6"/>
                  </a:cubicBez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5" name="Freeform 106"/>
            <p:cNvSpPr/>
            <p:nvPr/>
          </p:nvSpPr>
          <p:spPr bwMode="auto">
            <a:xfrm>
              <a:off x="4360863" y="1350963"/>
              <a:ext cx="77787" cy="161925"/>
            </a:xfrm>
            <a:custGeom>
              <a:avLst/>
              <a:gdLst>
                <a:gd name="T0" fmla="*/ 11 w 21"/>
                <a:gd name="T1" fmla="*/ 2 h 43"/>
                <a:gd name="T2" fmla="*/ 20 w 21"/>
                <a:gd name="T3" fmla="*/ 0 h 43"/>
                <a:gd name="T4" fmla="*/ 21 w 21"/>
                <a:gd name="T5" fmla="*/ 0 h 43"/>
                <a:gd name="T6" fmla="*/ 21 w 21"/>
                <a:gd name="T7" fmla="*/ 41 h 43"/>
                <a:gd name="T8" fmla="*/ 21 w 21"/>
                <a:gd name="T9" fmla="*/ 41 h 43"/>
                <a:gd name="T10" fmla="*/ 5 w 21"/>
                <a:gd name="T11" fmla="*/ 32 h 43"/>
                <a:gd name="T12" fmla="*/ 1 w 21"/>
                <a:gd name="T13" fmla="*/ 18 h 43"/>
                <a:gd name="T14" fmla="*/ 11 w 21"/>
                <a:gd name="T15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43">
                  <a:moveTo>
                    <a:pt x="11" y="2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1" y="0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4" y="43"/>
                    <a:pt x="7" y="39"/>
                    <a:pt x="5" y="3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1"/>
                    <a:pt x="4" y="4"/>
                    <a:pt x="11" y="2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6" name="Freeform 107"/>
            <p:cNvSpPr/>
            <p:nvPr/>
          </p:nvSpPr>
          <p:spPr bwMode="auto">
            <a:xfrm>
              <a:off x="4341813" y="788988"/>
              <a:ext cx="330200" cy="309563"/>
            </a:xfrm>
            <a:custGeom>
              <a:avLst/>
              <a:gdLst>
                <a:gd name="T0" fmla="*/ 13 w 88"/>
                <a:gd name="T1" fmla="*/ 82 h 82"/>
                <a:gd name="T2" fmla="*/ 10 w 88"/>
                <a:gd name="T3" fmla="*/ 26 h 82"/>
                <a:gd name="T4" fmla="*/ 88 w 88"/>
                <a:gd name="T5" fmla="*/ 0 h 82"/>
                <a:gd name="T6" fmla="*/ 29 w 88"/>
                <a:gd name="T7" fmla="*/ 40 h 82"/>
                <a:gd name="T8" fmla="*/ 34 w 88"/>
                <a:gd name="T9" fmla="*/ 79 h 82"/>
                <a:gd name="T10" fmla="*/ 13 w 88"/>
                <a:gd name="T11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82">
                  <a:moveTo>
                    <a:pt x="13" y="82"/>
                  </a:moveTo>
                  <a:cubicBezTo>
                    <a:pt x="13" y="82"/>
                    <a:pt x="0" y="40"/>
                    <a:pt x="10" y="26"/>
                  </a:cubicBezTo>
                  <a:cubicBezTo>
                    <a:pt x="21" y="11"/>
                    <a:pt x="88" y="0"/>
                    <a:pt x="88" y="0"/>
                  </a:cubicBezTo>
                  <a:cubicBezTo>
                    <a:pt x="88" y="0"/>
                    <a:pt x="32" y="15"/>
                    <a:pt x="29" y="40"/>
                  </a:cubicBezTo>
                  <a:cubicBezTo>
                    <a:pt x="26" y="65"/>
                    <a:pt x="34" y="79"/>
                    <a:pt x="34" y="79"/>
                  </a:cubicBezTo>
                  <a:lnTo>
                    <a:pt x="13" y="82"/>
                  </a:lnTo>
                  <a:close/>
                </a:path>
              </a:pathLst>
            </a:custGeom>
            <a:solidFill>
              <a:srgbClr val="6E63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7" name="Freeform 108"/>
            <p:cNvSpPr/>
            <p:nvPr/>
          </p:nvSpPr>
          <p:spPr bwMode="auto">
            <a:xfrm>
              <a:off x="5289550" y="1512888"/>
              <a:ext cx="763587" cy="436563"/>
            </a:xfrm>
            <a:custGeom>
              <a:avLst/>
              <a:gdLst>
                <a:gd name="T0" fmla="*/ 28 w 481"/>
                <a:gd name="T1" fmla="*/ 275 h 275"/>
                <a:gd name="T2" fmla="*/ 481 w 481"/>
                <a:gd name="T3" fmla="*/ 9 h 275"/>
                <a:gd name="T4" fmla="*/ 478 w 481"/>
                <a:gd name="T5" fmla="*/ 0 h 275"/>
                <a:gd name="T6" fmla="*/ 0 w 481"/>
                <a:gd name="T7" fmla="*/ 227 h 275"/>
                <a:gd name="T8" fmla="*/ 28 w 481"/>
                <a:gd name="T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275">
                  <a:moveTo>
                    <a:pt x="28" y="275"/>
                  </a:moveTo>
                  <a:lnTo>
                    <a:pt x="481" y="9"/>
                  </a:lnTo>
                  <a:lnTo>
                    <a:pt x="478" y="0"/>
                  </a:lnTo>
                  <a:lnTo>
                    <a:pt x="0" y="227"/>
                  </a:lnTo>
                  <a:lnTo>
                    <a:pt x="28" y="275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8" name="Freeform 109"/>
            <p:cNvSpPr/>
            <p:nvPr/>
          </p:nvSpPr>
          <p:spPr bwMode="auto">
            <a:xfrm>
              <a:off x="5465763" y="1779588"/>
              <a:ext cx="150812" cy="225425"/>
            </a:xfrm>
            <a:custGeom>
              <a:avLst/>
              <a:gdLst>
                <a:gd name="T0" fmla="*/ 33 w 40"/>
                <a:gd name="T1" fmla="*/ 0 h 60"/>
                <a:gd name="T2" fmla="*/ 10 w 40"/>
                <a:gd name="T3" fmla="*/ 8 h 60"/>
                <a:gd name="T4" fmla="*/ 5 w 40"/>
                <a:gd name="T5" fmla="*/ 21 h 60"/>
                <a:gd name="T6" fmla="*/ 5 w 40"/>
                <a:gd name="T7" fmla="*/ 49 h 60"/>
                <a:gd name="T8" fmla="*/ 34 w 40"/>
                <a:gd name="T9" fmla="*/ 37 h 60"/>
                <a:gd name="T10" fmla="*/ 35 w 40"/>
                <a:gd name="T11" fmla="*/ 26 h 60"/>
                <a:gd name="T12" fmla="*/ 36 w 40"/>
                <a:gd name="T13" fmla="*/ 15 h 60"/>
                <a:gd name="T14" fmla="*/ 33 w 40"/>
                <a:gd name="T1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60">
                  <a:moveTo>
                    <a:pt x="33" y="0"/>
                  </a:moveTo>
                  <a:cubicBezTo>
                    <a:pt x="25" y="5"/>
                    <a:pt x="21" y="3"/>
                    <a:pt x="10" y="8"/>
                  </a:cubicBezTo>
                  <a:cubicBezTo>
                    <a:pt x="0" y="12"/>
                    <a:pt x="4" y="18"/>
                    <a:pt x="5" y="21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60"/>
                    <a:pt x="36" y="45"/>
                    <a:pt x="34" y="37"/>
                  </a:cubicBezTo>
                  <a:cubicBezTo>
                    <a:pt x="38" y="33"/>
                    <a:pt x="37" y="28"/>
                    <a:pt x="35" y="26"/>
                  </a:cubicBezTo>
                  <a:cubicBezTo>
                    <a:pt x="39" y="21"/>
                    <a:pt x="37" y="17"/>
                    <a:pt x="36" y="15"/>
                  </a:cubicBezTo>
                  <a:cubicBezTo>
                    <a:pt x="40" y="10"/>
                    <a:pt x="37" y="2"/>
                    <a:pt x="33" y="0"/>
                  </a:cubicBez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9" name="Freeform 110"/>
            <p:cNvSpPr/>
            <p:nvPr/>
          </p:nvSpPr>
          <p:spPr bwMode="auto">
            <a:xfrm>
              <a:off x="4729163" y="1068388"/>
              <a:ext cx="198437" cy="96838"/>
            </a:xfrm>
            <a:custGeom>
              <a:avLst/>
              <a:gdLst>
                <a:gd name="T0" fmla="*/ 0 w 53"/>
                <a:gd name="T1" fmla="*/ 23 h 26"/>
                <a:gd name="T2" fmla="*/ 53 w 53"/>
                <a:gd name="T3" fmla="*/ 23 h 26"/>
                <a:gd name="T4" fmla="*/ 50 w 53"/>
                <a:gd name="T5" fmla="*/ 25 h 26"/>
                <a:gd name="T6" fmla="*/ 3 w 53"/>
                <a:gd name="T7" fmla="*/ 26 h 26"/>
                <a:gd name="T8" fmla="*/ 0 w 53"/>
                <a:gd name="T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6">
                  <a:moveTo>
                    <a:pt x="0" y="23"/>
                  </a:moveTo>
                  <a:cubicBezTo>
                    <a:pt x="10" y="0"/>
                    <a:pt x="43" y="1"/>
                    <a:pt x="53" y="23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2" y="10"/>
                    <a:pt x="13" y="9"/>
                    <a:pt x="3" y="26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50" name="Freeform 111"/>
            <p:cNvSpPr/>
            <p:nvPr/>
          </p:nvSpPr>
          <p:spPr bwMode="auto">
            <a:xfrm>
              <a:off x="5097463" y="1090613"/>
              <a:ext cx="176212" cy="128588"/>
            </a:xfrm>
            <a:custGeom>
              <a:avLst/>
              <a:gdLst>
                <a:gd name="T0" fmla="*/ 0 w 47"/>
                <a:gd name="T1" fmla="*/ 20 h 34"/>
                <a:gd name="T2" fmla="*/ 47 w 47"/>
                <a:gd name="T3" fmla="*/ 33 h 34"/>
                <a:gd name="T4" fmla="*/ 43 w 47"/>
                <a:gd name="T5" fmla="*/ 34 h 34"/>
                <a:gd name="T6" fmla="*/ 2 w 47"/>
                <a:gd name="T7" fmla="*/ 23 h 34"/>
                <a:gd name="T8" fmla="*/ 0 w 47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4">
                  <a:moveTo>
                    <a:pt x="0" y="20"/>
                  </a:moveTo>
                  <a:cubicBezTo>
                    <a:pt x="16" y="0"/>
                    <a:pt x="44" y="9"/>
                    <a:pt x="47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1" y="18"/>
                    <a:pt x="16" y="9"/>
                    <a:pt x="2" y="23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51" name="Freeform 112"/>
            <p:cNvSpPr/>
            <p:nvPr/>
          </p:nvSpPr>
          <p:spPr bwMode="auto">
            <a:xfrm>
              <a:off x="5416550" y="1716088"/>
              <a:ext cx="155575" cy="71438"/>
            </a:xfrm>
            <a:custGeom>
              <a:avLst/>
              <a:gdLst>
                <a:gd name="T0" fmla="*/ 0 w 41"/>
                <a:gd name="T1" fmla="*/ 9 h 19"/>
                <a:gd name="T2" fmla="*/ 39 w 41"/>
                <a:gd name="T3" fmla="*/ 0 h 19"/>
                <a:gd name="T4" fmla="*/ 34 w 41"/>
                <a:gd name="T5" fmla="*/ 15 h 19"/>
                <a:gd name="T6" fmla="*/ 6 w 41"/>
                <a:gd name="T7" fmla="*/ 17 h 19"/>
                <a:gd name="T8" fmla="*/ 0 w 41"/>
                <a:gd name="T9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9">
                  <a:moveTo>
                    <a:pt x="0" y="9"/>
                  </a:moveTo>
                  <a:cubicBezTo>
                    <a:pt x="17" y="8"/>
                    <a:pt x="28" y="1"/>
                    <a:pt x="39" y="0"/>
                  </a:cubicBezTo>
                  <a:cubicBezTo>
                    <a:pt x="39" y="0"/>
                    <a:pt x="41" y="11"/>
                    <a:pt x="34" y="15"/>
                  </a:cubicBezTo>
                  <a:cubicBezTo>
                    <a:pt x="27" y="19"/>
                    <a:pt x="6" y="17"/>
                    <a:pt x="6" y="17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52" name="Freeform 113"/>
            <p:cNvSpPr/>
            <p:nvPr/>
          </p:nvSpPr>
          <p:spPr bwMode="auto">
            <a:xfrm>
              <a:off x="5446713" y="1828800"/>
              <a:ext cx="125412" cy="150813"/>
            </a:xfrm>
            <a:custGeom>
              <a:avLst/>
              <a:gdLst>
                <a:gd name="T0" fmla="*/ 9 w 33"/>
                <a:gd name="T1" fmla="*/ 3 h 40"/>
                <a:gd name="T2" fmla="*/ 12 w 33"/>
                <a:gd name="T3" fmla="*/ 5 h 40"/>
                <a:gd name="T4" fmla="*/ 13 w 33"/>
                <a:gd name="T5" fmla="*/ 5 h 40"/>
                <a:gd name="T6" fmla="*/ 32 w 33"/>
                <a:gd name="T7" fmla="*/ 0 h 40"/>
                <a:gd name="T8" fmla="*/ 32 w 33"/>
                <a:gd name="T9" fmla="*/ 0 h 40"/>
                <a:gd name="T10" fmla="*/ 33 w 33"/>
                <a:gd name="T11" fmla="*/ 1 h 40"/>
                <a:gd name="T12" fmla="*/ 15 w 33"/>
                <a:gd name="T13" fmla="*/ 8 h 40"/>
                <a:gd name="T14" fmla="*/ 13 w 33"/>
                <a:gd name="T15" fmla="*/ 9 h 40"/>
                <a:gd name="T16" fmla="*/ 13 w 33"/>
                <a:gd name="T17" fmla="*/ 9 h 40"/>
                <a:gd name="T18" fmla="*/ 13 w 33"/>
                <a:gd name="T19" fmla="*/ 9 h 40"/>
                <a:gd name="T20" fmla="*/ 4 w 33"/>
                <a:gd name="T21" fmla="*/ 12 h 40"/>
                <a:gd name="T22" fmla="*/ 4 w 33"/>
                <a:gd name="T23" fmla="*/ 15 h 40"/>
                <a:gd name="T24" fmla="*/ 5 w 33"/>
                <a:gd name="T25" fmla="*/ 18 h 40"/>
                <a:gd name="T26" fmla="*/ 14 w 33"/>
                <a:gd name="T27" fmla="*/ 16 h 40"/>
                <a:gd name="T28" fmla="*/ 14 w 33"/>
                <a:gd name="T29" fmla="*/ 16 h 40"/>
                <a:gd name="T30" fmla="*/ 33 w 33"/>
                <a:gd name="T31" fmla="*/ 13 h 40"/>
                <a:gd name="T32" fmla="*/ 33 w 33"/>
                <a:gd name="T33" fmla="*/ 13 h 40"/>
                <a:gd name="T34" fmla="*/ 14 w 33"/>
                <a:gd name="T35" fmla="*/ 20 h 40"/>
                <a:gd name="T36" fmla="*/ 14 w 33"/>
                <a:gd name="T37" fmla="*/ 20 h 40"/>
                <a:gd name="T38" fmla="*/ 7 w 33"/>
                <a:gd name="T39" fmla="*/ 22 h 40"/>
                <a:gd name="T40" fmla="*/ 7 w 33"/>
                <a:gd name="T41" fmla="*/ 23 h 40"/>
                <a:gd name="T42" fmla="*/ 6 w 33"/>
                <a:gd name="T43" fmla="*/ 27 h 40"/>
                <a:gd name="T44" fmla="*/ 7 w 33"/>
                <a:gd name="T45" fmla="*/ 29 h 40"/>
                <a:gd name="T46" fmla="*/ 8 w 33"/>
                <a:gd name="T47" fmla="*/ 29 h 40"/>
                <a:gd name="T48" fmla="*/ 14 w 33"/>
                <a:gd name="T49" fmla="*/ 28 h 40"/>
                <a:gd name="T50" fmla="*/ 14 w 33"/>
                <a:gd name="T51" fmla="*/ 28 h 40"/>
                <a:gd name="T52" fmla="*/ 15 w 33"/>
                <a:gd name="T53" fmla="*/ 27 h 40"/>
                <a:gd name="T54" fmla="*/ 33 w 33"/>
                <a:gd name="T55" fmla="*/ 23 h 40"/>
                <a:gd name="T56" fmla="*/ 33 w 33"/>
                <a:gd name="T57" fmla="*/ 23 h 40"/>
                <a:gd name="T58" fmla="*/ 15 w 33"/>
                <a:gd name="T59" fmla="*/ 31 h 40"/>
                <a:gd name="T60" fmla="*/ 16 w 33"/>
                <a:gd name="T61" fmla="*/ 38 h 40"/>
                <a:gd name="T62" fmla="*/ 15 w 33"/>
                <a:gd name="T63" fmla="*/ 40 h 40"/>
                <a:gd name="T64" fmla="*/ 10 w 33"/>
                <a:gd name="T65" fmla="*/ 36 h 40"/>
                <a:gd name="T66" fmla="*/ 11 w 33"/>
                <a:gd name="T67" fmla="*/ 32 h 40"/>
                <a:gd name="T68" fmla="*/ 10 w 33"/>
                <a:gd name="T69" fmla="*/ 32 h 40"/>
                <a:gd name="T70" fmla="*/ 7 w 33"/>
                <a:gd name="T71" fmla="*/ 32 h 40"/>
                <a:gd name="T72" fmla="*/ 4 w 33"/>
                <a:gd name="T73" fmla="*/ 31 h 40"/>
                <a:gd name="T74" fmla="*/ 3 w 33"/>
                <a:gd name="T75" fmla="*/ 27 h 40"/>
                <a:gd name="T76" fmla="*/ 4 w 33"/>
                <a:gd name="T77" fmla="*/ 21 h 40"/>
                <a:gd name="T78" fmla="*/ 4 w 33"/>
                <a:gd name="T79" fmla="*/ 21 h 40"/>
                <a:gd name="T80" fmla="*/ 4 w 33"/>
                <a:gd name="T81" fmla="*/ 21 h 40"/>
                <a:gd name="T82" fmla="*/ 3 w 33"/>
                <a:gd name="T83" fmla="*/ 20 h 40"/>
                <a:gd name="T84" fmla="*/ 1 w 33"/>
                <a:gd name="T85" fmla="*/ 16 h 40"/>
                <a:gd name="T86" fmla="*/ 1 w 33"/>
                <a:gd name="T87" fmla="*/ 16 h 40"/>
                <a:gd name="T88" fmla="*/ 1 w 33"/>
                <a:gd name="T89" fmla="*/ 16 h 40"/>
                <a:gd name="T90" fmla="*/ 2 w 33"/>
                <a:gd name="T91" fmla="*/ 11 h 40"/>
                <a:gd name="T92" fmla="*/ 9 w 33"/>
                <a:gd name="T93" fmla="*/ 7 h 40"/>
                <a:gd name="T94" fmla="*/ 8 w 33"/>
                <a:gd name="T95" fmla="*/ 3 h 40"/>
                <a:gd name="T96" fmla="*/ 9 w 33"/>
                <a:gd name="T97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" h="40">
                  <a:moveTo>
                    <a:pt x="9" y="3"/>
                  </a:moveTo>
                  <a:cubicBezTo>
                    <a:pt x="9" y="3"/>
                    <a:pt x="11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2"/>
                    <a:pt x="20" y="6"/>
                    <a:pt x="15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9"/>
                    <a:pt x="5" y="11"/>
                    <a:pt x="4" y="12"/>
                  </a:cubicBezTo>
                  <a:cubicBezTo>
                    <a:pt x="4" y="14"/>
                    <a:pt x="4" y="15"/>
                    <a:pt x="4" y="1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4"/>
                    <a:pt x="6" y="26"/>
                    <a:pt x="6" y="27"/>
                  </a:cubicBezTo>
                  <a:cubicBezTo>
                    <a:pt x="7" y="28"/>
                    <a:pt x="7" y="28"/>
                    <a:pt x="7" y="29"/>
                  </a:cubicBezTo>
                  <a:cubicBezTo>
                    <a:pt x="7" y="29"/>
                    <a:pt x="7" y="29"/>
                    <a:pt x="8" y="29"/>
                  </a:cubicBezTo>
                  <a:cubicBezTo>
                    <a:pt x="8" y="29"/>
                    <a:pt x="12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1" y="33"/>
                    <a:pt x="14" y="38"/>
                    <a:pt x="16" y="38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0"/>
                    <a:pt x="11" y="40"/>
                    <a:pt x="10" y="36"/>
                  </a:cubicBezTo>
                  <a:cubicBezTo>
                    <a:pt x="10" y="35"/>
                    <a:pt x="10" y="33"/>
                    <a:pt x="11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8" y="32"/>
                    <a:pt x="7" y="32"/>
                  </a:cubicBezTo>
                  <a:cubicBezTo>
                    <a:pt x="6" y="32"/>
                    <a:pt x="5" y="32"/>
                    <a:pt x="4" y="31"/>
                  </a:cubicBezTo>
                  <a:cubicBezTo>
                    <a:pt x="4" y="30"/>
                    <a:pt x="4" y="29"/>
                    <a:pt x="3" y="27"/>
                  </a:cubicBezTo>
                  <a:cubicBezTo>
                    <a:pt x="3" y="25"/>
                    <a:pt x="3" y="23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0" y="13"/>
                    <a:pt x="2" y="11"/>
                  </a:cubicBezTo>
                  <a:cubicBezTo>
                    <a:pt x="3" y="9"/>
                    <a:pt x="6" y="8"/>
                    <a:pt x="9" y="7"/>
                  </a:cubicBezTo>
                  <a:cubicBezTo>
                    <a:pt x="8" y="6"/>
                    <a:pt x="8" y="3"/>
                    <a:pt x="8" y="3"/>
                  </a:cubicBezTo>
                  <a:lnTo>
                    <a:pt x="9" y="3"/>
                  </a:ln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53" name="Freeform 114"/>
            <p:cNvSpPr>
              <a:spLocks noEditPoints="1"/>
            </p:cNvSpPr>
            <p:nvPr/>
          </p:nvSpPr>
          <p:spPr bwMode="auto">
            <a:xfrm>
              <a:off x="4435475" y="2540000"/>
              <a:ext cx="134937" cy="76200"/>
            </a:xfrm>
            <a:custGeom>
              <a:avLst/>
              <a:gdLst>
                <a:gd name="T0" fmla="*/ 21 w 36"/>
                <a:gd name="T1" fmla="*/ 20 h 20"/>
                <a:gd name="T2" fmla="*/ 25 w 36"/>
                <a:gd name="T3" fmla="*/ 18 h 20"/>
                <a:gd name="T4" fmla="*/ 22 w 36"/>
                <a:gd name="T5" fmla="*/ 17 h 20"/>
                <a:gd name="T6" fmla="*/ 2 w 36"/>
                <a:gd name="T7" fmla="*/ 2 h 20"/>
                <a:gd name="T8" fmla="*/ 0 w 36"/>
                <a:gd name="T9" fmla="*/ 2 h 20"/>
                <a:gd name="T10" fmla="*/ 20 w 36"/>
                <a:gd name="T11" fmla="*/ 19 h 20"/>
                <a:gd name="T12" fmla="*/ 21 w 36"/>
                <a:gd name="T13" fmla="*/ 20 h 20"/>
                <a:gd name="T14" fmla="*/ 29 w 36"/>
                <a:gd name="T15" fmla="*/ 16 h 20"/>
                <a:gd name="T16" fmla="*/ 8 w 36"/>
                <a:gd name="T17" fmla="*/ 2 h 20"/>
                <a:gd name="T18" fmla="*/ 10 w 36"/>
                <a:gd name="T19" fmla="*/ 1 h 20"/>
                <a:gd name="T20" fmla="*/ 32 w 36"/>
                <a:gd name="T21" fmla="*/ 13 h 20"/>
                <a:gd name="T22" fmla="*/ 32 w 36"/>
                <a:gd name="T23" fmla="*/ 13 h 20"/>
                <a:gd name="T24" fmla="*/ 29 w 36"/>
                <a:gd name="T25" fmla="*/ 16 h 20"/>
                <a:gd name="T26" fmla="*/ 33 w 36"/>
                <a:gd name="T27" fmla="*/ 12 h 20"/>
                <a:gd name="T28" fmla="*/ 18 w 36"/>
                <a:gd name="T29" fmla="*/ 1 h 20"/>
                <a:gd name="T30" fmla="*/ 19 w 36"/>
                <a:gd name="T31" fmla="*/ 0 h 20"/>
                <a:gd name="T32" fmla="*/ 36 w 36"/>
                <a:gd name="T33" fmla="*/ 10 h 20"/>
                <a:gd name="T34" fmla="*/ 33 w 36"/>
                <a:gd name="T35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20">
                  <a:moveTo>
                    <a:pt x="21" y="20"/>
                  </a:moveTo>
                  <a:cubicBezTo>
                    <a:pt x="22" y="19"/>
                    <a:pt x="24" y="19"/>
                    <a:pt x="25" y="18"/>
                  </a:cubicBezTo>
                  <a:cubicBezTo>
                    <a:pt x="24" y="17"/>
                    <a:pt x="22" y="17"/>
                    <a:pt x="22" y="17"/>
                  </a:cubicBezTo>
                  <a:cubicBezTo>
                    <a:pt x="14" y="13"/>
                    <a:pt x="5" y="9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1"/>
                    <a:pt x="12" y="15"/>
                    <a:pt x="20" y="19"/>
                  </a:cubicBezTo>
                  <a:cubicBezTo>
                    <a:pt x="21" y="20"/>
                    <a:pt x="21" y="20"/>
                    <a:pt x="21" y="20"/>
                  </a:cubicBezTo>
                  <a:close/>
                  <a:moveTo>
                    <a:pt x="29" y="16"/>
                  </a:moveTo>
                  <a:cubicBezTo>
                    <a:pt x="21" y="13"/>
                    <a:pt x="13" y="9"/>
                    <a:pt x="8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4" y="8"/>
                    <a:pt x="24" y="10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4"/>
                    <a:pt x="30" y="15"/>
                    <a:pt x="29" y="16"/>
                  </a:cubicBezTo>
                  <a:close/>
                  <a:moveTo>
                    <a:pt x="33" y="12"/>
                  </a:moveTo>
                  <a:cubicBezTo>
                    <a:pt x="27" y="10"/>
                    <a:pt x="21" y="7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6"/>
                    <a:pt x="29" y="8"/>
                    <a:pt x="36" y="10"/>
                  </a:cubicBezTo>
                  <a:cubicBezTo>
                    <a:pt x="35" y="11"/>
                    <a:pt x="34" y="12"/>
                    <a:pt x="33" y="12"/>
                  </a:cubicBezTo>
                  <a:close/>
                </a:path>
              </a:pathLst>
            </a:custGeom>
            <a:solidFill>
              <a:srgbClr val="B99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61" name="Freeform 122"/>
            <p:cNvSpPr/>
            <p:nvPr/>
          </p:nvSpPr>
          <p:spPr bwMode="auto">
            <a:xfrm>
              <a:off x="4729163" y="635000"/>
              <a:ext cx="123825" cy="120650"/>
            </a:xfrm>
            <a:custGeom>
              <a:avLst/>
              <a:gdLst>
                <a:gd name="T0" fmla="*/ 66 w 78"/>
                <a:gd name="T1" fmla="*/ 76 h 76"/>
                <a:gd name="T2" fmla="*/ 0 w 78"/>
                <a:gd name="T3" fmla="*/ 23 h 76"/>
                <a:gd name="T4" fmla="*/ 21 w 78"/>
                <a:gd name="T5" fmla="*/ 4 h 76"/>
                <a:gd name="T6" fmla="*/ 54 w 78"/>
                <a:gd name="T7" fmla="*/ 42 h 76"/>
                <a:gd name="T8" fmla="*/ 50 w 78"/>
                <a:gd name="T9" fmla="*/ 0 h 76"/>
                <a:gd name="T10" fmla="*/ 78 w 78"/>
                <a:gd name="T11" fmla="*/ 2 h 76"/>
                <a:gd name="T12" fmla="*/ 66 w 78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6">
                  <a:moveTo>
                    <a:pt x="66" y="76"/>
                  </a:moveTo>
                  <a:lnTo>
                    <a:pt x="0" y="23"/>
                  </a:lnTo>
                  <a:lnTo>
                    <a:pt x="21" y="4"/>
                  </a:lnTo>
                  <a:lnTo>
                    <a:pt x="54" y="42"/>
                  </a:lnTo>
                  <a:lnTo>
                    <a:pt x="50" y="0"/>
                  </a:lnTo>
                  <a:lnTo>
                    <a:pt x="78" y="2"/>
                  </a:lnTo>
                  <a:lnTo>
                    <a:pt x="66" y="76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62" name="Freeform 123"/>
            <p:cNvSpPr/>
            <p:nvPr/>
          </p:nvSpPr>
          <p:spPr bwMode="auto">
            <a:xfrm>
              <a:off x="4864100" y="600075"/>
              <a:ext cx="76200" cy="98425"/>
            </a:xfrm>
            <a:custGeom>
              <a:avLst/>
              <a:gdLst>
                <a:gd name="T0" fmla="*/ 0 w 48"/>
                <a:gd name="T1" fmla="*/ 57 h 62"/>
                <a:gd name="T2" fmla="*/ 17 w 48"/>
                <a:gd name="T3" fmla="*/ 0 h 62"/>
                <a:gd name="T4" fmla="*/ 48 w 48"/>
                <a:gd name="T5" fmla="*/ 15 h 62"/>
                <a:gd name="T6" fmla="*/ 7 w 48"/>
                <a:gd name="T7" fmla="*/ 62 h 62"/>
                <a:gd name="T8" fmla="*/ 0 w 48"/>
                <a:gd name="T9" fmla="*/ 5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2">
                  <a:moveTo>
                    <a:pt x="0" y="57"/>
                  </a:moveTo>
                  <a:lnTo>
                    <a:pt x="17" y="0"/>
                  </a:lnTo>
                  <a:lnTo>
                    <a:pt x="48" y="15"/>
                  </a:lnTo>
                  <a:lnTo>
                    <a:pt x="7" y="62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D22C36F-342C-4ECA-8B8C-5C93F688AC21}"/>
              </a:ext>
            </a:extLst>
          </p:cNvPr>
          <p:cNvSpPr txBox="1"/>
          <p:nvPr/>
        </p:nvSpPr>
        <p:spPr>
          <a:xfrm rot="21442610">
            <a:off x="2052694" y="2020721"/>
            <a:ext cx="53091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4400" b="1" dirty="0">
                <a:solidFill>
                  <a:srgbClr val="FFFF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Hãy đặt một câu chỉ đặc điểm của một đồ dùng học tập của em</a:t>
            </a:r>
          </a:p>
        </p:txBody>
      </p:sp>
    </p:spTree>
    <p:extLst>
      <p:ext uri="{BB962C8B-B14F-4D97-AF65-F5344CB8AC3E}">
        <p14:creationId xmlns:p14="http://schemas.microsoft.com/office/powerpoint/2010/main" val="755759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90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1" accel="44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90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7989B0E-A6CA-AB4B-95A2-243060B4B7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2350" y="-2362200"/>
            <a:ext cx="8629650" cy="92202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C781354-8B20-4C43-A849-8AFC349CD4C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5268">
            <a:off x="-387806" y="-495302"/>
            <a:ext cx="3530600" cy="3530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E7D02A4-FC97-CE40-82C9-C96B4BE79BC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24" t="11075" r="32951" b="11190"/>
          <a:stretch/>
        </p:blipFill>
        <p:spPr>
          <a:xfrm>
            <a:off x="1319871" y="1593382"/>
            <a:ext cx="3126047" cy="640761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379997" y="2910614"/>
            <a:ext cx="69943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Bài</a:t>
            </a:r>
            <a:r>
              <a:rPr lang="en-US" sz="3600" b="1" dirty="0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tập</a:t>
            </a:r>
            <a:r>
              <a:rPr lang="en-US" sz="3600" b="1" dirty="0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3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Chọn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dấu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chấm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hoặc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dấu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chấm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hỏi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thay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cho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ô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vuông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468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3">
            <a:extLst>
              <a:ext uri="{FF2B5EF4-FFF2-40B4-BE49-F238E27FC236}">
                <a16:creationId xmlns="" xmlns:a16="http://schemas.microsoft.com/office/drawing/2014/main" id="{BEE02EB2-0F46-4CB8-BB61-0D97A9BAF46A}"/>
              </a:ext>
            </a:extLst>
          </p:cNvPr>
          <p:cNvSpPr txBox="1"/>
          <p:nvPr/>
        </p:nvSpPr>
        <p:spPr>
          <a:xfrm>
            <a:off x="2360550" y="718272"/>
            <a:ext cx="8348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3.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Chọn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dấu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chấm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hoặc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dấu</a:t>
            </a:r>
            <a:r>
              <a:rPr lang="en-US" sz="3200" b="1" i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chấm</a:t>
            </a:r>
            <a:r>
              <a:rPr lang="en-US" sz="3200" b="1" i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hỏi</a:t>
            </a:r>
            <a:r>
              <a:rPr lang="en-US" sz="3200" b="1" i="1" dirty="0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: </a:t>
            </a:r>
            <a:endParaRPr lang="en-US" sz="3200" b="1" i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5">
            <a:extLst>
              <a:ext uri="{FF2B5EF4-FFF2-40B4-BE49-F238E27FC236}">
                <a16:creationId xmlns="" xmlns:a16="http://schemas.microsoft.com/office/drawing/2014/main" id="{1278AD9C-2984-43DB-A1AB-57897DE4C909}"/>
              </a:ext>
            </a:extLst>
          </p:cNvPr>
          <p:cNvSpPr txBox="1"/>
          <p:nvPr/>
        </p:nvSpPr>
        <p:spPr>
          <a:xfrm>
            <a:off x="1699237" y="1948269"/>
            <a:ext cx="3307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Sách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ơi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thức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dậy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Vở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ơi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học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bài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Ô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kìa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thước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kẻ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Sao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cứ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nằm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dài</a:t>
            </a:r>
            <a:r>
              <a:rPr lang="vi-VN" sz="3200" b="1" dirty="0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7">
            <a:extLst>
              <a:ext uri="{FF2B5EF4-FFF2-40B4-BE49-F238E27FC236}">
                <a16:creationId xmlns="" xmlns:a16="http://schemas.microsoft.com/office/drawing/2014/main" id="{314381EA-41C2-4713-847A-E2A40084991E}"/>
              </a:ext>
            </a:extLst>
          </p:cNvPr>
          <p:cNvSpPr txBox="1"/>
          <p:nvPr/>
        </p:nvSpPr>
        <p:spPr>
          <a:xfrm>
            <a:off x="5072450" y="2960729"/>
            <a:ext cx="39300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Lại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còn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anh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bút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Trốn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tít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nơi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đâu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Nhanh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dậy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đi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mau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Cùng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em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đến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lớp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="" xmlns:a16="http://schemas.microsoft.com/office/drawing/2014/main" id="{D62E1427-CBA6-40ED-BB87-5ABB8D2E53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4612" t="44532" r="58492" b="5728"/>
          <a:stretch/>
        </p:blipFill>
        <p:spPr>
          <a:xfrm>
            <a:off x="1236339" y="4828307"/>
            <a:ext cx="1955523" cy="1482163"/>
          </a:xfrm>
          <a:prstGeom prst="round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="" xmlns:a16="http://schemas.microsoft.com/office/drawing/2014/main" id="{642A0741-BF10-4ED3-AB61-9FB7562124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62177" t="14323" r="2269" b="28124"/>
          <a:stretch/>
        </p:blipFill>
        <p:spPr>
          <a:xfrm>
            <a:off x="8841855" y="1549269"/>
            <a:ext cx="2345764" cy="2134831"/>
          </a:xfrm>
          <a:prstGeom prst="roundRect">
            <a:avLst>
              <a:gd name="adj" fmla="val 22256"/>
            </a:avLst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3FCD9B0-1058-4B04-9AD2-E34698079C77}"/>
              </a:ext>
            </a:extLst>
          </p:cNvPr>
          <p:cNvSpPr/>
          <p:nvPr/>
        </p:nvSpPr>
        <p:spPr>
          <a:xfrm>
            <a:off x="4666194" y="4432146"/>
            <a:ext cx="340842" cy="3408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3FCD9B0-1058-4B04-9AD2-E34698079C77}"/>
              </a:ext>
            </a:extLst>
          </p:cNvPr>
          <p:cNvSpPr/>
          <p:nvPr/>
        </p:nvSpPr>
        <p:spPr>
          <a:xfrm>
            <a:off x="8022103" y="3990431"/>
            <a:ext cx="340842" cy="3408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93FCD9B0-1058-4B04-9AD2-E34698079C77}"/>
              </a:ext>
            </a:extLst>
          </p:cNvPr>
          <p:cNvSpPr/>
          <p:nvPr/>
        </p:nvSpPr>
        <p:spPr>
          <a:xfrm>
            <a:off x="8467175" y="5401054"/>
            <a:ext cx="281684" cy="34167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417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59" grpId="0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BFC18CA-36D2-41E4-8B71-9F3C5E3B55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37" y="0"/>
            <a:ext cx="10973526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C21D2FE-DD09-4171-8ABB-C71B64EBF1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2" t="-937" r="50159" b="17087"/>
          <a:stretch/>
        </p:blipFill>
        <p:spPr>
          <a:xfrm>
            <a:off x="1188227" y="478465"/>
            <a:ext cx="10188609" cy="5399231"/>
          </a:xfrm>
          <a:prstGeom prst="rect">
            <a:avLst/>
          </a:prstGeom>
        </p:spPr>
      </p:pic>
      <p:grpSp>
        <p:nvGrpSpPr>
          <p:cNvPr id="7" name="Group 1261">
            <a:extLst>
              <a:ext uri="{FF2B5EF4-FFF2-40B4-BE49-F238E27FC236}">
                <a16:creationId xmlns="" xmlns:a16="http://schemas.microsoft.com/office/drawing/2014/main" id="{208F08D5-661B-44DD-AA07-58F2DE004FF5}"/>
              </a:ext>
            </a:extLst>
          </p:cNvPr>
          <p:cNvGrpSpPr/>
          <p:nvPr/>
        </p:nvGrpSpPr>
        <p:grpSpPr>
          <a:xfrm>
            <a:off x="6708187" y="1255722"/>
            <a:ext cx="467620" cy="422875"/>
            <a:chOff x="0" y="0"/>
            <a:chExt cx="935237" cy="845748"/>
          </a:xfrm>
        </p:grpSpPr>
        <p:sp>
          <p:nvSpPr>
            <p:cNvPr id="8" name="Shape 1259">
              <a:extLst>
                <a:ext uri="{FF2B5EF4-FFF2-40B4-BE49-F238E27FC236}">
                  <a16:creationId xmlns="" xmlns:a16="http://schemas.microsoft.com/office/drawing/2014/main" id="{F7A39E9D-2BA5-4283-AF30-26BCA95EC68D}"/>
                </a:ext>
              </a:extLst>
            </p:cNvPr>
            <p:cNvSpPr/>
            <p:nvPr/>
          </p:nvSpPr>
          <p:spPr>
            <a:xfrm>
              <a:off x="0" y="0"/>
              <a:ext cx="935238" cy="845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87" y="21600"/>
                  </a:moveTo>
                  <a:lnTo>
                    <a:pt x="1467" y="11753"/>
                  </a:lnTo>
                  <a:cubicBezTo>
                    <a:pt x="531" y="10505"/>
                    <a:pt x="0" y="8841"/>
                    <a:pt x="0" y="7108"/>
                  </a:cubicBezTo>
                  <a:cubicBezTo>
                    <a:pt x="0" y="3224"/>
                    <a:pt x="2903" y="0"/>
                    <a:pt x="6399" y="0"/>
                  </a:cubicBezTo>
                  <a:cubicBezTo>
                    <a:pt x="8022" y="0"/>
                    <a:pt x="9645" y="659"/>
                    <a:pt x="10800" y="1942"/>
                  </a:cubicBezTo>
                  <a:cubicBezTo>
                    <a:pt x="11955" y="763"/>
                    <a:pt x="13578" y="0"/>
                    <a:pt x="15170" y="0"/>
                  </a:cubicBezTo>
                  <a:cubicBezTo>
                    <a:pt x="18697" y="0"/>
                    <a:pt x="21600" y="3224"/>
                    <a:pt x="21600" y="7108"/>
                  </a:cubicBezTo>
                  <a:cubicBezTo>
                    <a:pt x="21600" y="8772"/>
                    <a:pt x="21069" y="10436"/>
                    <a:pt x="20102" y="11753"/>
                  </a:cubicBezTo>
                  <a:lnTo>
                    <a:pt x="20039" y="11857"/>
                  </a:lnTo>
                  <a:lnTo>
                    <a:pt x="12610" y="19346"/>
                  </a:lnTo>
                  <a:lnTo>
                    <a:pt x="11736" y="18202"/>
                  </a:lnTo>
                  <a:lnTo>
                    <a:pt x="19103" y="10783"/>
                  </a:lnTo>
                  <a:cubicBezTo>
                    <a:pt x="19852" y="9812"/>
                    <a:pt x="20258" y="8460"/>
                    <a:pt x="20258" y="7212"/>
                  </a:cubicBezTo>
                  <a:cubicBezTo>
                    <a:pt x="20258" y="4126"/>
                    <a:pt x="17948" y="1560"/>
                    <a:pt x="15170" y="1560"/>
                  </a:cubicBezTo>
                  <a:cubicBezTo>
                    <a:pt x="13703" y="1560"/>
                    <a:pt x="12267" y="2323"/>
                    <a:pt x="11331" y="3536"/>
                  </a:cubicBezTo>
                  <a:lnTo>
                    <a:pt x="10800" y="4195"/>
                  </a:lnTo>
                  <a:lnTo>
                    <a:pt x="10269" y="3536"/>
                  </a:lnTo>
                  <a:cubicBezTo>
                    <a:pt x="9302" y="2254"/>
                    <a:pt x="7897" y="1560"/>
                    <a:pt x="6399" y="1560"/>
                  </a:cubicBezTo>
                  <a:cubicBezTo>
                    <a:pt x="3652" y="1560"/>
                    <a:pt x="1342" y="4126"/>
                    <a:pt x="1342" y="7212"/>
                  </a:cubicBezTo>
                  <a:cubicBezTo>
                    <a:pt x="1342" y="8460"/>
                    <a:pt x="1748" y="9812"/>
                    <a:pt x="2497" y="10783"/>
                  </a:cubicBezTo>
                  <a:lnTo>
                    <a:pt x="11955" y="20456"/>
                  </a:lnTo>
                  <a:lnTo>
                    <a:pt x="10987" y="21600"/>
                  </a:lnTo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8600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Shape 1260">
              <a:extLst>
                <a:ext uri="{FF2B5EF4-FFF2-40B4-BE49-F238E27FC236}">
                  <a16:creationId xmlns="" xmlns:a16="http://schemas.microsoft.com/office/drawing/2014/main" id="{8FDFCBC4-B15A-403E-BF6B-B2F8782039FC}"/>
                </a:ext>
              </a:extLst>
            </p:cNvPr>
            <p:cNvSpPr/>
            <p:nvPr/>
          </p:nvSpPr>
          <p:spPr>
            <a:xfrm>
              <a:off x="113344" y="119310"/>
              <a:ext cx="619062" cy="535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85" y="21600"/>
                  </a:moveTo>
                  <a:lnTo>
                    <a:pt x="1134" y="10527"/>
                  </a:lnTo>
                  <a:cubicBezTo>
                    <a:pt x="425" y="9327"/>
                    <a:pt x="0" y="7909"/>
                    <a:pt x="0" y="6491"/>
                  </a:cubicBezTo>
                  <a:cubicBezTo>
                    <a:pt x="0" y="2945"/>
                    <a:pt x="2552" y="0"/>
                    <a:pt x="5625" y="0"/>
                  </a:cubicBezTo>
                  <a:lnTo>
                    <a:pt x="5625" y="2400"/>
                  </a:lnTo>
                  <a:cubicBezTo>
                    <a:pt x="3687" y="2400"/>
                    <a:pt x="2080" y="4255"/>
                    <a:pt x="2080" y="6491"/>
                  </a:cubicBezTo>
                  <a:cubicBezTo>
                    <a:pt x="2080" y="7364"/>
                    <a:pt x="2269" y="8291"/>
                    <a:pt x="2789" y="9000"/>
                  </a:cubicBezTo>
                  <a:lnTo>
                    <a:pt x="12903" y="19855"/>
                  </a:lnTo>
                  <a:lnTo>
                    <a:pt x="11485" y="21600"/>
                  </a:lnTo>
                  <a:close/>
                  <a:moveTo>
                    <a:pt x="15739" y="4855"/>
                  </a:moveTo>
                  <a:lnTo>
                    <a:pt x="13896" y="3655"/>
                  </a:lnTo>
                  <a:cubicBezTo>
                    <a:pt x="14652" y="2127"/>
                    <a:pt x="15881" y="1091"/>
                    <a:pt x="17299" y="600"/>
                  </a:cubicBezTo>
                  <a:cubicBezTo>
                    <a:pt x="18717" y="164"/>
                    <a:pt x="20277" y="382"/>
                    <a:pt x="21600" y="1200"/>
                  </a:cubicBezTo>
                  <a:lnTo>
                    <a:pt x="20560" y="3327"/>
                  </a:lnTo>
                  <a:cubicBezTo>
                    <a:pt x="19757" y="2836"/>
                    <a:pt x="18717" y="2618"/>
                    <a:pt x="17819" y="2945"/>
                  </a:cubicBezTo>
                  <a:cubicBezTo>
                    <a:pt x="16968" y="3218"/>
                    <a:pt x="16259" y="3927"/>
                    <a:pt x="15739" y="4855"/>
                  </a:cubicBezTo>
                  <a:close/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8600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0" name="Group 1261">
            <a:extLst>
              <a:ext uri="{FF2B5EF4-FFF2-40B4-BE49-F238E27FC236}">
                <a16:creationId xmlns="" xmlns:a16="http://schemas.microsoft.com/office/drawing/2014/main" id="{87DA5790-50F9-446F-BF52-332BD8E5B95F}"/>
              </a:ext>
            </a:extLst>
          </p:cNvPr>
          <p:cNvGrpSpPr/>
          <p:nvPr/>
        </p:nvGrpSpPr>
        <p:grpSpPr>
          <a:xfrm>
            <a:off x="3986852" y="1196067"/>
            <a:ext cx="467620" cy="422875"/>
            <a:chOff x="0" y="0"/>
            <a:chExt cx="935237" cy="845748"/>
          </a:xfrm>
        </p:grpSpPr>
        <p:sp>
          <p:nvSpPr>
            <p:cNvPr id="11" name="Shape 1259">
              <a:extLst>
                <a:ext uri="{FF2B5EF4-FFF2-40B4-BE49-F238E27FC236}">
                  <a16:creationId xmlns="" xmlns:a16="http://schemas.microsoft.com/office/drawing/2014/main" id="{7F3ECCDF-5BEE-49C9-B315-DF19B50B0719}"/>
                </a:ext>
              </a:extLst>
            </p:cNvPr>
            <p:cNvSpPr/>
            <p:nvPr/>
          </p:nvSpPr>
          <p:spPr>
            <a:xfrm>
              <a:off x="0" y="0"/>
              <a:ext cx="935238" cy="845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87" y="21600"/>
                  </a:moveTo>
                  <a:lnTo>
                    <a:pt x="1467" y="11753"/>
                  </a:lnTo>
                  <a:cubicBezTo>
                    <a:pt x="531" y="10505"/>
                    <a:pt x="0" y="8841"/>
                    <a:pt x="0" y="7108"/>
                  </a:cubicBezTo>
                  <a:cubicBezTo>
                    <a:pt x="0" y="3224"/>
                    <a:pt x="2903" y="0"/>
                    <a:pt x="6399" y="0"/>
                  </a:cubicBezTo>
                  <a:cubicBezTo>
                    <a:pt x="8022" y="0"/>
                    <a:pt x="9645" y="659"/>
                    <a:pt x="10800" y="1942"/>
                  </a:cubicBezTo>
                  <a:cubicBezTo>
                    <a:pt x="11955" y="763"/>
                    <a:pt x="13578" y="0"/>
                    <a:pt x="15170" y="0"/>
                  </a:cubicBezTo>
                  <a:cubicBezTo>
                    <a:pt x="18697" y="0"/>
                    <a:pt x="21600" y="3224"/>
                    <a:pt x="21600" y="7108"/>
                  </a:cubicBezTo>
                  <a:cubicBezTo>
                    <a:pt x="21600" y="8772"/>
                    <a:pt x="21069" y="10436"/>
                    <a:pt x="20102" y="11753"/>
                  </a:cubicBezTo>
                  <a:lnTo>
                    <a:pt x="20039" y="11857"/>
                  </a:lnTo>
                  <a:lnTo>
                    <a:pt x="12610" y="19346"/>
                  </a:lnTo>
                  <a:lnTo>
                    <a:pt x="11736" y="18202"/>
                  </a:lnTo>
                  <a:lnTo>
                    <a:pt x="19103" y="10783"/>
                  </a:lnTo>
                  <a:cubicBezTo>
                    <a:pt x="19852" y="9812"/>
                    <a:pt x="20258" y="8460"/>
                    <a:pt x="20258" y="7212"/>
                  </a:cubicBezTo>
                  <a:cubicBezTo>
                    <a:pt x="20258" y="4126"/>
                    <a:pt x="17948" y="1560"/>
                    <a:pt x="15170" y="1560"/>
                  </a:cubicBezTo>
                  <a:cubicBezTo>
                    <a:pt x="13703" y="1560"/>
                    <a:pt x="12267" y="2323"/>
                    <a:pt x="11331" y="3536"/>
                  </a:cubicBezTo>
                  <a:lnTo>
                    <a:pt x="10800" y="4195"/>
                  </a:lnTo>
                  <a:lnTo>
                    <a:pt x="10269" y="3536"/>
                  </a:lnTo>
                  <a:cubicBezTo>
                    <a:pt x="9302" y="2254"/>
                    <a:pt x="7897" y="1560"/>
                    <a:pt x="6399" y="1560"/>
                  </a:cubicBezTo>
                  <a:cubicBezTo>
                    <a:pt x="3652" y="1560"/>
                    <a:pt x="1342" y="4126"/>
                    <a:pt x="1342" y="7212"/>
                  </a:cubicBezTo>
                  <a:cubicBezTo>
                    <a:pt x="1342" y="8460"/>
                    <a:pt x="1748" y="9812"/>
                    <a:pt x="2497" y="10783"/>
                  </a:cubicBezTo>
                  <a:lnTo>
                    <a:pt x="11955" y="20456"/>
                  </a:lnTo>
                  <a:lnTo>
                    <a:pt x="10987" y="21600"/>
                  </a:lnTo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8600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Shape 1260">
              <a:extLst>
                <a:ext uri="{FF2B5EF4-FFF2-40B4-BE49-F238E27FC236}">
                  <a16:creationId xmlns="" xmlns:a16="http://schemas.microsoft.com/office/drawing/2014/main" id="{8594BB9A-A664-483F-A57C-3CE7E14D3D10}"/>
                </a:ext>
              </a:extLst>
            </p:cNvPr>
            <p:cNvSpPr/>
            <p:nvPr/>
          </p:nvSpPr>
          <p:spPr>
            <a:xfrm>
              <a:off x="113344" y="119310"/>
              <a:ext cx="619062" cy="535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85" y="21600"/>
                  </a:moveTo>
                  <a:lnTo>
                    <a:pt x="1134" y="10527"/>
                  </a:lnTo>
                  <a:cubicBezTo>
                    <a:pt x="425" y="9327"/>
                    <a:pt x="0" y="7909"/>
                    <a:pt x="0" y="6491"/>
                  </a:cubicBezTo>
                  <a:cubicBezTo>
                    <a:pt x="0" y="2945"/>
                    <a:pt x="2552" y="0"/>
                    <a:pt x="5625" y="0"/>
                  </a:cubicBezTo>
                  <a:lnTo>
                    <a:pt x="5625" y="2400"/>
                  </a:lnTo>
                  <a:cubicBezTo>
                    <a:pt x="3687" y="2400"/>
                    <a:pt x="2080" y="4255"/>
                    <a:pt x="2080" y="6491"/>
                  </a:cubicBezTo>
                  <a:cubicBezTo>
                    <a:pt x="2080" y="7364"/>
                    <a:pt x="2269" y="8291"/>
                    <a:pt x="2789" y="9000"/>
                  </a:cubicBezTo>
                  <a:lnTo>
                    <a:pt x="12903" y="19855"/>
                  </a:lnTo>
                  <a:lnTo>
                    <a:pt x="11485" y="21600"/>
                  </a:lnTo>
                  <a:close/>
                  <a:moveTo>
                    <a:pt x="15739" y="4855"/>
                  </a:moveTo>
                  <a:lnTo>
                    <a:pt x="13896" y="3655"/>
                  </a:lnTo>
                  <a:cubicBezTo>
                    <a:pt x="14652" y="2127"/>
                    <a:pt x="15881" y="1091"/>
                    <a:pt x="17299" y="600"/>
                  </a:cubicBezTo>
                  <a:cubicBezTo>
                    <a:pt x="18717" y="164"/>
                    <a:pt x="20277" y="382"/>
                    <a:pt x="21600" y="1200"/>
                  </a:cubicBezTo>
                  <a:lnTo>
                    <a:pt x="20560" y="3327"/>
                  </a:lnTo>
                  <a:cubicBezTo>
                    <a:pt x="19757" y="2836"/>
                    <a:pt x="18717" y="2618"/>
                    <a:pt x="17819" y="2945"/>
                  </a:cubicBezTo>
                  <a:cubicBezTo>
                    <a:pt x="16968" y="3218"/>
                    <a:pt x="16259" y="3927"/>
                    <a:pt x="15739" y="4855"/>
                  </a:cubicBezTo>
                  <a:close/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8600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DD6EC0D-1B71-453D-A5EF-256DDA4A12C1}"/>
              </a:ext>
            </a:extLst>
          </p:cNvPr>
          <p:cNvSpPr txBox="1"/>
          <p:nvPr/>
        </p:nvSpPr>
        <p:spPr>
          <a:xfrm>
            <a:off x="1289110" y="2788850"/>
            <a:ext cx="91758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Làm</a:t>
            </a:r>
            <a:r>
              <a:rPr kumimoji="0" lang="en-US" sz="8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8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bài</a:t>
            </a:r>
            <a:r>
              <a:rPr kumimoji="0" lang="en-US" sz="8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8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vào</a:t>
            </a:r>
            <a:r>
              <a:rPr kumimoji="0" lang="en-US" sz="8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8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vở</a:t>
            </a:r>
            <a:endParaRPr kumimoji="0" lang="vi-VN" sz="8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Digit 120">
            <a:extLst>
              <a:ext uri="{FF2B5EF4-FFF2-40B4-BE49-F238E27FC236}">
                <a16:creationId xmlns="" xmlns:a16="http://schemas.microsoft.com/office/drawing/2014/main" id="{1C13E464-4E49-44A4-8A23-03ED06D0A5D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691" y="5461859"/>
            <a:ext cx="2171700" cy="1193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335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="" xmlns:a16="http://schemas.microsoft.com/office/drawing/2014/main" id="{1278AD9C-2984-43DB-A1AB-57897DE4C909}"/>
              </a:ext>
            </a:extLst>
          </p:cNvPr>
          <p:cNvSpPr txBox="1"/>
          <p:nvPr/>
        </p:nvSpPr>
        <p:spPr>
          <a:xfrm>
            <a:off x="1816710" y="1320372"/>
            <a:ext cx="33077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Sách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ơi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thức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dậy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Vở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ơi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học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bài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Ô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kìa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thước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kẻ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Sao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cứ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nằm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dài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3FCD9B0-1058-4B04-9AD2-E34698079C77}"/>
              </a:ext>
            </a:extLst>
          </p:cNvPr>
          <p:cNvSpPr/>
          <p:nvPr/>
        </p:nvSpPr>
        <p:spPr>
          <a:xfrm>
            <a:off x="5092207" y="4152856"/>
            <a:ext cx="340842" cy="3408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314381EA-41C2-4713-847A-E2A40084991E}"/>
              </a:ext>
            </a:extLst>
          </p:cNvPr>
          <p:cNvSpPr txBox="1"/>
          <p:nvPr/>
        </p:nvSpPr>
        <p:spPr>
          <a:xfrm>
            <a:off x="5799067" y="2444696"/>
            <a:ext cx="46046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Lại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còn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anh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bút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Trốn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tít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nơi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đâu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Nhanh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dậy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đi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mau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Cùng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em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đến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lớp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1C37DCC-86CB-4705-921B-6E709F309733}"/>
              </a:ext>
            </a:extLst>
          </p:cNvPr>
          <p:cNvSpPr/>
          <p:nvPr/>
        </p:nvSpPr>
        <p:spPr>
          <a:xfrm>
            <a:off x="9154994" y="3661368"/>
            <a:ext cx="340842" cy="3408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E21DFD0-9B26-4EBA-8FE4-AAB5990F10D5}"/>
              </a:ext>
            </a:extLst>
          </p:cNvPr>
          <p:cNvSpPr/>
          <p:nvPr/>
        </p:nvSpPr>
        <p:spPr>
          <a:xfrm>
            <a:off x="9466634" y="5233098"/>
            <a:ext cx="261144" cy="3408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62E1427-CBA6-40ED-BB87-5ABB8D2E53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4612" t="44532" r="58492" b="5728"/>
          <a:stretch/>
        </p:blipFill>
        <p:spPr>
          <a:xfrm>
            <a:off x="1051779" y="4568354"/>
            <a:ext cx="1955523" cy="1482163"/>
          </a:xfrm>
          <a:prstGeom prst="round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642A0741-BF10-4ED3-AB61-9FB7562124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62177" t="14323" r="2269" b="28124"/>
          <a:stretch/>
        </p:blipFill>
        <p:spPr>
          <a:xfrm>
            <a:off x="9763047" y="1954092"/>
            <a:ext cx="2345764" cy="2134831"/>
          </a:xfrm>
          <a:prstGeom prst="roundRect">
            <a:avLst>
              <a:gd name="adj" fmla="val 22256"/>
            </a:avLst>
          </a:prstGeom>
        </p:spPr>
      </p:pic>
      <p:sp>
        <p:nvSpPr>
          <p:cNvPr id="14" name="TextBox 12">
            <a:extLst>
              <a:ext uri="{FF2B5EF4-FFF2-40B4-BE49-F238E27FC236}">
                <a16:creationId xmlns="" xmlns:a16="http://schemas.microsoft.com/office/drawing/2014/main" id="{8DAD8FD4-139B-478A-AAA5-AF3EF0A4D3C1}"/>
              </a:ext>
            </a:extLst>
          </p:cNvPr>
          <p:cNvSpPr txBox="1"/>
          <p:nvPr/>
        </p:nvSpPr>
        <p:spPr>
          <a:xfrm>
            <a:off x="5063373" y="3909519"/>
            <a:ext cx="263197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="" xmlns:a16="http://schemas.microsoft.com/office/drawing/2014/main" id="{58B2CF92-B569-4727-99DA-F10B06CA8972}"/>
              </a:ext>
            </a:extLst>
          </p:cNvPr>
          <p:cNvSpPr txBox="1"/>
          <p:nvPr/>
        </p:nvSpPr>
        <p:spPr>
          <a:xfrm>
            <a:off x="9124709" y="3411659"/>
            <a:ext cx="200706" cy="677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="" xmlns:a16="http://schemas.microsoft.com/office/drawing/2014/main" id="{2905B0FB-030B-40BA-8A68-9084395EC86F}"/>
              </a:ext>
            </a:extLst>
          </p:cNvPr>
          <p:cNvSpPr txBox="1"/>
          <p:nvPr/>
        </p:nvSpPr>
        <p:spPr>
          <a:xfrm flipV="1">
            <a:off x="8565597" y="5204608"/>
            <a:ext cx="11974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" name="Scroll: Horizontal 1">
            <a:extLst>
              <a:ext uri="{FF2B5EF4-FFF2-40B4-BE49-F238E27FC236}">
                <a16:creationId xmlns="" xmlns:a16="http://schemas.microsoft.com/office/drawing/2014/main" id="{6D423941-C7E9-4287-97A7-A2A9ECC8AE9A}"/>
              </a:ext>
            </a:extLst>
          </p:cNvPr>
          <p:cNvSpPr/>
          <p:nvPr/>
        </p:nvSpPr>
        <p:spPr>
          <a:xfrm>
            <a:off x="5196761" y="672603"/>
            <a:ext cx="6347055" cy="1318330"/>
          </a:xfrm>
          <a:prstGeom prst="horizontalScroll">
            <a:avLst/>
          </a:prstGeom>
          <a:ln w="5715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Dấu chấm và dấu chấm hỏi được đặt ở vị trí nào trong câu?</a:t>
            </a:r>
            <a:endParaRPr lang="en-US" sz="3200" b="1" dirty="0">
              <a:solidFill>
                <a:srgbClr val="FF0000"/>
              </a:solidFill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sp>
        <p:nvSpPr>
          <p:cNvPr id="18" name="Scroll: Horizontal 17">
            <a:extLst>
              <a:ext uri="{FF2B5EF4-FFF2-40B4-BE49-F238E27FC236}">
                <a16:creationId xmlns="" xmlns:a16="http://schemas.microsoft.com/office/drawing/2014/main" id="{76AAE684-56B6-43D2-8BA7-9339549CB14A}"/>
              </a:ext>
            </a:extLst>
          </p:cNvPr>
          <p:cNvSpPr/>
          <p:nvPr/>
        </p:nvSpPr>
        <p:spPr>
          <a:xfrm>
            <a:off x="5124509" y="655751"/>
            <a:ext cx="6534091" cy="1318330"/>
          </a:xfrm>
          <a:prstGeom prst="horizontalScroll">
            <a:avLst/>
          </a:prstGeom>
          <a:ln w="5715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Trong trường hợp nào em cần sử dụng dấu </a:t>
            </a:r>
            <a:r>
              <a:rPr lang="vi-VN" sz="3600" b="1" dirty="0" smtClean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chấm hỏi?</a:t>
            </a:r>
            <a:endParaRPr lang="en-US" sz="3600" b="1" dirty="0">
              <a:solidFill>
                <a:srgbClr val="FF0000"/>
              </a:solidFill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561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4" grpId="0"/>
      <p:bldP spid="15" grpId="0"/>
      <p:bldP spid="16" grpId="0"/>
      <p:bldP spid="2" grpId="0" animBg="1"/>
      <p:bldP spid="2" grpId="1" animBg="1"/>
      <p:bldP spid="18" grpId="0" animBg="1"/>
      <p:bldP spid="1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3">
            <a:extLst>
              <a:ext uri="{FF2B5EF4-FFF2-40B4-BE49-F238E27FC236}">
                <a16:creationId xmlns="" xmlns:a16="http://schemas.microsoft.com/office/drawing/2014/main" id="{BEE02EB2-0F46-4CB8-BB61-0D97A9BAF46A}"/>
              </a:ext>
            </a:extLst>
          </p:cNvPr>
          <p:cNvSpPr txBox="1"/>
          <p:nvPr/>
        </p:nvSpPr>
        <p:spPr>
          <a:xfrm>
            <a:off x="2498773" y="714033"/>
            <a:ext cx="8348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Đọc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lại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bài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thơ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,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chú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ý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ngắt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nghỉ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đúng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chỗ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5">
            <a:extLst>
              <a:ext uri="{FF2B5EF4-FFF2-40B4-BE49-F238E27FC236}">
                <a16:creationId xmlns="" xmlns:a16="http://schemas.microsoft.com/office/drawing/2014/main" id="{1278AD9C-2984-43DB-A1AB-57897DE4C909}"/>
              </a:ext>
            </a:extLst>
          </p:cNvPr>
          <p:cNvSpPr txBox="1"/>
          <p:nvPr/>
        </p:nvSpPr>
        <p:spPr>
          <a:xfrm>
            <a:off x="1699237" y="1948269"/>
            <a:ext cx="37623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Sách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thức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dậy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Vở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học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bài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Ô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kìa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thước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kẻ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Sao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cứ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nằm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dài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?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7">
            <a:extLst>
              <a:ext uri="{FF2B5EF4-FFF2-40B4-BE49-F238E27FC236}">
                <a16:creationId xmlns="" xmlns:a16="http://schemas.microsoft.com/office/drawing/2014/main" id="{314381EA-41C2-4713-847A-E2A40084991E}"/>
              </a:ext>
            </a:extLst>
          </p:cNvPr>
          <p:cNvSpPr txBox="1"/>
          <p:nvPr/>
        </p:nvSpPr>
        <p:spPr>
          <a:xfrm>
            <a:off x="5461595" y="2947902"/>
            <a:ext cx="53858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còn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anh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bút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Trốn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tít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đâu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Nhanh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dậy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mau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Cùng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em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đến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lớp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="" xmlns:a16="http://schemas.microsoft.com/office/drawing/2014/main" id="{D62E1427-CBA6-40ED-BB87-5ABB8D2E53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4612" t="44532" r="58492" b="5728"/>
          <a:stretch/>
        </p:blipFill>
        <p:spPr>
          <a:xfrm>
            <a:off x="1699237" y="5275585"/>
            <a:ext cx="1955523" cy="1482163"/>
          </a:xfrm>
          <a:prstGeom prst="round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="" xmlns:a16="http://schemas.microsoft.com/office/drawing/2014/main" id="{642A0741-BF10-4ED3-AB61-9FB7562124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62177" t="14323" r="2269" b="28124"/>
          <a:stretch/>
        </p:blipFill>
        <p:spPr>
          <a:xfrm>
            <a:off x="9846236" y="1637363"/>
            <a:ext cx="2345764" cy="2134831"/>
          </a:xfrm>
          <a:prstGeom prst="roundRect">
            <a:avLst>
              <a:gd name="adj" fmla="val 22256"/>
            </a:avLst>
          </a:prstGeom>
        </p:spPr>
      </p:pic>
    </p:spTree>
    <p:extLst>
      <p:ext uri="{BB962C8B-B14F-4D97-AF65-F5344CB8AC3E}">
        <p14:creationId xmlns:p14="http://schemas.microsoft.com/office/powerpoint/2010/main" val="2692407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323E06D-0A40-4C04-80CD-9D414FA6F7BE}"/>
              </a:ext>
            </a:extLst>
          </p:cNvPr>
          <p:cNvGrpSpPr/>
          <p:nvPr/>
        </p:nvGrpSpPr>
        <p:grpSpPr>
          <a:xfrm>
            <a:off x="-14514" y="-36198"/>
            <a:ext cx="12249265" cy="6981372"/>
            <a:chOff x="-14514" y="-36198"/>
            <a:chExt cx="12249265" cy="6981372"/>
          </a:xfrm>
        </p:grpSpPr>
        <p:pic>
          <p:nvPicPr>
            <p:cNvPr id="82" name="图片 81">
              <a:extLst>
                <a:ext uri="{FF2B5EF4-FFF2-40B4-BE49-F238E27FC236}">
                  <a16:creationId xmlns="" xmlns:a16="http://schemas.microsoft.com/office/drawing/2014/main" id="{68308513-C96F-4006-986E-B90BCF65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4514" y="-36198"/>
              <a:ext cx="12249265" cy="6981372"/>
            </a:xfrm>
            <a:prstGeom prst="rect">
              <a:avLst/>
            </a:prstGeom>
          </p:spPr>
        </p:pic>
        <p:sp>
          <p:nvSpPr>
            <p:cNvPr id="83" name="矩形 82">
              <a:extLst>
                <a:ext uri="{FF2B5EF4-FFF2-40B4-BE49-F238E27FC236}">
                  <a16:creationId xmlns="" xmlns:a16="http://schemas.microsoft.com/office/drawing/2014/main" id="{72E35EA5-6955-413D-842B-86221010E3C6}"/>
                </a:ext>
              </a:extLst>
            </p:cNvPr>
            <p:cNvSpPr/>
            <p:nvPr/>
          </p:nvSpPr>
          <p:spPr>
            <a:xfrm>
              <a:off x="215078" y="174171"/>
              <a:ext cx="11700678" cy="6487886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cs typeface="Helvetica"/>
                <a:sym typeface="+mn-lt"/>
              </a:endParaRPr>
            </a:p>
          </p:txBody>
        </p:sp>
        <p:pic>
          <p:nvPicPr>
            <p:cNvPr id="84" name="图片 83">
              <a:extLst>
                <a:ext uri="{FF2B5EF4-FFF2-40B4-BE49-F238E27FC236}">
                  <a16:creationId xmlns="" xmlns:a16="http://schemas.microsoft.com/office/drawing/2014/main" id="{2476ABB5-5DE1-4277-84A7-5066B8E604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64" t="12527" r="11586" b="75615"/>
            <a:stretch/>
          </p:blipFill>
          <p:spPr>
            <a:xfrm>
              <a:off x="10014857" y="443744"/>
              <a:ext cx="827314" cy="813214"/>
            </a:xfrm>
            <a:prstGeom prst="rect">
              <a:avLst/>
            </a:prstGeom>
          </p:spPr>
        </p:pic>
        <p:pic>
          <p:nvPicPr>
            <p:cNvPr id="85" name="图片 84">
              <a:extLst>
                <a:ext uri="{FF2B5EF4-FFF2-40B4-BE49-F238E27FC236}">
                  <a16:creationId xmlns="" xmlns:a16="http://schemas.microsoft.com/office/drawing/2014/main" id="{DD670E77-7CEF-4909-9222-D8042D04EF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968" t="27937" r="38598" b="62529"/>
            <a:stretch/>
          </p:blipFill>
          <p:spPr>
            <a:xfrm rot="15662064">
              <a:off x="7005736" y="316017"/>
              <a:ext cx="770963" cy="653873"/>
            </a:xfrm>
            <a:prstGeom prst="rect">
              <a:avLst/>
            </a:prstGeom>
          </p:spPr>
        </p:pic>
        <p:pic>
          <p:nvPicPr>
            <p:cNvPr id="86" name="图片 85">
              <a:extLst>
                <a:ext uri="{FF2B5EF4-FFF2-40B4-BE49-F238E27FC236}">
                  <a16:creationId xmlns="" xmlns:a16="http://schemas.microsoft.com/office/drawing/2014/main" id="{6308C0FA-48E9-4238-9B02-95A7A55688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>
              <a:off x="5204921" y="431575"/>
              <a:ext cx="868148" cy="813694"/>
            </a:xfrm>
            <a:prstGeom prst="rect">
              <a:avLst/>
            </a:prstGeom>
          </p:spPr>
        </p:pic>
        <p:pic>
          <p:nvPicPr>
            <p:cNvPr id="87" name="图片 86">
              <a:extLst>
                <a:ext uri="{FF2B5EF4-FFF2-40B4-BE49-F238E27FC236}">
                  <a16:creationId xmlns="" xmlns:a16="http://schemas.microsoft.com/office/drawing/2014/main" id="{D7665200-9BD6-4806-8387-A1392A6ABD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>
              <a:off x="4011947" y="2827935"/>
              <a:ext cx="664387" cy="745126"/>
            </a:xfrm>
            <a:prstGeom prst="rect">
              <a:avLst/>
            </a:prstGeom>
          </p:spPr>
        </p:pic>
        <p:pic>
          <p:nvPicPr>
            <p:cNvPr id="88" name="图片 87">
              <a:extLst>
                <a:ext uri="{FF2B5EF4-FFF2-40B4-BE49-F238E27FC236}">
                  <a16:creationId xmlns="" xmlns:a16="http://schemas.microsoft.com/office/drawing/2014/main" id="{769FB595-70CD-471E-AC93-DB23F023EA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>
              <a:off x="8034877" y="642954"/>
              <a:ext cx="856723" cy="954003"/>
            </a:xfrm>
            <a:prstGeom prst="rect">
              <a:avLst/>
            </a:prstGeom>
          </p:spPr>
        </p:pic>
        <p:pic>
          <p:nvPicPr>
            <p:cNvPr id="89" name="图片 88">
              <a:extLst>
                <a:ext uri="{FF2B5EF4-FFF2-40B4-BE49-F238E27FC236}">
                  <a16:creationId xmlns="" xmlns:a16="http://schemas.microsoft.com/office/drawing/2014/main" id="{81965B8B-E312-45D3-8C59-21B733ADB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>
              <a:off x="2920292" y="4639376"/>
              <a:ext cx="771461" cy="971321"/>
            </a:xfrm>
            <a:prstGeom prst="rect">
              <a:avLst/>
            </a:prstGeom>
          </p:spPr>
        </p:pic>
        <p:pic>
          <p:nvPicPr>
            <p:cNvPr id="90" name="图片 89">
              <a:extLst>
                <a:ext uri="{FF2B5EF4-FFF2-40B4-BE49-F238E27FC236}">
                  <a16:creationId xmlns="" xmlns:a16="http://schemas.microsoft.com/office/drawing/2014/main" id="{5FD878B7-4F9B-42E7-BEAB-1A09071928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20" t="26191" r="65486" b="60877"/>
            <a:stretch/>
          </p:blipFill>
          <p:spPr>
            <a:xfrm>
              <a:off x="7395067" y="4944156"/>
              <a:ext cx="730776" cy="886857"/>
            </a:xfrm>
            <a:prstGeom prst="rect">
              <a:avLst/>
            </a:prstGeom>
          </p:spPr>
        </p:pic>
        <p:pic>
          <p:nvPicPr>
            <p:cNvPr id="91" name="图片 90">
              <a:extLst>
                <a:ext uri="{FF2B5EF4-FFF2-40B4-BE49-F238E27FC236}">
                  <a16:creationId xmlns="" xmlns:a16="http://schemas.microsoft.com/office/drawing/2014/main" id="{32AC3292-B039-4A09-AFD1-1113D111C2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1" t="27513" r="81347" b="59981"/>
            <a:stretch/>
          </p:blipFill>
          <p:spPr>
            <a:xfrm>
              <a:off x="2114323" y="2715356"/>
              <a:ext cx="538571" cy="857705"/>
            </a:xfrm>
            <a:prstGeom prst="rect">
              <a:avLst/>
            </a:prstGeom>
          </p:spPr>
        </p:pic>
        <p:pic>
          <p:nvPicPr>
            <p:cNvPr id="92" name="图片 91">
              <a:extLst>
                <a:ext uri="{FF2B5EF4-FFF2-40B4-BE49-F238E27FC236}">
                  <a16:creationId xmlns="" xmlns:a16="http://schemas.microsoft.com/office/drawing/2014/main" id="{79D8AE25-ADE4-47AC-9D57-CA0E6E852E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29" t="12848" r="25383" b="78072"/>
            <a:stretch/>
          </p:blipFill>
          <p:spPr>
            <a:xfrm>
              <a:off x="9147536" y="1876244"/>
              <a:ext cx="867321" cy="622673"/>
            </a:xfrm>
            <a:prstGeom prst="rect">
              <a:avLst/>
            </a:prstGeom>
          </p:spPr>
        </p:pic>
        <p:pic>
          <p:nvPicPr>
            <p:cNvPr id="93" name="图片 92">
              <a:extLst>
                <a:ext uri="{FF2B5EF4-FFF2-40B4-BE49-F238E27FC236}">
                  <a16:creationId xmlns="" xmlns:a16="http://schemas.microsoft.com/office/drawing/2014/main" id="{05F138AD-A2A0-4EDD-A8A7-BB8A04CAAA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6200000">
              <a:off x="4016409" y="520957"/>
              <a:ext cx="856723" cy="954003"/>
            </a:xfrm>
            <a:prstGeom prst="rect">
              <a:avLst/>
            </a:prstGeom>
          </p:spPr>
        </p:pic>
        <p:pic>
          <p:nvPicPr>
            <p:cNvPr id="94" name="图片 93">
              <a:extLst>
                <a:ext uri="{FF2B5EF4-FFF2-40B4-BE49-F238E27FC236}">
                  <a16:creationId xmlns="" xmlns:a16="http://schemas.microsoft.com/office/drawing/2014/main" id="{2188D873-B637-4BA3-9712-AF3B7FED4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 rot="4436850">
              <a:off x="2134843" y="552079"/>
              <a:ext cx="771461" cy="971321"/>
            </a:xfrm>
            <a:prstGeom prst="rect">
              <a:avLst/>
            </a:prstGeom>
          </p:spPr>
        </p:pic>
        <p:pic>
          <p:nvPicPr>
            <p:cNvPr id="95" name="图片 94">
              <a:extLst>
                <a:ext uri="{FF2B5EF4-FFF2-40B4-BE49-F238E27FC236}">
                  <a16:creationId xmlns="" xmlns:a16="http://schemas.microsoft.com/office/drawing/2014/main" id="{9C23A438-704B-4A8D-9F7C-3695B87174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29" t="12848" r="25383" b="78072"/>
            <a:stretch/>
          </p:blipFill>
          <p:spPr>
            <a:xfrm rot="16427068">
              <a:off x="1143831" y="4872840"/>
              <a:ext cx="867321" cy="622673"/>
            </a:xfrm>
            <a:prstGeom prst="rect">
              <a:avLst/>
            </a:prstGeom>
          </p:spPr>
        </p:pic>
        <p:pic>
          <p:nvPicPr>
            <p:cNvPr id="96" name="图片 95">
              <a:extLst>
                <a:ext uri="{FF2B5EF4-FFF2-40B4-BE49-F238E27FC236}">
                  <a16:creationId xmlns="" xmlns:a16="http://schemas.microsoft.com/office/drawing/2014/main" id="{FEAE726F-E11C-4691-BB71-C7AEA18D1B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605173">
              <a:off x="8174224" y="5026879"/>
              <a:ext cx="856723" cy="954003"/>
            </a:xfrm>
            <a:prstGeom prst="rect">
              <a:avLst/>
            </a:prstGeom>
          </p:spPr>
        </p:pic>
        <p:pic>
          <p:nvPicPr>
            <p:cNvPr id="97" name="图片 96">
              <a:extLst>
                <a:ext uri="{FF2B5EF4-FFF2-40B4-BE49-F238E27FC236}">
                  <a16:creationId xmlns="" xmlns:a16="http://schemas.microsoft.com/office/drawing/2014/main" id="{3196E729-FA05-4EA9-A5DB-2A229004D6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10609007">
              <a:off x="5350494" y="5131317"/>
              <a:ext cx="664387" cy="745126"/>
            </a:xfrm>
            <a:prstGeom prst="rect">
              <a:avLst/>
            </a:prstGeom>
          </p:spPr>
        </p:pic>
        <p:pic>
          <p:nvPicPr>
            <p:cNvPr id="98" name="图片 97">
              <a:extLst>
                <a:ext uri="{FF2B5EF4-FFF2-40B4-BE49-F238E27FC236}">
                  <a16:creationId xmlns="" xmlns:a16="http://schemas.microsoft.com/office/drawing/2014/main" id="{24D9ACC3-6A87-45A9-A62C-F520C15DD8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9927949">
              <a:off x="11185682" y="558634"/>
              <a:ext cx="664387" cy="745126"/>
            </a:xfrm>
            <a:prstGeom prst="rect">
              <a:avLst/>
            </a:prstGeom>
          </p:spPr>
        </p:pic>
        <p:grpSp>
          <p:nvGrpSpPr>
            <p:cNvPr id="99" name="组合 98">
              <a:extLst>
                <a:ext uri="{FF2B5EF4-FFF2-40B4-BE49-F238E27FC236}">
                  <a16:creationId xmlns="" xmlns:a16="http://schemas.microsoft.com/office/drawing/2014/main" id="{ACE21F58-6834-4A33-BD3C-493EB1DF0B14}"/>
                </a:ext>
              </a:extLst>
            </p:cNvPr>
            <p:cNvGrpSpPr/>
            <p:nvPr/>
          </p:nvGrpSpPr>
          <p:grpSpPr>
            <a:xfrm>
              <a:off x="14118" y="4606503"/>
              <a:ext cx="12191999" cy="2326243"/>
              <a:chOff x="1" y="4546271"/>
              <a:chExt cx="12191999" cy="2326243"/>
            </a:xfrm>
          </p:grpSpPr>
          <p:sp>
            <p:nvSpPr>
              <p:cNvPr id="100" name="任意多边形 38">
                <a:extLst>
                  <a:ext uri="{FF2B5EF4-FFF2-40B4-BE49-F238E27FC236}">
                    <a16:creationId xmlns="" xmlns:a16="http://schemas.microsoft.com/office/drawing/2014/main" id="{B1B364ED-A409-4D9C-8FCD-BD4D77EC4765}"/>
                  </a:ext>
                </a:extLst>
              </p:cNvPr>
              <p:cNvSpPr/>
              <p:nvPr/>
            </p:nvSpPr>
            <p:spPr>
              <a:xfrm>
                <a:off x="1" y="4546271"/>
                <a:ext cx="12191999" cy="2311729"/>
              </a:xfrm>
              <a:custGeom>
                <a:avLst/>
                <a:gdLst>
                  <a:gd name="connsiteX0" fmla="*/ 12191999 w 12191999"/>
                  <a:gd name="connsiteY0" fmla="*/ 0 h 2311729"/>
                  <a:gd name="connsiteX1" fmla="*/ 12191999 w 12191999"/>
                  <a:gd name="connsiteY1" fmla="*/ 2311729 h 2311729"/>
                  <a:gd name="connsiteX2" fmla="*/ 0 w 12191999"/>
                  <a:gd name="connsiteY2" fmla="*/ 2311729 h 2311729"/>
                  <a:gd name="connsiteX3" fmla="*/ 0 w 12191999"/>
                  <a:gd name="connsiteY3" fmla="*/ 2020458 h 2311729"/>
                  <a:gd name="connsiteX4" fmla="*/ 0 w 12191999"/>
                  <a:gd name="connsiteY4" fmla="*/ 237172 h 2311729"/>
                  <a:gd name="connsiteX5" fmla="*/ 63480 w 12191999"/>
                  <a:gd name="connsiteY5" fmla="*/ 213939 h 2311729"/>
                  <a:gd name="connsiteX6" fmla="*/ 348343 w 12191999"/>
                  <a:gd name="connsiteY6" fmla="*/ 170871 h 2311729"/>
                  <a:gd name="connsiteX7" fmla="*/ 1306287 w 12191999"/>
                  <a:gd name="connsiteY7" fmla="*/ 1128815 h 2311729"/>
                  <a:gd name="connsiteX8" fmla="*/ 1286825 w 12191999"/>
                  <a:gd name="connsiteY8" fmla="*/ 1321874 h 2311729"/>
                  <a:gd name="connsiteX9" fmla="*/ 1256605 w 12191999"/>
                  <a:gd name="connsiteY9" fmla="*/ 1419229 h 2311729"/>
                  <a:gd name="connsiteX10" fmla="*/ 1344679 w 12191999"/>
                  <a:gd name="connsiteY10" fmla="*/ 1371424 h 2311729"/>
                  <a:gd name="connsiteX11" fmla="*/ 1683656 w 12191999"/>
                  <a:gd name="connsiteY11" fmla="*/ 1302987 h 2311729"/>
                  <a:gd name="connsiteX12" fmla="*/ 2299446 w 12191999"/>
                  <a:gd name="connsiteY12" fmla="*/ 1558056 h 2311729"/>
                  <a:gd name="connsiteX13" fmla="*/ 2381189 w 12191999"/>
                  <a:gd name="connsiteY13" fmla="*/ 1657129 h 2311729"/>
                  <a:gd name="connsiteX14" fmla="*/ 2427737 w 12191999"/>
                  <a:gd name="connsiteY14" fmla="*/ 1596410 h 2311729"/>
                  <a:gd name="connsiteX15" fmla="*/ 3069771 w 12191999"/>
                  <a:gd name="connsiteY15" fmla="*/ 1302987 h 2311729"/>
                  <a:gd name="connsiteX16" fmla="*/ 3544503 w 12191999"/>
                  <a:gd name="connsiteY16" fmla="*/ 1447998 h 2311729"/>
                  <a:gd name="connsiteX17" fmla="*/ 3657745 w 12191999"/>
                  <a:gd name="connsiteY17" fmla="*/ 1541431 h 2311729"/>
                  <a:gd name="connsiteX18" fmla="*/ 3713651 w 12191999"/>
                  <a:gd name="connsiteY18" fmla="*/ 1519404 h 2311729"/>
                  <a:gd name="connsiteX19" fmla="*/ 3897086 w 12191999"/>
                  <a:gd name="connsiteY19" fmla="*/ 1491671 h 2311729"/>
                  <a:gd name="connsiteX20" fmla="*/ 4241977 w 12191999"/>
                  <a:gd name="connsiteY20" fmla="*/ 1597020 h 2311729"/>
                  <a:gd name="connsiteX21" fmla="*/ 4317999 w 12191999"/>
                  <a:gd name="connsiteY21" fmla="*/ 1659743 h 2311729"/>
                  <a:gd name="connsiteX22" fmla="*/ 4359994 w 12191999"/>
                  <a:gd name="connsiteY22" fmla="*/ 1582372 h 2311729"/>
                  <a:gd name="connsiteX23" fmla="*/ 5021945 w 12191999"/>
                  <a:gd name="connsiteY23" fmla="*/ 1230415 h 2311729"/>
                  <a:gd name="connsiteX24" fmla="*/ 5757498 w 12191999"/>
                  <a:gd name="connsiteY24" fmla="*/ 1717972 h 2311729"/>
                  <a:gd name="connsiteX25" fmla="*/ 5775109 w 12191999"/>
                  <a:gd name="connsiteY25" fmla="*/ 1774705 h 2311729"/>
                  <a:gd name="connsiteX26" fmla="*/ 5877396 w 12191999"/>
                  <a:gd name="connsiteY26" fmla="*/ 1742952 h 2311729"/>
                  <a:gd name="connsiteX27" fmla="*/ 5994403 w 12191999"/>
                  <a:gd name="connsiteY27" fmla="*/ 1731157 h 2311729"/>
                  <a:gd name="connsiteX28" fmla="*/ 6319003 w 12191999"/>
                  <a:gd name="connsiteY28" fmla="*/ 1830310 h 2311729"/>
                  <a:gd name="connsiteX29" fmla="*/ 6349718 w 12191999"/>
                  <a:gd name="connsiteY29" fmla="*/ 1855653 h 2311729"/>
                  <a:gd name="connsiteX30" fmla="*/ 6372196 w 12191999"/>
                  <a:gd name="connsiteY30" fmla="*/ 1783240 h 2311729"/>
                  <a:gd name="connsiteX31" fmla="*/ 7228113 w 12191999"/>
                  <a:gd name="connsiteY31" fmla="*/ 1215901 h 2311729"/>
                  <a:gd name="connsiteX32" fmla="*/ 7884955 w 12191999"/>
                  <a:gd name="connsiteY32" fmla="*/ 1487974 h 2311729"/>
                  <a:gd name="connsiteX33" fmla="*/ 7933395 w 12191999"/>
                  <a:gd name="connsiteY33" fmla="*/ 1546684 h 2311729"/>
                  <a:gd name="connsiteX34" fmla="*/ 8036368 w 12191999"/>
                  <a:gd name="connsiteY34" fmla="*/ 1487498 h 2311729"/>
                  <a:gd name="connsiteX35" fmla="*/ 8432799 w 12191999"/>
                  <a:gd name="connsiteY35" fmla="*/ 1397328 h 2311729"/>
                  <a:gd name="connsiteX36" fmla="*/ 9191035 w 12191999"/>
                  <a:gd name="connsiteY36" fmla="*/ 1800479 h 2311729"/>
                  <a:gd name="connsiteX37" fmla="*/ 9210518 w 12191999"/>
                  <a:gd name="connsiteY37" fmla="*/ 1836373 h 2311729"/>
                  <a:gd name="connsiteX38" fmla="*/ 9258709 w 12191999"/>
                  <a:gd name="connsiteY38" fmla="*/ 1810216 h 2311729"/>
                  <a:gd name="connsiteX39" fmla="*/ 9470570 w 12191999"/>
                  <a:gd name="connsiteY39" fmla="*/ 1767443 h 2311729"/>
                  <a:gd name="connsiteX40" fmla="*/ 9682431 w 12191999"/>
                  <a:gd name="connsiteY40" fmla="*/ 1810216 h 2311729"/>
                  <a:gd name="connsiteX41" fmla="*/ 9768141 w 12191999"/>
                  <a:gd name="connsiteY41" fmla="*/ 1856738 h 2311729"/>
                  <a:gd name="connsiteX42" fmla="*/ 9791010 w 12191999"/>
                  <a:gd name="connsiteY42" fmla="*/ 1783067 h 2311729"/>
                  <a:gd name="connsiteX43" fmla="*/ 10570028 w 12191999"/>
                  <a:gd name="connsiteY43" fmla="*/ 1266699 h 2311729"/>
                  <a:gd name="connsiteX44" fmla="*/ 10821441 w 12191999"/>
                  <a:gd name="connsiteY44" fmla="*/ 1304709 h 2311729"/>
                  <a:gd name="connsiteX45" fmla="*/ 10893902 w 12191999"/>
                  <a:gd name="connsiteY45" fmla="*/ 1333259 h 2311729"/>
                  <a:gd name="connsiteX46" fmla="*/ 10916253 w 12191999"/>
                  <a:gd name="connsiteY46" fmla="*/ 1261255 h 2311729"/>
                  <a:gd name="connsiteX47" fmla="*/ 11444514 w 12191999"/>
                  <a:gd name="connsiteY47" fmla="*/ 911100 h 2311729"/>
                  <a:gd name="connsiteX48" fmla="*/ 11446790 w 12191999"/>
                  <a:gd name="connsiteY48" fmla="*/ 911330 h 2311729"/>
                  <a:gd name="connsiteX49" fmla="*/ 11437256 w 12191999"/>
                  <a:gd name="connsiteY49" fmla="*/ 816759 h 2311729"/>
                  <a:gd name="connsiteX50" fmla="*/ 12173467 w 12191999"/>
                  <a:gd name="connsiteY50" fmla="*/ 936 h 231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2191999" h="2311729">
                    <a:moveTo>
                      <a:pt x="12191999" y="0"/>
                    </a:moveTo>
                    <a:lnTo>
                      <a:pt x="12191999" y="2311729"/>
                    </a:lnTo>
                    <a:lnTo>
                      <a:pt x="0" y="2311729"/>
                    </a:lnTo>
                    <a:lnTo>
                      <a:pt x="0" y="2020458"/>
                    </a:lnTo>
                    <a:lnTo>
                      <a:pt x="0" y="237172"/>
                    </a:lnTo>
                    <a:lnTo>
                      <a:pt x="63480" y="213939"/>
                    </a:lnTo>
                    <a:cubicBezTo>
                      <a:pt x="153468" y="185949"/>
                      <a:pt x="249145" y="170871"/>
                      <a:pt x="348343" y="170871"/>
                    </a:cubicBezTo>
                    <a:cubicBezTo>
                      <a:pt x="877401" y="170871"/>
                      <a:pt x="1306287" y="599757"/>
                      <a:pt x="1306287" y="1128815"/>
                    </a:cubicBezTo>
                    <a:cubicBezTo>
                      <a:pt x="1306287" y="1194948"/>
                      <a:pt x="1299586" y="1259515"/>
                      <a:pt x="1286825" y="1321874"/>
                    </a:cubicBezTo>
                    <a:lnTo>
                      <a:pt x="1256605" y="1419229"/>
                    </a:lnTo>
                    <a:lnTo>
                      <a:pt x="1344679" y="1371424"/>
                    </a:lnTo>
                    <a:cubicBezTo>
                      <a:pt x="1448867" y="1327356"/>
                      <a:pt x="1563416" y="1302987"/>
                      <a:pt x="1683656" y="1302987"/>
                    </a:cubicBezTo>
                    <a:cubicBezTo>
                      <a:pt x="1924137" y="1302987"/>
                      <a:pt x="2141852" y="1400461"/>
                      <a:pt x="2299446" y="1558056"/>
                    </a:cubicBezTo>
                    <a:lnTo>
                      <a:pt x="2381189" y="1657129"/>
                    </a:lnTo>
                    <a:lnTo>
                      <a:pt x="2427737" y="1596410"/>
                    </a:lnTo>
                    <a:cubicBezTo>
                      <a:pt x="2583425" y="1416679"/>
                      <a:pt x="2813321" y="1302987"/>
                      <a:pt x="3069771" y="1302987"/>
                    </a:cubicBezTo>
                    <a:cubicBezTo>
                      <a:pt x="3245622" y="1302987"/>
                      <a:pt x="3408987" y="1356446"/>
                      <a:pt x="3544503" y="1447998"/>
                    </a:cubicBezTo>
                    <a:lnTo>
                      <a:pt x="3657745" y="1541431"/>
                    </a:lnTo>
                    <a:lnTo>
                      <a:pt x="3713651" y="1519404"/>
                    </a:lnTo>
                    <a:cubicBezTo>
                      <a:pt x="3771598" y="1501381"/>
                      <a:pt x="3833208" y="1491671"/>
                      <a:pt x="3897086" y="1491671"/>
                    </a:cubicBezTo>
                    <a:cubicBezTo>
                      <a:pt x="4024841" y="1491671"/>
                      <a:pt x="4143526" y="1530508"/>
                      <a:pt x="4241977" y="1597020"/>
                    </a:cubicBezTo>
                    <a:lnTo>
                      <a:pt x="4317999" y="1659743"/>
                    </a:lnTo>
                    <a:lnTo>
                      <a:pt x="4359994" y="1582372"/>
                    </a:lnTo>
                    <a:cubicBezTo>
                      <a:pt x="4503453" y="1370026"/>
                      <a:pt x="4746395" y="1230415"/>
                      <a:pt x="5021945" y="1230415"/>
                    </a:cubicBezTo>
                    <a:cubicBezTo>
                      <a:pt x="5352605" y="1230415"/>
                      <a:pt x="5636309" y="1431455"/>
                      <a:pt x="5757498" y="1717972"/>
                    </a:cubicBezTo>
                    <a:lnTo>
                      <a:pt x="5775109" y="1774705"/>
                    </a:lnTo>
                    <a:lnTo>
                      <a:pt x="5877396" y="1742952"/>
                    </a:lnTo>
                    <a:cubicBezTo>
                      <a:pt x="5915189" y="1735219"/>
                      <a:pt x="5954321" y="1731157"/>
                      <a:pt x="5994403" y="1731157"/>
                    </a:cubicBezTo>
                    <a:cubicBezTo>
                      <a:pt x="6114640" y="1731157"/>
                      <a:pt x="6226343" y="1767710"/>
                      <a:pt x="6319003" y="1830310"/>
                    </a:cubicBezTo>
                    <a:lnTo>
                      <a:pt x="6349718" y="1855653"/>
                    </a:lnTo>
                    <a:lnTo>
                      <a:pt x="6372196" y="1783240"/>
                    </a:lnTo>
                    <a:cubicBezTo>
                      <a:pt x="6513213" y="1449839"/>
                      <a:pt x="6843343" y="1215901"/>
                      <a:pt x="7228113" y="1215901"/>
                    </a:cubicBezTo>
                    <a:cubicBezTo>
                      <a:pt x="7484626" y="1215901"/>
                      <a:pt x="7716855" y="1319874"/>
                      <a:pt x="7884955" y="1487974"/>
                    </a:cubicBezTo>
                    <a:lnTo>
                      <a:pt x="7933395" y="1546684"/>
                    </a:lnTo>
                    <a:lnTo>
                      <a:pt x="8036368" y="1487498"/>
                    </a:lnTo>
                    <a:cubicBezTo>
                      <a:pt x="8156294" y="1429711"/>
                      <a:pt x="8290765" y="1397328"/>
                      <a:pt x="8432799" y="1397328"/>
                    </a:cubicBezTo>
                    <a:cubicBezTo>
                      <a:pt x="8748430" y="1397328"/>
                      <a:pt x="9026710" y="1557246"/>
                      <a:pt x="9191035" y="1800479"/>
                    </a:cubicBezTo>
                    <a:lnTo>
                      <a:pt x="9210518" y="1836373"/>
                    </a:lnTo>
                    <a:lnTo>
                      <a:pt x="9258709" y="1810216"/>
                    </a:lnTo>
                    <a:cubicBezTo>
                      <a:pt x="9323827" y="1782674"/>
                      <a:pt x="9395420" y="1767443"/>
                      <a:pt x="9470570" y="1767443"/>
                    </a:cubicBezTo>
                    <a:cubicBezTo>
                      <a:pt x="9545720" y="1767443"/>
                      <a:pt x="9617313" y="1782674"/>
                      <a:pt x="9682431" y="1810216"/>
                    </a:cubicBezTo>
                    <a:lnTo>
                      <a:pt x="9768141" y="1856738"/>
                    </a:lnTo>
                    <a:lnTo>
                      <a:pt x="9791010" y="1783067"/>
                    </a:lnTo>
                    <a:cubicBezTo>
                      <a:pt x="9919358" y="1479619"/>
                      <a:pt x="10219827" y="1266699"/>
                      <a:pt x="10570028" y="1266699"/>
                    </a:cubicBezTo>
                    <a:cubicBezTo>
                      <a:pt x="10657578" y="1266699"/>
                      <a:pt x="10742020" y="1280007"/>
                      <a:pt x="10821441" y="1304709"/>
                    </a:cubicBezTo>
                    <a:lnTo>
                      <a:pt x="10893902" y="1333259"/>
                    </a:lnTo>
                    <a:lnTo>
                      <a:pt x="10916253" y="1261255"/>
                    </a:lnTo>
                    <a:cubicBezTo>
                      <a:pt x="11003287" y="1055484"/>
                      <a:pt x="11207039" y="911100"/>
                      <a:pt x="11444514" y="911100"/>
                    </a:cubicBezTo>
                    <a:lnTo>
                      <a:pt x="11446790" y="911330"/>
                    </a:lnTo>
                    <a:lnTo>
                      <a:pt x="11437256" y="816759"/>
                    </a:lnTo>
                    <a:cubicBezTo>
                      <a:pt x="11437256" y="392161"/>
                      <a:pt x="11759948" y="42931"/>
                      <a:pt x="12173467" y="9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90500" dir="16200000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cs typeface="Helvetica"/>
                  <a:sym typeface="+mn-lt"/>
                </a:endParaRPr>
              </a:p>
            </p:txBody>
          </p:sp>
          <p:sp>
            <p:nvSpPr>
              <p:cNvPr id="101" name="任意多边形 80">
                <a:extLst>
                  <a:ext uri="{FF2B5EF4-FFF2-40B4-BE49-F238E27FC236}">
                    <a16:creationId xmlns="" xmlns:a16="http://schemas.microsoft.com/office/drawing/2014/main" id="{0FFF5698-CF7D-43C5-A107-84DD3C100B73}"/>
                  </a:ext>
                </a:extLst>
              </p:cNvPr>
              <p:cNvSpPr/>
              <p:nvPr/>
            </p:nvSpPr>
            <p:spPr>
              <a:xfrm>
                <a:off x="1" y="4560785"/>
                <a:ext cx="12191999" cy="2311729"/>
              </a:xfrm>
              <a:custGeom>
                <a:avLst/>
                <a:gdLst>
                  <a:gd name="connsiteX0" fmla="*/ 12191999 w 12191999"/>
                  <a:gd name="connsiteY0" fmla="*/ 0 h 2311729"/>
                  <a:gd name="connsiteX1" fmla="*/ 12191999 w 12191999"/>
                  <a:gd name="connsiteY1" fmla="*/ 2311729 h 2311729"/>
                  <a:gd name="connsiteX2" fmla="*/ 0 w 12191999"/>
                  <a:gd name="connsiteY2" fmla="*/ 2311729 h 2311729"/>
                  <a:gd name="connsiteX3" fmla="*/ 0 w 12191999"/>
                  <a:gd name="connsiteY3" fmla="*/ 2020458 h 2311729"/>
                  <a:gd name="connsiteX4" fmla="*/ 0 w 12191999"/>
                  <a:gd name="connsiteY4" fmla="*/ 237172 h 2311729"/>
                  <a:gd name="connsiteX5" fmla="*/ 63480 w 12191999"/>
                  <a:gd name="connsiteY5" fmla="*/ 213939 h 2311729"/>
                  <a:gd name="connsiteX6" fmla="*/ 348343 w 12191999"/>
                  <a:gd name="connsiteY6" fmla="*/ 170871 h 2311729"/>
                  <a:gd name="connsiteX7" fmla="*/ 1306287 w 12191999"/>
                  <a:gd name="connsiteY7" fmla="*/ 1128815 h 2311729"/>
                  <a:gd name="connsiteX8" fmla="*/ 1286825 w 12191999"/>
                  <a:gd name="connsiteY8" fmla="*/ 1321874 h 2311729"/>
                  <a:gd name="connsiteX9" fmla="*/ 1256605 w 12191999"/>
                  <a:gd name="connsiteY9" fmla="*/ 1419229 h 2311729"/>
                  <a:gd name="connsiteX10" fmla="*/ 1344679 w 12191999"/>
                  <a:gd name="connsiteY10" fmla="*/ 1371424 h 2311729"/>
                  <a:gd name="connsiteX11" fmla="*/ 1683656 w 12191999"/>
                  <a:gd name="connsiteY11" fmla="*/ 1302987 h 2311729"/>
                  <a:gd name="connsiteX12" fmla="*/ 2299446 w 12191999"/>
                  <a:gd name="connsiteY12" fmla="*/ 1558056 h 2311729"/>
                  <a:gd name="connsiteX13" fmla="*/ 2381189 w 12191999"/>
                  <a:gd name="connsiteY13" fmla="*/ 1657129 h 2311729"/>
                  <a:gd name="connsiteX14" fmla="*/ 2427737 w 12191999"/>
                  <a:gd name="connsiteY14" fmla="*/ 1596410 h 2311729"/>
                  <a:gd name="connsiteX15" fmla="*/ 3069771 w 12191999"/>
                  <a:gd name="connsiteY15" fmla="*/ 1302987 h 2311729"/>
                  <a:gd name="connsiteX16" fmla="*/ 3544503 w 12191999"/>
                  <a:gd name="connsiteY16" fmla="*/ 1447998 h 2311729"/>
                  <a:gd name="connsiteX17" fmla="*/ 3657745 w 12191999"/>
                  <a:gd name="connsiteY17" fmla="*/ 1541431 h 2311729"/>
                  <a:gd name="connsiteX18" fmla="*/ 3713651 w 12191999"/>
                  <a:gd name="connsiteY18" fmla="*/ 1519404 h 2311729"/>
                  <a:gd name="connsiteX19" fmla="*/ 3897086 w 12191999"/>
                  <a:gd name="connsiteY19" fmla="*/ 1491671 h 2311729"/>
                  <a:gd name="connsiteX20" fmla="*/ 4241977 w 12191999"/>
                  <a:gd name="connsiteY20" fmla="*/ 1597020 h 2311729"/>
                  <a:gd name="connsiteX21" fmla="*/ 4317999 w 12191999"/>
                  <a:gd name="connsiteY21" fmla="*/ 1659743 h 2311729"/>
                  <a:gd name="connsiteX22" fmla="*/ 4359994 w 12191999"/>
                  <a:gd name="connsiteY22" fmla="*/ 1582372 h 2311729"/>
                  <a:gd name="connsiteX23" fmla="*/ 5021945 w 12191999"/>
                  <a:gd name="connsiteY23" fmla="*/ 1230415 h 2311729"/>
                  <a:gd name="connsiteX24" fmla="*/ 5757498 w 12191999"/>
                  <a:gd name="connsiteY24" fmla="*/ 1717972 h 2311729"/>
                  <a:gd name="connsiteX25" fmla="*/ 5775109 w 12191999"/>
                  <a:gd name="connsiteY25" fmla="*/ 1774705 h 2311729"/>
                  <a:gd name="connsiteX26" fmla="*/ 5877396 w 12191999"/>
                  <a:gd name="connsiteY26" fmla="*/ 1742952 h 2311729"/>
                  <a:gd name="connsiteX27" fmla="*/ 5994403 w 12191999"/>
                  <a:gd name="connsiteY27" fmla="*/ 1731157 h 2311729"/>
                  <a:gd name="connsiteX28" fmla="*/ 6319003 w 12191999"/>
                  <a:gd name="connsiteY28" fmla="*/ 1830310 h 2311729"/>
                  <a:gd name="connsiteX29" fmla="*/ 6349718 w 12191999"/>
                  <a:gd name="connsiteY29" fmla="*/ 1855653 h 2311729"/>
                  <a:gd name="connsiteX30" fmla="*/ 6372196 w 12191999"/>
                  <a:gd name="connsiteY30" fmla="*/ 1783240 h 2311729"/>
                  <a:gd name="connsiteX31" fmla="*/ 7228113 w 12191999"/>
                  <a:gd name="connsiteY31" fmla="*/ 1215901 h 2311729"/>
                  <a:gd name="connsiteX32" fmla="*/ 7884955 w 12191999"/>
                  <a:gd name="connsiteY32" fmla="*/ 1487974 h 2311729"/>
                  <a:gd name="connsiteX33" fmla="*/ 7933395 w 12191999"/>
                  <a:gd name="connsiteY33" fmla="*/ 1546684 h 2311729"/>
                  <a:gd name="connsiteX34" fmla="*/ 8036368 w 12191999"/>
                  <a:gd name="connsiteY34" fmla="*/ 1487498 h 2311729"/>
                  <a:gd name="connsiteX35" fmla="*/ 8432799 w 12191999"/>
                  <a:gd name="connsiteY35" fmla="*/ 1397328 h 2311729"/>
                  <a:gd name="connsiteX36" fmla="*/ 9191035 w 12191999"/>
                  <a:gd name="connsiteY36" fmla="*/ 1800479 h 2311729"/>
                  <a:gd name="connsiteX37" fmla="*/ 9210518 w 12191999"/>
                  <a:gd name="connsiteY37" fmla="*/ 1836373 h 2311729"/>
                  <a:gd name="connsiteX38" fmla="*/ 9258709 w 12191999"/>
                  <a:gd name="connsiteY38" fmla="*/ 1810216 h 2311729"/>
                  <a:gd name="connsiteX39" fmla="*/ 9470570 w 12191999"/>
                  <a:gd name="connsiteY39" fmla="*/ 1767443 h 2311729"/>
                  <a:gd name="connsiteX40" fmla="*/ 9682431 w 12191999"/>
                  <a:gd name="connsiteY40" fmla="*/ 1810216 h 2311729"/>
                  <a:gd name="connsiteX41" fmla="*/ 9768141 w 12191999"/>
                  <a:gd name="connsiteY41" fmla="*/ 1856738 h 2311729"/>
                  <a:gd name="connsiteX42" fmla="*/ 9791010 w 12191999"/>
                  <a:gd name="connsiteY42" fmla="*/ 1783067 h 2311729"/>
                  <a:gd name="connsiteX43" fmla="*/ 10570028 w 12191999"/>
                  <a:gd name="connsiteY43" fmla="*/ 1266699 h 2311729"/>
                  <a:gd name="connsiteX44" fmla="*/ 10821441 w 12191999"/>
                  <a:gd name="connsiteY44" fmla="*/ 1304709 h 2311729"/>
                  <a:gd name="connsiteX45" fmla="*/ 10893902 w 12191999"/>
                  <a:gd name="connsiteY45" fmla="*/ 1333259 h 2311729"/>
                  <a:gd name="connsiteX46" fmla="*/ 10916253 w 12191999"/>
                  <a:gd name="connsiteY46" fmla="*/ 1261255 h 2311729"/>
                  <a:gd name="connsiteX47" fmla="*/ 11444514 w 12191999"/>
                  <a:gd name="connsiteY47" fmla="*/ 911100 h 2311729"/>
                  <a:gd name="connsiteX48" fmla="*/ 11446790 w 12191999"/>
                  <a:gd name="connsiteY48" fmla="*/ 911330 h 2311729"/>
                  <a:gd name="connsiteX49" fmla="*/ 11437256 w 12191999"/>
                  <a:gd name="connsiteY49" fmla="*/ 816759 h 2311729"/>
                  <a:gd name="connsiteX50" fmla="*/ 12173467 w 12191999"/>
                  <a:gd name="connsiteY50" fmla="*/ 936 h 231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2191999" h="2311729">
                    <a:moveTo>
                      <a:pt x="12191999" y="0"/>
                    </a:moveTo>
                    <a:lnTo>
                      <a:pt x="12191999" y="2311729"/>
                    </a:lnTo>
                    <a:lnTo>
                      <a:pt x="0" y="2311729"/>
                    </a:lnTo>
                    <a:lnTo>
                      <a:pt x="0" y="2020458"/>
                    </a:lnTo>
                    <a:lnTo>
                      <a:pt x="0" y="237172"/>
                    </a:lnTo>
                    <a:lnTo>
                      <a:pt x="63480" y="213939"/>
                    </a:lnTo>
                    <a:cubicBezTo>
                      <a:pt x="153468" y="185949"/>
                      <a:pt x="249145" y="170871"/>
                      <a:pt x="348343" y="170871"/>
                    </a:cubicBezTo>
                    <a:cubicBezTo>
                      <a:pt x="877401" y="170871"/>
                      <a:pt x="1306287" y="599757"/>
                      <a:pt x="1306287" y="1128815"/>
                    </a:cubicBezTo>
                    <a:cubicBezTo>
                      <a:pt x="1306287" y="1194948"/>
                      <a:pt x="1299586" y="1259515"/>
                      <a:pt x="1286825" y="1321874"/>
                    </a:cubicBezTo>
                    <a:lnTo>
                      <a:pt x="1256605" y="1419229"/>
                    </a:lnTo>
                    <a:lnTo>
                      <a:pt x="1344679" y="1371424"/>
                    </a:lnTo>
                    <a:cubicBezTo>
                      <a:pt x="1448867" y="1327356"/>
                      <a:pt x="1563416" y="1302987"/>
                      <a:pt x="1683656" y="1302987"/>
                    </a:cubicBezTo>
                    <a:cubicBezTo>
                      <a:pt x="1924137" y="1302987"/>
                      <a:pt x="2141852" y="1400461"/>
                      <a:pt x="2299446" y="1558056"/>
                    </a:cubicBezTo>
                    <a:lnTo>
                      <a:pt x="2381189" y="1657129"/>
                    </a:lnTo>
                    <a:lnTo>
                      <a:pt x="2427737" y="1596410"/>
                    </a:lnTo>
                    <a:cubicBezTo>
                      <a:pt x="2583425" y="1416679"/>
                      <a:pt x="2813321" y="1302987"/>
                      <a:pt x="3069771" y="1302987"/>
                    </a:cubicBezTo>
                    <a:cubicBezTo>
                      <a:pt x="3245622" y="1302987"/>
                      <a:pt x="3408987" y="1356446"/>
                      <a:pt x="3544503" y="1447998"/>
                    </a:cubicBezTo>
                    <a:lnTo>
                      <a:pt x="3657745" y="1541431"/>
                    </a:lnTo>
                    <a:lnTo>
                      <a:pt x="3713651" y="1519404"/>
                    </a:lnTo>
                    <a:cubicBezTo>
                      <a:pt x="3771598" y="1501381"/>
                      <a:pt x="3833208" y="1491671"/>
                      <a:pt x="3897086" y="1491671"/>
                    </a:cubicBezTo>
                    <a:cubicBezTo>
                      <a:pt x="4024841" y="1491671"/>
                      <a:pt x="4143526" y="1530508"/>
                      <a:pt x="4241977" y="1597020"/>
                    </a:cubicBezTo>
                    <a:lnTo>
                      <a:pt x="4317999" y="1659743"/>
                    </a:lnTo>
                    <a:lnTo>
                      <a:pt x="4359994" y="1582372"/>
                    </a:lnTo>
                    <a:cubicBezTo>
                      <a:pt x="4503453" y="1370026"/>
                      <a:pt x="4746395" y="1230415"/>
                      <a:pt x="5021945" y="1230415"/>
                    </a:cubicBezTo>
                    <a:cubicBezTo>
                      <a:pt x="5352605" y="1230415"/>
                      <a:pt x="5636309" y="1431455"/>
                      <a:pt x="5757498" y="1717972"/>
                    </a:cubicBezTo>
                    <a:lnTo>
                      <a:pt x="5775109" y="1774705"/>
                    </a:lnTo>
                    <a:lnTo>
                      <a:pt x="5877396" y="1742952"/>
                    </a:lnTo>
                    <a:cubicBezTo>
                      <a:pt x="5915189" y="1735219"/>
                      <a:pt x="5954321" y="1731157"/>
                      <a:pt x="5994403" y="1731157"/>
                    </a:cubicBezTo>
                    <a:cubicBezTo>
                      <a:pt x="6114640" y="1731157"/>
                      <a:pt x="6226343" y="1767710"/>
                      <a:pt x="6319003" y="1830310"/>
                    </a:cubicBezTo>
                    <a:lnTo>
                      <a:pt x="6349718" y="1855653"/>
                    </a:lnTo>
                    <a:lnTo>
                      <a:pt x="6372196" y="1783240"/>
                    </a:lnTo>
                    <a:cubicBezTo>
                      <a:pt x="6513213" y="1449839"/>
                      <a:pt x="6843343" y="1215901"/>
                      <a:pt x="7228113" y="1215901"/>
                    </a:cubicBezTo>
                    <a:cubicBezTo>
                      <a:pt x="7484626" y="1215901"/>
                      <a:pt x="7716855" y="1319874"/>
                      <a:pt x="7884955" y="1487974"/>
                    </a:cubicBezTo>
                    <a:lnTo>
                      <a:pt x="7933395" y="1546684"/>
                    </a:lnTo>
                    <a:lnTo>
                      <a:pt x="8036368" y="1487498"/>
                    </a:lnTo>
                    <a:cubicBezTo>
                      <a:pt x="8156294" y="1429711"/>
                      <a:pt x="8290765" y="1397328"/>
                      <a:pt x="8432799" y="1397328"/>
                    </a:cubicBezTo>
                    <a:cubicBezTo>
                      <a:pt x="8748430" y="1397328"/>
                      <a:pt x="9026710" y="1557246"/>
                      <a:pt x="9191035" y="1800479"/>
                    </a:cubicBezTo>
                    <a:lnTo>
                      <a:pt x="9210518" y="1836373"/>
                    </a:lnTo>
                    <a:lnTo>
                      <a:pt x="9258709" y="1810216"/>
                    </a:lnTo>
                    <a:cubicBezTo>
                      <a:pt x="9323827" y="1782674"/>
                      <a:pt x="9395420" y="1767443"/>
                      <a:pt x="9470570" y="1767443"/>
                    </a:cubicBezTo>
                    <a:cubicBezTo>
                      <a:pt x="9545720" y="1767443"/>
                      <a:pt x="9617313" y="1782674"/>
                      <a:pt x="9682431" y="1810216"/>
                    </a:cubicBezTo>
                    <a:lnTo>
                      <a:pt x="9768141" y="1856738"/>
                    </a:lnTo>
                    <a:lnTo>
                      <a:pt x="9791010" y="1783067"/>
                    </a:lnTo>
                    <a:cubicBezTo>
                      <a:pt x="9919358" y="1479619"/>
                      <a:pt x="10219827" y="1266699"/>
                      <a:pt x="10570028" y="1266699"/>
                    </a:cubicBezTo>
                    <a:cubicBezTo>
                      <a:pt x="10657578" y="1266699"/>
                      <a:pt x="10742020" y="1280007"/>
                      <a:pt x="10821441" y="1304709"/>
                    </a:cubicBezTo>
                    <a:lnTo>
                      <a:pt x="10893902" y="1333259"/>
                    </a:lnTo>
                    <a:lnTo>
                      <a:pt x="10916253" y="1261255"/>
                    </a:lnTo>
                    <a:cubicBezTo>
                      <a:pt x="11003287" y="1055484"/>
                      <a:pt x="11207039" y="911100"/>
                      <a:pt x="11444514" y="911100"/>
                    </a:cubicBezTo>
                    <a:lnTo>
                      <a:pt x="11446790" y="911330"/>
                    </a:lnTo>
                    <a:lnTo>
                      <a:pt x="11437256" y="816759"/>
                    </a:lnTo>
                    <a:cubicBezTo>
                      <a:pt x="11437256" y="392161"/>
                      <a:pt x="11759948" y="42931"/>
                      <a:pt x="12173467" y="936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bg1"/>
                </a:solidFill>
              </a:ln>
              <a:effectLst>
                <a:innerShdw blurRad="266700" dist="139700" dir="16200000">
                  <a:srgbClr val="18ACCA">
                    <a:alpha val="3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cs typeface="Helvetica"/>
                  <a:sym typeface="+mn-lt"/>
                </a:endParaRPr>
              </a:p>
            </p:txBody>
          </p:sp>
        </p:grpSp>
        <p:pic>
          <p:nvPicPr>
            <p:cNvPr id="102" name="图片 101">
              <a:extLst>
                <a:ext uri="{FF2B5EF4-FFF2-40B4-BE49-F238E27FC236}">
                  <a16:creationId xmlns="" xmlns:a16="http://schemas.microsoft.com/office/drawing/2014/main" id="{8297E9A5-FD55-4189-8769-07B4F9A1CD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7085163">
              <a:off x="5750161" y="2421088"/>
              <a:ext cx="868148" cy="813694"/>
            </a:xfrm>
            <a:prstGeom prst="rect">
              <a:avLst/>
            </a:prstGeom>
          </p:spPr>
        </p:pic>
        <p:pic>
          <p:nvPicPr>
            <p:cNvPr id="103" name="图片 102">
              <a:extLst>
                <a:ext uri="{FF2B5EF4-FFF2-40B4-BE49-F238E27FC236}">
                  <a16:creationId xmlns="" xmlns:a16="http://schemas.microsoft.com/office/drawing/2014/main" id="{917A04CB-2B15-4925-9E40-A6895278F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>
              <a:off x="10842171" y="3359625"/>
              <a:ext cx="856723" cy="954003"/>
            </a:xfrm>
            <a:prstGeom prst="rect">
              <a:avLst/>
            </a:prstGeom>
          </p:spPr>
        </p:pic>
        <p:pic>
          <p:nvPicPr>
            <p:cNvPr id="104" name="图片 103">
              <a:extLst>
                <a:ext uri="{FF2B5EF4-FFF2-40B4-BE49-F238E27FC236}">
                  <a16:creationId xmlns="" xmlns:a16="http://schemas.microsoft.com/office/drawing/2014/main" id="{EFE1D24B-5FBC-4B5E-9587-1835FE4555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15246552">
              <a:off x="651806" y="899296"/>
              <a:ext cx="664387" cy="745126"/>
            </a:xfrm>
            <a:prstGeom prst="rect">
              <a:avLst/>
            </a:prstGeom>
          </p:spPr>
        </p:pic>
        <p:pic>
          <p:nvPicPr>
            <p:cNvPr id="105" name="图片 104">
              <a:extLst>
                <a:ext uri="{FF2B5EF4-FFF2-40B4-BE49-F238E27FC236}">
                  <a16:creationId xmlns="" xmlns:a16="http://schemas.microsoft.com/office/drawing/2014/main" id="{60F0B598-DF9E-4005-B737-4D3F450443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64" t="12527" r="11586" b="75615"/>
            <a:stretch/>
          </p:blipFill>
          <p:spPr>
            <a:xfrm rot="15311720">
              <a:off x="569531" y="2831826"/>
              <a:ext cx="827314" cy="813214"/>
            </a:xfrm>
            <a:prstGeom prst="rect">
              <a:avLst/>
            </a:prstGeom>
          </p:spPr>
        </p:pic>
        <p:pic>
          <p:nvPicPr>
            <p:cNvPr id="106" name="图片 105">
              <a:extLst>
                <a:ext uri="{FF2B5EF4-FFF2-40B4-BE49-F238E27FC236}">
                  <a16:creationId xmlns="" xmlns:a16="http://schemas.microsoft.com/office/drawing/2014/main" id="{1A3E0F3F-A0A0-4C0E-8F46-52A1A360D6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1" t="27513" r="81347" b="59981"/>
            <a:stretch/>
          </p:blipFill>
          <p:spPr>
            <a:xfrm rot="16820915">
              <a:off x="7592181" y="3745037"/>
              <a:ext cx="538571" cy="857705"/>
            </a:xfrm>
            <a:prstGeom prst="rect">
              <a:avLst/>
            </a:prstGeom>
          </p:spPr>
        </p:pic>
        <p:pic>
          <p:nvPicPr>
            <p:cNvPr id="107" name="图片 106">
              <a:extLst>
                <a:ext uri="{FF2B5EF4-FFF2-40B4-BE49-F238E27FC236}">
                  <a16:creationId xmlns="" xmlns:a16="http://schemas.microsoft.com/office/drawing/2014/main" id="{9FFED55D-4A6E-45FD-BF6D-0446B8E9B7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5418078">
              <a:off x="7668944" y="2343317"/>
              <a:ext cx="856723" cy="954003"/>
            </a:xfrm>
            <a:prstGeom prst="rect">
              <a:avLst/>
            </a:prstGeom>
          </p:spPr>
        </p:pic>
        <p:pic>
          <p:nvPicPr>
            <p:cNvPr id="108" name="图片 107">
              <a:extLst>
                <a:ext uri="{FF2B5EF4-FFF2-40B4-BE49-F238E27FC236}">
                  <a16:creationId xmlns="" xmlns:a16="http://schemas.microsoft.com/office/drawing/2014/main" id="{4F122A35-1B1D-43D6-B2CD-22E0784C70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5400000">
              <a:off x="9421375" y="4461801"/>
              <a:ext cx="868148" cy="813694"/>
            </a:xfrm>
            <a:prstGeom prst="rect">
              <a:avLst/>
            </a:prstGeom>
          </p:spPr>
        </p:pic>
        <p:pic>
          <p:nvPicPr>
            <p:cNvPr id="109" name="图片 108">
              <a:extLst>
                <a:ext uri="{FF2B5EF4-FFF2-40B4-BE49-F238E27FC236}">
                  <a16:creationId xmlns="" xmlns:a16="http://schemas.microsoft.com/office/drawing/2014/main" id="{F0D5BC2F-D805-4FFE-BAF7-FB68E7689A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1684570">
              <a:off x="4356647" y="4013097"/>
              <a:ext cx="856723" cy="954003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602916F-792C-4AAD-8ACA-2F8A184E1B75}"/>
              </a:ext>
            </a:extLst>
          </p:cNvPr>
          <p:cNvGrpSpPr/>
          <p:nvPr/>
        </p:nvGrpSpPr>
        <p:grpSpPr>
          <a:xfrm>
            <a:off x="1811315" y="1286696"/>
            <a:ext cx="9142475" cy="4984460"/>
            <a:chOff x="2876633" y="1286696"/>
            <a:chExt cx="6828469" cy="3936769"/>
          </a:xfrm>
        </p:grpSpPr>
        <p:pic>
          <p:nvPicPr>
            <p:cNvPr id="303" name="Picture 4" descr="cloud.png">
              <a:extLst>
                <a:ext uri="{FF2B5EF4-FFF2-40B4-BE49-F238E27FC236}">
                  <a16:creationId xmlns="" xmlns:a16="http://schemas.microsoft.com/office/drawing/2014/main" id="{482D9DEF-55C2-4D39-ADF9-E4A8503C5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76633" y="1286696"/>
              <a:ext cx="6828469" cy="3936769"/>
            </a:xfrm>
            <a:prstGeom prst="rect">
              <a:avLst/>
            </a:prstGeom>
          </p:spPr>
        </p:pic>
        <p:pic>
          <p:nvPicPr>
            <p:cNvPr id="374" name="图片 373">
              <a:extLst>
                <a:ext uri="{FF2B5EF4-FFF2-40B4-BE49-F238E27FC236}">
                  <a16:creationId xmlns="" xmlns:a16="http://schemas.microsoft.com/office/drawing/2014/main" id="{2E723F16-FC54-4FD4-8B10-5E7857419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>
              <a:off x="4419206" y="1876244"/>
              <a:ext cx="771461" cy="971321"/>
            </a:xfrm>
            <a:prstGeom prst="rect">
              <a:avLst/>
            </a:prstGeom>
          </p:spPr>
        </p:pic>
        <p:pic>
          <p:nvPicPr>
            <p:cNvPr id="376" name="图片 375">
              <a:extLst>
                <a:ext uri="{FF2B5EF4-FFF2-40B4-BE49-F238E27FC236}">
                  <a16:creationId xmlns="" xmlns:a16="http://schemas.microsoft.com/office/drawing/2014/main" id="{04D1C057-34D1-4375-8D4A-55CE59A692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4924843">
              <a:off x="6394965" y="1788413"/>
              <a:ext cx="868148" cy="813694"/>
            </a:xfrm>
            <a:prstGeom prst="rect">
              <a:avLst/>
            </a:prstGeom>
          </p:spPr>
        </p:pic>
      </p:grpSp>
      <p:pic>
        <p:nvPicPr>
          <p:cNvPr id="280" name="图片 279">
            <a:extLst>
              <a:ext uri="{FF2B5EF4-FFF2-40B4-BE49-F238E27FC236}">
                <a16:creationId xmlns="" xmlns:a16="http://schemas.microsoft.com/office/drawing/2014/main" id="{6E3A3EAF-69A4-4184-A8EC-11EAFCA00B9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6784" y="443744"/>
            <a:ext cx="2173509" cy="2942551"/>
          </a:xfrm>
          <a:prstGeom prst="rect">
            <a:avLst/>
          </a:prstGeom>
        </p:spPr>
      </p:pic>
      <p:pic>
        <p:nvPicPr>
          <p:cNvPr id="281" name="图片 280">
            <a:extLst>
              <a:ext uri="{FF2B5EF4-FFF2-40B4-BE49-F238E27FC236}">
                <a16:creationId xmlns="" xmlns:a16="http://schemas.microsoft.com/office/drawing/2014/main" id="{D9610576-FC29-4287-A9C1-8CC077AF8BE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23399" y="3046207"/>
            <a:ext cx="2358314" cy="3420399"/>
          </a:xfrm>
          <a:prstGeom prst="rect">
            <a:avLst/>
          </a:prstGeom>
        </p:spPr>
      </p:pic>
      <p:pic>
        <p:nvPicPr>
          <p:cNvPr id="284" name="图片 283">
            <a:extLst>
              <a:ext uri="{FF2B5EF4-FFF2-40B4-BE49-F238E27FC236}">
                <a16:creationId xmlns="" xmlns:a16="http://schemas.microsoft.com/office/drawing/2014/main" id="{23447623-6F44-40F0-811B-0B22C50B016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844535">
            <a:off x="3082913" y="636758"/>
            <a:ext cx="991973" cy="1459792"/>
          </a:xfrm>
          <a:prstGeom prst="rect">
            <a:avLst/>
          </a:prstGeom>
        </p:spPr>
      </p:pic>
      <p:sp>
        <p:nvSpPr>
          <p:cNvPr id="304" name="文本框 303">
            <a:extLst>
              <a:ext uri="{FF2B5EF4-FFF2-40B4-BE49-F238E27FC236}">
                <a16:creationId xmlns="" xmlns:a16="http://schemas.microsoft.com/office/drawing/2014/main" id="{7872D5E0-9545-474B-A9B7-89A70DC2D781}"/>
              </a:ext>
            </a:extLst>
          </p:cNvPr>
          <p:cNvSpPr txBox="1"/>
          <p:nvPr/>
        </p:nvSpPr>
        <p:spPr>
          <a:xfrm>
            <a:off x="2853854" y="2967443"/>
            <a:ext cx="70823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30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Củng</a:t>
            </a:r>
            <a:r>
              <a:rPr kumimoji="0" lang="en-US" altLang="zh-CN" sz="6600" b="1" i="0" u="none" strike="noStrike" kern="1200" cap="none" spc="30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kumimoji="0" lang="en-US" altLang="zh-CN" sz="6600" b="1" i="0" u="none" strike="noStrike" kern="1200" cap="none" spc="30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cố</a:t>
            </a:r>
            <a:r>
              <a:rPr kumimoji="0" lang="en-US" altLang="zh-CN" sz="6600" b="1" i="0" u="none" strike="noStrike" kern="1200" cap="none" spc="30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30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dặn</a:t>
            </a:r>
            <a:r>
              <a:rPr kumimoji="0" lang="en-US" altLang="zh-CN" sz="6600" b="1" i="0" u="none" strike="noStrike" kern="1200" cap="none" spc="30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kumimoji="0" lang="en-US" altLang="zh-CN" sz="6600" b="1" i="0" u="none" strike="noStrike" kern="1200" cap="none" spc="30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dò</a:t>
            </a:r>
            <a:endParaRPr kumimoji="0" lang="en-US" altLang="zh-CN" sz="6600" b="1" i="0" u="none" strike="noStrike" kern="1200" cap="none" spc="3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05" name="Picture 14" descr="icons.png">
            <a:extLst>
              <a:ext uri="{FF2B5EF4-FFF2-40B4-BE49-F238E27FC236}">
                <a16:creationId xmlns="" xmlns:a16="http://schemas.microsoft.com/office/drawing/2014/main" id="{780E0269-FD05-4400-9116-8AF7889BD460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/>
          <a:srcRect l="63380" r="-1" b="32035"/>
          <a:stretch/>
        </p:blipFill>
        <p:spPr>
          <a:xfrm>
            <a:off x="8480467" y="173344"/>
            <a:ext cx="2667459" cy="233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23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3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3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4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4801" y="3927079"/>
            <a:ext cx="7100021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DORAEMON CÂU CÁ</a:t>
            </a:r>
          </a:p>
        </p:txBody>
      </p:sp>
      <p:pic>
        <p:nvPicPr>
          <p:cNvPr id="16" name="Picture 3" descr="C:\Users\ADMIN\Desktop\Tai nguyen thiet ke tro choi\Angry birds epic birds\1505573783630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eat – Dorem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903200" y="5613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A. </a:t>
            </a:r>
            <a:r>
              <a:rPr kumimoji="0" lang="en-US" alt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Dấu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chấm</a:t>
            </a: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3093432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B.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Dấu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chấm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lang="en-US" altLang="en-US" sz="2800" dirty="0" err="1" smtClean="0">
                <a:solidFill>
                  <a:prstClr val="black"/>
                </a:solidFill>
                <a:latin typeface="Arial" charset="0"/>
              </a:rPr>
              <a:t>hỏi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3980" y="3992711"/>
            <a:ext cx="5426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cuối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Hôm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nay,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1" name="Picture 7" descr="C:\Users\ADMIN\Desktop\Doremon cau ca ( trac nghiem )\pc58yB99i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2252" flipH="1">
            <a:off x="3771068" y="77169"/>
            <a:ext cx="1633611" cy="115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ADMIN\Desktop\Doremon cau ca ( trac nghiem )\51688879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5250" y1="24668" x2="39875" y2="33422"/>
                        <a14:foregroundMark x1="51250" y1="30902" x2="35125" y2="41645"/>
                        <a14:foregroundMark x1="7125" y1="20822" x2="71375" y2="55570"/>
                        <a14:foregroundMark x1="32750" y1="10743" x2="41625" y2="15782"/>
                        <a14:foregroundMark x1="35125" y1="30902" x2="37500" y2="35411"/>
                        <a14:foregroundMark x1="32125" y1="48011" x2="24375" y2="56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8252" flipH="1">
            <a:off x="2400470" y="-549500"/>
            <a:ext cx="4038381" cy="468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96" name="Rounded Rectangle 95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027" name="Picture 3" descr="C:\Users\ADMIN\Desktop\Picture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1" name="Group 100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10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108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114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12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3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5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Explosion 2 2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537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3" grpId="0" animBg="1"/>
      <p:bldP spid="3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2744688" y="5892800"/>
            <a:ext cx="3387296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A.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Dấu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chấm</a:t>
            </a: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654188" y="5892800"/>
            <a:ext cx="2896213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B.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Dấu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chấm</a:t>
            </a:r>
            <a:r>
              <a:rPr kumimoji="0" lang="en-US" alt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hỏi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5476" y="3815845"/>
            <a:ext cx="5144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 hãy điền dấu thích hợp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cuối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câu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err="1" smtClean="0">
                <a:solidFill>
                  <a:srgbClr val="008000"/>
                </a:solidFill>
                <a:latin typeface="Calibri"/>
                <a:cs typeface="Arial" panose="020B0604020202020204" pitchFamily="34" charset="0"/>
              </a:rPr>
              <a:t>Cuốn</a:t>
            </a:r>
            <a:r>
              <a:rPr lang="en-US" sz="3200" dirty="0" smtClean="0">
                <a:solidFill>
                  <a:srgbClr val="008000"/>
                </a:solidFill>
                <a:latin typeface="Calibri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alibri"/>
                <a:cs typeface="Arial" panose="020B0604020202020204" pitchFamily="34" charset="0"/>
              </a:rPr>
              <a:t>vở</a:t>
            </a:r>
            <a:r>
              <a:rPr lang="en-US" sz="3200" dirty="0" smtClean="0">
                <a:solidFill>
                  <a:srgbClr val="008000"/>
                </a:solidFill>
                <a:latin typeface="Calibri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alibri"/>
                <a:cs typeface="Arial" panose="020B0604020202020204" pitchFamily="34" charset="0"/>
              </a:rPr>
              <a:t>trắng</a:t>
            </a:r>
            <a:r>
              <a:rPr lang="en-US" sz="3200" dirty="0" smtClean="0">
                <a:solidFill>
                  <a:srgbClr val="008000"/>
                </a:solidFill>
                <a:latin typeface="Calibri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alibri"/>
                <a:cs typeface="Arial" panose="020B0604020202020204" pitchFamily="34" charset="0"/>
              </a:rPr>
              <a:t>tinh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49" grpId="0" animBg="1"/>
      <p:bldP spid="49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3129415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B.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Dấu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chấm</a:t>
            </a:r>
            <a:r>
              <a:rPr kumimoji="0" lang="en-US" alt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hỏi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A.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Dấu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chấm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02516" y="3841992"/>
            <a:ext cx="5570512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667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667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cuối</a:t>
            </a:r>
            <a:r>
              <a:rPr lang="en-US" sz="2667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endParaRPr kumimoji="0" lang="en-US" sz="2667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 </a:t>
            </a:r>
            <a:r>
              <a:rPr kumimoji="0" lang="en-US" sz="2667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ăn</a:t>
            </a: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667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cơm</a:t>
            </a: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667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chưa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41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49" grpId="0" animBg="1"/>
      <p:bldP spid="49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1-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681" y="4069532"/>
            <a:ext cx="12221234" cy="278846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1" name="Picture 7" descr="1-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2021" y="2126681"/>
            <a:ext cx="4872639" cy="352953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09" name="Picture 5" descr="1-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7145" y="3758744"/>
            <a:ext cx="3776553" cy="341004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0" name="Picture 6" descr="1-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45" y="-328596"/>
            <a:ext cx="9590071" cy="718659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EC80CAB-9DB7-46BD-9E4B-07E91B47CD1A}"/>
              </a:ext>
            </a:extLst>
          </p:cNvPr>
          <p:cNvSpPr txBox="1"/>
          <p:nvPr/>
        </p:nvSpPr>
        <p:spPr>
          <a:xfrm rot="21280811">
            <a:off x="1320400" y="3599059"/>
            <a:ext cx="614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Chuẩn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bị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tiết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sau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0A731-52AC-4D36-AAD1-6118026F7CE1}"/>
              </a:ext>
            </a:extLst>
          </p:cNvPr>
          <p:cNvSpPr txBox="1"/>
          <p:nvPr/>
        </p:nvSpPr>
        <p:spPr>
          <a:xfrm rot="21280811">
            <a:off x="1168541" y="2682012"/>
            <a:ext cx="614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Hôm</a:t>
            </a:r>
            <a:r>
              <a:rPr kumimoji="0" lang="vi-VN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nay chúng ta học bài gì?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93230" y="1558904"/>
            <a:ext cx="6813396" cy="3204837"/>
          </a:xfrm>
          <a:prstGeom prst="rect">
            <a:avLst/>
          </a:prstGeom>
          <a:noFill/>
        </p:spPr>
        <p:txBody>
          <a:bodyPr wrap="square" lIns="87741" tIns="43871" rIns="87741" bIns="43871" rtlCol="0">
            <a:spAutoFit/>
          </a:bodyPr>
          <a:lstStyle/>
          <a:p>
            <a:pPr marL="0" marR="0" lvl="0" indent="0" algn="ctr" defTabSz="914126" rtl="0" eaLnBrk="1" fontAlgn="base" latinLnBrk="0" hangingPunct="1">
              <a:lnSpc>
                <a:spcPts val="599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Cảm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ơn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quý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thầy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cô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và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các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em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học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sinh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lớp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2/5.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Chào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tạm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biệt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!</a:t>
            </a:r>
            <a:endParaRPr kumimoji="0" lang="en-US" altLang="zh-CN" sz="6000" b="1" i="0" u="none" strike="noStrike" kern="1200" cap="none" spc="0" normalizeH="0" baseline="0" noProof="0" dirty="0">
              <a:ln w="28575">
                <a:noFill/>
                <a:prstDash val="solid"/>
              </a:ln>
              <a:solidFill>
                <a:srgbClr val="FFFFFF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865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926094856"/>
  <p:tag name="MH_LIBRARY" val="CONTENTS"/>
  <p:tag name="MH_AUTOCOLOR" val="TRUE"/>
  <p:tag name="MH_TYPE" val="CONTENTS"/>
  <p:tag name="ID" val="626777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588ku">
      <a:majorFont>
        <a:latin typeface="Arial Black"/>
        <a:ea typeface="思源黑体 CN Bold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150050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150050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5oxp1pb">
      <a:majorFont>
        <a:latin typeface="Helvetica"/>
        <a:ea typeface="Helvetica"/>
        <a:cs typeface=""/>
      </a:majorFont>
      <a:minorFont>
        <a:latin typeface="Helvetica"/>
        <a:ea typeface="Helvetic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千图网拥有20W+精美PPT模板 更多PPT模板下载至：www.58pic.com/office/ppt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千图网海量PPT模板www.58pic.com">
  <a:themeElements>
    <a:clrScheme name="自定义 107">
      <a:dk1>
        <a:srgbClr val="000000"/>
      </a:dk1>
      <a:lt1>
        <a:srgbClr val="FFFFFF"/>
      </a:lt1>
      <a:dk2>
        <a:srgbClr val="5983B5"/>
      </a:dk2>
      <a:lt2>
        <a:srgbClr val="80B281"/>
      </a:lt2>
      <a:accent1>
        <a:srgbClr val="5983B5"/>
      </a:accent1>
      <a:accent2>
        <a:srgbClr val="80B281"/>
      </a:accent2>
      <a:accent3>
        <a:srgbClr val="80B281"/>
      </a:accent3>
      <a:accent4>
        <a:srgbClr val="5983B5"/>
      </a:accent4>
      <a:accent5>
        <a:srgbClr val="FF5B4F"/>
      </a:accent5>
      <a:accent6>
        <a:srgbClr val="5983B5"/>
      </a:accent6>
      <a:hlink>
        <a:srgbClr val="4472C4"/>
      </a:hlink>
      <a:folHlink>
        <a:srgbClr val="BFBFBF"/>
      </a:folHlink>
    </a:clrScheme>
    <a:fontScheme name="自定义 4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726</Words>
  <Application>Microsoft Office PowerPoint</Application>
  <PresentationFormat>Widescreen</PresentationFormat>
  <Paragraphs>174</Paragraphs>
  <Slides>32</Slides>
  <Notes>15</Notes>
  <HiddenSlides>0</HiddenSlides>
  <MMClips>6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32</vt:i4>
      </vt:variant>
    </vt:vector>
  </HeadingPairs>
  <TitlesOfParts>
    <vt:vector size="64" baseType="lpstr">
      <vt:lpstr>微软雅黑</vt:lpstr>
      <vt:lpstr>宋体</vt:lpstr>
      <vt:lpstr>宋体</vt:lpstr>
      <vt:lpstr>#9Slide02 Noi dung dai</vt:lpstr>
      <vt:lpstr>#9Slide02 Tieu de dai</vt:lpstr>
      <vt:lpstr>Arial</vt:lpstr>
      <vt:lpstr>Arial-Rounded</vt:lpstr>
      <vt:lpstr>Calibri</vt:lpstr>
      <vt:lpstr>Calibri Light</vt:lpstr>
      <vt:lpstr>DengXian</vt:lpstr>
      <vt:lpstr>Helvetica</vt:lpstr>
      <vt:lpstr>HP001</vt:lpstr>
      <vt:lpstr>HP001 4 hàng</vt:lpstr>
      <vt:lpstr>HP001 5 hàng</vt:lpstr>
      <vt:lpstr>Raleway</vt:lpstr>
      <vt:lpstr>Times New Roman</vt:lpstr>
      <vt:lpstr>字魂59号-创粗黑</vt:lpstr>
      <vt:lpstr>方正少儿简体</vt:lpstr>
      <vt:lpstr>等线</vt:lpstr>
      <vt:lpstr>等线 Light</vt:lpstr>
      <vt:lpstr>Office 主题</vt:lpstr>
      <vt:lpstr>1_Office 主题</vt:lpstr>
      <vt:lpstr>3_Office Theme</vt:lpstr>
      <vt:lpstr>Office 主题​​</vt:lpstr>
      <vt:lpstr>默认设计模板</vt:lpstr>
      <vt:lpstr>1_Office 主题​​</vt:lpstr>
      <vt:lpstr>4_Office 主题​​</vt:lpstr>
      <vt:lpstr>千图网拥有20W+精美PPT模板 更多PPT模板下载至：www.58pic.com/office/ppt​​</vt:lpstr>
      <vt:lpstr>1_Office Theme</vt:lpstr>
      <vt:lpstr>Office Theme</vt:lpstr>
      <vt:lpstr>千图网海量PPT模板www.58pic.com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Ba Tien Ton</cp:lastModifiedBy>
  <cp:revision>35</cp:revision>
  <dcterms:created xsi:type="dcterms:W3CDTF">2021-09-27T14:05:46Z</dcterms:created>
  <dcterms:modified xsi:type="dcterms:W3CDTF">2022-10-17T08:12:01Z</dcterms:modified>
</cp:coreProperties>
</file>