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</p:sldMasterIdLst>
  <p:notesMasterIdLst>
    <p:notesMasterId r:id="rId20"/>
  </p:notesMasterIdLst>
  <p:sldIdLst>
    <p:sldId id="350" r:id="rId3"/>
    <p:sldId id="340" r:id="rId4"/>
    <p:sldId id="260" r:id="rId5"/>
    <p:sldId id="336" r:id="rId6"/>
    <p:sldId id="342" r:id="rId7"/>
    <p:sldId id="341" r:id="rId8"/>
    <p:sldId id="353" r:id="rId9"/>
    <p:sldId id="343" r:id="rId10"/>
    <p:sldId id="294" r:id="rId11"/>
    <p:sldId id="344" r:id="rId12"/>
    <p:sldId id="346" r:id="rId13"/>
    <p:sldId id="354" r:id="rId14"/>
    <p:sldId id="348" r:id="rId15"/>
    <p:sldId id="296" r:id="rId16"/>
    <p:sldId id="349" r:id="rId17"/>
    <p:sldId id="324" r:id="rId18"/>
    <p:sldId id="351" r:id="rId19"/>
  </p:sldIdLst>
  <p:sldSz cx="12192000" cy="6858000"/>
  <p:notesSz cx="6858000" cy="9144000"/>
  <p:custDataLst>
    <p:tags r:id="rId21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BEEF4"/>
    <a:srgbClr val="FFFF99"/>
    <a:srgbClr val="A8EBE9"/>
    <a:srgbClr val="DBEAC1"/>
    <a:srgbClr val="95B3D7"/>
    <a:srgbClr val="FFFFFF"/>
    <a:srgbClr val="00B0F0"/>
    <a:srgbClr val="BFD865"/>
    <a:srgbClr val="9DD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B9838-872C-4F86-80D0-9C6C1187DC13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48D95-5CC7-40E8-9FC9-D923FF317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55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marL="0" marR="0" lvl="0" indent="0" algn="r" defTabSz="990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1</a:t>
            </a:fld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05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marL="0" marR="0" lvl="0" indent="0" algn="r" defTabSz="990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17</a:t>
            </a:fld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19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1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66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01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43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4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744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23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8928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75" r:id="rId5"/>
    <p:sldLayoutId id="2147483692" r:id="rId6"/>
    <p:sldLayoutId id="2147483694" r:id="rId7"/>
    <p:sldLayoutId id="2147483693" r:id="rId8"/>
    <p:sldLayoutId id="2147483691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95" r:id="rId15"/>
    <p:sldLayoutId id="2147483696" r:id="rId16"/>
    <p:sldLayoutId id="2147483697" r:id="rId17"/>
    <p:sldLayoutId id="214748369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6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270" algn="l" defTabSz="514350" rtl="0" eaLnBrk="1" latinLnBrk="0" hangingPunct="1">
        <a:lnSpc>
          <a:spcPct val="90000"/>
        </a:lnSpc>
        <a:spcBef>
          <a:spcPct val="113000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0"/>
            <a:ext cx="11303000" cy="7200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3735" name="图片 73734" descr="PPT素材-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1850" y="3817938"/>
            <a:ext cx="3740150" cy="320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1"/>
          <p:cNvSpPr/>
          <p:nvPr/>
        </p:nvSpPr>
        <p:spPr>
          <a:xfrm>
            <a:off x="1555813" y="2210565"/>
            <a:ext cx="933300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Lớp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2/8</a:t>
            </a:r>
            <a:endParaRPr lang="en-US" altLang="en-US" sz="60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Kính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chào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quý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thầy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cô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giáo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đến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dự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giờ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thăm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lớp</a:t>
            </a:r>
            <a:r>
              <a:rPr lang="en-US" altLang="en-US" sz="6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! </a:t>
            </a:r>
            <a:endParaRPr lang="en-US" sz="60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21129"/>
      </p:ext>
    </p:extLst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70" y="0"/>
            <a:ext cx="9761220" cy="30927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>
            <a:fillRect/>
          </a:stretch>
        </p:blipFill>
        <p:spPr>
          <a:xfrm flipH="1">
            <a:off x="-333974" y="-128862"/>
            <a:ext cx="2519034" cy="24709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64875" y="1390666"/>
            <a:ext cx="5005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 BÀI CŨ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7512" y="3979730"/>
            <a:ext cx="1626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– 8 =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5676" y="3977497"/>
            <a:ext cx="1674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– 6 =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0852" y="3896464"/>
            <a:ext cx="3384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– 6 =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5924" y="3004647"/>
            <a:ext cx="10829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nhẩm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7512" y="5066166"/>
            <a:ext cx="2488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– 5 =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5676" y="5066166"/>
            <a:ext cx="172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– 7 =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94765" y="5066164"/>
            <a:ext cx="1646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– 9 =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6471" y="3979729"/>
            <a:ext cx="730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0487" y="3977496"/>
            <a:ext cx="92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6152" y="389646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97977" y="5066166"/>
            <a:ext cx="806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0487" y="5066165"/>
            <a:ext cx="64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46152" y="5066164"/>
            <a:ext cx="79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66628643"/>
      </p:ext>
    </p:extLst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0638" y="1490396"/>
            <a:ext cx="8343900" cy="3283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13: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TOÁN VỀ NHIỀU HƠN, ÍT HƠN MỘT SỐ ĐƠN VỊ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5044254-DE52-4029-B43E-ACD26C567FBA}"/>
              </a:ext>
            </a:extLst>
          </p:cNvPr>
          <p:cNvGrpSpPr/>
          <p:nvPr/>
        </p:nvGrpSpPr>
        <p:grpSpPr>
          <a:xfrm>
            <a:off x="385983" y="171331"/>
            <a:ext cx="2760530" cy="980661"/>
            <a:chOff x="1523998" y="0"/>
            <a:chExt cx="2190751" cy="98066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407F96-D165-408B-8186-033E4D2C4D5C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7" name="Rectangle: Top Corners Rounded 1">
                <a:extLst>
                  <a:ext uri="{FF2B5EF4-FFF2-40B4-BE49-F238E27FC236}">
                    <a16:creationId xmlns:a16="http://schemas.microsoft.com/office/drawing/2014/main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8" name="Rectangle: Top Corners Rounded 2">
                <a:extLst>
                  <a:ext uri="{FF2B5EF4-FFF2-40B4-BE49-F238E27FC236}">
                    <a16:creationId xmlns:a16="http://schemas.microsoft.com/office/drawing/2014/main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C80A5A-72BA-45B9-A254-2A8D09624ECF}"/>
                </a:ext>
              </a:extLst>
            </p:cNvPr>
            <p:cNvSpPr txBox="1"/>
            <p:nvPr/>
          </p:nvSpPr>
          <p:spPr>
            <a:xfrm>
              <a:off x="1677724" y="206880"/>
              <a:ext cx="18747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6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CHỦ ĐỀ </a:t>
              </a:r>
              <a:r>
                <a:rPr lang="en-US" sz="36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vi-VN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049F577-F92A-4405-A19E-48EB947980F5}"/>
              </a:ext>
            </a:extLst>
          </p:cNvPr>
          <p:cNvSpPr txBox="1"/>
          <p:nvPr/>
        </p:nvSpPr>
        <p:spPr>
          <a:xfrm>
            <a:off x="3107421" y="290067"/>
            <a:ext cx="839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CỘNG, PHÉP TRỪ TRONG PHẠM VI 20</a:t>
            </a:r>
            <a:endParaRPr lang="vi-VN"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9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903" y="483326"/>
            <a:ext cx="6854737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BÀI HỌC: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0096" y="1753123"/>
            <a:ext cx="8595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0096" y="2626984"/>
            <a:ext cx="7916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7903" y="3660865"/>
            <a:ext cx="5590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9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844" y="2516849"/>
            <a:ext cx="96795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 BÀI TOÁN VỀ NHIỀU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 MỘT SỐ ĐƠN VỊ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2260" y="494675"/>
            <a:ext cx="80047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HP001 5 hàng" panose="020B0603050302020204" pitchFamily="34" charset="0"/>
              </a:rPr>
              <a:t>Thứ</a:t>
            </a:r>
            <a:r>
              <a:rPr lang="en-US" sz="3200" b="1" dirty="0" smtClean="0">
                <a:latin typeface="HP001 5 hàng" panose="020B0603050302020204" pitchFamily="34" charset="0"/>
              </a:rPr>
              <a:t> </a:t>
            </a:r>
            <a:r>
              <a:rPr lang="en-US" sz="3200" b="1" dirty="0" err="1" smtClean="0">
                <a:latin typeface="HP001 5 hàng" panose="020B0603050302020204" pitchFamily="34" charset="0"/>
              </a:rPr>
              <a:t>năm</a:t>
            </a:r>
            <a:r>
              <a:rPr lang="en-US" sz="3200" b="1" dirty="0" smtClean="0">
                <a:latin typeface="HP001 5 hàng" panose="020B0603050302020204" pitchFamily="34" charset="0"/>
              </a:rPr>
              <a:t>, </a:t>
            </a:r>
            <a:r>
              <a:rPr lang="en-US" sz="3200" b="1" dirty="0" err="1" smtClean="0">
                <a:latin typeface="HP001 5 hàng" panose="020B0603050302020204" pitchFamily="34" charset="0"/>
              </a:rPr>
              <a:t>ngày</a:t>
            </a:r>
            <a:r>
              <a:rPr lang="en-US" sz="3200" b="1" dirty="0" smtClean="0">
                <a:latin typeface="HP001 5 hàng" panose="020B0603050302020204" pitchFamily="34" charset="0"/>
              </a:rPr>
              <a:t> 20 </a:t>
            </a:r>
            <a:r>
              <a:rPr lang="en-US" sz="3200" b="1" dirty="0" err="1" smtClean="0">
                <a:latin typeface="HP001 5 hàng" panose="020B0603050302020204" pitchFamily="34" charset="0"/>
              </a:rPr>
              <a:t>tháng</a:t>
            </a:r>
            <a:r>
              <a:rPr lang="en-US" sz="3200" b="1" dirty="0" smtClean="0">
                <a:latin typeface="HP001 5 hàng" panose="020B0603050302020204" pitchFamily="34" charset="0"/>
              </a:rPr>
              <a:t> 10 </a:t>
            </a:r>
            <a:r>
              <a:rPr lang="en-US" sz="3200" b="1" dirty="0" err="1" smtClean="0">
                <a:latin typeface="HP001 5 hàng" panose="020B0603050302020204" pitchFamily="34" charset="0"/>
              </a:rPr>
              <a:t>năm</a:t>
            </a:r>
            <a:r>
              <a:rPr lang="en-US" sz="3200" b="1" dirty="0" smtClean="0">
                <a:latin typeface="HP001 5 hàng" panose="020B0603050302020204" pitchFamily="34" charset="0"/>
              </a:rPr>
              <a:t> 2022</a:t>
            </a:r>
          </a:p>
          <a:p>
            <a:pPr algn="ctr"/>
            <a:r>
              <a:rPr lang="en-US" sz="3200" b="1" u="sng" dirty="0" err="1" smtClean="0">
                <a:latin typeface="HP001 5 hàng" panose="020B0603050302020204" pitchFamily="34" charset="0"/>
              </a:rPr>
              <a:t>Toán</a:t>
            </a:r>
            <a:endParaRPr lang="en-US" sz="3200" b="1" u="sng" dirty="0"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87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384" y="0"/>
            <a:ext cx="2517866" cy="2469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61" y="1021381"/>
            <a:ext cx="9766638" cy="40208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71554" y="2926080"/>
            <a:ext cx="4023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KHÁM PHÁ</a:t>
            </a:r>
          </a:p>
        </p:txBody>
      </p:sp>
    </p:spTree>
    <p:extLst>
      <p:ext uri="{BB962C8B-B14F-4D97-AF65-F5344CB8AC3E}">
        <p14:creationId xmlns:p14="http://schemas.microsoft.com/office/powerpoint/2010/main" val="21758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338" y="0"/>
            <a:ext cx="6775554" cy="674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18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76" y="314286"/>
            <a:ext cx="6815919" cy="701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68" y="1377641"/>
            <a:ext cx="10765971" cy="12680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2204" y="4232382"/>
            <a:ext cx="9386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285750" indent="-285750">
              <a:buFontTx/>
              <a:buChar char="-"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2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+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+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869" y="2904897"/>
            <a:ext cx="3538252" cy="3526058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267292" y="2693884"/>
            <a:ext cx="3330347" cy="144606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Giải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bài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toán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như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thế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nào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nhỉ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4298129" y="2494647"/>
            <a:ext cx="4185740" cy="1774891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Tìm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hiểu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xem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bài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toán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cho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biết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gì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hỏi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gì</a:t>
            </a:r>
            <a:r>
              <a:rPr lang="en-US" sz="2000" b="1" dirty="0" smtClean="0">
                <a:solidFill>
                  <a:srgbClr val="FF0000"/>
                </a:solidFill>
              </a:rPr>
              <a:t>. </a:t>
            </a:r>
            <a:r>
              <a:rPr lang="en-US" sz="2000" b="1" dirty="0" err="1" smtClean="0">
                <a:solidFill>
                  <a:srgbClr val="FF0000"/>
                </a:solidFill>
              </a:rPr>
              <a:t>Tóm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tắt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và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trình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bày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bài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giải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2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>
            <a:extLst>
              <a:ext uri="{FF2B5EF4-FFF2-40B4-BE49-F238E27FC236}">
                <a16:creationId xmlns:a16="http://schemas.microsoft.com/office/drawing/2014/main" id="{65C93870-0642-4E9B-88AB-67A6FAE861F6}"/>
              </a:ext>
            </a:extLst>
          </p:cNvPr>
          <p:cNvSpPr txBox="1"/>
          <p:nvPr/>
        </p:nvSpPr>
        <p:spPr>
          <a:xfrm>
            <a:off x="3198594" y="327046"/>
            <a:ext cx="7281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62C4C75-27D2-4697-9D1C-CCFECC92B592}"/>
              </a:ext>
            </a:extLst>
          </p:cNvPr>
          <p:cNvSpPr txBox="1"/>
          <p:nvPr/>
        </p:nvSpPr>
        <p:spPr>
          <a:xfrm>
            <a:off x="644651" y="1003827"/>
            <a:ext cx="103678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491191C7-2877-421B-BF0A-EF726497DD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4909" y="3704772"/>
            <a:ext cx="3028950" cy="2667000"/>
          </a:xfrm>
          <a:prstGeom prst="rect">
            <a:avLst/>
          </a:prstGeom>
        </p:spPr>
      </p:pic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7FBB3BD-5DAA-41B4-9869-06B08D6E1284}"/>
              </a:ext>
            </a:extLst>
          </p:cNvPr>
          <p:cNvCxnSpPr>
            <a:cxnSpLocks/>
          </p:cNvCxnSpPr>
          <p:nvPr/>
        </p:nvCxnSpPr>
        <p:spPr>
          <a:xfrm>
            <a:off x="1298058" y="1633152"/>
            <a:ext cx="26246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CA48031-67E2-435F-9A3D-4A290F07EF7B}"/>
              </a:ext>
            </a:extLst>
          </p:cNvPr>
          <p:cNvCxnSpPr>
            <a:cxnSpLocks/>
          </p:cNvCxnSpPr>
          <p:nvPr/>
        </p:nvCxnSpPr>
        <p:spPr>
          <a:xfrm>
            <a:off x="3518956" y="2240832"/>
            <a:ext cx="517909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397B9297-7F8A-4619-B7DC-4E1738BEF16A}"/>
              </a:ext>
            </a:extLst>
          </p:cNvPr>
          <p:cNvGrpSpPr/>
          <p:nvPr/>
        </p:nvGrpSpPr>
        <p:grpSpPr>
          <a:xfrm>
            <a:off x="1294480" y="2222801"/>
            <a:ext cx="2621820" cy="1097489"/>
            <a:chOff x="1294542" y="2205128"/>
            <a:chExt cx="2621820" cy="1285209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1385051D-7C36-404E-8ED9-B45EB8730382}"/>
                </a:ext>
              </a:extLst>
            </p:cNvPr>
            <p:cNvGrpSpPr/>
            <p:nvPr/>
          </p:nvGrpSpPr>
          <p:grpSpPr>
            <a:xfrm>
              <a:off x="1294542" y="3104726"/>
              <a:ext cx="2621820" cy="385611"/>
              <a:chOff x="1118900" y="3017988"/>
              <a:chExt cx="3801107" cy="582218"/>
            </a:xfrm>
          </p:grpSpPr>
          <p:pic>
            <p:nvPicPr>
              <p:cNvPr id="2052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AEAC207F-E4C8-4788-98B0-FAC3B91E9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8900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9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8F10B274-AD25-4994-860F-B2AAA71EE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6406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0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43CC7BB2-0AE2-4945-A314-EF951AA327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536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51973221-CA92-4790-B8AA-CCFF3B894B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9865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0DC4FD7C-914C-4986-8238-9EA6EBE86E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6072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4" descr="Download Red Flower Clipart Png - Cartoon Flower Transparent Background -  Full Size PNG Image - PNGkit">
                <a:extLst>
                  <a:ext uri="{FF2B5EF4-FFF2-40B4-BE49-F238E27FC236}">
                    <a16:creationId xmlns:a16="http://schemas.microsoft.com/office/drawing/2014/main" id="{0BE626E8-F32C-46C6-AB68-FC6A30C45F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1271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4" name="Left Brace 133">
              <a:extLst>
                <a:ext uri="{FF2B5EF4-FFF2-40B4-BE49-F238E27FC236}">
                  <a16:creationId xmlns:a16="http://schemas.microsoft.com/office/drawing/2014/main" id="{378E857B-E22A-4830-9562-DEA0E236B240}"/>
                </a:ext>
              </a:extLst>
            </p:cNvPr>
            <p:cNvSpPr/>
            <p:nvPr/>
          </p:nvSpPr>
          <p:spPr>
            <a:xfrm rot="5400000">
              <a:off x="2439079" y="1758564"/>
              <a:ext cx="385610" cy="2447671"/>
            </a:xfrm>
            <a:prstGeom prst="leftBrace">
              <a:avLst>
                <a:gd name="adj1" fmla="val 41666"/>
                <a:gd name="adj2" fmla="val 50824"/>
              </a:avLst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8D59051-9471-406D-9A6C-B042AD3FDE01}"/>
                </a:ext>
              </a:extLst>
            </p:cNvPr>
            <p:cNvSpPr txBox="1"/>
            <p:nvPr/>
          </p:nvSpPr>
          <p:spPr>
            <a:xfrm>
              <a:off x="2319405" y="2205128"/>
              <a:ext cx="582060" cy="810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</p:grp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78481B44-4398-4DB1-831F-9DF77CD80E50}"/>
              </a:ext>
            </a:extLst>
          </p:cNvPr>
          <p:cNvCxnSpPr>
            <a:cxnSpLocks/>
          </p:cNvCxnSpPr>
          <p:nvPr/>
        </p:nvCxnSpPr>
        <p:spPr>
          <a:xfrm>
            <a:off x="4143844" y="1629357"/>
            <a:ext cx="6335910" cy="3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F9C9B540-4EE0-4DC5-B865-58FF492F2CD5}"/>
              </a:ext>
            </a:extLst>
          </p:cNvPr>
          <p:cNvCxnSpPr>
            <a:cxnSpLocks/>
          </p:cNvCxnSpPr>
          <p:nvPr/>
        </p:nvCxnSpPr>
        <p:spPr>
          <a:xfrm>
            <a:off x="644651" y="2222801"/>
            <a:ext cx="2460356" cy="125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33F637D-E7DB-4149-B1A3-3EA1E73156DB}"/>
              </a:ext>
            </a:extLst>
          </p:cNvPr>
          <p:cNvGrpSpPr/>
          <p:nvPr/>
        </p:nvGrpSpPr>
        <p:grpSpPr>
          <a:xfrm>
            <a:off x="1323812" y="3568589"/>
            <a:ext cx="2621820" cy="385611"/>
            <a:chOff x="1260472" y="4043628"/>
            <a:chExt cx="2621820" cy="385611"/>
          </a:xfrm>
        </p:grpSpPr>
        <p:pic>
          <p:nvPicPr>
            <p:cNvPr id="156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247B3E57-14E2-4DD1-919D-6436681B0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0472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7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33D78795-3E62-4FE2-B1BF-8E5681A2B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7090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8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646C502D-94DD-4F25-9A70-665C7EDBE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2416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9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16E648C0-4951-4FA7-9841-6A07C6D2C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343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0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BE3ACB76-4213-4CB9-9CF0-5209356E82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435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1" name="Picture 4" descr="Download Red Flower Clipart Png - Cartoon Flower Transparent Background -  Full Size PNG Image - PNGkit">
              <a:extLst>
                <a:ext uri="{FF2B5EF4-FFF2-40B4-BE49-F238E27FC236}">
                  <a16:creationId xmlns:a16="http://schemas.microsoft.com/office/drawing/2014/main" id="{A6B56B39-D269-4BA4-B002-4CDD3F09BD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667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E79E16B-DBB4-4E5C-ACFA-F7C3F0FF8265}"/>
              </a:ext>
            </a:extLst>
          </p:cNvPr>
          <p:cNvGrpSpPr/>
          <p:nvPr/>
        </p:nvGrpSpPr>
        <p:grpSpPr>
          <a:xfrm>
            <a:off x="4013035" y="2449726"/>
            <a:ext cx="2212746" cy="1533554"/>
            <a:chOff x="3959633" y="2688417"/>
            <a:chExt cx="2212746" cy="1618495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D0AB1656-23A1-44C6-AF67-7B4823775E82}"/>
                </a:ext>
              </a:extLst>
            </p:cNvPr>
            <p:cNvGrpSpPr/>
            <p:nvPr/>
          </p:nvGrpSpPr>
          <p:grpSpPr>
            <a:xfrm>
              <a:off x="4185795" y="3921301"/>
              <a:ext cx="1449160" cy="385611"/>
              <a:chOff x="5403707" y="4320890"/>
              <a:chExt cx="1798912" cy="566992"/>
            </a:xfrm>
          </p:grpSpPr>
          <p:pic>
            <p:nvPicPr>
              <p:cNvPr id="2054" name="Picture 6" descr="Yellow Flower Clipart - Clip Art Yellow Flower - Png Download - Full Size  Clipart (#1079582) - PinClipart">
                <a:extLst>
                  <a:ext uri="{FF2B5EF4-FFF2-40B4-BE49-F238E27FC236}">
                    <a16:creationId xmlns:a16="http://schemas.microsoft.com/office/drawing/2014/main" id="{257AD73B-6082-4F66-8B61-815C7C57F5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3707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5" name="Picture 6" descr="Yellow Flower Clipart - Clip Art Yellow Flower - Png Download - Full Size  Clipart (#1079582) - PinClipart">
                <a:extLst>
                  <a:ext uri="{FF2B5EF4-FFF2-40B4-BE49-F238E27FC236}">
                    <a16:creationId xmlns:a16="http://schemas.microsoft.com/office/drawing/2014/main" id="{23BC3C58-C816-4E6B-B902-A4EA92D7E7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0939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6" name="Picture 6" descr="Yellow Flower Clipart - Clip Art Yellow Flower - Png Download - Full Size  Clipart (#1079582) - PinClipart">
                <a:extLst>
                  <a:ext uri="{FF2B5EF4-FFF2-40B4-BE49-F238E27FC236}">
                    <a16:creationId xmlns:a16="http://schemas.microsoft.com/office/drawing/2014/main" id="{D824644D-C704-4436-AC49-9C9FD3AA64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8171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3" name="Left Brace 162">
              <a:extLst>
                <a:ext uri="{FF2B5EF4-FFF2-40B4-BE49-F238E27FC236}">
                  <a16:creationId xmlns:a16="http://schemas.microsoft.com/office/drawing/2014/main" id="{3C03754A-84EE-4E74-B2E5-7125B4D6FDE1}"/>
                </a:ext>
              </a:extLst>
            </p:cNvPr>
            <p:cNvSpPr/>
            <p:nvPr/>
          </p:nvSpPr>
          <p:spPr>
            <a:xfrm rot="5400000">
              <a:off x="4734076" y="3023634"/>
              <a:ext cx="385610" cy="1416148"/>
            </a:xfrm>
            <a:prstGeom prst="leftBrace">
              <a:avLst>
                <a:gd name="adj1" fmla="val 41666"/>
                <a:gd name="adj2" fmla="val 50824"/>
              </a:avLst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4AFFFC6C-C84D-476F-90AD-397F63D455B9}"/>
                </a:ext>
              </a:extLst>
            </p:cNvPr>
            <p:cNvSpPr txBox="1"/>
            <p:nvPr/>
          </p:nvSpPr>
          <p:spPr>
            <a:xfrm>
              <a:off x="3959633" y="2688417"/>
              <a:ext cx="2212746" cy="730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Nhiều</a:t>
              </a:r>
              <a:r>
                <a: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</p:grpSp>
      <p:sp>
        <p:nvSpPr>
          <p:cNvPr id="168" name="Left Brace 167">
            <a:extLst>
              <a:ext uri="{FF2B5EF4-FFF2-40B4-BE49-F238E27FC236}">
                <a16:creationId xmlns:a16="http://schemas.microsoft.com/office/drawing/2014/main" id="{3FC51F81-8D46-4134-9115-3DB006780321}"/>
              </a:ext>
            </a:extLst>
          </p:cNvPr>
          <p:cNvSpPr/>
          <p:nvPr/>
        </p:nvSpPr>
        <p:spPr>
          <a:xfrm rot="16200000">
            <a:off x="3338878" y="1987194"/>
            <a:ext cx="385610" cy="4340476"/>
          </a:xfrm>
          <a:prstGeom prst="leftBrace">
            <a:avLst>
              <a:gd name="adj1" fmla="val 41666"/>
              <a:gd name="adj2" fmla="val 50824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28ADE6B-A3DD-4E30-A3BE-E2BF8FCCC727}"/>
              </a:ext>
            </a:extLst>
          </p:cNvPr>
          <p:cNvSpPr txBox="1"/>
          <p:nvPr/>
        </p:nvSpPr>
        <p:spPr>
          <a:xfrm>
            <a:off x="3282649" y="4221063"/>
            <a:ext cx="5820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41612" y="3596052"/>
            <a:ext cx="4746638" cy="27240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72293" y="3511111"/>
            <a:ext cx="245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5175" y="4221063"/>
            <a:ext cx="4553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75402" y="4789607"/>
            <a:ext cx="2879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+ 3 = 9 (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7237" y="5345515"/>
            <a:ext cx="3231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9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11799" y="1143497"/>
            <a:ext cx="2488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17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68" grpId="0" animBg="1"/>
      <p:bldP spid="189" grpId="0"/>
      <p:bldP spid="5" grpId="0" animBg="1"/>
      <p:bldP spid="6" grpId="0"/>
      <p:bldP spid="7" grpId="0"/>
      <p:bldP spid="8" grpId="0"/>
      <p:bldP spid="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366" y="361375"/>
            <a:ext cx="6815919" cy="701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3725" y="1616145"/>
            <a:ext cx="6479177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3725" y="3083913"/>
            <a:ext cx="6479177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64278" y="4239860"/>
            <a:ext cx="6398624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; 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2075" y="2027717"/>
            <a:ext cx="2112587" cy="25292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4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384" y="0"/>
            <a:ext cx="2517866" cy="2469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49" y="1021381"/>
            <a:ext cx="9766638" cy="40208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70663" y="2926080"/>
            <a:ext cx="4493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22332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49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94" y="361375"/>
            <a:ext cx="6815919" cy="701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30" y="1156205"/>
            <a:ext cx="896190" cy="1072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B12614-AE3C-4129-AB82-995BC6B9AA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CFE"/>
              </a:clrFrom>
              <a:clrTo>
                <a:srgbClr val="FFFC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807"/>
          <a:stretch/>
        </p:blipFill>
        <p:spPr>
          <a:xfrm>
            <a:off x="7276011" y="1062476"/>
            <a:ext cx="4049824" cy="281295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6A82F03-2682-4863-A8D7-C9F9DF3F964C}"/>
              </a:ext>
            </a:extLst>
          </p:cNvPr>
          <p:cNvSpPr txBox="1"/>
          <p:nvPr/>
        </p:nvSpPr>
        <p:spPr>
          <a:xfrm>
            <a:off x="1000407" y="3870557"/>
            <a:ext cx="447931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2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                      : 9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: …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2746" y="4311481"/>
            <a:ext cx="5519545" cy="15544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762746" y="4592549"/>
            <a:ext cx="6215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70792-AA92-4DF7-96D8-7EA56DD56FB4}"/>
              </a:ext>
            </a:extLst>
          </p:cNvPr>
          <p:cNvSpPr txBox="1"/>
          <p:nvPr/>
        </p:nvSpPr>
        <p:spPr>
          <a:xfrm>
            <a:off x="1073737" y="1068299"/>
            <a:ext cx="56362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>
            <a:off x="5165766" y="1779591"/>
            <a:ext cx="140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>
            <a:off x="1185553" y="2468955"/>
            <a:ext cx="6907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>
            <a:off x="2076856" y="2453393"/>
            <a:ext cx="4490199" cy="15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 flipV="1">
            <a:off x="1175656" y="3182587"/>
            <a:ext cx="2126338" cy="81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>
            <a:off x="3575737" y="3190776"/>
            <a:ext cx="2991318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>
            <a:off x="1175656" y="3958562"/>
            <a:ext cx="2719450" cy="7796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51760" y="1964629"/>
            <a:ext cx="2198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15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2145440-903C-4400-A61F-982C8D93A263}"/>
              </a:ext>
            </a:extLst>
          </p:cNvPr>
          <p:cNvSpPr/>
          <p:nvPr/>
        </p:nvSpPr>
        <p:spPr>
          <a:xfrm>
            <a:off x="748146" y="1480564"/>
            <a:ext cx="523220" cy="5232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770792-AA92-4DF7-96D8-7EA56DD56FB4}"/>
              </a:ext>
            </a:extLst>
          </p:cNvPr>
          <p:cNvSpPr txBox="1"/>
          <p:nvPr/>
        </p:nvSpPr>
        <p:spPr>
          <a:xfrm>
            <a:off x="1320483" y="1038377"/>
            <a:ext cx="56362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2B12614-AE3C-4129-AB82-995BC6B9AA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CFE"/>
              </a:clrFrom>
              <a:clrTo>
                <a:srgbClr val="FFFC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807"/>
          <a:stretch/>
        </p:blipFill>
        <p:spPr>
          <a:xfrm>
            <a:off x="6937944" y="337276"/>
            <a:ext cx="4387836" cy="2537885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80FF6F-0816-400C-BD5C-4AFBDD952ED7}"/>
              </a:ext>
            </a:extLst>
          </p:cNvPr>
          <p:cNvCxnSpPr>
            <a:cxnSpLocks/>
          </p:cNvCxnSpPr>
          <p:nvPr/>
        </p:nvCxnSpPr>
        <p:spPr>
          <a:xfrm flipV="1">
            <a:off x="5487633" y="1702814"/>
            <a:ext cx="1328539" cy="196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>
            <a:off x="3824854" y="3237433"/>
            <a:ext cx="2991318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 flipV="1">
            <a:off x="2324764" y="2480849"/>
            <a:ext cx="4521174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104B64F-C419-4557-8540-DBC39FAB38C7}"/>
              </a:ext>
            </a:extLst>
          </p:cNvPr>
          <p:cNvCxnSpPr>
            <a:cxnSpLocks/>
          </p:cNvCxnSpPr>
          <p:nvPr/>
        </p:nvCxnSpPr>
        <p:spPr>
          <a:xfrm>
            <a:off x="1320483" y="2480849"/>
            <a:ext cx="7929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E600C5-58AF-4C5A-ADEF-CD817E68A451}"/>
              </a:ext>
            </a:extLst>
          </p:cNvPr>
          <p:cNvCxnSpPr>
            <a:cxnSpLocks/>
          </p:cNvCxnSpPr>
          <p:nvPr/>
        </p:nvCxnSpPr>
        <p:spPr>
          <a:xfrm flipV="1">
            <a:off x="1515842" y="3210690"/>
            <a:ext cx="2092584" cy="26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D92F82B-9BDA-45CB-83A3-37BDBDCB99F8}"/>
              </a:ext>
            </a:extLst>
          </p:cNvPr>
          <p:cNvCxnSpPr>
            <a:cxnSpLocks/>
          </p:cNvCxnSpPr>
          <p:nvPr/>
        </p:nvCxnSpPr>
        <p:spPr>
          <a:xfrm>
            <a:off x="1558011" y="3935354"/>
            <a:ext cx="2561826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6A82F03-2682-4863-A8D7-C9F9DF3F964C}"/>
              </a:ext>
            </a:extLst>
          </p:cNvPr>
          <p:cNvSpPr txBox="1"/>
          <p:nvPr/>
        </p:nvSpPr>
        <p:spPr>
          <a:xfrm>
            <a:off x="748145" y="3918349"/>
            <a:ext cx="5156265" cy="2185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34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                      : 9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: …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A83CE2B-3C7A-4E6F-B3D8-D4D1BA2FC48F}"/>
              </a:ext>
            </a:extLst>
          </p:cNvPr>
          <p:cNvGrpSpPr/>
          <p:nvPr/>
        </p:nvGrpSpPr>
        <p:grpSpPr>
          <a:xfrm>
            <a:off x="-2909843" y="1398730"/>
            <a:ext cx="2183912" cy="447085"/>
            <a:chOff x="7050824" y="4749059"/>
            <a:chExt cx="2183912" cy="447085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0970C289-DAFD-4E5C-910A-D72AC39B761E}"/>
                </a:ext>
              </a:extLst>
            </p:cNvPr>
            <p:cNvSpPr/>
            <p:nvPr/>
          </p:nvSpPr>
          <p:spPr>
            <a:xfrm>
              <a:off x="7050824" y="4749059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11634F8D-C85C-4A57-A25B-BF046D3ED65D}"/>
                </a:ext>
              </a:extLst>
            </p:cNvPr>
            <p:cNvSpPr/>
            <p:nvPr/>
          </p:nvSpPr>
          <p:spPr>
            <a:xfrm>
              <a:off x="7924571" y="4749059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3A666E99-D5B6-4201-A1F0-24A707DF9995}"/>
                </a:ext>
              </a:extLst>
            </p:cNvPr>
            <p:cNvSpPr/>
            <p:nvPr/>
          </p:nvSpPr>
          <p:spPr>
            <a:xfrm>
              <a:off x="8798318" y="4759726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2B56CE1-A460-49FC-9008-ED501D31DF36}"/>
                </a:ext>
              </a:extLst>
            </p:cNvPr>
            <p:cNvSpPr txBox="1"/>
            <p:nvPr/>
          </p:nvSpPr>
          <p:spPr>
            <a:xfrm>
              <a:off x="7539963" y="4807174"/>
              <a:ext cx="1223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+            =</a:t>
              </a:r>
            </a:p>
          </p:txBody>
        </p:sp>
      </p:grp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4A610D5-7F07-442E-9828-53BFA80B0053}"/>
              </a:ext>
            </a:extLst>
          </p:cNvPr>
          <p:cNvSpPr/>
          <p:nvPr/>
        </p:nvSpPr>
        <p:spPr>
          <a:xfrm>
            <a:off x="7112948" y="5257177"/>
            <a:ext cx="177995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214BC732-1589-49CB-A4C8-B6281544D4CC}"/>
              </a:ext>
            </a:extLst>
          </p:cNvPr>
          <p:cNvSpPr/>
          <p:nvPr/>
        </p:nvSpPr>
        <p:spPr>
          <a:xfrm>
            <a:off x="8050840" y="5243649"/>
            <a:ext cx="177995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rgbClr val="FF000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134" y="238053"/>
            <a:ext cx="6815919" cy="701101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>
            <a:off x="1343265" y="3935354"/>
            <a:ext cx="2795326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51902" y="3918349"/>
            <a:ext cx="5173878" cy="25347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7982" y="3994016"/>
            <a:ext cx="530380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ớp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+ 2 = 11 (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3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97308" y="1908897"/>
            <a:ext cx="2198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1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812" y="370903"/>
            <a:ext cx="6815919" cy="70110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3B974B4-8456-47A4-978F-AEE45B4404EA}"/>
              </a:ext>
            </a:extLst>
          </p:cNvPr>
          <p:cNvSpPr/>
          <p:nvPr/>
        </p:nvSpPr>
        <p:spPr>
          <a:xfrm>
            <a:off x="713776" y="1396450"/>
            <a:ext cx="523220" cy="5232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770792-AA92-4DF7-96D8-7EA56DD56FB4}"/>
              </a:ext>
            </a:extLst>
          </p:cNvPr>
          <p:cNvSpPr txBox="1"/>
          <p:nvPr/>
        </p:nvSpPr>
        <p:spPr>
          <a:xfrm>
            <a:off x="1358709" y="1310400"/>
            <a:ext cx="8792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con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con.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80FF6F-0816-400C-BD5C-4AFBDD952ED7}"/>
              </a:ext>
            </a:extLst>
          </p:cNvPr>
          <p:cNvCxnSpPr>
            <a:cxnSpLocks/>
          </p:cNvCxnSpPr>
          <p:nvPr/>
        </p:nvCxnSpPr>
        <p:spPr>
          <a:xfrm>
            <a:off x="3208812" y="2053859"/>
            <a:ext cx="6815919" cy="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 flipV="1">
            <a:off x="3282345" y="2861953"/>
            <a:ext cx="5837904" cy="3399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6A82F03-2682-4863-A8D7-C9F9DF3F964C}"/>
              </a:ext>
            </a:extLst>
          </p:cNvPr>
          <p:cNvSpPr txBox="1"/>
          <p:nvPr/>
        </p:nvSpPr>
        <p:spPr>
          <a:xfrm>
            <a:off x="734043" y="3317683"/>
            <a:ext cx="4290970" cy="26001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28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: 14 con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 con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: … con?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4149" y="3721481"/>
            <a:ext cx="5682342" cy="18026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34579" y="4022653"/>
            <a:ext cx="4481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80FF6F-0816-400C-BD5C-4AFBDD952ED7}"/>
              </a:ext>
            </a:extLst>
          </p:cNvPr>
          <p:cNvCxnSpPr>
            <a:cxnSpLocks/>
          </p:cNvCxnSpPr>
          <p:nvPr/>
        </p:nvCxnSpPr>
        <p:spPr>
          <a:xfrm flipV="1">
            <a:off x="1459401" y="2861953"/>
            <a:ext cx="1420127" cy="61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17105" y="1467470"/>
            <a:ext cx="2198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18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8770792-AA92-4DF7-96D8-7EA56DD56FB4}"/>
              </a:ext>
            </a:extLst>
          </p:cNvPr>
          <p:cNvSpPr txBox="1"/>
          <p:nvPr/>
        </p:nvSpPr>
        <p:spPr>
          <a:xfrm>
            <a:off x="1384835" y="871582"/>
            <a:ext cx="8792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con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con.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80FF6F-0816-400C-BD5C-4AFBDD952ED7}"/>
              </a:ext>
            </a:extLst>
          </p:cNvPr>
          <p:cNvCxnSpPr>
            <a:cxnSpLocks/>
          </p:cNvCxnSpPr>
          <p:nvPr/>
        </p:nvCxnSpPr>
        <p:spPr>
          <a:xfrm flipV="1">
            <a:off x="3276708" y="1607142"/>
            <a:ext cx="1808639" cy="8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7C596D7-336C-486D-A1BF-DEB16D3F5C73}"/>
              </a:ext>
            </a:extLst>
          </p:cNvPr>
          <p:cNvCxnSpPr>
            <a:cxnSpLocks/>
          </p:cNvCxnSpPr>
          <p:nvPr/>
        </p:nvCxnSpPr>
        <p:spPr>
          <a:xfrm>
            <a:off x="3214061" y="2412131"/>
            <a:ext cx="6074188" cy="3450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0F5C36E-01DC-43BC-B869-2A908E87168E}"/>
              </a:ext>
            </a:extLst>
          </p:cNvPr>
          <p:cNvCxnSpPr>
            <a:cxnSpLocks/>
          </p:cNvCxnSpPr>
          <p:nvPr/>
        </p:nvCxnSpPr>
        <p:spPr>
          <a:xfrm flipV="1">
            <a:off x="5323801" y="1612408"/>
            <a:ext cx="4853863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6A82F03-2682-4863-A8D7-C9F9DF3F964C}"/>
              </a:ext>
            </a:extLst>
          </p:cNvPr>
          <p:cNvSpPr txBox="1"/>
          <p:nvPr/>
        </p:nvSpPr>
        <p:spPr>
          <a:xfrm>
            <a:off x="849427" y="2567961"/>
            <a:ext cx="471494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: 14 con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 con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: … con?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3B974B4-8456-47A4-978F-AEE45B4404EA}"/>
              </a:ext>
            </a:extLst>
          </p:cNvPr>
          <p:cNvSpPr/>
          <p:nvPr/>
        </p:nvSpPr>
        <p:spPr>
          <a:xfrm>
            <a:off x="713776" y="1004564"/>
            <a:ext cx="523220" cy="5232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</a:t>
            </a:r>
          </a:p>
        </p:txBody>
      </p:sp>
      <p:pic>
        <p:nvPicPr>
          <p:cNvPr id="48" name="Picture 2" descr="baby shower invitation with cute duck mom and baby ducky on chevron pattern  and polka dots background Stock Vector | Adobe Stock">
            <a:extLst>
              <a:ext uri="{FF2B5EF4-FFF2-40B4-BE49-F238E27FC236}">
                <a16:creationId xmlns:a16="http://schemas.microsoft.com/office/drawing/2014/main" id="{3CBBF714-3694-4F90-8CB0-7A7935DBB4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200" b="98200" l="2241" r="55742">
                        <a14:foregroundMark x1="43137" y1="87000" x2="45938" y2="96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420" r="43155"/>
          <a:stretch/>
        </p:blipFill>
        <p:spPr bwMode="auto">
          <a:xfrm>
            <a:off x="1328" y="5459119"/>
            <a:ext cx="3500149" cy="134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588" y="135974"/>
            <a:ext cx="6815919" cy="701101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980FF6F-0816-400C-BD5C-4AFBDD952ED7}"/>
              </a:ext>
            </a:extLst>
          </p:cNvPr>
          <p:cNvCxnSpPr>
            <a:cxnSpLocks/>
          </p:cNvCxnSpPr>
          <p:nvPr/>
        </p:nvCxnSpPr>
        <p:spPr>
          <a:xfrm>
            <a:off x="1468069" y="2446638"/>
            <a:ext cx="1471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750732" y="2625908"/>
            <a:ext cx="3653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76890" y="3424273"/>
            <a:ext cx="5085210" cy="23683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564367" y="3306835"/>
            <a:ext cx="5910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+ 5  = 19 (con)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19 con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7468" y="1042774"/>
            <a:ext cx="2198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974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36" y="-176212"/>
            <a:ext cx="11303000" cy="7200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3735" name="图片 73734" descr="PPT素材-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1850" y="3817938"/>
            <a:ext cx="3740150" cy="320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2"/>
          <p:cNvSpPr/>
          <p:nvPr/>
        </p:nvSpPr>
        <p:spPr>
          <a:xfrm>
            <a:off x="1593441" y="2974587"/>
            <a:ext cx="857799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Tạm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biệt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các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thầy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giáo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cô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giáo</a:t>
            </a:r>
            <a:r>
              <a:rPr lang="en-US" alt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!</a:t>
            </a:r>
            <a:endParaRPr lang="en-US" sz="6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3285187"/>
      </p:ext>
    </p:extLst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ARS_PPT_DBNAME" val="Bai13.Baitoanvenhieuhon,ithonmotsodonvi[20210607102617783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6508</TotalTime>
  <Words>610</Words>
  <Application>Microsoft Office PowerPoint</Application>
  <PresentationFormat>Widescreen</PresentationFormat>
  <Paragraphs>99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SimSun</vt:lpstr>
      <vt:lpstr>Arial</vt:lpstr>
      <vt:lpstr>Calibri</vt:lpstr>
      <vt:lpstr>HP001 5 hàng</vt:lpstr>
      <vt:lpstr>Times New Roman</vt:lpstr>
      <vt:lpstr>UTM Cookies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ADMIN</cp:lastModifiedBy>
  <cp:revision>379</cp:revision>
  <dcterms:created xsi:type="dcterms:W3CDTF">2021-06-02T01:34:28Z</dcterms:created>
  <dcterms:modified xsi:type="dcterms:W3CDTF">2023-02-06T15:39:55Z</dcterms:modified>
</cp:coreProperties>
</file>