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690" r:id="rId2"/>
    <p:sldMasterId id="2147483716" r:id="rId3"/>
  </p:sldMasterIdLst>
  <p:notesMasterIdLst>
    <p:notesMasterId r:id="rId31"/>
  </p:notesMasterIdLst>
  <p:sldIdLst>
    <p:sldId id="334" r:id="rId4"/>
    <p:sldId id="335" r:id="rId5"/>
    <p:sldId id="411" r:id="rId6"/>
    <p:sldId id="412" r:id="rId7"/>
    <p:sldId id="413" r:id="rId8"/>
    <p:sldId id="400" r:id="rId9"/>
    <p:sldId id="402" r:id="rId10"/>
    <p:sldId id="395" r:id="rId11"/>
    <p:sldId id="340" r:id="rId12"/>
    <p:sldId id="398" r:id="rId13"/>
    <p:sldId id="343" r:id="rId14"/>
    <p:sldId id="345" r:id="rId15"/>
    <p:sldId id="347" r:id="rId16"/>
    <p:sldId id="315" r:id="rId17"/>
    <p:sldId id="324" r:id="rId18"/>
    <p:sldId id="370" r:id="rId19"/>
    <p:sldId id="363" r:id="rId20"/>
    <p:sldId id="351" r:id="rId21"/>
    <p:sldId id="386" r:id="rId22"/>
    <p:sldId id="372" r:id="rId23"/>
    <p:sldId id="374" r:id="rId24"/>
    <p:sldId id="353" r:id="rId25"/>
    <p:sldId id="404" r:id="rId26"/>
    <p:sldId id="415" r:id="rId27"/>
    <p:sldId id="409" r:id="rId28"/>
    <p:sldId id="384" r:id="rId29"/>
    <p:sldId id="331" r:id="rId30"/>
  </p:sldIdLst>
  <p:sldSz cx="9144000" cy="5143500" type="screen16x9"/>
  <p:notesSz cx="6858000" cy="9144000"/>
  <p:embeddedFontLs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Tahoma" pitchFamily="34" charset="0"/>
      <p:regular r:id="rId36"/>
      <p:bold r:id="rId37"/>
    </p:embeddedFont>
    <p:embeddedFont>
      <p:font typeface="Wingdings 2" pitchFamily="18" charset="2"/>
      <p:regular r:id="rId38"/>
    </p:embeddedFont>
    <p:embeddedFont>
      <p:font typeface="Franklin Gothic Medium" pitchFamily="34" charset="0"/>
      <p:regular r:id="rId39"/>
      <p:italic r:id="rId40"/>
    </p:embeddedFont>
    <p:embeddedFont>
      <p:font typeface="Franklin Gothic Book" charset="0"/>
      <p:regular r:id="rId41"/>
      <p:italic r:id="rId42"/>
    </p:embeddedFont>
    <p:embeddedFont>
      <p:font typeface="Gochi Hand" charset="0"/>
      <p:regular r:id="rId43"/>
    </p:embeddedFont>
    <p:embeddedFont>
      <p:font typeface="Short Stack" charset="0"/>
      <p:regular r:id="rId44"/>
    </p:embeddedFont>
    <p:embeddedFont>
      <p:font typeface=".VnTime"/>
      <p:regular r:id="rId45"/>
      <p:bold r:id="rId46"/>
      <p:italic r:id="rId47"/>
      <p:boldItalic r:id="rId48"/>
    </p:embeddedFont>
    <p:embeddedFont>
      <p:font typeface="宋体" pitchFamily="2" charset="-122"/>
      <p:regular r:id="rId49"/>
    </p:embeddedFont>
  </p:embeddedFontLst>
  <p:custDataLst>
    <p:tags r:id="rId5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9AA0A6"/>
          </p15:clr>
        </p15:guide>
        <p15:guide id="2" pos="288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B615148-EEB6-47C8-99C9-2FA9628BEF59}">
  <a:tblStyle styleId="{AB615148-EEB6-47C8-99C9-2FA9628BEF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06" autoAdjust="0"/>
    <p:restoredTop sz="94662" autoAdjust="0"/>
  </p:normalViewPr>
  <p:slideViewPr>
    <p:cSldViewPr snapToGrid="0">
      <p:cViewPr>
        <p:scale>
          <a:sx n="102" d="100"/>
          <a:sy n="102" d="100"/>
        </p:scale>
        <p:origin x="-696" y="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7.xml"/><Relationship Id="rId41" Type="http://schemas.openxmlformats.org/officeDocument/2006/relationships/font" Target="fonts/font10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19422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4F8214E7-E0C7-4F24-950E-982E8F32E647}" type="slidenum">
              <a:rPr lang="zh-CN"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B272A5B-899C-45B7-8445-B2C76CA2EF7B}" type="slidenum">
              <a:rPr lang="zh-CN"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F43489A-F5AA-4AD1-9530-0784FE796F96}" type="slidenum">
              <a:rPr lang="zh-CN" altLang="en-US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4B07F14F-BE50-4DE6-BC72-AD5A390FFE8E}" type="slidenum">
              <a:rPr lang="vi-VN" altLang="en-US"/>
              <a:pPr/>
              <a:t>7</a:t>
            </a:fld>
            <a:endParaRPr lang="vi-VN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C9A1D2B-DC98-4766-8F26-7165D35E33A7}" type="slidenum">
              <a:rPr lang="vi-VN" altLang="en-US" smtClean="0"/>
              <a:pPr/>
              <a:t>8</a:t>
            </a:fld>
            <a:endParaRPr lang="vi-VN" alt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1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ga81bce59aa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2" name="Google Shape;1712;ga81bce59aa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91D7B7C-EE94-431F-A5E3-F52A89ED5B3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94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>
            <a:spLocks noGrp="1"/>
          </p:cNvSpPr>
          <p:nvPr>
            <p:ph type="title"/>
          </p:nvPr>
        </p:nvSpPr>
        <p:spPr>
          <a:xfrm>
            <a:off x="1790700" y="2427075"/>
            <a:ext cx="556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subTitle" idx="1"/>
          </p:nvPr>
        </p:nvSpPr>
        <p:spPr>
          <a:xfrm>
            <a:off x="2905127" y="3421275"/>
            <a:ext cx="33339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title" idx="2" hasCustomPrompt="1"/>
          </p:nvPr>
        </p:nvSpPr>
        <p:spPr>
          <a:xfrm>
            <a:off x="3942703" y="1228999"/>
            <a:ext cx="1277100" cy="73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3"/>
          <p:cNvSpPr/>
          <p:nvPr/>
        </p:nvSpPr>
        <p:spPr>
          <a:xfrm flipH="1">
            <a:off x="7307169" y="3685985"/>
            <a:ext cx="3771619" cy="1602686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64" name="Google Shape;64;p3"/>
          <p:cNvSpPr/>
          <p:nvPr/>
        </p:nvSpPr>
        <p:spPr>
          <a:xfrm rot="10800000" flipH="1">
            <a:off x="-1746759" y="-147640"/>
            <a:ext cx="3771619" cy="1602686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65" name="Google Shape;65;p3"/>
          <p:cNvGrpSpPr/>
          <p:nvPr/>
        </p:nvGrpSpPr>
        <p:grpSpPr>
          <a:xfrm rot="10285502" flipH="1">
            <a:off x="-161509" y="-3948"/>
            <a:ext cx="1763361" cy="1201866"/>
            <a:chOff x="1176669" y="3655136"/>
            <a:chExt cx="1763400" cy="1201893"/>
          </a:xfrm>
        </p:grpSpPr>
        <p:sp>
          <p:nvSpPr>
            <p:cNvPr id="66" name="Google Shape;66;p3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69" name="Google Shape;69;p3"/>
            <p:cNvGrpSpPr/>
            <p:nvPr/>
          </p:nvGrpSpPr>
          <p:grpSpPr>
            <a:xfrm>
              <a:off x="1176669" y="3655136"/>
              <a:ext cx="1763400" cy="1201893"/>
              <a:chOff x="1176669" y="3655136"/>
              <a:chExt cx="1763400" cy="1201893"/>
            </a:xfrm>
          </p:grpSpPr>
          <p:sp>
            <p:nvSpPr>
              <p:cNvPr id="70" name="Google Shape;70;p3"/>
              <p:cNvSpPr/>
              <p:nvPr/>
            </p:nvSpPr>
            <p:spPr>
              <a:xfrm>
                <a:off x="2486451" y="4754596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2337779" y="4837573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1176669" y="36974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1225126" y="36796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1183401" y="36551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2365785" y="4608095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2343706" y="4576288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87" name="Google Shape;87;p3"/>
          <p:cNvGrpSpPr/>
          <p:nvPr/>
        </p:nvGrpSpPr>
        <p:grpSpPr>
          <a:xfrm rot="10285502" flipH="1">
            <a:off x="7484793" y="4364631"/>
            <a:ext cx="1693633" cy="721855"/>
            <a:chOff x="1246399" y="4061320"/>
            <a:chExt cx="1693670" cy="721871"/>
          </a:xfrm>
        </p:grpSpPr>
        <p:sp>
          <p:nvSpPr>
            <p:cNvPr id="88" name="Google Shape;88;p3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91" name="Google Shape;91;p3"/>
            <p:cNvGrpSpPr/>
            <p:nvPr/>
          </p:nvGrpSpPr>
          <p:grpSpPr>
            <a:xfrm>
              <a:off x="1314809" y="4061320"/>
              <a:ext cx="1625260" cy="721871"/>
              <a:chOff x="1314809" y="4061320"/>
              <a:chExt cx="1625260" cy="721871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2527715" y="45171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2344957" y="4374112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1945713" y="4197971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1994170" y="4180190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1952445" y="4155678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2395687" y="4295334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2373608" y="4263527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018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720000" y="1219200"/>
            <a:ext cx="7704000" cy="3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12" name="Google Shape;112;p4"/>
          <p:cNvSpPr/>
          <p:nvPr/>
        </p:nvSpPr>
        <p:spPr>
          <a:xfrm rot="-10126580" flipH="1">
            <a:off x="-1910472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3" name="Google Shape;113;p4"/>
          <p:cNvSpPr/>
          <p:nvPr/>
        </p:nvSpPr>
        <p:spPr>
          <a:xfrm rot="10126580">
            <a:off x="7282853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14" name="Google Shape;114;p4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15" name="Google Shape;115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18" name="Google Shape;118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136" name="Google Shape;136;p4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137" name="Google Shape;137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40" name="Google Shape;140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41" name="Google Shape;141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92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720000" y="1219200"/>
            <a:ext cx="7704000" cy="3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12" name="Google Shape;112;p4"/>
          <p:cNvSpPr/>
          <p:nvPr/>
        </p:nvSpPr>
        <p:spPr>
          <a:xfrm rot="-10126580" flipH="1">
            <a:off x="-1910472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3" name="Google Shape;113;p4"/>
          <p:cNvSpPr/>
          <p:nvPr/>
        </p:nvSpPr>
        <p:spPr>
          <a:xfrm rot="10126580">
            <a:off x="7282853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14" name="Google Shape;114;p4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15" name="Google Shape;115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18" name="Google Shape;118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136" name="Google Shape;136;p4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137" name="Google Shape;137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40" name="Google Shape;140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41" name="Google Shape;141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883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720000" y="1219200"/>
            <a:ext cx="7704000" cy="3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12" name="Google Shape;112;p4"/>
          <p:cNvSpPr/>
          <p:nvPr/>
        </p:nvSpPr>
        <p:spPr>
          <a:xfrm rot="-10126580" flipH="1">
            <a:off x="-1910472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3" name="Google Shape;113;p4"/>
          <p:cNvSpPr/>
          <p:nvPr/>
        </p:nvSpPr>
        <p:spPr>
          <a:xfrm rot="10126580">
            <a:off x="7282853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14" name="Google Shape;114;p4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15" name="Google Shape;115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18" name="Google Shape;118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136" name="Google Shape;136;p4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137" name="Google Shape;137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40" name="Google Shape;140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41" name="Google Shape;141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7429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720000" y="1219200"/>
            <a:ext cx="7704000" cy="3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12" name="Google Shape;112;p4"/>
          <p:cNvSpPr/>
          <p:nvPr/>
        </p:nvSpPr>
        <p:spPr>
          <a:xfrm rot="-10126580" flipH="1">
            <a:off x="-1910472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3" name="Google Shape;113;p4"/>
          <p:cNvSpPr/>
          <p:nvPr/>
        </p:nvSpPr>
        <p:spPr>
          <a:xfrm rot="10126580">
            <a:off x="7282853" y="-400037"/>
            <a:ext cx="3771603" cy="1602680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14" name="Google Shape;114;p4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15" name="Google Shape;115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18" name="Google Shape;118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136" name="Google Shape;136;p4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137" name="Google Shape;137;p4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40" name="Google Shape;140;p4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41" name="Google Shape;141;p4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730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 rot="8557240" flipH="1">
            <a:off x="-1165804" y="-123760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88" name="Google Shape;188;p6"/>
          <p:cNvSpPr/>
          <p:nvPr/>
        </p:nvSpPr>
        <p:spPr>
          <a:xfrm rot="-8557240">
            <a:off x="6147674" y="-156145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89" name="Google Shape;189;p6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90" name="Google Shape;190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93" name="Google Shape;193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94" name="Google Shape;194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5" name="Google Shape;195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7" name="Google Shape;197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8" name="Google Shape;198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1" name="Google Shape;201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2" name="Google Shape;202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3" name="Google Shape;203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6" name="Google Shape;206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7" name="Google Shape;207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211" name="Google Shape;211;p6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212" name="Google Shape;212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215" name="Google Shape;215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216" name="Google Shape;216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3" name="Google Shape;223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4" name="Google Shape;224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5" name="Google Shape;225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6" name="Google Shape;226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0" name="Google Shape;230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1" name="Google Shape;231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 rot="8557240" flipH="1">
            <a:off x="-1165804" y="-123760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88" name="Google Shape;188;p6"/>
          <p:cNvSpPr/>
          <p:nvPr/>
        </p:nvSpPr>
        <p:spPr>
          <a:xfrm rot="-8557240">
            <a:off x="6147674" y="-156145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89" name="Google Shape;189;p6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90" name="Google Shape;190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93" name="Google Shape;193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94" name="Google Shape;194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5" name="Google Shape;195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7" name="Google Shape;197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8" name="Google Shape;198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1" name="Google Shape;201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2" name="Google Shape;202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3" name="Google Shape;203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6" name="Google Shape;206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7" name="Google Shape;207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211" name="Google Shape;211;p6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212" name="Google Shape;212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215" name="Google Shape;215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216" name="Google Shape;216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3" name="Google Shape;223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4" name="Google Shape;224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5" name="Google Shape;225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6" name="Google Shape;226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0" name="Google Shape;230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1" name="Google Shape;231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348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 rot="8557240" flipH="1">
            <a:off x="-1165804" y="-123760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88" name="Google Shape;188;p6"/>
          <p:cNvSpPr/>
          <p:nvPr/>
        </p:nvSpPr>
        <p:spPr>
          <a:xfrm rot="-8557240">
            <a:off x="6147674" y="-156145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89" name="Google Shape;189;p6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90" name="Google Shape;190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93" name="Google Shape;193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94" name="Google Shape;194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5" name="Google Shape;195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7" name="Google Shape;197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8" name="Google Shape;198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1" name="Google Shape;201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2" name="Google Shape;202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3" name="Google Shape;203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6" name="Google Shape;206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7" name="Google Shape;207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211" name="Google Shape;211;p6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212" name="Google Shape;212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215" name="Google Shape;215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216" name="Google Shape;216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3" name="Google Shape;223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4" name="Google Shape;224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5" name="Google Shape;225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6" name="Google Shape;226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0" name="Google Shape;230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1" name="Google Shape;231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027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 rot="8557240" flipH="1">
            <a:off x="-1165804" y="-123760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88" name="Google Shape;188;p6"/>
          <p:cNvSpPr/>
          <p:nvPr/>
        </p:nvSpPr>
        <p:spPr>
          <a:xfrm rot="-8557240">
            <a:off x="6147674" y="-1561457"/>
            <a:ext cx="3771607" cy="1602675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89" name="Google Shape;189;p6"/>
          <p:cNvGrpSpPr/>
          <p:nvPr/>
        </p:nvGrpSpPr>
        <p:grpSpPr>
          <a:xfrm rot="-674348" flipH="1">
            <a:off x="-776215" y="-203652"/>
            <a:ext cx="1991955" cy="975632"/>
            <a:chOff x="948069" y="3807536"/>
            <a:chExt cx="1992000" cy="975654"/>
          </a:xfrm>
        </p:grpSpPr>
        <p:sp>
          <p:nvSpPr>
            <p:cNvPr id="190" name="Google Shape;190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193" name="Google Shape;193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194" name="Google Shape;194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5" name="Google Shape;195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7" name="Google Shape;197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8" name="Google Shape;198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1" name="Google Shape;201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2" name="Google Shape;202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3" name="Google Shape;203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6" name="Google Shape;206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7" name="Google Shape;207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211" name="Google Shape;211;p6"/>
          <p:cNvGrpSpPr/>
          <p:nvPr/>
        </p:nvGrpSpPr>
        <p:grpSpPr>
          <a:xfrm rot="674348">
            <a:off x="7738837" y="-203652"/>
            <a:ext cx="1991955" cy="975632"/>
            <a:chOff x="948069" y="3807536"/>
            <a:chExt cx="1992000" cy="975654"/>
          </a:xfrm>
        </p:grpSpPr>
        <p:sp>
          <p:nvSpPr>
            <p:cNvPr id="212" name="Google Shape;212;p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215" name="Google Shape;215;p6"/>
            <p:cNvGrpSpPr/>
            <p:nvPr/>
          </p:nvGrpSpPr>
          <p:grpSpPr>
            <a:xfrm>
              <a:off x="948069" y="3807536"/>
              <a:ext cx="1992000" cy="975654"/>
              <a:chOff x="948069" y="3807536"/>
              <a:chExt cx="1992000" cy="975654"/>
            </a:xfrm>
          </p:grpSpPr>
          <p:sp>
            <p:nvSpPr>
              <p:cNvPr id="216" name="Google Shape;216;p6"/>
              <p:cNvSpPr/>
              <p:nvPr/>
            </p:nvSpPr>
            <p:spPr>
              <a:xfrm>
                <a:off x="1829120" y="4574451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1680448" y="4657428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948069" y="38498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996526" y="38320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954801" y="38075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3" name="Google Shape;223;p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4" name="Google Shape;224;p6"/>
              <p:cNvSpPr/>
              <p:nvPr/>
            </p:nvSpPr>
            <p:spPr>
              <a:xfrm>
                <a:off x="2186572" y="44424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5" name="Google Shape;225;p6"/>
              <p:cNvSpPr/>
              <p:nvPr/>
            </p:nvSpPr>
            <p:spPr>
              <a:xfrm>
                <a:off x="2150467" y="44084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6" name="Google Shape;226;p6"/>
              <p:cNvSpPr/>
              <p:nvPr/>
            </p:nvSpPr>
            <p:spPr>
              <a:xfrm>
                <a:off x="2190870" y="43799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2200552" y="43406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1708454" y="4427950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1686375" y="4396143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0" name="Google Shape;230;p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1" name="Google Shape;231;p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455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1_Main poin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"/>
          <p:cNvSpPr txBox="1">
            <a:spLocks noGrp="1"/>
          </p:cNvSpPr>
          <p:nvPr>
            <p:ph type="title"/>
          </p:nvPr>
        </p:nvSpPr>
        <p:spPr>
          <a:xfrm>
            <a:off x="1792951" y="1077600"/>
            <a:ext cx="5558100" cy="25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401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1_Main poin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"/>
          <p:cNvSpPr txBox="1">
            <a:spLocks noGrp="1"/>
          </p:cNvSpPr>
          <p:nvPr>
            <p:ph type="title"/>
          </p:nvPr>
        </p:nvSpPr>
        <p:spPr>
          <a:xfrm>
            <a:off x="1792951" y="1077600"/>
            <a:ext cx="5558100" cy="25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3570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1_Main poin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"/>
          <p:cNvSpPr txBox="1">
            <a:spLocks noGrp="1"/>
          </p:cNvSpPr>
          <p:nvPr>
            <p:ph type="title"/>
          </p:nvPr>
        </p:nvSpPr>
        <p:spPr>
          <a:xfrm>
            <a:off x="1792951" y="1077600"/>
            <a:ext cx="5558100" cy="25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8435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1_Table of contents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3"/>
          <p:cNvSpPr/>
          <p:nvPr/>
        </p:nvSpPr>
        <p:spPr>
          <a:xfrm flipH="1">
            <a:off x="7307169" y="3685985"/>
            <a:ext cx="3771619" cy="1602686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90" name="Google Shape;390;p13"/>
          <p:cNvSpPr/>
          <p:nvPr/>
        </p:nvSpPr>
        <p:spPr>
          <a:xfrm rot="10800000" flipH="1">
            <a:off x="-1746759" y="-147640"/>
            <a:ext cx="3771619" cy="1602686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    </a:t>
            </a:r>
            <a:endParaRPr sz="1400"/>
          </a:p>
        </p:txBody>
      </p:sp>
      <p:grpSp>
        <p:nvGrpSpPr>
          <p:cNvPr id="391" name="Google Shape;391;p13"/>
          <p:cNvGrpSpPr/>
          <p:nvPr/>
        </p:nvGrpSpPr>
        <p:grpSpPr>
          <a:xfrm rot="10285502" flipH="1">
            <a:off x="-161509" y="-3948"/>
            <a:ext cx="1763361" cy="1201866"/>
            <a:chOff x="1176669" y="3655136"/>
            <a:chExt cx="1763400" cy="1201893"/>
          </a:xfrm>
        </p:grpSpPr>
        <p:sp>
          <p:nvSpPr>
            <p:cNvPr id="392" name="Google Shape;392;p13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93" name="Google Shape;393;p13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94" name="Google Shape;394;p13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395" name="Google Shape;395;p13"/>
            <p:cNvGrpSpPr/>
            <p:nvPr/>
          </p:nvGrpSpPr>
          <p:grpSpPr>
            <a:xfrm>
              <a:off x="1176669" y="3655136"/>
              <a:ext cx="1763400" cy="1201893"/>
              <a:chOff x="1176669" y="3655136"/>
              <a:chExt cx="1763400" cy="1201893"/>
            </a:xfrm>
          </p:grpSpPr>
          <p:sp>
            <p:nvSpPr>
              <p:cNvPr id="396" name="Google Shape;396;p13"/>
              <p:cNvSpPr/>
              <p:nvPr/>
            </p:nvSpPr>
            <p:spPr>
              <a:xfrm>
                <a:off x="2486451" y="4754596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397" name="Google Shape;397;p13"/>
              <p:cNvSpPr/>
              <p:nvPr/>
            </p:nvSpPr>
            <p:spPr>
              <a:xfrm>
                <a:off x="2337779" y="4837573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398" name="Google Shape;398;p13"/>
              <p:cNvSpPr/>
              <p:nvPr/>
            </p:nvSpPr>
            <p:spPr>
              <a:xfrm>
                <a:off x="1176669" y="36974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399" name="Google Shape;399;p13"/>
              <p:cNvSpPr/>
              <p:nvPr/>
            </p:nvSpPr>
            <p:spPr>
              <a:xfrm>
                <a:off x="1225126" y="36796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0" name="Google Shape;400;p13"/>
              <p:cNvSpPr/>
              <p:nvPr/>
            </p:nvSpPr>
            <p:spPr>
              <a:xfrm>
                <a:off x="1183401" y="36551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1" name="Google Shape;401;p13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2" name="Google Shape;402;p13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3" name="Google Shape;403;p13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4" name="Google Shape;404;p13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5" name="Google Shape;405;p13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6" name="Google Shape;406;p13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7" name="Google Shape;407;p13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8" name="Google Shape;408;p13"/>
              <p:cNvSpPr/>
              <p:nvPr/>
            </p:nvSpPr>
            <p:spPr>
              <a:xfrm>
                <a:off x="2365785" y="4608095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09" name="Google Shape;409;p13"/>
              <p:cNvSpPr/>
              <p:nvPr/>
            </p:nvSpPr>
            <p:spPr>
              <a:xfrm>
                <a:off x="2343706" y="4576288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10" name="Google Shape;410;p13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11" name="Google Shape;411;p13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12" name="Google Shape;412;p13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413" name="Google Shape;413;p13"/>
          <p:cNvGrpSpPr/>
          <p:nvPr/>
        </p:nvGrpSpPr>
        <p:grpSpPr>
          <a:xfrm rot="10285502" flipH="1">
            <a:off x="7484793" y="4364631"/>
            <a:ext cx="1693633" cy="721855"/>
            <a:chOff x="1246399" y="4061320"/>
            <a:chExt cx="1693670" cy="721871"/>
          </a:xfrm>
        </p:grpSpPr>
        <p:sp>
          <p:nvSpPr>
            <p:cNvPr id="414" name="Google Shape;414;p13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415" name="Google Shape;415;p13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417" name="Google Shape;417;p13"/>
            <p:cNvGrpSpPr/>
            <p:nvPr/>
          </p:nvGrpSpPr>
          <p:grpSpPr>
            <a:xfrm>
              <a:off x="1314809" y="4061320"/>
              <a:ext cx="1625260" cy="721871"/>
              <a:chOff x="1314809" y="4061320"/>
              <a:chExt cx="1625260" cy="721871"/>
            </a:xfrm>
          </p:grpSpPr>
          <p:sp>
            <p:nvSpPr>
              <p:cNvPr id="418" name="Google Shape;418;p13"/>
              <p:cNvSpPr/>
              <p:nvPr/>
            </p:nvSpPr>
            <p:spPr>
              <a:xfrm>
                <a:off x="2527715" y="45171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19" name="Google Shape;419;p13"/>
              <p:cNvSpPr/>
              <p:nvPr/>
            </p:nvSpPr>
            <p:spPr>
              <a:xfrm>
                <a:off x="2344957" y="4374112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0" name="Google Shape;420;p13"/>
              <p:cNvSpPr/>
              <p:nvPr/>
            </p:nvSpPr>
            <p:spPr>
              <a:xfrm>
                <a:off x="1945713" y="4197971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1" name="Google Shape;421;p13"/>
              <p:cNvSpPr/>
              <p:nvPr/>
            </p:nvSpPr>
            <p:spPr>
              <a:xfrm>
                <a:off x="1994170" y="4180190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2" name="Google Shape;422;p13"/>
              <p:cNvSpPr/>
              <p:nvPr/>
            </p:nvSpPr>
            <p:spPr>
              <a:xfrm>
                <a:off x="1952445" y="4155678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3" name="Google Shape;423;p13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4" name="Google Shape;424;p13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5" name="Google Shape;425;p13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6" name="Google Shape;426;p13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7" name="Google Shape;427;p13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8" name="Google Shape;428;p13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29" name="Google Shape;429;p13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30" name="Google Shape;430;p13"/>
              <p:cNvSpPr/>
              <p:nvPr/>
            </p:nvSpPr>
            <p:spPr>
              <a:xfrm>
                <a:off x="2395687" y="4295334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31" name="Google Shape;431;p13"/>
              <p:cNvSpPr/>
              <p:nvPr/>
            </p:nvSpPr>
            <p:spPr>
              <a:xfrm>
                <a:off x="2373608" y="4263527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32" name="Google Shape;432;p13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33" name="Google Shape;433;p13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34" name="Google Shape;434;p13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sp>
        <p:nvSpPr>
          <p:cNvPr id="435" name="Google Shape;435;p13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13"/>
          <p:cNvSpPr txBox="1">
            <a:spLocks noGrp="1"/>
          </p:cNvSpPr>
          <p:nvPr>
            <p:ph type="subTitle" idx="1"/>
          </p:nvPr>
        </p:nvSpPr>
        <p:spPr>
          <a:xfrm>
            <a:off x="2207627" y="1609725"/>
            <a:ext cx="2232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5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437" name="Google Shape;437;p13"/>
          <p:cNvSpPr txBox="1">
            <a:spLocks noGrp="1"/>
          </p:cNvSpPr>
          <p:nvPr>
            <p:ph type="subTitle" idx="2"/>
          </p:nvPr>
        </p:nvSpPr>
        <p:spPr>
          <a:xfrm>
            <a:off x="5765503" y="1609725"/>
            <a:ext cx="2232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5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438" name="Google Shape;438;p13"/>
          <p:cNvSpPr txBox="1">
            <a:spLocks noGrp="1"/>
          </p:cNvSpPr>
          <p:nvPr>
            <p:ph type="subTitle" idx="3"/>
          </p:nvPr>
        </p:nvSpPr>
        <p:spPr>
          <a:xfrm>
            <a:off x="5765503" y="1912550"/>
            <a:ext cx="22329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3"/>
          <p:cNvSpPr txBox="1">
            <a:spLocks noGrp="1"/>
          </p:cNvSpPr>
          <p:nvPr>
            <p:ph type="subTitle" idx="4"/>
          </p:nvPr>
        </p:nvSpPr>
        <p:spPr>
          <a:xfrm>
            <a:off x="2207627" y="1912550"/>
            <a:ext cx="22329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13"/>
          <p:cNvSpPr txBox="1">
            <a:spLocks noGrp="1"/>
          </p:cNvSpPr>
          <p:nvPr>
            <p:ph type="subTitle" idx="5"/>
          </p:nvPr>
        </p:nvSpPr>
        <p:spPr>
          <a:xfrm>
            <a:off x="2207627" y="3022400"/>
            <a:ext cx="2232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5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441" name="Google Shape;441;p13"/>
          <p:cNvSpPr txBox="1">
            <a:spLocks noGrp="1"/>
          </p:cNvSpPr>
          <p:nvPr>
            <p:ph type="subTitle" idx="6"/>
          </p:nvPr>
        </p:nvSpPr>
        <p:spPr>
          <a:xfrm>
            <a:off x="5765503" y="3022400"/>
            <a:ext cx="2232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5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Font typeface="Gochi Hand"/>
              <a:buNone/>
              <a:defRPr sz="2000" b="1">
                <a:solidFill>
                  <a:schemeClr val="accent3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442" name="Google Shape;442;p13"/>
          <p:cNvSpPr txBox="1">
            <a:spLocks noGrp="1"/>
          </p:cNvSpPr>
          <p:nvPr>
            <p:ph type="subTitle" idx="7"/>
          </p:nvPr>
        </p:nvSpPr>
        <p:spPr>
          <a:xfrm>
            <a:off x="5765503" y="3325175"/>
            <a:ext cx="22329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3"/>
          <p:cNvSpPr txBox="1">
            <a:spLocks noGrp="1"/>
          </p:cNvSpPr>
          <p:nvPr>
            <p:ph type="subTitle" idx="8"/>
          </p:nvPr>
        </p:nvSpPr>
        <p:spPr>
          <a:xfrm>
            <a:off x="2207627" y="3325175"/>
            <a:ext cx="22329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13"/>
          <p:cNvSpPr txBox="1">
            <a:spLocks noGrp="1"/>
          </p:cNvSpPr>
          <p:nvPr>
            <p:ph type="title" idx="9" hasCustomPrompt="1"/>
          </p:nvPr>
        </p:nvSpPr>
        <p:spPr>
          <a:xfrm>
            <a:off x="1234839" y="1838950"/>
            <a:ext cx="9096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5" name="Google Shape;445;p13"/>
          <p:cNvSpPr txBox="1">
            <a:spLocks noGrp="1"/>
          </p:cNvSpPr>
          <p:nvPr>
            <p:ph type="title" idx="13" hasCustomPrompt="1"/>
          </p:nvPr>
        </p:nvSpPr>
        <p:spPr>
          <a:xfrm>
            <a:off x="4794739" y="1839000"/>
            <a:ext cx="9096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6" name="Google Shape;446;p13"/>
          <p:cNvSpPr txBox="1">
            <a:spLocks noGrp="1"/>
          </p:cNvSpPr>
          <p:nvPr>
            <p:ph type="title" idx="14" hasCustomPrompt="1"/>
          </p:nvPr>
        </p:nvSpPr>
        <p:spPr>
          <a:xfrm>
            <a:off x="1234839" y="3229594"/>
            <a:ext cx="9096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7" name="Google Shape;447;p13"/>
          <p:cNvSpPr txBox="1">
            <a:spLocks noGrp="1"/>
          </p:cNvSpPr>
          <p:nvPr>
            <p:ph type="title" idx="15" hasCustomPrompt="1"/>
          </p:nvPr>
        </p:nvSpPr>
        <p:spPr>
          <a:xfrm>
            <a:off x="4794739" y="3229599"/>
            <a:ext cx="9096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151408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4"/>
          <p:cNvSpPr txBox="1">
            <a:spLocks noGrp="1"/>
          </p:cNvSpPr>
          <p:nvPr>
            <p:ph type="title"/>
          </p:nvPr>
        </p:nvSpPr>
        <p:spPr>
          <a:xfrm>
            <a:off x="4285427" y="3239363"/>
            <a:ext cx="4138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4"/>
          <p:cNvSpPr txBox="1">
            <a:spLocks noGrp="1"/>
          </p:cNvSpPr>
          <p:nvPr>
            <p:ph type="subTitle" idx="1"/>
          </p:nvPr>
        </p:nvSpPr>
        <p:spPr>
          <a:xfrm>
            <a:off x="4285503" y="1331438"/>
            <a:ext cx="4138500" cy="1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51" name="Google Shape;451;p14"/>
          <p:cNvGrpSpPr/>
          <p:nvPr/>
        </p:nvGrpSpPr>
        <p:grpSpPr>
          <a:xfrm>
            <a:off x="6048469" y="-2541741"/>
            <a:ext cx="3970011" cy="3864403"/>
            <a:chOff x="6048468" y="-2541741"/>
            <a:chExt cx="3970010" cy="3864403"/>
          </a:xfrm>
        </p:grpSpPr>
        <p:sp>
          <p:nvSpPr>
            <p:cNvPr id="452" name="Google Shape;452;p14"/>
            <p:cNvSpPr/>
            <p:nvPr/>
          </p:nvSpPr>
          <p:spPr>
            <a:xfrm rot="-8557240">
              <a:off x="6147670" y="-1561457"/>
              <a:ext cx="3771606" cy="1602675"/>
            </a:xfrm>
            <a:custGeom>
              <a:avLst/>
              <a:gdLst/>
              <a:ahLst/>
              <a:cxnLst/>
              <a:rect l="l" t="t" r="r" b="b"/>
              <a:pathLst>
                <a:path w="13955" h="5930" extrusionOk="0">
                  <a:moveTo>
                    <a:pt x="3807" y="1"/>
                  </a:moveTo>
                  <a:cubicBezTo>
                    <a:pt x="2322" y="1"/>
                    <a:pt x="749" y="401"/>
                    <a:pt x="1" y="1533"/>
                  </a:cubicBezTo>
                  <a:lnTo>
                    <a:pt x="1" y="5930"/>
                  </a:lnTo>
                  <a:lnTo>
                    <a:pt x="13955" y="5930"/>
                  </a:lnTo>
                  <a:cubicBezTo>
                    <a:pt x="13955" y="5930"/>
                    <a:pt x="13755" y="4520"/>
                    <a:pt x="12582" y="4020"/>
                  </a:cubicBezTo>
                  <a:cubicBezTo>
                    <a:pt x="11410" y="3520"/>
                    <a:pt x="10267" y="3753"/>
                    <a:pt x="9162" y="3252"/>
                  </a:cubicBezTo>
                  <a:cubicBezTo>
                    <a:pt x="8054" y="2755"/>
                    <a:pt x="8075" y="1545"/>
                    <a:pt x="6903" y="704"/>
                  </a:cubicBezTo>
                  <a:cubicBezTo>
                    <a:pt x="6352" y="311"/>
                    <a:pt x="5114" y="1"/>
                    <a:pt x="38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453" name="Google Shape;453;p14"/>
            <p:cNvGrpSpPr/>
            <p:nvPr/>
          </p:nvGrpSpPr>
          <p:grpSpPr>
            <a:xfrm rot="-10285502">
              <a:off x="7781913" y="-3948"/>
              <a:ext cx="1763361" cy="1201866"/>
              <a:chOff x="1176669" y="3655136"/>
              <a:chExt cx="1763400" cy="1201893"/>
            </a:xfrm>
          </p:grpSpPr>
          <p:sp>
            <p:nvSpPr>
              <p:cNvPr id="454" name="Google Shape;454;p14"/>
              <p:cNvSpPr/>
              <p:nvPr/>
            </p:nvSpPr>
            <p:spPr>
              <a:xfrm>
                <a:off x="1306710" y="4248223"/>
                <a:ext cx="31852" cy="3131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92" extrusionOk="0">
                    <a:moveTo>
                      <a:pt x="334" y="1"/>
                    </a:moveTo>
                    <a:cubicBezTo>
                      <a:pt x="299" y="1"/>
                      <a:pt x="251" y="13"/>
                      <a:pt x="203" y="37"/>
                    </a:cubicBezTo>
                    <a:cubicBezTo>
                      <a:pt x="156" y="49"/>
                      <a:pt x="132" y="72"/>
                      <a:pt x="96" y="108"/>
                    </a:cubicBezTo>
                    <a:cubicBezTo>
                      <a:pt x="72" y="132"/>
                      <a:pt x="37" y="180"/>
                      <a:pt x="25" y="215"/>
                    </a:cubicBezTo>
                    <a:cubicBezTo>
                      <a:pt x="13" y="251"/>
                      <a:pt x="1" y="299"/>
                      <a:pt x="1" y="346"/>
                    </a:cubicBezTo>
                    <a:cubicBezTo>
                      <a:pt x="1" y="370"/>
                      <a:pt x="13" y="406"/>
                      <a:pt x="13" y="430"/>
                    </a:cubicBezTo>
                    <a:cubicBezTo>
                      <a:pt x="25" y="489"/>
                      <a:pt x="61" y="537"/>
                      <a:pt x="96" y="584"/>
                    </a:cubicBezTo>
                    <a:cubicBezTo>
                      <a:pt x="132" y="596"/>
                      <a:pt x="144" y="608"/>
                      <a:pt x="180" y="644"/>
                    </a:cubicBezTo>
                    <a:cubicBezTo>
                      <a:pt x="239" y="668"/>
                      <a:pt x="299" y="692"/>
                      <a:pt x="358" y="692"/>
                    </a:cubicBezTo>
                    <a:cubicBezTo>
                      <a:pt x="394" y="692"/>
                      <a:pt x="442" y="668"/>
                      <a:pt x="489" y="656"/>
                    </a:cubicBezTo>
                    <a:cubicBezTo>
                      <a:pt x="537" y="644"/>
                      <a:pt x="561" y="608"/>
                      <a:pt x="596" y="584"/>
                    </a:cubicBezTo>
                    <a:cubicBezTo>
                      <a:pt x="620" y="549"/>
                      <a:pt x="656" y="513"/>
                      <a:pt x="668" y="477"/>
                    </a:cubicBezTo>
                    <a:cubicBezTo>
                      <a:pt x="680" y="430"/>
                      <a:pt x="703" y="394"/>
                      <a:pt x="703" y="346"/>
                    </a:cubicBezTo>
                    <a:cubicBezTo>
                      <a:pt x="680" y="311"/>
                      <a:pt x="680" y="287"/>
                      <a:pt x="680" y="251"/>
                    </a:cubicBezTo>
                    <a:cubicBezTo>
                      <a:pt x="668" y="191"/>
                      <a:pt x="644" y="156"/>
                      <a:pt x="596" y="108"/>
                    </a:cubicBezTo>
                    <a:cubicBezTo>
                      <a:pt x="561" y="96"/>
                      <a:pt x="549" y="72"/>
                      <a:pt x="513" y="49"/>
                    </a:cubicBezTo>
                    <a:cubicBezTo>
                      <a:pt x="453" y="13"/>
                      <a:pt x="406" y="1"/>
                      <a:pt x="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55" name="Google Shape;455;p14"/>
              <p:cNvSpPr/>
              <p:nvPr/>
            </p:nvSpPr>
            <p:spPr>
              <a:xfrm>
                <a:off x="1290015" y="4302652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8" y="322"/>
                      <a:pt x="418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56" name="Google Shape;456;p14"/>
              <p:cNvSpPr/>
              <p:nvPr/>
            </p:nvSpPr>
            <p:spPr>
              <a:xfrm>
                <a:off x="1246399" y="4270347"/>
                <a:ext cx="20496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77" extrusionOk="0">
                    <a:moveTo>
                      <a:pt x="215" y="0"/>
                    </a:moveTo>
                    <a:cubicBezTo>
                      <a:pt x="167" y="0"/>
                      <a:pt x="155" y="24"/>
                      <a:pt x="120" y="36"/>
                    </a:cubicBezTo>
                    <a:cubicBezTo>
                      <a:pt x="108" y="48"/>
                      <a:pt x="96" y="60"/>
                      <a:pt x="84" y="60"/>
                    </a:cubicBezTo>
                    <a:lnTo>
                      <a:pt x="60" y="83"/>
                    </a:lnTo>
                    <a:cubicBezTo>
                      <a:pt x="48" y="95"/>
                      <a:pt x="48" y="107"/>
                      <a:pt x="36" y="119"/>
                    </a:cubicBezTo>
                    <a:cubicBezTo>
                      <a:pt x="36" y="143"/>
                      <a:pt x="24" y="155"/>
                      <a:pt x="24" y="167"/>
                    </a:cubicBezTo>
                    <a:cubicBezTo>
                      <a:pt x="24" y="179"/>
                      <a:pt x="0" y="214"/>
                      <a:pt x="24" y="226"/>
                    </a:cubicBezTo>
                    <a:cubicBezTo>
                      <a:pt x="24" y="238"/>
                      <a:pt x="24" y="274"/>
                      <a:pt x="36" y="286"/>
                    </a:cubicBezTo>
                    <a:lnTo>
                      <a:pt x="36" y="298"/>
                    </a:lnTo>
                    <a:cubicBezTo>
                      <a:pt x="36" y="322"/>
                      <a:pt x="48" y="334"/>
                      <a:pt x="48" y="345"/>
                    </a:cubicBezTo>
                    <a:cubicBezTo>
                      <a:pt x="60" y="357"/>
                      <a:pt x="84" y="393"/>
                      <a:pt x="96" y="405"/>
                    </a:cubicBezTo>
                    <a:cubicBezTo>
                      <a:pt x="108" y="417"/>
                      <a:pt x="120" y="441"/>
                      <a:pt x="155" y="453"/>
                    </a:cubicBezTo>
                    <a:cubicBezTo>
                      <a:pt x="179" y="464"/>
                      <a:pt x="203" y="464"/>
                      <a:pt x="227" y="476"/>
                    </a:cubicBezTo>
                    <a:lnTo>
                      <a:pt x="298" y="476"/>
                    </a:lnTo>
                    <a:cubicBezTo>
                      <a:pt x="322" y="476"/>
                      <a:pt x="334" y="464"/>
                      <a:pt x="346" y="464"/>
                    </a:cubicBezTo>
                    <a:cubicBezTo>
                      <a:pt x="381" y="453"/>
                      <a:pt x="393" y="441"/>
                      <a:pt x="405" y="417"/>
                    </a:cubicBezTo>
                    <a:cubicBezTo>
                      <a:pt x="417" y="405"/>
                      <a:pt x="417" y="393"/>
                      <a:pt x="441" y="381"/>
                    </a:cubicBezTo>
                    <a:cubicBezTo>
                      <a:pt x="453" y="345"/>
                      <a:pt x="453" y="334"/>
                      <a:pt x="453" y="298"/>
                    </a:cubicBezTo>
                    <a:cubicBezTo>
                      <a:pt x="429" y="274"/>
                      <a:pt x="429" y="238"/>
                      <a:pt x="429" y="226"/>
                    </a:cubicBezTo>
                    <a:cubicBezTo>
                      <a:pt x="429" y="214"/>
                      <a:pt x="405" y="203"/>
                      <a:pt x="393" y="179"/>
                    </a:cubicBezTo>
                    <a:cubicBezTo>
                      <a:pt x="393" y="167"/>
                      <a:pt x="381" y="155"/>
                      <a:pt x="381" y="143"/>
                    </a:cubicBezTo>
                    <a:lnTo>
                      <a:pt x="381" y="119"/>
                    </a:lnTo>
                    <a:cubicBezTo>
                      <a:pt x="381" y="107"/>
                      <a:pt x="381" y="107"/>
                      <a:pt x="358" y="83"/>
                    </a:cubicBezTo>
                    <a:cubicBezTo>
                      <a:pt x="346" y="48"/>
                      <a:pt x="298" y="24"/>
                      <a:pt x="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grpSp>
            <p:nvGrpSpPr>
              <p:cNvPr id="457" name="Google Shape;457;p14"/>
              <p:cNvGrpSpPr/>
              <p:nvPr/>
            </p:nvGrpSpPr>
            <p:grpSpPr>
              <a:xfrm>
                <a:off x="1176669" y="3655136"/>
                <a:ext cx="1763400" cy="1201893"/>
                <a:chOff x="1176669" y="3655136"/>
                <a:chExt cx="1763400" cy="1201893"/>
              </a:xfrm>
            </p:grpSpPr>
            <p:sp>
              <p:nvSpPr>
                <p:cNvPr id="458" name="Google Shape;458;p14"/>
                <p:cNvSpPr/>
                <p:nvPr/>
              </p:nvSpPr>
              <p:spPr>
                <a:xfrm>
                  <a:off x="2486451" y="4754596"/>
                  <a:ext cx="24297" cy="18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" h="418" extrusionOk="0">
                      <a:moveTo>
                        <a:pt x="263" y="1"/>
                      </a:moveTo>
                      <a:cubicBezTo>
                        <a:pt x="1" y="1"/>
                        <a:pt x="1" y="418"/>
                        <a:pt x="263" y="418"/>
                      </a:cubicBezTo>
                      <a:cubicBezTo>
                        <a:pt x="536" y="418"/>
                        <a:pt x="536" y="1"/>
                        <a:pt x="26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59" name="Google Shape;459;p14"/>
                <p:cNvSpPr/>
                <p:nvPr/>
              </p:nvSpPr>
              <p:spPr>
                <a:xfrm>
                  <a:off x="2337779" y="4837573"/>
                  <a:ext cx="19998" cy="19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2" h="430" extrusionOk="0">
                      <a:moveTo>
                        <a:pt x="215" y="0"/>
                      </a:moveTo>
                      <a:cubicBezTo>
                        <a:pt x="191" y="0"/>
                        <a:pt x="155" y="0"/>
                        <a:pt x="132" y="12"/>
                      </a:cubicBezTo>
                      <a:cubicBezTo>
                        <a:pt x="96" y="24"/>
                        <a:pt x="84" y="36"/>
                        <a:pt x="60" y="60"/>
                      </a:cubicBezTo>
                      <a:cubicBezTo>
                        <a:pt x="36" y="72"/>
                        <a:pt x="24" y="96"/>
                        <a:pt x="12" y="131"/>
                      </a:cubicBezTo>
                      <a:cubicBezTo>
                        <a:pt x="1" y="155"/>
                        <a:pt x="1" y="191"/>
                        <a:pt x="1" y="215"/>
                      </a:cubicBezTo>
                      <a:cubicBezTo>
                        <a:pt x="1" y="239"/>
                        <a:pt x="1" y="262"/>
                        <a:pt x="12" y="274"/>
                      </a:cubicBezTo>
                      <a:cubicBezTo>
                        <a:pt x="24" y="310"/>
                        <a:pt x="36" y="358"/>
                        <a:pt x="72" y="369"/>
                      </a:cubicBezTo>
                      <a:cubicBezTo>
                        <a:pt x="84" y="381"/>
                        <a:pt x="96" y="393"/>
                        <a:pt x="120" y="393"/>
                      </a:cubicBezTo>
                      <a:cubicBezTo>
                        <a:pt x="143" y="417"/>
                        <a:pt x="191" y="429"/>
                        <a:pt x="215" y="429"/>
                      </a:cubicBezTo>
                      <a:cubicBezTo>
                        <a:pt x="251" y="429"/>
                        <a:pt x="274" y="429"/>
                        <a:pt x="310" y="417"/>
                      </a:cubicBezTo>
                      <a:cubicBezTo>
                        <a:pt x="334" y="393"/>
                        <a:pt x="358" y="381"/>
                        <a:pt x="382" y="369"/>
                      </a:cubicBezTo>
                      <a:cubicBezTo>
                        <a:pt x="393" y="358"/>
                        <a:pt x="417" y="322"/>
                        <a:pt x="429" y="298"/>
                      </a:cubicBezTo>
                      <a:cubicBezTo>
                        <a:pt x="441" y="262"/>
                        <a:pt x="441" y="239"/>
                        <a:pt x="441" y="203"/>
                      </a:cubicBezTo>
                      <a:cubicBezTo>
                        <a:pt x="441" y="191"/>
                        <a:pt x="441" y="179"/>
                        <a:pt x="429" y="143"/>
                      </a:cubicBezTo>
                      <a:cubicBezTo>
                        <a:pt x="417" y="119"/>
                        <a:pt x="393" y="72"/>
                        <a:pt x="370" y="60"/>
                      </a:cubicBezTo>
                      <a:cubicBezTo>
                        <a:pt x="358" y="36"/>
                        <a:pt x="334" y="24"/>
                        <a:pt x="322" y="24"/>
                      </a:cubicBezTo>
                      <a:cubicBezTo>
                        <a:pt x="298" y="12"/>
                        <a:pt x="251" y="0"/>
                        <a:pt x="21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0" name="Google Shape;460;p14"/>
                <p:cNvSpPr/>
                <p:nvPr/>
              </p:nvSpPr>
              <p:spPr>
                <a:xfrm>
                  <a:off x="1176669" y="3697430"/>
                  <a:ext cx="32350" cy="32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715" extrusionOk="0">
                      <a:moveTo>
                        <a:pt x="358" y="0"/>
                      </a:moveTo>
                      <a:cubicBezTo>
                        <a:pt x="310" y="0"/>
                        <a:pt x="262" y="24"/>
                        <a:pt x="215" y="36"/>
                      </a:cubicBezTo>
                      <a:cubicBezTo>
                        <a:pt x="179" y="48"/>
                        <a:pt x="131" y="83"/>
                        <a:pt x="108" y="107"/>
                      </a:cubicBezTo>
                      <a:cubicBezTo>
                        <a:pt x="72" y="143"/>
                        <a:pt x="48" y="179"/>
                        <a:pt x="24" y="226"/>
                      </a:cubicBezTo>
                      <a:cubicBezTo>
                        <a:pt x="0" y="274"/>
                        <a:pt x="0" y="322"/>
                        <a:pt x="0" y="357"/>
                      </a:cubicBezTo>
                      <a:cubicBezTo>
                        <a:pt x="0" y="393"/>
                        <a:pt x="12" y="417"/>
                        <a:pt x="12" y="453"/>
                      </a:cubicBezTo>
                      <a:cubicBezTo>
                        <a:pt x="24" y="512"/>
                        <a:pt x="60" y="572"/>
                        <a:pt x="108" y="619"/>
                      </a:cubicBezTo>
                      <a:cubicBezTo>
                        <a:pt x="131" y="631"/>
                        <a:pt x="143" y="643"/>
                        <a:pt x="179" y="679"/>
                      </a:cubicBezTo>
                      <a:cubicBezTo>
                        <a:pt x="238" y="703"/>
                        <a:pt x="298" y="715"/>
                        <a:pt x="358" y="715"/>
                      </a:cubicBezTo>
                      <a:cubicBezTo>
                        <a:pt x="405" y="715"/>
                        <a:pt x="441" y="703"/>
                        <a:pt x="489" y="691"/>
                      </a:cubicBezTo>
                      <a:cubicBezTo>
                        <a:pt x="536" y="667"/>
                        <a:pt x="584" y="643"/>
                        <a:pt x="608" y="607"/>
                      </a:cubicBezTo>
                      <a:cubicBezTo>
                        <a:pt x="643" y="584"/>
                        <a:pt x="667" y="536"/>
                        <a:pt x="679" y="500"/>
                      </a:cubicBezTo>
                      <a:cubicBezTo>
                        <a:pt x="715" y="453"/>
                        <a:pt x="715" y="405"/>
                        <a:pt x="715" y="357"/>
                      </a:cubicBezTo>
                      <a:cubicBezTo>
                        <a:pt x="715" y="334"/>
                        <a:pt x="703" y="298"/>
                        <a:pt x="703" y="274"/>
                      </a:cubicBezTo>
                      <a:cubicBezTo>
                        <a:pt x="679" y="214"/>
                        <a:pt x="655" y="155"/>
                        <a:pt x="608" y="107"/>
                      </a:cubicBezTo>
                      <a:cubicBezTo>
                        <a:pt x="572" y="95"/>
                        <a:pt x="560" y="72"/>
                        <a:pt x="536" y="48"/>
                      </a:cubicBezTo>
                      <a:cubicBezTo>
                        <a:pt x="477" y="12"/>
                        <a:pt x="417" y="0"/>
                        <a:pt x="35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1" name="Google Shape;461;p14"/>
                <p:cNvSpPr/>
                <p:nvPr/>
              </p:nvSpPr>
              <p:spPr>
                <a:xfrm>
                  <a:off x="1225126" y="3679649"/>
                  <a:ext cx="16741" cy="12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" h="275" extrusionOk="0">
                      <a:moveTo>
                        <a:pt x="191" y="0"/>
                      </a:moveTo>
                      <a:cubicBezTo>
                        <a:pt x="1" y="0"/>
                        <a:pt x="1" y="274"/>
                        <a:pt x="191" y="274"/>
                      </a:cubicBezTo>
                      <a:cubicBezTo>
                        <a:pt x="370" y="274"/>
                        <a:pt x="37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2" name="Google Shape;462;p14"/>
                <p:cNvSpPr/>
                <p:nvPr/>
              </p:nvSpPr>
              <p:spPr>
                <a:xfrm>
                  <a:off x="1183401" y="3655136"/>
                  <a:ext cx="13528" cy="1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" h="239" extrusionOk="0">
                      <a:moveTo>
                        <a:pt x="155" y="0"/>
                      </a:moveTo>
                      <a:cubicBezTo>
                        <a:pt x="1" y="0"/>
                        <a:pt x="1" y="238"/>
                        <a:pt x="155" y="238"/>
                      </a:cubicBezTo>
                      <a:cubicBezTo>
                        <a:pt x="298" y="238"/>
                        <a:pt x="298" y="0"/>
                        <a:pt x="1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3" name="Google Shape;463;p14"/>
                <p:cNvSpPr/>
                <p:nvPr/>
              </p:nvSpPr>
              <p:spPr>
                <a:xfrm>
                  <a:off x="1365980" y="4130272"/>
                  <a:ext cx="24840" cy="21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477" extrusionOk="0">
                      <a:moveTo>
                        <a:pt x="251" y="1"/>
                      </a:moveTo>
                      <a:cubicBezTo>
                        <a:pt x="203" y="1"/>
                        <a:pt x="167" y="24"/>
                        <a:pt x="120" y="36"/>
                      </a:cubicBezTo>
                      <a:cubicBezTo>
                        <a:pt x="72" y="60"/>
                        <a:pt x="48" y="96"/>
                        <a:pt x="24" y="120"/>
                      </a:cubicBezTo>
                      <a:lnTo>
                        <a:pt x="24" y="143"/>
                      </a:lnTo>
                      <a:cubicBezTo>
                        <a:pt x="13" y="167"/>
                        <a:pt x="1" y="215"/>
                        <a:pt x="1" y="239"/>
                      </a:cubicBezTo>
                      <a:cubicBezTo>
                        <a:pt x="1" y="274"/>
                        <a:pt x="1" y="298"/>
                        <a:pt x="13" y="322"/>
                      </a:cubicBezTo>
                      <a:cubicBezTo>
                        <a:pt x="13" y="334"/>
                        <a:pt x="13" y="334"/>
                        <a:pt x="24" y="346"/>
                      </a:cubicBezTo>
                      <a:lnTo>
                        <a:pt x="24" y="358"/>
                      </a:lnTo>
                      <a:cubicBezTo>
                        <a:pt x="60" y="405"/>
                        <a:pt x="84" y="441"/>
                        <a:pt x="120" y="453"/>
                      </a:cubicBezTo>
                      <a:cubicBezTo>
                        <a:pt x="167" y="477"/>
                        <a:pt x="203" y="477"/>
                        <a:pt x="251" y="477"/>
                      </a:cubicBezTo>
                      <a:lnTo>
                        <a:pt x="298" y="477"/>
                      </a:lnTo>
                      <a:cubicBezTo>
                        <a:pt x="322" y="477"/>
                        <a:pt x="358" y="477"/>
                        <a:pt x="405" y="465"/>
                      </a:cubicBezTo>
                      <a:cubicBezTo>
                        <a:pt x="429" y="453"/>
                        <a:pt x="465" y="441"/>
                        <a:pt x="477" y="417"/>
                      </a:cubicBezTo>
                      <a:cubicBezTo>
                        <a:pt x="501" y="393"/>
                        <a:pt x="525" y="382"/>
                        <a:pt x="525" y="346"/>
                      </a:cubicBezTo>
                      <a:cubicBezTo>
                        <a:pt x="536" y="322"/>
                        <a:pt x="548" y="286"/>
                        <a:pt x="536" y="239"/>
                      </a:cubicBezTo>
                      <a:lnTo>
                        <a:pt x="536" y="179"/>
                      </a:lnTo>
                      <a:cubicBezTo>
                        <a:pt x="525" y="143"/>
                        <a:pt x="501" y="108"/>
                        <a:pt x="477" y="84"/>
                      </a:cubicBezTo>
                      <a:lnTo>
                        <a:pt x="429" y="36"/>
                      </a:lnTo>
                      <a:cubicBezTo>
                        <a:pt x="382" y="1"/>
                        <a:pt x="358" y="1"/>
                        <a:pt x="29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4" name="Google Shape;464;p14"/>
                <p:cNvSpPr/>
                <p:nvPr/>
              </p:nvSpPr>
              <p:spPr>
                <a:xfrm>
                  <a:off x="1314809" y="4131357"/>
                  <a:ext cx="18912" cy="14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22" extrusionOk="0">
                      <a:moveTo>
                        <a:pt x="203" y="0"/>
                      </a:moveTo>
                      <a:cubicBezTo>
                        <a:pt x="1" y="0"/>
                        <a:pt x="1" y="322"/>
                        <a:pt x="203" y="322"/>
                      </a:cubicBezTo>
                      <a:cubicBezTo>
                        <a:pt x="417" y="322"/>
                        <a:pt x="417" y="0"/>
                        <a:pt x="2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5" name="Google Shape;465;p14"/>
                <p:cNvSpPr/>
                <p:nvPr/>
              </p:nvSpPr>
              <p:spPr>
                <a:xfrm>
                  <a:off x="1334761" y="4061320"/>
                  <a:ext cx="17781" cy="13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299" extrusionOk="0">
                      <a:moveTo>
                        <a:pt x="203" y="1"/>
                      </a:moveTo>
                      <a:cubicBezTo>
                        <a:pt x="0" y="1"/>
                        <a:pt x="0" y="298"/>
                        <a:pt x="203" y="298"/>
                      </a:cubicBezTo>
                      <a:cubicBezTo>
                        <a:pt x="381" y="298"/>
                        <a:pt x="393" y="1"/>
                        <a:pt x="2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6" name="Google Shape;466;p14"/>
                <p:cNvSpPr/>
                <p:nvPr/>
              </p:nvSpPr>
              <p:spPr>
                <a:xfrm>
                  <a:off x="1805572" y="4366220"/>
                  <a:ext cx="24251" cy="24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" h="534" extrusionOk="0">
                      <a:moveTo>
                        <a:pt x="214" y="0"/>
                      </a:moveTo>
                      <a:cubicBezTo>
                        <a:pt x="179" y="0"/>
                        <a:pt x="167" y="0"/>
                        <a:pt x="155" y="12"/>
                      </a:cubicBezTo>
                      <a:cubicBezTo>
                        <a:pt x="131" y="12"/>
                        <a:pt x="131" y="24"/>
                        <a:pt x="119" y="24"/>
                      </a:cubicBezTo>
                      <a:lnTo>
                        <a:pt x="72" y="72"/>
                      </a:lnTo>
                      <a:cubicBezTo>
                        <a:pt x="60" y="84"/>
                        <a:pt x="48" y="108"/>
                        <a:pt x="48" y="120"/>
                      </a:cubicBezTo>
                      <a:cubicBezTo>
                        <a:pt x="24" y="131"/>
                        <a:pt x="24" y="167"/>
                        <a:pt x="12" y="179"/>
                      </a:cubicBezTo>
                      <a:cubicBezTo>
                        <a:pt x="0" y="203"/>
                        <a:pt x="0" y="250"/>
                        <a:pt x="12" y="286"/>
                      </a:cubicBezTo>
                      <a:lnTo>
                        <a:pt x="12" y="310"/>
                      </a:lnTo>
                      <a:lnTo>
                        <a:pt x="12" y="322"/>
                      </a:lnTo>
                      <a:cubicBezTo>
                        <a:pt x="24" y="370"/>
                        <a:pt x="48" y="417"/>
                        <a:pt x="84" y="441"/>
                      </a:cubicBezTo>
                      <a:cubicBezTo>
                        <a:pt x="119" y="477"/>
                        <a:pt x="167" y="501"/>
                        <a:pt x="203" y="524"/>
                      </a:cubicBezTo>
                      <a:cubicBezTo>
                        <a:pt x="226" y="530"/>
                        <a:pt x="250" y="533"/>
                        <a:pt x="274" y="533"/>
                      </a:cubicBezTo>
                      <a:cubicBezTo>
                        <a:pt x="298" y="533"/>
                        <a:pt x="322" y="530"/>
                        <a:pt x="345" y="524"/>
                      </a:cubicBezTo>
                      <a:cubicBezTo>
                        <a:pt x="381" y="501"/>
                        <a:pt x="429" y="489"/>
                        <a:pt x="465" y="441"/>
                      </a:cubicBezTo>
                      <a:cubicBezTo>
                        <a:pt x="488" y="417"/>
                        <a:pt x="524" y="370"/>
                        <a:pt x="536" y="322"/>
                      </a:cubicBezTo>
                      <a:cubicBezTo>
                        <a:pt x="536" y="286"/>
                        <a:pt x="536" y="239"/>
                        <a:pt x="524" y="191"/>
                      </a:cubicBezTo>
                      <a:cubicBezTo>
                        <a:pt x="512" y="143"/>
                        <a:pt x="488" y="108"/>
                        <a:pt x="453" y="72"/>
                      </a:cubicBezTo>
                      <a:cubicBezTo>
                        <a:pt x="417" y="48"/>
                        <a:pt x="369" y="12"/>
                        <a:pt x="3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7" name="Google Shape;467;p14"/>
                <p:cNvSpPr/>
                <p:nvPr/>
              </p:nvSpPr>
              <p:spPr>
                <a:xfrm>
                  <a:off x="1769467" y="4332287"/>
                  <a:ext cx="17284" cy="18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" h="403" extrusionOk="0">
                      <a:moveTo>
                        <a:pt x="131" y="0"/>
                      </a:moveTo>
                      <a:lnTo>
                        <a:pt x="36" y="48"/>
                      </a:lnTo>
                      <a:cubicBezTo>
                        <a:pt x="12" y="84"/>
                        <a:pt x="0" y="96"/>
                        <a:pt x="0" y="143"/>
                      </a:cubicBezTo>
                      <a:lnTo>
                        <a:pt x="0" y="167"/>
                      </a:lnTo>
                      <a:lnTo>
                        <a:pt x="0" y="238"/>
                      </a:lnTo>
                      <a:lnTo>
                        <a:pt x="0" y="262"/>
                      </a:lnTo>
                      <a:lnTo>
                        <a:pt x="36" y="346"/>
                      </a:lnTo>
                      <a:cubicBezTo>
                        <a:pt x="72" y="381"/>
                        <a:pt x="96" y="393"/>
                        <a:pt x="131" y="393"/>
                      </a:cubicBezTo>
                      <a:cubicBezTo>
                        <a:pt x="143" y="399"/>
                        <a:pt x="161" y="402"/>
                        <a:pt x="181" y="402"/>
                      </a:cubicBezTo>
                      <a:cubicBezTo>
                        <a:pt x="200" y="402"/>
                        <a:pt x="221" y="399"/>
                        <a:pt x="239" y="393"/>
                      </a:cubicBezTo>
                      <a:lnTo>
                        <a:pt x="322" y="346"/>
                      </a:lnTo>
                      <a:cubicBezTo>
                        <a:pt x="358" y="322"/>
                        <a:pt x="370" y="286"/>
                        <a:pt x="370" y="262"/>
                      </a:cubicBezTo>
                      <a:cubicBezTo>
                        <a:pt x="381" y="215"/>
                        <a:pt x="381" y="167"/>
                        <a:pt x="370" y="143"/>
                      </a:cubicBezTo>
                      <a:lnTo>
                        <a:pt x="322" y="48"/>
                      </a:lnTo>
                      <a:cubicBezTo>
                        <a:pt x="298" y="24"/>
                        <a:pt x="262" y="0"/>
                        <a:pt x="23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8" name="Google Shape;468;p14"/>
                <p:cNvSpPr/>
                <p:nvPr/>
              </p:nvSpPr>
              <p:spPr>
                <a:xfrm>
                  <a:off x="1809870" y="4303738"/>
                  <a:ext cx="12442" cy="9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" h="215" extrusionOk="0">
                      <a:moveTo>
                        <a:pt x="143" y="0"/>
                      </a:moveTo>
                      <a:cubicBezTo>
                        <a:pt x="0" y="0"/>
                        <a:pt x="0" y="215"/>
                        <a:pt x="143" y="215"/>
                      </a:cubicBezTo>
                      <a:cubicBezTo>
                        <a:pt x="274" y="215"/>
                        <a:pt x="274" y="0"/>
                        <a:pt x="14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9" name="Google Shape;469;p14"/>
                <p:cNvSpPr/>
                <p:nvPr/>
              </p:nvSpPr>
              <p:spPr>
                <a:xfrm>
                  <a:off x="1819552" y="4264420"/>
                  <a:ext cx="15157" cy="11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251" extrusionOk="0">
                      <a:moveTo>
                        <a:pt x="167" y="0"/>
                      </a:moveTo>
                      <a:cubicBezTo>
                        <a:pt x="1" y="0"/>
                        <a:pt x="1" y="250"/>
                        <a:pt x="167" y="250"/>
                      </a:cubicBezTo>
                      <a:cubicBezTo>
                        <a:pt x="334" y="250"/>
                        <a:pt x="334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0" name="Google Shape;470;p14"/>
                <p:cNvSpPr/>
                <p:nvPr/>
              </p:nvSpPr>
              <p:spPr>
                <a:xfrm>
                  <a:off x="2365785" y="4608095"/>
                  <a:ext cx="21582" cy="19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" h="441" extrusionOk="0">
                      <a:moveTo>
                        <a:pt x="239" y="0"/>
                      </a:moveTo>
                      <a:cubicBezTo>
                        <a:pt x="191" y="0"/>
                        <a:pt x="167" y="12"/>
                        <a:pt x="120" y="24"/>
                      </a:cubicBezTo>
                      <a:cubicBezTo>
                        <a:pt x="96" y="36"/>
                        <a:pt x="60" y="72"/>
                        <a:pt x="48" y="96"/>
                      </a:cubicBezTo>
                      <a:cubicBezTo>
                        <a:pt x="48" y="119"/>
                        <a:pt x="36" y="119"/>
                        <a:pt x="36" y="131"/>
                      </a:cubicBezTo>
                      <a:lnTo>
                        <a:pt x="36" y="143"/>
                      </a:lnTo>
                      <a:cubicBezTo>
                        <a:pt x="13" y="155"/>
                        <a:pt x="13" y="179"/>
                        <a:pt x="13" y="191"/>
                      </a:cubicBezTo>
                      <a:cubicBezTo>
                        <a:pt x="1" y="215"/>
                        <a:pt x="1" y="238"/>
                        <a:pt x="13" y="262"/>
                      </a:cubicBezTo>
                      <a:cubicBezTo>
                        <a:pt x="13" y="298"/>
                        <a:pt x="36" y="310"/>
                        <a:pt x="48" y="334"/>
                      </a:cubicBezTo>
                      <a:cubicBezTo>
                        <a:pt x="60" y="358"/>
                        <a:pt x="60" y="369"/>
                        <a:pt x="72" y="381"/>
                      </a:cubicBezTo>
                      <a:cubicBezTo>
                        <a:pt x="108" y="417"/>
                        <a:pt x="120" y="429"/>
                        <a:pt x="167" y="429"/>
                      </a:cubicBezTo>
                      <a:cubicBezTo>
                        <a:pt x="179" y="429"/>
                        <a:pt x="215" y="429"/>
                        <a:pt x="227" y="441"/>
                      </a:cubicBezTo>
                      <a:lnTo>
                        <a:pt x="275" y="441"/>
                      </a:lnTo>
                      <a:cubicBezTo>
                        <a:pt x="310" y="441"/>
                        <a:pt x="346" y="429"/>
                        <a:pt x="394" y="405"/>
                      </a:cubicBezTo>
                      <a:cubicBezTo>
                        <a:pt x="417" y="393"/>
                        <a:pt x="453" y="369"/>
                        <a:pt x="465" y="334"/>
                      </a:cubicBezTo>
                      <a:cubicBezTo>
                        <a:pt x="477" y="250"/>
                        <a:pt x="477" y="155"/>
                        <a:pt x="429" y="96"/>
                      </a:cubicBezTo>
                      <a:cubicBezTo>
                        <a:pt x="394" y="24"/>
                        <a:pt x="310" y="0"/>
                        <a:pt x="23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1" name="Google Shape;471;p14"/>
                <p:cNvSpPr/>
                <p:nvPr/>
              </p:nvSpPr>
              <p:spPr>
                <a:xfrm>
                  <a:off x="2343706" y="4576288"/>
                  <a:ext cx="18912" cy="14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23" extrusionOk="0">
                      <a:moveTo>
                        <a:pt x="203" y="1"/>
                      </a:moveTo>
                      <a:cubicBezTo>
                        <a:pt x="1" y="1"/>
                        <a:pt x="1" y="322"/>
                        <a:pt x="203" y="322"/>
                      </a:cubicBezTo>
                      <a:cubicBezTo>
                        <a:pt x="417" y="322"/>
                        <a:pt x="417" y="1"/>
                        <a:pt x="2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2" name="Google Shape;472;p14"/>
                <p:cNvSpPr/>
                <p:nvPr/>
              </p:nvSpPr>
              <p:spPr>
                <a:xfrm>
                  <a:off x="2920116" y="4745999"/>
                  <a:ext cx="19953" cy="15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46" extrusionOk="0">
                      <a:moveTo>
                        <a:pt x="226" y="0"/>
                      </a:moveTo>
                      <a:cubicBezTo>
                        <a:pt x="0" y="0"/>
                        <a:pt x="0" y="346"/>
                        <a:pt x="226" y="346"/>
                      </a:cubicBezTo>
                      <a:cubicBezTo>
                        <a:pt x="230" y="346"/>
                        <a:pt x="233" y="346"/>
                        <a:pt x="237" y="346"/>
                      </a:cubicBezTo>
                      <a:cubicBezTo>
                        <a:pt x="441" y="346"/>
                        <a:pt x="437" y="0"/>
                        <a:pt x="22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3" name="Google Shape;473;p14"/>
                <p:cNvSpPr/>
                <p:nvPr/>
              </p:nvSpPr>
              <p:spPr>
                <a:xfrm>
                  <a:off x="2847906" y="4770250"/>
                  <a:ext cx="16198" cy="12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" h="286" extrusionOk="0">
                      <a:moveTo>
                        <a:pt x="179" y="0"/>
                      </a:moveTo>
                      <a:cubicBezTo>
                        <a:pt x="1" y="0"/>
                        <a:pt x="1" y="286"/>
                        <a:pt x="179" y="286"/>
                      </a:cubicBezTo>
                      <a:cubicBezTo>
                        <a:pt x="358" y="286"/>
                        <a:pt x="358" y="0"/>
                        <a:pt x="1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4" name="Google Shape;474;p14"/>
                <p:cNvSpPr/>
                <p:nvPr/>
              </p:nvSpPr>
              <p:spPr>
                <a:xfrm>
                  <a:off x="2837681" y="4697497"/>
                  <a:ext cx="13528" cy="1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" h="311" extrusionOk="0">
                      <a:moveTo>
                        <a:pt x="143" y="1"/>
                      </a:moveTo>
                      <a:cubicBezTo>
                        <a:pt x="120" y="1"/>
                        <a:pt x="96" y="1"/>
                        <a:pt x="84" y="13"/>
                      </a:cubicBezTo>
                      <a:cubicBezTo>
                        <a:pt x="48" y="25"/>
                        <a:pt x="36" y="48"/>
                        <a:pt x="24" y="72"/>
                      </a:cubicBezTo>
                      <a:lnTo>
                        <a:pt x="24" y="84"/>
                      </a:lnTo>
                      <a:cubicBezTo>
                        <a:pt x="24" y="108"/>
                        <a:pt x="1" y="108"/>
                        <a:pt x="1" y="120"/>
                      </a:cubicBezTo>
                      <a:lnTo>
                        <a:pt x="1" y="191"/>
                      </a:lnTo>
                      <a:cubicBezTo>
                        <a:pt x="1" y="203"/>
                        <a:pt x="24" y="203"/>
                        <a:pt x="24" y="227"/>
                      </a:cubicBezTo>
                      <a:lnTo>
                        <a:pt x="24" y="239"/>
                      </a:lnTo>
                      <a:lnTo>
                        <a:pt x="48" y="263"/>
                      </a:lnTo>
                      <a:cubicBezTo>
                        <a:pt x="60" y="287"/>
                        <a:pt x="96" y="298"/>
                        <a:pt x="108" y="310"/>
                      </a:cubicBezTo>
                      <a:lnTo>
                        <a:pt x="155" y="310"/>
                      </a:lnTo>
                      <a:cubicBezTo>
                        <a:pt x="179" y="310"/>
                        <a:pt x="215" y="310"/>
                        <a:pt x="227" y="298"/>
                      </a:cubicBezTo>
                      <a:lnTo>
                        <a:pt x="262" y="263"/>
                      </a:lnTo>
                      <a:cubicBezTo>
                        <a:pt x="274" y="251"/>
                        <a:pt x="286" y="227"/>
                        <a:pt x="298" y="203"/>
                      </a:cubicBezTo>
                      <a:lnTo>
                        <a:pt x="298" y="144"/>
                      </a:lnTo>
                      <a:cubicBezTo>
                        <a:pt x="298" y="108"/>
                        <a:pt x="286" y="84"/>
                        <a:pt x="286" y="72"/>
                      </a:cubicBezTo>
                      <a:cubicBezTo>
                        <a:pt x="274" y="60"/>
                        <a:pt x="274" y="48"/>
                        <a:pt x="239" y="25"/>
                      </a:cubicBezTo>
                      <a:cubicBezTo>
                        <a:pt x="227" y="13"/>
                        <a:pt x="215" y="13"/>
                        <a:pt x="2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1_Quot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4"/>
          <p:cNvSpPr txBox="1">
            <a:spLocks noGrp="1"/>
          </p:cNvSpPr>
          <p:nvPr>
            <p:ph type="title"/>
          </p:nvPr>
        </p:nvSpPr>
        <p:spPr>
          <a:xfrm>
            <a:off x="4285427" y="3239363"/>
            <a:ext cx="4138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4"/>
          <p:cNvSpPr txBox="1">
            <a:spLocks noGrp="1"/>
          </p:cNvSpPr>
          <p:nvPr>
            <p:ph type="subTitle" idx="1"/>
          </p:nvPr>
        </p:nvSpPr>
        <p:spPr>
          <a:xfrm>
            <a:off x="4285503" y="1331438"/>
            <a:ext cx="4138500" cy="1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51" name="Google Shape;451;p14"/>
          <p:cNvGrpSpPr/>
          <p:nvPr/>
        </p:nvGrpSpPr>
        <p:grpSpPr>
          <a:xfrm>
            <a:off x="6048469" y="-2541741"/>
            <a:ext cx="3970011" cy="3864403"/>
            <a:chOff x="6048468" y="-2541741"/>
            <a:chExt cx="3970010" cy="3864403"/>
          </a:xfrm>
        </p:grpSpPr>
        <p:sp>
          <p:nvSpPr>
            <p:cNvPr id="452" name="Google Shape;452;p14"/>
            <p:cNvSpPr/>
            <p:nvPr/>
          </p:nvSpPr>
          <p:spPr>
            <a:xfrm rot="-8557240">
              <a:off x="6147670" y="-1561457"/>
              <a:ext cx="3771606" cy="1602675"/>
            </a:xfrm>
            <a:custGeom>
              <a:avLst/>
              <a:gdLst/>
              <a:ahLst/>
              <a:cxnLst/>
              <a:rect l="l" t="t" r="r" b="b"/>
              <a:pathLst>
                <a:path w="13955" h="5930" extrusionOk="0">
                  <a:moveTo>
                    <a:pt x="3807" y="1"/>
                  </a:moveTo>
                  <a:cubicBezTo>
                    <a:pt x="2322" y="1"/>
                    <a:pt x="749" y="401"/>
                    <a:pt x="1" y="1533"/>
                  </a:cubicBezTo>
                  <a:lnTo>
                    <a:pt x="1" y="5930"/>
                  </a:lnTo>
                  <a:lnTo>
                    <a:pt x="13955" y="5930"/>
                  </a:lnTo>
                  <a:cubicBezTo>
                    <a:pt x="13955" y="5930"/>
                    <a:pt x="13755" y="4520"/>
                    <a:pt x="12582" y="4020"/>
                  </a:cubicBezTo>
                  <a:cubicBezTo>
                    <a:pt x="11410" y="3520"/>
                    <a:pt x="10267" y="3753"/>
                    <a:pt x="9162" y="3252"/>
                  </a:cubicBezTo>
                  <a:cubicBezTo>
                    <a:pt x="8054" y="2755"/>
                    <a:pt x="8075" y="1545"/>
                    <a:pt x="6903" y="704"/>
                  </a:cubicBezTo>
                  <a:cubicBezTo>
                    <a:pt x="6352" y="311"/>
                    <a:pt x="5114" y="1"/>
                    <a:pt x="38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453" name="Google Shape;453;p14"/>
            <p:cNvGrpSpPr/>
            <p:nvPr/>
          </p:nvGrpSpPr>
          <p:grpSpPr>
            <a:xfrm rot="-10285502">
              <a:off x="7781913" y="-3948"/>
              <a:ext cx="1763361" cy="1201866"/>
              <a:chOff x="1176669" y="3655136"/>
              <a:chExt cx="1763400" cy="1201893"/>
            </a:xfrm>
          </p:grpSpPr>
          <p:sp>
            <p:nvSpPr>
              <p:cNvPr id="454" name="Google Shape;454;p14"/>
              <p:cNvSpPr/>
              <p:nvPr/>
            </p:nvSpPr>
            <p:spPr>
              <a:xfrm>
                <a:off x="1306710" y="4248223"/>
                <a:ext cx="31852" cy="3131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92" extrusionOk="0">
                    <a:moveTo>
                      <a:pt x="334" y="1"/>
                    </a:moveTo>
                    <a:cubicBezTo>
                      <a:pt x="299" y="1"/>
                      <a:pt x="251" y="13"/>
                      <a:pt x="203" y="37"/>
                    </a:cubicBezTo>
                    <a:cubicBezTo>
                      <a:pt x="156" y="49"/>
                      <a:pt x="132" y="72"/>
                      <a:pt x="96" y="108"/>
                    </a:cubicBezTo>
                    <a:cubicBezTo>
                      <a:pt x="72" y="132"/>
                      <a:pt x="37" y="180"/>
                      <a:pt x="25" y="215"/>
                    </a:cubicBezTo>
                    <a:cubicBezTo>
                      <a:pt x="13" y="251"/>
                      <a:pt x="1" y="299"/>
                      <a:pt x="1" y="346"/>
                    </a:cubicBezTo>
                    <a:cubicBezTo>
                      <a:pt x="1" y="370"/>
                      <a:pt x="13" y="406"/>
                      <a:pt x="13" y="430"/>
                    </a:cubicBezTo>
                    <a:cubicBezTo>
                      <a:pt x="25" y="489"/>
                      <a:pt x="61" y="537"/>
                      <a:pt x="96" y="584"/>
                    </a:cubicBezTo>
                    <a:cubicBezTo>
                      <a:pt x="132" y="596"/>
                      <a:pt x="144" y="608"/>
                      <a:pt x="180" y="644"/>
                    </a:cubicBezTo>
                    <a:cubicBezTo>
                      <a:pt x="239" y="668"/>
                      <a:pt x="299" y="692"/>
                      <a:pt x="358" y="692"/>
                    </a:cubicBezTo>
                    <a:cubicBezTo>
                      <a:pt x="394" y="692"/>
                      <a:pt x="442" y="668"/>
                      <a:pt x="489" y="656"/>
                    </a:cubicBezTo>
                    <a:cubicBezTo>
                      <a:pt x="537" y="644"/>
                      <a:pt x="561" y="608"/>
                      <a:pt x="596" y="584"/>
                    </a:cubicBezTo>
                    <a:cubicBezTo>
                      <a:pt x="620" y="549"/>
                      <a:pt x="656" y="513"/>
                      <a:pt x="668" y="477"/>
                    </a:cubicBezTo>
                    <a:cubicBezTo>
                      <a:pt x="680" y="430"/>
                      <a:pt x="703" y="394"/>
                      <a:pt x="703" y="346"/>
                    </a:cubicBezTo>
                    <a:cubicBezTo>
                      <a:pt x="680" y="311"/>
                      <a:pt x="680" y="287"/>
                      <a:pt x="680" y="251"/>
                    </a:cubicBezTo>
                    <a:cubicBezTo>
                      <a:pt x="668" y="191"/>
                      <a:pt x="644" y="156"/>
                      <a:pt x="596" y="108"/>
                    </a:cubicBezTo>
                    <a:cubicBezTo>
                      <a:pt x="561" y="96"/>
                      <a:pt x="549" y="72"/>
                      <a:pt x="513" y="49"/>
                    </a:cubicBezTo>
                    <a:cubicBezTo>
                      <a:pt x="453" y="13"/>
                      <a:pt x="406" y="1"/>
                      <a:pt x="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55" name="Google Shape;455;p14"/>
              <p:cNvSpPr/>
              <p:nvPr/>
            </p:nvSpPr>
            <p:spPr>
              <a:xfrm>
                <a:off x="1290015" y="4302652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8" y="322"/>
                      <a:pt x="418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456" name="Google Shape;456;p14"/>
              <p:cNvSpPr/>
              <p:nvPr/>
            </p:nvSpPr>
            <p:spPr>
              <a:xfrm>
                <a:off x="1246399" y="4270347"/>
                <a:ext cx="20496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77" extrusionOk="0">
                    <a:moveTo>
                      <a:pt x="215" y="0"/>
                    </a:moveTo>
                    <a:cubicBezTo>
                      <a:pt x="167" y="0"/>
                      <a:pt x="155" y="24"/>
                      <a:pt x="120" y="36"/>
                    </a:cubicBezTo>
                    <a:cubicBezTo>
                      <a:pt x="108" y="48"/>
                      <a:pt x="96" y="60"/>
                      <a:pt x="84" y="60"/>
                    </a:cubicBezTo>
                    <a:lnTo>
                      <a:pt x="60" y="83"/>
                    </a:lnTo>
                    <a:cubicBezTo>
                      <a:pt x="48" y="95"/>
                      <a:pt x="48" y="107"/>
                      <a:pt x="36" y="119"/>
                    </a:cubicBezTo>
                    <a:cubicBezTo>
                      <a:pt x="36" y="143"/>
                      <a:pt x="24" y="155"/>
                      <a:pt x="24" y="167"/>
                    </a:cubicBezTo>
                    <a:cubicBezTo>
                      <a:pt x="24" y="179"/>
                      <a:pt x="0" y="214"/>
                      <a:pt x="24" y="226"/>
                    </a:cubicBezTo>
                    <a:cubicBezTo>
                      <a:pt x="24" y="238"/>
                      <a:pt x="24" y="274"/>
                      <a:pt x="36" y="286"/>
                    </a:cubicBezTo>
                    <a:lnTo>
                      <a:pt x="36" y="298"/>
                    </a:lnTo>
                    <a:cubicBezTo>
                      <a:pt x="36" y="322"/>
                      <a:pt x="48" y="334"/>
                      <a:pt x="48" y="345"/>
                    </a:cubicBezTo>
                    <a:cubicBezTo>
                      <a:pt x="60" y="357"/>
                      <a:pt x="84" y="393"/>
                      <a:pt x="96" y="405"/>
                    </a:cubicBezTo>
                    <a:cubicBezTo>
                      <a:pt x="108" y="417"/>
                      <a:pt x="120" y="441"/>
                      <a:pt x="155" y="453"/>
                    </a:cubicBezTo>
                    <a:cubicBezTo>
                      <a:pt x="179" y="464"/>
                      <a:pt x="203" y="464"/>
                      <a:pt x="227" y="476"/>
                    </a:cubicBezTo>
                    <a:lnTo>
                      <a:pt x="298" y="476"/>
                    </a:lnTo>
                    <a:cubicBezTo>
                      <a:pt x="322" y="476"/>
                      <a:pt x="334" y="464"/>
                      <a:pt x="346" y="464"/>
                    </a:cubicBezTo>
                    <a:cubicBezTo>
                      <a:pt x="381" y="453"/>
                      <a:pt x="393" y="441"/>
                      <a:pt x="405" y="417"/>
                    </a:cubicBezTo>
                    <a:cubicBezTo>
                      <a:pt x="417" y="405"/>
                      <a:pt x="417" y="393"/>
                      <a:pt x="441" y="381"/>
                    </a:cubicBezTo>
                    <a:cubicBezTo>
                      <a:pt x="453" y="345"/>
                      <a:pt x="453" y="334"/>
                      <a:pt x="453" y="298"/>
                    </a:cubicBezTo>
                    <a:cubicBezTo>
                      <a:pt x="429" y="274"/>
                      <a:pt x="429" y="238"/>
                      <a:pt x="429" y="226"/>
                    </a:cubicBezTo>
                    <a:cubicBezTo>
                      <a:pt x="429" y="214"/>
                      <a:pt x="405" y="203"/>
                      <a:pt x="393" y="179"/>
                    </a:cubicBezTo>
                    <a:cubicBezTo>
                      <a:pt x="393" y="167"/>
                      <a:pt x="381" y="155"/>
                      <a:pt x="381" y="143"/>
                    </a:cubicBezTo>
                    <a:lnTo>
                      <a:pt x="381" y="119"/>
                    </a:lnTo>
                    <a:cubicBezTo>
                      <a:pt x="381" y="107"/>
                      <a:pt x="381" y="107"/>
                      <a:pt x="358" y="83"/>
                    </a:cubicBezTo>
                    <a:cubicBezTo>
                      <a:pt x="346" y="48"/>
                      <a:pt x="298" y="24"/>
                      <a:pt x="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grpSp>
            <p:nvGrpSpPr>
              <p:cNvPr id="457" name="Google Shape;457;p14"/>
              <p:cNvGrpSpPr/>
              <p:nvPr/>
            </p:nvGrpSpPr>
            <p:grpSpPr>
              <a:xfrm>
                <a:off x="1176669" y="3655136"/>
                <a:ext cx="1763400" cy="1201893"/>
                <a:chOff x="1176669" y="3655136"/>
                <a:chExt cx="1763400" cy="1201893"/>
              </a:xfrm>
            </p:grpSpPr>
            <p:sp>
              <p:nvSpPr>
                <p:cNvPr id="458" name="Google Shape;458;p14"/>
                <p:cNvSpPr/>
                <p:nvPr/>
              </p:nvSpPr>
              <p:spPr>
                <a:xfrm>
                  <a:off x="2486451" y="4754596"/>
                  <a:ext cx="24297" cy="18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" h="418" extrusionOk="0">
                      <a:moveTo>
                        <a:pt x="263" y="1"/>
                      </a:moveTo>
                      <a:cubicBezTo>
                        <a:pt x="1" y="1"/>
                        <a:pt x="1" y="418"/>
                        <a:pt x="263" y="418"/>
                      </a:cubicBezTo>
                      <a:cubicBezTo>
                        <a:pt x="536" y="418"/>
                        <a:pt x="536" y="1"/>
                        <a:pt x="26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59" name="Google Shape;459;p14"/>
                <p:cNvSpPr/>
                <p:nvPr/>
              </p:nvSpPr>
              <p:spPr>
                <a:xfrm>
                  <a:off x="2337779" y="4837573"/>
                  <a:ext cx="19998" cy="19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2" h="430" extrusionOk="0">
                      <a:moveTo>
                        <a:pt x="215" y="0"/>
                      </a:moveTo>
                      <a:cubicBezTo>
                        <a:pt x="191" y="0"/>
                        <a:pt x="155" y="0"/>
                        <a:pt x="132" y="12"/>
                      </a:cubicBezTo>
                      <a:cubicBezTo>
                        <a:pt x="96" y="24"/>
                        <a:pt x="84" y="36"/>
                        <a:pt x="60" y="60"/>
                      </a:cubicBezTo>
                      <a:cubicBezTo>
                        <a:pt x="36" y="72"/>
                        <a:pt x="24" y="96"/>
                        <a:pt x="12" y="131"/>
                      </a:cubicBezTo>
                      <a:cubicBezTo>
                        <a:pt x="1" y="155"/>
                        <a:pt x="1" y="191"/>
                        <a:pt x="1" y="215"/>
                      </a:cubicBezTo>
                      <a:cubicBezTo>
                        <a:pt x="1" y="239"/>
                        <a:pt x="1" y="262"/>
                        <a:pt x="12" y="274"/>
                      </a:cubicBezTo>
                      <a:cubicBezTo>
                        <a:pt x="24" y="310"/>
                        <a:pt x="36" y="358"/>
                        <a:pt x="72" y="369"/>
                      </a:cubicBezTo>
                      <a:cubicBezTo>
                        <a:pt x="84" y="381"/>
                        <a:pt x="96" y="393"/>
                        <a:pt x="120" y="393"/>
                      </a:cubicBezTo>
                      <a:cubicBezTo>
                        <a:pt x="143" y="417"/>
                        <a:pt x="191" y="429"/>
                        <a:pt x="215" y="429"/>
                      </a:cubicBezTo>
                      <a:cubicBezTo>
                        <a:pt x="251" y="429"/>
                        <a:pt x="274" y="429"/>
                        <a:pt x="310" y="417"/>
                      </a:cubicBezTo>
                      <a:cubicBezTo>
                        <a:pt x="334" y="393"/>
                        <a:pt x="358" y="381"/>
                        <a:pt x="382" y="369"/>
                      </a:cubicBezTo>
                      <a:cubicBezTo>
                        <a:pt x="393" y="358"/>
                        <a:pt x="417" y="322"/>
                        <a:pt x="429" y="298"/>
                      </a:cubicBezTo>
                      <a:cubicBezTo>
                        <a:pt x="441" y="262"/>
                        <a:pt x="441" y="239"/>
                        <a:pt x="441" y="203"/>
                      </a:cubicBezTo>
                      <a:cubicBezTo>
                        <a:pt x="441" y="191"/>
                        <a:pt x="441" y="179"/>
                        <a:pt x="429" y="143"/>
                      </a:cubicBezTo>
                      <a:cubicBezTo>
                        <a:pt x="417" y="119"/>
                        <a:pt x="393" y="72"/>
                        <a:pt x="370" y="60"/>
                      </a:cubicBezTo>
                      <a:cubicBezTo>
                        <a:pt x="358" y="36"/>
                        <a:pt x="334" y="24"/>
                        <a:pt x="322" y="24"/>
                      </a:cubicBezTo>
                      <a:cubicBezTo>
                        <a:pt x="298" y="12"/>
                        <a:pt x="251" y="0"/>
                        <a:pt x="21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0" name="Google Shape;460;p14"/>
                <p:cNvSpPr/>
                <p:nvPr/>
              </p:nvSpPr>
              <p:spPr>
                <a:xfrm>
                  <a:off x="1176669" y="3697430"/>
                  <a:ext cx="32350" cy="32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715" extrusionOk="0">
                      <a:moveTo>
                        <a:pt x="358" y="0"/>
                      </a:moveTo>
                      <a:cubicBezTo>
                        <a:pt x="310" y="0"/>
                        <a:pt x="262" y="24"/>
                        <a:pt x="215" y="36"/>
                      </a:cubicBezTo>
                      <a:cubicBezTo>
                        <a:pt x="179" y="48"/>
                        <a:pt x="131" y="83"/>
                        <a:pt x="108" y="107"/>
                      </a:cubicBezTo>
                      <a:cubicBezTo>
                        <a:pt x="72" y="143"/>
                        <a:pt x="48" y="179"/>
                        <a:pt x="24" y="226"/>
                      </a:cubicBezTo>
                      <a:cubicBezTo>
                        <a:pt x="0" y="274"/>
                        <a:pt x="0" y="322"/>
                        <a:pt x="0" y="357"/>
                      </a:cubicBezTo>
                      <a:cubicBezTo>
                        <a:pt x="0" y="393"/>
                        <a:pt x="12" y="417"/>
                        <a:pt x="12" y="453"/>
                      </a:cubicBezTo>
                      <a:cubicBezTo>
                        <a:pt x="24" y="512"/>
                        <a:pt x="60" y="572"/>
                        <a:pt x="108" y="619"/>
                      </a:cubicBezTo>
                      <a:cubicBezTo>
                        <a:pt x="131" y="631"/>
                        <a:pt x="143" y="643"/>
                        <a:pt x="179" y="679"/>
                      </a:cubicBezTo>
                      <a:cubicBezTo>
                        <a:pt x="238" y="703"/>
                        <a:pt x="298" y="715"/>
                        <a:pt x="358" y="715"/>
                      </a:cubicBezTo>
                      <a:cubicBezTo>
                        <a:pt x="405" y="715"/>
                        <a:pt x="441" y="703"/>
                        <a:pt x="489" y="691"/>
                      </a:cubicBezTo>
                      <a:cubicBezTo>
                        <a:pt x="536" y="667"/>
                        <a:pt x="584" y="643"/>
                        <a:pt x="608" y="607"/>
                      </a:cubicBezTo>
                      <a:cubicBezTo>
                        <a:pt x="643" y="584"/>
                        <a:pt x="667" y="536"/>
                        <a:pt x="679" y="500"/>
                      </a:cubicBezTo>
                      <a:cubicBezTo>
                        <a:pt x="715" y="453"/>
                        <a:pt x="715" y="405"/>
                        <a:pt x="715" y="357"/>
                      </a:cubicBezTo>
                      <a:cubicBezTo>
                        <a:pt x="715" y="334"/>
                        <a:pt x="703" y="298"/>
                        <a:pt x="703" y="274"/>
                      </a:cubicBezTo>
                      <a:cubicBezTo>
                        <a:pt x="679" y="214"/>
                        <a:pt x="655" y="155"/>
                        <a:pt x="608" y="107"/>
                      </a:cubicBezTo>
                      <a:cubicBezTo>
                        <a:pt x="572" y="95"/>
                        <a:pt x="560" y="72"/>
                        <a:pt x="536" y="48"/>
                      </a:cubicBezTo>
                      <a:cubicBezTo>
                        <a:pt x="477" y="12"/>
                        <a:pt x="417" y="0"/>
                        <a:pt x="35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1" name="Google Shape;461;p14"/>
                <p:cNvSpPr/>
                <p:nvPr/>
              </p:nvSpPr>
              <p:spPr>
                <a:xfrm>
                  <a:off x="1225126" y="3679649"/>
                  <a:ext cx="16741" cy="12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" h="275" extrusionOk="0">
                      <a:moveTo>
                        <a:pt x="191" y="0"/>
                      </a:moveTo>
                      <a:cubicBezTo>
                        <a:pt x="1" y="0"/>
                        <a:pt x="1" y="274"/>
                        <a:pt x="191" y="274"/>
                      </a:cubicBezTo>
                      <a:cubicBezTo>
                        <a:pt x="370" y="274"/>
                        <a:pt x="37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2" name="Google Shape;462;p14"/>
                <p:cNvSpPr/>
                <p:nvPr/>
              </p:nvSpPr>
              <p:spPr>
                <a:xfrm>
                  <a:off x="1183401" y="3655136"/>
                  <a:ext cx="13528" cy="1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" h="239" extrusionOk="0">
                      <a:moveTo>
                        <a:pt x="155" y="0"/>
                      </a:moveTo>
                      <a:cubicBezTo>
                        <a:pt x="1" y="0"/>
                        <a:pt x="1" y="238"/>
                        <a:pt x="155" y="238"/>
                      </a:cubicBezTo>
                      <a:cubicBezTo>
                        <a:pt x="298" y="238"/>
                        <a:pt x="298" y="0"/>
                        <a:pt x="1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3" name="Google Shape;463;p14"/>
                <p:cNvSpPr/>
                <p:nvPr/>
              </p:nvSpPr>
              <p:spPr>
                <a:xfrm>
                  <a:off x="1365980" y="4130272"/>
                  <a:ext cx="24840" cy="21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477" extrusionOk="0">
                      <a:moveTo>
                        <a:pt x="251" y="1"/>
                      </a:moveTo>
                      <a:cubicBezTo>
                        <a:pt x="203" y="1"/>
                        <a:pt x="167" y="24"/>
                        <a:pt x="120" y="36"/>
                      </a:cubicBezTo>
                      <a:cubicBezTo>
                        <a:pt x="72" y="60"/>
                        <a:pt x="48" y="96"/>
                        <a:pt x="24" y="120"/>
                      </a:cubicBezTo>
                      <a:lnTo>
                        <a:pt x="24" y="143"/>
                      </a:lnTo>
                      <a:cubicBezTo>
                        <a:pt x="13" y="167"/>
                        <a:pt x="1" y="215"/>
                        <a:pt x="1" y="239"/>
                      </a:cubicBezTo>
                      <a:cubicBezTo>
                        <a:pt x="1" y="274"/>
                        <a:pt x="1" y="298"/>
                        <a:pt x="13" y="322"/>
                      </a:cubicBezTo>
                      <a:cubicBezTo>
                        <a:pt x="13" y="334"/>
                        <a:pt x="13" y="334"/>
                        <a:pt x="24" y="346"/>
                      </a:cubicBezTo>
                      <a:lnTo>
                        <a:pt x="24" y="358"/>
                      </a:lnTo>
                      <a:cubicBezTo>
                        <a:pt x="60" y="405"/>
                        <a:pt x="84" y="441"/>
                        <a:pt x="120" y="453"/>
                      </a:cubicBezTo>
                      <a:cubicBezTo>
                        <a:pt x="167" y="477"/>
                        <a:pt x="203" y="477"/>
                        <a:pt x="251" y="477"/>
                      </a:cubicBezTo>
                      <a:lnTo>
                        <a:pt x="298" y="477"/>
                      </a:lnTo>
                      <a:cubicBezTo>
                        <a:pt x="322" y="477"/>
                        <a:pt x="358" y="477"/>
                        <a:pt x="405" y="465"/>
                      </a:cubicBezTo>
                      <a:cubicBezTo>
                        <a:pt x="429" y="453"/>
                        <a:pt x="465" y="441"/>
                        <a:pt x="477" y="417"/>
                      </a:cubicBezTo>
                      <a:cubicBezTo>
                        <a:pt x="501" y="393"/>
                        <a:pt x="525" y="382"/>
                        <a:pt x="525" y="346"/>
                      </a:cubicBezTo>
                      <a:cubicBezTo>
                        <a:pt x="536" y="322"/>
                        <a:pt x="548" y="286"/>
                        <a:pt x="536" y="239"/>
                      </a:cubicBezTo>
                      <a:lnTo>
                        <a:pt x="536" y="179"/>
                      </a:lnTo>
                      <a:cubicBezTo>
                        <a:pt x="525" y="143"/>
                        <a:pt x="501" y="108"/>
                        <a:pt x="477" y="84"/>
                      </a:cubicBezTo>
                      <a:lnTo>
                        <a:pt x="429" y="36"/>
                      </a:lnTo>
                      <a:cubicBezTo>
                        <a:pt x="382" y="1"/>
                        <a:pt x="358" y="1"/>
                        <a:pt x="29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4" name="Google Shape;464;p14"/>
                <p:cNvSpPr/>
                <p:nvPr/>
              </p:nvSpPr>
              <p:spPr>
                <a:xfrm>
                  <a:off x="1314809" y="4131357"/>
                  <a:ext cx="18912" cy="14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22" extrusionOk="0">
                      <a:moveTo>
                        <a:pt x="203" y="0"/>
                      </a:moveTo>
                      <a:cubicBezTo>
                        <a:pt x="1" y="0"/>
                        <a:pt x="1" y="322"/>
                        <a:pt x="203" y="322"/>
                      </a:cubicBezTo>
                      <a:cubicBezTo>
                        <a:pt x="417" y="322"/>
                        <a:pt x="417" y="0"/>
                        <a:pt x="2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5" name="Google Shape;465;p14"/>
                <p:cNvSpPr/>
                <p:nvPr/>
              </p:nvSpPr>
              <p:spPr>
                <a:xfrm>
                  <a:off x="1334761" y="4061320"/>
                  <a:ext cx="17781" cy="13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299" extrusionOk="0">
                      <a:moveTo>
                        <a:pt x="203" y="1"/>
                      </a:moveTo>
                      <a:cubicBezTo>
                        <a:pt x="0" y="1"/>
                        <a:pt x="0" y="298"/>
                        <a:pt x="203" y="298"/>
                      </a:cubicBezTo>
                      <a:cubicBezTo>
                        <a:pt x="381" y="298"/>
                        <a:pt x="393" y="1"/>
                        <a:pt x="2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6" name="Google Shape;466;p14"/>
                <p:cNvSpPr/>
                <p:nvPr/>
              </p:nvSpPr>
              <p:spPr>
                <a:xfrm>
                  <a:off x="1805572" y="4366220"/>
                  <a:ext cx="24251" cy="24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" h="534" extrusionOk="0">
                      <a:moveTo>
                        <a:pt x="214" y="0"/>
                      </a:moveTo>
                      <a:cubicBezTo>
                        <a:pt x="179" y="0"/>
                        <a:pt x="167" y="0"/>
                        <a:pt x="155" y="12"/>
                      </a:cubicBezTo>
                      <a:cubicBezTo>
                        <a:pt x="131" y="12"/>
                        <a:pt x="131" y="24"/>
                        <a:pt x="119" y="24"/>
                      </a:cubicBezTo>
                      <a:lnTo>
                        <a:pt x="72" y="72"/>
                      </a:lnTo>
                      <a:cubicBezTo>
                        <a:pt x="60" y="84"/>
                        <a:pt x="48" y="108"/>
                        <a:pt x="48" y="120"/>
                      </a:cubicBezTo>
                      <a:cubicBezTo>
                        <a:pt x="24" y="131"/>
                        <a:pt x="24" y="167"/>
                        <a:pt x="12" y="179"/>
                      </a:cubicBezTo>
                      <a:cubicBezTo>
                        <a:pt x="0" y="203"/>
                        <a:pt x="0" y="250"/>
                        <a:pt x="12" y="286"/>
                      </a:cubicBezTo>
                      <a:lnTo>
                        <a:pt x="12" y="310"/>
                      </a:lnTo>
                      <a:lnTo>
                        <a:pt x="12" y="322"/>
                      </a:lnTo>
                      <a:cubicBezTo>
                        <a:pt x="24" y="370"/>
                        <a:pt x="48" y="417"/>
                        <a:pt x="84" y="441"/>
                      </a:cubicBezTo>
                      <a:cubicBezTo>
                        <a:pt x="119" y="477"/>
                        <a:pt x="167" y="501"/>
                        <a:pt x="203" y="524"/>
                      </a:cubicBezTo>
                      <a:cubicBezTo>
                        <a:pt x="226" y="530"/>
                        <a:pt x="250" y="533"/>
                        <a:pt x="274" y="533"/>
                      </a:cubicBezTo>
                      <a:cubicBezTo>
                        <a:pt x="298" y="533"/>
                        <a:pt x="322" y="530"/>
                        <a:pt x="345" y="524"/>
                      </a:cubicBezTo>
                      <a:cubicBezTo>
                        <a:pt x="381" y="501"/>
                        <a:pt x="429" y="489"/>
                        <a:pt x="465" y="441"/>
                      </a:cubicBezTo>
                      <a:cubicBezTo>
                        <a:pt x="488" y="417"/>
                        <a:pt x="524" y="370"/>
                        <a:pt x="536" y="322"/>
                      </a:cubicBezTo>
                      <a:cubicBezTo>
                        <a:pt x="536" y="286"/>
                        <a:pt x="536" y="239"/>
                        <a:pt x="524" y="191"/>
                      </a:cubicBezTo>
                      <a:cubicBezTo>
                        <a:pt x="512" y="143"/>
                        <a:pt x="488" y="108"/>
                        <a:pt x="453" y="72"/>
                      </a:cubicBezTo>
                      <a:cubicBezTo>
                        <a:pt x="417" y="48"/>
                        <a:pt x="369" y="12"/>
                        <a:pt x="3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7" name="Google Shape;467;p14"/>
                <p:cNvSpPr/>
                <p:nvPr/>
              </p:nvSpPr>
              <p:spPr>
                <a:xfrm>
                  <a:off x="1769467" y="4332287"/>
                  <a:ext cx="17284" cy="18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" h="403" extrusionOk="0">
                      <a:moveTo>
                        <a:pt x="131" y="0"/>
                      </a:moveTo>
                      <a:lnTo>
                        <a:pt x="36" y="48"/>
                      </a:lnTo>
                      <a:cubicBezTo>
                        <a:pt x="12" y="84"/>
                        <a:pt x="0" y="96"/>
                        <a:pt x="0" y="143"/>
                      </a:cubicBezTo>
                      <a:lnTo>
                        <a:pt x="0" y="167"/>
                      </a:lnTo>
                      <a:lnTo>
                        <a:pt x="0" y="238"/>
                      </a:lnTo>
                      <a:lnTo>
                        <a:pt x="0" y="262"/>
                      </a:lnTo>
                      <a:lnTo>
                        <a:pt x="36" y="346"/>
                      </a:lnTo>
                      <a:cubicBezTo>
                        <a:pt x="72" y="381"/>
                        <a:pt x="96" y="393"/>
                        <a:pt x="131" y="393"/>
                      </a:cubicBezTo>
                      <a:cubicBezTo>
                        <a:pt x="143" y="399"/>
                        <a:pt x="161" y="402"/>
                        <a:pt x="181" y="402"/>
                      </a:cubicBezTo>
                      <a:cubicBezTo>
                        <a:pt x="200" y="402"/>
                        <a:pt x="221" y="399"/>
                        <a:pt x="239" y="393"/>
                      </a:cubicBezTo>
                      <a:lnTo>
                        <a:pt x="322" y="346"/>
                      </a:lnTo>
                      <a:cubicBezTo>
                        <a:pt x="358" y="322"/>
                        <a:pt x="370" y="286"/>
                        <a:pt x="370" y="262"/>
                      </a:cubicBezTo>
                      <a:cubicBezTo>
                        <a:pt x="381" y="215"/>
                        <a:pt x="381" y="167"/>
                        <a:pt x="370" y="143"/>
                      </a:cubicBezTo>
                      <a:lnTo>
                        <a:pt x="322" y="48"/>
                      </a:lnTo>
                      <a:cubicBezTo>
                        <a:pt x="298" y="24"/>
                        <a:pt x="262" y="0"/>
                        <a:pt x="23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8" name="Google Shape;468;p14"/>
                <p:cNvSpPr/>
                <p:nvPr/>
              </p:nvSpPr>
              <p:spPr>
                <a:xfrm>
                  <a:off x="1809870" y="4303738"/>
                  <a:ext cx="12442" cy="9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" h="215" extrusionOk="0">
                      <a:moveTo>
                        <a:pt x="143" y="0"/>
                      </a:moveTo>
                      <a:cubicBezTo>
                        <a:pt x="0" y="0"/>
                        <a:pt x="0" y="215"/>
                        <a:pt x="143" y="215"/>
                      </a:cubicBezTo>
                      <a:cubicBezTo>
                        <a:pt x="274" y="215"/>
                        <a:pt x="274" y="0"/>
                        <a:pt x="14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69" name="Google Shape;469;p14"/>
                <p:cNvSpPr/>
                <p:nvPr/>
              </p:nvSpPr>
              <p:spPr>
                <a:xfrm>
                  <a:off x="1819552" y="4264420"/>
                  <a:ext cx="15157" cy="11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251" extrusionOk="0">
                      <a:moveTo>
                        <a:pt x="167" y="0"/>
                      </a:moveTo>
                      <a:cubicBezTo>
                        <a:pt x="1" y="0"/>
                        <a:pt x="1" y="250"/>
                        <a:pt x="167" y="250"/>
                      </a:cubicBezTo>
                      <a:cubicBezTo>
                        <a:pt x="334" y="250"/>
                        <a:pt x="334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0" name="Google Shape;470;p14"/>
                <p:cNvSpPr/>
                <p:nvPr/>
              </p:nvSpPr>
              <p:spPr>
                <a:xfrm>
                  <a:off x="2365785" y="4608095"/>
                  <a:ext cx="21582" cy="19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" h="441" extrusionOk="0">
                      <a:moveTo>
                        <a:pt x="239" y="0"/>
                      </a:moveTo>
                      <a:cubicBezTo>
                        <a:pt x="191" y="0"/>
                        <a:pt x="167" y="12"/>
                        <a:pt x="120" y="24"/>
                      </a:cubicBezTo>
                      <a:cubicBezTo>
                        <a:pt x="96" y="36"/>
                        <a:pt x="60" y="72"/>
                        <a:pt x="48" y="96"/>
                      </a:cubicBezTo>
                      <a:cubicBezTo>
                        <a:pt x="48" y="119"/>
                        <a:pt x="36" y="119"/>
                        <a:pt x="36" y="131"/>
                      </a:cubicBezTo>
                      <a:lnTo>
                        <a:pt x="36" y="143"/>
                      </a:lnTo>
                      <a:cubicBezTo>
                        <a:pt x="13" y="155"/>
                        <a:pt x="13" y="179"/>
                        <a:pt x="13" y="191"/>
                      </a:cubicBezTo>
                      <a:cubicBezTo>
                        <a:pt x="1" y="215"/>
                        <a:pt x="1" y="238"/>
                        <a:pt x="13" y="262"/>
                      </a:cubicBezTo>
                      <a:cubicBezTo>
                        <a:pt x="13" y="298"/>
                        <a:pt x="36" y="310"/>
                        <a:pt x="48" y="334"/>
                      </a:cubicBezTo>
                      <a:cubicBezTo>
                        <a:pt x="60" y="358"/>
                        <a:pt x="60" y="369"/>
                        <a:pt x="72" y="381"/>
                      </a:cubicBezTo>
                      <a:cubicBezTo>
                        <a:pt x="108" y="417"/>
                        <a:pt x="120" y="429"/>
                        <a:pt x="167" y="429"/>
                      </a:cubicBezTo>
                      <a:cubicBezTo>
                        <a:pt x="179" y="429"/>
                        <a:pt x="215" y="429"/>
                        <a:pt x="227" y="441"/>
                      </a:cubicBezTo>
                      <a:lnTo>
                        <a:pt x="275" y="441"/>
                      </a:lnTo>
                      <a:cubicBezTo>
                        <a:pt x="310" y="441"/>
                        <a:pt x="346" y="429"/>
                        <a:pt x="394" y="405"/>
                      </a:cubicBezTo>
                      <a:cubicBezTo>
                        <a:pt x="417" y="393"/>
                        <a:pt x="453" y="369"/>
                        <a:pt x="465" y="334"/>
                      </a:cubicBezTo>
                      <a:cubicBezTo>
                        <a:pt x="477" y="250"/>
                        <a:pt x="477" y="155"/>
                        <a:pt x="429" y="96"/>
                      </a:cubicBezTo>
                      <a:cubicBezTo>
                        <a:pt x="394" y="24"/>
                        <a:pt x="310" y="0"/>
                        <a:pt x="23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1" name="Google Shape;471;p14"/>
                <p:cNvSpPr/>
                <p:nvPr/>
              </p:nvSpPr>
              <p:spPr>
                <a:xfrm>
                  <a:off x="2343706" y="4576288"/>
                  <a:ext cx="18912" cy="14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23" extrusionOk="0">
                      <a:moveTo>
                        <a:pt x="203" y="1"/>
                      </a:moveTo>
                      <a:cubicBezTo>
                        <a:pt x="1" y="1"/>
                        <a:pt x="1" y="322"/>
                        <a:pt x="203" y="322"/>
                      </a:cubicBezTo>
                      <a:cubicBezTo>
                        <a:pt x="417" y="322"/>
                        <a:pt x="417" y="1"/>
                        <a:pt x="2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2" name="Google Shape;472;p14"/>
                <p:cNvSpPr/>
                <p:nvPr/>
              </p:nvSpPr>
              <p:spPr>
                <a:xfrm>
                  <a:off x="2920116" y="4745999"/>
                  <a:ext cx="19953" cy="15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46" extrusionOk="0">
                      <a:moveTo>
                        <a:pt x="226" y="0"/>
                      </a:moveTo>
                      <a:cubicBezTo>
                        <a:pt x="0" y="0"/>
                        <a:pt x="0" y="346"/>
                        <a:pt x="226" y="346"/>
                      </a:cubicBezTo>
                      <a:cubicBezTo>
                        <a:pt x="230" y="346"/>
                        <a:pt x="233" y="346"/>
                        <a:pt x="237" y="346"/>
                      </a:cubicBezTo>
                      <a:cubicBezTo>
                        <a:pt x="441" y="346"/>
                        <a:pt x="437" y="0"/>
                        <a:pt x="22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3" name="Google Shape;473;p14"/>
                <p:cNvSpPr/>
                <p:nvPr/>
              </p:nvSpPr>
              <p:spPr>
                <a:xfrm>
                  <a:off x="2847906" y="4770250"/>
                  <a:ext cx="16198" cy="12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" h="286" extrusionOk="0">
                      <a:moveTo>
                        <a:pt x="179" y="0"/>
                      </a:moveTo>
                      <a:cubicBezTo>
                        <a:pt x="1" y="0"/>
                        <a:pt x="1" y="286"/>
                        <a:pt x="179" y="286"/>
                      </a:cubicBezTo>
                      <a:cubicBezTo>
                        <a:pt x="358" y="286"/>
                        <a:pt x="358" y="0"/>
                        <a:pt x="1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  <p:sp>
              <p:nvSpPr>
                <p:cNvPr id="474" name="Google Shape;474;p14"/>
                <p:cNvSpPr/>
                <p:nvPr/>
              </p:nvSpPr>
              <p:spPr>
                <a:xfrm>
                  <a:off x="2837681" y="4697497"/>
                  <a:ext cx="13528" cy="1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" h="311" extrusionOk="0">
                      <a:moveTo>
                        <a:pt x="143" y="1"/>
                      </a:moveTo>
                      <a:cubicBezTo>
                        <a:pt x="120" y="1"/>
                        <a:pt x="96" y="1"/>
                        <a:pt x="84" y="13"/>
                      </a:cubicBezTo>
                      <a:cubicBezTo>
                        <a:pt x="48" y="25"/>
                        <a:pt x="36" y="48"/>
                        <a:pt x="24" y="72"/>
                      </a:cubicBezTo>
                      <a:lnTo>
                        <a:pt x="24" y="84"/>
                      </a:lnTo>
                      <a:cubicBezTo>
                        <a:pt x="24" y="108"/>
                        <a:pt x="1" y="108"/>
                        <a:pt x="1" y="120"/>
                      </a:cubicBezTo>
                      <a:lnTo>
                        <a:pt x="1" y="191"/>
                      </a:lnTo>
                      <a:cubicBezTo>
                        <a:pt x="1" y="203"/>
                        <a:pt x="24" y="203"/>
                        <a:pt x="24" y="227"/>
                      </a:cubicBezTo>
                      <a:lnTo>
                        <a:pt x="24" y="239"/>
                      </a:lnTo>
                      <a:lnTo>
                        <a:pt x="48" y="263"/>
                      </a:lnTo>
                      <a:cubicBezTo>
                        <a:pt x="60" y="287"/>
                        <a:pt x="96" y="298"/>
                        <a:pt x="108" y="310"/>
                      </a:cubicBezTo>
                      <a:lnTo>
                        <a:pt x="155" y="310"/>
                      </a:lnTo>
                      <a:cubicBezTo>
                        <a:pt x="179" y="310"/>
                        <a:pt x="215" y="310"/>
                        <a:pt x="227" y="298"/>
                      </a:cubicBezTo>
                      <a:lnTo>
                        <a:pt x="262" y="263"/>
                      </a:lnTo>
                      <a:cubicBezTo>
                        <a:pt x="274" y="251"/>
                        <a:pt x="286" y="227"/>
                        <a:pt x="298" y="203"/>
                      </a:cubicBezTo>
                      <a:lnTo>
                        <a:pt x="298" y="144"/>
                      </a:lnTo>
                      <a:cubicBezTo>
                        <a:pt x="298" y="108"/>
                        <a:pt x="286" y="84"/>
                        <a:pt x="286" y="72"/>
                      </a:cubicBezTo>
                      <a:cubicBezTo>
                        <a:pt x="274" y="60"/>
                        <a:pt x="274" y="48"/>
                        <a:pt x="239" y="25"/>
                      </a:cubicBezTo>
                      <a:cubicBezTo>
                        <a:pt x="227" y="13"/>
                        <a:pt x="215" y="13"/>
                        <a:pt x="2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49205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1_Section header 1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6"/>
          <p:cNvSpPr txBox="1">
            <a:spLocks noGrp="1"/>
          </p:cNvSpPr>
          <p:nvPr>
            <p:ph type="title"/>
          </p:nvPr>
        </p:nvSpPr>
        <p:spPr>
          <a:xfrm>
            <a:off x="1790700" y="2427075"/>
            <a:ext cx="556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2" name="Google Shape;502;p16"/>
          <p:cNvSpPr txBox="1">
            <a:spLocks noGrp="1"/>
          </p:cNvSpPr>
          <p:nvPr>
            <p:ph type="subTitle" idx="1"/>
          </p:nvPr>
        </p:nvSpPr>
        <p:spPr>
          <a:xfrm>
            <a:off x="2905127" y="3421275"/>
            <a:ext cx="33339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16"/>
          <p:cNvSpPr/>
          <p:nvPr/>
        </p:nvSpPr>
        <p:spPr>
          <a:xfrm>
            <a:off x="-1746759" y="3685985"/>
            <a:ext cx="3771619" cy="1602686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504" name="Google Shape;504;p16"/>
          <p:cNvSpPr/>
          <p:nvPr/>
        </p:nvSpPr>
        <p:spPr>
          <a:xfrm rot="10800000">
            <a:off x="7307169" y="-147640"/>
            <a:ext cx="3771619" cy="1602686"/>
          </a:xfrm>
          <a:custGeom>
            <a:avLst/>
            <a:gdLst/>
            <a:ahLst/>
            <a:cxnLst/>
            <a:rect l="l" t="t" r="r" b="b"/>
            <a:pathLst>
              <a:path w="13955" h="5930" extrusionOk="0">
                <a:moveTo>
                  <a:pt x="3807" y="1"/>
                </a:moveTo>
                <a:cubicBezTo>
                  <a:pt x="2322" y="1"/>
                  <a:pt x="749" y="401"/>
                  <a:pt x="1" y="1533"/>
                </a:cubicBezTo>
                <a:lnTo>
                  <a:pt x="1" y="5930"/>
                </a:lnTo>
                <a:lnTo>
                  <a:pt x="13955" y="5930"/>
                </a:lnTo>
                <a:cubicBezTo>
                  <a:pt x="13955" y="5930"/>
                  <a:pt x="13755" y="4520"/>
                  <a:pt x="12582" y="4020"/>
                </a:cubicBezTo>
                <a:cubicBezTo>
                  <a:pt x="11410" y="3520"/>
                  <a:pt x="10267" y="3753"/>
                  <a:pt x="9162" y="3252"/>
                </a:cubicBezTo>
                <a:cubicBezTo>
                  <a:pt x="8054" y="2755"/>
                  <a:pt x="8075" y="1545"/>
                  <a:pt x="6903" y="704"/>
                </a:cubicBezTo>
                <a:cubicBezTo>
                  <a:pt x="6352" y="311"/>
                  <a:pt x="5114" y="1"/>
                  <a:pt x="38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505" name="Google Shape;505;p16"/>
          <p:cNvSpPr txBox="1">
            <a:spLocks noGrp="1"/>
          </p:cNvSpPr>
          <p:nvPr>
            <p:ph type="title" idx="2" hasCustomPrompt="1"/>
          </p:nvPr>
        </p:nvSpPr>
        <p:spPr>
          <a:xfrm>
            <a:off x="3942703" y="1228999"/>
            <a:ext cx="1277100" cy="73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506" name="Google Shape;506;p16"/>
          <p:cNvGrpSpPr/>
          <p:nvPr/>
        </p:nvGrpSpPr>
        <p:grpSpPr>
          <a:xfrm rot="-10285502">
            <a:off x="7684469" y="-3948"/>
            <a:ext cx="1763361" cy="1201866"/>
            <a:chOff x="1176669" y="3655136"/>
            <a:chExt cx="1763400" cy="1201893"/>
          </a:xfrm>
        </p:grpSpPr>
        <p:sp>
          <p:nvSpPr>
            <p:cNvPr id="507" name="Google Shape;507;p1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510" name="Google Shape;510;p16"/>
            <p:cNvGrpSpPr/>
            <p:nvPr/>
          </p:nvGrpSpPr>
          <p:grpSpPr>
            <a:xfrm>
              <a:off x="1176669" y="3655136"/>
              <a:ext cx="1763400" cy="1201893"/>
              <a:chOff x="1176669" y="3655136"/>
              <a:chExt cx="1763400" cy="1201893"/>
            </a:xfrm>
          </p:grpSpPr>
          <p:sp>
            <p:nvSpPr>
              <p:cNvPr id="511" name="Google Shape;511;p16"/>
              <p:cNvSpPr/>
              <p:nvPr/>
            </p:nvSpPr>
            <p:spPr>
              <a:xfrm>
                <a:off x="2486451" y="4754596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2" name="Google Shape;512;p16"/>
              <p:cNvSpPr/>
              <p:nvPr/>
            </p:nvSpPr>
            <p:spPr>
              <a:xfrm>
                <a:off x="2337779" y="4837573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3" name="Google Shape;513;p16"/>
              <p:cNvSpPr/>
              <p:nvPr/>
            </p:nvSpPr>
            <p:spPr>
              <a:xfrm>
                <a:off x="1176669" y="36974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4" name="Google Shape;514;p16"/>
              <p:cNvSpPr/>
              <p:nvPr/>
            </p:nvSpPr>
            <p:spPr>
              <a:xfrm>
                <a:off x="1225126" y="36796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5" name="Google Shape;515;p16"/>
              <p:cNvSpPr/>
              <p:nvPr/>
            </p:nvSpPr>
            <p:spPr>
              <a:xfrm>
                <a:off x="1183401" y="36551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6" name="Google Shape;516;p1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7" name="Google Shape;517;p1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8" name="Google Shape;518;p1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19" name="Google Shape;519;p16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0" name="Google Shape;520;p16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1" name="Google Shape;521;p16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2" name="Google Shape;522;p16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3" name="Google Shape;523;p16"/>
              <p:cNvSpPr/>
              <p:nvPr/>
            </p:nvSpPr>
            <p:spPr>
              <a:xfrm>
                <a:off x="2365785" y="4608095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4" name="Google Shape;524;p16"/>
              <p:cNvSpPr/>
              <p:nvPr/>
            </p:nvSpPr>
            <p:spPr>
              <a:xfrm>
                <a:off x="2343706" y="4576288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5" name="Google Shape;525;p1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6" name="Google Shape;526;p1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27" name="Google Shape;527;p1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528" name="Google Shape;528;p16"/>
          <p:cNvGrpSpPr/>
          <p:nvPr/>
        </p:nvGrpSpPr>
        <p:grpSpPr>
          <a:xfrm rot="-10285502">
            <a:off x="107897" y="4364631"/>
            <a:ext cx="1693633" cy="721855"/>
            <a:chOff x="1246399" y="4061320"/>
            <a:chExt cx="1693670" cy="721871"/>
          </a:xfrm>
        </p:grpSpPr>
        <p:sp>
          <p:nvSpPr>
            <p:cNvPr id="529" name="Google Shape;529;p16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530" name="Google Shape;530;p16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grpSp>
          <p:nvGrpSpPr>
            <p:cNvPr id="532" name="Google Shape;532;p16"/>
            <p:cNvGrpSpPr/>
            <p:nvPr/>
          </p:nvGrpSpPr>
          <p:grpSpPr>
            <a:xfrm>
              <a:off x="1314809" y="4061320"/>
              <a:ext cx="1625260" cy="721871"/>
              <a:chOff x="1314809" y="4061320"/>
              <a:chExt cx="1625260" cy="721871"/>
            </a:xfrm>
          </p:grpSpPr>
          <p:sp>
            <p:nvSpPr>
              <p:cNvPr id="533" name="Google Shape;533;p16"/>
              <p:cNvSpPr/>
              <p:nvPr/>
            </p:nvSpPr>
            <p:spPr>
              <a:xfrm>
                <a:off x="2527715" y="45171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34" name="Google Shape;534;p16"/>
              <p:cNvSpPr/>
              <p:nvPr/>
            </p:nvSpPr>
            <p:spPr>
              <a:xfrm>
                <a:off x="2344957" y="4374112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35" name="Google Shape;535;p16"/>
              <p:cNvSpPr/>
              <p:nvPr/>
            </p:nvSpPr>
            <p:spPr>
              <a:xfrm>
                <a:off x="1945713" y="4197971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36" name="Google Shape;536;p16"/>
              <p:cNvSpPr/>
              <p:nvPr/>
            </p:nvSpPr>
            <p:spPr>
              <a:xfrm>
                <a:off x="1994170" y="4180190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37" name="Google Shape;537;p16"/>
              <p:cNvSpPr/>
              <p:nvPr/>
            </p:nvSpPr>
            <p:spPr>
              <a:xfrm>
                <a:off x="1952445" y="4155678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38" name="Google Shape;538;p16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39" name="Google Shape;539;p16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0" name="Google Shape;540;p16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1" name="Google Shape;541;p16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2" name="Google Shape;542;p16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3" name="Google Shape;543;p16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4" name="Google Shape;544;p16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5" name="Google Shape;545;p16"/>
              <p:cNvSpPr/>
              <p:nvPr/>
            </p:nvSpPr>
            <p:spPr>
              <a:xfrm>
                <a:off x="2395687" y="4295334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6" name="Google Shape;546;p16"/>
              <p:cNvSpPr/>
              <p:nvPr/>
            </p:nvSpPr>
            <p:spPr>
              <a:xfrm>
                <a:off x="2373608" y="4263527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7" name="Google Shape;547;p16"/>
              <p:cNvSpPr/>
              <p:nvPr/>
            </p:nvSpPr>
            <p:spPr>
              <a:xfrm>
                <a:off x="2920116" y="4745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8" name="Google Shape;548;p16"/>
              <p:cNvSpPr/>
              <p:nvPr/>
            </p:nvSpPr>
            <p:spPr>
              <a:xfrm>
                <a:off x="2847906" y="4770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  <p:sp>
            <p:nvSpPr>
              <p:cNvPr id="549" name="Google Shape;549;p16"/>
              <p:cNvSpPr/>
              <p:nvPr/>
            </p:nvSpPr>
            <p:spPr>
              <a:xfrm>
                <a:off x="2837681" y="4697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9440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DD99C82-B409-4C4F-B04C-D8922736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7E98B40-4EB3-4547-A082-BFA54A9D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AA97E4D-82B6-449D-B1E4-8E2217A6D5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685800">
              <a:buClrTx/>
              <a:defRPr/>
            </a:pPr>
            <a:fld id="{496B880E-3BE9-4A10-966A-C1D42C70BCF6}" type="datetimeFigureOut">
              <a:rPr lang="zh-CN" altLang="en-US" sz="900" kern="1200" smtClean="0">
                <a:solidFill>
                  <a:prstClr val="black">
                    <a:tint val="75000"/>
                  </a:prstClr>
                </a:solidFill>
                <a:ea typeface="inpin heiti" charset="-122"/>
                <a:cs typeface="+mn-cs"/>
              </a:rPr>
              <a:pPr defTabSz="685800">
                <a:buClrTx/>
                <a:defRPr/>
              </a:pPr>
              <a:t>2022/12/13</a:t>
            </a:fld>
            <a:endParaRPr lang="zh-CN" altLang="en-US" sz="900" kern="1200" dirty="0">
              <a:solidFill>
                <a:prstClr val="black">
                  <a:tint val="75000"/>
                </a:prstClr>
              </a:solidFill>
              <a:ea typeface="inpin heiti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4BF0727-23A9-469B-A916-53740C32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ctr" defTabSz="685800">
              <a:buClrTx/>
              <a:defRPr/>
            </a:pPr>
            <a:endParaRPr lang="zh-CN" altLang="en-US" sz="900" kern="1200" dirty="0">
              <a:solidFill>
                <a:prstClr val="black">
                  <a:tint val="75000"/>
                </a:prstClr>
              </a:solidFill>
              <a:ea typeface="inpin heiti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C8DDD8-9F84-4BBC-942A-1BCBD3E89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r" defTabSz="685800">
              <a:buClrTx/>
              <a:defRPr/>
            </a:pPr>
            <a:fld id="{D05F30F0-2D64-4950-B991-DBE38FB597C1}" type="slidenum">
              <a:rPr lang="zh-CN" altLang="en-US" sz="900" kern="1200" smtClean="0">
                <a:solidFill>
                  <a:prstClr val="black">
                    <a:tint val="75000"/>
                  </a:prstClr>
                </a:solidFill>
                <a:ea typeface="inpin heiti" charset="-122"/>
                <a:cs typeface="+mn-cs"/>
              </a:rPr>
              <a:pPr algn="r" defTabSz="685800">
                <a:buClrTx/>
                <a:defRPr/>
              </a:pPr>
              <a:t>‹#›</a:t>
            </a:fld>
            <a:endParaRPr lang="zh-CN" altLang="en-US" sz="900" kern="1200" dirty="0">
              <a:solidFill>
                <a:prstClr val="black">
                  <a:tint val="75000"/>
                </a:prstClr>
              </a:solidFill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514323"/>
      </p:ext>
    </p:extLst>
  </p:cSld>
  <p:clrMapOvr>
    <a:masterClrMapping/>
  </p:clrMapOvr>
  <p:transition spd="slow" advClick="0" advTm="4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685800">
              <a:buClrTx/>
              <a:defRPr/>
            </a:pPr>
            <a:fld id="{FDC91A89-E8CE-409F-B6FB-2FE31E2C8F78}" type="datetimeFigureOut">
              <a:rPr lang="en-US" sz="900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  <a:defRPr/>
              </a:pPr>
              <a:t>12/13/2022</a:t>
            </a:fld>
            <a:endParaRPr lang="en-US" sz="900" kern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ctr" defTabSz="685800">
              <a:buClrTx/>
              <a:defRPr/>
            </a:pPr>
            <a:endParaRPr lang="en-US" sz="900" kern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r" defTabSz="685800">
              <a:buClrTx/>
              <a:defRPr/>
            </a:pPr>
            <a:fld id="{0438358B-5F39-41D6-BF65-BC7EA37EC5FC}" type="slidenum">
              <a:rPr lang="en-US" sz="900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algn="r" defTabSz="685800">
                <a:buClrTx/>
                <a:defRPr/>
              </a:pPr>
              <a:t>‹#›</a:t>
            </a:fld>
            <a:endParaRPr lang="en-US" sz="900" kern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899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CA9D-B568-414D-B465-4E798CBC28EB}" type="slidenum">
              <a:rPr lang="vi-VN"/>
              <a:pPr>
                <a:defRPr/>
              </a:pPr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6750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199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94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476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272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095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85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948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8371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201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6850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847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0323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F6B45351-2C79-4FB6-B7D2-336951D2AEE7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D19837F0-B8AF-4249-8F70-BD2C1F7AF328}" type="slidenum">
              <a:rPr lang="en-US" altLang="en-US" b="1" kern="1200" smtClean="0">
                <a:solidFill>
                  <a:prstClr val="white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white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298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78C2FB7-C957-474C-A4F5-4B389537C72F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F40CE637-B3B9-4A63-A8FD-C2CB405E5A68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318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9B089505-28C1-4BE2-A8C1-FFB8972443D6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738"/>
          </a:xfrm>
        </p:spPr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DBB54136-73A5-4BB9-BEBA-F5D9754C7551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2632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F964CEF9-BC7A-4E8F-A946-E894B7CC8283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1B939342-950D-4129-A4DA-9FE8AC867811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295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53BEDC4D-5415-41C8-893E-FB1B7CD1927B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F68D549E-1C3B-4F03-8466-4FB290A17427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0246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82917BAF-8B77-480C-AEC1-A11197857BB2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3CAA81FC-B082-48B1-984A-122ECBDF0B5F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9439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21EA5568-C7A0-4C86-A53A-0AB164E259AC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429A52BC-6F27-4633-B2CF-749BBC2B5679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722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97D206B6-9BD5-4C4D-95E1-1BD711ED4BDF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D6E831C8-804F-463A-B42A-2AB612ED0D42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4505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r" eaLnBrk="1" hangingPunct="1">
              <a:defRPr sz="900">
                <a:solidFill>
                  <a:srgbClr val="D38E27"/>
                </a:solidFill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A8C9A32C-3EC5-4730-AC75-E8AA83792B27}" type="slidenum">
              <a:rPr lang="en-US" alt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latin typeface=".VnTime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1064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E7B5FCFA-EC34-4F88-B2C2-1370C225BD4A}" type="datetimeFigureOut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98BB5295-F5CF-40BF-8E48-D2A8D8661E36}" type="slidenum">
              <a:rPr lang="en-US" altLang="en-US" sz="2400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sz="2400" b="1" kern="1200">
              <a:solidFill>
                <a:prstClr val="black"/>
              </a:solidFill>
              <a:latin typeface=".VnTime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0141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0827D-E63B-4B9D-963F-523F78739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chi Hand"/>
              <a:buNone/>
              <a:defRPr sz="3000" b="1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●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○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■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●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○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■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●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Char char="○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hort Stack"/>
              <a:buChar char="■"/>
              <a:defRPr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0" r:id="rId2"/>
    <p:sldLayoutId id="2147483679" r:id="rId3"/>
    <p:sldLayoutId id="2147483677" r:id="rId4"/>
    <p:sldLayoutId id="2147483676" r:id="rId5"/>
    <p:sldLayoutId id="2147483652" r:id="rId6"/>
    <p:sldLayoutId id="2147483688" r:id="rId7"/>
    <p:sldLayoutId id="2147483687" r:id="rId8"/>
    <p:sldLayoutId id="2147483686" r:id="rId9"/>
    <p:sldLayoutId id="2147483684" r:id="rId10"/>
    <p:sldLayoutId id="2147483683" r:id="rId11"/>
    <p:sldLayoutId id="2147483682" r:id="rId12"/>
    <p:sldLayoutId id="2147483678" r:id="rId13"/>
    <p:sldLayoutId id="2147483660" r:id="rId14"/>
    <p:sldLayoutId id="2147483689" r:id="rId15"/>
    <p:sldLayoutId id="2147483685" r:id="rId16"/>
    <p:sldLayoutId id="2147483727" r:id="rId17"/>
    <p:sldLayoutId id="2147483728" r:id="rId18"/>
    <p:sldLayoutId id="2147483729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fld id="{4FD3F949-A20A-4AF8-B565-421FE15FAF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12/13/2022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fld id="{B9A1EB59-C09B-420C-B162-4FA2BB9EC44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62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CFF"/>
            </a:gs>
            <a:gs pos="100000">
              <a:srgbClr val="FFFF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165622"/>
            <a:ext cx="86868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D38E27"/>
                </a:solidFill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3425BDE5-67DD-4B96-B034-8217254A8900}" type="datetime1">
              <a:rPr lang="en-US" b="1" kern="1200" smtClean="0">
                <a:latin typeface=".VnTime" pitchFamily="34" charset="0"/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12/13/2022</a:t>
            </a:fld>
            <a:endParaRPr lang="en-US" b="1" kern="1200"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D38E27"/>
                </a:solidFill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b="1" kern="1200"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2pPr lvl="1" eaLnBrk="1" hangingPunct="1">
              <a:defRPr sz="2100"/>
            </a:lvl2pPr>
          </a:lstStyle>
          <a:p>
            <a:pPr marL="342900" lvl="1" defTabSz="685800" fontAlgn="base">
              <a:spcBef>
                <a:spcPct val="0"/>
              </a:spcBef>
              <a:spcAft>
                <a:spcPct val="0"/>
              </a:spcAft>
              <a:buClrTx/>
            </a:pPr>
            <a:fld id="{3A9CAEEC-BF05-4563-8EE9-22AA3567C88B}" type="slidenum">
              <a:rPr lang="en-US" altLang="en-US" b="1" kern="1200" smtClean="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rPr>
              <a:pPr marL="342900" lvl="1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t>‹#›</a:t>
            </a:fld>
            <a:endParaRPr lang="en-US" altLang="en-US" b="1" kern="1200">
              <a:solidFill>
                <a:prstClr val="black"/>
              </a:solidFill>
              <a:latin typeface="Franklin Gothic Book" pitchFamily="34" charset="0"/>
              <a:ea typeface="+mn-ea"/>
              <a:cs typeface="+mn-cs"/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15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30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350" kern="1200">
          <a:solidFill>
            <a:schemeClr val="tx2"/>
          </a:solidFill>
          <a:latin typeface="+mn-lt"/>
          <a:ea typeface="+mn-ea"/>
          <a:cs typeface="+mn-cs"/>
        </a:defRPr>
      </a:lvl6pPr>
      <a:lvl7pPr marL="2228850" indent="-17145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71750" indent="-17145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914650" indent="-17145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1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1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0.gif"/><Relationship Id="rId11" Type="http://schemas.openxmlformats.org/officeDocument/2006/relationships/image" Target="../media/image35.gif"/><Relationship Id="rId5" Type="http://schemas.openxmlformats.org/officeDocument/2006/relationships/image" Target="../media/image9.png"/><Relationship Id="rId10" Type="http://schemas.openxmlformats.org/officeDocument/2006/relationships/image" Target="../media/image34.gif"/><Relationship Id="rId4" Type="http://schemas.openxmlformats.org/officeDocument/2006/relationships/image" Target="../media/image26.png"/><Relationship Id="rId9" Type="http://schemas.openxmlformats.org/officeDocument/2006/relationships/image" Target="../media/image33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7"/>
          <p:cNvSpPr txBox="1">
            <a:spLocks noChangeArrowheads="1"/>
          </p:cNvSpPr>
          <p:nvPr/>
        </p:nvSpPr>
        <p:spPr bwMode="auto">
          <a:xfrm>
            <a:off x="2135981" y="1490673"/>
            <a:ext cx="57102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vốn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Hạnh</a:t>
            </a:r>
            <a:r>
              <a:rPr lang="en-US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phúc</a:t>
            </a:r>
            <a:endParaRPr lang="en-US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1056100"/>
            <a:ext cx="3733800" cy="429800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LUYỆN TỪ VÀ CÂU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62201" y="3771900"/>
            <a:ext cx="66521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GV: ĐINH THỊ HẸN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0" y="3315995"/>
            <a:ext cx="3655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 smtClean="0">
                <a:solidFill>
                  <a:srgbClr val="C00000"/>
                </a:solidFill>
                <a:latin typeface="+mj-lt"/>
              </a:rPr>
              <a:t>TRANG: 146 - 147</a:t>
            </a:r>
            <a:endParaRPr lang="en-US" sz="3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73163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76400" y="2283210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Chọn đáp án đúng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76200" cap="rnd">
            <a:solidFill>
              <a:srgbClr val="FF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WordArt 149"/>
          <p:cNvSpPr>
            <a:spLocks noChangeArrowheads="1" noChangeShapeType="1" noTextEdit="1"/>
          </p:cNvSpPr>
          <p:nvPr/>
        </p:nvSpPr>
        <p:spPr bwMode="auto">
          <a:xfrm>
            <a:off x="2133601" y="1369416"/>
            <a:ext cx="5746175" cy="74057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vi-VN" sz="3600" kern="10" dirty="0">
                <a:ln w="9525">
                  <a:solidFill>
                    <a:srgbClr val="FF33CC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600" kern="10" dirty="0">
                <a:ln w="9525">
                  <a:solidFill>
                    <a:srgbClr val="FF33CC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hởi động</a:t>
            </a:r>
            <a:endParaRPr lang="vi-VN" sz="3600" kern="10" dirty="0">
              <a:ln w="9525">
                <a:solidFill>
                  <a:srgbClr val="FF33CC"/>
                </a:solidFill>
                <a:round/>
                <a:headEnd/>
                <a:tailEnd/>
              </a:ln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88637" y="166222"/>
            <a:ext cx="4572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 dirty="0" err="1">
                <a:solidFill>
                  <a:srgbClr val="002060"/>
                </a:solidFill>
                <a:latin typeface="Times  New Roman"/>
              </a:rPr>
              <a:t>Thứ</a:t>
            </a:r>
            <a:r>
              <a:rPr lang="en-US" sz="1800" b="1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 New Roman"/>
              </a:rPr>
              <a:t>ba</a:t>
            </a:r>
            <a:r>
              <a:rPr lang="en-US" sz="1800" b="1" dirty="0" smtClean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Times  New Roman"/>
              </a:rPr>
              <a:t>ngày</a:t>
            </a:r>
            <a:r>
              <a:rPr lang="en-US" sz="1800" b="1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latin typeface="Times  New Roman"/>
              </a:rPr>
              <a:t>13 </a:t>
            </a:r>
            <a:r>
              <a:rPr lang="en-US" sz="1800" b="1" dirty="0" err="1">
                <a:solidFill>
                  <a:srgbClr val="002060"/>
                </a:solidFill>
                <a:latin typeface="Times  New Roman"/>
              </a:rPr>
              <a:t>tháng</a:t>
            </a:r>
            <a:r>
              <a:rPr lang="en-US" sz="1800" b="1" dirty="0">
                <a:solidFill>
                  <a:srgbClr val="002060"/>
                </a:solidFill>
                <a:latin typeface="Times  New Roman"/>
              </a:rPr>
              <a:t> 12 </a:t>
            </a:r>
            <a:r>
              <a:rPr lang="en-US" sz="1800" b="1" dirty="0" err="1">
                <a:solidFill>
                  <a:srgbClr val="002060"/>
                </a:solidFill>
                <a:latin typeface="Times  New Roman"/>
              </a:rPr>
              <a:t>năm</a:t>
            </a:r>
            <a:r>
              <a:rPr lang="en-US" sz="1800" b="1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latin typeface="Times  New Roman"/>
              </a:rPr>
              <a:t>2022</a:t>
            </a:r>
            <a:endParaRPr lang="en-US" sz="1800" b="1" dirty="0">
              <a:solidFill>
                <a:srgbClr val="002060"/>
              </a:solidFill>
              <a:latin typeface="Times  New Roman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1800" b="1" dirty="0">
                <a:solidFill>
                  <a:srgbClr val="002060"/>
                </a:solidFill>
                <a:latin typeface="Times  New Roman"/>
              </a:rPr>
              <a:t>         </a:t>
            </a:r>
            <a:r>
              <a:rPr lang="en-US" sz="1800" b="1" u="sng" dirty="0" err="1" smtClean="0">
                <a:solidFill>
                  <a:srgbClr val="002060"/>
                </a:solidFill>
                <a:latin typeface="Times  New Roman"/>
              </a:rPr>
              <a:t>Luyện</a:t>
            </a:r>
            <a:r>
              <a:rPr lang="en-US" sz="1800" b="1" u="sng" dirty="0" smtClean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u="sng" dirty="0" err="1">
                <a:solidFill>
                  <a:srgbClr val="002060"/>
                </a:solidFill>
                <a:latin typeface="Times  New Roman"/>
              </a:rPr>
              <a:t>từ</a:t>
            </a:r>
            <a:r>
              <a:rPr lang="en-US" sz="1800" b="1" u="sng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u="sng" dirty="0" err="1">
                <a:solidFill>
                  <a:srgbClr val="002060"/>
                </a:solidFill>
                <a:latin typeface="Times  New Roman"/>
              </a:rPr>
              <a:t>và</a:t>
            </a:r>
            <a:r>
              <a:rPr lang="en-US" sz="1800" b="1" u="sng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u="sng" dirty="0" err="1">
                <a:solidFill>
                  <a:srgbClr val="002060"/>
                </a:solidFill>
                <a:latin typeface="Times  New Roman"/>
              </a:rPr>
              <a:t>câu</a:t>
            </a:r>
            <a:endParaRPr lang="en-US" sz="1800" b="1" dirty="0">
              <a:solidFill>
                <a:srgbClr val="002060"/>
              </a:solidFill>
              <a:latin typeface="Times 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8156707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组合 30"/>
          <p:cNvGrpSpPr>
            <a:grpSpLocks/>
          </p:cNvGrpSpPr>
          <p:nvPr/>
        </p:nvGrpSpPr>
        <p:grpSpPr bwMode="auto">
          <a:xfrm>
            <a:off x="694135" y="-128588"/>
            <a:ext cx="8036719" cy="1462088"/>
            <a:chOff x="2651635" y="-85582"/>
            <a:chExt cx="8187620" cy="2771775"/>
          </a:xfrm>
        </p:grpSpPr>
        <p:sp>
          <p:nvSpPr>
            <p:cNvPr id="15" name="矩形: 圆角 14"/>
            <p:cNvSpPr/>
            <p:nvPr/>
          </p:nvSpPr>
          <p:spPr>
            <a:xfrm>
              <a:off x="3720271" y="812762"/>
              <a:ext cx="5299513" cy="1051830"/>
            </a:xfrm>
            <a:prstGeom prst="roundRect">
              <a:avLst/>
            </a:prstGeom>
            <a:solidFill>
              <a:srgbClr val="FFBF8B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6874" name="组合 10"/>
            <p:cNvGrpSpPr>
              <a:grpSpLocks/>
            </p:cNvGrpSpPr>
            <p:nvPr/>
          </p:nvGrpSpPr>
          <p:grpSpPr bwMode="auto">
            <a:xfrm>
              <a:off x="7169630" y="-85582"/>
              <a:ext cx="3669625" cy="2771775"/>
              <a:chOff x="3482274" y="3388876"/>
              <a:chExt cx="3117731" cy="2201738"/>
            </a:xfrm>
          </p:grpSpPr>
          <p:pic>
            <p:nvPicPr>
              <p:cNvPr id="36877" name="图片 1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2274" y="3388876"/>
                <a:ext cx="3117731" cy="2201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78" name="图片 1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1879" y="4702701"/>
                <a:ext cx="331014" cy="376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875" name="文本框 15"/>
            <p:cNvSpPr txBox="1">
              <a:spLocks noChangeArrowheads="1"/>
            </p:cNvSpPr>
            <p:nvPr/>
          </p:nvSpPr>
          <p:spPr bwMode="auto">
            <a:xfrm>
              <a:off x="3977753" y="945961"/>
              <a:ext cx="4274269" cy="116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US" altLang="zh-CN" sz="3400">
                  <a:solidFill>
                    <a:srgbClr val="0000CC"/>
                  </a:solidFill>
                  <a:latin typeface="Times New Roman" pitchFamily="18" charset="0"/>
                  <a:ea typeface="字魂7号-温暖童稚体"/>
                  <a:cs typeface="Times New Roman" pitchFamily="18" charset="0"/>
                </a:rPr>
                <a:t>KHỞI ĐỘNG</a:t>
              </a:r>
              <a:endParaRPr lang="zh-CN" altLang="en-US" sz="3400" i="1">
                <a:solidFill>
                  <a:srgbClr val="0000CC"/>
                </a:solidFill>
                <a:latin typeface="Times New Roman" pitchFamily="18" charset="0"/>
                <a:ea typeface="字魂7号-温暖童稚体"/>
                <a:cs typeface="Times New Roman" pitchFamily="18" charset="0"/>
              </a:endParaRPr>
            </a:p>
          </p:txBody>
        </p:sp>
        <p:pic>
          <p:nvPicPr>
            <p:cNvPr id="36876" name="图片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635" y="677403"/>
              <a:ext cx="1244556" cy="1415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67" name="图片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2696">
            <a:off x="1665685" y="390525"/>
            <a:ext cx="500063" cy="569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图片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54" y="3726657"/>
            <a:ext cx="9641682" cy="201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062037" y="1113235"/>
            <a:ext cx="5882879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>
              <a:spcBef>
                <a:spcPct val="2000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itchFamily="18" charset="0"/>
              </a:rPr>
              <a:t>         </a:t>
            </a:r>
            <a:r>
              <a:rPr lang="en-US" altLang="en-US" sz="2400" b="1">
                <a:solidFill>
                  <a:srgbClr val="D60093"/>
                </a:solidFill>
                <a:latin typeface="Times New Roman" pitchFamily="18" charset="0"/>
              </a:rPr>
              <a:t>Râu tôm nấu với ruột bầu </a:t>
            </a:r>
          </a:p>
          <a:p>
            <a:pPr algn="ctr">
              <a:spcBef>
                <a:spcPct val="20000"/>
              </a:spcBef>
            </a:pPr>
            <a:r>
              <a:rPr lang="en-US" altLang="en-US" sz="2400" b="1">
                <a:solidFill>
                  <a:srgbClr val="D60093"/>
                </a:solidFill>
                <a:latin typeface="Times New Roman" pitchFamily="18" charset="0"/>
              </a:rPr>
              <a:t>   Chồng chan vợ húp gật đầu khen ngon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743075" y="2064544"/>
            <a:ext cx="6343650" cy="2478881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/>
          <a:p>
            <a:pPr marL="457200" indent="-457200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Câu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: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Động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từ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trong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ca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dao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trên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là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:</a:t>
            </a:r>
          </a:p>
          <a:p>
            <a:pPr>
              <a:spcBef>
                <a:spcPct val="20000"/>
              </a:spcBef>
              <a:defRPr/>
            </a:pPr>
            <a:r>
              <a:rPr lang="en-US" sz="2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	a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nấu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chan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khen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ruột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	b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chan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húp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ngon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khen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	c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nấu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chan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húp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gật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khen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	d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tôm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bầu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chan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gật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75918" y="3368279"/>
            <a:ext cx="436960" cy="476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28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30"/>
          <p:cNvGrpSpPr>
            <a:grpSpLocks/>
          </p:cNvGrpSpPr>
          <p:nvPr/>
        </p:nvGrpSpPr>
        <p:grpSpPr bwMode="auto">
          <a:xfrm>
            <a:off x="694135" y="-128588"/>
            <a:ext cx="8036719" cy="1462088"/>
            <a:chOff x="2651635" y="-85582"/>
            <a:chExt cx="8187620" cy="2771775"/>
          </a:xfrm>
        </p:grpSpPr>
        <p:sp>
          <p:nvSpPr>
            <p:cNvPr id="15" name="矩形: 圆角 14"/>
            <p:cNvSpPr/>
            <p:nvPr/>
          </p:nvSpPr>
          <p:spPr>
            <a:xfrm>
              <a:off x="3720271" y="812762"/>
              <a:ext cx="5299513" cy="1051830"/>
            </a:xfrm>
            <a:prstGeom prst="roundRect">
              <a:avLst/>
            </a:prstGeom>
            <a:solidFill>
              <a:srgbClr val="FFBF8B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8922" name="组合 10"/>
            <p:cNvGrpSpPr>
              <a:grpSpLocks/>
            </p:cNvGrpSpPr>
            <p:nvPr/>
          </p:nvGrpSpPr>
          <p:grpSpPr bwMode="auto">
            <a:xfrm>
              <a:off x="7169630" y="-85582"/>
              <a:ext cx="3669625" cy="2771775"/>
              <a:chOff x="3482274" y="3388876"/>
              <a:chExt cx="3117731" cy="2201738"/>
            </a:xfrm>
          </p:grpSpPr>
          <p:pic>
            <p:nvPicPr>
              <p:cNvPr id="38925" name="图片 1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2274" y="3388876"/>
                <a:ext cx="3117731" cy="2201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26" name="图片 1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1879" y="4702701"/>
                <a:ext cx="331014" cy="376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923" name="文本框 15"/>
            <p:cNvSpPr txBox="1">
              <a:spLocks noChangeArrowheads="1"/>
            </p:cNvSpPr>
            <p:nvPr/>
          </p:nvSpPr>
          <p:spPr bwMode="auto">
            <a:xfrm>
              <a:off x="3977753" y="945961"/>
              <a:ext cx="4274269" cy="116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US" altLang="zh-CN" sz="3400">
                  <a:solidFill>
                    <a:srgbClr val="0000CC"/>
                  </a:solidFill>
                  <a:latin typeface="Times New Roman" pitchFamily="18" charset="0"/>
                  <a:ea typeface="字魂7号-温暖童稚体"/>
                  <a:cs typeface="Times New Roman" pitchFamily="18" charset="0"/>
                </a:rPr>
                <a:t>KHỞI ĐỘNG</a:t>
              </a:r>
              <a:endParaRPr lang="zh-CN" altLang="en-US" sz="3400" i="1">
                <a:solidFill>
                  <a:srgbClr val="0000CC"/>
                </a:solidFill>
                <a:latin typeface="Times New Roman" pitchFamily="18" charset="0"/>
                <a:ea typeface="字魂7号-温暖童稚体"/>
                <a:cs typeface="Times New Roman" pitchFamily="18" charset="0"/>
              </a:endParaRPr>
            </a:p>
          </p:txBody>
        </p:sp>
        <p:pic>
          <p:nvPicPr>
            <p:cNvPr id="38924" name="图片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635" y="677403"/>
              <a:ext cx="1244556" cy="1415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915" name="图片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2696">
            <a:off x="1665685" y="390525"/>
            <a:ext cx="500063" cy="569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图片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54" y="3726657"/>
            <a:ext cx="9641682" cy="201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062037" y="1113235"/>
            <a:ext cx="5882879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>
              <a:spcBef>
                <a:spcPct val="2000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itchFamily="18" charset="0"/>
              </a:rPr>
              <a:t>         </a:t>
            </a:r>
            <a:r>
              <a:rPr lang="en-US" altLang="en-US" sz="2400" b="1">
                <a:solidFill>
                  <a:srgbClr val="D60093"/>
                </a:solidFill>
                <a:latin typeface="Times New Roman" pitchFamily="18" charset="0"/>
              </a:rPr>
              <a:t>Râu tôm nấu với ruột bầu </a:t>
            </a:r>
          </a:p>
          <a:p>
            <a:pPr algn="ctr">
              <a:spcBef>
                <a:spcPct val="20000"/>
              </a:spcBef>
            </a:pPr>
            <a:r>
              <a:rPr lang="en-US" altLang="en-US" sz="2400" b="1">
                <a:solidFill>
                  <a:srgbClr val="D60093"/>
                </a:solidFill>
                <a:latin typeface="Times New Roman" pitchFamily="18" charset="0"/>
              </a:rPr>
              <a:t>   Chồng chan vợ húp gật đầu khen ngon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10779" y="2253854"/>
            <a:ext cx="8220075" cy="1200150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/>
          <a:p>
            <a:pPr marL="457200" indent="-457200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Times New Roman" pitchFamily="18" charset="0"/>
              </a:rPr>
              <a:t>Câu</a:t>
            </a: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</a:rPr>
              <a:t> 2: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Tính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từ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trong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câu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ca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dao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trên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9900"/>
                </a:solidFill>
                <a:latin typeface="Times New Roman" pitchFamily="18" charset="0"/>
              </a:rPr>
              <a:t>là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</a:rPr>
              <a:t>:</a:t>
            </a:r>
          </a:p>
          <a:p>
            <a:pPr algn="just">
              <a:spcBef>
                <a:spcPct val="20000"/>
              </a:spcBef>
              <a:defRPr/>
            </a:pPr>
            <a:r>
              <a:rPr lang="en-US" sz="2400" b="1">
                <a:solidFill>
                  <a:srgbClr val="0033CC"/>
                </a:solidFill>
                <a:latin typeface="Times New Roman" pitchFamily="18" charset="0"/>
              </a:rPr>
              <a:t>	a. ngon		b. khen		c. bầu		d</a:t>
            </a:r>
            <a:r>
              <a:rPr lang="en-US" sz="2400" b="1" dirty="0">
                <a:solidFill>
                  <a:srgbClr val="0033CC"/>
                </a:solidFill>
                <a:latin typeface="Times New Roman" pitchFamily="18" charset="0"/>
              </a:rPr>
              <a:t>. </a:t>
            </a:r>
            <a:r>
              <a:rPr lang="en-US" sz="2400" b="1" dirty="0" err="1">
                <a:solidFill>
                  <a:srgbClr val="0033CC"/>
                </a:solidFill>
                <a:latin typeface="Times New Roman" pitchFamily="18" charset="0"/>
              </a:rPr>
              <a:t>tôm</a:t>
            </a:r>
            <a:endParaRPr lang="en-US" sz="2400" b="1" dirty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340496" y="2707481"/>
            <a:ext cx="436959" cy="476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637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30"/>
          <p:cNvGrpSpPr>
            <a:grpSpLocks/>
          </p:cNvGrpSpPr>
          <p:nvPr/>
        </p:nvGrpSpPr>
        <p:grpSpPr bwMode="auto">
          <a:xfrm>
            <a:off x="694135" y="-128588"/>
            <a:ext cx="8036719" cy="1462088"/>
            <a:chOff x="2651635" y="-85582"/>
            <a:chExt cx="8187620" cy="2771775"/>
          </a:xfrm>
        </p:grpSpPr>
        <p:sp>
          <p:nvSpPr>
            <p:cNvPr id="15" name="矩形: 圆角 14"/>
            <p:cNvSpPr/>
            <p:nvPr/>
          </p:nvSpPr>
          <p:spPr>
            <a:xfrm>
              <a:off x="3720271" y="812762"/>
              <a:ext cx="5299513" cy="1051830"/>
            </a:xfrm>
            <a:prstGeom prst="roundRect">
              <a:avLst/>
            </a:prstGeom>
            <a:solidFill>
              <a:srgbClr val="FFBF8B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40970" name="组合 10"/>
            <p:cNvGrpSpPr>
              <a:grpSpLocks/>
            </p:cNvGrpSpPr>
            <p:nvPr/>
          </p:nvGrpSpPr>
          <p:grpSpPr bwMode="auto">
            <a:xfrm>
              <a:off x="7169630" y="-85582"/>
              <a:ext cx="3669625" cy="2771775"/>
              <a:chOff x="3482274" y="3388876"/>
              <a:chExt cx="3117731" cy="2201738"/>
            </a:xfrm>
          </p:grpSpPr>
          <p:pic>
            <p:nvPicPr>
              <p:cNvPr id="40973" name="图片 1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2274" y="3388876"/>
                <a:ext cx="3117731" cy="2201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74" name="图片 1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1879" y="4702701"/>
                <a:ext cx="331014" cy="376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1" name="文本框 15"/>
            <p:cNvSpPr txBox="1">
              <a:spLocks noChangeArrowheads="1"/>
            </p:cNvSpPr>
            <p:nvPr/>
          </p:nvSpPr>
          <p:spPr bwMode="auto">
            <a:xfrm>
              <a:off x="3977753" y="945961"/>
              <a:ext cx="4274269" cy="116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fontAlgn="base" hangingPunct="0"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US" altLang="zh-CN" sz="3400">
                  <a:solidFill>
                    <a:srgbClr val="0000CC"/>
                  </a:solidFill>
                  <a:latin typeface="Times New Roman" pitchFamily="18" charset="0"/>
                  <a:ea typeface="字魂7号-温暖童稚体"/>
                  <a:cs typeface="Times New Roman" pitchFamily="18" charset="0"/>
                </a:rPr>
                <a:t>KHỞI ĐỘNG</a:t>
              </a:r>
              <a:endParaRPr lang="zh-CN" altLang="en-US" sz="3400" i="1">
                <a:solidFill>
                  <a:srgbClr val="0000CC"/>
                </a:solidFill>
                <a:latin typeface="Times New Roman" pitchFamily="18" charset="0"/>
                <a:ea typeface="字魂7号-温暖童稚体"/>
                <a:cs typeface="Times New Roman" pitchFamily="18" charset="0"/>
              </a:endParaRPr>
            </a:p>
          </p:txBody>
        </p:sp>
        <p:pic>
          <p:nvPicPr>
            <p:cNvPr id="40972" name="图片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635" y="677403"/>
              <a:ext cx="1244556" cy="1415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63" name="图片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2696">
            <a:off x="1665685" y="390525"/>
            <a:ext cx="500063" cy="569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图片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54" y="3726657"/>
            <a:ext cx="9641682" cy="201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062037" y="1113235"/>
            <a:ext cx="5882879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>
              <a:spcBef>
                <a:spcPct val="2000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itchFamily="18" charset="0"/>
              </a:rPr>
              <a:t>         </a:t>
            </a:r>
            <a:r>
              <a:rPr lang="en-US" altLang="en-US" sz="2400" b="1">
                <a:solidFill>
                  <a:srgbClr val="D60093"/>
                </a:solidFill>
                <a:latin typeface="Times New Roman" pitchFamily="18" charset="0"/>
              </a:rPr>
              <a:t>Râu tôm nấu với ruột bầu </a:t>
            </a:r>
          </a:p>
          <a:p>
            <a:pPr algn="ctr">
              <a:spcBef>
                <a:spcPct val="20000"/>
              </a:spcBef>
            </a:pPr>
            <a:r>
              <a:rPr lang="en-US" altLang="en-US" sz="2400" b="1">
                <a:solidFill>
                  <a:srgbClr val="D60093"/>
                </a:solidFill>
                <a:latin typeface="Times New Roman" pitchFamily="18" charset="0"/>
              </a:rPr>
              <a:t>   Chồng chan vợ húp gật đầu khen ngon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547687" y="2289572"/>
            <a:ext cx="8458200" cy="1200150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/>
          <a:p>
            <a:pPr marL="457200" indent="-457200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3: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Quan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hệ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từ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trong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ca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dao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trên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là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:</a:t>
            </a:r>
          </a:p>
          <a:p>
            <a:pPr>
              <a:spcBef>
                <a:spcPct val="20000"/>
              </a:spcBef>
              <a:defRPr/>
            </a:pPr>
            <a:r>
              <a:rPr lang="en-US" sz="2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	a. râu		b. với		c. đầu		d</a:t>
            </a:r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</a:t>
            </a:r>
            <a:r>
              <a:rPr lang="en-U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chan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168253" y="2733675"/>
            <a:ext cx="519113" cy="476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046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8" y="0"/>
            <a:ext cx="896540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36"/>
          <p:cNvSpPr>
            <a:spLocks noChangeArrowheads="1"/>
          </p:cNvSpPr>
          <p:nvPr/>
        </p:nvSpPr>
        <p:spPr bwMode="auto">
          <a:xfrm>
            <a:off x="0" y="19050"/>
            <a:ext cx="9144000" cy="512445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altLang="en-US"/>
          </a:p>
        </p:txBody>
      </p:sp>
      <p:pic>
        <p:nvPicPr>
          <p:cNvPr id="5" name="gia-dinh-nho-hanh-phuc-to-karaoke-tone-nu-am-huy-hoang-karaoke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107" y="4048708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13" y="3152377"/>
            <a:ext cx="1607344" cy="16073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88637" y="166222"/>
            <a:ext cx="4572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sz="1800" b="1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alt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b="1" dirty="0" err="1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alt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1800" b="1" dirty="0"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en-US" altLang="en-US" sz="1800" b="1" dirty="0" err="1"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altLang="en-US" sz="1800" b="1" dirty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altLang="en-US" sz="1800" b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altLang="en-US" sz="1800" b="1" dirty="0">
                <a:latin typeface="Times New Roman" pitchFamily="18" charset="0"/>
                <a:cs typeface="Times New Roman" pitchFamily="18" charset="0"/>
              </a:rPr>
              <a:t> 2022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800" b="1" dirty="0" smtClean="0">
                <a:latin typeface="Times  New Roman"/>
              </a:rPr>
              <a:t>         </a:t>
            </a:r>
            <a:r>
              <a:rPr lang="en-US" sz="1800" b="1" u="sng" dirty="0" err="1" smtClean="0">
                <a:solidFill>
                  <a:srgbClr val="002060"/>
                </a:solidFill>
                <a:latin typeface="Times  New Roman"/>
              </a:rPr>
              <a:t>Luyện</a:t>
            </a:r>
            <a:r>
              <a:rPr lang="en-US" sz="1800" b="1" u="sng" dirty="0" smtClean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u="sng" dirty="0" err="1">
                <a:solidFill>
                  <a:srgbClr val="002060"/>
                </a:solidFill>
                <a:latin typeface="Times  New Roman"/>
              </a:rPr>
              <a:t>từ</a:t>
            </a:r>
            <a:r>
              <a:rPr lang="en-US" sz="1800" b="1" u="sng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u="sng" dirty="0" err="1">
                <a:solidFill>
                  <a:srgbClr val="002060"/>
                </a:solidFill>
                <a:latin typeface="Times  New Roman"/>
              </a:rPr>
              <a:t>và</a:t>
            </a:r>
            <a:r>
              <a:rPr lang="en-US" sz="1800" b="1" u="sng" dirty="0">
                <a:solidFill>
                  <a:srgbClr val="002060"/>
                </a:solidFill>
                <a:latin typeface="Times  New Roman"/>
              </a:rPr>
              <a:t> </a:t>
            </a:r>
            <a:r>
              <a:rPr lang="en-US" sz="1800" b="1" u="sng" dirty="0" err="1">
                <a:solidFill>
                  <a:srgbClr val="002060"/>
                </a:solidFill>
                <a:latin typeface="Times  New Roman"/>
              </a:rPr>
              <a:t>câu</a:t>
            </a:r>
            <a:endParaRPr lang="en-US" sz="1800" b="1" dirty="0">
              <a:solidFill>
                <a:srgbClr val="002060"/>
              </a:solidFill>
              <a:latin typeface="Times  New Roman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5" y="1768078"/>
            <a:ext cx="1607344" cy="1607344"/>
          </a:xfrm>
          <a:prstGeom prst="rect">
            <a:avLst/>
          </a:prstGeom>
        </p:spPr>
      </p:pic>
      <p:pic>
        <p:nvPicPr>
          <p:cNvPr id="12" name="Picture 7" descr="sun14[1]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79" y="127979"/>
            <a:ext cx="8985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sun14[1]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31868" y="201004"/>
            <a:ext cx="8763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sun14[1]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82" y="153379"/>
            <a:ext cx="8985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163" y="2165981"/>
            <a:ext cx="3610948" cy="179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937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88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37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85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6"/>
          <p:cNvSpPr>
            <a:spLocks noChangeArrowheads="1"/>
          </p:cNvSpPr>
          <p:nvPr/>
        </p:nvSpPr>
        <p:spPr bwMode="auto">
          <a:xfrm>
            <a:off x="0" y="19050"/>
            <a:ext cx="9144000" cy="512445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4300" y="141685"/>
            <a:ext cx="8915400" cy="42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lIns="68580" tIns="34290" rIns="68580" bIns="34290">
            <a:spAutoFit/>
          </a:bodyPr>
          <a:lstStyle/>
          <a:p>
            <a:pPr algn="ctr" defTabSz="914378">
              <a:defRPr/>
            </a:pPr>
            <a:r>
              <a:rPr lang="en-US" sz="23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3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23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3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en-US" sz="23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3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sz="23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3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2022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573881"/>
            <a:ext cx="8915400" cy="42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lIns="68580" tIns="34290" rIns="68580" bIns="34290">
            <a:spAutoFit/>
          </a:bodyPr>
          <a:lstStyle/>
          <a:p>
            <a:pPr algn="ctr" defTabSz="914378">
              <a:defRPr/>
            </a:pPr>
            <a:r>
              <a:rPr lang="en-US" sz="23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23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3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endParaRPr lang="en-US" sz="2300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6" name="Text Box 15"/>
          <p:cNvSpPr txBox="1">
            <a:spLocks noChangeArrowheads="1"/>
          </p:cNvSpPr>
          <p:nvPr/>
        </p:nvSpPr>
        <p:spPr bwMode="auto">
          <a:xfrm>
            <a:off x="602456" y="910829"/>
            <a:ext cx="785812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7613">
              <a:defRPr sz="4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217613">
              <a:defRPr sz="3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217613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217613">
              <a:defRPr sz="2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217613">
              <a:defRPr sz="2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217613" eaLnBrk="0" fontAlgn="base" hangingPunct="0"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217613" eaLnBrk="0" fontAlgn="base" hangingPunct="0"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217613" eaLnBrk="0" fontAlgn="base" hangingPunct="0"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217613" eaLnBrk="0" fontAlgn="base" hangingPunct="0"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en-US" sz="23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Mở rộng vốn từ: Hạnh phúc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242" y="1671270"/>
            <a:ext cx="3834426" cy="669414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600" b="1">
                <a:solidFill>
                  <a:srgbClr val="002060"/>
                </a:solidFill>
                <a:latin typeface="Times New Roman"/>
              </a:rPr>
              <a:t>Kiến thức trọng tâm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5526" y="2429600"/>
            <a:ext cx="6264696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300" b="1" dirty="0" err="1">
                <a:solidFill>
                  <a:srgbClr val="00B050"/>
                </a:solidFill>
                <a:latin typeface="Times New Roman"/>
              </a:rPr>
              <a:t>Hiểu</a:t>
            </a:r>
            <a:r>
              <a:rPr lang="en-US" sz="2300" b="1" dirty="0">
                <a:solidFill>
                  <a:srgbClr val="00B050"/>
                </a:solidFill>
                <a:latin typeface="Times New Roman"/>
              </a:rPr>
              <a:t> </a:t>
            </a:r>
            <a:r>
              <a:rPr lang="en-US" sz="2300" b="1" dirty="0" err="1" smtClean="0">
                <a:solidFill>
                  <a:srgbClr val="00B050"/>
                </a:solidFill>
                <a:latin typeface="Times New Roman"/>
              </a:rPr>
              <a:t>được</a:t>
            </a:r>
            <a:r>
              <a:rPr lang="en-US" sz="2300" b="1" dirty="0" smtClean="0">
                <a:solidFill>
                  <a:srgbClr val="00B050"/>
                </a:solidFill>
                <a:latin typeface="Times New Roman"/>
              </a:rPr>
              <a:t> </a:t>
            </a:r>
            <a:r>
              <a:rPr lang="en-US" sz="2300" b="1" dirty="0" err="1" smtClean="0">
                <a:solidFill>
                  <a:srgbClr val="00B050"/>
                </a:solidFill>
                <a:latin typeface="Times New Roman"/>
              </a:rPr>
              <a:t>nghĩa</a:t>
            </a:r>
            <a:r>
              <a:rPr lang="en-US" sz="2300" b="1" dirty="0" smtClean="0">
                <a:solidFill>
                  <a:srgbClr val="00B050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/>
              </a:rPr>
              <a:t>của</a:t>
            </a:r>
            <a:r>
              <a:rPr lang="en-US" sz="2300" b="1" dirty="0">
                <a:solidFill>
                  <a:srgbClr val="00B050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/>
              </a:rPr>
              <a:t>từ</a:t>
            </a:r>
            <a:r>
              <a:rPr lang="en-US" sz="2300" b="1" dirty="0">
                <a:solidFill>
                  <a:srgbClr val="00B050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/>
              </a:rPr>
              <a:t>hạnh</a:t>
            </a:r>
            <a:r>
              <a:rPr lang="en-US" sz="2300" b="1" dirty="0">
                <a:solidFill>
                  <a:srgbClr val="00B050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/>
              </a:rPr>
              <a:t>phúc</a:t>
            </a:r>
            <a:r>
              <a:rPr lang="en-US" sz="2300" b="1" dirty="0">
                <a:solidFill>
                  <a:srgbClr val="00B050"/>
                </a:solidFill>
                <a:latin typeface="Times New Roman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530" y="3164847"/>
            <a:ext cx="7237847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Tìm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được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từ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đồng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nghĩa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,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trái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nghĩa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với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từ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hạnh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 </a:t>
            </a:r>
            <a:r>
              <a:rPr lang="en-US" sz="2300" b="1" dirty="0" err="1">
                <a:solidFill>
                  <a:srgbClr val="FF0066"/>
                </a:solidFill>
                <a:latin typeface="Times New Roman"/>
              </a:rPr>
              <a:t>phúc</a:t>
            </a:r>
            <a:r>
              <a:rPr lang="en-US" sz="2300" b="1" dirty="0">
                <a:solidFill>
                  <a:srgbClr val="FF0066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7037" y="3920259"/>
            <a:ext cx="8012663" cy="10654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ác</a:t>
            </a:r>
            <a:r>
              <a:rPr lang="en-US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hạnh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phúc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8402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07422" y="1640682"/>
            <a:ext cx="8857541" cy="82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81" tIns="34340" rIns="68681" bIns="34340"/>
          <a:lstStyle/>
          <a:p>
            <a:pPr eaLnBrk="1" hangingPunct="1">
              <a:spcBef>
                <a:spcPct val="20000"/>
              </a:spcBef>
            </a:pPr>
            <a:r>
              <a:rPr lang="en-US" altLang="en-US" sz="2400" b="1" dirty="0" err="1">
                <a:solidFill>
                  <a:srgbClr val="FF0000"/>
                </a:solidFill>
                <a:latin typeface="Times New Roman" pitchFamily="18" charset="0"/>
              </a:rPr>
              <a:t>Bài</a:t>
            </a:r>
            <a:r>
              <a:rPr lang="en-US" altLang="en-US" sz="2400" b="1" dirty="0">
                <a:solidFill>
                  <a:srgbClr val="FF0000"/>
                </a:solidFill>
                <a:latin typeface="Times New Roman" pitchFamily="18" charset="0"/>
              </a:rPr>
              <a:t> 1: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itchFamily="18" charset="0"/>
              </a:rPr>
              <a:t>Chọn</a:t>
            </a:r>
            <a:r>
              <a:rPr lang="en-US" altLang="en-US" sz="2400" b="1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ý </a:t>
            </a:r>
            <a:r>
              <a:rPr lang="en-US" altLang="en-US" sz="2400" b="1" u="sng" dirty="0" err="1">
                <a:solidFill>
                  <a:srgbClr val="0033CC"/>
                </a:solidFill>
                <a:latin typeface="Times New Roman" pitchFamily="18" charset="0"/>
              </a:rPr>
              <a:t>thích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altLang="en-US" sz="2400" b="1" u="sng" dirty="0" err="1">
                <a:solidFill>
                  <a:srgbClr val="0033CC"/>
                </a:solidFill>
                <a:latin typeface="Times New Roman" pitchFamily="18" charset="0"/>
              </a:rPr>
              <a:t>hợp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altLang="en-US" sz="2400" b="1" u="sng" dirty="0" err="1">
                <a:solidFill>
                  <a:srgbClr val="0033CC"/>
                </a:solidFill>
                <a:latin typeface="Times New Roman" pitchFamily="18" charset="0"/>
              </a:rPr>
              <a:t>nhất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vi-VN" altLang="en-US" sz="2400" b="1" dirty="0">
                <a:solidFill>
                  <a:srgbClr val="0033CC"/>
                </a:solidFill>
                <a:latin typeface="Times New Roman" pitchFamily="18" charset="0"/>
              </a:rPr>
              <a:t>đ</a:t>
            </a:r>
            <a:r>
              <a:rPr lang="en-US" altLang="en-US" sz="2400" b="1" dirty="0">
                <a:solidFill>
                  <a:srgbClr val="0033CC"/>
                </a:solidFill>
                <a:latin typeface="Times New Roman" pitchFamily="18" charset="0"/>
              </a:rPr>
              <a:t>ể </a:t>
            </a:r>
            <a:r>
              <a:rPr lang="en-US" altLang="en-US" sz="2400" b="1" u="sng" dirty="0" err="1">
                <a:solidFill>
                  <a:srgbClr val="0033CC"/>
                </a:solidFill>
                <a:latin typeface="Times New Roman" pitchFamily="18" charset="0"/>
              </a:rPr>
              <a:t>giải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altLang="en-US" sz="2400" b="1" u="sng" dirty="0" err="1">
                <a:solidFill>
                  <a:srgbClr val="0033CC"/>
                </a:solidFill>
                <a:latin typeface="Times New Roman" pitchFamily="18" charset="0"/>
              </a:rPr>
              <a:t>nghĩa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altLang="en-US" sz="2400" b="1" u="sng" dirty="0" err="1">
                <a:solidFill>
                  <a:srgbClr val="0033CC"/>
                </a:solidFill>
                <a:latin typeface="Times New Roman" pitchFamily="18" charset="0"/>
              </a:rPr>
              <a:t>từ</a:t>
            </a:r>
            <a:r>
              <a:rPr lang="en-US" altLang="en-US" sz="2400" b="1" u="sng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altLang="en-US" sz="2400" b="1" i="1" u="sng" dirty="0" err="1">
                <a:solidFill>
                  <a:srgbClr val="FF3300"/>
                </a:solidFill>
                <a:latin typeface="Times New Roman" pitchFamily="18" charset="0"/>
              </a:rPr>
              <a:t>hạnh</a:t>
            </a:r>
            <a:r>
              <a:rPr lang="en-US" altLang="en-US" sz="2400" b="1" i="1" u="sng" dirty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en-US" altLang="en-US" sz="2400" b="1" i="1" u="sng" dirty="0" err="1">
                <a:solidFill>
                  <a:srgbClr val="FF3300"/>
                </a:solidFill>
                <a:latin typeface="Times New Roman" pitchFamily="18" charset="0"/>
              </a:rPr>
              <a:t>phúc</a:t>
            </a:r>
            <a:r>
              <a:rPr lang="en-US" altLang="en-US" sz="2400" b="1" dirty="0">
                <a:solidFill>
                  <a:srgbClr val="0033CC"/>
                </a:solidFill>
                <a:latin typeface="Times New Roman" pitchFamily="18" charset="0"/>
              </a:rPr>
              <a:t>: 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66429" y="2324100"/>
            <a:ext cx="838249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81" tIns="34340" rIns="68681" bIns="34340"/>
          <a:lstStyle/>
          <a:p>
            <a:pPr eaLnBrk="1" hangingPunct="1">
              <a:spcBef>
                <a:spcPct val="20000"/>
              </a:spcBef>
            </a:pP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a.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Cảm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giác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dễ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chịu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vì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vi-VN" altLang="en-US" sz="2400" b="1" dirty="0">
                <a:solidFill>
                  <a:srgbClr val="0000CC"/>
                </a:solidFill>
                <a:latin typeface="Times New Roman" pitchFamily="18" charset="0"/>
              </a:rPr>
              <a:t>đư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ợc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vi-VN" altLang="en-US" sz="2400" b="1" dirty="0">
                <a:solidFill>
                  <a:srgbClr val="0000CC"/>
                </a:solidFill>
                <a:latin typeface="Times New Roman" pitchFamily="18" charset="0"/>
              </a:rPr>
              <a:t>ă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n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ngon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,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ngủ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CC"/>
                </a:solidFill>
                <a:latin typeface="Times New Roman" pitchFamily="18" charset="0"/>
              </a:rPr>
              <a:t>yên</a:t>
            </a:r>
            <a:r>
              <a:rPr lang="en-US" altLang="en-US" sz="2400" b="1" dirty="0">
                <a:solidFill>
                  <a:srgbClr val="0000CC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42818" y="4058841"/>
            <a:ext cx="830610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81" tIns="34340" rIns="68681" bIns="34340"/>
          <a:lstStyle/>
          <a:p>
            <a:pPr eaLnBrk="1" hangingPunct="1">
              <a:spcBef>
                <a:spcPct val="20000"/>
              </a:spcBef>
            </a:pPr>
            <a:r>
              <a:rPr lang="en-US" altLang="en-US" sz="2400" b="1">
                <a:solidFill>
                  <a:srgbClr val="0000CC"/>
                </a:solidFill>
                <a:latin typeface="Times New Roman" pitchFamily="18" charset="0"/>
              </a:rPr>
              <a:t>c. Hồ hởi, háo hức sẵn sàng làm mọi việc.</a:t>
            </a:r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428495" y="3007519"/>
            <a:ext cx="8382497" cy="914400"/>
          </a:xfrm>
          <a:prstGeom prst="rect">
            <a:avLst/>
          </a:prstGeom>
          <a:noFill/>
          <a:ln>
            <a:noFill/>
          </a:ln>
          <a:extLst/>
        </p:spPr>
        <p:txBody>
          <a:bodyPr lIns="68681" tIns="34340" rIns="68681" bIns="34340"/>
          <a:lstStyle/>
          <a:p>
            <a:pPr eaLnBrk="1" hangingPunct="1">
              <a:spcBef>
                <a:spcPct val="20000"/>
              </a:spcBef>
            </a:pP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b.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Trạng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thái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sung s</a:t>
            </a:r>
            <a:r>
              <a:rPr lang="vi-VN" altLang="en-US" sz="2400" b="1" dirty="0">
                <a:solidFill>
                  <a:srgbClr val="0000FF"/>
                </a:solidFill>
                <a:latin typeface="Times New Roman" pitchFamily="18" charset="0"/>
              </a:rPr>
              <a:t>ư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ớng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vì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cảm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thấy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hoàn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  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toàn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vi-VN" altLang="en-US" sz="2400" b="1" dirty="0">
                <a:solidFill>
                  <a:srgbClr val="0000FF"/>
                </a:solidFill>
                <a:latin typeface="Times New Roman" pitchFamily="18" charset="0"/>
              </a:rPr>
              <a:t>đ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ạt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 </a:t>
            </a:r>
            <a:r>
              <a:rPr lang="vi-VN" altLang="en-US" sz="2400" b="1" dirty="0">
                <a:solidFill>
                  <a:srgbClr val="0000FF"/>
                </a:solidFill>
                <a:latin typeface="Times New Roman" pitchFamily="18" charset="0"/>
              </a:rPr>
              <a:t>đư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ợc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 ý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itchFamily="18" charset="0"/>
              </a:rPr>
              <a:t>nguyện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rgbClr val="0000FF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0" y="453629"/>
            <a:ext cx="91440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81" tIns="34340" rIns="68681" bIns="3434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100" b="1">
                <a:solidFill>
                  <a:srgbClr val="0000FF"/>
                </a:solidFill>
                <a:latin typeface="Times New Roman" pitchFamily="18" charset="0"/>
              </a:rPr>
              <a:t>Luyện từ và câu </a:t>
            </a:r>
          </a:p>
        </p:txBody>
      </p:sp>
      <p:sp>
        <p:nvSpPr>
          <p:cNvPr id="6152" name="TextBox 10"/>
          <p:cNvSpPr txBox="1">
            <a:spLocks noChangeArrowheads="1"/>
          </p:cNvSpPr>
          <p:nvPr/>
        </p:nvSpPr>
        <p:spPr bwMode="auto">
          <a:xfrm>
            <a:off x="0" y="828675"/>
            <a:ext cx="9144000" cy="38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81" tIns="34340" rIns="68681" bIns="3434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100" b="1">
                <a:solidFill>
                  <a:srgbClr val="009900"/>
                </a:solidFill>
                <a:latin typeface="Times New Roman" pitchFamily="18" charset="0"/>
              </a:rPr>
              <a:t>MỞ RỘNG VỐN TỪ: </a:t>
            </a:r>
            <a:r>
              <a:rPr lang="en-US" altLang="en-US" sz="2100" b="1" i="1">
                <a:solidFill>
                  <a:srgbClr val="FF0000"/>
                </a:solidFill>
                <a:latin typeface="Times New Roman" pitchFamily="18" charset="0"/>
              </a:rPr>
              <a:t>HẠNH PHÚC</a:t>
            </a:r>
          </a:p>
        </p:txBody>
      </p:sp>
      <p:sp>
        <p:nvSpPr>
          <p:cNvPr id="6153" name="Rectangle 36"/>
          <p:cNvSpPr>
            <a:spLocks noChangeArrowheads="1"/>
          </p:cNvSpPr>
          <p:nvPr/>
        </p:nvSpPr>
        <p:spPr bwMode="auto">
          <a:xfrm>
            <a:off x="0" y="19050"/>
            <a:ext cx="9144000" cy="512445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681" tIns="34340" rIns="68681" bIns="34340" anchor="ctr"/>
          <a:lstStyle/>
          <a:p>
            <a:pPr eaLnBrk="1" hangingPunct="1"/>
            <a:endParaRPr lang="en-US" altLang="en-US"/>
          </a:p>
        </p:txBody>
      </p:sp>
      <p:pic>
        <p:nvPicPr>
          <p:cNvPr id="6154" name="Picture 7" descr="sun1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838" y="61913"/>
            <a:ext cx="1296226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7" descr="sun1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9" y="77391"/>
            <a:ext cx="129503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587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5123" grpId="0"/>
      <p:bldP spid="5125" grpId="0"/>
      <p:bldP spid="51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615" y="2581276"/>
            <a:ext cx="4392366" cy="7465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68681" tIns="34340" rIns="68681" bIns="3434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2100" b="1" dirty="0">
                <a:latin typeface="Times New Roman" panose="02020603050405020304" pitchFamily="18" charset="0"/>
              </a:rPr>
              <a:t>a.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Cảm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giác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dễ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chịu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vì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vi-VN" altLang="en-US" sz="2100" b="1" dirty="0">
                <a:latin typeface="Times New Roman" panose="02020603050405020304" pitchFamily="18" charset="0"/>
              </a:rPr>
              <a:t>đư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ợc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vi-VN" altLang="en-US" sz="2100" b="1" dirty="0">
                <a:latin typeface="Times New Roman" panose="02020603050405020304" pitchFamily="18" charset="0"/>
              </a:rPr>
              <a:t>ă</a:t>
            </a:r>
            <a:r>
              <a:rPr lang="en-US" altLang="en-US" sz="2100" b="1" dirty="0">
                <a:latin typeface="Times New Roman" panose="02020603050405020304" pitchFamily="18" charset="0"/>
              </a:rPr>
              <a:t>n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ngon</a:t>
            </a:r>
            <a:r>
              <a:rPr lang="en-US" altLang="en-US" sz="2100" b="1" dirty="0">
                <a:latin typeface="Times New Roman" panose="02020603050405020304" pitchFamily="18" charset="0"/>
              </a:rPr>
              <a:t>,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ngủ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yên</a:t>
            </a:r>
            <a:r>
              <a:rPr lang="en-US" altLang="en-US" sz="2100" b="1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2100" b="1" dirty="0">
                <a:latin typeface="Times New Roman" panose="02020603050405020304" pitchFamily="18" charset="0"/>
              </a:rPr>
              <a:t>  </a:t>
            </a:r>
          </a:p>
        </p:txBody>
      </p:sp>
      <p:pic>
        <p:nvPicPr>
          <p:cNvPr id="12291" name="Picture 4" descr="C:\Users\PCPV\AppData\Local\Temp\Rar$DIa0.221\1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5" y="33337"/>
            <a:ext cx="4392366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36"/>
          <p:cNvSpPr>
            <a:spLocks noChangeArrowheads="1"/>
          </p:cNvSpPr>
          <p:nvPr/>
        </p:nvSpPr>
        <p:spPr bwMode="auto">
          <a:xfrm>
            <a:off x="0" y="19050"/>
            <a:ext cx="91440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681" tIns="34340" rIns="68681" bIns="34340" anchor="ctr"/>
          <a:lstStyle/>
          <a:p>
            <a:pPr eaLnBrk="1" hangingPunct="1"/>
            <a:endParaRPr lang="en-US" altLang="en-US"/>
          </a:p>
        </p:txBody>
      </p:sp>
      <p:pic>
        <p:nvPicPr>
          <p:cNvPr id="12293" name="Picture 4" descr="C:\Users\PCPV\Desktop\giadin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24" y="55960"/>
            <a:ext cx="4267040" cy="251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743278" y="2581275"/>
            <a:ext cx="4268234" cy="81081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</p:spPr>
        <p:txBody>
          <a:bodyPr lIns="68681" tIns="34340" rIns="68681" bIns="3434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2100" b="1" dirty="0">
                <a:latin typeface="Times New Roman" panose="02020603050405020304" pitchFamily="18" charset="0"/>
              </a:rPr>
              <a:t>b.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Trạng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thái</a:t>
            </a:r>
            <a:r>
              <a:rPr lang="en-US" altLang="en-US" sz="2100" b="1" dirty="0">
                <a:latin typeface="Times New Roman" panose="02020603050405020304" pitchFamily="18" charset="0"/>
              </a:rPr>
              <a:t> sung s</a:t>
            </a:r>
            <a:r>
              <a:rPr lang="vi-VN" altLang="en-US" sz="2100" b="1" dirty="0">
                <a:latin typeface="Times New Roman" panose="02020603050405020304" pitchFamily="18" charset="0"/>
              </a:rPr>
              <a:t>ư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ớng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vì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cảm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thấy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hoàn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toàn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vi-VN" altLang="en-US" sz="2100" b="1" dirty="0">
                <a:latin typeface="Times New Roman" panose="02020603050405020304" pitchFamily="18" charset="0"/>
              </a:rPr>
              <a:t>đ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ạt</a:t>
            </a:r>
            <a:r>
              <a:rPr lang="en-US" altLang="en-US" sz="2100" b="1" dirty="0">
                <a:latin typeface="Times New Roman" panose="02020603050405020304" pitchFamily="18" charset="0"/>
              </a:rPr>
              <a:t>  </a:t>
            </a:r>
            <a:r>
              <a:rPr lang="vi-VN" altLang="en-US" sz="2100" b="1" dirty="0">
                <a:latin typeface="Times New Roman" panose="02020603050405020304" pitchFamily="18" charset="0"/>
              </a:rPr>
              <a:t>đư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ợc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ý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nguyện</a:t>
            </a:r>
            <a:r>
              <a:rPr lang="en-US" altLang="en-US" sz="2100" b="1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2100" b="1" dirty="0">
                <a:latin typeface="Times New Roman" panose="02020603050405020304" pitchFamily="18" charset="0"/>
              </a:rPr>
              <a:t>  </a:t>
            </a:r>
          </a:p>
        </p:txBody>
      </p:sp>
      <p:pic>
        <p:nvPicPr>
          <p:cNvPr id="12295" name="Picture 4" descr="C:\Users\PCPV\AppData\Local\Temp\Rar$DIa0.907\61257c0477484ca83de975e37dcca40a7558a6a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5" y="3392091"/>
            <a:ext cx="4671664" cy="159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09489" y="4544616"/>
            <a:ext cx="5034511" cy="457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lIns="68681" tIns="34340" rIns="68681" bIns="3434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2100" b="1" dirty="0">
                <a:latin typeface="Times New Roman" panose="02020603050405020304" pitchFamily="18" charset="0"/>
              </a:rPr>
              <a:t>c.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Hồ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hởi</a:t>
            </a:r>
            <a:r>
              <a:rPr lang="en-US" altLang="en-US" sz="2100" b="1" dirty="0">
                <a:latin typeface="Times New Roman" panose="02020603050405020304" pitchFamily="18" charset="0"/>
              </a:rPr>
              <a:t>,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háo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hức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sẵn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sàng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làm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mọi</a:t>
            </a:r>
            <a:r>
              <a:rPr lang="en-US" altLang="en-US" sz="2100" b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 err="1">
                <a:latin typeface="Times New Roman" panose="02020603050405020304" pitchFamily="18" charset="0"/>
              </a:rPr>
              <a:t>việc</a:t>
            </a:r>
            <a:r>
              <a:rPr lang="en-US" altLang="en-US" sz="2100" b="1" dirty="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57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600200" y="571501"/>
            <a:ext cx="5992092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sz="2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vốn</a:t>
            </a:r>
            <a:r>
              <a:rPr lang="en-US" sz="2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9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Hạnh</a:t>
            </a:r>
            <a:r>
              <a:rPr lang="en-US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phúc</a:t>
            </a:r>
            <a:endParaRPr lang="en-US" sz="29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7620001" y="-91875"/>
            <a:ext cx="1745895" cy="954519"/>
            <a:chOff x="2688" y="2833"/>
            <a:chExt cx="2145" cy="987"/>
          </a:xfrm>
        </p:grpSpPr>
        <p:pic>
          <p:nvPicPr>
            <p:cNvPr id="19" name="Picture 10" descr="book_page_flip_ha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88" y="2928"/>
              <a:ext cx="1872" cy="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3114" y="2833"/>
              <a:ext cx="1719" cy="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solidFill>
                    <a:srgbClr val="000099"/>
                  </a:solidFill>
                  <a:latin typeface="Times New Roman" pitchFamily="18" charset="0"/>
                </a:rPr>
                <a:t>        146</a:t>
              </a:r>
            </a:p>
          </p:txBody>
        </p:sp>
      </p:grp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422560" y="1428751"/>
            <a:ext cx="8610600" cy="8870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875">
              <a:buFontTx/>
              <a:buNone/>
            </a:pPr>
            <a:r>
              <a:rPr lang="en-US" altLang="vi-VN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vi-V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vi-V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  <a:endParaRPr lang="en-US" altLang="vi-V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96875">
              <a:buFontTx/>
              <a:buNone/>
            </a:pP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altLang="vi-V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651160" y="2343150"/>
            <a:ext cx="71974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chịu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ngủ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651160" y="3733056"/>
            <a:ext cx="7315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hởi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háo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hức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sẵn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651160" y="2832619"/>
            <a:ext cx="7315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sướng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alt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lang="en-US" alt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vi-V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397785" y="2775695"/>
            <a:ext cx="762000" cy="45720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vi-VN" sz="33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1677955" y="2312721"/>
            <a:ext cx="2362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419978" y="2312721"/>
            <a:ext cx="354676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52991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3580947" y="457646"/>
            <a:ext cx="3567339" cy="41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300" b="1" u="sng"/>
              <a:t>Luyện từ và câu</a:t>
            </a:r>
            <a:endParaRPr lang="en-US" sz="2300" b="1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44072" y="1237879"/>
            <a:ext cx="9032875" cy="86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600" b="1"/>
              <a:t> 2. Tìm những </a:t>
            </a:r>
            <a:r>
              <a:rPr lang="en-US" sz="2600" b="1" i="1" u="sng"/>
              <a:t>từ</a:t>
            </a:r>
            <a:r>
              <a:rPr lang="en-US" sz="2600" b="1" u="sng"/>
              <a:t> </a:t>
            </a:r>
            <a:r>
              <a:rPr lang="en-US" sz="2600" b="1" i="1" u="sng"/>
              <a:t>đồng nghĩa</a:t>
            </a:r>
            <a:r>
              <a:rPr lang="en-US" sz="2600" b="1" u="sng"/>
              <a:t> </a:t>
            </a:r>
            <a:r>
              <a:rPr lang="en-US" sz="2600" b="1"/>
              <a:t>và </a:t>
            </a:r>
            <a:r>
              <a:rPr lang="en-US" sz="2600" b="1" i="1" u="sng"/>
              <a:t>trái nghĩa</a:t>
            </a:r>
            <a:r>
              <a:rPr lang="en-US" sz="2600" b="1" u="sng"/>
              <a:t> </a:t>
            </a:r>
            <a:r>
              <a:rPr lang="en-US" sz="2600" b="1"/>
              <a:t>với từ </a:t>
            </a:r>
          </a:p>
          <a:p>
            <a:pPr eaLnBrk="1" hangingPunct="1"/>
            <a:r>
              <a:rPr lang="en-US" sz="2600" b="1"/>
              <a:t>     </a:t>
            </a:r>
            <a:r>
              <a:rPr lang="en-US" sz="2600" b="1" i="1">
                <a:solidFill>
                  <a:srgbClr val="FF0000"/>
                </a:solidFill>
              </a:rPr>
              <a:t>hạnh phúc</a:t>
            </a:r>
            <a:r>
              <a:rPr lang="en-US" sz="2600" b="1" i="1"/>
              <a:t>.</a:t>
            </a:r>
          </a:p>
        </p:txBody>
      </p:sp>
      <p:sp>
        <p:nvSpPr>
          <p:cNvPr id="13316" name="Text Box 32"/>
          <p:cNvSpPr txBox="1">
            <a:spLocks noChangeArrowheads="1"/>
          </p:cNvSpPr>
          <p:nvPr/>
        </p:nvSpPr>
        <p:spPr bwMode="auto">
          <a:xfrm>
            <a:off x="1916339" y="66972"/>
            <a:ext cx="6528027" cy="41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300" b="1" dirty="0" err="1"/>
              <a:t>Thứ</a:t>
            </a:r>
            <a:r>
              <a:rPr lang="en-US" sz="2300" b="1" dirty="0"/>
              <a:t> </a:t>
            </a:r>
            <a:r>
              <a:rPr lang="en-US" sz="2300" b="1" dirty="0" err="1" smtClean="0"/>
              <a:t>ba</a:t>
            </a:r>
            <a:r>
              <a:rPr lang="en-US" sz="2300" b="1" dirty="0" smtClean="0"/>
              <a:t> </a:t>
            </a:r>
            <a:r>
              <a:rPr lang="en-US" sz="2300" b="1" dirty="0" err="1"/>
              <a:t>ngày</a:t>
            </a:r>
            <a:r>
              <a:rPr lang="en-US" sz="2300" b="1" dirty="0"/>
              <a:t> </a:t>
            </a:r>
            <a:r>
              <a:rPr lang="en-US" sz="2300" b="1" dirty="0" smtClean="0"/>
              <a:t>13 </a:t>
            </a:r>
            <a:r>
              <a:rPr lang="en-US" sz="2300" b="1" dirty="0" err="1"/>
              <a:t>tháng</a:t>
            </a:r>
            <a:r>
              <a:rPr lang="en-US" sz="2300" b="1" dirty="0"/>
              <a:t> 12 </a:t>
            </a:r>
            <a:r>
              <a:rPr lang="en-US" sz="2300" b="1" dirty="0" err="1"/>
              <a:t>năm</a:t>
            </a:r>
            <a:r>
              <a:rPr lang="en-US" sz="2300" b="1" dirty="0"/>
              <a:t> </a:t>
            </a:r>
            <a:r>
              <a:rPr lang="en-US" sz="2300" b="1" dirty="0" smtClean="0"/>
              <a:t>2022 </a:t>
            </a:r>
            <a:endParaRPr lang="en-US" sz="2300" b="1" dirty="0"/>
          </a:p>
        </p:txBody>
      </p:sp>
      <p:sp>
        <p:nvSpPr>
          <p:cNvPr id="13317" name="Text Box 38"/>
          <p:cNvSpPr txBox="1">
            <a:spLocks noChangeArrowheads="1"/>
          </p:cNvSpPr>
          <p:nvPr/>
        </p:nvSpPr>
        <p:spPr bwMode="auto">
          <a:xfrm>
            <a:off x="2643188" y="836042"/>
            <a:ext cx="5995080" cy="46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b="1">
                <a:solidFill>
                  <a:srgbClr val="FF3300"/>
                </a:solidFill>
              </a:rPr>
              <a:t>Mở rộng vốn từ : Hạnh phúc</a:t>
            </a:r>
          </a:p>
        </p:txBody>
      </p:sp>
      <p:pic>
        <p:nvPicPr>
          <p:cNvPr id="13320" name="Picture 10" descr="HoaGo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2054" cy="80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0" descr="HoaG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974" y="1"/>
            <a:ext cx="1067026" cy="102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73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710242"/>
              </p:ext>
            </p:extLst>
          </p:nvPr>
        </p:nvGraphicFramePr>
        <p:xfrm>
          <a:off x="944564" y="2082404"/>
          <a:ext cx="7354887" cy="2386959"/>
        </p:xfrm>
        <a:graphic>
          <a:graphicData uri="http://schemas.openxmlformats.org/drawingml/2006/table">
            <a:tbl>
              <a:tblPr/>
              <a:tblGrid>
                <a:gridCol w="3840884">
                  <a:extLst>
                    <a:ext uri="{9D8B030D-6E8A-4147-A177-3AD203B41FA5}"/>
                  </a:extLst>
                </a:gridCol>
                <a:gridCol w="3514003">
                  <a:extLst>
                    <a:ext uri="{9D8B030D-6E8A-4147-A177-3AD203B41FA5}"/>
                  </a:extLst>
                </a:gridCol>
              </a:tblGrid>
              <a:tr h="337293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vi-VN" sz="1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25727" marB="2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vi-VN" sz="25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0459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vi-VN" altLang="vi-V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25727" marB="2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vi-VN" altLang="vi-V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25727" marB="2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349" name="TextBox 6"/>
          <p:cNvSpPr txBox="1">
            <a:spLocks noChangeArrowheads="1"/>
          </p:cNvSpPr>
          <p:nvPr/>
        </p:nvSpPr>
        <p:spPr bwMode="auto">
          <a:xfrm>
            <a:off x="3721101" y="2082403"/>
            <a:ext cx="20923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3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Hạnh phúc</a:t>
            </a:r>
            <a:endParaRPr lang="vi-VN" altLang="en-US" sz="23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50" name="TextBox 7"/>
          <p:cNvSpPr txBox="1">
            <a:spLocks noChangeArrowheads="1"/>
          </p:cNvSpPr>
          <p:nvPr/>
        </p:nvSpPr>
        <p:spPr bwMode="auto">
          <a:xfrm>
            <a:off x="1738314" y="2533650"/>
            <a:ext cx="27082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Từ đồng nghĩa</a:t>
            </a:r>
            <a:endParaRPr lang="vi-VN" altLang="en-US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51" name="TextBox 8"/>
          <p:cNvSpPr txBox="1">
            <a:spLocks noChangeArrowheads="1"/>
          </p:cNvSpPr>
          <p:nvPr/>
        </p:nvSpPr>
        <p:spPr bwMode="auto">
          <a:xfrm>
            <a:off x="5476875" y="2486025"/>
            <a:ext cx="2795588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300" b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 trái nghĩa</a:t>
            </a:r>
            <a:endParaRPr lang="vi-VN" altLang="en-US" sz="20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38213" y="2833688"/>
            <a:ext cx="7391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460376" y="1335050"/>
            <a:ext cx="7972425" cy="60483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en-US" altLang="vi-VN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vi-VN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vi-VN" sz="1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1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vi-VN" sz="1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vi-VN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vi-VN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u="sng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vi-VN" sz="18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u="sng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vi-VN" sz="18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u="sng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altLang="vi-VN" sz="18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u="sng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vi-VN" sz="1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vi-VN" sz="1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vi-VN" sz="1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altLang="vi-VN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altLang="vi-VN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vi-V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vi-V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vi-V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altLang="vi-V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vi-V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vi-VN" sz="18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4" name="TextBox 18"/>
          <p:cNvSpPr txBox="1">
            <a:spLocks noChangeArrowheads="1"/>
          </p:cNvSpPr>
          <p:nvPr/>
        </p:nvSpPr>
        <p:spPr bwMode="auto">
          <a:xfrm>
            <a:off x="1071564" y="2864644"/>
            <a:ext cx="35337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en-US" dirty="0" smtClean="0"/>
              <a:t>………………………………………………………………………………………………………………………………………………………………………………………………</a:t>
            </a:r>
            <a:endParaRPr lang="vi-VN" altLang="en-US" dirty="0"/>
          </a:p>
        </p:txBody>
      </p:sp>
      <p:sp>
        <p:nvSpPr>
          <p:cNvPr id="14355" name="TextBox 19"/>
          <p:cNvSpPr txBox="1">
            <a:spLocks noChangeArrowheads="1"/>
          </p:cNvSpPr>
          <p:nvPr/>
        </p:nvSpPr>
        <p:spPr bwMode="auto">
          <a:xfrm>
            <a:off x="4767263" y="2864644"/>
            <a:ext cx="3505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en-US" dirty="0" smtClean="0"/>
              <a:t>……………………………………………………………………………………………………………………………………………….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dirty="0" smtClean="0"/>
              <a:t>………………………………………………..</a:t>
            </a:r>
            <a:endParaRPr lang="vi-VN" altLang="en-US" dirty="0"/>
          </a:p>
        </p:txBody>
      </p:sp>
      <p:sp>
        <p:nvSpPr>
          <p:cNvPr id="14356" name="Text Box 10"/>
          <p:cNvSpPr txBox="1">
            <a:spLocks noChangeArrowheads="1"/>
          </p:cNvSpPr>
          <p:nvPr/>
        </p:nvSpPr>
        <p:spPr bwMode="auto">
          <a:xfrm>
            <a:off x="820738" y="-403801"/>
            <a:ext cx="7086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 dirty="0">
                <a:latin typeface="Times New Roman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Luyện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từ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và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câu</a:t>
            </a:r>
            <a:endParaRPr lang="en-US" altLang="en-US" sz="2800" u="sng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14357" name="TextBox 7"/>
          <p:cNvSpPr txBox="1">
            <a:spLocks noChangeArrowheads="1"/>
          </p:cNvSpPr>
          <p:nvPr/>
        </p:nvSpPr>
        <p:spPr bwMode="auto">
          <a:xfrm>
            <a:off x="1455738" y="651054"/>
            <a:ext cx="645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   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Mở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rộng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vốn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từ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Hạnh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Phúc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5242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931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57200" y="264367"/>
            <a:ext cx="1600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900" i="0" dirty="0">
                <a:latin typeface="Times New Roman" pitchFamily="18" charset="0"/>
              </a:rPr>
              <a:t>ĐỒNG NGHĨA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629400" y="304800"/>
            <a:ext cx="1600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900" i="0" dirty="0">
                <a:latin typeface="Times New Roman" pitchFamily="18" charset="0"/>
              </a:rPr>
              <a:t>TRÁI NGHĨA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139681" y="1757266"/>
            <a:ext cx="1600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900" b="1" i="0" dirty="0">
                <a:solidFill>
                  <a:srgbClr val="FF0000"/>
                </a:solidFill>
                <a:latin typeface="Times New Roman" pitchFamily="18" charset="0"/>
              </a:rPr>
              <a:t>HẠNH PHÚC</a:t>
            </a:r>
          </a:p>
        </p:txBody>
      </p:sp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187874" y="1555102"/>
            <a:ext cx="3533775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300000"/>
              </a:lnSpc>
            </a:pPr>
            <a:r>
              <a:rPr lang="en-US" altLang="en-US" sz="1800" b="1" dirty="0" smtClean="0"/>
              <a:t>…………………………………………………………………………………………………………………………………………………….</a:t>
            </a:r>
          </a:p>
          <a:p>
            <a:pPr algn="just" eaLnBrk="1" hangingPunct="1">
              <a:lnSpc>
                <a:spcPct val="150000"/>
              </a:lnSpc>
            </a:pPr>
            <a:endParaRPr lang="en-US" altLang="en-US" sz="1800" b="1" dirty="0"/>
          </a:p>
          <a:p>
            <a:pPr algn="just" eaLnBrk="1" hangingPunct="1">
              <a:lnSpc>
                <a:spcPct val="150000"/>
              </a:lnSpc>
            </a:pPr>
            <a:endParaRPr lang="en-US" altLang="en-US" sz="1800" b="1" dirty="0" smtClean="0"/>
          </a:p>
          <a:p>
            <a:pPr algn="just" eaLnBrk="1" hangingPunct="1">
              <a:lnSpc>
                <a:spcPct val="150000"/>
              </a:lnSpc>
            </a:pPr>
            <a:endParaRPr lang="vi-VN" altLang="en-US" sz="1800" b="1" dirty="0"/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5739881" y="1555101"/>
            <a:ext cx="3533775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300000"/>
              </a:lnSpc>
            </a:pPr>
            <a:r>
              <a:rPr lang="en-US" altLang="en-US" sz="1800" b="1" dirty="0" smtClean="0"/>
              <a:t>…………………………………………………………………………………………………………………………………………………….</a:t>
            </a:r>
          </a:p>
          <a:p>
            <a:pPr algn="just" eaLnBrk="1" hangingPunct="1">
              <a:lnSpc>
                <a:spcPct val="150000"/>
              </a:lnSpc>
            </a:pPr>
            <a:endParaRPr lang="en-US" altLang="en-US" sz="1800" b="1" dirty="0">
              <a:solidFill>
                <a:schemeClr val="bg1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endParaRPr lang="en-US" altLang="en-US" sz="1800" b="1" dirty="0" smtClean="0">
              <a:solidFill>
                <a:schemeClr val="bg1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endParaRPr lang="vi-VN" alt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63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1032" y="278834"/>
            <a:ext cx="8712968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4.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Mỗi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ng</a:t>
            </a:r>
            <a:r>
              <a:rPr lang="vi-VN" sz="2800" b="1" dirty="0">
                <a:solidFill>
                  <a:srgbClr val="0C5418"/>
                </a:solidFill>
                <a:latin typeface="Times New Roman"/>
              </a:rPr>
              <a:t>ư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ời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có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thể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có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một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cách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hiểu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khác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nhau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về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hạnh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phúc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. Theo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em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,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trong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các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yếu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tố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d</a:t>
            </a:r>
            <a:r>
              <a:rPr lang="vi-VN" sz="2800" b="1" dirty="0">
                <a:solidFill>
                  <a:srgbClr val="0C5418"/>
                </a:solidFill>
                <a:latin typeface="Times New Roman"/>
              </a:rPr>
              <a:t>ư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ới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vi-VN" sz="2800" b="1" dirty="0">
                <a:solidFill>
                  <a:srgbClr val="0C5418"/>
                </a:solidFill>
                <a:latin typeface="Times New Roman"/>
              </a:rPr>
              <a:t>đ</a:t>
            </a:r>
            <a:r>
              <a:rPr lang="en-US" sz="2800" b="1" dirty="0" err="1">
                <a:solidFill>
                  <a:srgbClr val="0C5418"/>
                </a:solidFill>
                <a:latin typeface="Times New Roman"/>
              </a:rPr>
              <a:t>ây</a:t>
            </a:r>
            <a:r>
              <a:rPr lang="en-US" sz="2800" b="1" dirty="0">
                <a:solidFill>
                  <a:srgbClr val="0C5418"/>
                </a:solidFill>
                <a:latin typeface="Times New Roman"/>
              </a:rPr>
              <a:t>,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yếu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tố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nào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là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  <a:latin typeface="Times New Roman"/>
              </a:rPr>
              <a:t>quan</a:t>
            </a:r>
            <a:r>
              <a:rPr lang="en-US" sz="2800" b="1" i="1" u="sng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  <a:latin typeface="Times New Roman"/>
              </a:rPr>
              <a:t>trọng</a:t>
            </a:r>
            <a:r>
              <a:rPr lang="en-US" sz="2800" b="1" i="1" u="sng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  <a:latin typeface="Times New Roman"/>
              </a:rPr>
              <a:t>nhất</a:t>
            </a:r>
            <a:r>
              <a:rPr lang="en-US" sz="2800" b="1" i="1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vi-VN" sz="2800" b="1" i="1" dirty="0">
                <a:solidFill>
                  <a:srgbClr val="0C5418"/>
                </a:solidFill>
                <a:latin typeface="Times New Roman"/>
              </a:rPr>
              <a:t>đ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ể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tạo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nên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một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gia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vi-VN" sz="2800" b="1" i="1" dirty="0">
                <a:solidFill>
                  <a:srgbClr val="0C5418"/>
                </a:solidFill>
                <a:latin typeface="Times New Roman"/>
              </a:rPr>
              <a:t>đ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ình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hạnh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800" b="1" i="1" dirty="0" err="1">
                <a:solidFill>
                  <a:srgbClr val="0C5418"/>
                </a:solidFill>
                <a:latin typeface="Times New Roman"/>
              </a:rPr>
              <a:t>phúc</a:t>
            </a:r>
            <a:r>
              <a:rPr lang="en-US" sz="2800" b="1" i="1" dirty="0">
                <a:solidFill>
                  <a:srgbClr val="0C5418"/>
                </a:solidFill>
                <a:latin typeface="Times New Roman"/>
              </a:rPr>
              <a:t>?</a:t>
            </a: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2154364" y="2055532"/>
            <a:ext cx="5029200" cy="2171700"/>
          </a:xfrm>
          <a:prstGeom prst="horizontalScroll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marL="685800" marR="0" lvl="2" indent="0" defTabSz="685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a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)</a:t>
            </a: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 Giàu có</a:t>
            </a:r>
          </a:p>
          <a:p>
            <a:pPr marL="685800" marR="0" lvl="2" indent="0" defTabSz="685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b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)</a:t>
            </a: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 Con cái học giỏi</a:t>
            </a:r>
          </a:p>
          <a:p>
            <a:pPr marL="685800" marR="0" lvl="2" indent="0" defTabSz="685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c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)</a:t>
            </a: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 Mọi người sống hòa thuận</a:t>
            </a:r>
          </a:p>
          <a:p>
            <a:pPr marL="685800" marR="0" lvl="2" indent="0" defTabSz="685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d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)</a:t>
            </a: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0BE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 Bố mẹ có chức vụ cao</a:t>
            </a:r>
          </a:p>
        </p:txBody>
      </p:sp>
    </p:spTree>
    <p:extLst>
      <p:ext uri="{BB962C8B-B14F-4D97-AF65-F5344CB8AC3E}">
        <p14:creationId xmlns:p14="http://schemas.microsoft.com/office/powerpoint/2010/main" val="203869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1" name="AutoShape 13"/>
          <p:cNvSpPr>
            <a:spLocks noChangeArrowheads="1"/>
          </p:cNvSpPr>
          <p:nvPr/>
        </p:nvSpPr>
        <p:spPr bwMode="auto">
          <a:xfrm>
            <a:off x="1371600" y="1314450"/>
            <a:ext cx="2114550" cy="914400"/>
          </a:xfrm>
          <a:prstGeom prst="horizontalScroll">
            <a:avLst>
              <a:gd name="adj" fmla="val 12500"/>
            </a:avLst>
          </a:prstGeom>
          <a:solidFill>
            <a:srgbClr val="04D4F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Giàu có</a:t>
            </a:r>
            <a:endParaRPr lang="vi-VN" altLang="en-US" sz="2400" kern="120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142" name="AutoShape 14"/>
          <p:cNvSpPr>
            <a:spLocks noChangeArrowheads="1"/>
          </p:cNvSpPr>
          <p:nvPr/>
        </p:nvSpPr>
        <p:spPr bwMode="auto">
          <a:xfrm>
            <a:off x="5829300" y="1428750"/>
            <a:ext cx="2171700" cy="800100"/>
          </a:xfrm>
          <a:prstGeom prst="horizontalScroll">
            <a:avLst>
              <a:gd name="adj" fmla="val 12500"/>
            </a:avLst>
          </a:prstGeom>
          <a:solidFill>
            <a:srgbClr val="04D4F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Con cái học giỏi</a:t>
            </a:r>
            <a:endParaRPr lang="vi-VN" altLang="en-US" sz="2400" kern="120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143" name="AutoShape 15"/>
          <p:cNvSpPr>
            <a:spLocks noChangeArrowheads="1"/>
          </p:cNvSpPr>
          <p:nvPr/>
        </p:nvSpPr>
        <p:spPr bwMode="auto">
          <a:xfrm>
            <a:off x="6000750" y="3257550"/>
            <a:ext cx="2000250" cy="1028700"/>
          </a:xfrm>
          <a:prstGeom prst="horizontalScroll">
            <a:avLst>
              <a:gd name="adj" fmla="val 12500"/>
            </a:avLst>
          </a:prstGeom>
          <a:solidFill>
            <a:srgbClr val="04D4F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Bố mẹ có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chức vụ cao</a:t>
            </a:r>
            <a:endParaRPr lang="vi-VN" altLang="en-US" sz="2400" kern="120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144" name="AutoShape 16"/>
          <p:cNvSpPr>
            <a:spLocks noChangeArrowheads="1"/>
          </p:cNvSpPr>
          <p:nvPr/>
        </p:nvSpPr>
        <p:spPr bwMode="auto">
          <a:xfrm>
            <a:off x="1371600" y="3352800"/>
            <a:ext cx="2171700" cy="1028700"/>
          </a:xfrm>
          <a:prstGeom prst="horizontalScroll">
            <a:avLst>
              <a:gd name="adj" fmla="val 12500"/>
            </a:avLst>
          </a:prstGeom>
          <a:solidFill>
            <a:srgbClr val="04D4F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Mọi người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sống hòa thuận</a:t>
            </a:r>
            <a:endParaRPr lang="vi-VN" altLang="en-US" sz="2400" kern="120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48153" name="Group 25"/>
          <p:cNvGrpSpPr>
            <a:grpSpLocks/>
          </p:cNvGrpSpPr>
          <p:nvPr/>
        </p:nvGrpSpPr>
        <p:grpSpPr bwMode="auto">
          <a:xfrm>
            <a:off x="3781425" y="1885950"/>
            <a:ext cx="2000250" cy="1200150"/>
            <a:chOff x="2064" y="1680"/>
            <a:chExt cx="1680" cy="1008"/>
          </a:xfrm>
        </p:grpSpPr>
        <p:sp>
          <p:nvSpPr>
            <p:cNvPr id="20495" name="Rectangle 17"/>
            <p:cNvSpPr>
              <a:spLocks noChangeArrowheads="1"/>
            </p:cNvSpPr>
            <p:nvPr/>
          </p:nvSpPr>
          <p:spPr bwMode="auto">
            <a:xfrm>
              <a:off x="2256" y="2064"/>
              <a:ext cx="1296" cy="624"/>
            </a:xfrm>
            <a:prstGeom prst="rect">
              <a:avLst/>
            </a:prstGeom>
            <a:solidFill>
              <a:srgbClr val="4DD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altLang="en-US" sz="240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496" name="AutoShape 18"/>
            <p:cNvSpPr>
              <a:spLocks noChangeArrowheads="1"/>
            </p:cNvSpPr>
            <p:nvPr/>
          </p:nvSpPr>
          <p:spPr bwMode="auto">
            <a:xfrm>
              <a:off x="2064" y="1680"/>
              <a:ext cx="1680" cy="38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altLang="en-US" sz="240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497" name="Rectangle 19"/>
            <p:cNvSpPr>
              <a:spLocks noChangeArrowheads="1"/>
            </p:cNvSpPr>
            <p:nvPr/>
          </p:nvSpPr>
          <p:spPr bwMode="auto">
            <a:xfrm>
              <a:off x="2496" y="2208"/>
              <a:ext cx="336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altLang="en-US" sz="240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498" name="Rectangle 20"/>
            <p:cNvSpPr>
              <a:spLocks noChangeArrowheads="1"/>
            </p:cNvSpPr>
            <p:nvPr/>
          </p:nvSpPr>
          <p:spPr bwMode="auto">
            <a:xfrm>
              <a:off x="3120" y="2208"/>
              <a:ext cx="24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altLang="en-US" sz="240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499" name="Line 21"/>
            <p:cNvSpPr>
              <a:spLocks noChangeShapeType="1"/>
            </p:cNvSpPr>
            <p:nvPr/>
          </p:nvSpPr>
          <p:spPr bwMode="auto">
            <a:xfrm>
              <a:off x="3248" y="220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2400" b="1" kern="120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endParaRPr>
            </a:p>
          </p:txBody>
        </p:sp>
        <p:sp>
          <p:nvSpPr>
            <p:cNvPr id="20500" name="Line 22"/>
            <p:cNvSpPr>
              <a:spLocks noChangeShapeType="1"/>
            </p:cNvSpPr>
            <p:nvPr/>
          </p:nvSpPr>
          <p:spPr bwMode="auto">
            <a:xfrm>
              <a:off x="3120" y="230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2400" b="1" kern="1200">
                <a:solidFill>
                  <a:prstClr val="black"/>
                </a:solidFill>
                <a:latin typeface=".VnTime" pitchFamily="34" charset="0"/>
                <a:ea typeface="+mn-ea"/>
                <a:cs typeface="+mn-cs"/>
              </a:endParaRPr>
            </a:p>
          </p:txBody>
        </p:sp>
        <p:sp>
          <p:nvSpPr>
            <p:cNvPr id="20501" name="Text Box 24"/>
            <p:cNvSpPr txBox="1">
              <a:spLocks noChangeArrowheads="1"/>
            </p:cNvSpPr>
            <p:nvPr/>
          </p:nvSpPr>
          <p:spPr bwMode="auto">
            <a:xfrm>
              <a:off x="2400" y="2304"/>
              <a:ext cx="11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defTabSz="685800" fontAlgn="base">
                <a:spcBef>
                  <a:spcPct val="50000"/>
                </a:spcBef>
                <a:spcAft>
                  <a:spcPct val="0"/>
                </a:spcAft>
                <a:buClrTx/>
              </a:pPr>
              <a:r>
                <a:rPr lang="en-US" altLang="en-US" sz="1800" kern="1200">
                  <a:solidFill>
                    <a:prstClr val="black"/>
                  </a:solidFill>
                  <a:latin typeface="Times New Roman" panose="02020603050405020304" pitchFamily="18" charset="0"/>
                  <a:ea typeface="+mn-ea"/>
                  <a:cs typeface="+mn-cs"/>
                </a:rPr>
                <a:t>Hạnh phúc</a:t>
              </a:r>
              <a:endParaRPr lang="vi-VN" altLang="en-US" sz="18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48154" name="AutoShape 26"/>
          <p:cNvSpPr>
            <a:spLocks noChangeArrowheads="1"/>
          </p:cNvSpPr>
          <p:nvPr/>
        </p:nvSpPr>
        <p:spPr bwMode="auto">
          <a:xfrm>
            <a:off x="1371600" y="1314450"/>
            <a:ext cx="2114550" cy="914400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Giàu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có</a:t>
            </a:r>
            <a:endParaRPr lang="vi-VN" altLang="en-US" sz="24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155" name="AutoShape 27"/>
          <p:cNvSpPr>
            <a:spLocks noChangeArrowheads="1"/>
          </p:cNvSpPr>
          <p:nvPr/>
        </p:nvSpPr>
        <p:spPr bwMode="auto">
          <a:xfrm>
            <a:off x="5829300" y="1428750"/>
            <a:ext cx="2171700" cy="800100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Con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cái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học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giỏi</a:t>
            </a:r>
            <a:endParaRPr lang="vi-VN" altLang="en-US" sz="24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156" name="AutoShape 28"/>
          <p:cNvSpPr>
            <a:spLocks noChangeArrowheads="1"/>
          </p:cNvSpPr>
          <p:nvPr/>
        </p:nvSpPr>
        <p:spPr bwMode="auto">
          <a:xfrm>
            <a:off x="6000750" y="3257550"/>
            <a:ext cx="2000250" cy="1028700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Bố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mẹ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có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chức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vụ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cao</a:t>
            </a:r>
            <a:endParaRPr lang="vi-VN" altLang="en-US" sz="24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8157" name="AutoShape 29"/>
          <p:cNvSpPr>
            <a:spLocks noChangeArrowheads="1"/>
          </p:cNvSpPr>
          <p:nvPr/>
        </p:nvSpPr>
        <p:spPr bwMode="auto">
          <a:xfrm>
            <a:off x="1371600" y="3362325"/>
            <a:ext cx="2171700" cy="1028700"/>
          </a:xfrm>
          <a:prstGeom prst="horizontalScrol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Mọi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người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sống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hòa</a:t>
            </a:r>
            <a:r>
              <a:rPr lang="en-US" altLang="en-US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thuận</a:t>
            </a:r>
            <a:endParaRPr lang="vi-VN" altLang="en-US" sz="24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31032" y="278834"/>
            <a:ext cx="8712968" cy="921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4.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Mỗi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ng</a:t>
            </a:r>
            <a:r>
              <a:rPr lang="vi-VN" sz="2400" b="1" dirty="0">
                <a:solidFill>
                  <a:srgbClr val="0C5418"/>
                </a:solidFill>
                <a:latin typeface="Times New Roman"/>
              </a:rPr>
              <a:t>ư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ời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có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thể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có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một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cách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hiểu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khác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nhau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về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hạnh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phúc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. </a:t>
            </a:r>
            <a:r>
              <a:rPr lang="vi-VN" sz="2400" b="1" dirty="0">
                <a:solidFill>
                  <a:srgbClr val="0C5418"/>
                </a:solidFill>
                <a:latin typeface="Times New Roman"/>
              </a:rPr>
              <a:t>Đ</a:t>
            </a:r>
            <a:r>
              <a:rPr lang="en-US" sz="2400" b="1" dirty="0" err="1" smtClean="0">
                <a:solidFill>
                  <a:srgbClr val="0C5418"/>
                </a:solidFill>
                <a:latin typeface="Times New Roman"/>
              </a:rPr>
              <a:t>âu</a:t>
            </a:r>
            <a:r>
              <a:rPr lang="en-US" sz="2400" b="1" dirty="0" smtClean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dirty="0" err="1">
                <a:solidFill>
                  <a:srgbClr val="0C5418"/>
                </a:solidFill>
                <a:latin typeface="Times New Roman"/>
              </a:rPr>
              <a:t>là</a:t>
            </a:r>
            <a:r>
              <a:rPr lang="en-US" sz="2400" b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yếu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tố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 </a:t>
            </a:r>
            <a:r>
              <a:rPr lang="en-US" sz="2400" b="1" i="1" u="sng" dirty="0" err="1">
                <a:solidFill>
                  <a:srgbClr val="FF0000"/>
                </a:solidFill>
                <a:latin typeface="Times New Roman"/>
              </a:rPr>
              <a:t>quan</a:t>
            </a:r>
            <a:r>
              <a:rPr lang="en-US" sz="2400" b="1" i="1" u="sng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400" b="1" i="1" u="sng" dirty="0" err="1">
                <a:solidFill>
                  <a:srgbClr val="FF0000"/>
                </a:solidFill>
                <a:latin typeface="Times New Roman"/>
              </a:rPr>
              <a:t>trọng</a:t>
            </a:r>
            <a:r>
              <a:rPr lang="en-US" sz="2400" b="1" i="1" u="sng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400" b="1" i="1" u="sng" dirty="0" err="1">
                <a:solidFill>
                  <a:srgbClr val="FF0000"/>
                </a:solidFill>
                <a:latin typeface="Times New Roman"/>
              </a:rPr>
              <a:t>nhất</a:t>
            </a:r>
            <a:r>
              <a:rPr lang="en-US" sz="2400" b="1" i="1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vi-VN" sz="2400" b="1" i="1" dirty="0">
                <a:solidFill>
                  <a:srgbClr val="0C5418"/>
                </a:solidFill>
                <a:latin typeface="Times New Roman"/>
              </a:rPr>
              <a:t>đ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ể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tạo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nên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một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gia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vi-VN" sz="2400" b="1" i="1" dirty="0">
                <a:solidFill>
                  <a:srgbClr val="0C5418"/>
                </a:solidFill>
                <a:latin typeface="Times New Roman"/>
              </a:rPr>
              <a:t>đ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ình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hạnh</a:t>
            </a:r>
            <a:r>
              <a:rPr lang="en-US" sz="2400" b="1" i="1" dirty="0">
                <a:solidFill>
                  <a:srgbClr val="0C5418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rgbClr val="0C5418"/>
                </a:solidFill>
                <a:latin typeface="Times New Roman"/>
              </a:rPr>
              <a:t>phúc</a:t>
            </a:r>
            <a:endParaRPr lang="en-US" sz="2400" b="1" i="1" dirty="0">
              <a:solidFill>
                <a:srgbClr val="0C5418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600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48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48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25972 -0.0796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48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1" grpId="0" animBg="1"/>
      <p:bldP spid="48141" grpId="1" animBg="1"/>
      <p:bldP spid="48142" grpId="0" animBg="1"/>
      <p:bldP spid="48142" grpId="1" animBg="1"/>
      <p:bldP spid="48143" grpId="0" animBg="1"/>
      <p:bldP spid="48143" grpId="1" animBg="1"/>
      <p:bldP spid="48144" grpId="0" animBg="1"/>
      <p:bldP spid="48144" grpId="1" animBg="1"/>
      <p:bldP spid="48154" grpId="0" animBg="1"/>
      <p:bldP spid="48154" grpId="2" animBg="1"/>
      <p:bldP spid="48155" grpId="0" animBg="1"/>
      <p:bldP spid="48155" grpId="2" animBg="1"/>
      <p:bldP spid="48156" grpId="0" animBg="1"/>
      <p:bldP spid="48156" grpId="2" animBg="1"/>
      <p:bldP spid="48157" grpId="0" animBg="1"/>
      <p:bldP spid="4815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487680" y="4057672"/>
            <a:ext cx="10393680" cy="93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800" b="1" i="1">
                <a:solidFill>
                  <a:srgbClr val="FF3399"/>
                </a:solidFill>
                <a:latin typeface="Times New Roman"/>
              </a:rPr>
              <a:t>Mọi ng</a:t>
            </a:r>
            <a:r>
              <a:rPr lang="vi-VN" sz="2800" b="1" i="1">
                <a:solidFill>
                  <a:srgbClr val="FF3399"/>
                </a:solidFill>
                <a:latin typeface="Times New Roman"/>
              </a:rPr>
              <a:t>ư</a:t>
            </a:r>
            <a:r>
              <a:rPr lang="en-US" sz="2800" b="1" i="1">
                <a:solidFill>
                  <a:srgbClr val="FF3399"/>
                </a:solidFill>
                <a:latin typeface="Times New Roman"/>
              </a:rPr>
              <a:t>ời sống hoà thuận</a:t>
            </a:r>
            <a:r>
              <a:rPr lang="en-US" sz="2800" b="1" i="1">
                <a:solidFill>
                  <a:srgbClr val="0000CC"/>
                </a:solidFill>
                <a:latin typeface="Times New Roman"/>
              </a:rPr>
              <a:t> </a:t>
            </a:r>
            <a:r>
              <a:rPr lang="en-US" sz="2800" b="1">
                <a:solidFill>
                  <a:srgbClr val="0000CC"/>
                </a:solidFill>
                <a:latin typeface="Times New Roman"/>
              </a:rPr>
              <a:t>sẽ tạo nên 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0000CC"/>
                </a:solidFill>
                <a:latin typeface="Times New Roman"/>
              </a:rPr>
              <a:t>một gia </a:t>
            </a:r>
            <a:r>
              <a:rPr lang="vi-VN" sz="2800" b="1">
                <a:solidFill>
                  <a:srgbClr val="0000CC"/>
                </a:solidFill>
                <a:latin typeface="Times New Roman"/>
              </a:rPr>
              <a:t>đ</a:t>
            </a:r>
            <a:r>
              <a:rPr lang="en-US" sz="2800" b="1">
                <a:solidFill>
                  <a:srgbClr val="0000CC"/>
                </a:solidFill>
                <a:latin typeface="Times New Roman"/>
              </a:rPr>
              <a:t>ình hạnh phúc.</a:t>
            </a:r>
          </a:p>
        </p:txBody>
      </p:sp>
      <p:pic>
        <p:nvPicPr>
          <p:cNvPr id="4" name="Picture 4" descr="C:\Users\PCPV\Desktop\10-bi-quyet-cua-gia-dinh-hanh-phuc-khoe-manh-hinh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8760" y="145415"/>
            <a:ext cx="6197600" cy="391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97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3580947" y="457646"/>
            <a:ext cx="3567339" cy="41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300" b="1" u="sng"/>
              <a:t>Luyện từ và câu</a:t>
            </a:r>
            <a:endParaRPr lang="en-US" sz="2300" b="1"/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6545036" y="2571750"/>
            <a:ext cx="1518331" cy="32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sz="1700"/>
          </a:p>
        </p:txBody>
      </p:sp>
      <p:sp>
        <p:nvSpPr>
          <p:cNvPr id="20484" name="Text Box 32"/>
          <p:cNvSpPr txBox="1">
            <a:spLocks noChangeArrowheads="1"/>
          </p:cNvSpPr>
          <p:nvPr/>
        </p:nvSpPr>
        <p:spPr bwMode="auto">
          <a:xfrm>
            <a:off x="1916339" y="66972"/>
            <a:ext cx="6528027" cy="41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300" b="1"/>
              <a:t>Thứ sáu ngày 7 tháng 12 năm 2018 </a:t>
            </a:r>
          </a:p>
        </p:txBody>
      </p:sp>
      <p:pic>
        <p:nvPicPr>
          <p:cNvPr id="20485" name="Picture 4" descr="POINS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7741" cy="86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4" descr="POINS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1665" y="4122655"/>
            <a:ext cx="867296" cy="115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4" descr="POINS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12554" y="4268391"/>
            <a:ext cx="1156607" cy="86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4" descr="POINSE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133758" y="-141829"/>
            <a:ext cx="868412" cy="115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Text Box 38"/>
          <p:cNvSpPr txBox="1">
            <a:spLocks noChangeArrowheads="1"/>
          </p:cNvSpPr>
          <p:nvPr/>
        </p:nvSpPr>
        <p:spPr bwMode="auto">
          <a:xfrm>
            <a:off x="2314348" y="999010"/>
            <a:ext cx="4989286" cy="49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rgbClr val="FF3300"/>
                </a:solidFill>
              </a:rPr>
              <a:t>Mở rộng vốn từ : Hạnh phúc</a:t>
            </a:r>
          </a:p>
        </p:txBody>
      </p:sp>
      <p:sp>
        <p:nvSpPr>
          <p:cNvPr id="20490" name="Text Box 8"/>
          <p:cNvSpPr txBox="1">
            <a:spLocks noChangeArrowheads="1"/>
          </p:cNvSpPr>
          <p:nvPr/>
        </p:nvSpPr>
        <p:spPr bwMode="auto">
          <a:xfrm>
            <a:off x="452438" y="1865189"/>
            <a:ext cx="8346848" cy="866180"/>
          </a:xfrm>
          <a:prstGeom prst="rect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4922" tIns="32462" rIns="64922" bIns="3246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b="1" dirty="0" err="1">
                <a:solidFill>
                  <a:srgbClr val="0D0D0D"/>
                </a:solidFill>
              </a:rPr>
              <a:t>Yếu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tố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quan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trọng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nhất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để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tạo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nên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một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gia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đình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hạnh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phúc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0D0D0D"/>
                </a:solidFill>
              </a:rPr>
              <a:t>là</a:t>
            </a:r>
            <a:r>
              <a:rPr lang="en-US" sz="2600" b="1" dirty="0">
                <a:solidFill>
                  <a:srgbClr val="0D0D0D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mọi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người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sống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hòa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thuận</a:t>
            </a:r>
            <a:r>
              <a:rPr lang="en-US" sz="2600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2787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>
            <a:off x="412751" y="1953816"/>
            <a:ext cx="7993063" cy="1674019"/>
          </a:xfrm>
          <a:prstGeom prst="cloudCallout">
            <a:avLst>
              <a:gd name="adj1" fmla="val 48959"/>
              <a:gd name="adj2" fmla="val -231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Em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cần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làm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gì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để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gia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đình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mình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được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hạnh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/>
              </a:rPr>
              <a:t>phúc</a:t>
            </a:r>
            <a:r>
              <a:rPr lang="en-US" sz="3200" b="1" dirty="0">
                <a:solidFill>
                  <a:schemeClr val="tx1"/>
                </a:solidFill>
                <a:latin typeface="Times New Roman"/>
              </a:rPr>
              <a:t>?</a:t>
            </a:r>
          </a:p>
        </p:txBody>
      </p:sp>
      <p:sp>
        <p:nvSpPr>
          <p:cNvPr id="20483" name="Rectangle 36"/>
          <p:cNvSpPr>
            <a:spLocks noChangeArrowheads="1"/>
          </p:cNvSpPr>
          <p:nvPr/>
        </p:nvSpPr>
        <p:spPr bwMode="auto">
          <a:xfrm>
            <a:off x="0" y="19050"/>
            <a:ext cx="9144000" cy="512445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827088" y="-342291"/>
            <a:ext cx="7086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 dirty="0">
                <a:latin typeface="Times New Roman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Luyện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từ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và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</a:rPr>
              <a:t>câu</a:t>
            </a:r>
            <a:endParaRPr lang="en-US" altLang="en-US" sz="2800" u="sng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1462088" y="900055"/>
            <a:ext cx="645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itchFamily="18" charset="0"/>
              </a:rPr>
              <a:t>     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Mở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rộng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vốn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từ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Hạnh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Phúc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15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762000" y="1402557"/>
            <a:ext cx="8229600" cy="3740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vi-VN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en-US" altLang="vi-VN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5737" y="-1622"/>
            <a:ext cx="8839200" cy="1277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alt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vi-VN" sz="3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6281" y="435084"/>
            <a:ext cx="80724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solidFill>
                  <a:srgbClr val="444444"/>
                </a:solidFill>
                <a:latin typeface="+mj-lt"/>
              </a:rPr>
              <a:t> </a:t>
            </a:r>
            <a:r>
              <a:rPr lang="vi-VN" sz="3200" b="1" dirty="0" err="1">
                <a:solidFill>
                  <a:srgbClr val="0000FF"/>
                </a:solidFill>
                <a:latin typeface="+mj-lt"/>
              </a:rPr>
              <a:t>Tập</a:t>
            </a:r>
            <a:r>
              <a:rPr lang="vi-VN" sz="3200" b="1" dirty="0">
                <a:solidFill>
                  <a:srgbClr val="0000FF"/>
                </a:solidFill>
                <a:latin typeface="+mj-lt"/>
              </a:rPr>
              <a:t> tha thứ.</a:t>
            </a: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vi-VN" sz="3200" b="1" dirty="0">
                <a:solidFill>
                  <a:srgbClr val="0000FF"/>
                </a:solidFill>
                <a:latin typeface="+mj-lt"/>
              </a:rPr>
              <a:t> Bớt lo lắng.</a:t>
            </a: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vi-VN" sz="3200" b="1" dirty="0">
                <a:solidFill>
                  <a:srgbClr val="0000FF"/>
                </a:solidFill>
                <a:latin typeface="+mj-lt"/>
              </a:rPr>
              <a:t> Sống giản dị, tiết kiệm.</a:t>
            </a: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vi-VN" sz="3200" b="1" dirty="0">
                <a:solidFill>
                  <a:srgbClr val="0000FF"/>
                </a:solidFill>
                <a:latin typeface="+mj-lt"/>
              </a:rPr>
              <a:t> Quan tâm, giúp đỡ người khác khi có thể.</a:t>
            </a: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vi-VN" sz="3200" b="1" dirty="0">
                <a:solidFill>
                  <a:srgbClr val="0000FF"/>
                </a:solidFill>
                <a:latin typeface="+mj-lt"/>
              </a:rPr>
              <a:t> Không ngừng học hỏi trau dồi bản thân.</a:t>
            </a:r>
            <a:endParaRPr lang="vi-VN" sz="3200" b="1" i="0" dirty="0">
              <a:solidFill>
                <a:srgbClr val="0000FF"/>
              </a:solidFill>
              <a:effectLst/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3481" y="4217915"/>
            <a:ext cx="8458200" cy="1277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vi-VN" sz="3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vi-VN" sz="36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30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vi-VN" sz="30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vi-VN" sz="36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36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vi-VN" sz="3000" b="1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11221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7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Kết quả hình ảnh cho ngày gia đình việt n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8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008460"/>
            <a:ext cx="8458200" cy="10858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vi-V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tháng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hằng năm được Liên Hiệp Quốc chọn là </a:t>
            </a:r>
            <a:r>
              <a:rPr lang="vi-V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 Quốc tế Hạnh phúc</a:t>
            </a:r>
            <a:endParaRPr lang="vi-VN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1" name="Picture 8" descr="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4" y="88107"/>
            <a:ext cx="1108075" cy="92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46475" y="-21860"/>
            <a:ext cx="7443309" cy="879111"/>
          </a:xfrm>
          <a:prstGeom prst="rect">
            <a:avLst/>
          </a:prstGeom>
          <a:noFill/>
        </p:spPr>
        <p:txBody>
          <a:bodyPr wrap="none">
            <a:prstTxWarp prst="textChevronInverted">
              <a:avLst>
                <a:gd name="adj" fmla="val 97078"/>
              </a:avLst>
            </a:prstTxWarp>
            <a:spAutoFit/>
          </a:bodyPr>
          <a:lstStyle/>
          <a:p>
            <a:pPr algn="ctr" eaLnBrk="1" hangingPunct="1">
              <a:defRPr/>
            </a:pPr>
            <a:r>
              <a:rPr lang="vi-VN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Có thể em chưa biết !!!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</p:txBody>
      </p:sp>
      <p:pic>
        <p:nvPicPr>
          <p:cNvPr id="2253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094310"/>
            <a:ext cx="7704138" cy="274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37311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TRO NHANH NHU CHOP">
            <a:hlinkClick r:id="" action="ppaction://media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938"/>
            <a:ext cx="91440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429D71A-7CCA-4F5F-8E07-DBDDFAEB1E3D}"/>
              </a:ext>
            </a:extLst>
          </p:cNvPr>
          <p:cNvSpPr/>
          <p:nvPr/>
        </p:nvSpPr>
        <p:spPr>
          <a:xfrm>
            <a:off x="2936390" y="3061191"/>
            <a:ext cx="3271217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38" dirty="0">
                <a:ln w="38100" cmpd="sng">
                  <a:solidFill>
                    <a:prstClr val="white"/>
                  </a:solidFill>
                  <a:prstDash val="solid"/>
                </a:ln>
                <a:solidFill>
                  <a:srgbClr val="23710D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BẮT ĐẦU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289" y="1309687"/>
            <a:ext cx="40354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no-logo-hinh-hieu-nhanh-nhu-chop-201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0775" y="33518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41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5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Q1">
            <a:extLst>
              <a:ext uri="{FF2B5EF4-FFF2-40B4-BE49-F238E27FC236}">
                <a16:creationId xmlns:a16="http://schemas.microsoft.com/office/drawing/2014/main" xmlns="" id="{B3DB058A-7F39-4989-A89A-565B4C7702EB}"/>
              </a:ext>
            </a:extLst>
          </p:cNvPr>
          <p:cNvSpPr/>
          <p:nvPr/>
        </p:nvSpPr>
        <p:spPr>
          <a:xfrm>
            <a:off x="1538643" y="4013341"/>
            <a:ext cx="7156450" cy="794147"/>
          </a:xfrm>
          <a:prstGeom prst="rect">
            <a:avLst/>
          </a:prstGeom>
          <a:solidFill>
            <a:srgbClr val="050C01"/>
          </a:solidFill>
          <a:ln w="76200">
            <a:solidFill>
              <a:srgbClr val="134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1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100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Q2">
            <a:extLst>
              <a:ext uri="{FF2B5EF4-FFF2-40B4-BE49-F238E27FC236}">
                <a16:creationId xmlns:a16="http://schemas.microsoft.com/office/drawing/2014/main" xmlns="" id="{FDFBE095-7E10-4FD6-878E-C5E20FAD6656}"/>
              </a:ext>
            </a:extLst>
          </p:cNvPr>
          <p:cNvSpPr/>
          <p:nvPr/>
        </p:nvSpPr>
        <p:spPr>
          <a:xfrm>
            <a:off x="1538643" y="3937992"/>
            <a:ext cx="7156450" cy="794147"/>
          </a:xfrm>
          <a:prstGeom prst="rect">
            <a:avLst/>
          </a:prstGeom>
          <a:solidFill>
            <a:srgbClr val="050C01"/>
          </a:solidFill>
          <a:ln w="76200">
            <a:solidFill>
              <a:srgbClr val="134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u="sng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u="sng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1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u="sng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1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100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1" name="Q3">
            <a:extLst>
              <a:ext uri="{FF2B5EF4-FFF2-40B4-BE49-F238E27FC236}">
                <a16:creationId xmlns:a16="http://schemas.microsoft.com/office/drawing/2014/main" xmlns="" id="{5A0C38EA-A0E3-400A-9442-B83F7A56B225}"/>
              </a:ext>
            </a:extLst>
          </p:cNvPr>
          <p:cNvSpPr/>
          <p:nvPr/>
        </p:nvSpPr>
        <p:spPr>
          <a:xfrm>
            <a:off x="1568381" y="3937396"/>
            <a:ext cx="7156450" cy="795338"/>
          </a:xfrm>
          <a:prstGeom prst="rect">
            <a:avLst/>
          </a:prstGeom>
          <a:solidFill>
            <a:srgbClr val="050C01"/>
          </a:solidFill>
          <a:ln w="76200">
            <a:solidFill>
              <a:srgbClr val="134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en-US" sz="2100" b="1" u="sng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u="sng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1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u="sng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1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yếu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tố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nào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là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u="sng" dirty="0" err="1">
                <a:solidFill>
                  <a:schemeClr val="bg1"/>
                </a:solidFill>
                <a:latin typeface="Times New Roman"/>
              </a:rPr>
              <a:t>quan</a:t>
            </a:r>
            <a:r>
              <a:rPr lang="en-US" sz="2400" b="1" i="1" u="sng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u="sng" dirty="0" err="1">
                <a:solidFill>
                  <a:schemeClr val="bg1"/>
                </a:solidFill>
                <a:latin typeface="Times New Roman"/>
              </a:rPr>
              <a:t>trọng</a:t>
            </a:r>
            <a:r>
              <a:rPr lang="en-US" sz="2400" b="1" i="1" u="sng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u="sng" dirty="0" err="1">
                <a:solidFill>
                  <a:schemeClr val="bg1"/>
                </a:solidFill>
                <a:latin typeface="Times New Roman"/>
              </a:rPr>
              <a:t>nhất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vi-VN" sz="2400" b="1" i="1" dirty="0">
                <a:solidFill>
                  <a:schemeClr val="bg1"/>
                </a:solidFill>
                <a:latin typeface="Times New Roman"/>
              </a:rPr>
              <a:t>đ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ể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tạo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nên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một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gia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vi-VN" sz="2400" b="1" i="1" dirty="0">
                <a:solidFill>
                  <a:schemeClr val="bg1"/>
                </a:solidFill>
                <a:latin typeface="Times New Roman"/>
              </a:rPr>
              <a:t>đ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ình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hạnh</a:t>
            </a:r>
            <a:r>
              <a:rPr lang="en-US" sz="2400" b="1" i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/>
              </a:rPr>
              <a:t>phúc</a:t>
            </a:r>
            <a:r>
              <a:rPr lang="en-US" sz="21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100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Q4">
            <a:extLst>
              <a:ext uri="{FF2B5EF4-FFF2-40B4-BE49-F238E27FC236}">
                <a16:creationId xmlns:a16="http://schemas.microsoft.com/office/drawing/2014/main" xmlns="" id="{AD832735-102C-46EB-BA98-B08D4A0D8454}"/>
              </a:ext>
            </a:extLst>
          </p:cNvPr>
          <p:cNvSpPr/>
          <p:nvPr/>
        </p:nvSpPr>
        <p:spPr>
          <a:xfrm>
            <a:off x="1568381" y="4012150"/>
            <a:ext cx="7156450" cy="795338"/>
          </a:xfrm>
          <a:prstGeom prst="rect">
            <a:avLst/>
          </a:prstGeom>
          <a:solidFill>
            <a:srgbClr val="050C01"/>
          </a:solidFill>
          <a:ln w="76200">
            <a:solidFill>
              <a:srgbClr val="134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en-US" sz="2100" b="1" u="sng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100" b="1" u="sng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u="sng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100" b="1" u="sng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u="sng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b="1" u="sng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</a:t>
            </a:r>
            <a:r>
              <a:rPr lang="en-US" sz="21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hạnh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phúc</a:t>
            </a:r>
            <a:endParaRPr lang="en-US" sz="21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" name="Next 2">
            <a:extLst>
              <a:ext uri="{FF2B5EF4-FFF2-40B4-BE49-F238E27FC236}">
                <a16:creationId xmlns:a16="http://schemas.microsoft.com/office/drawing/2014/main" xmlns="" id="{5D733F5F-CE2E-4BD1-A739-7E3366340811}"/>
              </a:ext>
            </a:extLst>
          </p:cNvPr>
          <p:cNvSpPr/>
          <p:nvPr/>
        </p:nvSpPr>
        <p:spPr>
          <a:xfrm>
            <a:off x="2295526" y="2993231"/>
            <a:ext cx="968375" cy="328613"/>
          </a:xfrm>
          <a:prstGeom prst="homePlate">
            <a:avLst/>
          </a:prstGeom>
          <a:solidFill>
            <a:srgbClr val="217529"/>
          </a:solidFill>
          <a:ln w="76200">
            <a:solidFill>
              <a:srgbClr val="1C1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50" name="Next 1">
            <a:extLst>
              <a:ext uri="{FF2B5EF4-FFF2-40B4-BE49-F238E27FC236}">
                <a16:creationId xmlns:a16="http://schemas.microsoft.com/office/drawing/2014/main" xmlns="" id="{09EA6259-5392-4068-A0AD-B7002EE24476}"/>
              </a:ext>
            </a:extLst>
          </p:cNvPr>
          <p:cNvSpPr/>
          <p:nvPr/>
        </p:nvSpPr>
        <p:spPr>
          <a:xfrm>
            <a:off x="2295526" y="2993231"/>
            <a:ext cx="968375" cy="328613"/>
          </a:xfrm>
          <a:prstGeom prst="homePlate">
            <a:avLst/>
          </a:prstGeom>
          <a:solidFill>
            <a:srgbClr val="217529"/>
          </a:solidFill>
          <a:ln w="76200">
            <a:solidFill>
              <a:srgbClr val="1C1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1" y="3358753"/>
            <a:ext cx="165576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0" y="3115864"/>
            <a:ext cx="890588" cy="728235"/>
            <a:chOff x="46722" y="3500706"/>
            <a:chExt cx="1185274" cy="896892"/>
          </a:xfrm>
        </p:grpSpPr>
        <p:pic>
          <p:nvPicPr>
            <p:cNvPr id="20520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956" y="3500706"/>
              <a:ext cx="1012024" cy="786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1" name="TextBox 30"/>
            <p:cNvSpPr txBox="1">
              <a:spLocks noChangeArrowheads="1"/>
            </p:cNvSpPr>
            <p:nvPr/>
          </p:nvSpPr>
          <p:spPr bwMode="auto">
            <a:xfrm>
              <a:off x="46722" y="3575639"/>
              <a:ext cx="1185274" cy="821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en-US" sz="1200" b="1" dirty="0" smtClean="0">
                  <a:solidFill>
                    <a:srgbClr val="FFFFFF"/>
                  </a:solidFill>
                  <a:latin typeface="Tahoma" pitchFamily="34" charset="0"/>
                  <a:cs typeface="Tahoma" pitchFamily="34" charset="0"/>
                </a:rPr>
                <a:t>HỌC</a:t>
              </a:r>
            </a:p>
            <a:p>
              <a:pPr algn="ctr" eaLnBrk="1" hangingPunct="1"/>
              <a:r>
                <a:rPr lang="en-US" sz="1200" b="1" dirty="0" smtClean="0">
                  <a:solidFill>
                    <a:srgbClr val="FFFFFF"/>
                  </a:solidFill>
                  <a:latin typeface="Tahoma" pitchFamily="34" charset="0"/>
                  <a:cs typeface="Tahoma" pitchFamily="34" charset="0"/>
                </a:rPr>
                <a:t> SINH</a:t>
              </a:r>
              <a:endParaRPr lang="en-US" sz="1200" b="1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05" name="0">
            <a:extLst>
              <a:ext uri="{FF2B5EF4-FFF2-40B4-BE49-F238E27FC236}">
                <a16:creationId xmlns:a16="http://schemas.microsoft.com/office/drawing/2014/main" xmlns="" id="{9D20E7DA-90EB-4A3C-9A16-044A46CC9F26}"/>
              </a:ext>
            </a:extLst>
          </p:cNvPr>
          <p:cNvSpPr/>
          <p:nvPr/>
        </p:nvSpPr>
        <p:spPr>
          <a:xfrm>
            <a:off x="968376" y="3159919"/>
            <a:ext cx="379413" cy="328613"/>
          </a:xfrm>
          <a:prstGeom prst="flowChartMagneticDisk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xmlns="" id="{D1D0B35C-7548-4C39-843E-4269EF840E20}"/>
              </a:ext>
            </a:extLst>
          </p:cNvPr>
          <p:cNvSpPr/>
          <p:nvPr/>
        </p:nvSpPr>
        <p:spPr>
          <a:xfrm>
            <a:off x="903288" y="3126581"/>
            <a:ext cx="508000" cy="1583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xmlns="" id="{03D9DE48-6FCB-4743-A44F-C4B93A9AD9D8}"/>
              </a:ext>
            </a:extLst>
          </p:cNvPr>
          <p:cNvSpPr/>
          <p:nvPr/>
        </p:nvSpPr>
        <p:spPr>
          <a:xfrm>
            <a:off x="914401" y="2917031"/>
            <a:ext cx="379413" cy="328613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2766B8AE-0660-4EB6-B289-D2A1810AC650}"/>
              </a:ext>
            </a:extLst>
          </p:cNvPr>
          <p:cNvSpPr/>
          <p:nvPr/>
        </p:nvSpPr>
        <p:spPr>
          <a:xfrm>
            <a:off x="903288" y="2883693"/>
            <a:ext cx="508000" cy="1583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4" name="2">
            <a:extLst>
              <a:ext uri="{FF2B5EF4-FFF2-40B4-BE49-F238E27FC236}">
                <a16:creationId xmlns:a16="http://schemas.microsoft.com/office/drawing/2014/main" xmlns="" id="{C572263E-C9C9-496B-8F0A-4BEFF6970A6A}"/>
              </a:ext>
            </a:extLst>
          </p:cNvPr>
          <p:cNvSpPr/>
          <p:nvPr/>
        </p:nvSpPr>
        <p:spPr>
          <a:xfrm>
            <a:off x="890588" y="2677716"/>
            <a:ext cx="379412" cy="327422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7E4F50B1-2915-46B3-BF90-4B122B837603}"/>
              </a:ext>
            </a:extLst>
          </p:cNvPr>
          <p:cNvSpPr/>
          <p:nvPr/>
        </p:nvSpPr>
        <p:spPr>
          <a:xfrm>
            <a:off x="838200" y="2643188"/>
            <a:ext cx="508000" cy="1595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6" name="3">
            <a:extLst>
              <a:ext uri="{FF2B5EF4-FFF2-40B4-BE49-F238E27FC236}">
                <a16:creationId xmlns:a16="http://schemas.microsoft.com/office/drawing/2014/main" xmlns="" id="{595A9014-B295-4A54-8A82-A4A81F8CD7C1}"/>
              </a:ext>
            </a:extLst>
          </p:cNvPr>
          <p:cNvSpPr/>
          <p:nvPr/>
        </p:nvSpPr>
        <p:spPr>
          <a:xfrm>
            <a:off x="889001" y="2409826"/>
            <a:ext cx="379413" cy="327422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E89B4273-DA74-4547-8A12-E7B7D33C2CBF}"/>
              </a:ext>
            </a:extLst>
          </p:cNvPr>
          <p:cNvSpPr/>
          <p:nvPr/>
        </p:nvSpPr>
        <p:spPr>
          <a:xfrm>
            <a:off x="811213" y="2345531"/>
            <a:ext cx="508000" cy="1583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8" name="4">
            <a:extLst>
              <a:ext uri="{FF2B5EF4-FFF2-40B4-BE49-F238E27FC236}">
                <a16:creationId xmlns:a16="http://schemas.microsoft.com/office/drawing/2014/main" xmlns="" id="{6060A468-9A57-4B21-8CCA-1133D3440C47}"/>
              </a:ext>
            </a:extLst>
          </p:cNvPr>
          <p:cNvSpPr/>
          <p:nvPr/>
        </p:nvSpPr>
        <p:spPr>
          <a:xfrm>
            <a:off x="876301" y="2089547"/>
            <a:ext cx="377825" cy="327422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2F99947C-DDA5-43B9-86A6-46EB14827643}"/>
              </a:ext>
            </a:extLst>
          </p:cNvPr>
          <p:cNvSpPr/>
          <p:nvPr/>
        </p:nvSpPr>
        <p:spPr>
          <a:xfrm>
            <a:off x="785813" y="2000250"/>
            <a:ext cx="508000" cy="1583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552" name="Picture 5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80" y="607814"/>
            <a:ext cx="6232849" cy="211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5358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24745 L 3.33333E-6 -0.30949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B2A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00017 -0.06088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B2A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6088 L 3.33333E-6 -0.12315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B2A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2315 L -0.00018 -0.18518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B2A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18518 L 3.33333E-6 -0.24745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E4E79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"/>
                  </p:tgtEl>
                </p:cond>
              </p:nextCondLst>
            </p:seq>
          </p:childTnLst>
        </p:cTn>
      </p:par>
    </p:tnLst>
    <p:bldLst>
      <p:bldP spid="408" grpId="0" animBg="1"/>
      <p:bldP spid="410" grpId="0" animBg="1"/>
      <p:bldP spid="411" grpId="0" animBg="1"/>
      <p:bldP spid="412" grpId="0" animBg="1"/>
      <p:bldP spid="5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TRO NHANH NHU CHOP">
            <a:hlinkClick r:id="" action="ppaction://media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46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429D71A-7CCA-4F5F-8E07-DBDDFAEB1E3D}"/>
              </a:ext>
            </a:extLst>
          </p:cNvPr>
          <p:cNvSpPr/>
          <p:nvPr/>
        </p:nvSpPr>
        <p:spPr>
          <a:xfrm>
            <a:off x="1803807" y="121660"/>
            <a:ext cx="5536387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spc="38" dirty="0" smtClean="0">
                <a:ln w="38100" cmpd="sng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CHÚC MỪNG</a:t>
            </a:r>
            <a:endParaRPr lang="en-US" sz="6600" b="1" spc="38" dirty="0">
              <a:ln w="38100" cmpd="sng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no-logo-hinh-hieu-nhanh-nhu-chop-201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24946" y="4079624"/>
            <a:ext cx="609600" cy="609600"/>
          </a:xfrm>
          <a:prstGeom prst="rect">
            <a:avLst/>
          </a:prstGeom>
        </p:spPr>
      </p:pic>
      <p:pic>
        <p:nvPicPr>
          <p:cNvPr id="6" name="Picture 3" descr="D:\TOAN\Hinh anh\hinh dong\pháo hoa\pháo hoa\khodohoa.com (38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927" y="3429000"/>
            <a:ext cx="113347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D:\TOAN\Hinh anh\hinh dong\pháo hoa\pháo hoa\khodohoa.com (39)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429000"/>
            <a:ext cx="285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D:\TOAN\Hinh anh\hinh dong\pháo hoa\pháo hoa\khodohoa.com (31)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858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D:\TOAN\Hinh anh\hinh dong\pháo hoa\pháo hoa\khodohoa.com (32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265" y="3860541"/>
            <a:ext cx="2133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D:\TOAN\Hinh anh\hinh dong\pháo hoa\pháo hoa\khodohoa.com (35)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07" y="1028602"/>
            <a:ext cx="12858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D:\TOAN\Hinh anh\hinh dong\pháo hoa\pháo hoa\khodohoa.com (36)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D:\TOAN\Hinh anh\hinh dong\pháo hoa\pháo hoa\khodohoa.com (36)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6" y="1500090"/>
            <a:ext cx="1143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D:\TOAN\Hinh anh\hinh dong\pháo hoa\pháo hoa\khodohoa.com (31)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97653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843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5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p33"/>
          <p:cNvSpPr/>
          <p:nvPr/>
        </p:nvSpPr>
        <p:spPr>
          <a:xfrm rot="-5400000" flipH="1">
            <a:off x="997846" y="1489355"/>
            <a:ext cx="2714478" cy="3270170"/>
          </a:xfrm>
          <a:custGeom>
            <a:avLst/>
            <a:gdLst/>
            <a:ahLst/>
            <a:cxnLst/>
            <a:rect l="l" t="t" r="r" b="b"/>
            <a:pathLst>
              <a:path w="11351" h="13085" extrusionOk="0">
                <a:moveTo>
                  <a:pt x="9862" y="1"/>
                </a:moveTo>
                <a:cubicBezTo>
                  <a:pt x="6940" y="1"/>
                  <a:pt x="5693" y="2488"/>
                  <a:pt x="4864" y="2759"/>
                </a:cubicBezTo>
                <a:cubicBezTo>
                  <a:pt x="3906" y="3072"/>
                  <a:pt x="2509" y="3039"/>
                  <a:pt x="1253" y="4783"/>
                </a:cubicBezTo>
                <a:cubicBezTo>
                  <a:pt x="0" y="6526"/>
                  <a:pt x="1416" y="8166"/>
                  <a:pt x="2628" y="8792"/>
                </a:cubicBezTo>
                <a:cubicBezTo>
                  <a:pt x="3841" y="9418"/>
                  <a:pt x="6187" y="10048"/>
                  <a:pt x="7519" y="11997"/>
                </a:cubicBezTo>
                <a:cubicBezTo>
                  <a:pt x="8100" y="12845"/>
                  <a:pt x="8899" y="13084"/>
                  <a:pt x="9618" y="13084"/>
                </a:cubicBezTo>
                <a:cubicBezTo>
                  <a:pt x="10553" y="13084"/>
                  <a:pt x="11351" y="12679"/>
                  <a:pt x="11351" y="12679"/>
                </a:cubicBezTo>
                <a:lnTo>
                  <a:pt x="11351" y="199"/>
                </a:lnTo>
                <a:cubicBezTo>
                  <a:pt x="10811" y="61"/>
                  <a:pt x="10316" y="1"/>
                  <a:pt x="98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715" name="Google Shape;1715;p33"/>
          <p:cNvGrpSpPr/>
          <p:nvPr/>
        </p:nvGrpSpPr>
        <p:grpSpPr>
          <a:xfrm>
            <a:off x="1031186" y="3791001"/>
            <a:ext cx="2383647" cy="918310"/>
            <a:chOff x="1031183" y="3791001"/>
            <a:chExt cx="2383647" cy="918310"/>
          </a:xfrm>
        </p:grpSpPr>
        <p:sp>
          <p:nvSpPr>
            <p:cNvPr id="1716" name="Google Shape;1716;p33"/>
            <p:cNvSpPr/>
            <p:nvPr/>
          </p:nvSpPr>
          <p:spPr>
            <a:xfrm>
              <a:off x="1203069" y="3791001"/>
              <a:ext cx="644449" cy="717868"/>
            </a:xfrm>
            <a:custGeom>
              <a:avLst/>
              <a:gdLst/>
              <a:ahLst/>
              <a:cxnLst/>
              <a:rect l="l" t="t" r="r" b="b"/>
              <a:pathLst>
                <a:path w="51815" h="57718" extrusionOk="0">
                  <a:moveTo>
                    <a:pt x="34577" y="1"/>
                  </a:moveTo>
                  <a:cubicBezTo>
                    <a:pt x="34564" y="1"/>
                    <a:pt x="34551" y="14"/>
                    <a:pt x="34526" y="39"/>
                  </a:cubicBezTo>
                  <a:lnTo>
                    <a:pt x="27998" y="2538"/>
                  </a:lnTo>
                  <a:lnTo>
                    <a:pt x="21521" y="5037"/>
                  </a:lnTo>
                  <a:lnTo>
                    <a:pt x="17901" y="6363"/>
                  </a:lnTo>
                  <a:lnTo>
                    <a:pt x="14331" y="7740"/>
                  </a:lnTo>
                  <a:lnTo>
                    <a:pt x="9690" y="9525"/>
                  </a:lnTo>
                  <a:lnTo>
                    <a:pt x="7854" y="10239"/>
                  </a:lnTo>
                  <a:lnTo>
                    <a:pt x="255" y="13146"/>
                  </a:lnTo>
                  <a:cubicBezTo>
                    <a:pt x="153" y="13197"/>
                    <a:pt x="102" y="13248"/>
                    <a:pt x="51" y="13299"/>
                  </a:cubicBezTo>
                  <a:cubicBezTo>
                    <a:pt x="0" y="13401"/>
                    <a:pt x="0" y="13503"/>
                    <a:pt x="0" y="13605"/>
                  </a:cubicBezTo>
                  <a:lnTo>
                    <a:pt x="7956" y="34259"/>
                  </a:lnTo>
                  <a:lnTo>
                    <a:pt x="12903" y="47161"/>
                  </a:lnTo>
                  <a:lnTo>
                    <a:pt x="15912" y="55066"/>
                  </a:lnTo>
                  <a:lnTo>
                    <a:pt x="16830" y="57463"/>
                  </a:lnTo>
                  <a:cubicBezTo>
                    <a:pt x="16881" y="57565"/>
                    <a:pt x="16932" y="57616"/>
                    <a:pt x="16983" y="57667"/>
                  </a:cubicBezTo>
                  <a:cubicBezTo>
                    <a:pt x="17034" y="57718"/>
                    <a:pt x="17085" y="57718"/>
                    <a:pt x="17187" y="57718"/>
                  </a:cubicBezTo>
                  <a:lnTo>
                    <a:pt x="17238" y="57718"/>
                  </a:lnTo>
                  <a:lnTo>
                    <a:pt x="23255" y="55423"/>
                  </a:lnTo>
                  <a:lnTo>
                    <a:pt x="38147" y="49711"/>
                  </a:lnTo>
                  <a:lnTo>
                    <a:pt x="48805" y="45631"/>
                  </a:lnTo>
                  <a:lnTo>
                    <a:pt x="51559" y="44560"/>
                  </a:lnTo>
                  <a:cubicBezTo>
                    <a:pt x="51610" y="44560"/>
                    <a:pt x="51712" y="44509"/>
                    <a:pt x="51763" y="44407"/>
                  </a:cubicBezTo>
                  <a:cubicBezTo>
                    <a:pt x="51814" y="44356"/>
                    <a:pt x="51814" y="44254"/>
                    <a:pt x="51763" y="44152"/>
                  </a:cubicBezTo>
                  <a:lnTo>
                    <a:pt x="46510" y="30332"/>
                  </a:lnTo>
                  <a:lnTo>
                    <a:pt x="43807" y="23294"/>
                  </a:lnTo>
                  <a:lnTo>
                    <a:pt x="40442" y="14574"/>
                  </a:lnTo>
                  <a:lnTo>
                    <a:pt x="35852" y="2538"/>
                  </a:lnTo>
                  <a:lnTo>
                    <a:pt x="35036" y="447"/>
                  </a:lnTo>
                  <a:lnTo>
                    <a:pt x="35036" y="396"/>
                  </a:lnTo>
                  <a:lnTo>
                    <a:pt x="34985" y="294"/>
                  </a:lnTo>
                  <a:cubicBezTo>
                    <a:pt x="34985" y="192"/>
                    <a:pt x="34934" y="141"/>
                    <a:pt x="34832" y="90"/>
                  </a:cubicBezTo>
                  <a:cubicBezTo>
                    <a:pt x="34781" y="39"/>
                    <a:pt x="34730" y="39"/>
                    <a:pt x="34679" y="39"/>
                  </a:cubicBezTo>
                  <a:lnTo>
                    <a:pt x="34628" y="39"/>
                  </a:lnTo>
                  <a:cubicBezTo>
                    <a:pt x="34602" y="14"/>
                    <a:pt x="34590" y="1"/>
                    <a:pt x="345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17" name="Google Shape;1717;p33"/>
            <p:cNvSpPr/>
            <p:nvPr/>
          </p:nvSpPr>
          <p:spPr>
            <a:xfrm>
              <a:off x="2628950" y="4094675"/>
              <a:ext cx="448447" cy="397049"/>
            </a:xfrm>
            <a:custGeom>
              <a:avLst/>
              <a:gdLst/>
              <a:ahLst/>
              <a:cxnLst/>
              <a:rect l="l" t="t" r="r" b="b"/>
              <a:pathLst>
                <a:path w="36056" h="44675" extrusionOk="0">
                  <a:moveTo>
                    <a:pt x="33149" y="0"/>
                  </a:moveTo>
                  <a:lnTo>
                    <a:pt x="24224" y="561"/>
                  </a:lnTo>
                  <a:lnTo>
                    <a:pt x="16065" y="1020"/>
                  </a:lnTo>
                  <a:lnTo>
                    <a:pt x="12699" y="1275"/>
                  </a:lnTo>
                  <a:lnTo>
                    <a:pt x="9486" y="1428"/>
                  </a:lnTo>
                  <a:lnTo>
                    <a:pt x="357" y="1989"/>
                  </a:lnTo>
                  <a:cubicBezTo>
                    <a:pt x="255" y="1989"/>
                    <a:pt x="153" y="2040"/>
                    <a:pt x="102" y="2091"/>
                  </a:cubicBezTo>
                  <a:cubicBezTo>
                    <a:pt x="51" y="2142"/>
                    <a:pt x="0" y="2244"/>
                    <a:pt x="0" y="2346"/>
                  </a:cubicBezTo>
                  <a:lnTo>
                    <a:pt x="51" y="3315"/>
                  </a:lnTo>
                  <a:cubicBezTo>
                    <a:pt x="408" y="8670"/>
                    <a:pt x="714" y="14025"/>
                    <a:pt x="1071" y="19379"/>
                  </a:cubicBezTo>
                  <a:lnTo>
                    <a:pt x="1377" y="24887"/>
                  </a:lnTo>
                  <a:lnTo>
                    <a:pt x="2091" y="36719"/>
                  </a:lnTo>
                  <a:lnTo>
                    <a:pt x="2346" y="40543"/>
                  </a:lnTo>
                  <a:lnTo>
                    <a:pt x="2550" y="44317"/>
                  </a:lnTo>
                  <a:cubicBezTo>
                    <a:pt x="2550" y="44419"/>
                    <a:pt x="2601" y="44470"/>
                    <a:pt x="2652" y="44572"/>
                  </a:cubicBezTo>
                  <a:cubicBezTo>
                    <a:pt x="2703" y="44623"/>
                    <a:pt x="2805" y="44674"/>
                    <a:pt x="2907" y="44674"/>
                  </a:cubicBezTo>
                  <a:lnTo>
                    <a:pt x="20093" y="43654"/>
                  </a:lnTo>
                  <a:lnTo>
                    <a:pt x="35189" y="42736"/>
                  </a:lnTo>
                  <a:lnTo>
                    <a:pt x="35699" y="42685"/>
                  </a:lnTo>
                  <a:cubicBezTo>
                    <a:pt x="35903" y="42685"/>
                    <a:pt x="36056" y="42532"/>
                    <a:pt x="36056" y="42328"/>
                  </a:cubicBezTo>
                  <a:lnTo>
                    <a:pt x="35393" y="31109"/>
                  </a:lnTo>
                  <a:lnTo>
                    <a:pt x="34985" y="25091"/>
                  </a:lnTo>
                  <a:cubicBezTo>
                    <a:pt x="34679" y="19379"/>
                    <a:pt x="34322" y="13617"/>
                    <a:pt x="33965" y="7905"/>
                  </a:cubicBezTo>
                  <a:lnTo>
                    <a:pt x="33812" y="5355"/>
                  </a:lnTo>
                  <a:lnTo>
                    <a:pt x="33455" y="357"/>
                  </a:lnTo>
                  <a:cubicBezTo>
                    <a:pt x="33455" y="153"/>
                    <a:pt x="33302" y="51"/>
                    <a:pt x="331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18" name="Google Shape;1718;p33"/>
            <p:cNvSpPr/>
            <p:nvPr/>
          </p:nvSpPr>
          <p:spPr>
            <a:xfrm>
              <a:off x="1031183" y="3985922"/>
              <a:ext cx="685667" cy="723390"/>
            </a:xfrm>
            <a:custGeom>
              <a:avLst/>
              <a:gdLst/>
              <a:ahLst/>
              <a:cxnLst/>
              <a:rect l="l" t="t" r="r" b="b"/>
              <a:pathLst>
                <a:path w="55129" h="58162" extrusionOk="0">
                  <a:moveTo>
                    <a:pt x="30191" y="1"/>
                  </a:moveTo>
                  <a:cubicBezTo>
                    <a:pt x="30157" y="1"/>
                    <a:pt x="30123" y="24"/>
                    <a:pt x="30089" y="24"/>
                  </a:cubicBezTo>
                  <a:lnTo>
                    <a:pt x="26978" y="2012"/>
                  </a:lnTo>
                  <a:lnTo>
                    <a:pt x="26927" y="2063"/>
                  </a:lnTo>
                  <a:lnTo>
                    <a:pt x="9180" y="13436"/>
                  </a:lnTo>
                  <a:lnTo>
                    <a:pt x="153" y="19199"/>
                  </a:lnTo>
                  <a:cubicBezTo>
                    <a:pt x="102" y="19250"/>
                    <a:pt x="51" y="19352"/>
                    <a:pt x="0" y="19454"/>
                  </a:cubicBezTo>
                  <a:cubicBezTo>
                    <a:pt x="0" y="19505"/>
                    <a:pt x="0" y="19607"/>
                    <a:pt x="51" y="19658"/>
                  </a:cubicBezTo>
                  <a:lnTo>
                    <a:pt x="6018" y="28990"/>
                  </a:lnTo>
                  <a:lnTo>
                    <a:pt x="11933" y="38221"/>
                  </a:lnTo>
                  <a:lnTo>
                    <a:pt x="16013" y="44596"/>
                  </a:lnTo>
                  <a:lnTo>
                    <a:pt x="24020" y="57090"/>
                  </a:lnTo>
                  <a:cubicBezTo>
                    <a:pt x="24224" y="57396"/>
                    <a:pt x="24377" y="57702"/>
                    <a:pt x="24581" y="57957"/>
                  </a:cubicBezTo>
                  <a:cubicBezTo>
                    <a:pt x="24632" y="58059"/>
                    <a:pt x="24734" y="58110"/>
                    <a:pt x="24887" y="58161"/>
                  </a:cubicBezTo>
                  <a:cubicBezTo>
                    <a:pt x="24938" y="58161"/>
                    <a:pt x="24989" y="58110"/>
                    <a:pt x="25040" y="58110"/>
                  </a:cubicBezTo>
                  <a:lnTo>
                    <a:pt x="37687" y="49950"/>
                  </a:lnTo>
                  <a:lnTo>
                    <a:pt x="43909" y="45973"/>
                  </a:lnTo>
                  <a:lnTo>
                    <a:pt x="48091" y="43321"/>
                  </a:lnTo>
                  <a:lnTo>
                    <a:pt x="54925" y="38935"/>
                  </a:lnTo>
                  <a:cubicBezTo>
                    <a:pt x="55027" y="38884"/>
                    <a:pt x="55078" y="38782"/>
                    <a:pt x="55078" y="38731"/>
                  </a:cubicBezTo>
                  <a:cubicBezTo>
                    <a:pt x="55129" y="38629"/>
                    <a:pt x="55078" y="38527"/>
                    <a:pt x="55078" y="38476"/>
                  </a:cubicBezTo>
                  <a:lnTo>
                    <a:pt x="43042" y="19658"/>
                  </a:lnTo>
                  <a:lnTo>
                    <a:pt x="37432" y="10937"/>
                  </a:lnTo>
                  <a:lnTo>
                    <a:pt x="31160" y="1095"/>
                  </a:lnTo>
                  <a:lnTo>
                    <a:pt x="30701" y="432"/>
                  </a:lnTo>
                  <a:lnTo>
                    <a:pt x="30548" y="177"/>
                  </a:lnTo>
                  <a:cubicBezTo>
                    <a:pt x="30446" y="75"/>
                    <a:pt x="30344" y="24"/>
                    <a:pt x="30242" y="24"/>
                  </a:cubicBezTo>
                  <a:cubicBezTo>
                    <a:pt x="30225" y="7"/>
                    <a:pt x="30208" y="1"/>
                    <a:pt x="30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19" name="Google Shape;1719;p33"/>
            <p:cNvSpPr/>
            <p:nvPr/>
          </p:nvSpPr>
          <p:spPr>
            <a:xfrm>
              <a:off x="2334633" y="4022998"/>
              <a:ext cx="444641" cy="548034"/>
            </a:xfrm>
            <a:custGeom>
              <a:avLst/>
              <a:gdLst/>
              <a:ahLst/>
              <a:cxnLst/>
              <a:rect l="l" t="t" r="r" b="b"/>
              <a:pathLst>
                <a:path w="35750" h="44063" extrusionOk="0">
                  <a:moveTo>
                    <a:pt x="3315" y="0"/>
                  </a:moveTo>
                  <a:cubicBezTo>
                    <a:pt x="3213" y="0"/>
                    <a:pt x="3162" y="0"/>
                    <a:pt x="3111" y="102"/>
                  </a:cubicBezTo>
                  <a:cubicBezTo>
                    <a:pt x="3060" y="153"/>
                    <a:pt x="3009" y="255"/>
                    <a:pt x="3009" y="306"/>
                  </a:cubicBezTo>
                  <a:lnTo>
                    <a:pt x="2499" y="7548"/>
                  </a:lnTo>
                  <a:lnTo>
                    <a:pt x="1785" y="17085"/>
                  </a:lnTo>
                  <a:lnTo>
                    <a:pt x="1173" y="25805"/>
                  </a:lnTo>
                  <a:lnTo>
                    <a:pt x="561" y="34118"/>
                  </a:lnTo>
                  <a:cubicBezTo>
                    <a:pt x="357" y="36566"/>
                    <a:pt x="204" y="38963"/>
                    <a:pt x="0" y="41411"/>
                  </a:cubicBezTo>
                  <a:cubicBezTo>
                    <a:pt x="0" y="41513"/>
                    <a:pt x="51" y="41564"/>
                    <a:pt x="102" y="41666"/>
                  </a:cubicBezTo>
                  <a:cubicBezTo>
                    <a:pt x="153" y="41717"/>
                    <a:pt x="255" y="41768"/>
                    <a:pt x="357" y="41768"/>
                  </a:cubicBezTo>
                  <a:lnTo>
                    <a:pt x="9282" y="42380"/>
                  </a:lnTo>
                  <a:lnTo>
                    <a:pt x="9486" y="42380"/>
                  </a:lnTo>
                  <a:lnTo>
                    <a:pt x="17238" y="42941"/>
                  </a:lnTo>
                  <a:lnTo>
                    <a:pt x="24377" y="43451"/>
                  </a:lnTo>
                  <a:lnTo>
                    <a:pt x="26774" y="43655"/>
                  </a:lnTo>
                  <a:lnTo>
                    <a:pt x="31313" y="43961"/>
                  </a:lnTo>
                  <a:lnTo>
                    <a:pt x="32486" y="44063"/>
                  </a:lnTo>
                  <a:cubicBezTo>
                    <a:pt x="32537" y="44063"/>
                    <a:pt x="32639" y="44012"/>
                    <a:pt x="32690" y="43961"/>
                  </a:cubicBezTo>
                  <a:cubicBezTo>
                    <a:pt x="32741" y="43910"/>
                    <a:pt x="32792" y="43808"/>
                    <a:pt x="32792" y="43706"/>
                  </a:cubicBezTo>
                  <a:lnTo>
                    <a:pt x="33149" y="38810"/>
                  </a:lnTo>
                  <a:cubicBezTo>
                    <a:pt x="33455" y="34832"/>
                    <a:pt x="33710" y="30803"/>
                    <a:pt x="34016" y="26825"/>
                  </a:cubicBezTo>
                  <a:lnTo>
                    <a:pt x="34067" y="25754"/>
                  </a:lnTo>
                  <a:lnTo>
                    <a:pt x="35291" y="9486"/>
                  </a:lnTo>
                  <a:lnTo>
                    <a:pt x="35291" y="9435"/>
                  </a:lnTo>
                  <a:cubicBezTo>
                    <a:pt x="35393" y="8058"/>
                    <a:pt x="35495" y="6681"/>
                    <a:pt x="35546" y="5355"/>
                  </a:cubicBezTo>
                  <a:lnTo>
                    <a:pt x="35750" y="2652"/>
                  </a:lnTo>
                  <a:cubicBezTo>
                    <a:pt x="35750" y="2550"/>
                    <a:pt x="35750" y="2499"/>
                    <a:pt x="35699" y="2448"/>
                  </a:cubicBezTo>
                  <a:cubicBezTo>
                    <a:pt x="35648" y="2397"/>
                    <a:pt x="35597" y="2397"/>
                    <a:pt x="35546" y="2346"/>
                  </a:cubicBezTo>
                  <a:lnTo>
                    <a:pt x="35444" y="2346"/>
                  </a:lnTo>
                  <a:lnTo>
                    <a:pt x="27131" y="1734"/>
                  </a:lnTo>
                  <a:lnTo>
                    <a:pt x="18564" y="1122"/>
                  </a:lnTo>
                  <a:lnTo>
                    <a:pt x="6987" y="255"/>
                  </a:lnTo>
                  <a:lnTo>
                    <a:pt x="3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0" name="Google Shape;1720;p33"/>
            <p:cNvSpPr/>
            <p:nvPr/>
          </p:nvSpPr>
          <p:spPr>
            <a:xfrm>
              <a:off x="2835715" y="3879644"/>
              <a:ext cx="579115" cy="672359"/>
            </a:xfrm>
            <a:custGeom>
              <a:avLst/>
              <a:gdLst/>
              <a:ahLst/>
              <a:cxnLst/>
              <a:rect l="l" t="t" r="r" b="b"/>
              <a:pathLst>
                <a:path w="46562" h="54059" extrusionOk="0">
                  <a:moveTo>
                    <a:pt x="35342" y="1"/>
                  </a:moveTo>
                  <a:lnTo>
                    <a:pt x="24480" y="2653"/>
                  </a:lnTo>
                  <a:lnTo>
                    <a:pt x="21216" y="3418"/>
                  </a:lnTo>
                  <a:lnTo>
                    <a:pt x="17748" y="4285"/>
                  </a:lnTo>
                  <a:lnTo>
                    <a:pt x="15453" y="4795"/>
                  </a:lnTo>
                  <a:lnTo>
                    <a:pt x="9435" y="6274"/>
                  </a:lnTo>
                  <a:lnTo>
                    <a:pt x="1480" y="8161"/>
                  </a:lnTo>
                  <a:lnTo>
                    <a:pt x="307" y="8467"/>
                  </a:lnTo>
                  <a:lnTo>
                    <a:pt x="205" y="8467"/>
                  </a:lnTo>
                  <a:cubicBezTo>
                    <a:pt x="103" y="8467"/>
                    <a:pt x="1" y="8620"/>
                    <a:pt x="1" y="8773"/>
                  </a:cubicBezTo>
                  <a:lnTo>
                    <a:pt x="1" y="8875"/>
                  </a:lnTo>
                  <a:cubicBezTo>
                    <a:pt x="358" y="10455"/>
                    <a:pt x="766" y="12036"/>
                    <a:pt x="1123" y="13668"/>
                  </a:cubicBezTo>
                  <a:cubicBezTo>
                    <a:pt x="1123" y="13770"/>
                    <a:pt x="1174" y="13872"/>
                    <a:pt x="1225" y="13974"/>
                  </a:cubicBezTo>
                  <a:cubicBezTo>
                    <a:pt x="2347" y="18768"/>
                    <a:pt x="3519" y="23613"/>
                    <a:pt x="4692" y="28407"/>
                  </a:cubicBezTo>
                  <a:lnTo>
                    <a:pt x="4743" y="28713"/>
                  </a:lnTo>
                  <a:lnTo>
                    <a:pt x="4845" y="29172"/>
                  </a:lnTo>
                  <a:lnTo>
                    <a:pt x="9690" y="49316"/>
                  </a:lnTo>
                  <a:lnTo>
                    <a:pt x="9690" y="49469"/>
                  </a:lnTo>
                  <a:lnTo>
                    <a:pt x="9792" y="49877"/>
                  </a:lnTo>
                  <a:lnTo>
                    <a:pt x="9894" y="50285"/>
                  </a:lnTo>
                  <a:cubicBezTo>
                    <a:pt x="10200" y="51458"/>
                    <a:pt x="10455" y="52631"/>
                    <a:pt x="10761" y="53804"/>
                  </a:cubicBezTo>
                  <a:cubicBezTo>
                    <a:pt x="10812" y="53957"/>
                    <a:pt x="10914" y="54059"/>
                    <a:pt x="11067" y="54059"/>
                  </a:cubicBezTo>
                  <a:lnTo>
                    <a:pt x="11169" y="54059"/>
                  </a:lnTo>
                  <a:lnTo>
                    <a:pt x="21369" y="51611"/>
                  </a:lnTo>
                  <a:lnTo>
                    <a:pt x="31568" y="49163"/>
                  </a:lnTo>
                  <a:lnTo>
                    <a:pt x="33455" y="48704"/>
                  </a:lnTo>
                  <a:lnTo>
                    <a:pt x="35852" y="48143"/>
                  </a:lnTo>
                  <a:lnTo>
                    <a:pt x="41054" y="46868"/>
                  </a:lnTo>
                  <a:lnTo>
                    <a:pt x="46307" y="45593"/>
                  </a:lnTo>
                  <a:cubicBezTo>
                    <a:pt x="46460" y="45542"/>
                    <a:pt x="46562" y="45389"/>
                    <a:pt x="46562" y="45236"/>
                  </a:cubicBezTo>
                  <a:cubicBezTo>
                    <a:pt x="46562" y="45236"/>
                    <a:pt x="46562" y="45185"/>
                    <a:pt x="46562" y="45185"/>
                  </a:cubicBezTo>
                  <a:lnTo>
                    <a:pt x="45338" y="40187"/>
                  </a:lnTo>
                  <a:lnTo>
                    <a:pt x="45185" y="39575"/>
                  </a:lnTo>
                  <a:lnTo>
                    <a:pt x="44930" y="38453"/>
                  </a:lnTo>
                  <a:lnTo>
                    <a:pt x="44828" y="38147"/>
                  </a:lnTo>
                  <a:lnTo>
                    <a:pt x="41717" y="25092"/>
                  </a:lnTo>
                  <a:lnTo>
                    <a:pt x="41360" y="23715"/>
                  </a:lnTo>
                  <a:lnTo>
                    <a:pt x="41054" y="22389"/>
                  </a:lnTo>
                  <a:lnTo>
                    <a:pt x="36923" y="5203"/>
                  </a:lnTo>
                  <a:lnTo>
                    <a:pt x="36821" y="4846"/>
                  </a:lnTo>
                  <a:lnTo>
                    <a:pt x="36719" y="4336"/>
                  </a:lnTo>
                  <a:lnTo>
                    <a:pt x="36617" y="3877"/>
                  </a:lnTo>
                  <a:lnTo>
                    <a:pt x="35852" y="868"/>
                  </a:lnTo>
                  <a:lnTo>
                    <a:pt x="35750" y="256"/>
                  </a:lnTo>
                  <a:cubicBezTo>
                    <a:pt x="35699" y="103"/>
                    <a:pt x="35546" y="1"/>
                    <a:pt x="353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1" name="Google Shape;1721;p33"/>
            <p:cNvSpPr/>
            <p:nvPr/>
          </p:nvSpPr>
          <p:spPr>
            <a:xfrm>
              <a:off x="1176428" y="4107362"/>
              <a:ext cx="258165" cy="202196"/>
            </a:xfrm>
            <a:custGeom>
              <a:avLst/>
              <a:gdLst/>
              <a:ahLst/>
              <a:cxnLst/>
              <a:rect l="l" t="t" r="r" b="b"/>
              <a:pathLst>
                <a:path w="20757" h="16257" extrusionOk="0">
                  <a:moveTo>
                    <a:pt x="20094" y="0"/>
                  </a:moveTo>
                  <a:cubicBezTo>
                    <a:pt x="19992" y="0"/>
                    <a:pt x="19941" y="0"/>
                    <a:pt x="19839" y="51"/>
                  </a:cubicBezTo>
                  <a:cubicBezTo>
                    <a:pt x="19431" y="153"/>
                    <a:pt x="19074" y="357"/>
                    <a:pt x="18717" y="612"/>
                  </a:cubicBezTo>
                  <a:cubicBezTo>
                    <a:pt x="18564" y="714"/>
                    <a:pt x="18411" y="867"/>
                    <a:pt x="18309" y="1020"/>
                  </a:cubicBezTo>
                  <a:cubicBezTo>
                    <a:pt x="18156" y="1173"/>
                    <a:pt x="18003" y="1377"/>
                    <a:pt x="17901" y="1530"/>
                  </a:cubicBezTo>
                  <a:cubicBezTo>
                    <a:pt x="17748" y="1836"/>
                    <a:pt x="17595" y="2142"/>
                    <a:pt x="17493" y="2448"/>
                  </a:cubicBezTo>
                  <a:cubicBezTo>
                    <a:pt x="17340" y="2754"/>
                    <a:pt x="17238" y="3060"/>
                    <a:pt x="17034" y="3315"/>
                  </a:cubicBezTo>
                  <a:cubicBezTo>
                    <a:pt x="16881" y="3570"/>
                    <a:pt x="16728" y="3774"/>
                    <a:pt x="16524" y="3978"/>
                  </a:cubicBezTo>
                  <a:cubicBezTo>
                    <a:pt x="16371" y="4080"/>
                    <a:pt x="16218" y="4233"/>
                    <a:pt x="16065" y="4335"/>
                  </a:cubicBezTo>
                  <a:cubicBezTo>
                    <a:pt x="15810" y="4437"/>
                    <a:pt x="15504" y="4539"/>
                    <a:pt x="15249" y="4641"/>
                  </a:cubicBezTo>
                  <a:cubicBezTo>
                    <a:pt x="14637" y="4743"/>
                    <a:pt x="14025" y="4794"/>
                    <a:pt x="13413" y="4896"/>
                  </a:cubicBezTo>
                  <a:cubicBezTo>
                    <a:pt x="12750" y="4947"/>
                    <a:pt x="12087" y="5151"/>
                    <a:pt x="11475" y="5406"/>
                  </a:cubicBezTo>
                  <a:cubicBezTo>
                    <a:pt x="11322" y="5508"/>
                    <a:pt x="11169" y="5610"/>
                    <a:pt x="11016" y="5712"/>
                  </a:cubicBezTo>
                  <a:cubicBezTo>
                    <a:pt x="10863" y="5814"/>
                    <a:pt x="10710" y="5967"/>
                    <a:pt x="10557" y="6120"/>
                  </a:cubicBezTo>
                  <a:cubicBezTo>
                    <a:pt x="10302" y="6375"/>
                    <a:pt x="10098" y="6732"/>
                    <a:pt x="9894" y="7038"/>
                  </a:cubicBezTo>
                  <a:cubicBezTo>
                    <a:pt x="9588" y="7701"/>
                    <a:pt x="9384" y="8313"/>
                    <a:pt x="9078" y="8925"/>
                  </a:cubicBezTo>
                  <a:cubicBezTo>
                    <a:pt x="8925" y="9129"/>
                    <a:pt x="8772" y="9333"/>
                    <a:pt x="8619" y="9486"/>
                  </a:cubicBezTo>
                  <a:cubicBezTo>
                    <a:pt x="8415" y="9690"/>
                    <a:pt x="8160" y="9843"/>
                    <a:pt x="7905" y="9996"/>
                  </a:cubicBezTo>
                  <a:cubicBezTo>
                    <a:pt x="7599" y="10149"/>
                    <a:pt x="7293" y="10251"/>
                    <a:pt x="6936" y="10353"/>
                  </a:cubicBezTo>
                  <a:cubicBezTo>
                    <a:pt x="6120" y="10557"/>
                    <a:pt x="5253" y="10557"/>
                    <a:pt x="4386" y="10710"/>
                  </a:cubicBezTo>
                  <a:cubicBezTo>
                    <a:pt x="3621" y="10863"/>
                    <a:pt x="2856" y="11067"/>
                    <a:pt x="2091" y="11373"/>
                  </a:cubicBezTo>
                  <a:cubicBezTo>
                    <a:pt x="1734" y="11526"/>
                    <a:pt x="1428" y="11730"/>
                    <a:pt x="1122" y="11985"/>
                  </a:cubicBezTo>
                  <a:cubicBezTo>
                    <a:pt x="969" y="12138"/>
                    <a:pt x="816" y="12291"/>
                    <a:pt x="663" y="12444"/>
                  </a:cubicBezTo>
                  <a:cubicBezTo>
                    <a:pt x="510" y="12597"/>
                    <a:pt x="408" y="12750"/>
                    <a:pt x="306" y="12954"/>
                  </a:cubicBezTo>
                  <a:cubicBezTo>
                    <a:pt x="204" y="13107"/>
                    <a:pt x="153" y="13311"/>
                    <a:pt x="102" y="13515"/>
                  </a:cubicBezTo>
                  <a:cubicBezTo>
                    <a:pt x="51" y="13719"/>
                    <a:pt x="0" y="13923"/>
                    <a:pt x="0" y="14127"/>
                  </a:cubicBezTo>
                  <a:cubicBezTo>
                    <a:pt x="0" y="14586"/>
                    <a:pt x="102" y="14993"/>
                    <a:pt x="255" y="15401"/>
                  </a:cubicBezTo>
                  <a:cubicBezTo>
                    <a:pt x="357" y="15554"/>
                    <a:pt x="408" y="15707"/>
                    <a:pt x="459" y="15809"/>
                  </a:cubicBezTo>
                  <a:lnTo>
                    <a:pt x="561" y="15962"/>
                  </a:lnTo>
                  <a:cubicBezTo>
                    <a:pt x="675" y="16152"/>
                    <a:pt x="901" y="16257"/>
                    <a:pt x="1114" y="16257"/>
                  </a:cubicBezTo>
                  <a:cubicBezTo>
                    <a:pt x="1188" y="16257"/>
                    <a:pt x="1261" y="16244"/>
                    <a:pt x="1326" y="16217"/>
                  </a:cubicBezTo>
                  <a:cubicBezTo>
                    <a:pt x="1530" y="16115"/>
                    <a:pt x="1632" y="16013"/>
                    <a:pt x="1734" y="15860"/>
                  </a:cubicBezTo>
                  <a:cubicBezTo>
                    <a:pt x="1785" y="15707"/>
                    <a:pt x="1785" y="15503"/>
                    <a:pt x="1734" y="15350"/>
                  </a:cubicBezTo>
                  <a:cubicBezTo>
                    <a:pt x="1581" y="15095"/>
                    <a:pt x="1479" y="14789"/>
                    <a:pt x="1377" y="14535"/>
                  </a:cubicBezTo>
                  <a:cubicBezTo>
                    <a:pt x="1377" y="14382"/>
                    <a:pt x="1326" y="14229"/>
                    <a:pt x="1326" y="14076"/>
                  </a:cubicBezTo>
                  <a:cubicBezTo>
                    <a:pt x="1326" y="13974"/>
                    <a:pt x="1377" y="13872"/>
                    <a:pt x="1377" y="13770"/>
                  </a:cubicBezTo>
                  <a:cubicBezTo>
                    <a:pt x="1428" y="13668"/>
                    <a:pt x="1479" y="13566"/>
                    <a:pt x="1530" y="13464"/>
                  </a:cubicBezTo>
                  <a:cubicBezTo>
                    <a:pt x="1632" y="13362"/>
                    <a:pt x="1683" y="13260"/>
                    <a:pt x="1785" y="13158"/>
                  </a:cubicBezTo>
                  <a:cubicBezTo>
                    <a:pt x="1989" y="13005"/>
                    <a:pt x="2193" y="12852"/>
                    <a:pt x="2397" y="12750"/>
                  </a:cubicBezTo>
                  <a:cubicBezTo>
                    <a:pt x="2907" y="12495"/>
                    <a:pt x="3417" y="12291"/>
                    <a:pt x="3927" y="12189"/>
                  </a:cubicBezTo>
                  <a:cubicBezTo>
                    <a:pt x="4488" y="12036"/>
                    <a:pt x="5049" y="11934"/>
                    <a:pt x="5559" y="11883"/>
                  </a:cubicBezTo>
                  <a:cubicBezTo>
                    <a:pt x="6426" y="11832"/>
                    <a:pt x="7242" y="11679"/>
                    <a:pt x="8058" y="11373"/>
                  </a:cubicBezTo>
                  <a:cubicBezTo>
                    <a:pt x="8466" y="11220"/>
                    <a:pt x="8874" y="10965"/>
                    <a:pt x="9180" y="10710"/>
                  </a:cubicBezTo>
                  <a:cubicBezTo>
                    <a:pt x="9384" y="10557"/>
                    <a:pt x="9588" y="10353"/>
                    <a:pt x="9792" y="10200"/>
                  </a:cubicBezTo>
                  <a:cubicBezTo>
                    <a:pt x="9945" y="9996"/>
                    <a:pt x="10098" y="9792"/>
                    <a:pt x="10200" y="9588"/>
                  </a:cubicBezTo>
                  <a:cubicBezTo>
                    <a:pt x="10659" y="8874"/>
                    <a:pt x="10863" y="8058"/>
                    <a:pt x="11271" y="7395"/>
                  </a:cubicBezTo>
                  <a:cubicBezTo>
                    <a:pt x="11373" y="7242"/>
                    <a:pt x="11475" y="7089"/>
                    <a:pt x="11628" y="6936"/>
                  </a:cubicBezTo>
                  <a:cubicBezTo>
                    <a:pt x="11730" y="6834"/>
                    <a:pt x="11883" y="6732"/>
                    <a:pt x="12036" y="6630"/>
                  </a:cubicBezTo>
                  <a:cubicBezTo>
                    <a:pt x="12291" y="6528"/>
                    <a:pt x="12546" y="6426"/>
                    <a:pt x="12801" y="6375"/>
                  </a:cubicBezTo>
                  <a:cubicBezTo>
                    <a:pt x="13464" y="6222"/>
                    <a:pt x="14076" y="6171"/>
                    <a:pt x="14739" y="6069"/>
                  </a:cubicBezTo>
                  <a:cubicBezTo>
                    <a:pt x="15096" y="6018"/>
                    <a:pt x="15453" y="5967"/>
                    <a:pt x="15810" y="5865"/>
                  </a:cubicBezTo>
                  <a:cubicBezTo>
                    <a:pt x="16218" y="5712"/>
                    <a:pt x="16575" y="5559"/>
                    <a:pt x="16881" y="5355"/>
                  </a:cubicBezTo>
                  <a:cubicBezTo>
                    <a:pt x="17238" y="5151"/>
                    <a:pt x="17544" y="4896"/>
                    <a:pt x="17748" y="4590"/>
                  </a:cubicBezTo>
                  <a:cubicBezTo>
                    <a:pt x="18003" y="4335"/>
                    <a:pt x="18207" y="4029"/>
                    <a:pt x="18411" y="3672"/>
                  </a:cubicBezTo>
                  <a:cubicBezTo>
                    <a:pt x="18666" y="3213"/>
                    <a:pt x="18870" y="2652"/>
                    <a:pt x="19125" y="2142"/>
                  </a:cubicBezTo>
                  <a:cubicBezTo>
                    <a:pt x="19227" y="2040"/>
                    <a:pt x="19329" y="1887"/>
                    <a:pt x="19431" y="1785"/>
                  </a:cubicBezTo>
                  <a:cubicBezTo>
                    <a:pt x="19584" y="1683"/>
                    <a:pt x="19686" y="1581"/>
                    <a:pt x="19788" y="1530"/>
                  </a:cubicBezTo>
                  <a:cubicBezTo>
                    <a:pt x="19992" y="1428"/>
                    <a:pt x="20145" y="1377"/>
                    <a:pt x="20349" y="1326"/>
                  </a:cubicBezTo>
                  <a:cubicBezTo>
                    <a:pt x="20502" y="1224"/>
                    <a:pt x="20655" y="1122"/>
                    <a:pt x="20706" y="969"/>
                  </a:cubicBezTo>
                  <a:cubicBezTo>
                    <a:pt x="20757" y="816"/>
                    <a:pt x="20757" y="612"/>
                    <a:pt x="20706" y="459"/>
                  </a:cubicBezTo>
                  <a:cubicBezTo>
                    <a:pt x="20655" y="255"/>
                    <a:pt x="20502" y="153"/>
                    <a:pt x="20349" y="51"/>
                  </a:cubicBezTo>
                  <a:cubicBezTo>
                    <a:pt x="20298" y="51"/>
                    <a:pt x="20196" y="0"/>
                    <a:pt x="200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2" name="Google Shape;1722;p33"/>
            <p:cNvSpPr/>
            <p:nvPr/>
          </p:nvSpPr>
          <p:spPr>
            <a:xfrm>
              <a:off x="1254449" y="4217720"/>
              <a:ext cx="225815" cy="177869"/>
            </a:xfrm>
            <a:custGeom>
              <a:avLst/>
              <a:gdLst/>
              <a:ahLst/>
              <a:cxnLst/>
              <a:rect l="l" t="t" r="r" b="b"/>
              <a:pathLst>
                <a:path w="18156" h="14301" extrusionOk="0">
                  <a:moveTo>
                    <a:pt x="17390" y="1"/>
                  </a:moveTo>
                  <a:cubicBezTo>
                    <a:pt x="17237" y="1"/>
                    <a:pt x="17135" y="52"/>
                    <a:pt x="17033" y="103"/>
                  </a:cubicBezTo>
                  <a:lnTo>
                    <a:pt x="16982" y="205"/>
                  </a:lnTo>
                  <a:cubicBezTo>
                    <a:pt x="16218" y="868"/>
                    <a:pt x="15453" y="1633"/>
                    <a:pt x="14790" y="2398"/>
                  </a:cubicBezTo>
                  <a:cubicBezTo>
                    <a:pt x="14382" y="2806"/>
                    <a:pt x="13872" y="3112"/>
                    <a:pt x="13311" y="3265"/>
                  </a:cubicBezTo>
                  <a:cubicBezTo>
                    <a:pt x="12903" y="3316"/>
                    <a:pt x="12495" y="3367"/>
                    <a:pt x="12087" y="3367"/>
                  </a:cubicBezTo>
                  <a:lnTo>
                    <a:pt x="10914" y="3367"/>
                  </a:lnTo>
                  <a:cubicBezTo>
                    <a:pt x="10812" y="3418"/>
                    <a:pt x="10659" y="3418"/>
                    <a:pt x="10557" y="3469"/>
                  </a:cubicBezTo>
                  <a:cubicBezTo>
                    <a:pt x="10404" y="3520"/>
                    <a:pt x="10302" y="3571"/>
                    <a:pt x="10200" y="3673"/>
                  </a:cubicBezTo>
                  <a:cubicBezTo>
                    <a:pt x="10047" y="3724"/>
                    <a:pt x="9945" y="3826"/>
                    <a:pt x="9894" y="3928"/>
                  </a:cubicBezTo>
                  <a:cubicBezTo>
                    <a:pt x="9792" y="3979"/>
                    <a:pt x="9741" y="4081"/>
                    <a:pt x="9639" y="4183"/>
                  </a:cubicBezTo>
                  <a:cubicBezTo>
                    <a:pt x="9282" y="4795"/>
                    <a:pt x="8976" y="5407"/>
                    <a:pt x="8823" y="6120"/>
                  </a:cubicBezTo>
                  <a:cubicBezTo>
                    <a:pt x="8670" y="6630"/>
                    <a:pt x="8415" y="7191"/>
                    <a:pt x="8160" y="7701"/>
                  </a:cubicBezTo>
                  <a:cubicBezTo>
                    <a:pt x="8007" y="7854"/>
                    <a:pt x="7905" y="8058"/>
                    <a:pt x="7752" y="8211"/>
                  </a:cubicBezTo>
                  <a:cubicBezTo>
                    <a:pt x="7599" y="8313"/>
                    <a:pt x="7446" y="8415"/>
                    <a:pt x="7344" y="8466"/>
                  </a:cubicBezTo>
                  <a:cubicBezTo>
                    <a:pt x="7089" y="8568"/>
                    <a:pt x="6885" y="8670"/>
                    <a:pt x="6630" y="8772"/>
                  </a:cubicBezTo>
                  <a:cubicBezTo>
                    <a:pt x="6324" y="8823"/>
                    <a:pt x="6018" y="8874"/>
                    <a:pt x="5763" y="8874"/>
                  </a:cubicBezTo>
                  <a:cubicBezTo>
                    <a:pt x="5355" y="8925"/>
                    <a:pt x="4947" y="8925"/>
                    <a:pt x="4539" y="8976"/>
                  </a:cubicBezTo>
                  <a:cubicBezTo>
                    <a:pt x="4131" y="8976"/>
                    <a:pt x="3723" y="9078"/>
                    <a:pt x="3315" y="9180"/>
                  </a:cubicBezTo>
                  <a:cubicBezTo>
                    <a:pt x="2958" y="9282"/>
                    <a:pt x="2550" y="9435"/>
                    <a:pt x="2244" y="9639"/>
                  </a:cubicBezTo>
                  <a:cubicBezTo>
                    <a:pt x="1887" y="9792"/>
                    <a:pt x="1632" y="9996"/>
                    <a:pt x="1326" y="10251"/>
                  </a:cubicBezTo>
                  <a:cubicBezTo>
                    <a:pt x="1071" y="10557"/>
                    <a:pt x="816" y="10863"/>
                    <a:pt x="663" y="11169"/>
                  </a:cubicBezTo>
                  <a:cubicBezTo>
                    <a:pt x="459" y="11526"/>
                    <a:pt x="306" y="11883"/>
                    <a:pt x="204" y="12291"/>
                  </a:cubicBezTo>
                  <a:cubicBezTo>
                    <a:pt x="102" y="12699"/>
                    <a:pt x="51" y="13107"/>
                    <a:pt x="0" y="13515"/>
                  </a:cubicBezTo>
                  <a:lnTo>
                    <a:pt x="0" y="13719"/>
                  </a:lnTo>
                  <a:cubicBezTo>
                    <a:pt x="0" y="13821"/>
                    <a:pt x="51" y="13923"/>
                    <a:pt x="153" y="14025"/>
                  </a:cubicBezTo>
                  <a:cubicBezTo>
                    <a:pt x="255" y="14178"/>
                    <a:pt x="408" y="14280"/>
                    <a:pt x="561" y="14280"/>
                  </a:cubicBezTo>
                  <a:cubicBezTo>
                    <a:pt x="616" y="14294"/>
                    <a:pt x="667" y="14300"/>
                    <a:pt x="715" y="14300"/>
                  </a:cubicBezTo>
                  <a:cubicBezTo>
                    <a:pt x="847" y="14300"/>
                    <a:pt x="959" y="14253"/>
                    <a:pt x="1071" y="14178"/>
                  </a:cubicBezTo>
                  <a:cubicBezTo>
                    <a:pt x="1224" y="14076"/>
                    <a:pt x="1326" y="13923"/>
                    <a:pt x="1326" y="13770"/>
                  </a:cubicBezTo>
                  <a:cubicBezTo>
                    <a:pt x="1377" y="13311"/>
                    <a:pt x="1428" y="12903"/>
                    <a:pt x="1530" y="12546"/>
                  </a:cubicBezTo>
                  <a:cubicBezTo>
                    <a:pt x="1632" y="12240"/>
                    <a:pt x="1734" y="11985"/>
                    <a:pt x="1887" y="11730"/>
                  </a:cubicBezTo>
                  <a:cubicBezTo>
                    <a:pt x="2040" y="11526"/>
                    <a:pt x="2193" y="11373"/>
                    <a:pt x="2346" y="11169"/>
                  </a:cubicBezTo>
                  <a:cubicBezTo>
                    <a:pt x="2550" y="11016"/>
                    <a:pt x="2703" y="10863"/>
                    <a:pt x="2958" y="10761"/>
                  </a:cubicBezTo>
                  <a:cubicBezTo>
                    <a:pt x="3213" y="10608"/>
                    <a:pt x="3519" y="10506"/>
                    <a:pt x="3825" y="10404"/>
                  </a:cubicBezTo>
                  <a:cubicBezTo>
                    <a:pt x="4233" y="10302"/>
                    <a:pt x="4641" y="10251"/>
                    <a:pt x="5049" y="10251"/>
                  </a:cubicBezTo>
                  <a:cubicBezTo>
                    <a:pt x="5508" y="10251"/>
                    <a:pt x="5967" y="10200"/>
                    <a:pt x="6375" y="10149"/>
                  </a:cubicBezTo>
                  <a:cubicBezTo>
                    <a:pt x="7140" y="10047"/>
                    <a:pt x="7803" y="9792"/>
                    <a:pt x="8415" y="9333"/>
                  </a:cubicBezTo>
                  <a:cubicBezTo>
                    <a:pt x="8976" y="8874"/>
                    <a:pt x="9435" y="8262"/>
                    <a:pt x="9690" y="7548"/>
                  </a:cubicBezTo>
                  <a:cubicBezTo>
                    <a:pt x="9894" y="7140"/>
                    <a:pt x="10047" y="6732"/>
                    <a:pt x="10149" y="6273"/>
                  </a:cubicBezTo>
                  <a:cubicBezTo>
                    <a:pt x="10251" y="5866"/>
                    <a:pt x="10455" y="5407"/>
                    <a:pt x="10659" y="4999"/>
                  </a:cubicBezTo>
                  <a:cubicBezTo>
                    <a:pt x="10710" y="4948"/>
                    <a:pt x="10761" y="4846"/>
                    <a:pt x="10863" y="4744"/>
                  </a:cubicBezTo>
                  <a:cubicBezTo>
                    <a:pt x="10863" y="4744"/>
                    <a:pt x="10914" y="4693"/>
                    <a:pt x="10965" y="4693"/>
                  </a:cubicBezTo>
                  <a:lnTo>
                    <a:pt x="11067" y="4642"/>
                  </a:lnTo>
                  <a:cubicBezTo>
                    <a:pt x="11220" y="4591"/>
                    <a:pt x="11424" y="4591"/>
                    <a:pt x="11577" y="4591"/>
                  </a:cubicBezTo>
                  <a:cubicBezTo>
                    <a:pt x="11849" y="4591"/>
                    <a:pt x="12098" y="4613"/>
                    <a:pt x="12355" y="4613"/>
                  </a:cubicBezTo>
                  <a:cubicBezTo>
                    <a:pt x="12483" y="4613"/>
                    <a:pt x="12614" y="4608"/>
                    <a:pt x="12750" y="4591"/>
                  </a:cubicBezTo>
                  <a:cubicBezTo>
                    <a:pt x="13005" y="4591"/>
                    <a:pt x="13209" y="4540"/>
                    <a:pt x="13464" y="4489"/>
                  </a:cubicBezTo>
                  <a:cubicBezTo>
                    <a:pt x="13770" y="4438"/>
                    <a:pt x="14076" y="4336"/>
                    <a:pt x="14433" y="4234"/>
                  </a:cubicBezTo>
                  <a:cubicBezTo>
                    <a:pt x="15708" y="3673"/>
                    <a:pt x="16472" y="2449"/>
                    <a:pt x="17441" y="1531"/>
                  </a:cubicBezTo>
                  <a:cubicBezTo>
                    <a:pt x="17543" y="1378"/>
                    <a:pt x="17696" y="1276"/>
                    <a:pt x="17798" y="1174"/>
                  </a:cubicBezTo>
                  <a:cubicBezTo>
                    <a:pt x="18104" y="970"/>
                    <a:pt x="18155" y="562"/>
                    <a:pt x="17951" y="256"/>
                  </a:cubicBezTo>
                  <a:cubicBezTo>
                    <a:pt x="17798" y="103"/>
                    <a:pt x="17594" y="1"/>
                    <a:pt x="17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3" name="Google Shape;1723;p33"/>
            <p:cNvSpPr/>
            <p:nvPr/>
          </p:nvSpPr>
          <p:spPr>
            <a:xfrm>
              <a:off x="1341337" y="4334433"/>
              <a:ext cx="195381" cy="156140"/>
            </a:xfrm>
            <a:custGeom>
              <a:avLst/>
              <a:gdLst/>
              <a:ahLst/>
              <a:cxnLst/>
              <a:rect l="l" t="t" r="r" b="b"/>
              <a:pathLst>
                <a:path w="15709" h="12554" extrusionOk="0">
                  <a:moveTo>
                    <a:pt x="14739" y="0"/>
                  </a:moveTo>
                  <a:cubicBezTo>
                    <a:pt x="14586" y="0"/>
                    <a:pt x="14433" y="102"/>
                    <a:pt x="14280" y="204"/>
                  </a:cubicBezTo>
                  <a:lnTo>
                    <a:pt x="14127" y="408"/>
                  </a:lnTo>
                  <a:cubicBezTo>
                    <a:pt x="13872" y="612"/>
                    <a:pt x="13617" y="816"/>
                    <a:pt x="13362" y="969"/>
                  </a:cubicBezTo>
                  <a:cubicBezTo>
                    <a:pt x="12342" y="1428"/>
                    <a:pt x="11271" y="1581"/>
                    <a:pt x="10251" y="2091"/>
                  </a:cubicBezTo>
                  <a:cubicBezTo>
                    <a:pt x="9996" y="2193"/>
                    <a:pt x="9690" y="2346"/>
                    <a:pt x="9435" y="2550"/>
                  </a:cubicBezTo>
                  <a:cubicBezTo>
                    <a:pt x="9181" y="2703"/>
                    <a:pt x="8926" y="2958"/>
                    <a:pt x="8722" y="3162"/>
                  </a:cubicBezTo>
                  <a:cubicBezTo>
                    <a:pt x="8467" y="3468"/>
                    <a:pt x="8263" y="3723"/>
                    <a:pt x="8110" y="4080"/>
                  </a:cubicBezTo>
                  <a:cubicBezTo>
                    <a:pt x="7957" y="4335"/>
                    <a:pt x="7804" y="4590"/>
                    <a:pt x="7651" y="4845"/>
                  </a:cubicBezTo>
                  <a:cubicBezTo>
                    <a:pt x="7447" y="5202"/>
                    <a:pt x="7192" y="5508"/>
                    <a:pt x="6937" y="5814"/>
                  </a:cubicBezTo>
                  <a:cubicBezTo>
                    <a:pt x="6784" y="5967"/>
                    <a:pt x="6580" y="6069"/>
                    <a:pt x="6376" y="6171"/>
                  </a:cubicBezTo>
                  <a:cubicBezTo>
                    <a:pt x="5815" y="6477"/>
                    <a:pt x="5203" y="6681"/>
                    <a:pt x="4591" y="6834"/>
                  </a:cubicBezTo>
                  <a:cubicBezTo>
                    <a:pt x="3826" y="7038"/>
                    <a:pt x="3061" y="7395"/>
                    <a:pt x="2398" y="7803"/>
                  </a:cubicBezTo>
                  <a:cubicBezTo>
                    <a:pt x="2041" y="8007"/>
                    <a:pt x="1735" y="8262"/>
                    <a:pt x="1480" y="8568"/>
                  </a:cubicBezTo>
                  <a:cubicBezTo>
                    <a:pt x="1225" y="8823"/>
                    <a:pt x="970" y="9129"/>
                    <a:pt x="766" y="9486"/>
                  </a:cubicBezTo>
                  <a:cubicBezTo>
                    <a:pt x="613" y="9792"/>
                    <a:pt x="460" y="10149"/>
                    <a:pt x="358" y="10506"/>
                  </a:cubicBezTo>
                  <a:cubicBezTo>
                    <a:pt x="205" y="10914"/>
                    <a:pt x="103" y="11322"/>
                    <a:pt x="52" y="11781"/>
                  </a:cubicBezTo>
                  <a:cubicBezTo>
                    <a:pt x="1" y="11985"/>
                    <a:pt x="52" y="12138"/>
                    <a:pt x="154" y="12291"/>
                  </a:cubicBezTo>
                  <a:cubicBezTo>
                    <a:pt x="256" y="12444"/>
                    <a:pt x="409" y="12546"/>
                    <a:pt x="613" y="12546"/>
                  </a:cubicBezTo>
                  <a:cubicBezTo>
                    <a:pt x="649" y="12551"/>
                    <a:pt x="685" y="12554"/>
                    <a:pt x="721" y="12554"/>
                  </a:cubicBezTo>
                  <a:cubicBezTo>
                    <a:pt x="1039" y="12554"/>
                    <a:pt x="1332" y="12352"/>
                    <a:pt x="1378" y="11985"/>
                  </a:cubicBezTo>
                  <a:cubicBezTo>
                    <a:pt x="1429" y="11679"/>
                    <a:pt x="1480" y="11373"/>
                    <a:pt x="1531" y="11067"/>
                  </a:cubicBezTo>
                  <a:cubicBezTo>
                    <a:pt x="1735" y="10404"/>
                    <a:pt x="2092" y="9792"/>
                    <a:pt x="2602" y="9333"/>
                  </a:cubicBezTo>
                  <a:cubicBezTo>
                    <a:pt x="2908" y="9078"/>
                    <a:pt x="3214" y="8874"/>
                    <a:pt x="3520" y="8721"/>
                  </a:cubicBezTo>
                  <a:cubicBezTo>
                    <a:pt x="3826" y="8568"/>
                    <a:pt x="4081" y="8466"/>
                    <a:pt x="4336" y="8364"/>
                  </a:cubicBezTo>
                  <a:cubicBezTo>
                    <a:pt x="4693" y="8211"/>
                    <a:pt x="5050" y="8109"/>
                    <a:pt x="5407" y="8007"/>
                  </a:cubicBezTo>
                  <a:cubicBezTo>
                    <a:pt x="5764" y="7905"/>
                    <a:pt x="6019" y="7854"/>
                    <a:pt x="6325" y="7701"/>
                  </a:cubicBezTo>
                  <a:cubicBezTo>
                    <a:pt x="6580" y="7599"/>
                    <a:pt x="6886" y="7497"/>
                    <a:pt x="7141" y="7344"/>
                  </a:cubicBezTo>
                  <a:cubicBezTo>
                    <a:pt x="7600" y="7038"/>
                    <a:pt x="8008" y="6732"/>
                    <a:pt x="8314" y="6273"/>
                  </a:cubicBezTo>
                  <a:cubicBezTo>
                    <a:pt x="8518" y="6018"/>
                    <a:pt x="8722" y="5712"/>
                    <a:pt x="8875" y="5457"/>
                  </a:cubicBezTo>
                  <a:cubicBezTo>
                    <a:pt x="9079" y="5151"/>
                    <a:pt x="9232" y="4794"/>
                    <a:pt x="9435" y="4539"/>
                  </a:cubicBezTo>
                  <a:cubicBezTo>
                    <a:pt x="9537" y="4284"/>
                    <a:pt x="9741" y="4080"/>
                    <a:pt x="9945" y="3876"/>
                  </a:cubicBezTo>
                  <a:cubicBezTo>
                    <a:pt x="10149" y="3723"/>
                    <a:pt x="10353" y="3570"/>
                    <a:pt x="10557" y="3468"/>
                  </a:cubicBezTo>
                  <a:cubicBezTo>
                    <a:pt x="11271" y="3111"/>
                    <a:pt x="12036" y="2856"/>
                    <a:pt x="12801" y="2652"/>
                  </a:cubicBezTo>
                  <a:cubicBezTo>
                    <a:pt x="13260" y="2499"/>
                    <a:pt x="13719" y="2295"/>
                    <a:pt x="14127" y="2040"/>
                  </a:cubicBezTo>
                  <a:cubicBezTo>
                    <a:pt x="14586" y="1785"/>
                    <a:pt x="14994" y="1479"/>
                    <a:pt x="15351" y="1071"/>
                  </a:cubicBezTo>
                  <a:cubicBezTo>
                    <a:pt x="15708" y="663"/>
                    <a:pt x="15402" y="0"/>
                    <a:pt x="14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4" name="Google Shape;1724;p33"/>
            <p:cNvSpPr/>
            <p:nvPr/>
          </p:nvSpPr>
          <p:spPr>
            <a:xfrm>
              <a:off x="2488124" y="4172049"/>
              <a:ext cx="187769" cy="33482"/>
            </a:xfrm>
            <a:custGeom>
              <a:avLst/>
              <a:gdLst/>
              <a:ahLst/>
              <a:cxnLst/>
              <a:rect l="l" t="t" r="r" b="b"/>
              <a:pathLst>
                <a:path w="15097" h="2692" extrusionOk="0">
                  <a:moveTo>
                    <a:pt x="14025" y="1"/>
                  </a:moveTo>
                  <a:cubicBezTo>
                    <a:pt x="13872" y="1"/>
                    <a:pt x="13668" y="1"/>
                    <a:pt x="13515" y="52"/>
                  </a:cubicBezTo>
                  <a:lnTo>
                    <a:pt x="13566" y="1"/>
                  </a:lnTo>
                  <a:lnTo>
                    <a:pt x="13566" y="1"/>
                  </a:lnTo>
                  <a:cubicBezTo>
                    <a:pt x="13260" y="52"/>
                    <a:pt x="13005" y="103"/>
                    <a:pt x="12750" y="205"/>
                  </a:cubicBezTo>
                  <a:cubicBezTo>
                    <a:pt x="12393" y="358"/>
                    <a:pt x="11985" y="511"/>
                    <a:pt x="11577" y="664"/>
                  </a:cubicBezTo>
                  <a:cubicBezTo>
                    <a:pt x="11373" y="715"/>
                    <a:pt x="11169" y="715"/>
                    <a:pt x="10965" y="766"/>
                  </a:cubicBezTo>
                  <a:cubicBezTo>
                    <a:pt x="10506" y="766"/>
                    <a:pt x="10047" y="664"/>
                    <a:pt x="9588" y="613"/>
                  </a:cubicBezTo>
                  <a:cubicBezTo>
                    <a:pt x="9333" y="562"/>
                    <a:pt x="9078" y="536"/>
                    <a:pt x="8830" y="536"/>
                  </a:cubicBezTo>
                  <a:cubicBezTo>
                    <a:pt x="8581" y="536"/>
                    <a:pt x="8339" y="562"/>
                    <a:pt x="8110" y="613"/>
                  </a:cubicBezTo>
                  <a:cubicBezTo>
                    <a:pt x="7855" y="664"/>
                    <a:pt x="7600" y="715"/>
                    <a:pt x="7345" y="817"/>
                  </a:cubicBezTo>
                  <a:lnTo>
                    <a:pt x="6784" y="970"/>
                  </a:lnTo>
                  <a:cubicBezTo>
                    <a:pt x="6478" y="1021"/>
                    <a:pt x="6172" y="1072"/>
                    <a:pt x="5917" y="1123"/>
                  </a:cubicBezTo>
                  <a:cubicBezTo>
                    <a:pt x="5611" y="1072"/>
                    <a:pt x="5305" y="1072"/>
                    <a:pt x="4999" y="970"/>
                  </a:cubicBezTo>
                  <a:cubicBezTo>
                    <a:pt x="4183" y="715"/>
                    <a:pt x="3316" y="511"/>
                    <a:pt x="2500" y="409"/>
                  </a:cubicBezTo>
                  <a:cubicBezTo>
                    <a:pt x="2418" y="400"/>
                    <a:pt x="2337" y="396"/>
                    <a:pt x="2256" y="396"/>
                  </a:cubicBezTo>
                  <a:cubicBezTo>
                    <a:pt x="1880" y="396"/>
                    <a:pt x="1510" y="487"/>
                    <a:pt x="1174" y="613"/>
                  </a:cubicBezTo>
                  <a:cubicBezTo>
                    <a:pt x="919" y="715"/>
                    <a:pt x="715" y="868"/>
                    <a:pt x="562" y="1021"/>
                  </a:cubicBezTo>
                  <a:cubicBezTo>
                    <a:pt x="460" y="1123"/>
                    <a:pt x="358" y="1225"/>
                    <a:pt x="307" y="1378"/>
                  </a:cubicBezTo>
                  <a:cubicBezTo>
                    <a:pt x="205" y="1480"/>
                    <a:pt x="103" y="1633"/>
                    <a:pt x="52" y="1786"/>
                  </a:cubicBezTo>
                  <a:cubicBezTo>
                    <a:pt x="1" y="1939"/>
                    <a:pt x="1" y="2092"/>
                    <a:pt x="52" y="2296"/>
                  </a:cubicBezTo>
                  <a:cubicBezTo>
                    <a:pt x="154" y="2449"/>
                    <a:pt x="256" y="2602"/>
                    <a:pt x="460" y="2653"/>
                  </a:cubicBezTo>
                  <a:cubicBezTo>
                    <a:pt x="536" y="2678"/>
                    <a:pt x="613" y="2691"/>
                    <a:pt x="696" y="2691"/>
                  </a:cubicBezTo>
                  <a:cubicBezTo>
                    <a:pt x="779" y="2691"/>
                    <a:pt x="868" y="2678"/>
                    <a:pt x="970" y="2653"/>
                  </a:cubicBezTo>
                  <a:lnTo>
                    <a:pt x="1123" y="2551"/>
                  </a:lnTo>
                  <a:cubicBezTo>
                    <a:pt x="1174" y="2449"/>
                    <a:pt x="1276" y="2347"/>
                    <a:pt x="1327" y="2245"/>
                  </a:cubicBezTo>
                  <a:cubicBezTo>
                    <a:pt x="1378" y="2194"/>
                    <a:pt x="1429" y="2092"/>
                    <a:pt x="1480" y="2041"/>
                  </a:cubicBezTo>
                  <a:cubicBezTo>
                    <a:pt x="1531" y="1990"/>
                    <a:pt x="1582" y="1939"/>
                    <a:pt x="1633" y="1888"/>
                  </a:cubicBezTo>
                  <a:cubicBezTo>
                    <a:pt x="1684" y="1888"/>
                    <a:pt x="1735" y="1837"/>
                    <a:pt x="1837" y="1786"/>
                  </a:cubicBezTo>
                  <a:cubicBezTo>
                    <a:pt x="1939" y="1786"/>
                    <a:pt x="2092" y="1786"/>
                    <a:pt x="2194" y="1735"/>
                  </a:cubicBezTo>
                  <a:cubicBezTo>
                    <a:pt x="2500" y="1786"/>
                    <a:pt x="2806" y="1786"/>
                    <a:pt x="3112" y="1888"/>
                  </a:cubicBezTo>
                  <a:cubicBezTo>
                    <a:pt x="3520" y="1990"/>
                    <a:pt x="3979" y="2143"/>
                    <a:pt x="4387" y="2245"/>
                  </a:cubicBezTo>
                  <a:cubicBezTo>
                    <a:pt x="4693" y="2296"/>
                    <a:pt x="4948" y="2347"/>
                    <a:pt x="5254" y="2398"/>
                  </a:cubicBezTo>
                  <a:cubicBezTo>
                    <a:pt x="5458" y="2449"/>
                    <a:pt x="5713" y="2449"/>
                    <a:pt x="5968" y="2449"/>
                  </a:cubicBezTo>
                  <a:cubicBezTo>
                    <a:pt x="6376" y="2449"/>
                    <a:pt x="6733" y="2347"/>
                    <a:pt x="7090" y="2245"/>
                  </a:cubicBezTo>
                  <a:lnTo>
                    <a:pt x="7855" y="2041"/>
                  </a:lnTo>
                  <a:cubicBezTo>
                    <a:pt x="8110" y="1990"/>
                    <a:pt x="8364" y="1888"/>
                    <a:pt x="8670" y="1888"/>
                  </a:cubicBezTo>
                  <a:cubicBezTo>
                    <a:pt x="9027" y="1888"/>
                    <a:pt x="9333" y="1939"/>
                    <a:pt x="9690" y="1990"/>
                  </a:cubicBezTo>
                  <a:cubicBezTo>
                    <a:pt x="10149" y="2092"/>
                    <a:pt x="10608" y="2143"/>
                    <a:pt x="11067" y="2143"/>
                  </a:cubicBezTo>
                  <a:cubicBezTo>
                    <a:pt x="11883" y="1990"/>
                    <a:pt x="12699" y="1786"/>
                    <a:pt x="13413" y="1429"/>
                  </a:cubicBezTo>
                  <a:cubicBezTo>
                    <a:pt x="13617" y="1378"/>
                    <a:pt x="13821" y="1327"/>
                    <a:pt x="14025" y="1327"/>
                  </a:cubicBezTo>
                  <a:lnTo>
                    <a:pt x="14127" y="1327"/>
                  </a:lnTo>
                  <a:cubicBezTo>
                    <a:pt x="14165" y="1340"/>
                    <a:pt x="14207" y="1346"/>
                    <a:pt x="14250" y="1346"/>
                  </a:cubicBezTo>
                  <a:cubicBezTo>
                    <a:pt x="14379" y="1346"/>
                    <a:pt x="14522" y="1289"/>
                    <a:pt x="14637" y="1174"/>
                  </a:cubicBezTo>
                  <a:cubicBezTo>
                    <a:pt x="15096" y="817"/>
                    <a:pt x="14841" y="52"/>
                    <a:pt x="14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5" name="Google Shape;1725;p33"/>
            <p:cNvSpPr/>
            <p:nvPr/>
          </p:nvSpPr>
          <p:spPr>
            <a:xfrm>
              <a:off x="2482415" y="4274173"/>
              <a:ext cx="189038" cy="34066"/>
            </a:xfrm>
            <a:custGeom>
              <a:avLst/>
              <a:gdLst/>
              <a:ahLst/>
              <a:cxnLst/>
              <a:rect l="l" t="t" r="r" b="b"/>
              <a:pathLst>
                <a:path w="15199" h="2739" extrusionOk="0">
                  <a:moveTo>
                    <a:pt x="2092" y="1"/>
                  </a:moveTo>
                  <a:cubicBezTo>
                    <a:pt x="1939" y="52"/>
                    <a:pt x="1735" y="52"/>
                    <a:pt x="1582" y="103"/>
                  </a:cubicBezTo>
                  <a:cubicBezTo>
                    <a:pt x="1480" y="154"/>
                    <a:pt x="1378" y="205"/>
                    <a:pt x="1276" y="256"/>
                  </a:cubicBezTo>
                  <a:cubicBezTo>
                    <a:pt x="1123" y="358"/>
                    <a:pt x="970" y="460"/>
                    <a:pt x="868" y="562"/>
                  </a:cubicBezTo>
                  <a:cubicBezTo>
                    <a:pt x="562" y="817"/>
                    <a:pt x="358" y="1072"/>
                    <a:pt x="154" y="1377"/>
                  </a:cubicBezTo>
                  <a:cubicBezTo>
                    <a:pt x="52" y="1530"/>
                    <a:pt x="1" y="1683"/>
                    <a:pt x="52" y="1887"/>
                  </a:cubicBezTo>
                  <a:cubicBezTo>
                    <a:pt x="98" y="2214"/>
                    <a:pt x="401" y="2455"/>
                    <a:pt x="725" y="2455"/>
                  </a:cubicBezTo>
                  <a:cubicBezTo>
                    <a:pt x="756" y="2455"/>
                    <a:pt x="786" y="2453"/>
                    <a:pt x="817" y="2448"/>
                  </a:cubicBezTo>
                  <a:cubicBezTo>
                    <a:pt x="1021" y="2397"/>
                    <a:pt x="1174" y="2295"/>
                    <a:pt x="1276" y="2142"/>
                  </a:cubicBezTo>
                  <a:cubicBezTo>
                    <a:pt x="1378" y="1989"/>
                    <a:pt x="1480" y="1836"/>
                    <a:pt x="1582" y="1683"/>
                  </a:cubicBezTo>
                  <a:cubicBezTo>
                    <a:pt x="1684" y="1632"/>
                    <a:pt x="1786" y="1530"/>
                    <a:pt x="1888" y="1479"/>
                  </a:cubicBezTo>
                  <a:lnTo>
                    <a:pt x="2092" y="1377"/>
                  </a:lnTo>
                  <a:cubicBezTo>
                    <a:pt x="2143" y="1377"/>
                    <a:pt x="2245" y="1327"/>
                    <a:pt x="2347" y="1327"/>
                  </a:cubicBezTo>
                  <a:cubicBezTo>
                    <a:pt x="2449" y="1327"/>
                    <a:pt x="2602" y="1377"/>
                    <a:pt x="2704" y="1377"/>
                  </a:cubicBezTo>
                  <a:cubicBezTo>
                    <a:pt x="3214" y="1530"/>
                    <a:pt x="3724" y="1734"/>
                    <a:pt x="4183" y="1989"/>
                  </a:cubicBezTo>
                  <a:cubicBezTo>
                    <a:pt x="4438" y="2091"/>
                    <a:pt x="4693" y="2244"/>
                    <a:pt x="4948" y="2346"/>
                  </a:cubicBezTo>
                  <a:cubicBezTo>
                    <a:pt x="5254" y="2499"/>
                    <a:pt x="5611" y="2601"/>
                    <a:pt x="5968" y="2652"/>
                  </a:cubicBezTo>
                  <a:cubicBezTo>
                    <a:pt x="6197" y="2710"/>
                    <a:pt x="6434" y="2739"/>
                    <a:pt x="6672" y="2739"/>
                  </a:cubicBezTo>
                  <a:cubicBezTo>
                    <a:pt x="7070" y="2739"/>
                    <a:pt x="7472" y="2659"/>
                    <a:pt x="7855" y="2499"/>
                  </a:cubicBezTo>
                  <a:cubicBezTo>
                    <a:pt x="8008" y="2397"/>
                    <a:pt x="8212" y="2295"/>
                    <a:pt x="8365" y="2244"/>
                  </a:cubicBezTo>
                  <a:lnTo>
                    <a:pt x="8823" y="1938"/>
                  </a:lnTo>
                  <a:cubicBezTo>
                    <a:pt x="9027" y="1836"/>
                    <a:pt x="9231" y="1734"/>
                    <a:pt x="9435" y="1683"/>
                  </a:cubicBezTo>
                  <a:cubicBezTo>
                    <a:pt x="9486" y="1632"/>
                    <a:pt x="9537" y="1632"/>
                    <a:pt x="9588" y="1632"/>
                  </a:cubicBezTo>
                  <a:cubicBezTo>
                    <a:pt x="9843" y="1632"/>
                    <a:pt x="10098" y="1683"/>
                    <a:pt x="10353" y="1734"/>
                  </a:cubicBezTo>
                  <a:cubicBezTo>
                    <a:pt x="10863" y="1836"/>
                    <a:pt x="11322" y="1938"/>
                    <a:pt x="11832" y="2040"/>
                  </a:cubicBezTo>
                  <a:cubicBezTo>
                    <a:pt x="11967" y="2055"/>
                    <a:pt x="12106" y="2062"/>
                    <a:pt x="12246" y="2062"/>
                  </a:cubicBezTo>
                  <a:cubicBezTo>
                    <a:pt x="12586" y="2062"/>
                    <a:pt x="12936" y="2026"/>
                    <a:pt x="13260" y="1989"/>
                  </a:cubicBezTo>
                  <a:cubicBezTo>
                    <a:pt x="13770" y="1836"/>
                    <a:pt x="14280" y="1632"/>
                    <a:pt x="14739" y="1377"/>
                  </a:cubicBezTo>
                  <a:cubicBezTo>
                    <a:pt x="14892" y="1327"/>
                    <a:pt x="14994" y="1174"/>
                    <a:pt x="15096" y="1021"/>
                  </a:cubicBezTo>
                  <a:cubicBezTo>
                    <a:pt x="15198" y="664"/>
                    <a:pt x="15045" y="256"/>
                    <a:pt x="14688" y="154"/>
                  </a:cubicBezTo>
                  <a:cubicBezTo>
                    <a:pt x="14612" y="103"/>
                    <a:pt x="14522" y="77"/>
                    <a:pt x="14433" y="77"/>
                  </a:cubicBezTo>
                  <a:cubicBezTo>
                    <a:pt x="14344" y="77"/>
                    <a:pt x="14255" y="103"/>
                    <a:pt x="14178" y="154"/>
                  </a:cubicBezTo>
                  <a:cubicBezTo>
                    <a:pt x="13872" y="307"/>
                    <a:pt x="13515" y="460"/>
                    <a:pt x="13209" y="613"/>
                  </a:cubicBezTo>
                  <a:cubicBezTo>
                    <a:pt x="12954" y="664"/>
                    <a:pt x="12750" y="664"/>
                    <a:pt x="12495" y="715"/>
                  </a:cubicBezTo>
                  <a:cubicBezTo>
                    <a:pt x="11883" y="664"/>
                    <a:pt x="11271" y="562"/>
                    <a:pt x="10659" y="409"/>
                  </a:cubicBezTo>
                  <a:cubicBezTo>
                    <a:pt x="10361" y="334"/>
                    <a:pt x="10062" y="287"/>
                    <a:pt x="9743" y="287"/>
                  </a:cubicBezTo>
                  <a:cubicBezTo>
                    <a:pt x="9627" y="287"/>
                    <a:pt x="9507" y="293"/>
                    <a:pt x="9384" y="307"/>
                  </a:cubicBezTo>
                  <a:cubicBezTo>
                    <a:pt x="9231" y="307"/>
                    <a:pt x="9027" y="358"/>
                    <a:pt x="8874" y="409"/>
                  </a:cubicBezTo>
                  <a:cubicBezTo>
                    <a:pt x="8670" y="511"/>
                    <a:pt x="8518" y="562"/>
                    <a:pt x="8365" y="664"/>
                  </a:cubicBezTo>
                  <a:lnTo>
                    <a:pt x="7753" y="1021"/>
                  </a:lnTo>
                  <a:cubicBezTo>
                    <a:pt x="7549" y="1174"/>
                    <a:pt x="7294" y="1276"/>
                    <a:pt x="7090" y="1327"/>
                  </a:cubicBezTo>
                  <a:cubicBezTo>
                    <a:pt x="6988" y="1377"/>
                    <a:pt x="6835" y="1377"/>
                    <a:pt x="6733" y="1377"/>
                  </a:cubicBezTo>
                  <a:cubicBezTo>
                    <a:pt x="6529" y="1377"/>
                    <a:pt x="6325" y="1377"/>
                    <a:pt x="6172" y="1327"/>
                  </a:cubicBezTo>
                  <a:cubicBezTo>
                    <a:pt x="5152" y="1072"/>
                    <a:pt x="4285" y="460"/>
                    <a:pt x="3316" y="154"/>
                  </a:cubicBezTo>
                  <a:cubicBezTo>
                    <a:pt x="3061" y="52"/>
                    <a:pt x="2806" y="1"/>
                    <a:pt x="25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6" name="Google Shape;1726;p33"/>
            <p:cNvSpPr/>
            <p:nvPr/>
          </p:nvSpPr>
          <p:spPr>
            <a:xfrm>
              <a:off x="2491296" y="4383910"/>
              <a:ext cx="166837" cy="37686"/>
            </a:xfrm>
            <a:custGeom>
              <a:avLst/>
              <a:gdLst/>
              <a:ahLst/>
              <a:cxnLst/>
              <a:rect l="l" t="t" r="r" b="b"/>
              <a:pathLst>
                <a:path w="13414" h="3030" extrusionOk="0">
                  <a:moveTo>
                    <a:pt x="10149" y="0"/>
                  </a:moveTo>
                  <a:cubicBezTo>
                    <a:pt x="9792" y="0"/>
                    <a:pt x="9435" y="102"/>
                    <a:pt x="9078" y="255"/>
                  </a:cubicBezTo>
                  <a:cubicBezTo>
                    <a:pt x="8772" y="408"/>
                    <a:pt x="8466" y="561"/>
                    <a:pt x="8211" y="765"/>
                  </a:cubicBezTo>
                  <a:cubicBezTo>
                    <a:pt x="8007" y="867"/>
                    <a:pt x="7855" y="969"/>
                    <a:pt x="7651" y="1020"/>
                  </a:cubicBezTo>
                  <a:cubicBezTo>
                    <a:pt x="7447" y="1071"/>
                    <a:pt x="7243" y="1122"/>
                    <a:pt x="7090" y="1122"/>
                  </a:cubicBezTo>
                  <a:cubicBezTo>
                    <a:pt x="6835" y="1122"/>
                    <a:pt x="6580" y="1071"/>
                    <a:pt x="6325" y="1020"/>
                  </a:cubicBezTo>
                  <a:cubicBezTo>
                    <a:pt x="5356" y="765"/>
                    <a:pt x="4438" y="204"/>
                    <a:pt x="3418" y="51"/>
                  </a:cubicBezTo>
                  <a:cubicBezTo>
                    <a:pt x="3273" y="25"/>
                    <a:pt x="3128" y="12"/>
                    <a:pt x="2984" y="12"/>
                  </a:cubicBezTo>
                  <a:cubicBezTo>
                    <a:pt x="2570" y="12"/>
                    <a:pt x="2164" y="117"/>
                    <a:pt x="1786" y="306"/>
                  </a:cubicBezTo>
                  <a:cubicBezTo>
                    <a:pt x="1123" y="714"/>
                    <a:pt x="562" y="1275"/>
                    <a:pt x="154" y="1938"/>
                  </a:cubicBezTo>
                  <a:cubicBezTo>
                    <a:pt x="52" y="2091"/>
                    <a:pt x="1" y="2295"/>
                    <a:pt x="52" y="2448"/>
                  </a:cubicBezTo>
                  <a:cubicBezTo>
                    <a:pt x="52" y="2652"/>
                    <a:pt x="154" y="2805"/>
                    <a:pt x="307" y="2907"/>
                  </a:cubicBezTo>
                  <a:cubicBezTo>
                    <a:pt x="429" y="2989"/>
                    <a:pt x="568" y="3029"/>
                    <a:pt x="703" y="3029"/>
                  </a:cubicBezTo>
                  <a:cubicBezTo>
                    <a:pt x="907" y="3029"/>
                    <a:pt x="1102" y="2938"/>
                    <a:pt x="1225" y="2754"/>
                  </a:cubicBezTo>
                  <a:cubicBezTo>
                    <a:pt x="1429" y="2448"/>
                    <a:pt x="1582" y="2193"/>
                    <a:pt x="1837" y="1989"/>
                  </a:cubicBezTo>
                  <a:cubicBezTo>
                    <a:pt x="1990" y="1785"/>
                    <a:pt x="2143" y="1683"/>
                    <a:pt x="2296" y="1530"/>
                  </a:cubicBezTo>
                  <a:cubicBezTo>
                    <a:pt x="2398" y="1479"/>
                    <a:pt x="2551" y="1428"/>
                    <a:pt x="2653" y="1377"/>
                  </a:cubicBezTo>
                  <a:cubicBezTo>
                    <a:pt x="2755" y="1377"/>
                    <a:pt x="2857" y="1377"/>
                    <a:pt x="2959" y="1326"/>
                  </a:cubicBezTo>
                  <a:cubicBezTo>
                    <a:pt x="3112" y="1377"/>
                    <a:pt x="3316" y="1377"/>
                    <a:pt x="3469" y="1377"/>
                  </a:cubicBezTo>
                  <a:cubicBezTo>
                    <a:pt x="3826" y="1530"/>
                    <a:pt x="4234" y="1632"/>
                    <a:pt x="4591" y="1836"/>
                  </a:cubicBezTo>
                  <a:cubicBezTo>
                    <a:pt x="4999" y="1989"/>
                    <a:pt x="5458" y="2193"/>
                    <a:pt x="5917" y="2295"/>
                  </a:cubicBezTo>
                  <a:cubicBezTo>
                    <a:pt x="6172" y="2346"/>
                    <a:pt x="6427" y="2397"/>
                    <a:pt x="6682" y="2448"/>
                  </a:cubicBezTo>
                  <a:lnTo>
                    <a:pt x="7600" y="2448"/>
                  </a:lnTo>
                  <a:cubicBezTo>
                    <a:pt x="7906" y="2397"/>
                    <a:pt x="8211" y="2295"/>
                    <a:pt x="8517" y="2142"/>
                  </a:cubicBezTo>
                  <a:cubicBezTo>
                    <a:pt x="8823" y="1989"/>
                    <a:pt x="9078" y="1836"/>
                    <a:pt x="9333" y="1632"/>
                  </a:cubicBezTo>
                  <a:cubicBezTo>
                    <a:pt x="9486" y="1530"/>
                    <a:pt x="9690" y="1479"/>
                    <a:pt x="9843" y="1428"/>
                  </a:cubicBezTo>
                  <a:lnTo>
                    <a:pt x="10098" y="1326"/>
                  </a:lnTo>
                  <a:cubicBezTo>
                    <a:pt x="10251" y="1326"/>
                    <a:pt x="10353" y="1326"/>
                    <a:pt x="10506" y="1377"/>
                  </a:cubicBezTo>
                  <a:cubicBezTo>
                    <a:pt x="11220" y="1632"/>
                    <a:pt x="11934" y="1836"/>
                    <a:pt x="12648" y="1989"/>
                  </a:cubicBezTo>
                  <a:cubicBezTo>
                    <a:pt x="12852" y="1989"/>
                    <a:pt x="13005" y="1938"/>
                    <a:pt x="13158" y="1836"/>
                  </a:cubicBezTo>
                  <a:cubicBezTo>
                    <a:pt x="13311" y="1683"/>
                    <a:pt x="13362" y="1530"/>
                    <a:pt x="13413" y="1377"/>
                  </a:cubicBezTo>
                  <a:cubicBezTo>
                    <a:pt x="13413" y="1020"/>
                    <a:pt x="13158" y="663"/>
                    <a:pt x="12801" y="612"/>
                  </a:cubicBezTo>
                  <a:cubicBezTo>
                    <a:pt x="12648" y="612"/>
                    <a:pt x="12495" y="612"/>
                    <a:pt x="12342" y="561"/>
                  </a:cubicBezTo>
                  <a:cubicBezTo>
                    <a:pt x="12036" y="510"/>
                    <a:pt x="11730" y="357"/>
                    <a:pt x="11373" y="255"/>
                  </a:cubicBezTo>
                  <a:cubicBezTo>
                    <a:pt x="11016" y="102"/>
                    <a:pt x="10608" y="51"/>
                    <a:pt x="10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7" name="Google Shape;1727;p33"/>
            <p:cNvSpPr/>
            <p:nvPr/>
          </p:nvSpPr>
          <p:spPr>
            <a:xfrm>
              <a:off x="2921347" y="4012849"/>
              <a:ext cx="324768" cy="242307"/>
            </a:xfrm>
            <a:custGeom>
              <a:avLst/>
              <a:gdLst/>
              <a:ahLst/>
              <a:cxnLst/>
              <a:rect l="l" t="t" r="r" b="b"/>
              <a:pathLst>
                <a:path w="26112" h="19482" extrusionOk="0">
                  <a:moveTo>
                    <a:pt x="21062" y="0"/>
                  </a:moveTo>
                  <a:cubicBezTo>
                    <a:pt x="20246" y="51"/>
                    <a:pt x="19430" y="153"/>
                    <a:pt x="18615" y="357"/>
                  </a:cubicBezTo>
                  <a:cubicBezTo>
                    <a:pt x="17952" y="459"/>
                    <a:pt x="17340" y="612"/>
                    <a:pt x="16728" y="765"/>
                  </a:cubicBezTo>
                  <a:lnTo>
                    <a:pt x="16218" y="918"/>
                  </a:lnTo>
                  <a:cubicBezTo>
                    <a:pt x="15963" y="969"/>
                    <a:pt x="15657" y="1071"/>
                    <a:pt x="15300" y="1122"/>
                  </a:cubicBezTo>
                  <a:cubicBezTo>
                    <a:pt x="14994" y="1173"/>
                    <a:pt x="14586" y="1224"/>
                    <a:pt x="14178" y="1275"/>
                  </a:cubicBezTo>
                  <a:lnTo>
                    <a:pt x="13923" y="1326"/>
                  </a:lnTo>
                  <a:cubicBezTo>
                    <a:pt x="13158" y="1428"/>
                    <a:pt x="12393" y="1530"/>
                    <a:pt x="11628" y="1632"/>
                  </a:cubicBezTo>
                  <a:lnTo>
                    <a:pt x="10200" y="1836"/>
                  </a:lnTo>
                  <a:cubicBezTo>
                    <a:pt x="7191" y="2244"/>
                    <a:pt x="3723" y="2754"/>
                    <a:pt x="561" y="4182"/>
                  </a:cubicBezTo>
                  <a:cubicBezTo>
                    <a:pt x="0" y="4437"/>
                    <a:pt x="0" y="5202"/>
                    <a:pt x="561" y="5406"/>
                  </a:cubicBezTo>
                  <a:cubicBezTo>
                    <a:pt x="561" y="5457"/>
                    <a:pt x="612" y="5457"/>
                    <a:pt x="612" y="5508"/>
                  </a:cubicBezTo>
                  <a:cubicBezTo>
                    <a:pt x="816" y="5712"/>
                    <a:pt x="969" y="5967"/>
                    <a:pt x="1122" y="6171"/>
                  </a:cubicBezTo>
                  <a:cubicBezTo>
                    <a:pt x="1377" y="6579"/>
                    <a:pt x="1530" y="6987"/>
                    <a:pt x="1683" y="7395"/>
                  </a:cubicBezTo>
                  <a:cubicBezTo>
                    <a:pt x="1887" y="8313"/>
                    <a:pt x="2040" y="9231"/>
                    <a:pt x="2040" y="10200"/>
                  </a:cubicBezTo>
                  <a:lnTo>
                    <a:pt x="2040" y="12138"/>
                  </a:lnTo>
                  <a:cubicBezTo>
                    <a:pt x="2040" y="12903"/>
                    <a:pt x="2040" y="13668"/>
                    <a:pt x="2091" y="14484"/>
                  </a:cubicBezTo>
                  <a:cubicBezTo>
                    <a:pt x="2091" y="15147"/>
                    <a:pt x="2193" y="15810"/>
                    <a:pt x="2346" y="16422"/>
                  </a:cubicBezTo>
                  <a:cubicBezTo>
                    <a:pt x="2397" y="16779"/>
                    <a:pt x="2499" y="17136"/>
                    <a:pt x="2601" y="17442"/>
                  </a:cubicBezTo>
                  <a:cubicBezTo>
                    <a:pt x="2652" y="17595"/>
                    <a:pt x="2703" y="17697"/>
                    <a:pt x="2754" y="17850"/>
                  </a:cubicBezTo>
                  <a:cubicBezTo>
                    <a:pt x="2805" y="17952"/>
                    <a:pt x="2856" y="18105"/>
                    <a:pt x="2907" y="18207"/>
                  </a:cubicBezTo>
                  <a:lnTo>
                    <a:pt x="2907" y="18360"/>
                  </a:lnTo>
                  <a:lnTo>
                    <a:pt x="3009" y="18615"/>
                  </a:lnTo>
                  <a:cubicBezTo>
                    <a:pt x="3060" y="18768"/>
                    <a:pt x="3162" y="18921"/>
                    <a:pt x="3315" y="19023"/>
                  </a:cubicBezTo>
                  <a:cubicBezTo>
                    <a:pt x="3468" y="19125"/>
                    <a:pt x="3621" y="19176"/>
                    <a:pt x="3774" y="19227"/>
                  </a:cubicBezTo>
                  <a:cubicBezTo>
                    <a:pt x="3978" y="19329"/>
                    <a:pt x="4233" y="19380"/>
                    <a:pt x="4437" y="19431"/>
                  </a:cubicBezTo>
                  <a:cubicBezTo>
                    <a:pt x="4692" y="19482"/>
                    <a:pt x="4947" y="19482"/>
                    <a:pt x="5151" y="19482"/>
                  </a:cubicBezTo>
                  <a:lnTo>
                    <a:pt x="5712" y="19482"/>
                  </a:lnTo>
                  <a:cubicBezTo>
                    <a:pt x="6171" y="19482"/>
                    <a:pt x="6630" y="19380"/>
                    <a:pt x="7089" y="19329"/>
                  </a:cubicBezTo>
                  <a:cubicBezTo>
                    <a:pt x="8058" y="19125"/>
                    <a:pt x="8976" y="18819"/>
                    <a:pt x="9894" y="18564"/>
                  </a:cubicBezTo>
                  <a:lnTo>
                    <a:pt x="10149" y="18513"/>
                  </a:lnTo>
                  <a:cubicBezTo>
                    <a:pt x="10863" y="18309"/>
                    <a:pt x="11577" y="18054"/>
                    <a:pt x="12342" y="17901"/>
                  </a:cubicBezTo>
                  <a:cubicBezTo>
                    <a:pt x="13413" y="17697"/>
                    <a:pt x="14484" y="17544"/>
                    <a:pt x="15555" y="17391"/>
                  </a:cubicBezTo>
                  <a:cubicBezTo>
                    <a:pt x="16575" y="17238"/>
                    <a:pt x="17544" y="17085"/>
                    <a:pt x="18513" y="16881"/>
                  </a:cubicBezTo>
                  <a:cubicBezTo>
                    <a:pt x="19583" y="16677"/>
                    <a:pt x="20654" y="16422"/>
                    <a:pt x="21725" y="16065"/>
                  </a:cubicBezTo>
                  <a:cubicBezTo>
                    <a:pt x="22235" y="15912"/>
                    <a:pt x="22694" y="15759"/>
                    <a:pt x="23204" y="15555"/>
                  </a:cubicBezTo>
                  <a:cubicBezTo>
                    <a:pt x="23408" y="15453"/>
                    <a:pt x="23612" y="15351"/>
                    <a:pt x="23867" y="15249"/>
                  </a:cubicBezTo>
                  <a:lnTo>
                    <a:pt x="24224" y="15096"/>
                  </a:lnTo>
                  <a:cubicBezTo>
                    <a:pt x="24326" y="15045"/>
                    <a:pt x="24377" y="15045"/>
                    <a:pt x="24428" y="14994"/>
                  </a:cubicBezTo>
                  <a:lnTo>
                    <a:pt x="24632" y="14943"/>
                  </a:lnTo>
                  <a:lnTo>
                    <a:pt x="24938" y="14892"/>
                  </a:lnTo>
                  <a:cubicBezTo>
                    <a:pt x="25091" y="14841"/>
                    <a:pt x="25244" y="14790"/>
                    <a:pt x="25346" y="14739"/>
                  </a:cubicBezTo>
                  <a:cubicBezTo>
                    <a:pt x="25550" y="14637"/>
                    <a:pt x="25703" y="14535"/>
                    <a:pt x="25805" y="14382"/>
                  </a:cubicBezTo>
                  <a:cubicBezTo>
                    <a:pt x="25907" y="14229"/>
                    <a:pt x="25958" y="14076"/>
                    <a:pt x="26009" y="13923"/>
                  </a:cubicBezTo>
                  <a:cubicBezTo>
                    <a:pt x="26060" y="13770"/>
                    <a:pt x="26060" y="13617"/>
                    <a:pt x="26111" y="13413"/>
                  </a:cubicBezTo>
                  <a:cubicBezTo>
                    <a:pt x="26111" y="13056"/>
                    <a:pt x="26111" y="12699"/>
                    <a:pt x="26060" y="12342"/>
                  </a:cubicBezTo>
                  <a:cubicBezTo>
                    <a:pt x="26009" y="11883"/>
                    <a:pt x="25907" y="11475"/>
                    <a:pt x="25856" y="11118"/>
                  </a:cubicBezTo>
                  <a:cubicBezTo>
                    <a:pt x="25703" y="10353"/>
                    <a:pt x="25499" y="9537"/>
                    <a:pt x="25346" y="8772"/>
                  </a:cubicBezTo>
                  <a:lnTo>
                    <a:pt x="25346" y="8721"/>
                  </a:lnTo>
                  <a:lnTo>
                    <a:pt x="25295" y="8568"/>
                  </a:lnTo>
                  <a:cubicBezTo>
                    <a:pt x="25142" y="8058"/>
                    <a:pt x="25040" y="7548"/>
                    <a:pt x="24989" y="7038"/>
                  </a:cubicBezTo>
                  <a:cubicBezTo>
                    <a:pt x="24938" y="6477"/>
                    <a:pt x="24938" y="5916"/>
                    <a:pt x="24887" y="5355"/>
                  </a:cubicBezTo>
                  <a:cubicBezTo>
                    <a:pt x="24887" y="5049"/>
                    <a:pt x="24887" y="4794"/>
                    <a:pt x="24887" y="4539"/>
                  </a:cubicBezTo>
                  <a:cubicBezTo>
                    <a:pt x="24887" y="3978"/>
                    <a:pt x="24836" y="3570"/>
                    <a:pt x="24785" y="3162"/>
                  </a:cubicBezTo>
                  <a:cubicBezTo>
                    <a:pt x="24734" y="2754"/>
                    <a:pt x="24683" y="2397"/>
                    <a:pt x="24581" y="1989"/>
                  </a:cubicBezTo>
                  <a:cubicBezTo>
                    <a:pt x="24479" y="1632"/>
                    <a:pt x="24326" y="1275"/>
                    <a:pt x="24122" y="918"/>
                  </a:cubicBezTo>
                  <a:cubicBezTo>
                    <a:pt x="24020" y="816"/>
                    <a:pt x="23918" y="663"/>
                    <a:pt x="23765" y="561"/>
                  </a:cubicBezTo>
                  <a:cubicBezTo>
                    <a:pt x="23612" y="459"/>
                    <a:pt x="23459" y="357"/>
                    <a:pt x="23306" y="306"/>
                  </a:cubicBezTo>
                  <a:cubicBezTo>
                    <a:pt x="23153" y="255"/>
                    <a:pt x="23051" y="204"/>
                    <a:pt x="22898" y="153"/>
                  </a:cubicBezTo>
                  <a:cubicBezTo>
                    <a:pt x="22694" y="102"/>
                    <a:pt x="22490" y="51"/>
                    <a:pt x="22235" y="51"/>
                  </a:cubicBezTo>
                  <a:cubicBezTo>
                    <a:pt x="22031" y="0"/>
                    <a:pt x="21827" y="0"/>
                    <a:pt x="216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8" name="Google Shape;1728;p33"/>
            <p:cNvSpPr/>
            <p:nvPr/>
          </p:nvSpPr>
          <p:spPr>
            <a:xfrm>
              <a:off x="2976532" y="4234846"/>
              <a:ext cx="268314" cy="64078"/>
            </a:xfrm>
            <a:custGeom>
              <a:avLst/>
              <a:gdLst/>
              <a:ahLst/>
              <a:cxnLst/>
              <a:rect l="l" t="t" r="r" b="b"/>
              <a:pathLst>
                <a:path w="21573" h="5152" extrusionOk="0">
                  <a:moveTo>
                    <a:pt x="20705" y="1"/>
                  </a:moveTo>
                  <a:cubicBezTo>
                    <a:pt x="15503" y="1276"/>
                    <a:pt x="10149" y="1837"/>
                    <a:pt x="4896" y="2857"/>
                  </a:cubicBezTo>
                  <a:cubicBezTo>
                    <a:pt x="3468" y="3112"/>
                    <a:pt x="2040" y="3418"/>
                    <a:pt x="663" y="3826"/>
                  </a:cubicBezTo>
                  <a:lnTo>
                    <a:pt x="510" y="3826"/>
                  </a:lnTo>
                  <a:cubicBezTo>
                    <a:pt x="408" y="3877"/>
                    <a:pt x="306" y="3979"/>
                    <a:pt x="255" y="4081"/>
                  </a:cubicBezTo>
                  <a:cubicBezTo>
                    <a:pt x="0" y="4336"/>
                    <a:pt x="51" y="4794"/>
                    <a:pt x="357" y="4998"/>
                  </a:cubicBezTo>
                  <a:cubicBezTo>
                    <a:pt x="510" y="5100"/>
                    <a:pt x="714" y="5151"/>
                    <a:pt x="867" y="5151"/>
                  </a:cubicBezTo>
                  <a:cubicBezTo>
                    <a:pt x="6069" y="3724"/>
                    <a:pt x="11424" y="3163"/>
                    <a:pt x="16727" y="2194"/>
                  </a:cubicBezTo>
                  <a:cubicBezTo>
                    <a:pt x="18104" y="1939"/>
                    <a:pt x="19532" y="1684"/>
                    <a:pt x="20960" y="1327"/>
                  </a:cubicBezTo>
                  <a:cubicBezTo>
                    <a:pt x="21113" y="1276"/>
                    <a:pt x="21266" y="1174"/>
                    <a:pt x="21368" y="1072"/>
                  </a:cubicBezTo>
                  <a:cubicBezTo>
                    <a:pt x="21572" y="766"/>
                    <a:pt x="21521" y="358"/>
                    <a:pt x="21215" y="103"/>
                  </a:cubicBezTo>
                  <a:cubicBezTo>
                    <a:pt x="21113" y="52"/>
                    <a:pt x="20960" y="1"/>
                    <a:pt x="208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9" name="Google Shape;1729;p33"/>
            <p:cNvSpPr/>
            <p:nvPr/>
          </p:nvSpPr>
          <p:spPr>
            <a:xfrm>
              <a:off x="3093233" y="3879644"/>
              <a:ext cx="226450" cy="185232"/>
            </a:xfrm>
            <a:custGeom>
              <a:avLst/>
              <a:gdLst/>
              <a:ahLst/>
              <a:cxnLst/>
              <a:rect l="l" t="t" r="r" b="b"/>
              <a:pathLst>
                <a:path w="18207" h="14893" extrusionOk="0">
                  <a:moveTo>
                    <a:pt x="14688" y="1"/>
                  </a:moveTo>
                  <a:lnTo>
                    <a:pt x="3826" y="2653"/>
                  </a:lnTo>
                  <a:lnTo>
                    <a:pt x="562" y="3418"/>
                  </a:lnTo>
                  <a:lnTo>
                    <a:pt x="52" y="3520"/>
                  </a:lnTo>
                  <a:cubicBezTo>
                    <a:pt x="1" y="3724"/>
                    <a:pt x="1" y="3928"/>
                    <a:pt x="1" y="4132"/>
                  </a:cubicBezTo>
                  <a:cubicBezTo>
                    <a:pt x="1" y="4438"/>
                    <a:pt x="205" y="4693"/>
                    <a:pt x="511" y="4795"/>
                  </a:cubicBezTo>
                  <a:cubicBezTo>
                    <a:pt x="817" y="5458"/>
                    <a:pt x="1174" y="6172"/>
                    <a:pt x="1582" y="6784"/>
                  </a:cubicBezTo>
                  <a:cubicBezTo>
                    <a:pt x="2143" y="7651"/>
                    <a:pt x="2806" y="8518"/>
                    <a:pt x="3571" y="9232"/>
                  </a:cubicBezTo>
                  <a:cubicBezTo>
                    <a:pt x="4336" y="10047"/>
                    <a:pt x="5151" y="10710"/>
                    <a:pt x="6018" y="11373"/>
                  </a:cubicBezTo>
                  <a:cubicBezTo>
                    <a:pt x="6885" y="11985"/>
                    <a:pt x="7752" y="12546"/>
                    <a:pt x="8721" y="13005"/>
                  </a:cubicBezTo>
                  <a:cubicBezTo>
                    <a:pt x="9639" y="13515"/>
                    <a:pt x="10608" y="13923"/>
                    <a:pt x="11577" y="14229"/>
                  </a:cubicBezTo>
                  <a:cubicBezTo>
                    <a:pt x="12546" y="14586"/>
                    <a:pt x="13515" y="14790"/>
                    <a:pt x="14484" y="14892"/>
                  </a:cubicBezTo>
                  <a:lnTo>
                    <a:pt x="14994" y="14892"/>
                  </a:lnTo>
                  <a:cubicBezTo>
                    <a:pt x="15300" y="14892"/>
                    <a:pt x="15555" y="14892"/>
                    <a:pt x="15810" y="14841"/>
                  </a:cubicBezTo>
                  <a:cubicBezTo>
                    <a:pt x="16167" y="14790"/>
                    <a:pt x="16524" y="14688"/>
                    <a:pt x="16881" y="14535"/>
                  </a:cubicBezTo>
                  <a:cubicBezTo>
                    <a:pt x="17187" y="14382"/>
                    <a:pt x="17442" y="14229"/>
                    <a:pt x="17697" y="13974"/>
                  </a:cubicBezTo>
                  <a:cubicBezTo>
                    <a:pt x="17799" y="13872"/>
                    <a:pt x="17901" y="13719"/>
                    <a:pt x="18003" y="13566"/>
                  </a:cubicBezTo>
                  <a:cubicBezTo>
                    <a:pt x="18105" y="13464"/>
                    <a:pt x="18156" y="13362"/>
                    <a:pt x="18207" y="13260"/>
                  </a:cubicBezTo>
                  <a:lnTo>
                    <a:pt x="16269" y="5152"/>
                  </a:lnTo>
                  <a:lnTo>
                    <a:pt x="16218" y="4795"/>
                  </a:lnTo>
                  <a:lnTo>
                    <a:pt x="16065" y="4285"/>
                  </a:lnTo>
                  <a:lnTo>
                    <a:pt x="15963" y="3826"/>
                  </a:lnTo>
                  <a:lnTo>
                    <a:pt x="15249" y="817"/>
                  </a:lnTo>
                  <a:lnTo>
                    <a:pt x="15096" y="256"/>
                  </a:lnTo>
                  <a:cubicBezTo>
                    <a:pt x="14994" y="154"/>
                    <a:pt x="14892" y="103"/>
                    <a:pt x="14739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732" name="Google Shape;1732;p33"/>
          <p:cNvSpPr/>
          <p:nvPr/>
        </p:nvSpPr>
        <p:spPr>
          <a:xfrm rot="126817" flipH="1">
            <a:off x="763669" y="4429227"/>
            <a:ext cx="3221028" cy="114908"/>
          </a:xfrm>
          <a:custGeom>
            <a:avLst/>
            <a:gdLst/>
            <a:ahLst/>
            <a:cxnLst/>
            <a:rect l="l" t="t" r="r" b="b"/>
            <a:pathLst>
              <a:path w="997" h="391" extrusionOk="0">
                <a:moveTo>
                  <a:pt x="44" y="0"/>
                </a:moveTo>
                <a:cubicBezTo>
                  <a:pt x="13" y="0"/>
                  <a:pt x="0" y="46"/>
                  <a:pt x="31" y="63"/>
                </a:cubicBezTo>
                <a:lnTo>
                  <a:pt x="940" y="388"/>
                </a:lnTo>
                <a:cubicBezTo>
                  <a:pt x="944" y="390"/>
                  <a:pt x="949" y="391"/>
                  <a:pt x="953" y="391"/>
                </a:cubicBezTo>
                <a:cubicBezTo>
                  <a:pt x="984" y="391"/>
                  <a:pt x="997" y="344"/>
                  <a:pt x="961" y="330"/>
                </a:cubicBezTo>
                <a:lnTo>
                  <a:pt x="53" y="1"/>
                </a:lnTo>
                <a:cubicBezTo>
                  <a:pt x="50" y="1"/>
                  <a:pt x="47" y="0"/>
                  <a:pt x="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33" name="Google Shape;1733;p33"/>
          <p:cNvSpPr/>
          <p:nvPr/>
        </p:nvSpPr>
        <p:spPr>
          <a:xfrm>
            <a:off x="3341872" y="2833079"/>
            <a:ext cx="60906" cy="145780"/>
          </a:xfrm>
          <a:custGeom>
            <a:avLst/>
            <a:gdLst/>
            <a:ahLst/>
            <a:cxnLst/>
            <a:rect l="l" t="t" r="r" b="b"/>
            <a:pathLst>
              <a:path w="4897" h="11721" extrusionOk="0">
                <a:moveTo>
                  <a:pt x="4030" y="1"/>
                </a:moveTo>
                <a:lnTo>
                  <a:pt x="4030" y="52"/>
                </a:lnTo>
                <a:cubicBezTo>
                  <a:pt x="3826" y="103"/>
                  <a:pt x="3673" y="205"/>
                  <a:pt x="3622" y="358"/>
                </a:cubicBezTo>
                <a:cubicBezTo>
                  <a:pt x="3112" y="1734"/>
                  <a:pt x="2653" y="3162"/>
                  <a:pt x="2245" y="4590"/>
                </a:cubicBezTo>
                <a:cubicBezTo>
                  <a:pt x="1837" y="6018"/>
                  <a:pt x="1429" y="7344"/>
                  <a:pt x="970" y="8721"/>
                </a:cubicBezTo>
                <a:cubicBezTo>
                  <a:pt x="715" y="9384"/>
                  <a:pt x="409" y="10098"/>
                  <a:pt x="103" y="10761"/>
                </a:cubicBezTo>
                <a:cubicBezTo>
                  <a:pt x="1" y="10914"/>
                  <a:pt x="1" y="11067"/>
                  <a:pt x="52" y="11220"/>
                </a:cubicBezTo>
                <a:cubicBezTo>
                  <a:pt x="103" y="11424"/>
                  <a:pt x="205" y="11577"/>
                  <a:pt x="409" y="11628"/>
                </a:cubicBezTo>
                <a:cubicBezTo>
                  <a:pt x="505" y="11692"/>
                  <a:pt x="611" y="11721"/>
                  <a:pt x="718" y="11721"/>
                </a:cubicBezTo>
                <a:cubicBezTo>
                  <a:pt x="951" y="11721"/>
                  <a:pt x="1187" y="11583"/>
                  <a:pt x="1327" y="11373"/>
                </a:cubicBezTo>
                <a:cubicBezTo>
                  <a:pt x="2857" y="8109"/>
                  <a:pt x="3520" y="4590"/>
                  <a:pt x="4744" y="1224"/>
                </a:cubicBezTo>
                <a:lnTo>
                  <a:pt x="4795" y="969"/>
                </a:lnTo>
                <a:lnTo>
                  <a:pt x="4897" y="816"/>
                </a:lnTo>
                <a:cubicBezTo>
                  <a:pt x="4897" y="715"/>
                  <a:pt x="4897" y="613"/>
                  <a:pt x="4897" y="511"/>
                </a:cubicBezTo>
                <a:cubicBezTo>
                  <a:pt x="4795" y="307"/>
                  <a:pt x="4693" y="154"/>
                  <a:pt x="4540" y="103"/>
                </a:cubicBezTo>
                <a:cubicBezTo>
                  <a:pt x="4438" y="52"/>
                  <a:pt x="4336" y="1"/>
                  <a:pt x="423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734" name="Google Shape;1734;p33"/>
          <p:cNvGrpSpPr/>
          <p:nvPr/>
        </p:nvGrpSpPr>
        <p:grpSpPr>
          <a:xfrm>
            <a:off x="1287440" y="2116348"/>
            <a:ext cx="2272655" cy="2537151"/>
            <a:chOff x="1287433" y="2116342"/>
            <a:chExt cx="2272655" cy="2537151"/>
          </a:xfrm>
        </p:grpSpPr>
        <p:sp>
          <p:nvSpPr>
            <p:cNvPr id="1735" name="Google Shape;1735;p33"/>
            <p:cNvSpPr/>
            <p:nvPr/>
          </p:nvSpPr>
          <p:spPr>
            <a:xfrm>
              <a:off x="1520847" y="2490561"/>
              <a:ext cx="1647882" cy="2162931"/>
            </a:xfrm>
            <a:custGeom>
              <a:avLst/>
              <a:gdLst/>
              <a:ahLst/>
              <a:cxnLst/>
              <a:rect l="l" t="t" r="r" b="b"/>
              <a:pathLst>
                <a:path w="132493" h="173904" extrusionOk="0">
                  <a:moveTo>
                    <a:pt x="25142" y="118826"/>
                  </a:moveTo>
                  <a:cubicBezTo>
                    <a:pt x="25244" y="119438"/>
                    <a:pt x="25397" y="120101"/>
                    <a:pt x="25499" y="120713"/>
                  </a:cubicBezTo>
                  <a:cubicBezTo>
                    <a:pt x="25652" y="120815"/>
                    <a:pt x="25703" y="120968"/>
                    <a:pt x="25703" y="121121"/>
                  </a:cubicBezTo>
                  <a:cubicBezTo>
                    <a:pt x="25703" y="121376"/>
                    <a:pt x="25703" y="121579"/>
                    <a:pt x="25652" y="121834"/>
                  </a:cubicBezTo>
                  <a:cubicBezTo>
                    <a:pt x="25856" y="123262"/>
                    <a:pt x="26060" y="124792"/>
                    <a:pt x="26162" y="126373"/>
                  </a:cubicBezTo>
                  <a:lnTo>
                    <a:pt x="26162" y="126424"/>
                  </a:lnTo>
                  <a:cubicBezTo>
                    <a:pt x="26366" y="128464"/>
                    <a:pt x="26468" y="130555"/>
                    <a:pt x="26468" y="132850"/>
                  </a:cubicBezTo>
                  <a:lnTo>
                    <a:pt x="26468" y="134482"/>
                  </a:lnTo>
                  <a:lnTo>
                    <a:pt x="26468" y="135757"/>
                  </a:lnTo>
                  <a:cubicBezTo>
                    <a:pt x="26468" y="136063"/>
                    <a:pt x="26468" y="136420"/>
                    <a:pt x="26417" y="136777"/>
                  </a:cubicBezTo>
                  <a:lnTo>
                    <a:pt x="26366" y="137542"/>
                  </a:lnTo>
                  <a:cubicBezTo>
                    <a:pt x="26366" y="137848"/>
                    <a:pt x="26417" y="138103"/>
                    <a:pt x="26417" y="138409"/>
                  </a:cubicBezTo>
                  <a:cubicBezTo>
                    <a:pt x="26417" y="138664"/>
                    <a:pt x="26468" y="138868"/>
                    <a:pt x="26519" y="139021"/>
                  </a:cubicBezTo>
                  <a:cubicBezTo>
                    <a:pt x="26621" y="139531"/>
                    <a:pt x="26672" y="140041"/>
                    <a:pt x="26774" y="140551"/>
                  </a:cubicBezTo>
                  <a:cubicBezTo>
                    <a:pt x="26876" y="141061"/>
                    <a:pt x="26978" y="141469"/>
                    <a:pt x="27029" y="141928"/>
                  </a:cubicBezTo>
                  <a:cubicBezTo>
                    <a:pt x="27080" y="142081"/>
                    <a:pt x="27029" y="142234"/>
                    <a:pt x="26978" y="142336"/>
                  </a:cubicBezTo>
                  <a:cubicBezTo>
                    <a:pt x="26876" y="142438"/>
                    <a:pt x="26774" y="142540"/>
                    <a:pt x="26672" y="142540"/>
                  </a:cubicBezTo>
                  <a:lnTo>
                    <a:pt x="26570" y="142540"/>
                  </a:lnTo>
                  <a:cubicBezTo>
                    <a:pt x="26315" y="142540"/>
                    <a:pt x="26111" y="142387"/>
                    <a:pt x="26060" y="142132"/>
                  </a:cubicBezTo>
                  <a:lnTo>
                    <a:pt x="26060" y="142183"/>
                  </a:lnTo>
                  <a:lnTo>
                    <a:pt x="26009" y="141979"/>
                  </a:lnTo>
                  <a:lnTo>
                    <a:pt x="25958" y="141724"/>
                  </a:lnTo>
                  <a:cubicBezTo>
                    <a:pt x="25907" y="141571"/>
                    <a:pt x="25856" y="141418"/>
                    <a:pt x="25805" y="141214"/>
                  </a:cubicBezTo>
                  <a:lnTo>
                    <a:pt x="25550" y="140245"/>
                  </a:lnTo>
                  <a:lnTo>
                    <a:pt x="25499" y="140092"/>
                  </a:lnTo>
                  <a:cubicBezTo>
                    <a:pt x="25346" y="139582"/>
                    <a:pt x="25193" y="139072"/>
                    <a:pt x="25091" y="138562"/>
                  </a:cubicBezTo>
                  <a:cubicBezTo>
                    <a:pt x="24836" y="137695"/>
                    <a:pt x="24683" y="136777"/>
                    <a:pt x="24479" y="135859"/>
                  </a:cubicBezTo>
                  <a:cubicBezTo>
                    <a:pt x="24377" y="135247"/>
                    <a:pt x="24224" y="134635"/>
                    <a:pt x="24122" y="134023"/>
                  </a:cubicBezTo>
                  <a:cubicBezTo>
                    <a:pt x="23918" y="132901"/>
                    <a:pt x="23765" y="131779"/>
                    <a:pt x="23612" y="130657"/>
                  </a:cubicBezTo>
                  <a:cubicBezTo>
                    <a:pt x="23510" y="129535"/>
                    <a:pt x="23459" y="128413"/>
                    <a:pt x="23510" y="127291"/>
                  </a:cubicBezTo>
                  <a:cubicBezTo>
                    <a:pt x="23561" y="126169"/>
                    <a:pt x="23663" y="125098"/>
                    <a:pt x="23918" y="124027"/>
                  </a:cubicBezTo>
                  <a:cubicBezTo>
                    <a:pt x="24020" y="123466"/>
                    <a:pt x="24173" y="122956"/>
                    <a:pt x="24326" y="122446"/>
                  </a:cubicBezTo>
                  <a:cubicBezTo>
                    <a:pt x="24377" y="122293"/>
                    <a:pt x="24479" y="122140"/>
                    <a:pt x="24530" y="121936"/>
                  </a:cubicBezTo>
                  <a:cubicBezTo>
                    <a:pt x="24581" y="121783"/>
                    <a:pt x="24581" y="121528"/>
                    <a:pt x="24632" y="121274"/>
                  </a:cubicBezTo>
                  <a:cubicBezTo>
                    <a:pt x="24785" y="120407"/>
                    <a:pt x="24938" y="119591"/>
                    <a:pt x="25142" y="118826"/>
                  </a:cubicBezTo>
                  <a:close/>
                  <a:moveTo>
                    <a:pt x="59821" y="1"/>
                  </a:moveTo>
                  <a:cubicBezTo>
                    <a:pt x="57679" y="52"/>
                    <a:pt x="55537" y="307"/>
                    <a:pt x="53395" y="715"/>
                  </a:cubicBezTo>
                  <a:cubicBezTo>
                    <a:pt x="51253" y="1123"/>
                    <a:pt x="49162" y="1684"/>
                    <a:pt x="47071" y="2449"/>
                  </a:cubicBezTo>
                  <a:cubicBezTo>
                    <a:pt x="42991" y="3928"/>
                    <a:pt x="39116" y="6018"/>
                    <a:pt x="35597" y="8670"/>
                  </a:cubicBezTo>
                  <a:cubicBezTo>
                    <a:pt x="32129" y="11271"/>
                    <a:pt x="29018" y="14331"/>
                    <a:pt x="26468" y="17850"/>
                  </a:cubicBezTo>
                  <a:cubicBezTo>
                    <a:pt x="25805" y="18666"/>
                    <a:pt x="25193" y="19584"/>
                    <a:pt x="24479" y="20757"/>
                  </a:cubicBezTo>
                  <a:cubicBezTo>
                    <a:pt x="23816" y="21726"/>
                    <a:pt x="23204" y="22797"/>
                    <a:pt x="22541" y="23919"/>
                  </a:cubicBezTo>
                  <a:cubicBezTo>
                    <a:pt x="21317" y="26061"/>
                    <a:pt x="20195" y="28254"/>
                    <a:pt x="19175" y="30548"/>
                  </a:cubicBezTo>
                  <a:cubicBezTo>
                    <a:pt x="17187" y="35087"/>
                    <a:pt x="15759" y="39830"/>
                    <a:pt x="14892" y="44675"/>
                  </a:cubicBezTo>
                  <a:cubicBezTo>
                    <a:pt x="14688" y="45644"/>
                    <a:pt x="14586" y="46613"/>
                    <a:pt x="14433" y="47633"/>
                  </a:cubicBezTo>
                  <a:cubicBezTo>
                    <a:pt x="14127" y="47174"/>
                    <a:pt x="13770" y="46766"/>
                    <a:pt x="13362" y="46409"/>
                  </a:cubicBezTo>
                  <a:cubicBezTo>
                    <a:pt x="12852" y="45950"/>
                    <a:pt x="12291" y="45593"/>
                    <a:pt x="11628" y="45338"/>
                  </a:cubicBezTo>
                  <a:cubicBezTo>
                    <a:pt x="11373" y="45185"/>
                    <a:pt x="11067" y="45083"/>
                    <a:pt x="10761" y="45032"/>
                  </a:cubicBezTo>
                  <a:cubicBezTo>
                    <a:pt x="10455" y="44930"/>
                    <a:pt x="10149" y="44879"/>
                    <a:pt x="9792" y="44879"/>
                  </a:cubicBezTo>
                  <a:lnTo>
                    <a:pt x="9333" y="44879"/>
                  </a:lnTo>
                  <a:cubicBezTo>
                    <a:pt x="8874" y="44879"/>
                    <a:pt x="8415" y="44930"/>
                    <a:pt x="8007" y="45032"/>
                  </a:cubicBezTo>
                  <a:cubicBezTo>
                    <a:pt x="7395" y="45134"/>
                    <a:pt x="6783" y="45338"/>
                    <a:pt x="6222" y="45644"/>
                  </a:cubicBezTo>
                  <a:cubicBezTo>
                    <a:pt x="5661" y="45950"/>
                    <a:pt x="5151" y="46256"/>
                    <a:pt x="4641" y="46664"/>
                  </a:cubicBezTo>
                  <a:cubicBezTo>
                    <a:pt x="3621" y="47531"/>
                    <a:pt x="2754" y="48602"/>
                    <a:pt x="2193" y="49826"/>
                  </a:cubicBezTo>
                  <a:cubicBezTo>
                    <a:pt x="1887" y="50438"/>
                    <a:pt x="1632" y="51050"/>
                    <a:pt x="1479" y="51712"/>
                  </a:cubicBezTo>
                  <a:cubicBezTo>
                    <a:pt x="1326" y="52426"/>
                    <a:pt x="1275" y="53089"/>
                    <a:pt x="1275" y="53803"/>
                  </a:cubicBezTo>
                  <a:cubicBezTo>
                    <a:pt x="1275" y="54466"/>
                    <a:pt x="1326" y="55129"/>
                    <a:pt x="1479" y="55792"/>
                  </a:cubicBezTo>
                  <a:cubicBezTo>
                    <a:pt x="1581" y="56404"/>
                    <a:pt x="1785" y="57016"/>
                    <a:pt x="1989" y="57628"/>
                  </a:cubicBezTo>
                  <a:cubicBezTo>
                    <a:pt x="2499" y="58852"/>
                    <a:pt x="3162" y="59974"/>
                    <a:pt x="3978" y="60994"/>
                  </a:cubicBezTo>
                  <a:cubicBezTo>
                    <a:pt x="4794" y="61963"/>
                    <a:pt x="5712" y="62779"/>
                    <a:pt x="6783" y="63442"/>
                  </a:cubicBezTo>
                  <a:cubicBezTo>
                    <a:pt x="7293" y="63748"/>
                    <a:pt x="7803" y="64054"/>
                    <a:pt x="8364" y="64258"/>
                  </a:cubicBezTo>
                  <a:cubicBezTo>
                    <a:pt x="8874" y="64462"/>
                    <a:pt x="9435" y="64615"/>
                    <a:pt x="9996" y="64666"/>
                  </a:cubicBezTo>
                  <a:cubicBezTo>
                    <a:pt x="10353" y="64717"/>
                    <a:pt x="10659" y="64768"/>
                    <a:pt x="11016" y="64768"/>
                  </a:cubicBezTo>
                  <a:cubicBezTo>
                    <a:pt x="11220" y="64768"/>
                    <a:pt x="11475" y="64768"/>
                    <a:pt x="11679" y="64717"/>
                  </a:cubicBezTo>
                  <a:cubicBezTo>
                    <a:pt x="12291" y="64666"/>
                    <a:pt x="12801" y="64513"/>
                    <a:pt x="13362" y="64309"/>
                  </a:cubicBezTo>
                  <a:cubicBezTo>
                    <a:pt x="13719" y="64105"/>
                    <a:pt x="14127" y="63901"/>
                    <a:pt x="14484" y="63697"/>
                  </a:cubicBezTo>
                  <a:cubicBezTo>
                    <a:pt x="14586" y="63595"/>
                    <a:pt x="14739" y="63493"/>
                    <a:pt x="14841" y="63391"/>
                  </a:cubicBezTo>
                  <a:cubicBezTo>
                    <a:pt x="14994" y="64105"/>
                    <a:pt x="15147" y="64819"/>
                    <a:pt x="15300" y="65533"/>
                  </a:cubicBezTo>
                  <a:cubicBezTo>
                    <a:pt x="15759" y="67471"/>
                    <a:pt x="16320" y="69409"/>
                    <a:pt x="17085" y="71245"/>
                  </a:cubicBezTo>
                  <a:cubicBezTo>
                    <a:pt x="17696" y="72877"/>
                    <a:pt x="18410" y="74407"/>
                    <a:pt x="19277" y="75885"/>
                  </a:cubicBezTo>
                  <a:cubicBezTo>
                    <a:pt x="20144" y="77364"/>
                    <a:pt x="21215" y="78792"/>
                    <a:pt x="22388" y="80067"/>
                  </a:cubicBezTo>
                  <a:cubicBezTo>
                    <a:pt x="23561" y="81342"/>
                    <a:pt x="24887" y="82464"/>
                    <a:pt x="26315" y="83382"/>
                  </a:cubicBezTo>
                  <a:cubicBezTo>
                    <a:pt x="26723" y="83637"/>
                    <a:pt x="27182" y="83892"/>
                    <a:pt x="27641" y="84096"/>
                  </a:cubicBezTo>
                  <a:cubicBezTo>
                    <a:pt x="27641" y="84147"/>
                    <a:pt x="27692" y="84198"/>
                    <a:pt x="27692" y="84198"/>
                  </a:cubicBezTo>
                  <a:cubicBezTo>
                    <a:pt x="28865" y="85065"/>
                    <a:pt x="30089" y="85779"/>
                    <a:pt x="31466" y="86238"/>
                  </a:cubicBezTo>
                  <a:cubicBezTo>
                    <a:pt x="32945" y="86799"/>
                    <a:pt x="34424" y="87207"/>
                    <a:pt x="35954" y="87513"/>
                  </a:cubicBezTo>
                  <a:cubicBezTo>
                    <a:pt x="37076" y="87819"/>
                    <a:pt x="38249" y="88023"/>
                    <a:pt x="39422" y="88227"/>
                  </a:cubicBezTo>
                  <a:lnTo>
                    <a:pt x="39524" y="88227"/>
                  </a:lnTo>
                  <a:cubicBezTo>
                    <a:pt x="39524" y="88941"/>
                    <a:pt x="39524" y="89604"/>
                    <a:pt x="39575" y="90114"/>
                  </a:cubicBezTo>
                  <a:lnTo>
                    <a:pt x="39575" y="90777"/>
                  </a:lnTo>
                  <a:cubicBezTo>
                    <a:pt x="39626" y="91491"/>
                    <a:pt x="39677" y="92256"/>
                    <a:pt x="39677" y="92970"/>
                  </a:cubicBezTo>
                  <a:lnTo>
                    <a:pt x="39677" y="93429"/>
                  </a:lnTo>
                  <a:cubicBezTo>
                    <a:pt x="37076" y="92460"/>
                    <a:pt x="34373" y="91746"/>
                    <a:pt x="31670" y="91185"/>
                  </a:cubicBezTo>
                  <a:cubicBezTo>
                    <a:pt x="29681" y="90828"/>
                    <a:pt x="27692" y="90624"/>
                    <a:pt x="25703" y="90624"/>
                  </a:cubicBezTo>
                  <a:cubicBezTo>
                    <a:pt x="24785" y="90624"/>
                    <a:pt x="23867" y="90675"/>
                    <a:pt x="22949" y="90777"/>
                  </a:cubicBezTo>
                  <a:cubicBezTo>
                    <a:pt x="21470" y="90930"/>
                    <a:pt x="19991" y="91236"/>
                    <a:pt x="18563" y="91746"/>
                  </a:cubicBezTo>
                  <a:cubicBezTo>
                    <a:pt x="17238" y="92154"/>
                    <a:pt x="15963" y="92715"/>
                    <a:pt x="14739" y="93378"/>
                  </a:cubicBezTo>
                  <a:cubicBezTo>
                    <a:pt x="12903" y="94449"/>
                    <a:pt x="11220" y="95724"/>
                    <a:pt x="9741" y="97305"/>
                  </a:cubicBezTo>
                  <a:cubicBezTo>
                    <a:pt x="8262" y="98834"/>
                    <a:pt x="6987" y="100517"/>
                    <a:pt x="5916" y="102404"/>
                  </a:cubicBezTo>
                  <a:cubicBezTo>
                    <a:pt x="4794" y="104291"/>
                    <a:pt x="3876" y="106280"/>
                    <a:pt x="3162" y="108371"/>
                  </a:cubicBezTo>
                  <a:cubicBezTo>
                    <a:pt x="2397" y="110462"/>
                    <a:pt x="1785" y="112655"/>
                    <a:pt x="1377" y="114848"/>
                  </a:cubicBezTo>
                  <a:cubicBezTo>
                    <a:pt x="918" y="117041"/>
                    <a:pt x="612" y="119234"/>
                    <a:pt x="459" y="121478"/>
                  </a:cubicBezTo>
                  <a:cubicBezTo>
                    <a:pt x="306" y="123568"/>
                    <a:pt x="255" y="125710"/>
                    <a:pt x="357" y="127852"/>
                  </a:cubicBezTo>
                  <a:cubicBezTo>
                    <a:pt x="306" y="128107"/>
                    <a:pt x="255" y="128413"/>
                    <a:pt x="204" y="128719"/>
                  </a:cubicBezTo>
                  <a:cubicBezTo>
                    <a:pt x="102" y="129637"/>
                    <a:pt x="0" y="130555"/>
                    <a:pt x="51" y="131524"/>
                  </a:cubicBezTo>
                  <a:cubicBezTo>
                    <a:pt x="102" y="133462"/>
                    <a:pt x="357" y="135451"/>
                    <a:pt x="867" y="137338"/>
                  </a:cubicBezTo>
                  <a:cubicBezTo>
                    <a:pt x="1377" y="139327"/>
                    <a:pt x="2040" y="141265"/>
                    <a:pt x="2907" y="143101"/>
                  </a:cubicBezTo>
                  <a:cubicBezTo>
                    <a:pt x="3774" y="144987"/>
                    <a:pt x="4743" y="146823"/>
                    <a:pt x="5916" y="148557"/>
                  </a:cubicBezTo>
                  <a:cubicBezTo>
                    <a:pt x="6987" y="150189"/>
                    <a:pt x="8160" y="151770"/>
                    <a:pt x="9486" y="153249"/>
                  </a:cubicBezTo>
                  <a:cubicBezTo>
                    <a:pt x="10098" y="153861"/>
                    <a:pt x="10761" y="154575"/>
                    <a:pt x="11424" y="155187"/>
                  </a:cubicBezTo>
                  <a:cubicBezTo>
                    <a:pt x="11730" y="155442"/>
                    <a:pt x="12036" y="155748"/>
                    <a:pt x="12342" y="156003"/>
                  </a:cubicBezTo>
                  <a:cubicBezTo>
                    <a:pt x="12699" y="156309"/>
                    <a:pt x="13158" y="156666"/>
                    <a:pt x="13566" y="156972"/>
                  </a:cubicBezTo>
                  <a:cubicBezTo>
                    <a:pt x="17187" y="159777"/>
                    <a:pt x="21062" y="162276"/>
                    <a:pt x="25142" y="164418"/>
                  </a:cubicBezTo>
                  <a:cubicBezTo>
                    <a:pt x="29222" y="166560"/>
                    <a:pt x="33506" y="168344"/>
                    <a:pt x="37943" y="169823"/>
                  </a:cubicBezTo>
                  <a:cubicBezTo>
                    <a:pt x="42328" y="171251"/>
                    <a:pt x="46867" y="172322"/>
                    <a:pt x="51406" y="172985"/>
                  </a:cubicBezTo>
                  <a:cubicBezTo>
                    <a:pt x="53650" y="173342"/>
                    <a:pt x="55996" y="173546"/>
                    <a:pt x="58291" y="173699"/>
                  </a:cubicBezTo>
                  <a:cubicBezTo>
                    <a:pt x="59413" y="173750"/>
                    <a:pt x="60586" y="173750"/>
                    <a:pt x="61759" y="173801"/>
                  </a:cubicBezTo>
                  <a:cubicBezTo>
                    <a:pt x="62575" y="173801"/>
                    <a:pt x="63390" y="173801"/>
                    <a:pt x="64155" y="173852"/>
                  </a:cubicBezTo>
                  <a:cubicBezTo>
                    <a:pt x="65481" y="173852"/>
                    <a:pt x="66654" y="173903"/>
                    <a:pt x="67878" y="173903"/>
                  </a:cubicBezTo>
                  <a:cubicBezTo>
                    <a:pt x="68592" y="173903"/>
                    <a:pt x="69255" y="173903"/>
                    <a:pt x="69867" y="173852"/>
                  </a:cubicBezTo>
                  <a:cubicBezTo>
                    <a:pt x="71703" y="173852"/>
                    <a:pt x="73590" y="173546"/>
                    <a:pt x="75375" y="173087"/>
                  </a:cubicBezTo>
                  <a:cubicBezTo>
                    <a:pt x="75783" y="172985"/>
                    <a:pt x="76140" y="172832"/>
                    <a:pt x="76548" y="172679"/>
                  </a:cubicBezTo>
                  <a:cubicBezTo>
                    <a:pt x="76854" y="172526"/>
                    <a:pt x="77211" y="172322"/>
                    <a:pt x="77517" y="172169"/>
                  </a:cubicBezTo>
                  <a:cubicBezTo>
                    <a:pt x="77721" y="172016"/>
                    <a:pt x="77925" y="171863"/>
                    <a:pt x="78180" y="171710"/>
                  </a:cubicBezTo>
                  <a:cubicBezTo>
                    <a:pt x="78333" y="171557"/>
                    <a:pt x="78486" y="171404"/>
                    <a:pt x="78690" y="171251"/>
                  </a:cubicBezTo>
                  <a:cubicBezTo>
                    <a:pt x="78792" y="171149"/>
                    <a:pt x="78894" y="171047"/>
                    <a:pt x="78996" y="170894"/>
                  </a:cubicBezTo>
                  <a:lnTo>
                    <a:pt x="79098" y="170690"/>
                  </a:lnTo>
                  <a:cubicBezTo>
                    <a:pt x="79098" y="170639"/>
                    <a:pt x="79098" y="170588"/>
                    <a:pt x="79149" y="170537"/>
                  </a:cubicBezTo>
                  <a:cubicBezTo>
                    <a:pt x="79149" y="170537"/>
                    <a:pt x="79149" y="170537"/>
                    <a:pt x="79149" y="170486"/>
                  </a:cubicBezTo>
                  <a:cubicBezTo>
                    <a:pt x="79149" y="170435"/>
                    <a:pt x="79149" y="170384"/>
                    <a:pt x="79149" y="170333"/>
                  </a:cubicBezTo>
                  <a:cubicBezTo>
                    <a:pt x="79098" y="170231"/>
                    <a:pt x="79098" y="170180"/>
                    <a:pt x="79098" y="170129"/>
                  </a:cubicBezTo>
                  <a:cubicBezTo>
                    <a:pt x="79047" y="170027"/>
                    <a:pt x="78996" y="169925"/>
                    <a:pt x="78945" y="169874"/>
                  </a:cubicBezTo>
                  <a:cubicBezTo>
                    <a:pt x="78894" y="169772"/>
                    <a:pt x="78792" y="169721"/>
                    <a:pt x="78741" y="169670"/>
                  </a:cubicBezTo>
                  <a:lnTo>
                    <a:pt x="80832" y="169670"/>
                  </a:lnTo>
                  <a:cubicBezTo>
                    <a:pt x="81393" y="169619"/>
                    <a:pt x="81954" y="169568"/>
                    <a:pt x="82413" y="169517"/>
                  </a:cubicBezTo>
                  <a:cubicBezTo>
                    <a:pt x="82872" y="169466"/>
                    <a:pt x="83331" y="169364"/>
                    <a:pt x="83790" y="169262"/>
                  </a:cubicBezTo>
                  <a:cubicBezTo>
                    <a:pt x="83943" y="169211"/>
                    <a:pt x="84096" y="169109"/>
                    <a:pt x="84249" y="169058"/>
                  </a:cubicBezTo>
                  <a:cubicBezTo>
                    <a:pt x="84351" y="169007"/>
                    <a:pt x="84402" y="168956"/>
                    <a:pt x="84504" y="168905"/>
                  </a:cubicBezTo>
                  <a:cubicBezTo>
                    <a:pt x="84555" y="168854"/>
                    <a:pt x="84606" y="168803"/>
                    <a:pt x="84708" y="168701"/>
                  </a:cubicBezTo>
                  <a:cubicBezTo>
                    <a:pt x="84810" y="168599"/>
                    <a:pt x="84861" y="168446"/>
                    <a:pt x="84912" y="168293"/>
                  </a:cubicBezTo>
                  <a:cubicBezTo>
                    <a:pt x="84912" y="168242"/>
                    <a:pt x="84912" y="168140"/>
                    <a:pt x="84912" y="168089"/>
                  </a:cubicBezTo>
                  <a:cubicBezTo>
                    <a:pt x="84861" y="167988"/>
                    <a:pt x="84861" y="167937"/>
                    <a:pt x="84810" y="167886"/>
                  </a:cubicBezTo>
                  <a:cubicBezTo>
                    <a:pt x="84708" y="167631"/>
                    <a:pt x="84504" y="167478"/>
                    <a:pt x="84249" y="167376"/>
                  </a:cubicBezTo>
                  <a:cubicBezTo>
                    <a:pt x="84351" y="167274"/>
                    <a:pt x="84453" y="167172"/>
                    <a:pt x="84453" y="167070"/>
                  </a:cubicBezTo>
                  <a:cubicBezTo>
                    <a:pt x="84504" y="166917"/>
                    <a:pt x="84504" y="166764"/>
                    <a:pt x="84453" y="166662"/>
                  </a:cubicBezTo>
                  <a:cubicBezTo>
                    <a:pt x="84402" y="166407"/>
                    <a:pt x="84300" y="166152"/>
                    <a:pt x="84096" y="165948"/>
                  </a:cubicBezTo>
                  <a:cubicBezTo>
                    <a:pt x="83994" y="165846"/>
                    <a:pt x="83892" y="165744"/>
                    <a:pt x="83790" y="165642"/>
                  </a:cubicBezTo>
                  <a:cubicBezTo>
                    <a:pt x="83841" y="165540"/>
                    <a:pt x="83892" y="165387"/>
                    <a:pt x="83841" y="165285"/>
                  </a:cubicBezTo>
                  <a:cubicBezTo>
                    <a:pt x="83637" y="164775"/>
                    <a:pt x="83280" y="164316"/>
                    <a:pt x="82923" y="163908"/>
                  </a:cubicBezTo>
                  <a:cubicBezTo>
                    <a:pt x="82515" y="163500"/>
                    <a:pt x="82107" y="163143"/>
                    <a:pt x="81597" y="162837"/>
                  </a:cubicBezTo>
                  <a:cubicBezTo>
                    <a:pt x="80526" y="162225"/>
                    <a:pt x="79302" y="161868"/>
                    <a:pt x="78078" y="161664"/>
                  </a:cubicBezTo>
                  <a:cubicBezTo>
                    <a:pt x="77823" y="161613"/>
                    <a:pt x="77517" y="161562"/>
                    <a:pt x="77211" y="161511"/>
                  </a:cubicBezTo>
                  <a:cubicBezTo>
                    <a:pt x="77211" y="161511"/>
                    <a:pt x="77160" y="161460"/>
                    <a:pt x="77160" y="161460"/>
                  </a:cubicBezTo>
                  <a:cubicBezTo>
                    <a:pt x="76038" y="160695"/>
                    <a:pt x="74712" y="160287"/>
                    <a:pt x="73335" y="160287"/>
                  </a:cubicBezTo>
                  <a:cubicBezTo>
                    <a:pt x="74253" y="154677"/>
                    <a:pt x="74865" y="149628"/>
                    <a:pt x="75171" y="144936"/>
                  </a:cubicBezTo>
                  <a:cubicBezTo>
                    <a:pt x="75528" y="139684"/>
                    <a:pt x="75477" y="134431"/>
                    <a:pt x="75018" y="129229"/>
                  </a:cubicBezTo>
                  <a:cubicBezTo>
                    <a:pt x="74610" y="125302"/>
                    <a:pt x="73947" y="121427"/>
                    <a:pt x="72876" y="117653"/>
                  </a:cubicBezTo>
                  <a:lnTo>
                    <a:pt x="73029" y="117653"/>
                  </a:lnTo>
                  <a:cubicBezTo>
                    <a:pt x="74916" y="117551"/>
                    <a:pt x="76752" y="117143"/>
                    <a:pt x="78435" y="116378"/>
                  </a:cubicBezTo>
                  <a:cubicBezTo>
                    <a:pt x="79353" y="116021"/>
                    <a:pt x="80271" y="115562"/>
                    <a:pt x="81495" y="114950"/>
                  </a:cubicBezTo>
                  <a:cubicBezTo>
                    <a:pt x="82413" y="114491"/>
                    <a:pt x="83280" y="113981"/>
                    <a:pt x="84198" y="113522"/>
                  </a:cubicBezTo>
                  <a:lnTo>
                    <a:pt x="84351" y="113420"/>
                  </a:lnTo>
                  <a:lnTo>
                    <a:pt x="85626" y="112706"/>
                  </a:lnTo>
                  <a:cubicBezTo>
                    <a:pt x="86135" y="112451"/>
                    <a:pt x="86645" y="112196"/>
                    <a:pt x="87053" y="111992"/>
                  </a:cubicBezTo>
                  <a:lnTo>
                    <a:pt x="87461" y="111737"/>
                  </a:lnTo>
                  <a:cubicBezTo>
                    <a:pt x="88379" y="111278"/>
                    <a:pt x="89399" y="110819"/>
                    <a:pt x="90317" y="110309"/>
                  </a:cubicBezTo>
                  <a:cubicBezTo>
                    <a:pt x="92918" y="108983"/>
                    <a:pt x="94958" y="107912"/>
                    <a:pt x="96845" y="106841"/>
                  </a:cubicBezTo>
                  <a:cubicBezTo>
                    <a:pt x="99089" y="105566"/>
                    <a:pt x="101129" y="104291"/>
                    <a:pt x="103016" y="102914"/>
                  </a:cubicBezTo>
                  <a:cubicBezTo>
                    <a:pt x="104036" y="102251"/>
                    <a:pt x="105005" y="101486"/>
                    <a:pt x="105974" y="100721"/>
                  </a:cubicBezTo>
                  <a:cubicBezTo>
                    <a:pt x="106943" y="99956"/>
                    <a:pt x="107759" y="99242"/>
                    <a:pt x="108727" y="98375"/>
                  </a:cubicBezTo>
                  <a:cubicBezTo>
                    <a:pt x="110257" y="96897"/>
                    <a:pt x="111787" y="95367"/>
                    <a:pt x="113368" y="93582"/>
                  </a:cubicBezTo>
                  <a:cubicBezTo>
                    <a:pt x="114847" y="91899"/>
                    <a:pt x="116326" y="90063"/>
                    <a:pt x="117754" y="88125"/>
                  </a:cubicBezTo>
                  <a:cubicBezTo>
                    <a:pt x="120559" y="84300"/>
                    <a:pt x="123058" y="80271"/>
                    <a:pt x="125200" y="75987"/>
                  </a:cubicBezTo>
                  <a:cubicBezTo>
                    <a:pt x="127291" y="71857"/>
                    <a:pt x="128974" y="67471"/>
                    <a:pt x="130249" y="62983"/>
                  </a:cubicBezTo>
                  <a:cubicBezTo>
                    <a:pt x="130708" y="61198"/>
                    <a:pt x="131167" y="59362"/>
                    <a:pt x="131523" y="57271"/>
                  </a:cubicBezTo>
                  <a:cubicBezTo>
                    <a:pt x="131829" y="55435"/>
                    <a:pt x="132084" y="53548"/>
                    <a:pt x="132237" y="51763"/>
                  </a:cubicBezTo>
                  <a:cubicBezTo>
                    <a:pt x="132441" y="49775"/>
                    <a:pt x="132492" y="47786"/>
                    <a:pt x="132390" y="45797"/>
                  </a:cubicBezTo>
                  <a:cubicBezTo>
                    <a:pt x="132339" y="44879"/>
                    <a:pt x="132237" y="43910"/>
                    <a:pt x="132084" y="42992"/>
                  </a:cubicBezTo>
                  <a:cubicBezTo>
                    <a:pt x="131931" y="42125"/>
                    <a:pt x="131727" y="41258"/>
                    <a:pt x="131422" y="40442"/>
                  </a:cubicBezTo>
                  <a:cubicBezTo>
                    <a:pt x="131218" y="39779"/>
                    <a:pt x="130963" y="39167"/>
                    <a:pt x="130606" y="38606"/>
                  </a:cubicBezTo>
                  <a:cubicBezTo>
                    <a:pt x="130606" y="38249"/>
                    <a:pt x="130606" y="37892"/>
                    <a:pt x="130555" y="37586"/>
                  </a:cubicBezTo>
                  <a:lnTo>
                    <a:pt x="130555" y="37382"/>
                  </a:lnTo>
                  <a:cubicBezTo>
                    <a:pt x="130555" y="36719"/>
                    <a:pt x="130555" y="36107"/>
                    <a:pt x="130504" y="35546"/>
                  </a:cubicBezTo>
                  <a:cubicBezTo>
                    <a:pt x="130504" y="34118"/>
                    <a:pt x="130351" y="32690"/>
                    <a:pt x="130096" y="31313"/>
                  </a:cubicBezTo>
                  <a:cubicBezTo>
                    <a:pt x="129994" y="30701"/>
                    <a:pt x="129841" y="30038"/>
                    <a:pt x="129637" y="29477"/>
                  </a:cubicBezTo>
                  <a:cubicBezTo>
                    <a:pt x="129484" y="28916"/>
                    <a:pt x="129229" y="28406"/>
                    <a:pt x="128923" y="27999"/>
                  </a:cubicBezTo>
                  <a:cubicBezTo>
                    <a:pt x="128770" y="27744"/>
                    <a:pt x="128566" y="27591"/>
                    <a:pt x="128362" y="27438"/>
                  </a:cubicBezTo>
                  <a:cubicBezTo>
                    <a:pt x="128107" y="27285"/>
                    <a:pt x="127852" y="27183"/>
                    <a:pt x="127597" y="27132"/>
                  </a:cubicBezTo>
                  <a:lnTo>
                    <a:pt x="127291" y="27132"/>
                  </a:lnTo>
                  <a:cubicBezTo>
                    <a:pt x="127138" y="27132"/>
                    <a:pt x="127036" y="27183"/>
                    <a:pt x="126934" y="27234"/>
                  </a:cubicBezTo>
                  <a:cubicBezTo>
                    <a:pt x="126730" y="27387"/>
                    <a:pt x="126577" y="27540"/>
                    <a:pt x="126424" y="27744"/>
                  </a:cubicBezTo>
                  <a:cubicBezTo>
                    <a:pt x="126322" y="27846"/>
                    <a:pt x="126220" y="27999"/>
                    <a:pt x="126169" y="28152"/>
                  </a:cubicBezTo>
                  <a:cubicBezTo>
                    <a:pt x="126067" y="28355"/>
                    <a:pt x="125965" y="28559"/>
                    <a:pt x="125863" y="28763"/>
                  </a:cubicBezTo>
                  <a:cubicBezTo>
                    <a:pt x="125812" y="28916"/>
                    <a:pt x="125761" y="29069"/>
                    <a:pt x="125710" y="29273"/>
                  </a:cubicBezTo>
                  <a:lnTo>
                    <a:pt x="125710" y="28916"/>
                  </a:lnTo>
                  <a:cubicBezTo>
                    <a:pt x="125812" y="27642"/>
                    <a:pt x="125608" y="26418"/>
                    <a:pt x="125047" y="25296"/>
                  </a:cubicBezTo>
                  <a:cubicBezTo>
                    <a:pt x="124996" y="25194"/>
                    <a:pt x="124945" y="25143"/>
                    <a:pt x="124894" y="25143"/>
                  </a:cubicBezTo>
                  <a:lnTo>
                    <a:pt x="124690" y="25143"/>
                  </a:lnTo>
                  <a:cubicBezTo>
                    <a:pt x="124639" y="25143"/>
                    <a:pt x="124588" y="25194"/>
                    <a:pt x="124537" y="25194"/>
                  </a:cubicBezTo>
                  <a:cubicBezTo>
                    <a:pt x="124027" y="25551"/>
                    <a:pt x="123568" y="26061"/>
                    <a:pt x="123262" y="26622"/>
                  </a:cubicBezTo>
                  <a:cubicBezTo>
                    <a:pt x="122905" y="27234"/>
                    <a:pt x="122599" y="27846"/>
                    <a:pt x="122395" y="28559"/>
                  </a:cubicBezTo>
                  <a:cubicBezTo>
                    <a:pt x="122038" y="29630"/>
                    <a:pt x="121783" y="30752"/>
                    <a:pt x="121579" y="31874"/>
                  </a:cubicBezTo>
                  <a:cubicBezTo>
                    <a:pt x="121528" y="31364"/>
                    <a:pt x="121477" y="30905"/>
                    <a:pt x="121426" y="30497"/>
                  </a:cubicBezTo>
                  <a:cubicBezTo>
                    <a:pt x="121375" y="29885"/>
                    <a:pt x="121324" y="29324"/>
                    <a:pt x="121171" y="28712"/>
                  </a:cubicBezTo>
                  <a:cubicBezTo>
                    <a:pt x="121120" y="28457"/>
                    <a:pt x="121018" y="28203"/>
                    <a:pt x="120916" y="27948"/>
                  </a:cubicBezTo>
                  <a:cubicBezTo>
                    <a:pt x="120865" y="27693"/>
                    <a:pt x="120763" y="27489"/>
                    <a:pt x="120610" y="27285"/>
                  </a:cubicBezTo>
                  <a:cubicBezTo>
                    <a:pt x="120508" y="27081"/>
                    <a:pt x="120355" y="26928"/>
                    <a:pt x="120151" y="26775"/>
                  </a:cubicBezTo>
                  <a:cubicBezTo>
                    <a:pt x="119998" y="26673"/>
                    <a:pt x="119794" y="26571"/>
                    <a:pt x="119539" y="26520"/>
                  </a:cubicBezTo>
                  <a:lnTo>
                    <a:pt x="119437" y="26520"/>
                  </a:lnTo>
                  <a:cubicBezTo>
                    <a:pt x="119233" y="26520"/>
                    <a:pt x="119080" y="26571"/>
                    <a:pt x="118927" y="26622"/>
                  </a:cubicBezTo>
                  <a:cubicBezTo>
                    <a:pt x="118876" y="26673"/>
                    <a:pt x="118774" y="26724"/>
                    <a:pt x="118672" y="26775"/>
                  </a:cubicBezTo>
                  <a:cubicBezTo>
                    <a:pt x="118621" y="26826"/>
                    <a:pt x="118570" y="26877"/>
                    <a:pt x="118468" y="26979"/>
                  </a:cubicBezTo>
                  <a:cubicBezTo>
                    <a:pt x="118417" y="27030"/>
                    <a:pt x="118366" y="27132"/>
                    <a:pt x="118264" y="27234"/>
                  </a:cubicBezTo>
                  <a:cubicBezTo>
                    <a:pt x="118213" y="27336"/>
                    <a:pt x="118162" y="27438"/>
                    <a:pt x="118111" y="27540"/>
                  </a:cubicBezTo>
                  <a:cubicBezTo>
                    <a:pt x="118009" y="27744"/>
                    <a:pt x="117907" y="27999"/>
                    <a:pt x="117856" y="28203"/>
                  </a:cubicBezTo>
                  <a:cubicBezTo>
                    <a:pt x="117754" y="28457"/>
                    <a:pt x="117703" y="28763"/>
                    <a:pt x="117652" y="29018"/>
                  </a:cubicBezTo>
                  <a:cubicBezTo>
                    <a:pt x="117550" y="28712"/>
                    <a:pt x="117448" y="28457"/>
                    <a:pt x="117295" y="28203"/>
                  </a:cubicBezTo>
                  <a:cubicBezTo>
                    <a:pt x="117142" y="28050"/>
                    <a:pt x="117040" y="27948"/>
                    <a:pt x="116836" y="27846"/>
                  </a:cubicBezTo>
                  <a:cubicBezTo>
                    <a:pt x="116768" y="27846"/>
                    <a:pt x="116700" y="27823"/>
                    <a:pt x="116632" y="27823"/>
                  </a:cubicBezTo>
                  <a:cubicBezTo>
                    <a:pt x="116598" y="27823"/>
                    <a:pt x="116564" y="27829"/>
                    <a:pt x="116530" y="27846"/>
                  </a:cubicBezTo>
                  <a:cubicBezTo>
                    <a:pt x="116513" y="27829"/>
                    <a:pt x="116490" y="27823"/>
                    <a:pt x="116464" y="27823"/>
                  </a:cubicBezTo>
                  <a:cubicBezTo>
                    <a:pt x="116411" y="27823"/>
                    <a:pt x="116343" y="27846"/>
                    <a:pt x="116275" y="27846"/>
                  </a:cubicBezTo>
                  <a:cubicBezTo>
                    <a:pt x="116020" y="27948"/>
                    <a:pt x="115816" y="28050"/>
                    <a:pt x="115612" y="28203"/>
                  </a:cubicBezTo>
                  <a:cubicBezTo>
                    <a:pt x="115459" y="28355"/>
                    <a:pt x="115255" y="28559"/>
                    <a:pt x="115102" y="28763"/>
                  </a:cubicBezTo>
                  <a:cubicBezTo>
                    <a:pt x="114949" y="28967"/>
                    <a:pt x="114847" y="29222"/>
                    <a:pt x="114745" y="29477"/>
                  </a:cubicBezTo>
                  <a:cubicBezTo>
                    <a:pt x="114643" y="29732"/>
                    <a:pt x="114541" y="29987"/>
                    <a:pt x="114490" y="30242"/>
                  </a:cubicBezTo>
                  <a:cubicBezTo>
                    <a:pt x="114337" y="30854"/>
                    <a:pt x="114286" y="31517"/>
                    <a:pt x="114235" y="32180"/>
                  </a:cubicBezTo>
                  <a:cubicBezTo>
                    <a:pt x="114235" y="33302"/>
                    <a:pt x="114286" y="34424"/>
                    <a:pt x="114388" y="35597"/>
                  </a:cubicBezTo>
                  <a:cubicBezTo>
                    <a:pt x="114388" y="35954"/>
                    <a:pt x="114439" y="36362"/>
                    <a:pt x="114490" y="36719"/>
                  </a:cubicBezTo>
                  <a:cubicBezTo>
                    <a:pt x="114541" y="37280"/>
                    <a:pt x="114592" y="37841"/>
                    <a:pt x="114643" y="38402"/>
                  </a:cubicBezTo>
                  <a:lnTo>
                    <a:pt x="114643" y="39218"/>
                  </a:lnTo>
                  <a:lnTo>
                    <a:pt x="114643" y="40799"/>
                  </a:lnTo>
                  <a:lnTo>
                    <a:pt x="114643" y="44012"/>
                  </a:lnTo>
                  <a:cubicBezTo>
                    <a:pt x="114643" y="45338"/>
                    <a:pt x="114541" y="46715"/>
                    <a:pt x="114490" y="47990"/>
                  </a:cubicBezTo>
                  <a:cubicBezTo>
                    <a:pt x="114439" y="48041"/>
                    <a:pt x="114388" y="48143"/>
                    <a:pt x="114388" y="48245"/>
                  </a:cubicBezTo>
                  <a:lnTo>
                    <a:pt x="114388" y="49214"/>
                  </a:lnTo>
                  <a:lnTo>
                    <a:pt x="114388" y="49775"/>
                  </a:lnTo>
                  <a:cubicBezTo>
                    <a:pt x="114388" y="49928"/>
                    <a:pt x="114388" y="50132"/>
                    <a:pt x="114337" y="50336"/>
                  </a:cubicBezTo>
                  <a:cubicBezTo>
                    <a:pt x="114184" y="52375"/>
                    <a:pt x="113980" y="54262"/>
                    <a:pt x="113623" y="56098"/>
                  </a:cubicBezTo>
                  <a:cubicBezTo>
                    <a:pt x="113317" y="57934"/>
                    <a:pt x="112807" y="59872"/>
                    <a:pt x="112246" y="61861"/>
                  </a:cubicBezTo>
                  <a:cubicBezTo>
                    <a:pt x="112246" y="61963"/>
                    <a:pt x="112195" y="62065"/>
                    <a:pt x="112144" y="62218"/>
                  </a:cubicBezTo>
                  <a:cubicBezTo>
                    <a:pt x="111430" y="64717"/>
                    <a:pt x="110512" y="67318"/>
                    <a:pt x="109390" y="70072"/>
                  </a:cubicBezTo>
                  <a:cubicBezTo>
                    <a:pt x="109339" y="70123"/>
                    <a:pt x="109339" y="70174"/>
                    <a:pt x="109339" y="70276"/>
                  </a:cubicBezTo>
                  <a:cubicBezTo>
                    <a:pt x="108524" y="72010"/>
                    <a:pt x="107555" y="73744"/>
                    <a:pt x="106535" y="75426"/>
                  </a:cubicBezTo>
                  <a:lnTo>
                    <a:pt x="106586" y="75375"/>
                  </a:lnTo>
                  <a:lnTo>
                    <a:pt x="106586" y="75375"/>
                  </a:lnTo>
                  <a:cubicBezTo>
                    <a:pt x="104189" y="79251"/>
                    <a:pt x="101333" y="82770"/>
                    <a:pt x="98018" y="85932"/>
                  </a:cubicBezTo>
                  <a:lnTo>
                    <a:pt x="98018" y="85983"/>
                  </a:lnTo>
                  <a:cubicBezTo>
                    <a:pt x="95060" y="88788"/>
                    <a:pt x="91745" y="91185"/>
                    <a:pt x="88175" y="93174"/>
                  </a:cubicBezTo>
                  <a:cubicBezTo>
                    <a:pt x="84912" y="94959"/>
                    <a:pt x="81444" y="96336"/>
                    <a:pt x="77823" y="97305"/>
                  </a:cubicBezTo>
                  <a:cubicBezTo>
                    <a:pt x="76038" y="97713"/>
                    <a:pt x="74253" y="98070"/>
                    <a:pt x="72417" y="98273"/>
                  </a:cubicBezTo>
                  <a:cubicBezTo>
                    <a:pt x="70836" y="98426"/>
                    <a:pt x="69255" y="98528"/>
                    <a:pt x="67674" y="98528"/>
                  </a:cubicBezTo>
                  <a:lnTo>
                    <a:pt x="66807" y="98528"/>
                  </a:lnTo>
                  <a:cubicBezTo>
                    <a:pt x="66297" y="98528"/>
                    <a:pt x="65736" y="98528"/>
                    <a:pt x="65175" y="98477"/>
                  </a:cubicBezTo>
                  <a:cubicBezTo>
                    <a:pt x="64614" y="98375"/>
                    <a:pt x="64206" y="98375"/>
                    <a:pt x="63594" y="98324"/>
                  </a:cubicBezTo>
                  <a:cubicBezTo>
                    <a:pt x="63085" y="98019"/>
                    <a:pt x="62575" y="97662"/>
                    <a:pt x="62116" y="97254"/>
                  </a:cubicBezTo>
                  <a:cubicBezTo>
                    <a:pt x="61555" y="96744"/>
                    <a:pt x="60994" y="96183"/>
                    <a:pt x="60586" y="95571"/>
                  </a:cubicBezTo>
                  <a:cubicBezTo>
                    <a:pt x="60178" y="94959"/>
                    <a:pt x="59872" y="94296"/>
                    <a:pt x="59617" y="93633"/>
                  </a:cubicBezTo>
                  <a:cubicBezTo>
                    <a:pt x="59362" y="92766"/>
                    <a:pt x="59158" y="91899"/>
                    <a:pt x="59056" y="90981"/>
                  </a:cubicBezTo>
                  <a:cubicBezTo>
                    <a:pt x="59005" y="90216"/>
                    <a:pt x="59005" y="89502"/>
                    <a:pt x="59056" y="88737"/>
                  </a:cubicBezTo>
                  <a:cubicBezTo>
                    <a:pt x="59872" y="88635"/>
                    <a:pt x="60688" y="88482"/>
                    <a:pt x="61555" y="88278"/>
                  </a:cubicBezTo>
                  <a:cubicBezTo>
                    <a:pt x="62983" y="87972"/>
                    <a:pt x="64359" y="87666"/>
                    <a:pt x="65787" y="87258"/>
                  </a:cubicBezTo>
                  <a:cubicBezTo>
                    <a:pt x="68643" y="86442"/>
                    <a:pt x="71397" y="85422"/>
                    <a:pt x="74049" y="84198"/>
                  </a:cubicBezTo>
                  <a:cubicBezTo>
                    <a:pt x="76752" y="82974"/>
                    <a:pt x="79251" y="81444"/>
                    <a:pt x="81546" y="79659"/>
                  </a:cubicBezTo>
                  <a:cubicBezTo>
                    <a:pt x="81903" y="79404"/>
                    <a:pt x="82260" y="79098"/>
                    <a:pt x="82617" y="78843"/>
                  </a:cubicBezTo>
                  <a:cubicBezTo>
                    <a:pt x="84810" y="77160"/>
                    <a:pt x="86696" y="75120"/>
                    <a:pt x="88277" y="72826"/>
                  </a:cubicBezTo>
                  <a:cubicBezTo>
                    <a:pt x="92816" y="66553"/>
                    <a:pt x="95927" y="59107"/>
                    <a:pt x="94958" y="51305"/>
                  </a:cubicBezTo>
                  <a:cubicBezTo>
                    <a:pt x="94448" y="47378"/>
                    <a:pt x="93275" y="43553"/>
                    <a:pt x="92306" y="39677"/>
                  </a:cubicBezTo>
                  <a:cubicBezTo>
                    <a:pt x="91031" y="34577"/>
                    <a:pt x="90164" y="29426"/>
                    <a:pt x="89246" y="24225"/>
                  </a:cubicBezTo>
                  <a:cubicBezTo>
                    <a:pt x="89042" y="22950"/>
                    <a:pt x="88787" y="21675"/>
                    <a:pt x="88430" y="20400"/>
                  </a:cubicBezTo>
                  <a:cubicBezTo>
                    <a:pt x="87971" y="19074"/>
                    <a:pt x="87410" y="17748"/>
                    <a:pt x="86747" y="16524"/>
                  </a:cubicBezTo>
                  <a:lnTo>
                    <a:pt x="85269" y="13209"/>
                  </a:lnTo>
                  <a:cubicBezTo>
                    <a:pt x="83586" y="9588"/>
                    <a:pt x="80475" y="7140"/>
                    <a:pt x="77211" y="4947"/>
                  </a:cubicBezTo>
                  <a:cubicBezTo>
                    <a:pt x="75528" y="3775"/>
                    <a:pt x="73692" y="2806"/>
                    <a:pt x="71856" y="2041"/>
                  </a:cubicBezTo>
                  <a:cubicBezTo>
                    <a:pt x="70989" y="1684"/>
                    <a:pt x="70122" y="1378"/>
                    <a:pt x="69306" y="1123"/>
                  </a:cubicBezTo>
                  <a:cubicBezTo>
                    <a:pt x="68337" y="817"/>
                    <a:pt x="67317" y="613"/>
                    <a:pt x="66348" y="460"/>
                  </a:cubicBezTo>
                  <a:cubicBezTo>
                    <a:pt x="64461" y="154"/>
                    <a:pt x="62524" y="1"/>
                    <a:pt x="60586" y="1"/>
                  </a:cubicBezTo>
                  <a:close/>
                </a:path>
              </a:pathLst>
            </a:custGeom>
            <a:solidFill>
              <a:srgbClr val="FFC1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36" name="Google Shape;1736;p33"/>
            <p:cNvSpPr/>
            <p:nvPr/>
          </p:nvSpPr>
          <p:spPr>
            <a:xfrm>
              <a:off x="1779000" y="3254883"/>
              <a:ext cx="373610" cy="338101"/>
            </a:xfrm>
            <a:custGeom>
              <a:avLst/>
              <a:gdLst/>
              <a:ahLst/>
              <a:cxnLst/>
              <a:rect l="l" t="t" r="r" b="b"/>
              <a:pathLst>
                <a:path w="30039" h="27184" extrusionOk="0">
                  <a:moveTo>
                    <a:pt x="11628" y="0"/>
                  </a:moveTo>
                  <a:cubicBezTo>
                    <a:pt x="10914" y="0"/>
                    <a:pt x="10200" y="102"/>
                    <a:pt x="9486" y="204"/>
                  </a:cubicBezTo>
                  <a:cubicBezTo>
                    <a:pt x="8670" y="357"/>
                    <a:pt x="7854" y="561"/>
                    <a:pt x="7038" y="867"/>
                  </a:cubicBezTo>
                  <a:cubicBezTo>
                    <a:pt x="6171" y="1122"/>
                    <a:pt x="5355" y="1428"/>
                    <a:pt x="4590" y="1836"/>
                  </a:cubicBezTo>
                  <a:cubicBezTo>
                    <a:pt x="3825" y="2193"/>
                    <a:pt x="3111" y="2652"/>
                    <a:pt x="2448" y="3111"/>
                  </a:cubicBezTo>
                  <a:cubicBezTo>
                    <a:pt x="2091" y="3315"/>
                    <a:pt x="1836" y="3570"/>
                    <a:pt x="1530" y="3825"/>
                  </a:cubicBezTo>
                  <a:cubicBezTo>
                    <a:pt x="1224" y="4131"/>
                    <a:pt x="918" y="4437"/>
                    <a:pt x="663" y="4794"/>
                  </a:cubicBezTo>
                  <a:cubicBezTo>
                    <a:pt x="459" y="5151"/>
                    <a:pt x="255" y="5559"/>
                    <a:pt x="153" y="5967"/>
                  </a:cubicBezTo>
                  <a:cubicBezTo>
                    <a:pt x="51" y="6375"/>
                    <a:pt x="0" y="6834"/>
                    <a:pt x="0" y="7242"/>
                  </a:cubicBezTo>
                  <a:cubicBezTo>
                    <a:pt x="51" y="8160"/>
                    <a:pt x="204" y="9078"/>
                    <a:pt x="459" y="9945"/>
                  </a:cubicBezTo>
                  <a:cubicBezTo>
                    <a:pt x="765" y="11373"/>
                    <a:pt x="1224" y="13005"/>
                    <a:pt x="1734" y="14636"/>
                  </a:cubicBezTo>
                  <a:cubicBezTo>
                    <a:pt x="2142" y="15911"/>
                    <a:pt x="2652" y="17135"/>
                    <a:pt x="3315" y="18308"/>
                  </a:cubicBezTo>
                  <a:cubicBezTo>
                    <a:pt x="3927" y="19379"/>
                    <a:pt x="4692" y="20348"/>
                    <a:pt x="5559" y="21215"/>
                  </a:cubicBezTo>
                  <a:cubicBezTo>
                    <a:pt x="6069" y="21674"/>
                    <a:pt x="6528" y="22082"/>
                    <a:pt x="7089" y="22490"/>
                  </a:cubicBezTo>
                  <a:cubicBezTo>
                    <a:pt x="7650" y="22847"/>
                    <a:pt x="8262" y="23255"/>
                    <a:pt x="8874" y="23561"/>
                  </a:cubicBezTo>
                  <a:cubicBezTo>
                    <a:pt x="10353" y="24326"/>
                    <a:pt x="11883" y="24887"/>
                    <a:pt x="13464" y="25346"/>
                  </a:cubicBezTo>
                  <a:cubicBezTo>
                    <a:pt x="15453" y="25907"/>
                    <a:pt x="17442" y="26366"/>
                    <a:pt x="19482" y="26621"/>
                  </a:cubicBezTo>
                  <a:cubicBezTo>
                    <a:pt x="20654" y="26774"/>
                    <a:pt x="21878" y="26876"/>
                    <a:pt x="23051" y="26876"/>
                  </a:cubicBezTo>
                  <a:lnTo>
                    <a:pt x="23459" y="26876"/>
                  </a:lnTo>
                  <a:cubicBezTo>
                    <a:pt x="24479" y="26876"/>
                    <a:pt x="25499" y="26825"/>
                    <a:pt x="26519" y="26672"/>
                  </a:cubicBezTo>
                  <a:lnTo>
                    <a:pt x="26519" y="26672"/>
                  </a:lnTo>
                  <a:cubicBezTo>
                    <a:pt x="26468" y="26825"/>
                    <a:pt x="26468" y="27029"/>
                    <a:pt x="26621" y="27131"/>
                  </a:cubicBezTo>
                  <a:cubicBezTo>
                    <a:pt x="26675" y="27167"/>
                    <a:pt x="26736" y="27184"/>
                    <a:pt x="26796" y="27184"/>
                  </a:cubicBezTo>
                  <a:cubicBezTo>
                    <a:pt x="26906" y="27184"/>
                    <a:pt x="27014" y="27128"/>
                    <a:pt x="27080" y="27029"/>
                  </a:cubicBezTo>
                  <a:cubicBezTo>
                    <a:pt x="27998" y="25754"/>
                    <a:pt x="28763" y="24326"/>
                    <a:pt x="29222" y="22847"/>
                  </a:cubicBezTo>
                  <a:cubicBezTo>
                    <a:pt x="29681" y="21470"/>
                    <a:pt x="29936" y="19991"/>
                    <a:pt x="29987" y="18512"/>
                  </a:cubicBezTo>
                  <a:cubicBezTo>
                    <a:pt x="30038" y="15605"/>
                    <a:pt x="29324" y="12750"/>
                    <a:pt x="27947" y="10251"/>
                  </a:cubicBezTo>
                  <a:cubicBezTo>
                    <a:pt x="26519" y="7650"/>
                    <a:pt x="24581" y="5355"/>
                    <a:pt x="22184" y="3621"/>
                  </a:cubicBezTo>
                  <a:cubicBezTo>
                    <a:pt x="21011" y="2754"/>
                    <a:pt x="19685" y="1989"/>
                    <a:pt x="18309" y="1428"/>
                  </a:cubicBezTo>
                  <a:cubicBezTo>
                    <a:pt x="16932" y="816"/>
                    <a:pt x="15504" y="408"/>
                    <a:pt x="14025" y="204"/>
                  </a:cubicBezTo>
                  <a:cubicBezTo>
                    <a:pt x="13260" y="51"/>
                    <a:pt x="12546" y="0"/>
                    <a:pt x="11781" y="0"/>
                  </a:cubicBezTo>
                  <a:close/>
                </a:path>
              </a:pathLst>
            </a:custGeom>
            <a:solidFill>
              <a:srgbClr val="FF3577">
                <a:alpha val="4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37" name="Google Shape;1737;p33"/>
            <p:cNvSpPr/>
            <p:nvPr/>
          </p:nvSpPr>
          <p:spPr>
            <a:xfrm>
              <a:off x="2152598" y="2970089"/>
              <a:ext cx="83729" cy="74215"/>
            </a:xfrm>
            <a:custGeom>
              <a:avLst/>
              <a:gdLst/>
              <a:ahLst/>
              <a:cxnLst/>
              <a:rect l="l" t="t" r="r" b="b"/>
              <a:pathLst>
                <a:path w="6732" h="5967" extrusionOk="0">
                  <a:moveTo>
                    <a:pt x="3723" y="0"/>
                  </a:moveTo>
                  <a:cubicBezTo>
                    <a:pt x="3519" y="0"/>
                    <a:pt x="3264" y="0"/>
                    <a:pt x="3060" y="51"/>
                  </a:cubicBezTo>
                  <a:cubicBezTo>
                    <a:pt x="2805" y="102"/>
                    <a:pt x="2550" y="153"/>
                    <a:pt x="2346" y="255"/>
                  </a:cubicBezTo>
                  <a:cubicBezTo>
                    <a:pt x="2142" y="306"/>
                    <a:pt x="1989" y="408"/>
                    <a:pt x="1785" y="510"/>
                  </a:cubicBezTo>
                  <a:cubicBezTo>
                    <a:pt x="1581" y="612"/>
                    <a:pt x="1377" y="765"/>
                    <a:pt x="1224" y="918"/>
                  </a:cubicBezTo>
                  <a:cubicBezTo>
                    <a:pt x="1020" y="1071"/>
                    <a:pt x="816" y="1275"/>
                    <a:pt x="663" y="1479"/>
                  </a:cubicBezTo>
                  <a:cubicBezTo>
                    <a:pt x="408" y="1785"/>
                    <a:pt x="204" y="2142"/>
                    <a:pt x="102" y="2550"/>
                  </a:cubicBezTo>
                  <a:cubicBezTo>
                    <a:pt x="51" y="2805"/>
                    <a:pt x="0" y="3009"/>
                    <a:pt x="0" y="3264"/>
                  </a:cubicBezTo>
                  <a:cubicBezTo>
                    <a:pt x="0" y="3417"/>
                    <a:pt x="51" y="3570"/>
                    <a:pt x="51" y="3723"/>
                  </a:cubicBezTo>
                  <a:cubicBezTo>
                    <a:pt x="102" y="3876"/>
                    <a:pt x="153" y="4029"/>
                    <a:pt x="204" y="4182"/>
                  </a:cubicBezTo>
                  <a:cubicBezTo>
                    <a:pt x="357" y="4641"/>
                    <a:pt x="663" y="5049"/>
                    <a:pt x="1071" y="5355"/>
                  </a:cubicBezTo>
                  <a:cubicBezTo>
                    <a:pt x="1224" y="5508"/>
                    <a:pt x="1428" y="5610"/>
                    <a:pt x="1632" y="5712"/>
                  </a:cubicBezTo>
                  <a:cubicBezTo>
                    <a:pt x="1785" y="5763"/>
                    <a:pt x="1938" y="5814"/>
                    <a:pt x="2091" y="5865"/>
                  </a:cubicBezTo>
                  <a:cubicBezTo>
                    <a:pt x="2295" y="5916"/>
                    <a:pt x="2550" y="5916"/>
                    <a:pt x="2754" y="5967"/>
                  </a:cubicBezTo>
                  <a:cubicBezTo>
                    <a:pt x="3009" y="5967"/>
                    <a:pt x="3213" y="5916"/>
                    <a:pt x="3468" y="5865"/>
                  </a:cubicBezTo>
                  <a:cubicBezTo>
                    <a:pt x="3570" y="5865"/>
                    <a:pt x="3621" y="5865"/>
                    <a:pt x="3723" y="5814"/>
                  </a:cubicBezTo>
                  <a:cubicBezTo>
                    <a:pt x="3825" y="5839"/>
                    <a:pt x="3914" y="5852"/>
                    <a:pt x="4003" y="5852"/>
                  </a:cubicBezTo>
                  <a:cubicBezTo>
                    <a:pt x="4093" y="5852"/>
                    <a:pt x="4182" y="5839"/>
                    <a:pt x="4284" y="5814"/>
                  </a:cubicBezTo>
                  <a:cubicBezTo>
                    <a:pt x="4488" y="5814"/>
                    <a:pt x="4743" y="5712"/>
                    <a:pt x="4947" y="5610"/>
                  </a:cubicBezTo>
                  <a:cubicBezTo>
                    <a:pt x="5202" y="5508"/>
                    <a:pt x="5355" y="5406"/>
                    <a:pt x="5559" y="5253"/>
                  </a:cubicBezTo>
                  <a:cubicBezTo>
                    <a:pt x="5763" y="5100"/>
                    <a:pt x="5916" y="4896"/>
                    <a:pt x="6120" y="4743"/>
                  </a:cubicBezTo>
                  <a:cubicBezTo>
                    <a:pt x="6222" y="4539"/>
                    <a:pt x="6324" y="4335"/>
                    <a:pt x="6426" y="4131"/>
                  </a:cubicBezTo>
                  <a:cubicBezTo>
                    <a:pt x="6528" y="3927"/>
                    <a:pt x="6579" y="3774"/>
                    <a:pt x="6630" y="3621"/>
                  </a:cubicBezTo>
                  <a:cubicBezTo>
                    <a:pt x="6681" y="3366"/>
                    <a:pt x="6732" y="3111"/>
                    <a:pt x="6732" y="2907"/>
                  </a:cubicBezTo>
                  <a:cubicBezTo>
                    <a:pt x="6732" y="2652"/>
                    <a:pt x="6681" y="2397"/>
                    <a:pt x="6630" y="2142"/>
                  </a:cubicBezTo>
                  <a:cubicBezTo>
                    <a:pt x="6477" y="1632"/>
                    <a:pt x="6222" y="1173"/>
                    <a:pt x="5865" y="816"/>
                  </a:cubicBezTo>
                  <a:cubicBezTo>
                    <a:pt x="5661" y="663"/>
                    <a:pt x="5457" y="510"/>
                    <a:pt x="5253" y="357"/>
                  </a:cubicBezTo>
                  <a:cubicBezTo>
                    <a:pt x="4998" y="255"/>
                    <a:pt x="4794" y="153"/>
                    <a:pt x="4539" y="102"/>
                  </a:cubicBezTo>
                  <a:cubicBezTo>
                    <a:pt x="4284" y="0"/>
                    <a:pt x="4080" y="0"/>
                    <a:pt x="38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38" name="Google Shape;1738;p33"/>
            <p:cNvSpPr/>
            <p:nvPr/>
          </p:nvSpPr>
          <p:spPr>
            <a:xfrm>
              <a:off x="2599763" y="2919978"/>
              <a:ext cx="57101" cy="56466"/>
            </a:xfrm>
            <a:custGeom>
              <a:avLst/>
              <a:gdLst/>
              <a:ahLst/>
              <a:cxnLst/>
              <a:rect l="l" t="t" r="r" b="b"/>
              <a:pathLst>
                <a:path w="4591" h="4540" extrusionOk="0">
                  <a:moveTo>
                    <a:pt x="1428" y="0"/>
                  </a:moveTo>
                  <a:cubicBezTo>
                    <a:pt x="1275" y="0"/>
                    <a:pt x="1122" y="51"/>
                    <a:pt x="969" y="153"/>
                  </a:cubicBezTo>
                  <a:cubicBezTo>
                    <a:pt x="816" y="204"/>
                    <a:pt x="714" y="306"/>
                    <a:pt x="612" y="408"/>
                  </a:cubicBezTo>
                  <a:cubicBezTo>
                    <a:pt x="357" y="612"/>
                    <a:pt x="204" y="867"/>
                    <a:pt x="102" y="1173"/>
                  </a:cubicBezTo>
                  <a:cubicBezTo>
                    <a:pt x="51" y="1326"/>
                    <a:pt x="51" y="1479"/>
                    <a:pt x="0" y="1632"/>
                  </a:cubicBezTo>
                  <a:cubicBezTo>
                    <a:pt x="0" y="1836"/>
                    <a:pt x="0" y="1989"/>
                    <a:pt x="0" y="2193"/>
                  </a:cubicBezTo>
                  <a:cubicBezTo>
                    <a:pt x="51" y="2448"/>
                    <a:pt x="153" y="2754"/>
                    <a:pt x="255" y="3009"/>
                  </a:cubicBezTo>
                  <a:cubicBezTo>
                    <a:pt x="357" y="3264"/>
                    <a:pt x="510" y="3519"/>
                    <a:pt x="663" y="3723"/>
                  </a:cubicBezTo>
                  <a:cubicBezTo>
                    <a:pt x="714" y="3825"/>
                    <a:pt x="816" y="3876"/>
                    <a:pt x="867" y="3927"/>
                  </a:cubicBezTo>
                  <a:cubicBezTo>
                    <a:pt x="1020" y="4080"/>
                    <a:pt x="1122" y="4182"/>
                    <a:pt x="1275" y="4284"/>
                  </a:cubicBezTo>
                  <a:cubicBezTo>
                    <a:pt x="1581" y="4437"/>
                    <a:pt x="1887" y="4539"/>
                    <a:pt x="2193" y="4539"/>
                  </a:cubicBezTo>
                  <a:lnTo>
                    <a:pt x="2550" y="4539"/>
                  </a:lnTo>
                  <a:lnTo>
                    <a:pt x="2754" y="4488"/>
                  </a:lnTo>
                  <a:cubicBezTo>
                    <a:pt x="3162" y="4488"/>
                    <a:pt x="3570" y="4284"/>
                    <a:pt x="3825" y="3927"/>
                  </a:cubicBezTo>
                  <a:cubicBezTo>
                    <a:pt x="3876" y="3774"/>
                    <a:pt x="3978" y="3672"/>
                    <a:pt x="4029" y="3519"/>
                  </a:cubicBezTo>
                  <a:lnTo>
                    <a:pt x="4182" y="3315"/>
                  </a:lnTo>
                  <a:cubicBezTo>
                    <a:pt x="4386" y="3060"/>
                    <a:pt x="4539" y="2703"/>
                    <a:pt x="4539" y="2346"/>
                  </a:cubicBezTo>
                  <a:cubicBezTo>
                    <a:pt x="4590" y="2040"/>
                    <a:pt x="4488" y="1734"/>
                    <a:pt x="4335" y="1479"/>
                  </a:cubicBezTo>
                  <a:cubicBezTo>
                    <a:pt x="4284" y="1326"/>
                    <a:pt x="4233" y="1224"/>
                    <a:pt x="4131" y="1122"/>
                  </a:cubicBezTo>
                  <a:cubicBezTo>
                    <a:pt x="4080" y="1071"/>
                    <a:pt x="4080" y="969"/>
                    <a:pt x="4029" y="867"/>
                  </a:cubicBezTo>
                  <a:cubicBezTo>
                    <a:pt x="3927" y="663"/>
                    <a:pt x="3774" y="510"/>
                    <a:pt x="3621" y="408"/>
                  </a:cubicBezTo>
                  <a:cubicBezTo>
                    <a:pt x="3430" y="293"/>
                    <a:pt x="3210" y="236"/>
                    <a:pt x="3005" y="236"/>
                  </a:cubicBezTo>
                  <a:cubicBezTo>
                    <a:pt x="2936" y="236"/>
                    <a:pt x="2869" y="242"/>
                    <a:pt x="2805" y="255"/>
                  </a:cubicBezTo>
                  <a:lnTo>
                    <a:pt x="2754" y="255"/>
                  </a:lnTo>
                  <a:lnTo>
                    <a:pt x="2601" y="204"/>
                  </a:lnTo>
                  <a:cubicBezTo>
                    <a:pt x="2397" y="102"/>
                    <a:pt x="2193" y="51"/>
                    <a:pt x="1989" y="51"/>
                  </a:cubicBezTo>
                  <a:cubicBezTo>
                    <a:pt x="1964" y="26"/>
                    <a:pt x="1926" y="13"/>
                    <a:pt x="1881" y="13"/>
                  </a:cubicBezTo>
                  <a:cubicBezTo>
                    <a:pt x="1836" y="13"/>
                    <a:pt x="1785" y="26"/>
                    <a:pt x="1734" y="51"/>
                  </a:cubicBezTo>
                  <a:lnTo>
                    <a:pt x="1428" y="51"/>
                  </a:lnTo>
                  <a:lnTo>
                    <a:pt x="14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39" name="Google Shape;1739;p33"/>
            <p:cNvSpPr/>
            <p:nvPr/>
          </p:nvSpPr>
          <p:spPr>
            <a:xfrm>
              <a:off x="2058533" y="2871771"/>
              <a:ext cx="114363" cy="85707"/>
            </a:xfrm>
            <a:custGeom>
              <a:avLst/>
              <a:gdLst/>
              <a:ahLst/>
              <a:cxnLst/>
              <a:rect l="l" t="t" r="r" b="b"/>
              <a:pathLst>
                <a:path w="9195" h="6891" extrusionOk="0">
                  <a:moveTo>
                    <a:pt x="7104" y="0"/>
                  </a:moveTo>
                  <a:cubicBezTo>
                    <a:pt x="6645" y="51"/>
                    <a:pt x="6186" y="102"/>
                    <a:pt x="5727" y="255"/>
                  </a:cubicBezTo>
                  <a:cubicBezTo>
                    <a:pt x="4911" y="510"/>
                    <a:pt x="4146" y="918"/>
                    <a:pt x="3483" y="1479"/>
                  </a:cubicBezTo>
                  <a:cubicBezTo>
                    <a:pt x="3126" y="1734"/>
                    <a:pt x="2820" y="2040"/>
                    <a:pt x="2514" y="2295"/>
                  </a:cubicBezTo>
                  <a:cubicBezTo>
                    <a:pt x="2157" y="2652"/>
                    <a:pt x="1851" y="3009"/>
                    <a:pt x="1545" y="3417"/>
                  </a:cubicBezTo>
                  <a:cubicBezTo>
                    <a:pt x="1290" y="3774"/>
                    <a:pt x="1035" y="4182"/>
                    <a:pt x="831" y="4590"/>
                  </a:cubicBezTo>
                  <a:cubicBezTo>
                    <a:pt x="627" y="4947"/>
                    <a:pt x="474" y="5304"/>
                    <a:pt x="321" y="5661"/>
                  </a:cubicBezTo>
                  <a:cubicBezTo>
                    <a:pt x="1" y="6367"/>
                    <a:pt x="588" y="6891"/>
                    <a:pt x="1169" y="6891"/>
                  </a:cubicBezTo>
                  <a:cubicBezTo>
                    <a:pt x="1512" y="6891"/>
                    <a:pt x="1853" y="6708"/>
                    <a:pt x="2004" y="6273"/>
                  </a:cubicBezTo>
                  <a:cubicBezTo>
                    <a:pt x="2106" y="5967"/>
                    <a:pt x="2259" y="5661"/>
                    <a:pt x="2412" y="5355"/>
                  </a:cubicBezTo>
                  <a:cubicBezTo>
                    <a:pt x="2769" y="4743"/>
                    <a:pt x="3177" y="4182"/>
                    <a:pt x="3687" y="3621"/>
                  </a:cubicBezTo>
                  <a:cubicBezTo>
                    <a:pt x="4095" y="3162"/>
                    <a:pt x="4605" y="2754"/>
                    <a:pt x="5115" y="2448"/>
                  </a:cubicBezTo>
                  <a:cubicBezTo>
                    <a:pt x="5523" y="2193"/>
                    <a:pt x="5931" y="2040"/>
                    <a:pt x="6339" y="1887"/>
                  </a:cubicBezTo>
                  <a:cubicBezTo>
                    <a:pt x="6696" y="1785"/>
                    <a:pt x="7002" y="1734"/>
                    <a:pt x="7308" y="1734"/>
                  </a:cubicBezTo>
                  <a:cubicBezTo>
                    <a:pt x="7614" y="1734"/>
                    <a:pt x="7920" y="1785"/>
                    <a:pt x="8175" y="1836"/>
                  </a:cubicBezTo>
                  <a:cubicBezTo>
                    <a:pt x="8430" y="1836"/>
                    <a:pt x="8634" y="1785"/>
                    <a:pt x="8838" y="1632"/>
                  </a:cubicBezTo>
                  <a:cubicBezTo>
                    <a:pt x="9042" y="1479"/>
                    <a:pt x="9144" y="1275"/>
                    <a:pt x="9144" y="1071"/>
                  </a:cubicBezTo>
                  <a:cubicBezTo>
                    <a:pt x="9195" y="816"/>
                    <a:pt x="9093" y="612"/>
                    <a:pt x="8991" y="408"/>
                  </a:cubicBezTo>
                  <a:lnTo>
                    <a:pt x="8838" y="255"/>
                  </a:lnTo>
                  <a:cubicBezTo>
                    <a:pt x="8685" y="153"/>
                    <a:pt x="8532" y="102"/>
                    <a:pt x="8379" y="102"/>
                  </a:cubicBezTo>
                  <a:cubicBezTo>
                    <a:pt x="8073" y="0"/>
                    <a:pt x="7716" y="0"/>
                    <a:pt x="7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0" name="Google Shape;1740;p33"/>
            <p:cNvSpPr/>
            <p:nvPr/>
          </p:nvSpPr>
          <p:spPr>
            <a:xfrm>
              <a:off x="2575025" y="2840055"/>
              <a:ext cx="75732" cy="32238"/>
            </a:xfrm>
            <a:custGeom>
              <a:avLst/>
              <a:gdLst/>
              <a:ahLst/>
              <a:cxnLst/>
              <a:rect l="l" t="t" r="r" b="b"/>
              <a:pathLst>
                <a:path w="6089" h="2592" extrusionOk="0">
                  <a:moveTo>
                    <a:pt x="1734" y="1"/>
                  </a:moveTo>
                  <a:lnTo>
                    <a:pt x="1785" y="52"/>
                  </a:lnTo>
                  <a:cubicBezTo>
                    <a:pt x="1377" y="103"/>
                    <a:pt x="970" y="204"/>
                    <a:pt x="562" y="357"/>
                  </a:cubicBezTo>
                  <a:cubicBezTo>
                    <a:pt x="358" y="408"/>
                    <a:pt x="154" y="612"/>
                    <a:pt x="103" y="816"/>
                  </a:cubicBezTo>
                  <a:cubicBezTo>
                    <a:pt x="1" y="1020"/>
                    <a:pt x="1" y="1275"/>
                    <a:pt x="103" y="1479"/>
                  </a:cubicBezTo>
                  <a:cubicBezTo>
                    <a:pt x="154" y="1683"/>
                    <a:pt x="358" y="1887"/>
                    <a:pt x="562" y="1938"/>
                  </a:cubicBezTo>
                  <a:cubicBezTo>
                    <a:pt x="664" y="1989"/>
                    <a:pt x="778" y="2015"/>
                    <a:pt x="893" y="2015"/>
                  </a:cubicBezTo>
                  <a:cubicBezTo>
                    <a:pt x="1008" y="2015"/>
                    <a:pt x="1123" y="1989"/>
                    <a:pt x="1224" y="1938"/>
                  </a:cubicBezTo>
                  <a:lnTo>
                    <a:pt x="1428" y="1887"/>
                  </a:lnTo>
                  <a:cubicBezTo>
                    <a:pt x="1683" y="1836"/>
                    <a:pt x="1989" y="1785"/>
                    <a:pt x="2244" y="1785"/>
                  </a:cubicBezTo>
                  <a:cubicBezTo>
                    <a:pt x="2550" y="1785"/>
                    <a:pt x="2805" y="1785"/>
                    <a:pt x="3111" y="1836"/>
                  </a:cubicBezTo>
                  <a:cubicBezTo>
                    <a:pt x="3366" y="1938"/>
                    <a:pt x="3621" y="2040"/>
                    <a:pt x="3876" y="2142"/>
                  </a:cubicBezTo>
                  <a:cubicBezTo>
                    <a:pt x="4029" y="2244"/>
                    <a:pt x="4131" y="2295"/>
                    <a:pt x="4284" y="2397"/>
                  </a:cubicBezTo>
                  <a:cubicBezTo>
                    <a:pt x="4460" y="2534"/>
                    <a:pt x="4641" y="2592"/>
                    <a:pt x="4812" y="2592"/>
                  </a:cubicBezTo>
                  <a:cubicBezTo>
                    <a:pt x="5537" y="2592"/>
                    <a:pt x="6088" y="1547"/>
                    <a:pt x="5304" y="969"/>
                  </a:cubicBezTo>
                  <a:cubicBezTo>
                    <a:pt x="4947" y="714"/>
                    <a:pt x="4590" y="510"/>
                    <a:pt x="4182" y="357"/>
                  </a:cubicBezTo>
                  <a:cubicBezTo>
                    <a:pt x="3825" y="204"/>
                    <a:pt x="3417" y="103"/>
                    <a:pt x="3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1" name="Google Shape;1741;p33"/>
            <p:cNvSpPr/>
            <p:nvPr/>
          </p:nvSpPr>
          <p:spPr>
            <a:xfrm>
              <a:off x="2448312" y="3035411"/>
              <a:ext cx="109599" cy="95483"/>
            </a:xfrm>
            <a:custGeom>
              <a:avLst/>
              <a:gdLst/>
              <a:ahLst/>
              <a:cxnLst/>
              <a:rect l="l" t="t" r="r" b="b"/>
              <a:pathLst>
                <a:path w="8812" h="7677" extrusionOk="0">
                  <a:moveTo>
                    <a:pt x="4885" y="1"/>
                  </a:moveTo>
                  <a:cubicBezTo>
                    <a:pt x="4375" y="1"/>
                    <a:pt x="3916" y="103"/>
                    <a:pt x="3406" y="205"/>
                  </a:cubicBezTo>
                  <a:lnTo>
                    <a:pt x="3406" y="256"/>
                  </a:lnTo>
                  <a:cubicBezTo>
                    <a:pt x="2233" y="511"/>
                    <a:pt x="1213" y="1225"/>
                    <a:pt x="499" y="2143"/>
                  </a:cubicBezTo>
                  <a:cubicBezTo>
                    <a:pt x="0" y="2855"/>
                    <a:pt x="621" y="3567"/>
                    <a:pt x="1249" y="3567"/>
                  </a:cubicBezTo>
                  <a:cubicBezTo>
                    <a:pt x="1521" y="3567"/>
                    <a:pt x="1793" y="3435"/>
                    <a:pt x="1978" y="3112"/>
                  </a:cubicBezTo>
                  <a:lnTo>
                    <a:pt x="2131" y="2959"/>
                  </a:lnTo>
                  <a:cubicBezTo>
                    <a:pt x="2335" y="2755"/>
                    <a:pt x="2539" y="2551"/>
                    <a:pt x="2743" y="2398"/>
                  </a:cubicBezTo>
                  <a:cubicBezTo>
                    <a:pt x="3049" y="2245"/>
                    <a:pt x="3355" y="2092"/>
                    <a:pt x="3661" y="1990"/>
                  </a:cubicBezTo>
                  <a:cubicBezTo>
                    <a:pt x="3967" y="1888"/>
                    <a:pt x="4273" y="1786"/>
                    <a:pt x="4630" y="1786"/>
                  </a:cubicBezTo>
                  <a:cubicBezTo>
                    <a:pt x="4704" y="1771"/>
                    <a:pt x="4779" y="1765"/>
                    <a:pt x="4854" y="1765"/>
                  </a:cubicBezTo>
                  <a:cubicBezTo>
                    <a:pt x="5034" y="1765"/>
                    <a:pt x="5214" y="1801"/>
                    <a:pt x="5395" y="1837"/>
                  </a:cubicBezTo>
                  <a:cubicBezTo>
                    <a:pt x="5599" y="1837"/>
                    <a:pt x="5803" y="1939"/>
                    <a:pt x="5956" y="1990"/>
                  </a:cubicBezTo>
                  <a:cubicBezTo>
                    <a:pt x="6160" y="2092"/>
                    <a:pt x="6313" y="2245"/>
                    <a:pt x="6517" y="2347"/>
                  </a:cubicBezTo>
                  <a:cubicBezTo>
                    <a:pt x="6568" y="2449"/>
                    <a:pt x="6670" y="2551"/>
                    <a:pt x="6772" y="2653"/>
                  </a:cubicBezTo>
                  <a:cubicBezTo>
                    <a:pt x="6772" y="2704"/>
                    <a:pt x="6823" y="2806"/>
                    <a:pt x="6874" y="2857"/>
                  </a:cubicBezTo>
                  <a:cubicBezTo>
                    <a:pt x="6874" y="2959"/>
                    <a:pt x="6925" y="3061"/>
                    <a:pt x="6925" y="3112"/>
                  </a:cubicBezTo>
                  <a:cubicBezTo>
                    <a:pt x="6925" y="3265"/>
                    <a:pt x="6925" y="3367"/>
                    <a:pt x="6925" y="3520"/>
                  </a:cubicBezTo>
                  <a:cubicBezTo>
                    <a:pt x="6874" y="3724"/>
                    <a:pt x="6772" y="3979"/>
                    <a:pt x="6670" y="4183"/>
                  </a:cubicBezTo>
                  <a:cubicBezTo>
                    <a:pt x="6466" y="4642"/>
                    <a:pt x="6160" y="5050"/>
                    <a:pt x="5854" y="5407"/>
                  </a:cubicBezTo>
                  <a:cubicBezTo>
                    <a:pt x="5599" y="5662"/>
                    <a:pt x="5395" y="5917"/>
                    <a:pt x="5140" y="6121"/>
                  </a:cubicBezTo>
                  <a:cubicBezTo>
                    <a:pt x="4416" y="6724"/>
                    <a:pt x="4993" y="7676"/>
                    <a:pt x="5694" y="7676"/>
                  </a:cubicBezTo>
                  <a:cubicBezTo>
                    <a:pt x="5882" y="7676"/>
                    <a:pt x="6079" y="7608"/>
                    <a:pt x="6262" y="7447"/>
                  </a:cubicBezTo>
                  <a:cubicBezTo>
                    <a:pt x="6619" y="7141"/>
                    <a:pt x="6976" y="6784"/>
                    <a:pt x="7282" y="6427"/>
                  </a:cubicBezTo>
                  <a:cubicBezTo>
                    <a:pt x="7537" y="6121"/>
                    <a:pt x="7792" y="5764"/>
                    <a:pt x="8047" y="5407"/>
                  </a:cubicBezTo>
                  <a:cubicBezTo>
                    <a:pt x="8557" y="4591"/>
                    <a:pt x="8812" y="3622"/>
                    <a:pt x="8659" y="2653"/>
                  </a:cubicBezTo>
                  <a:cubicBezTo>
                    <a:pt x="8608" y="2398"/>
                    <a:pt x="8557" y="2194"/>
                    <a:pt x="8455" y="1990"/>
                  </a:cubicBezTo>
                  <a:cubicBezTo>
                    <a:pt x="8302" y="1735"/>
                    <a:pt x="8149" y="1531"/>
                    <a:pt x="7996" y="1327"/>
                  </a:cubicBezTo>
                  <a:cubicBezTo>
                    <a:pt x="7792" y="1123"/>
                    <a:pt x="7588" y="919"/>
                    <a:pt x="7384" y="766"/>
                  </a:cubicBezTo>
                  <a:cubicBezTo>
                    <a:pt x="7078" y="613"/>
                    <a:pt x="6823" y="460"/>
                    <a:pt x="6517" y="307"/>
                  </a:cubicBezTo>
                  <a:cubicBezTo>
                    <a:pt x="6313" y="256"/>
                    <a:pt x="6109" y="154"/>
                    <a:pt x="5905" y="154"/>
                  </a:cubicBezTo>
                  <a:cubicBezTo>
                    <a:pt x="5599" y="52"/>
                    <a:pt x="5293" y="52"/>
                    <a:pt x="4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2" name="Google Shape;1742;p33"/>
            <p:cNvSpPr/>
            <p:nvPr/>
          </p:nvSpPr>
          <p:spPr>
            <a:xfrm>
              <a:off x="2354931" y="3189549"/>
              <a:ext cx="212159" cy="53456"/>
            </a:xfrm>
            <a:custGeom>
              <a:avLst/>
              <a:gdLst/>
              <a:ahLst/>
              <a:cxnLst/>
              <a:rect l="l" t="t" r="r" b="b"/>
              <a:pathLst>
                <a:path w="17058" h="4298" extrusionOk="0">
                  <a:moveTo>
                    <a:pt x="714" y="0"/>
                  </a:moveTo>
                  <a:cubicBezTo>
                    <a:pt x="561" y="0"/>
                    <a:pt x="357" y="51"/>
                    <a:pt x="255" y="204"/>
                  </a:cubicBezTo>
                  <a:cubicBezTo>
                    <a:pt x="0" y="459"/>
                    <a:pt x="0" y="867"/>
                    <a:pt x="255" y="1122"/>
                  </a:cubicBezTo>
                  <a:cubicBezTo>
                    <a:pt x="1020" y="1836"/>
                    <a:pt x="1887" y="2397"/>
                    <a:pt x="2805" y="2856"/>
                  </a:cubicBezTo>
                  <a:cubicBezTo>
                    <a:pt x="3723" y="3315"/>
                    <a:pt x="4692" y="3621"/>
                    <a:pt x="5712" y="3876"/>
                  </a:cubicBezTo>
                  <a:cubicBezTo>
                    <a:pt x="6681" y="4131"/>
                    <a:pt x="7752" y="4284"/>
                    <a:pt x="8772" y="4284"/>
                  </a:cubicBezTo>
                  <a:cubicBezTo>
                    <a:pt x="8962" y="4293"/>
                    <a:pt x="9150" y="4297"/>
                    <a:pt x="9337" y="4297"/>
                  </a:cubicBezTo>
                  <a:cubicBezTo>
                    <a:pt x="10206" y="4297"/>
                    <a:pt x="11053" y="4206"/>
                    <a:pt x="11934" y="4080"/>
                  </a:cubicBezTo>
                  <a:cubicBezTo>
                    <a:pt x="13464" y="3825"/>
                    <a:pt x="14994" y="3264"/>
                    <a:pt x="16371" y="2499"/>
                  </a:cubicBezTo>
                  <a:cubicBezTo>
                    <a:pt x="17057" y="2113"/>
                    <a:pt x="16661" y="1222"/>
                    <a:pt x="16062" y="1222"/>
                  </a:cubicBezTo>
                  <a:cubicBezTo>
                    <a:pt x="15949" y="1222"/>
                    <a:pt x="15829" y="1253"/>
                    <a:pt x="15708" y="1326"/>
                  </a:cubicBezTo>
                  <a:cubicBezTo>
                    <a:pt x="15300" y="1581"/>
                    <a:pt x="14943" y="1734"/>
                    <a:pt x="14535" y="1938"/>
                  </a:cubicBezTo>
                  <a:cubicBezTo>
                    <a:pt x="13413" y="2346"/>
                    <a:pt x="12291" y="2652"/>
                    <a:pt x="11169" y="2805"/>
                  </a:cubicBezTo>
                  <a:cubicBezTo>
                    <a:pt x="10531" y="2907"/>
                    <a:pt x="9894" y="2958"/>
                    <a:pt x="9256" y="2958"/>
                  </a:cubicBezTo>
                  <a:cubicBezTo>
                    <a:pt x="8619" y="2958"/>
                    <a:pt x="7981" y="2907"/>
                    <a:pt x="7344" y="2805"/>
                  </a:cubicBezTo>
                  <a:cubicBezTo>
                    <a:pt x="6171" y="2652"/>
                    <a:pt x="5100" y="2397"/>
                    <a:pt x="4029" y="1938"/>
                  </a:cubicBezTo>
                  <a:cubicBezTo>
                    <a:pt x="3213" y="1581"/>
                    <a:pt x="2397" y="1122"/>
                    <a:pt x="1683" y="561"/>
                  </a:cubicBezTo>
                  <a:cubicBezTo>
                    <a:pt x="1530" y="459"/>
                    <a:pt x="1377" y="306"/>
                    <a:pt x="1173" y="204"/>
                  </a:cubicBezTo>
                  <a:cubicBezTo>
                    <a:pt x="1071" y="51"/>
                    <a:pt x="918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3" name="Google Shape;1743;p33"/>
            <p:cNvSpPr/>
            <p:nvPr/>
          </p:nvSpPr>
          <p:spPr>
            <a:xfrm>
              <a:off x="2609278" y="2767743"/>
              <a:ext cx="192831" cy="240653"/>
            </a:xfrm>
            <a:custGeom>
              <a:avLst/>
              <a:gdLst/>
              <a:ahLst/>
              <a:cxnLst/>
              <a:rect l="l" t="t" r="r" b="b"/>
              <a:pathLst>
                <a:path w="15504" h="19349" extrusionOk="0">
                  <a:moveTo>
                    <a:pt x="14790" y="1"/>
                  </a:moveTo>
                  <a:lnTo>
                    <a:pt x="14688" y="52"/>
                  </a:lnTo>
                  <a:lnTo>
                    <a:pt x="14535" y="52"/>
                  </a:lnTo>
                  <a:cubicBezTo>
                    <a:pt x="14433" y="103"/>
                    <a:pt x="14331" y="205"/>
                    <a:pt x="14280" y="307"/>
                  </a:cubicBezTo>
                  <a:cubicBezTo>
                    <a:pt x="10710" y="3979"/>
                    <a:pt x="7395" y="7905"/>
                    <a:pt x="4335" y="12036"/>
                  </a:cubicBezTo>
                  <a:cubicBezTo>
                    <a:pt x="2856" y="14025"/>
                    <a:pt x="1428" y="16116"/>
                    <a:pt x="153" y="18258"/>
                  </a:cubicBezTo>
                  <a:lnTo>
                    <a:pt x="51" y="18411"/>
                  </a:lnTo>
                  <a:cubicBezTo>
                    <a:pt x="0" y="18513"/>
                    <a:pt x="0" y="18615"/>
                    <a:pt x="0" y="18768"/>
                  </a:cubicBezTo>
                  <a:cubicBezTo>
                    <a:pt x="0" y="18921"/>
                    <a:pt x="102" y="19074"/>
                    <a:pt x="255" y="19227"/>
                  </a:cubicBezTo>
                  <a:cubicBezTo>
                    <a:pt x="330" y="19302"/>
                    <a:pt x="459" y="19349"/>
                    <a:pt x="603" y="19349"/>
                  </a:cubicBezTo>
                  <a:cubicBezTo>
                    <a:pt x="656" y="19349"/>
                    <a:pt x="711" y="19343"/>
                    <a:pt x="765" y="19329"/>
                  </a:cubicBezTo>
                  <a:cubicBezTo>
                    <a:pt x="918" y="19329"/>
                    <a:pt x="1071" y="19227"/>
                    <a:pt x="1173" y="19074"/>
                  </a:cubicBezTo>
                  <a:cubicBezTo>
                    <a:pt x="3927" y="14739"/>
                    <a:pt x="6936" y="10557"/>
                    <a:pt x="10251" y="6681"/>
                  </a:cubicBezTo>
                  <a:cubicBezTo>
                    <a:pt x="11883" y="4744"/>
                    <a:pt x="13566" y="2908"/>
                    <a:pt x="15300" y="1123"/>
                  </a:cubicBezTo>
                  <a:cubicBezTo>
                    <a:pt x="15453" y="970"/>
                    <a:pt x="15504" y="766"/>
                    <a:pt x="15453" y="613"/>
                  </a:cubicBezTo>
                  <a:cubicBezTo>
                    <a:pt x="15453" y="460"/>
                    <a:pt x="15351" y="256"/>
                    <a:pt x="15198" y="154"/>
                  </a:cubicBezTo>
                  <a:cubicBezTo>
                    <a:pt x="15096" y="52"/>
                    <a:pt x="14943" y="1"/>
                    <a:pt x="147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4" name="Google Shape;1744;p33"/>
            <p:cNvSpPr/>
            <p:nvPr/>
          </p:nvSpPr>
          <p:spPr>
            <a:xfrm>
              <a:off x="2680321" y="2887629"/>
              <a:ext cx="111639" cy="140183"/>
            </a:xfrm>
            <a:custGeom>
              <a:avLst/>
              <a:gdLst/>
              <a:ahLst/>
              <a:cxnLst/>
              <a:rect l="l" t="t" r="r" b="b"/>
              <a:pathLst>
                <a:path w="8976" h="11271" extrusionOk="0">
                  <a:moveTo>
                    <a:pt x="8211" y="0"/>
                  </a:moveTo>
                  <a:cubicBezTo>
                    <a:pt x="8007" y="0"/>
                    <a:pt x="7803" y="102"/>
                    <a:pt x="7701" y="255"/>
                  </a:cubicBezTo>
                  <a:cubicBezTo>
                    <a:pt x="5100" y="3468"/>
                    <a:pt x="2448" y="6681"/>
                    <a:pt x="204" y="10149"/>
                  </a:cubicBezTo>
                  <a:cubicBezTo>
                    <a:pt x="51" y="10302"/>
                    <a:pt x="0" y="10506"/>
                    <a:pt x="51" y="10659"/>
                  </a:cubicBezTo>
                  <a:cubicBezTo>
                    <a:pt x="51" y="10863"/>
                    <a:pt x="153" y="11016"/>
                    <a:pt x="306" y="11118"/>
                  </a:cubicBezTo>
                  <a:cubicBezTo>
                    <a:pt x="459" y="11220"/>
                    <a:pt x="612" y="11271"/>
                    <a:pt x="816" y="11271"/>
                  </a:cubicBezTo>
                  <a:cubicBezTo>
                    <a:pt x="969" y="11220"/>
                    <a:pt x="1122" y="11118"/>
                    <a:pt x="1224" y="11016"/>
                  </a:cubicBezTo>
                  <a:cubicBezTo>
                    <a:pt x="3519" y="7548"/>
                    <a:pt x="6171" y="4335"/>
                    <a:pt x="8772" y="1071"/>
                  </a:cubicBezTo>
                  <a:cubicBezTo>
                    <a:pt x="8976" y="765"/>
                    <a:pt x="8925" y="357"/>
                    <a:pt x="8619" y="102"/>
                  </a:cubicBezTo>
                  <a:cubicBezTo>
                    <a:pt x="8517" y="51"/>
                    <a:pt x="8364" y="0"/>
                    <a:pt x="82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5" name="Google Shape;1745;p33"/>
            <p:cNvSpPr/>
            <p:nvPr/>
          </p:nvSpPr>
          <p:spPr>
            <a:xfrm>
              <a:off x="2088532" y="2827369"/>
              <a:ext cx="209323" cy="267518"/>
            </a:xfrm>
            <a:custGeom>
              <a:avLst/>
              <a:gdLst/>
              <a:ahLst/>
              <a:cxnLst/>
              <a:rect l="l" t="t" r="r" b="b"/>
              <a:pathLst>
                <a:path w="16830" h="21509" extrusionOk="0">
                  <a:moveTo>
                    <a:pt x="15861" y="1"/>
                  </a:moveTo>
                  <a:cubicBezTo>
                    <a:pt x="15657" y="1"/>
                    <a:pt x="15504" y="103"/>
                    <a:pt x="15402" y="256"/>
                  </a:cubicBezTo>
                  <a:cubicBezTo>
                    <a:pt x="13668" y="2346"/>
                    <a:pt x="11883" y="4488"/>
                    <a:pt x="10200" y="6630"/>
                  </a:cubicBezTo>
                  <a:lnTo>
                    <a:pt x="7650" y="9843"/>
                  </a:lnTo>
                  <a:cubicBezTo>
                    <a:pt x="7191" y="10353"/>
                    <a:pt x="6783" y="10914"/>
                    <a:pt x="6375" y="11424"/>
                  </a:cubicBezTo>
                  <a:cubicBezTo>
                    <a:pt x="5916" y="11985"/>
                    <a:pt x="5610" y="12393"/>
                    <a:pt x="5202" y="12903"/>
                  </a:cubicBezTo>
                  <a:cubicBezTo>
                    <a:pt x="4233" y="14076"/>
                    <a:pt x="3162" y="15249"/>
                    <a:pt x="2244" y="16473"/>
                  </a:cubicBezTo>
                  <a:cubicBezTo>
                    <a:pt x="1785" y="17136"/>
                    <a:pt x="1326" y="17799"/>
                    <a:pt x="918" y="18513"/>
                  </a:cubicBezTo>
                  <a:cubicBezTo>
                    <a:pt x="561" y="19176"/>
                    <a:pt x="255" y="19839"/>
                    <a:pt x="51" y="20553"/>
                  </a:cubicBezTo>
                  <a:cubicBezTo>
                    <a:pt x="51" y="20604"/>
                    <a:pt x="51" y="20706"/>
                    <a:pt x="0" y="20757"/>
                  </a:cubicBezTo>
                  <a:cubicBezTo>
                    <a:pt x="0" y="20859"/>
                    <a:pt x="0" y="20961"/>
                    <a:pt x="51" y="21114"/>
                  </a:cubicBezTo>
                  <a:cubicBezTo>
                    <a:pt x="153" y="21267"/>
                    <a:pt x="255" y="21369"/>
                    <a:pt x="408" y="21471"/>
                  </a:cubicBezTo>
                  <a:cubicBezTo>
                    <a:pt x="510" y="21496"/>
                    <a:pt x="599" y="21509"/>
                    <a:pt x="682" y="21509"/>
                  </a:cubicBezTo>
                  <a:cubicBezTo>
                    <a:pt x="765" y="21509"/>
                    <a:pt x="842" y="21496"/>
                    <a:pt x="918" y="21471"/>
                  </a:cubicBezTo>
                  <a:cubicBezTo>
                    <a:pt x="1122" y="21369"/>
                    <a:pt x="1224" y="21267"/>
                    <a:pt x="1326" y="21114"/>
                  </a:cubicBezTo>
                  <a:cubicBezTo>
                    <a:pt x="1530" y="20298"/>
                    <a:pt x="1887" y="19584"/>
                    <a:pt x="2295" y="18870"/>
                  </a:cubicBezTo>
                  <a:cubicBezTo>
                    <a:pt x="3468" y="16932"/>
                    <a:pt x="4998" y="15249"/>
                    <a:pt x="6426" y="13515"/>
                  </a:cubicBezTo>
                  <a:cubicBezTo>
                    <a:pt x="6834" y="13005"/>
                    <a:pt x="7242" y="12495"/>
                    <a:pt x="7599" y="11985"/>
                  </a:cubicBezTo>
                  <a:cubicBezTo>
                    <a:pt x="8007" y="11526"/>
                    <a:pt x="8466" y="10914"/>
                    <a:pt x="8874" y="10404"/>
                  </a:cubicBezTo>
                  <a:cubicBezTo>
                    <a:pt x="9741" y="9333"/>
                    <a:pt x="10608" y="8262"/>
                    <a:pt x="11424" y="7191"/>
                  </a:cubicBezTo>
                  <a:cubicBezTo>
                    <a:pt x="13107" y="5151"/>
                    <a:pt x="14790" y="3111"/>
                    <a:pt x="16473" y="1072"/>
                  </a:cubicBezTo>
                  <a:cubicBezTo>
                    <a:pt x="16830" y="664"/>
                    <a:pt x="16473" y="1"/>
                    <a:pt x="15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6" name="Google Shape;1746;p33"/>
            <p:cNvSpPr/>
            <p:nvPr/>
          </p:nvSpPr>
          <p:spPr>
            <a:xfrm>
              <a:off x="2165906" y="2971992"/>
              <a:ext cx="120532" cy="155407"/>
            </a:xfrm>
            <a:custGeom>
              <a:avLst/>
              <a:gdLst/>
              <a:ahLst/>
              <a:cxnLst/>
              <a:rect l="l" t="t" r="r" b="b"/>
              <a:pathLst>
                <a:path w="9691" h="12495" extrusionOk="0">
                  <a:moveTo>
                    <a:pt x="8926" y="0"/>
                  </a:moveTo>
                  <a:cubicBezTo>
                    <a:pt x="8722" y="0"/>
                    <a:pt x="8518" y="102"/>
                    <a:pt x="8416" y="306"/>
                  </a:cubicBezTo>
                  <a:cubicBezTo>
                    <a:pt x="5560" y="3927"/>
                    <a:pt x="2704" y="7548"/>
                    <a:pt x="154" y="11424"/>
                  </a:cubicBezTo>
                  <a:cubicBezTo>
                    <a:pt x="52" y="11526"/>
                    <a:pt x="1" y="11730"/>
                    <a:pt x="1" y="11883"/>
                  </a:cubicBezTo>
                  <a:cubicBezTo>
                    <a:pt x="1" y="12087"/>
                    <a:pt x="103" y="12240"/>
                    <a:pt x="256" y="12342"/>
                  </a:cubicBezTo>
                  <a:cubicBezTo>
                    <a:pt x="409" y="12444"/>
                    <a:pt x="562" y="12495"/>
                    <a:pt x="766" y="12495"/>
                  </a:cubicBezTo>
                  <a:cubicBezTo>
                    <a:pt x="919" y="12444"/>
                    <a:pt x="1072" y="12342"/>
                    <a:pt x="1225" y="12240"/>
                  </a:cubicBezTo>
                  <a:cubicBezTo>
                    <a:pt x="3775" y="8364"/>
                    <a:pt x="6580" y="4743"/>
                    <a:pt x="9436" y="1122"/>
                  </a:cubicBezTo>
                  <a:cubicBezTo>
                    <a:pt x="9691" y="816"/>
                    <a:pt x="9640" y="408"/>
                    <a:pt x="9334" y="153"/>
                  </a:cubicBezTo>
                  <a:cubicBezTo>
                    <a:pt x="9232" y="51"/>
                    <a:pt x="9079" y="0"/>
                    <a:pt x="89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7" name="Google Shape;1747;p33"/>
            <p:cNvSpPr/>
            <p:nvPr/>
          </p:nvSpPr>
          <p:spPr>
            <a:xfrm>
              <a:off x="2305455" y="3655744"/>
              <a:ext cx="315253" cy="177620"/>
            </a:xfrm>
            <a:custGeom>
              <a:avLst/>
              <a:gdLst/>
              <a:ahLst/>
              <a:cxnLst/>
              <a:rect l="l" t="t" r="r" b="b"/>
              <a:pathLst>
                <a:path w="25347" h="14281" extrusionOk="0">
                  <a:moveTo>
                    <a:pt x="24479" y="1"/>
                  </a:moveTo>
                  <a:lnTo>
                    <a:pt x="23969" y="103"/>
                  </a:lnTo>
                  <a:cubicBezTo>
                    <a:pt x="21012" y="1582"/>
                    <a:pt x="17952" y="2755"/>
                    <a:pt x="14739" y="3571"/>
                  </a:cubicBezTo>
                  <a:cubicBezTo>
                    <a:pt x="12954" y="4030"/>
                    <a:pt x="11169" y="4336"/>
                    <a:pt x="9333" y="4590"/>
                  </a:cubicBezTo>
                  <a:cubicBezTo>
                    <a:pt x="7752" y="4743"/>
                    <a:pt x="6171" y="4845"/>
                    <a:pt x="4590" y="4845"/>
                  </a:cubicBezTo>
                  <a:lnTo>
                    <a:pt x="3723" y="4845"/>
                  </a:lnTo>
                  <a:cubicBezTo>
                    <a:pt x="3213" y="4845"/>
                    <a:pt x="2652" y="4845"/>
                    <a:pt x="2091" y="4743"/>
                  </a:cubicBezTo>
                  <a:cubicBezTo>
                    <a:pt x="1530" y="4692"/>
                    <a:pt x="1071" y="4692"/>
                    <a:pt x="510" y="4641"/>
                  </a:cubicBezTo>
                  <a:lnTo>
                    <a:pt x="408" y="4539"/>
                  </a:lnTo>
                  <a:cubicBezTo>
                    <a:pt x="306" y="4590"/>
                    <a:pt x="204" y="4692"/>
                    <a:pt x="102" y="4794"/>
                  </a:cubicBezTo>
                  <a:cubicBezTo>
                    <a:pt x="1" y="4998"/>
                    <a:pt x="1" y="5253"/>
                    <a:pt x="102" y="5457"/>
                  </a:cubicBezTo>
                  <a:cubicBezTo>
                    <a:pt x="765" y="7038"/>
                    <a:pt x="1530" y="8568"/>
                    <a:pt x="2397" y="10047"/>
                  </a:cubicBezTo>
                  <a:cubicBezTo>
                    <a:pt x="2907" y="10863"/>
                    <a:pt x="3417" y="11628"/>
                    <a:pt x="4029" y="12393"/>
                  </a:cubicBezTo>
                  <a:cubicBezTo>
                    <a:pt x="4539" y="13056"/>
                    <a:pt x="5151" y="13668"/>
                    <a:pt x="5814" y="14178"/>
                  </a:cubicBezTo>
                  <a:cubicBezTo>
                    <a:pt x="5916" y="14229"/>
                    <a:pt x="6069" y="14280"/>
                    <a:pt x="6171" y="14280"/>
                  </a:cubicBezTo>
                  <a:lnTo>
                    <a:pt x="6324" y="14280"/>
                  </a:lnTo>
                  <a:cubicBezTo>
                    <a:pt x="6477" y="14229"/>
                    <a:pt x="6579" y="14178"/>
                    <a:pt x="6681" y="14076"/>
                  </a:cubicBezTo>
                  <a:cubicBezTo>
                    <a:pt x="8517" y="13872"/>
                    <a:pt x="10302" y="13413"/>
                    <a:pt x="11985" y="12699"/>
                  </a:cubicBezTo>
                  <a:cubicBezTo>
                    <a:pt x="13974" y="11883"/>
                    <a:pt x="15861" y="10863"/>
                    <a:pt x="17595" y="9639"/>
                  </a:cubicBezTo>
                  <a:cubicBezTo>
                    <a:pt x="19227" y="8517"/>
                    <a:pt x="20757" y="7140"/>
                    <a:pt x="22134" y="5661"/>
                  </a:cubicBezTo>
                  <a:cubicBezTo>
                    <a:pt x="22797" y="4947"/>
                    <a:pt x="23357" y="4132"/>
                    <a:pt x="23918" y="3367"/>
                  </a:cubicBezTo>
                  <a:cubicBezTo>
                    <a:pt x="24428" y="2551"/>
                    <a:pt x="24887" y="1735"/>
                    <a:pt x="25244" y="868"/>
                  </a:cubicBezTo>
                  <a:cubicBezTo>
                    <a:pt x="25346" y="664"/>
                    <a:pt x="25295" y="409"/>
                    <a:pt x="25142" y="205"/>
                  </a:cubicBezTo>
                  <a:cubicBezTo>
                    <a:pt x="25040" y="154"/>
                    <a:pt x="24938" y="52"/>
                    <a:pt x="24836" y="52"/>
                  </a:cubicBezTo>
                  <a:cubicBezTo>
                    <a:pt x="24785" y="1"/>
                    <a:pt x="24683" y="1"/>
                    <a:pt x="24632" y="1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8" name="Google Shape;1748;p33"/>
            <p:cNvSpPr/>
            <p:nvPr/>
          </p:nvSpPr>
          <p:spPr>
            <a:xfrm>
              <a:off x="1788515" y="3600558"/>
              <a:ext cx="674884" cy="891184"/>
            </a:xfrm>
            <a:custGeom>
              <a:avLst/>
              <a:gdLst/>
              <a:ahLst/>
              <a:cxnLst/>
              <a:rect l="l" t="t" r="r" b="b"/>
              <a:pathLst>
                <a:path w="54262" h="71653" extrusionOk="0">
                  <a:moveTo>
                    <a:pt x="3927" y="1"/>
                  </a:moveTo>
                  <a:cubicBezTo>
                    <a:pt x="3417" y="1"/>
                    <a:pt x="2907" y="1"/>
                    <a:pt x="2397" y="103"/>
                  </a:cubicBezTo>
                  <a:cubicBezTo>
                    <a:pt x="2193" y="154"/>
                    <a:pt x="1989" y="205"/>
                    <a:pt x="1785" y="256"/>
                  </a:cubicBezTo>
                  <a:cubicBezTo>
                    <a:pt x="1632" y="256"/>
                    <a:pt x="1479" y="307"/>
                    <a:pt x="1326" y="358"/>
                  </a:cubicBezTo>
                  <a:cubicBezTo>
                    <a:pt x="1173" y="409"/>
                    <a:pt x="1071" y="511"/>
                    <a:pt x="969" y="562"/>
                  </a:cubicBezTo>
                  <a:cubicBezTo>
                    <a:pt x="816" y="613"/>
                    <a:pt x="714" y="715"/>
                    <a:pt x="612" y="817"/>
                  </a:cubicBezTo>
                  <a:cubicBezTo>
                    <a:pt x="459" y="970"/>
                    <a:pt x="357" y="1174"/>
                    <a:pt x="255" y="1378"/>
                  </a:cubicBezTo>
                  <a:cubicBezTo>
                    <a:pt x="153" y="1633"/>
                    <a:pt x="102" y="1837"/>
                    <a:pt x="51" y="2092"/>
                  </a:cubicBezTo>
                  <a:cubicBezTo>
                    <a:pt x="0" y="2653"/>
                    <a:pt x="0" y="3214"/>
                    <a:pt x="153" y="3775"/>
                  </a:cubicBezTo>
                  <a:cubicBezTo>
                    <a:pt x="357" y="4897"/>
                    <a:pt x="663" y="5968"/>
                    <a:pt x="1071" y="7039"/>
                  </a:cubicBezTo>
                  <a:lnTo>
                    <a:pt x="1224" y="7498"/>
                  </a:lnTo>
                  <a:lnTo>
                    <a:pt x="1224" y="7549"/>
                  </a:lnTo>
                  <a:cubicBezTo>
                    <a:pt x="1377" y="8008"/>
                    <a:pt x="1530" y="8518"/>
                    <a:pt x="1632" y="8976"/>
                  </a:cubicBezTo>
                  <a:cubicBezTo>
                    <a:pt x="1632" y="9027"/>
                    <a:pt x="1632" y="9078"/>
                    <a:pt x="1632" y="9078"/>
                  </a:cubicBezTo>
                  <a:cubicBezTo>
                    <a:pt x="1632" y="9231"/>
                    <a:pt x="1734" y="9384"/>
                    <a:pt x="1734" y="9537"/>
                  </a:cubicBezTo>
                  <a:cubicBezTo>
                    <a:pt x="1734" y="9588"/>
                    <a:pt x="1734" y="9639"/>
                    <a:pt x="1734" y="9639"/>
                  </a:cubicBezTo>
                  <a:cubicBezTo>
                    <a:pt x="2397" y="12495"/>
                    <a:pt x="2856" y="15351"/>
                    <a:pt x="3111" y="18258"/>
                  </a:cubicBezTo>
                  <a:cubicBezTo>
                    <a:pt x="3264" y="19788"/>
                    <a:pt x="3366" y="21165"/>
                    <a:pt x="3366" y="22491"/>
                  </a:cubicBezTo>
                  <a:cubicBezTo>
                    <a:pt x="3366" y="23409"/>
                    <a:pt x="3366" y="24327"/>
                    <a:pt x="3315" y="25245"/>
                  </a:cubicBezTo>
                  <a:cubicBezTo>
                    <a:pt x="3315" y="25653"/>
                    <a:pt x="3315" y="26163"/>
                    <a:pt x="3315" y="26673"/>
                  </a:cubicBezTo>
                  <a:cubicBezTo>
                    <a:pt x="3315" y="27489"/>
                    <a:pt x="3315" y="28152"/>
                    <a:pt x="3315" y="28815"/>
                  </a:cubicBezTo>
                  <a:cubicBezTo>
                    <a:pt x="3315" y="29172"/>
                    <a:pt x="3366" y="29478"/>
                    <a:pt x="3417" y="29835"/>
                  </a:cubicBezTo>
                  <a:cubicBezTo>
                    <a:pt x="3417" y="30090"/>
                    <a:pt x="3519" y="30345"/>
                    <a:pt x="3519" y="30600"/>
                  </a:cubicBezTo>
                  <a:lnTo>
                    <a:pt x="3519" y="30651"/>
                  </a:lnTo>
                  <a:cubicBezTo>
                    <a:pt x="3519" y="30753"/>
                    <a:pt x="3570" y="30855"/>
                    <a:pt x="3570" y="30957"/>
                  </a:cubicBezTo>
                  <a:cubicBezTo>
                    <a:pt x="3825" y="32690"/>
                    <a:pt x="3978" y="33965"/>
                    <a:pt x="4131" y="35189"/>
                  </a:cubicBezTo>
                  <a:lnTo>
                    <a:pt x="4182" y="35801"/>
                  </a:lnTo>
                  <a:lnTo>
                    <a:pt x="4182" y="35699"/>
                  </a:lnTo>
                  <a:cubicBezTo>
                    <a:pt x="4233" y="36515"/>
                    <a:pt x="4284" y="37178"/>
                    <a:pt x="4335" y="37790"/>
                  </a:cubicBezTo>
                  <a:cubicBezTo>
                    <a:pt x="4386" y="38351"/>
                    <a:pt x="4386" y="38912"/>
                    <a:pt x="4386" y="39626"/>
                  </a:cubicBezTo>
                  <a:cubicBezTo>
                    <a:pt x="4386" y="40748"/>
                    <a:pt x="4386" y="41870"/>
                    <a:pt x="4335" y="42992"/>
                  </a:cubicBezTo>
                  <a:lnTo>
                    <a:pt x="4335" y="43043"/>
                  </a:lnTo>
                  <a:lnTo>
                    <a:pt x="4335" y="43502"/>
                  </a:lnTo>
                  <a:cubicBezTo>
                    <a:pt x="4233" y="46052"/>
                    <a:pt x="4335" y="48653"/>
                    <a:pt x="4590" y="51203"/>
                  </a:cubicBezTo>
                  <a:cubicBezTo>
                    <a:pt x="4692" y="51713"/>
                    <a:pt x="4743" y="52223"/>
                    <a:pt x="4896" y="52733"/>
                  </a:cubicBezTo>
                  <a:cubicBezTo>
                    <a:pt x="4794" y="52784"/>
                    <a:pt x="4794" y="52886"/>
                    <a:pt x="4794" y="52937"/>
                  </a:cubicBezTo>
                  <a:cubicBezTo>
                    <a:pt x="4794" y="53039"/>
                    <a:pt x="4845" y="53141"/>
                    <a:pt x="4896" y="53192"/>
                  </a:cubicBezTo>
                  <a:cubicBezTo>
                    <a:pt x="6426" y="55130"/>
                    <a:pt x="8211" y="56914"/>
                    <a:pt x="10098" y="58495"/>
                  </a:cubicBezTo>
                  <a:cubicBezTo>
                    <a:pt x="12036" y="60076"/>
                    <a:pt x="14076" y="61504"/>
                    <a:pt x="16269" y="62728"/>
                  </a:cubicBezTo>
                  <a:cubicBezTo>
                    <a:pt x="18411" y="63952"/>
                    <a:pt x="20654" y="64972"/>
                    <a:pt x="22949" y="65890"/>
                  </a:cubicBezTo>
                  <a:cubicBezTo>
                    <a:pt x="24020" y="66349"/>
                    <a:pt x="25040" y="66706"/>
                    <a:pt x="26213" y="67114"/>
                  </a:cubicBezTo>
                  <a:cubicBezTo>
                    <a:pt x="27386" y="67573"/>
                    <a:pt x="28457" y="67930"/>
                    <a:pt x="29528" y="68287"/>
                  </a:cubicBezTo>
                  <a:cubicBezTo>
                    <a:pt x="32129" y="69154"/>
                    <a:pt x="34475" y="69868"/>
                    <a:pt x="36719" y="70378"/>
                  </a:cubicBezTo>
                  <a:cubicBezTo>
                    <a:pt x="39167" y="70990"/>
                    <a:pt x="41615" y="71398"/>
                    <a:pt x="44164" y="71551"/>
                  </a:cubicBezTo>
                  <a:cubicBezTo>
                    <a:pt x="44776" y="71602"/>
                    <a:pt x="45439" y="71653"/>
                    <a:pt x="46051" y="71653"/>
                  </a:cubicBezTo>
                  <a:cubicBezTo>
                    <a:pt x="47887" y="71653"/>
                    <a:pt x="49672" y="71449"/>
                    <a:pt x="51406" y="70990"/>
                  </a:cubicBezTo>
                  <a:cubicBezTo>
                    <a:pt x="51508" y="71041"/>
                    <a:pt x="51559" y="71092"/>
                    <a:pt x="51661" y="71092"/>
                  </a:cubicBezTo>
                  <a:cubicBezTo>
                    <a:pt x="51814" y="71092"/>
                    <a:pt x="51916" y="70990"/>
                    <a:pt x="51967" y="70837"/>
                  </a:cubicBezTo>
                  <a:cubicBezTo>
                    <a:pt x="52120" y="70786"/>
                    <a:pt x="52171" y="70633"/>
                    <a:pt x="52120" y="70480"/>
                  </a:cubicBezTo>
                  <a:cubicBezTo>
                    <a:pt x="52885" y="68185"/>
                    <a:pt x="53344" y="65839"/>
                    <a:pt x="53548" y="63442"/>
                  </a:cubicBezTo>
                  <a:cubicBezTo>
                    <a:pt x="53701" y="61861"/>
                    <a:pt x="53803" y="60229"/>
                    <a:pt x="53854" y="58648"/>
                  </a:cubicBezTo>
                  <a:lnTo>
                    <a:pt x="53854" y="58597"/>
                  </a:lnTo>
                  <a:cubicBezTo>
                    <a:pt x="53905" y="57781"/>
                    <a:pt x="53956" y="56761"/>
                    <a:pt x="54058" y="55792"/>
                  </a:cubicBezTo>
                  <a:cubicBezTo>
                    <a:pt x="54058" y="55639"/>
                    <a:pt x="54058" y="55537"/>
                    <a:pt x="54058" y="55385"/>
                  </a:cubicBezTo>
                  <a:lnTo>
                    <a:pt x="54058" y="55232"/>
                  </a:lnTo>
                  <a:lnTo>
                    <a:pt x="54058" y="55130"/>
                  </a:lnTo>
                  <a:cubicBezTo>
                    <a:pt x="54058" y="54722"/>
                    <a:pt x="54160" y="54212"/>
                    <a:pt x="54160" y="53804"/>
                  </a:cubicBezTo>
                  <a:cubicBezTo>
                    <a:pt x="54211" y="53090"/>
                    <a:pt x="54211" y="52427"/>
                    <a:pt x="54262" y="51662"/>
                  </a:cubicBezTo>
                  <a:cubicBezTo>
                    <a:pt x="54262" y="50336"/>
                    <a:pt x="54262" y="48908"/>
                    <a:pt x="54211" y="47378"/>
                  </a:cubicBezTo>
                  <a:cubicBezTo>
                    <a:pt x="54058" y="44522"/>
                    <a:pt x="53803" y="41717"/>
                    <a:pt x="53548" y="38810"/>
                  </a:cubicBezTo>
                  <a:cubicBezTo>
                    <a:pt x="53548" y="38708"/>
                    <a:pt x="53548" y="38606"/>
                    <a:pt x="53497" y="38453"/>
                  </a:cubicBezTo>
                  <a:cubicBezTo>
                    <a:pt x="53497" y="38096"/>
                    <a:pt x="53446" y="37739"/>
                    <a:pt x="53446" y="37382"/>
                  </a:cubicBezTo>
                  <a:cubicBezTo>
                    <a:pt x="53395" y="36770"/>
                    <a:pt x="53344" y="36158"/>
                    <a:pt x="53344" y="35648"/>
                  </a:cubicBezTo>
                  <a:lnTo>
                    <a:pt x="53344" y="35444"/>
                  </a:lnTo>
                  <a:lnTo>
                    <a:pt x="53344" y="34934"/>
                  </a:lnTo>
                  <a:cubicBezTo>
                    <a:pt x="53293" y="34118"/>
                    <a:pt x="53242" y="33098"/>
                    <a:pt x="53140" y="32079"/>
                  </a:cubicBezTo>
                  <a:cubicBezTo>
                    <a:pt x="53038" y="31212"/>
                    <a:pt x="52885" y="30294"/>
                    <a:pt x="52630" y="29427"/>
                  </a:cubicBezTo>
                  <a:cubicBezTo>
                    <a:pt x="52528" y="29019"/>
                    <a:pt x="52375" y="28611"/>
                    <a:pt x="52222" y="28203"/>
                  </a:cubicBezTo>
                  <a:cubicBezTo>
                    <a:pt x="52069" y="27948"/>
                    <a:pt x="51916" y="27693"/>
                    <a:pt x="51763" y="27438"/>
                  </a:cubicBezTo>
                  <a:cubicBezTo>
                    <a:pt x="51712" y="27234"/>
                    <a:pt x="51610" y="27030"/>
                    <a:pt x="51559" y="26775"/>
                  </a:cubicBezTo>
                  <a:cubicBezTo>
                    <a:pt x="51253" y="25908"/>
                    <a:pt x="50896" y="24990"/>
                    <a:pt x="50437" y="23970"/>
                  </a:cubicBezTo>
                  <a:cubicBezTo>
                    <a:pt x="49621" y="22134"/>
                    <a:pt x="48703" y="20400"/>
                    <a:pt x="47632" y="18513"/>
                  </a:cubicBezTo>
                  <a:lnTo>
                    <a:pt x="47428" y="18105"/>
                  </a:lnTo>
                  <a:lnTo>
                    <a:pt x="47377" y="18054"/>
                  </a:lnTo>
                  <a:cubicBezTo>
                    <a:pt x="47020" y="17391"/>
                    <a:pt x="46663" y="16728"/>
                    <a:pt x="46357" y="16065"/>
                  </a:cubicBezTo>
                  <a:lnTo>
                    <a:pt x="45898" y="15249"/>
                  </a:lnTo>
                  <a:lnTo>
                    <a:pt x="45847" y="15147"/>
                  </a:lnTo>
                  <a:lnTo>
                    <a:pt x="45337" y="14178"/>
                  </a:lnTo>
                  <a:cubicBezTo>
                    <a:pt x="45337" y="14178"/>
                    <a:pt x="45337" y="14127"/>
                    <a:pt x="45337" y="14127"/>
                  </a:cubicBezTo>
                  <a:cubicBezTo>
                    <a:pt x="44929" y="13362"/>
                    <a:pt x="44470" y="12495"/>
                    <a:pt x="43909" y="11577"/>
                  </a:cubicBezTo>
                  <a:cubicBezTo>
                    <a:pt x="43501" y="10914"/>
                    <a:pt x="43042" y="10251"/>
                    <a:pt x="42583" y="9588"/>
                  </a:cubicBezTo>
                  <a:cubicBezTo>
                    <a:pt x="42073" y="8976"/>
                    <a:pt x="41513" y="8365"/>
                    <a:pt x="40952" y="7804"/>
                  </a:cubicBezTo>
                  <a:cubicBezTo>
                    <a:pt x="40187" y="7039"/>
                    <a:pt x="39320" y="6427"/>
                    <a:pt x="38402" y="5866"/>
                  </a:cubicBezTo>
                  <a:lnTo>
                    <a:pt x="38147" y="5866"/>
                  </a:lnTo>
                  <a:cubicBezTo>
                    <a:pt x="38045" y="5917"/>
                    <a:pt x="37943" y="6019"/>
                    <a:pt x="37943" y="6121"/>
                  </a:cubicBezTo>
                  <a:cubicBezTo>
                    <a:pt x="37535" y="8314"/>
                    <a:pt x="37229" y="10455"/>
                    <a:pt x="37076" y="12699"/>
                  </a:cubicBezTo>
                  <a:lnTo>
                    <a:pt x="37076" y="12954"/>
                  </a:lnTo>
                  <a:cubicBezTo>
                    <a:pt x="37076" y="13311"/>
                    <a:pt x="37025" y="13719"/>
                    <a:pt x="37025" y="14127"/>
                  </a:cubicBezTo>
                  <a:cubicBezTo>
                    <a:pt x="36974" y="14586"/>
                    <a:pt x="36872" y="14994"/>
                    <a:pt x="36821" y="15555"/>
                  </a:cubicBezTo>
                  <a:cubicBezTo>
                    <a:pt x="36668" y="16473"/>
                    <a:pt x="36464" y="17391"/>
                    <a:pt x="36260" y="18309"/>
                  </a:cubicBezTo>
                  <a:lnTo>
                    <a:pt x="36260" y="18360"/>
                  </a:lnTo>
                  <a:lnTo>
                    <a:pt x="36260" y="18462"/>
                  </a:lnTo>
                  <a:cubicBezTo>
                    <a:pt x="36005" y="19635"/>
                    <a:pt x="35750" y="20910"/>
                    <a:pt x="35597" y="22134"/>
                  </a:cubicBezTo>
                  <a:cubicBezTo>
                    <a:pt x="35444" y="23052"/>
                    <a:pt x="35393" y="24021"/>
                    <a:pt x="35393" y="24990"/>
                  </a:cubicBezTo>
                  <a:cubicBezTo>
                    <a:pt x="34016" y="23358"/>
                    <a:pt x="32486" y="21777"/>
                    <a:pt x="30956" y="20298"/>
                  </a:cubicBezTo>
                  <a:cubicBezTo>
                    <a:pt x="29834" y="19227"/>
                    <a:pt x="28712" y="18105"/>
                    <a:pt x="27692" y="16983"/>
                  </a:cubicBezTo>
                  <a:cubicBezTo>
                    <a:pt x="27335" y="16626"/>
                    <a:pt x="26978" y="16218"/>
                    <a:pt x="26672" y="15861"/>
                  </a:cubicBezTo>
                  <a:cubicBezTo>
                    <a:pt x="26315" y="15453"/>
                    <a:pt x="26009" y="15096"/>
                    <a:pt x="25754" y="14739"/>
                  </a:cubicBezTo>
                  <a:lnTo>
                    <a:pt x="25652" y="14637"/>
                  </a:lnTo>
                  <a:cubicBezTo>
                    <a:pt x="25040" y="13872"/>
                    <a:pt x="24326" y="13056"/>
                    <a:pt x="23612" y="12189"/>
                  </a:cubicBezTo>
                  <a:cubicBezTo>
                    <a:pt x="22235" y="10608"/>
                    <a:pt x="20807" y="8976"/>
                    <a:pt x="19328" y="7396"/>
                  </a:cubicBezTo>
                  <a:cubicBezTo>
                    <a:pt x="18564" y="6529"/>
                    <a:pt x="17748" y="5611"/>
                    <a:pt x="16881" y="4744"/>
                  </a:cubicBezTo>
                  <a:cubicBezTo>
                    <a:pt x="16830" y="4642"/>
                    <a:pt x="16779" y="4540"/>
                    <a:pt x="16728" y="4438"/>
                  </a:cubicBezTo>
                  <a:cubicBezTo>
                    <a:pt x="16524" y="4183"/>
                    <a:pt x="16320" y="3928"/>
                    <a:pt x="16065" y="3724"/>
                  </a:cubicBezTo>
                  <a:cubicBezTo>
                    <a:pt x="15810" y="3520"/>
                    <a:pt x="15504" y="3316"/>
                    <a:pt x="15198" y="3112"/>
                  </a:cubicBezTo>
                  <a:cubicBezTo>
                    <a:pt x="14892" y="2959"/>
                    <a:pt x="14586" y="2755"/>
                    <a:pt x="14229" y="2653"/>
                  </a:cubicBezTo>
                  <a:cubicBezTo>
                    <a:pt x="13770" y="2449"/>
                    <a:pt x="13260" y="2245"/>
                    <a:pt x="12801" y="2041"/>
                  </a:cubicBezTo>
                  <a:lnTo>
                    <a:pt x="12495" y="1939"/>
                  </a:lnTo>
                  <a:cubicBezTo>
                    <a:pt x="11730" y="1633"/>
                    <a:pt x="10965" y="1378"/>
                    <a:pt x="10200" y="1123"/>
                  </a:cubicBezTo>
                  <a:cubicBezTo>
                    <a:pt x="9333" y="868"/>
                    <a:pt x="8466" y="613"/>
                    <a:pt x="7650" y="460"/>
                  </a:cubicBezTo>
                  <a:cubicBezTo>
                    <a:pt x="6783" y="256"/>
                    <a:pt x="5916" y="103"/>
                    <a:pt x="4998" y="52"/>
                  </a:cubicBezTo>
                  <a:cubicBezTo>
                    <a:pt x="4692" y="52"/>
                    <a:pt x="4386" y="1"/>
                    <a:pt x="40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9" name="Google Shape;1749;p33"/>
            <p:cNvSpPr/>
            <p:nvPr/>
          </p:nvSpPr>
          <p:spPr>
            <a:xfrm>
              <a:off x="2221725" y="3901844"/>
              <a:ext cx="28631" cy="543929"/>
            </a:xfrm>
            <a:custGeom>
              <a:avLst/>
              <a:gdLst/>
              <a:ahLst/>
              <a:cxnLst/>
              <a:rect l="l" t="t" r="r" b="b"/>
              <a:pathLst>
                <a:path w="2302" h="43733" extrusionOk="0">
                  <a:moveTo>
                    <a:pt x="817" y="1"/>
                  </a:moveTo>
                  <a:cubicBezTo>
                    <a:pt x="613" y="1"/>
                    <a:pt x="460" y="103"/>
                    <a:pt x="358" y="256"/>
                  </a:cubicBezTo>
                  <a:lnTo>
                    <a:pt x="256" y="409"/>
                  </a:lnTo>
                  <a:cubicBezTo>
                    <a:pt x="256" y="511"/>
                    <a:pt x="205" y="613"/>
                    <a:pt x="256" y="766"/>
                  </a:cubicBezTo>
                  <a:cubicBezTo>
                    <a:pt x="256" y="2143"/>
                    <a:pt x="307" y="3520"/>
                    <a:pt x="307" y="4897"/>
                  </a:cubicBezTo>
                  <a:lnTo>
                    <a:pt x="307" y="5152"/>
                  </a:lnTo>
                  <a:lnTo>
                    <a:pt x="307" y="6937"/>
                  </a:lnTo>
                  <a:cubicBezTo>
                    <a:pt x="307" y="9741"/>
                    <a:pt x="256" y="12495"/>
                    <a:pt x="205" y="15300"/>
                  </a:cubicBezTo>
                  <a:cubicBezTo>
                    <a:pt x="103" y="19125"/>
                    <a:pt x="1" y="23001"/>
                    <a:pt x="52" y="26877"/>
                  </a:cubicBezTo>
                  <a:cubicBezTo>
                    <a:pt x="52" y="26928"/>
                    <a:pt x="52" y="26979"/>
                    <a:pt x="52" y="27030"/>
                  </a:cubicBezTo>
                  <a:cubicBezTo>
                    <a:pt x="52" y="28713"/>
                    <a:pt x="52" y="30396"/>
                    <a:pt x="103" y="32078"/>
                  </a:cubicBezTo>
                  <a:cubicBezTo>
                    <a:pt x="205" y="35750"/>
                    <a:pt x="460" y="39473"/>
                    <a:pt x="919" y="43196"/>
                  </a:cubicBezTo>
                  <a:cubicBezTo>
                    <a:pt x="987" y="43561"/>
                    <a:pt x="1280" y="43732"/>
                    <a:pt x="1574" y="43732"/>
                  </a:cubicBezTo>
                  <a:cubicBezTo>
                    <a:pt x="1937" y="43732"/>
                    <a:pt x="2301" y="43471"/>
                    <a:pt x="2245" y="42992"/>
                  </a:cubicBezTo>
                  <a:cubicBezTo>
                    <a:pt x="1939" y="40238"/>
                    <a:pt x="1684" y="37484"/>
                    <a:pt x="1582" y="34730"/>
                  </a:cubicBezTo>
                  <a:cubicBezTo>
                    <a:pt x="1480" y="33353"/>
                    <a:pt x="1429" y="31925"/>
                    <a:pt x="1429" y="30549"/>
                  </a:cubicBezTo>
                  <a:lnTo>
                    <a:pt x="1429" y="28458"/>
                  </a:lnTo>
                  <a:lnTo>
                    <a:pt x="1429" y="27489"/>
                  </a:lnTo>
                  <a:lnTo>
                    <a:pt x="1429" y="26979"/>
                  </a:lnTo>
                  <a:lnTo>
                    <a:pt x="1429" y="26418"/>
                  </a:lnTo>
                  <a:lnTo>
                    <a:pt x="1429" y="24327"/>
                  </a:lnTo>
                  <a:cubicBezTo>
                    <a:pt x="1429" y="22899"/>
                    <a:pt x="1429" y="21522"/>
                    <a:pt x="1480" y="20145"/>
                  </a:cubicBezTo>
                  <a:cubicBezTo>
                    <a:pt x="1531" y="17340"/>
                    <a:pt x="1582" y="14586"/>
                    <a:pt x="1633" y="11781"/>
                  </a:cubicBezTo>
                  <a:cubicBezTo>
                    <a:pt x="1633" y="9537"/>
                    <a:pt x="1684" y="7345"/>
                    <a:pt x="1684" y="5101"/>
                  </a:cubicBezTo>
                  <a:lnTo>
                    <a:pt x="1684" y="5050"/>
                  </a:lnTo>
                  <a:cubicBezTo>
                    <a:pt x="1684" y="3571"/>
                    <a:pt x="1633" y="2092"/>
                    <a:pt x="1582" y="613"/>
                  </a:cubicBezTo>
                  <a:cubicBezTo>
                    <a:pt x="1582" y="409"/>
                    <a:pt x="1480" y="256"/>
                    <a:pt x="1327" y="154"/>
                  </a:cubicBezTo>
                  <a:cubicBezTo>
                    <a:pt x="1225" y="52"/>
                    <a:pt x="1072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0" name="Google Shape;1750;p33"/>
            <p:cNvSpPr/>
            <p:nvPr/>
          </p:nvSpPr>
          <p:spPr>
            <a:xfrm>
              <a:off x="2262321" y="4233577"/>
              <a:ext cx="43146" cy="40397"/>
            </a:xfrm>
            <a:custGeom>
              <a:avLst/>
              <a:gdLst/>
              <a:ahLst/>
              <a:cxnLst/>
              <a:rect l="l" t="t" r="r" b="b"/>
              <a:pathLst>
                <a:path w="3469" h="3248" extrusionOk="0">
                  <a:moveTo>
                    <a:pt x="1684" y="1"/>
                  </a:moveTo>
                  <a:lnTo>
                    <a:pt x="1684" y="52"/>
                  </a:lnTo>
                  <a:cubicBezTo>
                    <a:pt x="1582" y="52"/>
                    <a:pt x="1531" y="52"/>
                    <a:pt x="1429" y="103"/>
                  </a:cubicBezTo>
                  <a:cubicBezTo>
                    <a:pt x="1327" y="154"/>
                    <a:pt x="1276" y="205"/>
                    <a:pt x="1174" y="256"/>
                  </a:cubicBezTo>
                  <a:cubicBezTo>
                    <a:pt x="1072" y="358"/>
                    <a:pt x="970" y="460"/>
                    <a:pt x="868" y="562"/>
                  </a:cubicBezTo>
                  <a:cubicBezTo>
                    <a:pt x="817" y="613"/>
                    <a:pt x="766" y="715"/>
                    <a:pt x="715" y="766"/>
                  </a:cubicBezTo>
                  <a:cubicBezTo>
                    <a:pt x="664" y="817"/>
                    <a:pt x="562" y="970"/>
                    <a:pt x="511" y="1072"/>
                  </a:cubicBezTo>
                  <a:cubicBezTo>
                    <a:pt x="154" y="1225"/>
                    <a:pt x="1" y="1633"/>
                    <a:pt x="205" y="1990"/>
                  </a:cubicBezTo>
                  <a:cubicBezTo>
                    <a:pt x="256" y="2143"/>
                    <a:pt x="307" y="2245"/>
                    <a:pt x="409" y="2296"/>
                  </a:cubicBezTo>
                  <a:lnTo>
                    <a:pt x="562" y="2449"/>
                  </a:lnTo>
                  <a:cubicBezTo>
                    <a:pt x="511" y="2653"/>
                    <a:pt x="562" y="2806"/>
                    <a:pt x="715" y="2959"/>
                  </a:cubicBezTo>
                  <a:cubicBezTo>
                    <a:pt x="817" y="3061"/>
                    <a:pt x="970" y="3163"/>
                    <a:pt x="1123" y="3214"/>
                  </a:cubicBezTo>
                  <a:cubicBezTo>
                    <a:pt x="1249" y="3235"/>
                    <a:pt x="1385" y="3247"/>
                    <a:pt x="1518" y="3247"/>
                  </a:cubicBezTo>
                  <a:cubicBezTo>
                    <a:pt x="1707" y="3247"/>
                    <a:pt x="1891" y="3222"/>
                    <a:pt x="2041" y="3163"/>
                  </a:cubicBezTo>
                  <a:cubicBezTo>
                    <a:pt x="2245" y="3112"/>
                    <a:pt x="2398" y="3061"/>
                    <a:pt x="2551" y="3010"/>
                  </a:cubicBezTo>
                  <a:cubicBezTo>
                    <a:pt x="2704" y="2908"/>
                    <a:pt x="2857" y="2806"/>
                    <a:pt x="2959" y="2704"/>
                  </a:cubicBezTo>
                  <a:cubicBezTo>
                    <a:pt x="3112" y="2551"/>
                    <a:pt x="3265" y="2398"/>
                    <a:pt x="3316" y="2245"/>
                  </a:cubicBezTo>
                  <a:cubicBezTo>
                    <a:pt x="3418" y="2092"/>
                    <a:pt x="3469" y="1939"/>
                    <a:pt x="3469" y="1786"/>
                  </a:cubicBezTo>
                  <a:cubicBezTo>
                    <a:pt x="3469" y="1327"/>
                    <a:pt x="3316" y="919"/>
                    <a:pt x="3061" y="613"/>
                  </a:cubicBezTo>
                  <a:cubicBezTo>
                    <a:pt x="2908" y="460"/>
                    <a:pt x="2755" y="358"/>
                    <a:pt x="2602" y="256"/>
                  </a:cubicBezTo>
                  <a:cubicBezTo>
                    <a:pt x="2551" y="205"/>
                    <a:pt x="2449" y="154"/>
                    <a:pt x="2347" y="103"/>
                  </a:cubicBezTo>
                  <a:cubicBezTo>
                    <a:pt x="2296" y="52"/>
                    <a:pt x="2194" y="52"/>
                    <a:pt x="20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1" name="Google Shape;1751;p33"/>
            <p:cNvSpPr/>
            <p:nvPr/>
          </p:nvSpPr>
          <p:spPr>
            <a:xfrm>
              <a:off x="2256613" y="4111802"/>
              <a:ext cx="43780" cy="39327"/>
            </a:xfrm>
            <a:custGeom>
              <a:avLst/>
              <a:gdLst/>
              <a:ahLst/>
              <a:cxnLst/>
              <a:rect l="l" t="t" r="r" b="b"/>
              <a:pathLst>
                <a:path w="3520" h="3162" extrusionOk="0">
                  <a:moveTo>
                    <a:pt x="2041" y="0"/>
                  </a:moveTo>
                  <a:lnTo>
                    <a:pt x="2041" y="51"/>
                  </a:lnTo>
                  <a:cubicBezTo>
                    <a:pt x="1837" y="102"/>
                    <a:pt x="1684" y="102"/>
                    <a:pt x="1480" y="153"/>
                  </a:cubicBezTo>
                  <a:cubicBezTo>
                    <a:pt x="1378" y="204"/>
                    <a:pt x="1225" y="255"/>
                    <a:pt x="1072" y="357"/>
                  </a:cubicBezTo>
                  <a:cubicBezTo>
                    <a:pt x="1021" y="408"/>
                    <a:pt x="970" y="459"/>
                    <a:pt x="919" y="561"/>
                  </a:cubicBezTo>
                  <a:cubicBezTo>
                    <a:pt x="868" y="612"/>
                    <a:pt x="817" y="714"/>
                    <a:pt x="817" y="867"/>
                  </a:cubicBezTo>
                  <a:lnTo>
                    <a:pt x="766" y="867"/>
                  </a:lnTo>
                  <a:cubicBezTo>
                    <a:pt x="613" y="969"/>
                    <a:pt x="511" y="1071"/>
                    <a:pt x="409" y="1224"/>
                  </a:cubicBezTo>
                  <a:cubicBezTo>
                    <a:pt x="307" y="1275"/>
                    <a:pt x="256" y="1377"/>
                    <a:pt x="205" y="1479"/>
                  </a:cubicBezTo>
                  <a:cubicBezTo>
                    <a:pt x="103" y="1632"/>
                    <a:pt x="52" y="1785"/>
                    <a:pt x="1" y="1989"/>
                  </a:cubicBezTo>
                  <a:cubicBezTo>
                    <a:pt x="1" y="2040"/>
                    <a:pt x="1" y="2142"/>
                    <a:pt x="1" y="2244"/>
                  </a:cubicBezTo>
                  <a:cubicBezTo>
                    <a:pt x="1" y="2397"/>
                    <a:pt x="52" y="2499"/>
                    <a:pt x="154" y="2652"/>
                  </a:cubicBezTo>
                  <a:cubicBezTo>
                    <a:pt x="256" y="2805"/>
                    <a:pt x="409" y="2907"/>
                    <a:pt x="613" y="3009"/>
                  </a:cubicBezTo>
                  <a:cubicBezTo>
                    <a:pt x="766" y="3060"/>
                    <a:pt x="970" y="3111"/>
                    <a:pt x="1123" y="3162"/>
                  </a:cubicBezTo>
                  <a:lnTo>
                    <a:pt x="1837" y="3162"/>
                  </a:lnTo>
                  <a:cubicBezTo>
                    <a:pt x="1990" y="3162"/>
                    <a:pt x="2143" y="3111"/>
                    <a:pt x="2296" y="3111"/>
                  </a:cubicBezTo>
                  <a:cubicBezTo>
                    <a:pt x="2449" y="3060"/>
                    <a:pt x="2551" y="2958"/>
                    <a:pt x="2704" y="2907"/>
                  </a:cubicBezTo>
                  <a:cubicBezTo>
                    <a:pt x="2806" y="2805"/>
                    <a:pt x="2857" y="2754"/>
                    <a:pt x="2959" y="2652"/>
                  </a:cubicBezTo>
                  <a:cubicBezTo>
                    <a:pt x="3010" y="2550"/>
                    <a:pt x="3112" y="2448"/>
                    <a:pt x="3163" y="2346"/>
                  </a:cubicBezTo>
                  <a:cubicBezTo>
                    <a:pt x="3265" y="2142"/>
                    <a:pt x="3316" y="1938"/>
                    <a:pt x="3367" y="1683"/>
                  </a:cubicBezTo>
                  <a:cubicBezTo>
                    <a:pt x="3367" y="1581"/>
                    <a:pt x="3418" y="1428"/>
                    <a:pt x="3418" y="1326"/>
                  </a:cubicBezTo>
                  <a:cubicBezTo>
                    <a:pt x="3418" y="1326"/>
                    <a:pt x="3418" y="1224"/>
                    <a:pt x="3469" y="1224"/>
                  </a:cubicBezTo>
                  <a:cubicBezTo>
                    <a:pt x="3520" y="1071"/>
                    <a:pt x="3520" y="918"/>
                    <a:pt x="3520" y="765"/>
                  </a:cubicBezTo>
                  <a:cubicBezTo>
                    <a:pt x="3469" y="612"/>
                    <a:pt x="3418" y="510"/>
                    <a:pt x="3367" y="357"/>
                  </a:cubicBezTo>
                  <a:cubicBezTo>
                    <a:pt x="3316" y="306"/>
                    <a:pt x="3214" y="255"/>
                    <a:pt x="3163" y="204"/>
                  </a:cubicBezTo>
                  <a:cubicBezTo>
                    <a:pt x="2959" y="51"/>
                    <a:pt x="2755" y="0"/>
                    <a:pt x="2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2" name="Google Shape;1752;p33"/>
            <p:cNvSpPr/>
            <p:nvPr/>
          </p:nvSpPr>
          <p:spPr>
            <a:xfrm>
              <a:off x="2124688" y="4232309"/>
              <a:ext cx="338076" cy="259434"/>
            </a:xfrm>
            <a:custGeom>
              <a:avLst/>
              <a:gdLst/>
              <a:ahLst/>
              <a:cxnLst/>
              <a:rect l="l" t="t" r="r" b="b"/>
              <a:pathLst>
                <a:path w="27182" h="20859" extrusionOk="0">
                  <a:moveTo>
                    <a:pt x="27080" y="1"/>
                  </a:moveTo>
                  <a:cubicBezTo>
                    <a:pt x="26927" y="1"/>
                    <a:pt x="26774" y="103"/>
                    <a:pt x="26621" y="205"/>
                  </a:cubicBezTo>
                  <a:cubicBezTo>
                    <a:pt x="25550" y="1429"/>
                    <a:pt x="24632" y="2704"/>
                    <a:pt x="23867" y="4132"/>
                  </a:cubicBezTo>
                  <a:cubicBezTo>
                    <a:pt x="23408" y="4896"/>
                    <a:pt x="22949" y="5712"/>
                    <a:pt x="22388" y="6426"/>
                  </a:cubicBezTo>
                  <a:cubicBezTo>
                    <a:pt x="21470" y="7701"/>
                    <a:pt x="20348" y="8823"/>
                    <a:pt x="19124" y="9843"/>
                  </a:cubicBezTo>
                  <a:cubicBezTo>
                    <a:pt x="17645" y="11016"/>
                    <a:pt x="16064" y="11985"/>
                    <a:pt x="14382" y="12750"/>
                  </a:cubicBezTo>
                  <a:cubicBezTo>
                    <a:pt x="13668" y="13056"/>
                    <a:pt x="12954" y="13311"/>
                    <a:pt x="12240" y="13566"/>
                  </a:cubicBezTo>
                  <a:cubicBezTo>
                    <a:pt x="11475" y="13821"/>
                    <a:pt x="10659" y="14025"/>
                    <a:pt x="9843" y="14127"/>
                  </a:cubicBezTo>
                  <a:cubicBezTo>
                    <a:pt x="8619" y="14331"/>
                    <a:pt x="7395" y="14382"/>
                    <a:pt x="6222" y="14484"/>
                  </a:cubicBezTo>
                  <a:cubicBezTo>
                    <a:pt x="4284" y="14535"/>
                    <a:pt x="2397" y="14790"/>
                    <a:pt x="510" y="15249"/>
                  </a:cubicBezTo>
                  <a:cubicBezTo>
                    <a:pt x="306" y="15300"/>
                    <a:pt x="204" y="15453"/>
                    <a:pt x="102" y="15606"/>
                  </a:cubicBezTo>
                  <a:cubicBezTo>
                    <a:pt x="0" y="15759"/>
                    <a:pt x="0" y="15912"/>
                    <a:pt x="51" y="16116"/>
                  </a:cubicBezTo>
                  <a:cubicBezTo>
                    <a:pt x="153" y="16371"/>
                    <a:pt x="306" y="16575"/>
                    <a:pt x="459" y="16830"/>
                  </a:cubicBezTo>
                  <a:cubicBezTo>
                    <a:pt x="1122" y="17034"/>
                    <a:pt x="1785" y="17289"/>
                    <a:pt x="2448" y="17493"/>
                  </a:cubicBezTo>
                  <a:cubicBezTo>
                    <a:pt x="5049" y="18411"/>
                    <a:pt x="7395" y="19074"/>
                    <a:pt x="9639" y="19584"/>
                  </a:cubicBezTo>
                  <a:cubicBezTo>
                    <a:pt x="12036" y="20196"/>
                    <a:pt x="14535" y="20604"/>
                    <a:pt x="17084" y="20808"/>
                  </a:cubicBezTo>
                  <a:cubicBezTo>
                    <a:pt x="17696" y="20808"/>
                    <a:pt x="18359" y="20859"/>
                    <a:pt x="18971" y="20859"/>
                  </a:cubicBezTo>
                  <a:cubicBezTo>
                    <a:pt x="20807" y="20859"/>
                    <a:pt x="22592" y="20655"/>
                    <a:pt x="24326" y="20196"/>
                  </a:cubicBezTo>
                  <a:cubicBezTo>
                    <a:pt x="24377" y="20247"/>
                    <a:pt x="24479" y="20298"/>
                    <a:pt x="24581" y="20298"/>
                  </a:cubicBezTo>
                  <a:cubicBezTo>
                    <a:pt x="24683" y="20298"/>
                    <a:pt x="24836" y="20196"/>
                    <a:pt x="24887" y="20043"/>
                  </a:cubicBezTo>
                  <a:cubicBezTo>
                    <a:pt x="24989" y="19992"/>
                    <a:pt x="25091" y="19839"/>
                    <a:pt x="25040" y="19686"/>
                  </a:cubicBezTo>
                  <a:cubicBezTo>
                    <a:pt x="25754" y="17442"/>
                    <a:pt x="26264" y="15045"/>
                    <a:pt x="26468" y="12699"/>
                  </a:cubicBezTo>
                  <a:cubicBezTo>
                    <a:pt x="26621" y="11067"/>
                    <a:pt x="26723" y="9435"/>
                    <a:pt x="26774" y="7854"/>
                  </a:cubicBezTo>
                  <a:lnTo>
                    <a:pt x="26774" y="7803"/>
                  </a:lnTo>
                  <a:cubicBezTo>
                    <a:pt x="26825" y="6987"/>
                    <a:pt x="26876" y="5967"/>
                    <a:pt x="26978" y="4998"/>
                  </a:cubicBezTo>
                  <a:cubicBezTo>
                    <a:pt x="26978" y="4845"/>
                    <a:pt x="26978" y="4743"/>
                    <a:pt x="26978" y="4591"/>
                  </a:cubicBezTo>
                  <a:lnTo>
                    <a:pt x="26978" y="4438"/>
                  </a:lnTo>
                  <a:lnTo>
                    <a:pt x="26978" y="4336"/>
                  </a:lnTo>
                  <a:cubicBezTo>
                    <a:pt x="26978" y="3928"/>
                    <a:pt x="27080" y="3418"/>
                    <a:pt x="27080" y="3010"/>
                  </a:cubicBezTo>
                  <a:cubicBezTo>
                    <a:pt x="27131" y="2296"/>
                    <a:pt x="27131" y="1633"/>
                    <a:pt x="27182" y="868"/>
                  </a:cubicBezTo>
                  <a:lnTo>
                    <a:pt x="27182" y="1"/>
                  </a:ln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3" name="Google Shape;1753;p33"/>
            <p:cNvSpPr/>
            <p:nvPr/>
          </p:nvSpPr>
          <p:spPr>
            <a:xfrm>
              <a:off x="2574391" y="3220630"/>
              <a:ext cx="123069" cy="190294"/>
            </a:xfrm>
            <a:custGeom>
              <a:avLst/>
              <a:gdLst/>
              <a:ahLst/>
              <a:cxnLst/>
              <a:rect l="l" t="t" r="r" b="b"/>
              <a:pathLst>
                <a:path w="9895" h="15300" extrusionOk="0">
                  <a:moveTo>
                    <a:pt x="7497" y="0"/>
                  </a:moveTo>
                  <a:cubicBezTo>
                    <a:pt x="7038" y="51"/>
                    <a:pt x="6630" y="102"/>
                    <a:pt x="6222" y="255"/>
                  </a:cubicBezTo>
                  <a:cubicBezTo>
                    <a:pt x="5763" y="408"/>
                    <a:pt x="5355" y="612"/>
                    <a:pt x="4998" y="867"/>
                  </a:cubicBezTo>
                  <a:cubicBezTo>
                    <a:pt x="4590" y="1122"/>
                    <a:pt x="4233" y="1377"/>
                    <a:pt x="3927" y="1683"/>
                  </a:cubicBezTo>
                  <a:cubicBezTo>
                    <a:pt x="3570" y="2040"/>
                    <a:pt x="3213" y="2397"/>
                    <a:pt x="2907" y="2805"/>
                  </a:cubicBezTo>
                  <a:cubicBezTo>
                    <a:pt x="2295" y="3570"/>
                    <a:pt x="1734" y="4488"/>
                    <a:pt x="1326" y="5406"/>
                  </a:cubicBezTo>
                  <a:cubicBezTo>
                    <a:pt x="919" y="6375"/>
                    <a:pt x="562" y="7344"/>
                    <a:pt x="307" y="8364"/>
                  </a:cubicBezTo>
                  <a:cubicBezTo>
                    <a:pt x="103" y="9282"/>
                    <a:pt x="1" y="10251"/>
                    <a:pt x="1" y="11220"/>
                  </a:cubicBezTo>
                  <a:cubicBezTo>
                    <a:pt x="1" y="11628"/>
                    <a:pt x="52" y="12036"/>
                    <a:pt x="154" y="12444"/>
                  </a:cubicBezTo>
                  <a:cubicBezTo>
                    <a:pt x="205" y="12801"/>
                    <a:pt x="358" y="13209"/>
                    <a:pt x="511" y="13566"/>
                  </a:cubicBezTo>
                  <a:cubicBezTo>
                    <a:pt x="664" y="13872"/>
                    <a:pt x="868" y="14178"/>
                    <a:pt x="1123" y="14433"/>
                  </a:cubicBezTo>
                  <a:cubicBezTo>
                    <a:pt x="1479" y="14892"/>
                    <a:pt x="1989" y="15147"/>
                    <a:pt x="2601" y="15300"/>
                  </a:cubicBezTo>
                  <a:lnTo>
                    <a:pt x="2703" y="15300"/>
                  </a:lnTo>
                  <a:cubicBezTo>
                    <a:pt x="3009" y="14892"/>
                    <a:pt x="3315" y="14535"/>
                    <a:pt x="3570" y="14127"/>
                  </a:cubicBezTo>
                  <a:cubicBezTo>
                    <a:pt x="6528" y="9996"/>
                    <a:pt x="8874" y="5406"/>
                    <a:pt x="9894" y="510"/>
                  </a:cubicBezTo>
                  <a:cubicBezTo>
                    <a:pt x="9792" y="459"/>
                    <a:pt x="9690" y="408"/>
                    <a:pt x="9588" y="357"/>
                  </a:cubicBezTo>
                  <a:cubicBezTo>
                    <a:pt x="9333" y="255"/>
                    <a:pt x="9078" y="204"/>
                    <a:pt x="8823" y="153"/>
                  </a:cubicBezTo>
                  <a:cubicBezTo>
                    <a:pt x="8466" y="51"/>
                    <a:pt x="8109" y="0"/>
                    <a:pt x="7701" y="0"/>
                  </a:cubicBezTo>
                  <a:close/>
                </a:path>
              </a:pathLst>
            </a:custGeom>
            <a:solidFill>
              <a:srgbClr val="FF3577">
                <a:alpha val="4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4" name="Google Shape;1754;p33"/>
            <p:cNvSpPr/>
            <p:nvPr/>
          </p:nvSpPr>
          <p:spPr>
            <a:xfrm>
              <a:off x="2785604" y="2464555"/>
              <a:ext cx="774483" cy="714223"/>
            </a:xfrm>
            <a:custGeom>
              <a:avLst/>
              <a:gdLst/>
              <a:ahLst/>
              <a:cxnLst/>
              <a:rect l="l" t="t" r="r" b="b"/>
              <a:pathLst>
                <a:path w="62270" h="57425" extrusionOk="0">
                  <a:moveTo>
                    <a:pt x="11424" y="1"/>
                  </a:moveTo>
                  <a:cubicBezTo>
                    <a:pt x="11322" y="52"/>
                    <a:pt x="11220" y="103"/>
                    <a:pt x="11169" y="205"/>
                  </a:cubicBezTo>
                  <a:cubicBezTo>
                    <a:pt x="11169" y="256"/>
                    <a:pt x="11169" y="307"/>
                    <a:pt x="11169" y="358"/>
                  </a:cubicBezTo>
                  <a:cubicBezTo>
                    <a:pt x="9486" y="5050"/>
                    <a:pt x="7905" y="9588"/>
                    <a:pt x="6529" y="13923"/>
                  </a:cubicBezTo>
                  <a:cubicBezTo>
                    <a:pt x="6529" y="13923"/>
                    <a:pt x="6529" y="13974"/>
                    <a:pt x="6529" y="13974"/>
                  </a:cubicBezTo>
                  <a:lnTo>
                    <a:pt x="6478" y="14127"/>
                  </a:lnTo>
                  <a:lnTo>
                    <a:pt x="6478" y="14229"/>
                  </a:lnTo>
                  <a:cubicBezTo>
                    <a:pt x="4897" y="19176"/>
                    <a:pt x="3469" y="23970"/>
                    <a:pt x="2347" y="28560"/>
                  </a:cubicBezTo>
                  <a:cubicBezTo>
                    <a:pt x="1480" y="31874"/>
                    <a:pt x="715" y="35189"/>
                    <a:pt x="103" y="38351"/>
                  </a:cubicBezTo>
                  <a:cubicBezTo>
                    <a:pt x="103" y="38402"/>
                    <a:pt x="103" y="38453"/>
                    <a:pt x="103" y="38504"/>
                  </a:cubicBezTo>
                  <a:lnTo>
                    <a:pt x="103" y="38555"/>
                  </a:lnTo>
                  <a:cubicBezTo>
                    <a:pt x="103" y="38708"/>
                    <a:pt x="52" y="38810"/>
                    <a:pt x="1" y="38963"/>
                  </a:cubicBezTo>
                  <a:cubicBezTo>
                    <a:pt x="1" y="39065"/>
                    <a:pt x="1" y="39167"/>
                    <a:pt x="52" y="39218"/>
                  </a:cubicBezTo>
                  <a:cubicBezTo>
                    <a:pt x="103" y="39269"/>
                    <a:pt x="205" y="39320"/>
                    <a:pt x="307" y="39371"/>
                  </a:cubicBezTo>
                  <a:lnTo>
                    <a:pt x="358" y="39371"/>
                  </a:lnTo>
                  <a:cubicBezTo>
                    <a:pt x="511" y="39371"/>
                    <a:pt x="664" y="39269"/>
                    <a:pt x="664" y="39065"/>
                  </a:cubicBezTo>
                  <a:lnTo>
                    <a:pt x="664" y="39014"/>
                  </a:lnTo>
                  <a:cubicBezTo>
                    <a:pt x="5662" y="41564"/>
                    <a:pt x="10761" y="43859"/>
                    <a:pt x="16014" y="45848"/>
                  </a:cubicBezTo>
                  <a:cubicBezTo>
                    <a:pt x="20910" y="47786"/>
                    <a:pt x="25959" y="49469"/>
                    <a:pt x="30803" y="51203"/>
                  </a:cubicBezTo>
                  <a:lnTo>
                    <a:pt x="32333" y="51764"/>
                  </a:lnTo>
                  <a:cubicBezTo>
                    <a:pt x="37586" y="53600"/>
                    <a:pt x="42788" y="55384"/>
                    <a:pt x="47888" y="57424"/>
                  </a:cubicBezTo>
                  <a:lnTo>
                    <a:pt x="47990" y="57424"/>
                  </a:lnTo>
                  <a:cubicBezTo>
                    <a:pt x="48092" y="57424"/>
                    <a:pt x="48194" y="57373"/>
                    <a:pt x="48296" y="57271"/>
                  </a:cubicBezTo>
                  <a:cubicBezTo>
                    <a:pt x="48296" y="57271"/>
                    <a:pt x="48347" y="57220"/>
                    <a:pt x="48347" y="57169"/>
                  </a:cubicBezTo>
                  <a:cubicBezTo>
                    <a:pt x="50285" y="51203"/>
                    <a:pt x="51764" y="46664"/>
                    <a:pt x="53191" y="42431"/>
                  </a:cubicBezTo>
                  <a:cubicBezTo>
                    <a:pt x="54976" y="37127"/>
                    <a:pt x="56659" y="32333"/>
                    <a:pt x="58291" y="27795"/>
                  </a:cubicBezTo>
                  <a:cubicBezTo>
                    <a:pt x="59566" y="24225"/>
                    <a:pt x="60892" y="20757"/>
                    <a:pt x="62218" y="17442"/>
                  </a:cubicBezTo>
                  <a:cubicBezTo>
                    <a:pt x="62269" y="17238"/>
                    <a:pt x="62218" y="17085"/>
                    <a:pt x="62065" y="16983"/>
                  </a:cubicBezTo>
                  <a:cubicBezTo>
                    <a:pt x="62014" y="16932"/>
                    <a:pt x="61963" y="16881"/>
                    <a:pt x="61912" y="16881"/>
                  </a:cubicBezTo>
                  <a:cubicBezTo>
                    <a:pt x="59158" y="15657"/>
                    <a:pt x="56302" y="14637"/>
                    <a:pt x="53395" y="13923"/>
                  </a:cubicBezTo>
                  <a:cubicBezTo>
                    <a:pt x="52376" y="13617"/>
                    <a:pt x="51407" y="13362"/>
                    <a:pt x="50438" y="13107"/>
                  </a:cubicBezTo>
                  <a:cubicBezTo>
                    <a:pt x="48551" y="12597"/>
                    <a:pt x="46562" y="12036"/>
                    <a:pt x="44624" y="11424"/>
                  </a:cubicBezTo>
                  <a:cubicBezTo>
                    <a:pt x="43910" y="11220"/>
                    <a:pt x="43145" y="10965"/>
                    <a:pt x="42431" y="10710"/>
                  </a:cubicBezTo>
                  <a:lnTo>
                    <a:pt x="42329" y="10659"/>
                  </a:lnTo>
                  <a:lnTo>
                    <a:pt x="39983" y="9894"/>
                  </a:lnTo>
                  <a:cubicBezTo>
                    <a:pt x="38606" y="9435"/>
                    <a:pt x="37178" y="8925"/>
                    <a:pt x="35291" y="8262"/>
                  </a:cubicBezTo>
                  <a:lnTo>
                    <a:pt x="31364" y="6835"/>
                  </a:lnTo>
                  <a:cubicBezTo>
                    <a:pt x="29580" y="6172"/>
                    <a:pt x="27744" y="5560"/>
                    <a:pt x="25959" y="4897"/>
                  </a:cubicBezTo>
                  <a:cubicBezTo>
                    <a:pt x="23664" y="4132"/>
                    <a:pt x="21318" y="3316"/>
                    <a:pt x="19074" y="2602"/>
                  </a:cubicBezTo>
                  <a:cubicBezTo>
                    <a:pt x="16677" y="1786"/>
                    <a:pt x="14229" y="970"/>
                    <a:pt x="11832" y="103"/>
                  </a:cubicBezTo>
                  <a:cubicBezTo>
                    <a:pt x="11781" y="52"/>
                    <a:pt x="11730" y="52"/>
                    <a:pt x="117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5" name="Google Shape;1755;p33"/>
            <p:cNvSpPr/>
            <p:nvPr/>
          </p:nvSpPr>
          <p:spPr>
            <a:xfrm>
              <a:off x="2976532" y="2666900"/>
              <a:ext cx="260068" cy="228353"/>
            </a:xfrm>
            <a:custGeom>
              <a:avLst/>
              <a:gdLst/>
              <a:ahLst/>
              <a:cxnLst/>
              <a:rect l="l" t="t" r="r" b="b"/>
              <a:pathLst>
                <a:path w="20910" h="18360" extrusionOk="0">
                  <a:moveTo>
                    <a:pt x="8313" y="6783"/>
                  </a:moveTo>
                  <a:cubicBezTo>
                    <a:pt x="8466" y="6783"/>
                    <a:pt x="8670" y="6834"/>
                    <a:pt x="8823" y="6834"/>
                  </a:cubicBezTo>
                  <a:cubicBezTo>
                    <a:pt x="8976" y="6885"/>
                    <a:pt x="9180" y="6987"/>
                    <a:pt x="9333" y="7038"/>
                  </a:cubicBezTo>
                  <a:cubicBezTo>
                    <a:pt x="9537" y="7191"/>
                    <a:pt x="9792" y="7344"/>
                    <a:pt x="9996" y="7548"/>
                  </a:cubicBezTo>
                  <a:cubicBezTo>
                    <a:pt x="10506" y="8058"/>
                    <a:pt x="10914" y="8670"/>
                    <a:pt x="11322" y="9333"/>
                  </a:cubicBezTo>
                  <a:lnTo>
                    <a:pt x="11628" y="9894"/>
                  </a:lnTo>
                  <a:cubicBezTo>
                    <a:pt x="11730" y="10098"/>
                    <a:pt x="11883" y="10353"/>
                    <a:pt x="12036" y="10557"/>
                  </a:cubicBezTo>
                  <a:cubicBezTo>
                    <a:pt x="12240" y="10914"/>
                    <a:pt x="12444" y="11271"/>
                    <a:pt x="12699" y="11577"/>
                  </a:cubicBezTo>
                  <a:cubicBezTo>
                    <a:pt x="12801" y="11730"/>
                    <a:pt x="12954" y="11832"/>
                    <a:pt x="13158" y="11832"/>
                  </a:cubicBezTo>
                  <a:lnTo>
                    <a:pt x="13209" y="11832"/>
                  </a:lnTo>
                  <a:cubicBezTo>
                    <a:pt x="13311" y="11832"/>
                    <a:pt x="13413" y="11781"/>
                    <a:pt x="13464" y="11781"/>
                  </a:cubicBezTo>
                  <a:cubicBezTo>
                    <a:pt x="13617" y="11730"/>
                    <a:pt x="13668" y="11628"/>
                    <a:pt x="13770" y="11526"/>
                  </a:cubicBezTo>
                  <a:cubicBezTo>
                    <a:pt x="13872" y="11322"/>
                    <a:pt x="14025" y="11067"/>
                    <a:pt x="14127" y="10812"/>
                  </a:cubicBezTo>
                  <a:cubicBezTo>
                    <a:pt x="14229" y="10557"/>
                    <a:pt x="14331" y="10404"/>
                    <a:pt x="14432" y="10149"/>
                  </a:cubicBezTo>
                  <a:cubicBezTo>
                    <a:pt x="14585" y="9945"/>
                    <a:pt x="14687" y="9741"/>
                    <a:pt x="14840" y="9537"/>
                  </a:cubicBezTo>
                  <a:cubicBezTo>
                    <a:pt x="14942" y="9486"/>
                    <a:pt x="14993" y="9435"/>
                    <a:pt x="15095" y="9384"/>
                  </a:cubicBezTo>
                  <a:lnTo>
                    <a:pt x="15248" y="9333"/>
                  </a:lnTo>
                  <a:lnTo>
                    <a:pt x="15605" y="9333"/>
                  </a:lnTo>
                  <a:cubicBezTo>
                    <a:pt x="15656" y="9333"/>
                    <a:pt x="15707" y="9333"/>
                    <a:pt x="15758" y="9384"/>
                  </a:cubicBezTo>
                  <a:cubicBezTo>
                    <a:pt x="15809" y="9435"/>
                    <a:pt x="15860" y="9486"/>
                    <a:pt x="15911" y="9537"/>
                  </a:cubicBezTo>
                  <a:cubicBezTo>
                    <a:pt x="16013" y="9588"/>
                    <a:pt x="16064" y="9741"/>
                    <a:pt x="16166" y="9843"/>
                  </a:cubicBezTo>
                  <a:cubicBezTo>
                    <a:pt x="16268" y="10047"/>
                    <a:pt x="16370" y="10302"/>
                    <a:pt x="16472" y="10557"/>
                  </a:cubicBezTo>
                  <a:cubicBezTo>
                    <a:pt x="16574" y="11016"/>
                    <a:pt x="16625" y="11475"/>
                    <a:pt x="16676" y="11985"/>
                  </a:cubicBezTo>
                  <a:cubicBezTo>
                    <a:pt x="16676" y="12342"/>
                    <a:pt x="16625" y="12750"/>
                    <a:pt x="16574" y="13107"/>
                  </a:cubicBezTo>
                  <a:cubicBezTo>
                    <a:pt x="16523" y="13362"/>
                    <a:pt x="16421" y="13566"/>
                    <a:pt x="16370" y="13821"/>
                  </a:cubicBezTo>
                  <a:lnTo>
                    <a:pt x="16268" y="13821"/>
                  </a:lnTo>
                  <a:cubicBezTo>
                    <a:pt x="16064" y="13719"/>
                    <a:pt x="15911" y="13668"/>
                    <a:pt x="15707" y="13617"/>
                  </a:cubicBezTo>
                  <a:lnTo>
                    <a:pt x="15605" y="13566"/>
                  </a:lnTo>
                  <a:cubicBezTo>
                    <a:pt x="15299" y="13464"/>
                    <a:pt x="15044" y="13362"/>
                    <a:pt x="14738" y="13260"/>
                  </a:cubicBezTo>
                  <a:lnTo>
                    <a:pt x="14280" y="13107"/>
                  </a:lnTo>
                  <a:cubicBezTo>
                    <a:pt x="13311" y="12750"/>
                    <a:pt x="12342" y="12342"/>
                    <a:pt x="11169" y="11832"/>
                  </a:cubicBezTo>
                  <a:cubicBezTo>
                    <a:pt x="9996" y="11322"/>
                    <a:pt x="8772" y="10812"/>
                    <a:pt x="7650" y="10302"/>
                  </a:cubicBezTo>
                  <a:lnTo>
                    <a:pt x="5763" y="9435"/>
                  </a:lnTo>
                  <a:cubicBezTo>
                    <a:pt x="5916" y="9078"/>
                    <a:pt x="6069" y="8721"/>
                    <a:pt x="6273" y="8364"/>
                  </a:cubicBezTo>
                  <a:cubicBezTo>
                    <a:pt x="6426" y="8007"/>
                    <a:pt x="6630" y="7701"/>
                    <a:pt x="6885" y="7446"/>
                  </a:cubicBezTo>
                  <a:cubicBezTo>
                    <a:pt x="7038" y="7293"/>
                    <a:pt x="7191" y="7140"/>
                    <a:pt x="7395" y="7038"/>
                  </a:cubicBezTo>
                  <a:cubicBezTo>
                    <a:pt x="7548" y="6987"/>
                    <a:pt x="7650" y="6936"/>
                    <a:pt x="7803" y="6885"/>
                  </a:cubicBezTo>
                  <a:cubicBezTo>
                    <a:pt x="7956" y="6834"/>
                    <a:pt x="8160" y="6783"/>
                    <a:pt x="8313" y="6783"/>
                  </a:cubicBezTo>
                  <a:close/>
                  <a:moveTo>
                    <a:pt x="7956" y="0"/>
                  </a:moveTo>
                  <a:cubicBezTo>
                    <a:pt x="7497" y="51"/>
                    <a:pt x="7038" y="153"/>
                    <a:pt x="6579" y="357"/>
                  </a:cubicBezTo>
                  <a:cubicBezTo>
                    <a:pt x="6018" y="561"/>
                    <a:pt x="5559" y="816"/>
                    <a:pt x="5049" y="1122"/>
                  </a:cubicBezTo>
                  <a:cubicBezTo>
                    <a:pt x="4131" y="1734"/>
                    <a:pt x="3366" y="2499"/>
                    <a:pt x="2703" y="3366"/>
                  </a:cubicBezTo>
                  <a:cubicBezTo>
                    <a:pt x="2040" y="4233"/>
                    <a:pt x="1530" y="5151"/>
                    <a:pt x="1122" y="6171"/>
                  </a:cubicBezTo>
                  <a:cubicBezTo>
                    <a:pt x="765" y="7140"/>
                    <a:pt x="459" y="8211"/>
                    <a:pt x="306" y="9282"/>
                  </a:cubicBezTo>
                  <a:cubicBezTo>
                    <a:pt x="255" y="9588"/>
                    <a:pt x="204" y="9894"/>
                    <a:pt x="153" y="10251"/>
                  </a:cubicBezTo>
                  <a:cubicBezTo>
                    <a:pt x="153" y="10302"/>
                    <a:pt x="153" y="10404"/>
                    <a:pt x="153" y="10506"/>
                  </a:cubicBezTo>
                  <a:cubicBezTo>
                    <a:pt x="0" y="10761"/>
                    <a:pt x="51" y="11169"/>
                    <a:pt x="357" y="11373"/>
                  </a:cubicBezTo>
                  <a:cubicBezTo>
                    <a:pt x="1224" y="12036"/>
                    <a:pt x="2193" y="12648"/>
                    <a:pt x="3162" y="13158"/>
                  </a:cubicBezTo>
                  <a:cubicBezTo>
                    <a:pt x="4080" y="13617"/>
                    <a:pt x="5049" y="14076"/>
                    <a:pt x="6273" y="14534"/>
                  </a:cubicBezTo>
                  <a:cubicBezTo>
                    <a:pt x="7497" y="15044"/>
                    <a:pt x="8925" y="15503"/>
                    <a:pt x="10200" y="15962"/>
                  </a:cubicBezTo>
                  <a:cubicBezTo>
                    <a:pt x="10965" y="16217"/>
                    <a:pt x="11781" y="16523"/>
                    <a:pt x="12546" y="16778"/>
                  </a:cubicBezTo>
                  <a:cubicBezTo>
                    <a:pt x="12903" y="16931"/>
                    <a:pt x="13311" y="17084"/>
                    <a:pt x="13668" y="17237"/>
                  </a:cubicBezTo>
                  <a:cubicBezTo>
                    <a:pt x="14025" y="17390"/>
                    <a:pt x="14229" y="17492"/>
                    <a:pt x="14534" y="17594"/>
                  </a:cubicBezTo>
                  <a:cubicBezTo>
                    <a:pt x="15350" y="17900"/>
                    <a:pt x="16217" y="18155"/>
                    <a:pt x="17084" y="18308"/>
                  </a:cubicBezTo>
                  <a:cubicBezTo>
                    <a:pt x="17237" y="18359"/>
                    <a:pt x="17441" y="18359"/>
                    <a:pt x="17594" y="18359"/>
                  </a:cubicBezTo>
                  <a:lnTo>
                    <a:pt x="17696" y="18359"/>
                  </a:lnTo>
                  <a:cubicBezTo>
                    <a:pt x="17900" y="18359"/>
                    <a:pt x="18053" y="18359"/>
                    <a:pt x="18206" y="18308"/>
                  </a:cubicBezTo>
                  <a:cubicBezTo>
                    <a:pt x="18563" y="18257"/>
                    <a:pt x="18869" y="18104"/>
                    <a:pt x="19124" y="17900"/>
                  </a:cubicBezTo>
                  <a:cubicBezTo>
                    <a:pt x="19583" y="17492"/>
                    <a:pt x="19940" y="16931"/>
                    <a:pt x="20195" y="16370"/>
                  </a:cubicBezTo>
                  <a:cubicBezTo>
                    <a:pt x="20297" y="16064"/>
                    <a:pt x="20399" y="15758"/>
                    <a:pt x="20450" y="15452"/>
                  </a:cubicBezTo>
                  <a:cubicBezTo>
                    <a:pt x="20552" y="15044"/>
                    <a:pt x="20654" y="14636"/>
                    <a:pt x="20705" y="14279"/>
                  </a:cubicBezTo>
                  <a:cubicBezTo>
                    <a:pt x="20807" y="13515"/>
                    <a:pt x="20858" y="12750"/>
                    <a:pt x="20858" y="11985"/>
                  </a:cubicBezTo>
                  <a:cubicBezTo>
                    <a:pt x="20909" y="10404"/>
                    <a:pt x="20807" y="8823"/>
                    <a:pt x="20501" y="7242"/>
                  </a:cubicBezTo>
                  <a:cubicBezTo>
                    <a:pt x="20399" y="6630"/>
                    <a:pt x="20195" y="6018"/>
                    <a:pt x="19991" y="5457"/>
                  </a:cubicBezTo>
                  <a:cubicBezTo>
                    <a:pt x="19889" y="5202"/>
                    <a:pt x="19787" y="4947"/>
                    <a:pt x="19634" y="4743"/>
                  </a:cubicBezTo>
                  <a:cubicBezTo>
                    <a:pt x="19532" y="4539"/>
                    <a:pt x="19379" y="4386"/>
                    <a:pt x="19226" y="4233"/>
                  </a:cubicBezTo>
                  <a:cubicBezTo>
                    <a:pt x="19073" y="4029"/>
                    <a:pt x="18869" y="3825"/>
                    <a:pt x="18614" y="3723"/>
                  </a:cubicBezTo>
                  <a:cubicBezTo>
                    <a:pt x="18257" y="3468"/>
                    <a:pt x="17798" y="3264"/>
                    <a:pt x="17339" y="3213"/>
                  </a:cubicBezTo>
                  <a:lnTo>
                    <a:pt x="16676" y="3213"/>
                  </a:lnTo>
                  <a:cubicBezTo>
                    <a:pt x="16472" y="3264"/>
                    <a:pt x="16268" y="3264"/>
                    <a:pt x="16064" y="3315"/>
                  </a:cubicBezTo>
                  <a:cubicBezTo>
                    <a:pt x="15146" y="3570"/>
                    <a:pt x="14331" y="4029"/>
                    <a:pt x="13617" y="4641"/>
                  </a:cubicBezTo>
                  <a:cubicBezTo>
                    <a:pt x="13413" y="4845"/>
                    <a:pt x="13209" y="5049"/>
                    <a:pt x="13005" y="5304"/>
                  </a:cubicBezTo>
                  <a:cubicBezTo>
                    <a:pt x="13005" y="5151"/>
                    <a:pt x="12954" y="4947"/>
                    <a:pt x="12903" y="4794"/>
                  </a:cubicBezTo>
                  <a:cubicBezTo>
                    <a:pt x="12750" y="3978"/>
                    <a:pt x="12444" y="3162"/>
                    <a:pt x="12036" y="2397"/>
                  </a:cubicBezTo>
                  <a:cubicBezTo>
                    <a:pt x="11679" y="1683"/>
                    <a:pt x="11118" y="1020"/>
                    <a:pt x="10404" y="561"/>
                  </a:cubicBezTo>
                  <a:cubicBezTo>
                    <a:pt x="10251" y="459"/>
                    <a:pt x="10047" y="357"/>
                    <a:pt x="9843" y="306"/>
                  </a:cubicBezTo>
                  <a:cubicBezTo>
                    <a:pt x="9639" y="204"/>
                    <a:pt x="9435" y="153"/>
                    <a:pt x="9231" y="102"/>
                  </a:cubicBezTo>
                  <a:cubicBezTo>
                    <a:pt x="8976" y="51"/>
                    <a:pt x="8721" y="0"/>
                    <a:pt x="84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6" name="Google Shape;1756;p33"/>
            <p:cNvSpPr/>
            <p:nvPr/>
          </p:nvSpPr>
          <p:spPr>
            <a:xfrm>
              <a:off x="3241663" y="2740468"/>
              <a:ext cx="140183" cy="269583"/>
            </a:xfrm>
            <a:custGeom>
              <a:avLst/>
              <a:gdLst/>
              <a:ahLst/>
              <a:cxnLst/>
              <a:rect l="l" t="t" r="r" b="b"/>
              <a:pathLst>
                <a:path w="11271" h="21675" extrusionOk="0">
                  <a:moveTo>
                    <a:pt x="6885" y="1"/>
                  </a:moveTo>
                  <a:cubicBezTo>
                    <a:pt x="6897" y="1"/>
                    <a:pt x="6910" y="1"/>
                    <a:pt x="6922" y="1"/>
                  </a:cubicBezTo>
                  <a:lnTo>
                    <a:pt x="6922" y="1"/>
                  </a:lnTo>
                  <a:cubicBezTo>
                    <a:pt x="6927" y="1"/>
                    <a:pt x="6931" y="1"/>
                    <a:pt x="6936" y="1"/>
                  </a:cubicBezTo>
                  <a:close/>
                  <a:moveTo>
                    <a:pt x="6922" y="1"/>
                  </a:moveTo>
                  <a:cubicBezTo>
                    <a:pt x="6672" y="4"/>
                    <a:pt x="6424" y="107"/>
                    <a:pt x="6324" y="358"/>
                  </a:cubicBezTo>
                  <a:cubicBezTo>
                    <a:pt x="4182" y="4744"/>
                    <a:pt x="2907" y="9537"/>
                    <a:pt x="1632" y="14178"/>
                  </a:cubicBezTo>
                  <a:lnTo>
                    <a:pt x="1428" y="14943"/>
                  </a:lnTo>
                  <a:cubicBezTo>
                    <a:pt x="1020" y="16422"/>
                    <a:pt x="561" y="18156"/>
                    <a:pt x="51" y="19890"/>
                  </a:cubicBezTo>
                  <a:cubicBezTo>
                    <a:pt x="0" y="20043"/>
                    <a:pt x="51" y="20196"/>
                    <a:pt x="153" y="20349"/>
                  </a:cubicBezTo>
                  <a:cubicBezTo>
                    <a:pt x="204" y="20502"/>
                    <a:pt x="357" y="20604"/>
                    <a:pt x="561" y="20655"/>
                  </a:cubicBezTo>
                  <a:lnTo>
                    <a:pt x="765" y="20655"/>
                  </a:lnTo>
                  <a:lnTo>
                    <a:pt x="867" y="20706"/>
                  </a:lnTo>
                  <a:lnTo>
                    <a:pt x="1122" y="20808"/>
                  </a:lnTo>
                  <a:lnTo>
                    <a:pt x="1785" y="21063"/>
                  </a:lnTo>
                  <a:cubicBezTo>
                    <a:pt x="2040" y="21165"/>
                    <a:pt x="2346" y="21267"/>
                    <a:pt x="2601" y="21369"/>
                  </a:cubicBezTo>
                  <a:cubicBezTo>
                    <a:pt x="3111" y="21573"/>
                    <a:pt x="3621" y="21675"/>
                    <a:pt x="4182" y="21675"/>
                  </a:cubicBezTo>
                  <a:lnTo>
                    <a:pt x="4284" y="21675"/>
                  </a:lnTo>
                  <a:cubicBezTo>
                    <a:pt x="4386" y="21675"/>
                    <a:pt x="4437" y="21624"/>
                    <a:pt x="4539" y="21573"/>
                  </a:cubicBezTo>
                  <a:cubicBezTo>
                    <a:pt x="4794" y="21573"/>
                    <a:pt x="5049" y="21471"/>
                    <a:pt x="5151" y="21216"/>
                  </a:cubicBezTo>
                  <a:cubicBezTo>
                    <a:pt x="5712" y="20094"/>
                    <a:pt x="6120" y="18921"/>
                    <a:pt x="6375" y="17697"/>
                  </a:cubicBezTo>
                  <a:cubicBezTo>
                    <a:pt x="6426" y="17391"/>
                    <a:pt x="6528" y="17034"/>
                    <a:pt x="6579" y="16779"/>
                  </a:cubicBezTo>
                  <a:cubicBezTo>
                    <a:pt x="6681" y="16473"/>
                    <a:pt x="6732" y="16167"/>
                    <a:pt x="6783" y="15912"/>
                  </a:cubicBezTo>
                  <a:cubicBezTo>
                    <a:pt x="6885" y="15351"/>
                    <a:pt x="7038" y="14790"/>
                    <a:pt x="7242" y="14076"/>
                  </a:cubicBezTo>
                  <a:cubicBezTo>
                    <a:pt x="7650" y="12699"/>
                    <a:pt x="8109" y="11373"/>
                    <a:pt x="8517" y="10149"/>
                  </a:cubicBezTo>
                  <a:lnTo>
                    <a:pt x="8772" y="9384"/>
                  </a:lnTo>
                  <a:cubicBezTo>
                    <a:pt x="9129" y="8364"/>
                    <a:pt x="9486" y="7294"/>
                    <a:pt x="9894" y="6223"/>
                  </a:cubicBezTo>
                  <a:lnTo>
                    <a:pt x="10098" y="5713"/>
                  </a:lnTo>
                  <a:cubicBezTo>
                    <a:pt x="10506" y="4540"/>
                    <a:pt x="10914" y="3367"/>
                    <a:pt x="11271" y="2143"/>
                  </a:cubicBezTo>
                  <a:cubicBezTo>
                    <a:pt x="11271" y="1990"/>
                    <a:pt x="11271" y="1786"/>
                    <a:pt x="11169" y="1684"/>
                  </a:cubicBezTo>
                  <a:cubicBezTo>
                    <a:pt x="11067" y="1480"/>
                    <a:pt x="10914" y="1378"/>
                    <a:pt x="10761" y="1327"/>
                  </a:cubicBezTo>
                  <a:lnTo>
                    <a:pt x="10608" y="1327"/>
                  </a:lnTo>
                  <a:cubicBezTo>
                    <a:pt x="10353" y="1276"/>
                    <a:pt x="10098" y="1174"/>
                    <a:pt x="9843" y="1123"/>
                  </a:cubicBezTo>
                  <a:cubicBezTo>
                    <a:pt x="9486" y="970"/>
                    <a:pt x="9078" y="817"/>
                    <a:pt x="8721" y="664"/>
                  </a:cubicBezTo>
                  <a:cubicBezTo>
                    <a:pt x="8211" y="460"/>
                    <a:pt x="7701" y="256"/>
                    <a:pt x="7191" y="52"/>
                  </a:cubicBezTo>
                  <a:cubicBezTo>
                    <a:pt x="7101" y="7"/>
                    <a:pt x="7012" y="2"/>
                    <a:pt x="69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7" name="Google Shape;1757;p33"/>
            <p:cNvSpPr/>
            <p:nvPr/>
          </p:nvSpPr>
          <p:spPr>
            <a:xfrm>
              <a:off x="3017116" y="2911098"/>
              <a:ext cx="88182" cy="152235"/>
            </a:xfrm>
            <a:custGeom>
              <a:avLst/>
              <a:gdLst/>
              <a:ahLst/>
              <a:cxnLst/>
              <a:rect l="l" t="t" r="r" b="b"/>
              <a:pathLst>
                <a:path w="7090" h="12240" extrusionOk="0">
                  <a:moveTo>
                    <a:pt x="4999" y="0"/>
                  </a:moveTo>
                  <a:cubicBezTo>
                    <a:pt x="4540" y="0"/>
                    <a:pt x="4132" y="102"/>
                    <a:pt x="3673" y="204"/>
                  </a:cubicBezTo>
                  <a:cubicBezTo>
                    <a:pt x="3112" y="357"/>
                    <a:pt x="2551" y="612"/>
                    <a:pt x="2041" y="969"/>
                  </a:cubicBezTo>
                  <a:cubicBezTo>
                    <a:pt x="1888" y="1122"/>
                    <a:pt x="1684" y="1275"/>
                    <a:pt x="1531" y="1428"/>
                  </a:cubicBezTo>
                  <a:cubicBezTo>
                    <a:pt x="1225" y="1734"/>
                    <a:pt x="970" y="2040"/>
                    <a:pt x="817" y="2448"/>
                  </a:cubicBezTo>
                  <a:cubicBezTo>
                    <a:pt x="562" y="2856"/>
                    <a:pt x="409" y="3264"/>
                    <a:pt x="307" y="3723"/>
                  </a:cubicBezTo>
                  <a:cubicBezTo>
                    <a:pt x="103" y="4590"/>
                    <a:pt x="1" y="5457"/>
                    <a:pt x="52" y="6324"/>
                  </a:cubicBezTo>
                  <a:cubicBezTo>
                    <a:pt x="52" y="7293"/>
                    <a:pt x="154" y="8211"/>
                    <a:pt x="307" y="9129"/>
                  </a:cubicBezTo>
                  <a:cubicBezTo>
                    <a:pt x="409" y="9588"/>
                    <a:pt x="511" y="10098"/>
                    <a:pt x="664" y="10557"/>
                  </a:cubicBezTo>
                  <a:cubicBezTo>
                    <a:pt x="766" y="10863"/>
                    <a:pt x="919" y="11118"/>
                    <a:pt x="1072" y="11424"/>
                  </a:cubicBezTo>
                  <a:cubicBezTo>
                    <a:pt x="1837" y="11679"/>
                    <a:pt x="2602" y="11985"/>
                    <a:pt x="3367" y="12240"/>
                  </a:cubicBezTo>
                  <a:cubicBezTo>
                    <a:pt x="3724" y="12036"/>
                    <a:pt x="4030" y="11730"/>
                    <a:pt x="4285" y="11424"/>
                  </a:cubicBezTo>
                  <a:cubicBezTo>
                    <a:pt x="4438" y="11220"/>
                    <a:pt x="4591" y="11016"/>
                    <a:pt x="4744" y="10812"/>
                  </a:cubicBezTo>
                  <a:cubicBezTo>
                    <a:pt x="4897" y="10506"/>
                    <a:pt x="5050" y="10200"/>
                    <a:pt x="5203" y="9945"/>
                  </a:cubicBezTo>
                  <a:cubicBezTo>
                    <a:pt x="5407" y="9384"/>
                    <a:pt x="5560" y="8772"/>
                    <a:pt x="5611" y="8211"/>
                  </a:cubicBezTo>
                  <a:cubicBezTo>
                    <a:pt x="5662" y="7395"/>
                    <a:pt x="5611" y="6579"/>
                    <a:pt x="5458" y="5814"/>
                  </a:cubicBezTo>
                  <a:cubicBezTo>
                    <a:pt x="5356" y="5406"/>
                    <a:pt x="5254" y="4998"/>
                    <a:pt x="5101" y="4641"/>
                  </a:cubicBezTo>
                  <a:cubicBezTo>
                    <a:pt x="4999" y="4437"/>
                    <a:pt x="4948" y="4182"/>
                    <a:pt x="4897" y="3978"/>
                  </a:cubicBezTo>
                  <a:cubicBezTo>
                    <a:pt x="4795" y="3570"/>
                    <a:pt x="4744" y="3213"/>
                    <a:pt x="4744" y="2856"/>
                  </a:cubicBezTo>
                  <a:cubicBezTo>
                    <a:pt x="4744" y="2652"/>
                    <a:pt x="4795" y="2499"/>
                    <a:pt x="4795" y="2295"/>
                  </a:cubicBezTo>
                  <a:cubicBezTo>
                    <a:pt x="4846" y="2193"/>
                    <a:pt x="4897" y="2142"/>
                    <a:pt x="4948" y="2040"/>
                  </a:cubicBezTo>
                  <a:cubicBezTo>
                    <a:pt x="4948" y="1989"/>
                    <a:pt x="4999" y="1938"/>
                    <a:pt x="5050" y="1887"/>
                  </a:cubicBezTo>
                  <a:lnTo>
                    <a:pt x="5203" y="1734"/>
                  </a:lnTo>
                  <a:cubicBezTo>
                    <a:pt x="5305" y="1734"/>
                    <a:pt x="5407" y="1683"/>
                    <a:pt x="5509" y="1632"/>
                  </a:cubicBezTo>
                  <a:cubicBezTo>
                    <a:pt x="5713" y="1581"/>
                    <a:pt x="5917" y="1581"/>
                    <a:pt x="6121" y="1581"/>
                  </a:cubicBezTo>
                  <a:lnTo>
                    <a:pt x="6223" y="1581"/>
                  </a:lnTo>
                  <a:cubicBezTo>
                    <a:pt x="6427" y="1581"/>
                    <a:pt x="6580" y="1479"/>
                    <a:pt x="6682" y="1326"/>
                  </a:cubicBezTo>
                  <a:cubicBezTo>
                    <a:pt x="6733" y="1326"/>
                    <a:pt x="6784" y="1275"/>
                    <a:pt x="6784" y="1275"/>
                  </a:cubicBezTo>
                  <a:cubicBezTo>
                    <a:pt x="6937" y="1173"/>
                    <a:pt x="7039" y="1020"/>
                    <a:pt x="7039" y="816"/>
                  </a:cubicBezTo>
                  <a:cubicBezTo>
                    <a:pt x="7090" y="663"/>
                    <a:pt x="7039" y="459"/>
                    <a:pt x="6937" y="306"/>
                  </a:cubicBezTo>
                  <a:cubicBezTo>
                    <a:pt x="6835" y="153"/>
                    <a:pt x="6682" y="102"/>
                    <a:pt x="6478" y="51"/>
                  </a:cubicBezTo>
                  <a:cubicBezTo>
                    <a:pt x="6121" y="0"/>
                    <a:pt x="5764" y="0"/>
                    <a:pt x="5407" y="0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8" name="Google Shape;1758;p33"/>
            <p:cNvSpPr/>
            <p:nvPr/>
          </p:nvSpPr>
          <p:spPr>
            <a:xfrm>
              <a:off x="3159202" y="3027799"/>
              <a:ext cx="273389" cy="150979"/>
            </a:xfrm>
            <a:custGeom>
              <a:avLst/>
              <a:gdLst/>
              <a:ahLst/>
              <a:cxnLst/>
              <a:rect l="l" t="t" r="r" b="b"/>
              <a:pathLst>
                <a:path w="21981" h="12139" extrusionOk="0">
                  <a:moveTo>
                    <a:pt x="663" y="1"/>
                  </a:moveTo>
                  <a:cubicBezTo>
                    <a:pt x="459" y="1"/>
                    <a:pt x="306" y="103"/>
                    <a:pt x="204" y="256"/>
                  </a:cubicBezTo>
                  <a:cubicBezTo>
                    <a:pt x="102" y="409"/>
                    <a:pt x="51" y="562"/>
                    <a:pt x="51" y="766"/>
                  </a:cubicBezTo>
                  <a:cubicBezTo>
                    <a:pt x="102" y="1123"/>
                    <a:pt x="153" y="1531"/>
                    <a:pt x="102" y="1939"/>
                  </a:cubicBezTo>
                  <a:cubicBezTo>
                    <a:pt x="102" y="2245"/>
                    <a:pt x="102" y="2551"/>
                    <a:pt x="102" y="2806"/>
                  </a:cubicBezTo>
                  <a:lnTo>
                    <a:pt x="51" y="3469"/>
                  </a:lnTo>
                  <a:cubicBezTo>
                    <a:pt x="0" y="3979"/>
                    <a:pt x="0" y="4540"/>
                    <a:pt x="51" y="5101"/>
                  </a:cubicBezTo>
                  <a:cubicBezTo>
                    <a:pt x="102" y="5305"/>
                    <a:pt x="153" y="5560"/>
                    <a:pt x="204" y="5764"/>
                  </a:cubicBezTo>
                  <a:lnTo>
                    <a:pt x="663" y="5917"/>
                  </a:lnTo>
                  <a:lnTo>
                    <a:pt x="2295" y="6478"/>
                  </a:lnTo>
                  <a:cubicBezTo>
                    <a:pt x="7548" y="8314"/>
                    <a:pt x="12750" y="10098"/>
                    <a:pt x="17850" y="12138"/>
                  </a:cubicBezTo>
                  <a:lnTo>
                    <a:pt x="17952" y="12138"/>
                  </a:lnTo>
                  <a:cubicBezTo>
                    <a:pt x="18054" y="12138"/>
                    <a:pt x="18156" y="12087"/>
                    <a:pt x="18258" y="11985"/>
                  </a:cubicBezTo>
                  <a:cubicBezTo>
                    <a:pt x="18258" y="11985"/>
                    <a:pt x="18309" y="11934"/>
                    <a:pt x="18309" y="11883"/>
                  </a:cubicBezTo>
                  <a:cubicBezTo>
                    <a:pt x="19737" y="7549"/>
                    <a:pt x="20910" y="3928"/>
                    <a:pt x="21981" y="664"/>
                  </a:cubicBezTo>
                  <a:cubicBezTo>
                    <a:pt x="21930" y="613"/>
                    <a:pt x="21828" y="562"/>
                    <a:pt x="21777" y="562"/>
                  </a:cubicBezTo>
                  <a:cubicBezTo>
                    <a:pt x="21675" y="511"/>
                    <a:pt x="21573" y="511"/>
                    <a:pt x="21471" y="511"/>
                  </a:cubicBezTo>
                  <a:lnTo>
                    <a:pt x="21420" y="511"/>
                  </a:lnTo>
                  <a:cubicBezTo>
                    <a:pt x="21318" y="511"/>
                    <a:pt x="21165" y="562"/>
                    <a:pt x="21114" y="664"/>
                  </a:cubicBezTo>
                  <a:lnTo>
                    <a:pt x="20808" y="817"/>
                  </a:lnTo>
                  <a:cubicBezTo>
                    <a:pt x="19890" y="1276"/>
                    <a:pt x="18921" y="1633"/>
                    <a:pt x="17952" y="1888"/>
                  </a:cubicBezTo>
                  <a:cubicBezTo>
                    <a:pt x="16269" y="2245"/>
                    <a:pt x="14535" y="2449"/>
                    <a:pt x="12852" y="2449"/>
                  </a:cubicBezTo>
                  <a:lnTo>
                    <a:pt x="12087" y="2449"/>
                  </a:lnTo>
                  <a:cubicBezTo>
                    <a:pt x="9384" y="2347"/>
                    <a:pt x="6732" y="1888"/>
                    <a:pt x="4131" y="1174"/>
                  </a:cubicBezTo>
                  <a:cubicBezTo>
                    <a:pt x="3162" y="868"/>
                    <a:pt x="2295" y="562"/>
                    <a:pt x="1377" y="154"/>
                  </a:cubicBezTo>
                  <a:cubicBezTo>
                    <a:pt x="1275" y="103"/>
                    <a:pt x="1224" y="103"/>
                    <a:pt x="1122" y="103"/>
                  </a:cubicBezTo>
                  <a:lnTo>
                    <a:pt x="1071" y="103"/>
                  </a:lnTo>
                  <a:cubicBezTo>
                    <a:pt x="969" y="52"/>
                    <a:pt x="867" y="1"/>
                    <a:pt x="714" y="1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9" name="Google Shape;1759;p33"/>
            <p:cNvSpPr/>
            <p:nvPr/>
          </p:nvSpPr>
          <p:spPr>
            <a:xfrm>
              <a:off x="3246737" y="2574925"/>
              <a:ext cx="313350" cy="195368"/>
            </a:xfrm>
            <a:custGeom>
              <a:avLst/>
              <a:gdLst/>
              <a:ahLst/>
              <a:cxnLst/>
              <a:rect l="l" t="t" r="r" b="b"/>
              <a:pathLst>
                <a:path w="25194" h="15708" extrusionOk="0">
                  <a:moveTo>
                    <a:pt x="0" y="0"/>
                  </a:moveTo>
                  <a:lnTo>
                    <a:pt x="0" y="0"/>
                  </a:lnTo>
                  <a:cubicBezTo>
                    <a:pt x="969" y="1989"/>
                    <a:pt x="2244" y="3876"/>
                    <a:pt x="3723" y="5559"/>
                  </a:cubicBezTo>
                  <a:cubicBezTo>
                    <a:pt x="5253" y="7344"/>
                    <a:pt x="6936" y="8925"/>
                    <a:pt x="8823" y="10353"/>
                  </a:cubicBezTo>
                  <a:cubicBezTo>
                    <a:pt x="10659" y="11730"/>
                    <a:pt x="12597" y="12954"/>
                    <a:pt x="14586" y="14025"/>
                  </a:cubicBezTo>
                  <a:cubicBezTo>
                    <a:pt x="15249" y="14382"/>
                    <a:pt x="15962" y="14688"/>
                    <a:pt x="16676" y="14943"/>
                  </a:cubicBezTo>
                  <a:cubicBezTo>
                    <a:pt x="17339" y="15198"/>
                    <a:pt x="18002" y="15351"/>
                    <a:pt x="18716" y="15504"/>
                  </a:cubicBezTo>
                  <a:cubicBezTo>
                    <a:pt x="19379" y="15657"/>
                    <a:pt x="20042" y="15708"/>
                    <a:pt x="20756" y="15708"/>
                  </a:cubicBezTo>
                  <a:lnTo>
                    <a:pt x="20909" y="15708"/>
                  </a:lnTo>
                  <a:cubicBezTo>
                    <a:pt x="21266" y="15708"/>
                    <a:pt x="21572" y="15708"/>
                    <a:pt x="21878" y="15657"/>
                  </a:cubicBezTo>
                  <a:cubicBezTo>
                    <a:pt x="22082" y="15657"/>
                    <a:pt x="22235" y="15606"/>
                    <a:pt x="22439" y="15606"/>
                  </a:cubicBezTo>
                  <a:cubicBezTo>
                    <a:pt x="23306" y="13209"/>
                    <a:pt x="24224" y="10863"/>
                    <a:pt x="25091" y="8619"/>
                  </a:cubicBezTo>
                  <a:cubicBezTo>
                    <a:pt x="25193" y="8466"/>
                    <a:pt x="25091" y="8262"/>
                    <a:pt x="24938" y="8160"/>
                  </a:cubicBezTo>
                  <a:cubicBezTo>
                    <a:pt x="24938" y="8109"/>
                    <a:pt x="24887" y="8109"/>
                    <a:pt x="24785" y="8058"/>
                  </a:cubicBezTo>
                  <a:cubicBezTo>
                    <a:pt x="22082" y="6834"/>
                    <a:pt x="19226" y="5814"/>
                    <a:pt x="16319" y="5049"/>
                  </a:cubicBezTo>
                  <a:cubicBezTo>
                    <a:pt x="15300" y="4743"/>
                    <a:pt x="14331" y="4488"/>
                    <a:pt x="13362" y="4233"/>
                  </a:cubicBezTo>
                  <a:cubicBezTo>
                    <a:pt x="11475" y="3723"/>
                    <a:pt x="9486" y="3162"/>
                    <a:pt x="7548" y="2550"/>
                  </a:cubicBezTo>
                  <a:cubicBezTo>
                    <a:pt x="6834" y="2346"/>
                    <a:pt x="6069" y="2091"/>
                    <a:pt x="5355" y="1836"/>
                  </a:cubicBezTo>
                  <a:lnTo>
                    <a:pt x="5253" y="1785"/>
                  </a:lnTo>
                  <a:lnTo>
                    <a:pt x="2907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0" name="Google Shape;1760;p33"/>
            <p:cNvSpPr/>
            <p:nvPr/>
          </p:nvSpPr>
          <p:spPr>
            <a:xfrm>
              <a:off x="3027899" y="2920613"/>
              <a:ext cx="144636" cy="274657"/>
            </a:xfrm>
            <a:custGeom>
              <a:avLst/>
              <a:gdLst/>
              <a:ahLst/>
              <a:cxnLst/>
              <a:rect l="l" t="t" r="r" b="b"/>
              <a:pathLst>
                <a:path w="11629" h="22083" extrusionOk="0">
                  <a:moveTo>
                    <a:pt x="5968" y="0"/>
                  </a:moveTo>
                  <a:cubicBezTo>
                    <a:pt x="5764" y="0"/>
                    <a:pt x="5560" y="51"/>
                    <a:pt x="5356" y="51"/>
                  </a:cubicBezTo>
                  <a:cubicBezTo>
                    <a:pt x="4999" y="102"/>
                    <a:pt x="4591" y="204"/>
                    <a:pt x="4234" y="357"/>
                  </a:cubicBezTo>
                  <a:cubicBezTo>
                    <a:pt x="3928" y="459"/>
                    <a:pt x="3571" y="663"/>
                    <a:pt x="3316" y="867"/>
                  </a:cubicBezTo>
                  <a:cubicBezTo>
                    <a:pt x="3010" y="1173"/>
                    <a:pt x="2806" y="1530"/>
                    <a:pt x="2704" y="1887"/>
                  </a:cubicBezTo>
                  <a:cubicBezTo>
                    <a:pt x="2602" y="2244"/>
                    <a:pt x="2602" y="2601"/>
                    <a:pt x="2755" y="2907"/>
                  </a:cubicBezTo>
                  <a:cubicBezTo>
                    <a:pt x="2806" y="3060"/>
                    <a:pt x="2908" y="3213"/>
                    <a:pt x="2959" y="3315"/>
                  </a:cubicBezTo>
                  <a:cubicBezTo>
                    <a:pt x="3061" y="3468"/>
                    <a:pt x="3163" y="3621"/>
                    <a:pt x="3265" y="3723"/>
                  </a:cubicBezTo>
                  <a:cubicBezTo>
                    <a:pt x="3367" y="3825"/>
                    <a:pt x="3418" y="3927"/>
                    <a:pt x="3520" y="3978"/>
                  </a:cubicBezTo>
                  <a:cubicBezTo>
                    <a:pt x="3673" y="4182"/>
                    <a:pt x="3775" y="4335"/>
                    <a:pt x="3928" y="4539"/>
                  </a:cubicBezTo>
                  <a:lnTo>
                    <a:pt x="4132" y="4845"/>
                  </a:lnTo>
                  <a:cubicBezTo>
                    <a:pt x="4285" y="5151"/>
                    <a:pt x="4387" y="5457"/>
                    <a:pt x="4489" y="5814"/>
                  </a:cubicBezTo>
                  <a:cubicBezTo>
                    <a:pt x="4642" y="6426"/>
                    <a:pt x="4642" y="7140"/>
                    <a:pt x="4438" y="7803"/>
                  </a:cubicBezTo>
                  <a:cubicBezTo>
                    <a:pt x="4285" y="8262"/>
                    <a:pt x="4132" y="8670"/>
                    <a:pt x="3877" y="9078"/>
                  </a:cubicBezTo>
                  <a:cubicBezTo>
                    <a:pt x="3418" y="9792"/>
                    <a:pt x="2908" y="10455"/>
                    <a:pt x="2347" y="11118"/>
                  </a:cubicBezTo>
                  <a:cubicBezTo>
                    <a:pt x="2143" y="11322"/>
                    <a:pt x="1939" y="11577"/>
                    <a:pt x="1684" y="11832"/>
                  </a:cubicBezTo>
                  <a:cubicBezTo>
                    <a:pt x="1327" y="12291"/>
                    <a:pt x="970" y="12801"/>
                    <a:pt x="664" y="13311"/>
                  </a:cubicBezTo>
                  <a:cubicBezTo>
                    <a:pt x="358" y="13821"/>
                    <a:pt x="154" y="14382"/>
                    <a:pt x="1" y="14943"/>
                  </a:cubicBezTo>
                  <a:cubicBezTo>
                    <a:pt x="1" y="14994"/>
                    <a:pt x="1" y="15045"/>
                    <a:pt x="1" y="15096"/>
                  </a:cubicBezTo>
                  <a:lnTo>
                    <a:pt x="1" y="15300"/>
                  </a:lnTo>
                  <a:cubicBezTo>
                    <a:pt x="1" y="15504"/>
                    <a:pt x="1" y="15708"/>
                    <a:pt x="52" y="15861"/>
                  </a:cubicBezTo>
                  <a:cubicBezTo>
                    <a:pt x="52" y="16065"/>
                    <a:pt x="103" y="16320"/>
                    <a:pt x="154" y="16524"/>
                  </a:cubicBezTo>
                  <a:cubicBezTo>
                    <a:pt x="256" y="16881"/>
                    <a:pt x="358" y="17237"/>
                    <a:pt x="562" y="17594"/>
                  </a:cubicBezTo>
                  <a:cubicBezTo>
                    <a:pt x="664" y="17900"/>
                    <a:pt x="817" y="18206"/>
                    <a:pt x="1021" y="18512"/>
                  </a:cubicBezTo>
                  <a:cubicBezTo>
                    <a:pt x="1225" y="18818"/>
                    <a:pt x="1480" y="19073"/>
                    <a:pt x="1786" y="19379"/>
                  </a:cubicBezTo>
                  <a:cubicBezTo>
                    <a:pt x="2041" y="19634"/>
                    <a:pt x="2347" y="19889"/>
                    <a:pt x="2704" y="20144"/>
                  </a:cubicBezTo>
                  <a:cubicBezTo>
                    <a:pt x="3367" y="20654"/>
                    <a:pt x="4132" y="21113"/>
                    <a:pt x="4948" y="21419"/>
                  </a:cubicBezTo>
                  <a:cubicBezTo>
                    <a:pt x="5356" y="21572"/>
                    <a:pt x="5764" y="21725"/>
                    <a:pt x="6172" y="21827"/>
                  </a:cubicBezTo>
                  <a:cubicBezTo>
                    <a:pt x="6529" y="21929"/>
                    <a:pt x="6886" y="22031"/>
                    <a:pt x="7294" y="22082"/>
                  </a:cubicBezTo>
                  <a:lnTo>
                    <a:pt x="7702" y="22082"/>
                  </a:lnTo>
                  <a:cubicBezTo>
                    <a:pt x="8110" y="22082"/>
                    <a:pt x="8467" y="21980"/>
                    <a:pt x="8824" y="21878"/>
                  </a:cubicBezTo>
                  <a:cubicBezTo>
                    <a:pt x="9742" y="21419"/>
                    <a:pt x="10404" y="20654"/>
                    <a:pt x="10761" y="19736"/>
                  </a:cubicBezTo>
                  <a:cubicBezTo>
                    <a:pt x="10965" y="19175"/>
                    <a:pt x="11118" y="18614"/>
                    <a:pt x="11220" y="18104"/>
                  </a:cubicBezTo>
                  <a:cubicBezTo>
                    <a:pt x="11322" y="17492"/>
                    <a:pt x="11424" y="16932"/>
                    <a:pt x="11475" y="16371"/>
                  </a:cubicBezTo>
                  <a:cubicBezTo>
                    <a:pt x="11577" y="15249"/>
                    <a:pt x="11628" y="14076"/>
                    <a:pt x="11577" y="12954"/>
                  </a:cubicBezTo>
                  <a:lnTo>
                    <a:pt x="11577" y="12801"/>
                  </a:lnTo>
                  <a:cubicBezTo>
                    <a:pt x="11577" y="11934"/>
                    <a:pt x="11577" y="11016"/>
                    <a:pt x="11577" y="10098"/>
                  </a:cubicBezTo>
                  <a:cubicBezTo>
                    <a:pt x="11526" y="8874"/>
                    <a:pt x="11373" y="7599"/>
                    <a:pt x="11169" y="6375"/>
                  </a:cubicBezTo>
                  <a:cubicBezTo>
                    <a:pt x="10965" y="5049"/>
                    <a:pt x="10557" y="3825"/>
                    <a:pt x="9946" y="2652"/>
                  </a:cubicBezTo>
                  <a:cubicBezTo>
                    <a:pt x="9640" y="2142"/>
                    <a:pt x="9283" y="1683"/>
                    <a:pt x="8824" y="1224"/>
                  </a:cubicBezTo>
                  <a:cubicBezTo>
                    <a:pt x="8416" y="867"/>
                    <a:pt x="7906" y="510"/>
                    <a:pt x="7396" y="306"/>
                  </a:cubicBezTo>
                  <a:cubicBezTo>
                    <a:pt x="7090" y="204"/>
                    <a:pt x="6784" y="153"/>
                    <a:pt x="6478" y="102"/>
                  </a:cubicBezTo>
                  <a:lnTo>
                    <a:pt x="5968" y="102"/>
                  </a:lnTo>
                  <a:lnTo>
                    <a:pt x="5968" y="0"/>
                  </a:lnTo>
                  <a:close/>
                </a:path>
              </a:pathLst>
            </a:custGeom>
            <a:solidFill>
              <a:srgbClr val="FFC1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1" name="Google Shape;1761;p33"/>
            <p:cNvSpPr/>
            <p:nvPr/>
          </p:nvSpPr>
          <p:spPr>
            <a:xfrm>
              <a:off x="2240755" y="3140072"/>
              <a:ext cx="492214" cy="535347"/>
            </a:xfrm>
            <a:custGeom>
              <a:avLst/>
              <a:gdLst/>
              <a:ahLst/>
              <a:cxnLst/>
              <a:rect l="l" t="t" r="r" b="b"/>
              <a:pathLst>
                <a:path w="39575" h="43043" extrusionOk="0">
                  <a:moveTo>
                    <a:pt x="37178" y="0"/>
                  </a:moveTo>
                  <a:cubicBezTo>
                    <a:pt x="37127" y="0"/>
                    <a:pt x="37076" y="51"/>
                    <a:pt x="37025" y="51"/>
                  </a:cubicBezTo>
                  <a:cubicBezTo>
                    <a:pt x="36974" y="102"/>
                    <a:pt x="36923" y="153"/>
                    <a:pt x="36872" y="255"/>
                  </a:cubicBezTo>
                  <a:lnTo>
                    <a:pt x="36821" y="255"/>
                  </a:lnTo>
                  <a:cubicBezTo>
                    <a:pt x="36770" y="357"/>
                    <a:pt x="36719" y="408"/>
                    <a:pt x="36719" y="510"/>
                  </a:cubicBezTo>
                  <a:lnTo>
                    <a:pt x="36668" y="969"/>
                  </a:lnTo>
                  <a:lnTo>
                    <a:pt x="36668" y="1122"/>
                  </a:lnTo>
                  <a:cubicBezTo>
                    <a:pt x="36566" y="1581"/>
                    <a:pt x="36515" y="2091"/>
                    <a:pt x="36464" y="2550"/>
                  </a:cubicBezTo>
                  <a:cubicBezTo>
                    <a:pt x="36413" y="3060"/>
                    <a:pt x="36311" y="3570"/>
                    <a:pt x="36209" y="4131"/>
                  </a:cubicBezTo>
                  <a:lnTo>
                    <a:pt x="36209" y="4182"/>
                  </a:lnTo>
                  <a:cubicBezTo>
                    <a:pt x="35546" y="7395"/>
                    <a:pt x="34475" y="10506"/>
                    <a:pt x="32996" y="13464"/>
                  </a:cubicBezTo>
                  <a:lnTo>
                    <a:pt x="32996" y="13515"/>
                  </a:lnTo>
                  <a:cubicBezTo>
                    <a:pt x="31466" y="16626"/>
                    <a:pt x="29528" y="19533"/>
                    <a:pt x="27234" y="22134"/>
                  </a:cubicBezTo>
                  <a:lnTo>
                    <a:pt x="27081" y="22338"/>
                  </a:lnTo>
                  <a:cubicBezTo>
                    <a:pt x="24735" y="24989"/>
                    <a:pt x="22134" y="27335"/>
                    <a:pt x="19227" y="29324"/>
                  </a:cubicBezTo>
                  <a:lnTo>
                    <a:pt x="18921" y="29579"/>
                  </a:lnTo>
                  <a:cubicBezTo>
                    <a:pt x="16116" y="31466"/>
                    <a:pt x="13056" y="32996"/>
                    <a:pt x="9843" y="34169"/>
                  </a:cubicBezTo>
                  <a:cubicBezTo>
                    <a:pt x="6936" y="35189"/>
                    <a:pt x="3877" y="35801"/>
                    <a:pt x="766" y="36056"/>
                  </a:cubicBezTo>
                  <a:lnTo>
                    <a:pt x="307" y="36056"/>
                  </a:lnTo>
                  <a:cubicBezTo>
                    <a:pt x="205" y="36056"/>
                    <a:pt x="154" y="36107"/>
                    <a:pt x="103" y="36158"/>
                  </a:cubicBezTo>
                  <a:cubicBezTo>
                    <a:pt x="52" y="36209"/>
                    <a:pt x="1" y="36311"/>
                    <a:pt x="1" y="36362"/>
                  </a:cubicBezTo>
                  <a:cubicBezTo>
                    <a:pt x="1" y="36464"/>
                    <a:pt x="52" y="36566"/>
                    <a:pt x="103" y="36617"/>
                  </a:cubicBezTo>
                  <a:lnTo>
                    <a:pt x="154" y="36668"/>
                  </a:lnTo>
                  <a:cubicBezTo>
                    <a:pt x="154" y="37688"/>
                    <a:pt x="358" y="38708"/>
                    <a:pt x="664" y="39677"/>
                  </a:cubicBezTo>
                  <a:cubicBezTo>
                    <a:pt x="970" y="40697"/>
                    <a:pt x="1429" y="41717"/>
                    <a:pt x="1939" y="42686"/>
                  </a:cubicBezTo>
                  <a:cubicBezTo>
                    <a:pt x="1939" y="42737"/>
                    <a:pt x="1990" y="42788"/>
                    <a:pt x="2041" y="42839"/>
                  </a:cubicBezTo>
                  <a:cubicBezTo>
                    <a:pt x="2092" y="42890"/>
                    <a:pt x="2143" y="42890"/>
                    <a:pt x="2194" y="42941"/>
                  </a:cubicBezTo>
                  <a:cubicBezTo>
                    <a:pt x="2245" y="42941"/>
                    <a:pt x="2347" y="42992"/>
                    <a:pt x="2398" y="42992"/>
                  </a:cubicBezTo>
                  <a:cubicBezTo>
                    <a:pt x="2500" y="43043"/>
                    <a:pt x="2551" y="43043"/>
                    <a:pt x="2653" y="43043"/>
                  </a:cubicBezTo>
                  <a:lnTo>
                    <a:pt x="3214" y="43043"/>
                  </a:lnTo>
                  <a:cubicBezTo>
                    <a:pt x="3622" y="43043"/>
                    <a:pt x="3979" y="42992"/>
                    <a:pt x="4387" y="42941"/>
                  </a:cubicBezTo>
                  <a:cubicBezTo>
                    <a:pt x="4744" y="42839"/>
                    <a:pt x="5152" y="42737"/>
                    <a:pt x="5508" y="42584"/>
                  </a:cubicBezTo>
                  <a:cubicBezTo>
                    <a:pt x="5814" y="42431"/>
                    <a:pt x="6120" y="42227"/>
                    <a:pt x="6375" y="41972"/>
                  </a:cubicBezTo>
                  <a:cubicBezTo>
                    <a:pt x="6477" y="41870"/>
                    <a:pt x="6579" y="41717"/>
                    <a:pt x="6681" y="41615"/>
                  </a:cubicBezTo>
                  <a:cubicBezTo>
                    <a:pt x="6732" y="41462"/>
                    <a:pt x="6834" y="41360"/>
                    <a:pt x="6885" y="41207"/>
                  </a:cubicBezTo>
                  <a:cubicBezTo>
                    <a:pt x="6987" y="40952"/>
                    <a:pt x="7038" y="40697"/>
                    <a:pt x="7140" y="40442"/>
                  </a:cubicBezTo>
                  <a:cubicBezTo>
                    <a:pt x="7191" y="40136"/>
                    <a:pt x="7242" y="39881"/>
                    <a:pt x="7293" y="39575"/>
                  </a:cubicBezTo>
                  <a:cubicBezTo>
                    <a:pt x="7344" y="39371"/>
                    <a:pt x="7395" y="39116"/>
                    <a:pt x="7446" y="38861"/>
                  </a:cubicBezTo>
                  <a:cubicBezTo>
                    <a:pt x="7497" y="38708"/>
                    <a:pt x="7548" y="38504"/>
                    <a:pt x="7599" y="38300"/>
                  </a:cubicBezTo>
                  <a:cubicBezTo>
                    <a:pt x="7701" y="38402"/>
                    <a:pt x="7803" y="38555"/>
                    <a:pt x="7854" y="38657"/>
                  </a:cubicBezTo>
                  <a:cubicBezTo>
                    <a:pt x="8109" y="39014"/>
                    <a:pt x="8262" y="39320"/>
                    <a:pt x="8466" y="39677"/>
                  </a:cubicBezTo>
                  <a:cubicBezTo>
                    <a:pt x="8466" y="39728"/>
                    <a:pt x="8517" y="39830"/>
                    <a:pt x="8517" y="39881"/>
                  </a:cubicBezTo>
                  <a:cubicBezTo>
                    <a:pt x="8619" y="40085"/>
                    <a:pt x="8772" y="40289"/>
                    <a:pt x="8874" y="40493"/>
                  </a:cubicBezTo>
                  <a:cubicBezTo>
                    <a:pt x="8976" y="40595"/>
                    <a:pt x="9027" y="40697"/>
                    <a:pt x="9129" y="40799"/>
                  </a:cubicBezTo>
                  <a:cubicBezTo>
                    <a:pt x="9231" y="40850"/>
                    <a:pt x="9384" y="40952"/>
                    <a:pt x="9486" y="41003"/>
                  </a:cubicBezTo>
                  <a:cubicBezTo>
                    <a:pt x="9843" y="41156"/>
                    <a:pt x="10149" y="41258"/>
                    <a:pt x="10506" y="41309"/>
                  </a:cubicBezTo>
                  <a:cubicBezTo>
                    <a:pt x="10914" y="41360"/>
                    <a:pt x="11322" y="41411"/>
                    <a:pt x="11781" y="41411"/>
                  </a:cubicBezTo>
                  <a:cubicBezTo>
                    <a:pt x="12189" y="41411"/>
                    <a:pt x="12648" y="41411"/>
                    <a:pt x="13056" y="41360"/>
                  </a:cubicBezTo>
                  <a:cubicBezTo>
                    <a:pt x="13872" y="41258"/>
                    <a:pt x="14739" y="41105"/>
                    <a:pt x="15555" y="41003"/>
                  </a:cubicBezTo>
                  <a:lnTo>
                    <a:pt x="15657" y="41003"/>
                  </a:lnTo>
                  <a:lnTo>
                    <a:pt x="16830" y="40799"/>
                  </a:lnTo>
                  <a:lnTo>
                    <a:pt x="17646" y="40697"/>
                  </a:lnTo>
                  <a:lnTo>
                    <a:pt x="18105" y="40646"/>
                  </a:lnTo>
                  <a:cubicBezTo>
                    <a:pt x="19176" y="40544"/>
                    <a:pt x="20196" y="40391"/>
                    <a:pt x="21216" y="40187"/>
                  </a:cubicBezTo>
                  <a:cubicBezTo>
                    <a:pt x="23256" y="39830"/>
                    <a:pt x="25296" y="39422"/>
                    <a:pt x="27285" y="38912"/>
                  </a:cubicBezTo>
                  <a:cubicBezTo>
                    <a:pt x="29885" y="38249"/>
                    <a:pt x="32486" y="37433"/>
                    <a:pt x="34985" y="36464"/>
                  </a:cubicBezTo>
                  <a:lnTo>
                    <a:pt x="35087" y="36464"/>
                  </a:lnTo>
                  <a:cubicBezTo>
                    <a:pt x="35189" y="36464"/>
                    <a:pt x="35342" y="36362"/>
                    <a:pt x="35393" y="36311"/>
                  </a:cubicBezTo>
                  <a:lnTo>
                    <a:pt x="35444" y="36311"/>
                  </a:lnTo>
                  <a:cubicBezTo>
                    <a:pt x="35495" y="36260"/>
                    <a:pt x="35597" y="36158"/>
                    <a:pt x="35597" y="36107"/>
                  </a:cubicBezTo>
                  <a:cubicBezTo>
                    <a:pt x="35597" y="36056"/>
                    <a:pt x="35597" y="35954"/>
                    <a:pt x="35597" y="35903"/>
                  </a:cubicBezTo>
                  <a:cubicBezTo>
                    <a:pt x="37229" y="33098"/>
                    <a:pt x="38249" y="29630"/>
                    <a:pt x="38810" y="25040"/>
                  </a:cubicBezTo>
                  <a:cubicBezTo>
                    <a:pt x="39014" y="23153"/>
                    <a:pt x="39116" y="21267"/>
                    <a:pt x="39269" y="19176"/>
                  </a:cubicBezTo>
                  <a:cubicBezTo>
                    <a:pt x="39269" y="18870"/>
                    <a:pt x="39269" y="18564"/>
                    <a:pt x="39320" y="18207"/>
                  </a:cubicBezTo>
                  <a:cubicBezTo>
                    <a:pt x="39422" y="16626"/>
                    <a:pt x="39473" y="14994"/>
                    <a:pt x="39524" y="13362"/>
                  </a:cubicBezTo>
                  <a:cubicBezTo>
                    <a:pt x="39575" y="11373"/>
                    <a:pt x="39524" y="9333"/>
                    <a:pt x="39320" y="7344"/>
                  </a:cubicBezTo>
                  <a:cubicBezTo>
                    <a:pt x="39116" y="5355"/>
                    <a:pt x="38708" y="3417"/>
                    <a:pt x="37994" y="1581"/>
                  </a:cubicBezTo>
                  <a:cubicBezTo>
                    <a:pt x="37841" y="1173"/>
                    <a:pt x="37637" y="714"/>
                    <a:pt x="37433" y="255"/>
                  </a:cubicBezTo>
                  <a:cubicBezTo>
                    <a:pt x="37382" y="153"/>
                    <a:pt x="37229" y="102"/>
                    <a:pt x="37127" y="102"/>
                  </a:cubicBezTo>
                  <a:lnTo>
                    <a:pt x="371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2" name="Google Shape;1762;p33"/>
            <p:cNvSpPr/>
            <p:nvPr/>
          </p:nvSpPr>
          <p:spPr>
            <a:xfrm>
              <a:off x="2242023" y="3337331"/>
              <a:ext cx="489042" cy="338723"/>
            </a:xfrm>
            <a:custGeom>
              <a:avLst/>
              <a:gdLst/>
              <a:ahLst/>
              <a:cxnLst/>
              <a:rect l="l" t="t" r="r" b="b"/>
              <a:pathLst>
                <a:path w="39320" h="27234" extrusionOk="0">
                  <a:moveTo>
                    <a:pt x="39320" y="1"/>
                  </a:moveTo>
                  <a:lnTo>
                    <a:pt x="39320" y="1"/>
                  </a:lnTo>
                  <a:cubicBezTo>
                    <a:pt x="38606" y="664"/>
                    <a:pt x="37892" y="1276"/>
                    <a:pt x="37229" y="1888"/>
                  </a:cubicBezTo>
                  <a:cubicBezTo>
                    <a:pt x="36515" y="2551"/>
                    <a:pt x="35699" y="3265"/>
                    <a:pt x="34883" y="3928"/>
                  </a:cubicBezTo>
                  <a:cubicBezTo>
                    <a:pt x="33863" y="4795"/>
                    <a:pt x="32741" y="5509"/>
                    <a:pt x="31568" y="6121"/>
                  </a:cubicBezTo>
                  <a:cubicBezTo>
                    <a:pt x="30905" y="6427"/>
                    <a:pt x="30191" y="6682"/>
                    <a:pt x="29426" y="6783"/>
                  </a:cubicBezTo>
                  <a:cubicBezTo>
                    <a:pt x="28967" y="6885"/>
                    <a:pt x="28508" y="6936"/>
                    <a:pt x="28049" y="6936"/>
                  </a:cubicBezTo>
                  <a:lnTo>
                    <a:pt x="27336" y="6936"/>
                  </a:lnTo>
                  <a:cubicBezTo>
                    <a:pt x="27132" y="6936"/>
                    <a:pt x="26877" y="6834"/>
                    <a:pt x="26673" y="6834"/>
                  </a:cubicBezTo>
                  <a:cubicBezTo>
                    <a:pt x="24378" y="9384"/>
                    <a:pt x="21828" y="11628"/>
                    <a:pt x="19023" y="13617"/>
                  </a:cubicBezTo>
                  <a:lnTo>
                    <a:pt x="18717" y="13821"/>
                  </a:lnTo>
                  <a:cubicBezTo>
                    <a:pt x="15912" y="15657"/>
                    <a:pt x="12903" y="17187"/>
                    <a:pt x="9741" y="18309"/>
                  </a:cubicBezTo>
                  <a:cubicBezTo>
                    <a:pt x="6834" y="19329"/>
                    <a:pt x="3775" y="19941"/>
                    <a:pt x="664" y="20196"/>
                  </a:cubicBezTo>
                  <a:lnTo>
                    <a:pt x="307" y="20196"/>
                  </a:lnTo>
                  <a:cubicBezTo>
                    <a:pt x="205" y="20349"/>
                    <a:pt x="103" y="20502"/>
                    <a:pt x="1" y="20706"/>
                  </a:cubicBezTo>
                  <a:cubicBezTo>
                    <a:pt x="1" y="20757"/>
                    <a:pt x="1" y="20757"/>
                    <a:pt x="1" y="20808"/>
                  </a:cubicBezTo>
                  <a:lnTo>
                    <a:pt x="52" y="20859"/>
                  </a:lnTo>
                  <a:cubicBezTo>
                    <a:pt x="103" y="21879"/>
                    <a:pt x="256" y="22848"/>
                    <a:pt x="562" y="23817"/>
                  </a:cubicBezTo>
                  <a:cubicBezTo>
                    <a:pt x="919" y="24888"/>
                    <a:pt x="1327" y="25908"/>
                    <a:pt x="1837" y="26877"/>
                  </a:cubicBezTo>
                  <a:cubicBezTo>
                    <a:pt x="1888" y="26928"/>
                    <a:pt x="1939" y="26979"/>
                    <a:pt x="1990" y="26979"/>
                  </a:cubicBezTo>
                  <a:cubicBezTo>
                    <a:pt x="2041" y="27030"/>
                    <a:pt x="2092" y="27081"/>
                    <a:pt x="2143" y="27081"/>
                  </a:cubicBezTo>
                  <a:cubicBezTo>
                    <a:pt x="2194" y="27132"/>
                    <a:pt x="2245" y="27183"/>
                    <a:pt x="2347" y="27183"/>
                  </a:cubicBezTo>
                  <a:cubicBezTo>
                    <a:pt x="2398" y="27183"/>
                    <a:pt x="2500" y="27234"/>
                    <a:pt x="2602" y="27234"/>
                  </a:cubicBezTo>
                  <a:lnTo>
                    <a:pt x="3163" y="27234"/>
                  </a:lnTo>
                  <a:cubicBezTo>
                    <a:pt x="3520" y="27234"/>
                    <a:pt x="3928" y="27183"/>
                    <a:pt x="4285" y="27081"/>
                  </a:cubicBezTo>
                  <a:cubicBezTo>
                    <a:pt x="4693" y="27030"/>
                    <a:pt x="5050" y="26928"/>
                    <a:pt x="5406" y="26724"/>
                  </a:cubicBezTo>
                  <a:cubicBezTo>
                    <a:pt x="5763" y="26622"/>
                    <a:pt x="6018" y="26418"/>
                    <a:pt x="6273" y="26163"/>
                  </a:cubicBezTo>
                  <a:cubicBezTo>
                    <a:pt x="6426" y="26061"/>
                    <a:pt x="6528" y="25908"/>
                    <a:pt x="6579" y="25755"/>
                  </a:cubicBezTo>
                  <a:cubicBezTo>
                    <a:pt x="6681" y="25653"/>
                    <a:pt x="6732" y="25500"/>
                    <a:pt x="6783" y="25398"/>
                  </a:cubicBezTo>
                  <a:cubicBezTo>
                    <a:pt x="6885" y="25143"/>
                    <a:pt x="6987" y="24888"/>
                    <a:pt x="7038" y="24582"/>
                  </a:cubicBezTo>
                  <a:cubicBezTo>
                    <a:pt x="7089" y="24327"/>
                    <a:pt x="7191" y="24021"/>
                    <a:pt x="7242" y="23766"/>
                  </a:cubicBezTo>
                  <a:cubicBezTo>
                    <a:pt x="7242" y="23511"/>
                    <a:pt x="7293" y="23256"/>
                    <a:pt x="7344" y="23052"/>
                  </a:cubicBezTo>
                  <a:cubicBezTo>
                    <a:pt x="7395" y="22848"/>
                    <a:pt x="7446" y="22695"/>
                    <a:pt x="7548" y="22491"/>
                  </a:cubicBezTo>
                  <a:cubicBezTo>
                    <a:pt x="7650" y="22593"/>
                    <a:pt x="7701" y="22695"/>
                    <a:pt x="7803" y="22848"/>
                  </a:cubicBezTo>
                  <a:cubicBezTo>
                    <a:pt x="8007" y="23154"/>
                    <a:pt x="8211" y="23511"/>
                    <a:pt x="8364" y="23868"/>
                  </a:cubicBezTo>
                  <a:cubicBezTo>
                    <a:pt x="8415" y="23919"/>
                    <a:pt x="8415" y="23970"/>
                    <a:pt x="8466" y="24021"/>
                  </a:cubicBezTo>
                  <a:cubicBezTo>
                    <a:pt x="8568" y="24276"/>
                    <a:pt x="8670" y="24480"/>
                    <a:pt x="8823" y="24684"/>
                  </a:cubicBezTo>
                  <a:cubicBezTo>
                    <a:pt x="8874" y="24786"/>
                    <a:pt x="8976" y="24888"/>
                    <a:pt x="9078" y="24939"/>
                  </a:cubicBezTo>
                  <a:cubicBezTo>
                    <a:pt x="9180" y="25041"/>
                    <a:pt x="9282" y="25143"/>
                    <a:pt x="9435" y="25194"/>
                  </a:cubicBezTo>
                  <a:cubicBezTo>
                    <a:pt x="9741" y="25296"/>
                    <a:pt x="10098" y="25398"/>
                    <a:pt x="10455" y="25449"/>
                  </a:cubicBezTo>
                  <a:cubicBezTo>
                    <a:pt x="10863" y="25551"/>
                    <a:pt x="11271" y="25551"/>
                    <a:pt x="11679" y="25551"/>
                  </a:cubicBezTo>
                  <a:cubicBezTo>
                    <a:pt x="12087" y="25551"/>
                    <a:pt x="12546" y="25551"/>
                    <a:pt x="12954" y="25500"/>
                  </a:cubicBezTo>
                  <a:cubicBezTo>
                    <a:pt x="13770" y="25398"/>
                    <a:pt x="14637" y="25245"/>
                    <a:pt x="15453" y="25143"/>
                  </a:cubicBezTo>
                  <a:lnTo>
                    <a:pt x="15555" y="25143"/>
                  </a:lnTo>
                  <a:lnTo>
                    <a:pt x="16728" y="24939"/>
                  </a:lnTo>
                  <a:lnTo>
                    <a:pt x="17544" y="24837"/>
                  </a:lnTo>
                  <a:lnTo>
                    <a:pt x="18003" y="24786"/>
                  </a:lnTo>
                  <a:cubicBezTo>
                    <a:pt x="19074" y="24684"/>
                    <a:pt x="20094" y="24531"/>
                    <a:pt x="21114" y="24327"/>
                  </a:cubicBezTo>
                  <a:cubicBezTo>
                    <a:pt x="23154" y="23970"/>
                    <a:pt x="25194" y="23562"/>
                    <a:pt x="27183" y="23052"/>
                  </a:cubicBezTo>
                  <a:cubicBezTo>
                    <a:pt x="29783" y="22389"/>
                    <a:pt x="32384" y="21573"/>
                    <a:pt x="34883" y="20604"/>
                  </a:cubicBezTo>
                  <a:lnTo>
                    <a:pt x="34985" y="20604"/>
                  </a:lnTo>
                  <a:cubicBezTo>
                    <a:pt x="35087" y="20604"/>
                    <a:pt x="35240" y="20502"/>
                    <a:pt x="35291" y="20451"/>
                  </a:cubicBezTo>
                  <a:lnTo>
                    <a:pt x="35342" y="20451"/>
                  </a:lnTo>
                  <a:cubicBezTo>
                    <a:pt x="35393" y="20400"/>
                    <a:pt x="35495" y="20298"/>
                    <a:pt x="35495" y="20247"/>
                  </a:cubicBezTo>
                  <a:cubicBezTo>
                    <a:pt x="35495" y="20196"/>
                    <a:pt x="35495" y="20094"/>
                    <a:pt x="35495" y="20043"/>
                  </a:cubicBezTo>
                  <a:cubicBezTo>
                    <a:pt x="37127" y="17238"/>
                    <a:pt x="38147" y="13770"/>
                    <a:pt x="38708" y="9180"/>
                  </a:cubicBezTo>
                  <a:cubicBezTo>
                    <a:pt x="38912" y="7293"/>
                    <a:pt x="39014" y="5407"/>
                    <a:pt x="39167" y="3316"/>
                  </a:cubicBezTo>
                  <a:cubicBezTo>
                    <a:pt x="39167" y="3010"/>
                    <a:pt x="39167" y="2704"/>
                    <a:pt x="39218" y="2347"/>
                  </a:cubicBezTo>
                  <a:cubicBezTo>
                    <a:pt x="39269" y="1582"/>
                    <a:pt x="39269" y="817"/>
                    <a:pt x="39320" y="1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3" name="Google Shape;1763;p33"/>
            <p:cNvSpPr/>
            <p:nvPr/>
          </p:nvSpPr>
          <p:spPr>
            <a:xfrm>
              <a:off x="1287433" y="2116976"/>
              <a:ext cx="1382117" cy="1621875"/>
            </a:xfrm>
            <a:custGeom>
              <a:avLst/>
              <a:gdLst/>
              <a:ahLst/>
              <a:cxnLst/>
              <a:rect l="l" t="t" r="r" b="b"/>
              <a:pathLst>
                <a:path w="111125" h="130402" extrusionOk="0">
                  <a:moveTo>
                    <a:pt x="56608" y="0"/>
                  </a:moveTo>
                  <a:cubicBezTo>
                    <a:pt x="55945" y="0"/>
                    <a:pt x="55231" y="102"/>
                    <a:pt x="54568" y="204"/>
                  </a:cubicBezTo>
                  <a:cubicBezTo>
                    <a:pt x="53854" y="357"/>
                    <a:pt x="53140" y="561"/>
                    <a:pt x="52426" y="816"/>
                  </a:cubicBezTo>
                  <a:cubicBezTo>
                    <a:pt x="51712" y="1020"/>
                    <a:pt x="50947" y="1326"/>
                    <a:pt x="50182" y="1632"/>
                  </a:cubicBezTo>
                  <a:cubicBezTo>
                    <a:pt x="48856" y="2244"/>
                    <a:pt x="47530" y="2907"/>
                    <a:pt x="46255" y="3672"/>
                  </a:cubicBezTo>
                  <a:cubicBezTo>
                    <a:pt x="45694" y="4029"/>
                    <a:pt x="45133" y="4386"/>
                    <a:pt x="44674" y="4743"/>
                  </a:cubicBezTo>
                  <a:cubicBezTo>
                    <a:pt x="44011" y="5202"/>
                    <a:pt x="43399" y="5712"/>
                    <a:pt x="42838" y="6273"/>
                  </a:cubicBezTo>
                  <a:cubicBezTo>
                    <a:pt x="41512" y="7548"/>
                    <a:pt x="40441" y="8976"/>
                    <a:pt x="39574" y="10557"/>
                  </a:cubicBezTo>
                  <a:cubicBezTo>
                    <a:pt x="38656" y="12137"/>
                    <a:pt x="37993" y="13820"/>
                    <a:pt x="37636" y="15554"/>
                  </a:cubicBezTo>
                  <a:cubicBezTo>
                    <a:pt x="37585" y="15962"/>
                    <a:pt x="37483" y="16319"/>
                    <a:pt x="37432" y="16727"/>
                  </a:cubicBezTo>
                  <a:cubicBezTo>
                    <a:pt x="37381" y="16625"/>
                    <a:pt x="37279" y="16523"/>
                    <a:pt x="37177" y="16421"/>
                  </a:cubicBezTo>
                  <a:cubicBezTo>
                    <a:pt x="36769" y="16013"/>
                    <a:pt x="36362" y="15707"/>
                    <a:pt x="35903" y="15452"/>
                  </a:cubicBezTo>
                  <a:cubicBezTo>
                    <a:pt x="34934" y="14942"/>
                    <a:pt x="33812" y="14636"/>
                    <a:pt x="32690" y="14636"/>
                  </a:cubicBezTo>
                  <a:lnTo>
                    <a:pt x="32333" y="14636"/>
                  </a:lnTo>
                  <a:cubicBezTo>
                    <a:pt x="31874" y="14636"/>
                    <a:pt x="31415" y="14636"/>
                    <a:pt x="30956" y="14738"/>
                  </a:cubicBezTo>
                  <a:cubicBezTo>
                    <a:pt x="30344" y="14789"/>
                    <a:pt x="29732" y="14891"/>
                    <a:pt x="29171" y="15044"/>
                  </a:cubicBezTo>
                  <a:cubicBezTo>
                    <a:pt x="27947" y="15401"/>
                    <a:pt x="26774" y="15860"/>
                    <a:pt x="25652" y="16472"/>
                  </a:cubicBezTo>
                  <a:cubicBezTo>
                    <a:pt x="24530" y="17033"/>
                    <a:pt x="23510" y="17747"/>
                    <a:pt x="22592" y="18563"/>
                  </a:cubicBezTo>
                  <a:cubicBezTo>
                    <a:pt x="22133" y="18971"/>
                    <a:pt x="21674" y="19379"/>
                    <a:pt x="21317" y="19838"/>
                  </a:cubicBezTo>
                  <a:cubicBezTo>
                    <a:pt x="20960" y="20246"/>
                    <a:pt x="20603" y="20705"/>
                    <a:pt x="20348" y="21164"/>
                  </a:cubicBezTo>
                  <a:cubicBezTo>
                    <a:pt x="19889" y="21929"/>
                    <a:pt x="19583" y="22745"/>
                    <a:pt x="19481" y="23663"/>
                  </a:cubicBezTo>
                  <a:cubicBezTo>
                    <a:pt x="19481" y="23714"/>
                    <a:pt x="19481" y="23816"/>
                    <a:pt x="19532" y="23867"/>
                  </a:cubicBezTo>
                  <a:lnTo>
                    <a:pt x="19481" y="24020"/>
                  </a:lnTo>
                  <a:cubicBezTo>
                    <a:pt x="19328" y="24173"/>
                    <a:pt x="19379" y="24377"/>
                    <a:pt x="19532" y="24479"/>
                  </a:cubicBezTo>
                  <a:cubicBezTo>
                    <a:pt x="19583" y="24530"/>
                    <a:pt x="19685" y="24530"/>
                    <a:pt x="19736" y="24530"/>
                  </a:cubicBezTo>
                  <a:cubicBezTo>
                    <a:pt x="19838" y="24530"/>
                    <a:pt x="19940" y="24479"/>
                    <a:pt x="19991" y="24377"/>
                  </a:cubicBezTo>
                  <a:cubicBezTo>
                    <a:pt x="20195" y="24122"/>
                    <a:pt x="20399" y="23867"/>
                    <a:pt x="20603" y="23612"/>
                  </a:cubicBezTo>
                  <a:cubicBezTo>
                    <a:pt x="21062" y="23102"/>
                    <a:pt x="21572" y="22643"/>
                    <a:pt x="22133" y="22286"/>
                  </a:cubicBezTo>
                  <a:cubicBezTo>
                    <a:pt x="22949" y="21776"/>
                    <a:pt x="23765" y="21368"/>
                    <a:pt x="24683" y="21062"/>
                  </a:cubicBezTo>
                  <a:cubicBezTo>
                    <a:pt x="25703" y="20705"/>
                    <a:pt x="26825" y="20501"/>
                    <a:pt x="27947" y="20450"/>
                  </a:cubicBezTo>
                  <a:lnTo>
                    <a:pt x="28865" y="20450"/>
                  </a:lnTo>
                  <a:cubicBezTo>
                    <a:pt x="29630" y="20450"/>
                    <a:pt x="30395" y="20501"/>
                    <a:pt x="31109" y="20654"/>
                  </a:cubicBezTo>
                  <a:cubicBezTo>
                    <a:pt x="31772" y="20756"/>
                    <a:pt x="32435" y="20960"/>
                    <a:pt x="33047" y="21215"/>
                  </a:cubicBezTo>
                  <a:cubicBezTo>
                    <a:pt x="32843" y="21266"/>
                    <a:pt x="32690" y="21317"/>
                    <a:pt x="32435" y="21368"/>
                  </a:cubicBezTo>
                  <a:cubicBezTo>
                    <a:pt x="31976" y="21470"/>
                    <a:pt x="31466" y="21674"/>
                    <a:pt x="31007" y="21827"/>
                  </a:cubicBezTo>
                  <a:cubicBezTo>
                    <a:pt x="29987" y="22235"/>
                    <a:pt x="29069" y="22745"/>
                    <a:pt x="28151" y="23306"/>
                  </a:cubicBezTo>
                  <a:cubicBezTo>
                    <a:pt x="27233" y="23867"/>
                    <a:pt x="26366" y="24530"/>
                    <a:pt x="25550" y="25193"/>
                  </a:cubicBezTo>
                  <a:cubicBezTo>
                    <a:pt x="24734" y="25856"/>
                    <a:pt x="23918" y="26621"/>
                    <a:pt x="23000" y="27539"/>
                  </a:cubicBezTo>
                  <a:cubicBezTo>
                    <a:pt x="21419" y="29120"/>
                    <a:pt x="19940" y="30752"/>
                    <a:pt x="18512" y="32537"/>
                  </a:cubicBezTo>
                  <a:cubicBezTo>
                    <a:pt x="17798" y="33404"/>
                    <a:pt x="17135" y="34271"/>
                    <a:pt x="16625" y="34934"/>
                  </a:cubicBezTo>
                  <a:cubicBezTo>
                    <a:pt x="15962" y="35800"/>
                    <a:pt x="15248" y="36718"/>
                    <a:pt x="14585" y="37636"/>
                  </a:cubicBezTo>
                  <a:cubicBezTo>
                    <a:pt x="11628" y="41767"/>
                    <a:pt x="9129" y="46204"/>
                    <a:pt x="7089" y="50896"/>
                  </a:cubicBezTo>
                  <a:cubicBezTo>
                    <a:pt x="4998" y="55639"/>
                    <a:pt x="3366" y="60534"/>
                    <a:pt x="2244" y="65634"/>
                  </a:cubicBezTo>
                  <a:cubicBezTo>
                    <a:pt x="1683" y="68082"/>
                    <a:pt x="1275" y="70581"/>
                    <a:pt x="969" y="73080"/>
                  </a:cubicBezTo>
                  <a:cubicBezTo>
                    <a:pt x="867" y="74304"/>
                    <a:pt x="765" y="75579"/>
                    <a:pt x="663" y="76854"/>
                  </a:cubicBezTo>
                  <a:cubicBezTo>
                    <a:pt x="663" y="77211"/>
                    <a:pt x="612" y="77466"/>
                    <a:pt x="612" y="77925"/>
                  </a:cubicBezTo>
                  <a:lnTo>
                    <a:pt x="561" y="78741"/>
                  </a:lnTo>
                  <a:lnTo>
                    <a:pt x="561" y="78792"/>
                  </a:lnTo>
                  <a:cubicBezTo>
                    <a:pt x="510" y="79557"/>
                    <a:pt x="459" y="80373"/>
                    <a:pt x="408" y="81189"/>
                  </a:cubicBezTo>
                  <a:cubicBezTo>
                    <a:pt x="306" y="82667"/>
                    <a:pt x="204" y="84095"/>
                    <a:pt x="153" y="85472"/>
                  </a:cubicBezTo>
                  <a:cubicBezTo>
                    <a:pt x="0" y="88736"/>
                    <a:pt x="51" y="92000"/>
                    <a:pt x="306" y="95213"/>
                  </a:cubicBezTo>
                  <a:cubicBezTo>
                    <a:pt x="408" y="96692"/>
                    <a:pt x="663" y="98171"/>
                    <a:pt x="969" y="99650"/>
                  </a:cubicBezTo>
                  <a:cubicBezTo>
                    <a:pt x="1122" y="100313"/>
                    <a:pt x="1275" y="100925"/>
                    <a:pt x="1479" y="101537"/>
                  </a:cubicBezTo>
                  <a:cubicBezTo>
                    <a:pt x="1683" y="102098"/>
                    <a:pt x="1938" y="102659"/>
                    <a:pt x="2193" y="103169"/>
                  </a:cubicBezTo>
                  <a:cubicBezTo>
                    <a:pt x="2499" y="103730"/>
                    <a:pt x="2856" y="104189"/>
                    <a:pt x="3315" y="104648"/>
                  </a:cubicBezTo>
                  <a:cubicBezTo>
                    <a:pt x="3774" y="105004"/>
                    <a:pt x="4335" y="105310"/>
                    <a:pt x="4896" y="105463"/>
                  </a:cubicBezTo>
                  <a:lnTo>
                    <a:pt x="4998" y="105463"/>
                  </a:lnTo>
                  <a:cubicBezTo>
                    <a:pt x="5049" y="105463"/>
                    <a:pt x="5100" y="105412"/>
                    <a:pt x="5151" y="105412"/>
                  </a:cubicBezTo>
                  <a:cubicBezTo>
                    <a:pt x="5253" y="105361"/>
                    <a:pt x="5355" y="105259"/>
                    <a:pt x="5355" y="105106"/>
                  </a:cubicBezTo>
                  <a:cubicBezTo>
                    <a:pt x="5355" y="104495"/>
                    <a:pt x="5406" y="103832"/>
                    <a:pt x="5406" y="103271"/>
                  </a:cubicBezTo>
                  <a:cubicBezTo>
                    <a:pt x="5457" y="101741"/>
                    <a:pt x="5508" y="100160"/>
                    <a:pt x="5610" y="98579"/>
                  </a:cubicBezTo>
                  <a:cubicBezTo>
                    <a:pt x="5610" y="98885"/>
                    <a:pt x="5661" y="99242"/>
                    <a:pt x="5712" y="99599"/>
                  </a:cubicBezTo>
                  <a:cubicBezTo>
                    <a:pt x="5865" y="101129"/>
                    <a:pt x="6120" y="102608"/>
                    <a:pt x="6426" y="104087"/>
                  </a:cubicBezTo>
                  <a:cubicBezTo>
                    <a:pt x="6732" y="105514"/>
                    <a:pt x="7140" y="106891"/>
                    <a:pt x="7599" y="108268"/>
                  </a:cubicBezTo>
                  <a:cubicBezTo>
                    <a:pt x="8109" y="109696"/>
                    <a:pt x="8721" y="111124"/>
                    <a:pt x="9435" y="112501"/>
                  </a:cubicBezTo>
                  <a:cubicBezTo>
                    <a:pt x="9486" y="112603"/>
                    <a:pt x="9588" y="112654"/>
                    <a:pt x="9690" y="112654"/>
                  </a:cubicBezTo>
                  <a:cubicBezTo>
                    <a:pt x="10863" y="113878"/>
                    <a:pt x="12189" y="114949"/>
                    <a:pt x="13667" y="115867"/>
                  </a:cubicBezTo>
                  <a:lnTo>
                    <a:pt x="14993" y="116734"/>
                  </a:lnTo>
                  <a:lnTo>
                    <a:pt x="15962" y="117346"/>
                  </a:lnTo>
                  <a:cubicBezTo>
                    <a:pt x="16472" y="117652"/>
                    <a:pt x="16982" y="118009"/>
                    <a:pt x="17390" y="118264"/>
                  </a:cubicBezTo>
                  <a:lnTo>
                    <a:pt x="17441" y="118315"/>
                  </a:lnTo>
                  <a:lnTo>
                    <a:pt x="18512" y="119029"/>
                  </a:lnTo>
                  <a:cubicBezTo>
                    <a:pt x="20399" y="120304"/>
                    <a:pt x="22184" y="121324"/>
                    <a:pt x="23867" y="122293"/>
                  </a:cubicBezTo>
                  <a:cubicBezTo>
                    <a:pt x="24836" y="122803"/>
                    <a:pt x="25805" y="123313"/>
                    <a:pt x="26723" y="123772"/>
                  </a:cubicBezTo>
                  <a:cubicBezTo>
                    <a:pt x="27437" y="124129"/>
                    <a:pt x="28253" y="124537"/>
                    <a:pt x="29171" y="124996"/>
                  </a:cubicBezTo>
                  <a:cubicBezTo>
                    <a:pt x="30956" y="125812"/>
                    <a:pt x="32741" y="126577"/>
                    <a:pt x="34526" y="127240"/>
                  </a:cubicBezTo>
                  <a:cubicBezTo>
                    <a:pt x="36362" y="127903"/>
                    <a:pt x="38248" y="128361"/>
                    <a:pt x="40186" y="128565"/>
                  </a:cubicBezTo>
                  <a:cubicBezTo>
                    <a:pt x="40696" y="128667"/>
                    <a:pt x="41257" y="128667"/>
                    <a:pt x="41818" y="128667"/>
                  </a:cubicBezTo>
                  <a:lnTo>
                    <a:pt x="42940" y="128667"/>
                  </a:lnTo>
                  <a:cubicBezTo>
                    <a:pt x="43042" y="128667"/>
                    <a:pt x="43093" y="128616"/>
                    <a:pt x="43195" y="128514"/>
                  </a:cubicBezTo>
                  <a:cubicBezTo>
                    <a:pt x="43246" y="128463"/>
                    <a:pt x="43246" y="128361"/>
                    <a:pt x="43246" y="128259"/>
                  </a:cubicBezTo>
                  <a:cubicBezTo>
                    <a:pt x="43195" y="128209"/>
                    <a:pt x="43144" y="128107"/>
                    <a:pt x="43093" y="128056"/>
                  </a:cubicBezTo>
                  <a:cubicBezTo>
                    <a:pt x="43042" y="128005"/>
                    <a:pt x="42940" y="128005"/>
                    <a:pt x="42889" y="128005"/>
                  </a:cubicBezTo>
                  <a:cubicBezTo>
                    <a:pt x="42583" y="127087"/>
                    <a:pt x="42277" y="126169"/>
                    <a:pt x="42124" y="125251"/>
                  </a:cubicBezTo>
                  <a:cubicBezTo>
                    <a:pt x="41971" y="124588"/>
                    <a:pt x="41869" y="123925"/>
                    <a:pt x="41767" y="123211"/>
                  </a:cubicBezTo>
                  <a:lnTo>
                    <a:pt x="41767" y="123211"/>
                  </a:lnTo>
                  <a:cubicBezTo>
                    <a:pt x="42430" y="124129"/>
                    <a:pt x="43042" y="125098"/>
                    <a:pt x="43654" y="126016"/>
                  </a:cubicBezTo>
                  <a:cubicBezTo>
                    <a:pt x="44317" y="127087"/>
                    <a:pt x="45082" y="128209"/>
                    <a:pt x="45847" y="129279"/>
                  </a:cubicBezTo>
                  <a:cubicBezTo>
                    <a:pt x="45949" y="129381"/>
                    <a:pt x="46000" y="129432"/>
                    <a:pt x="46102" y="129432"/>
                  </a:cubicBezTo>
                  <a:cubicBezTo>
                    <a:pt x="46153" y="129483"/>
                    <a:pt x="46204" y="129534"/>
                    <a:pt x="46306" y="129585"/>
                  </a:cubicBezTo>
                  <a:cubicBezTo>
                    <a:pt x="46867" y="129738"/>
                    <a:pt x="47428" y="129891"/>
                    <a:pt x="47989" y="129993"/>
                  </a:cubicBezTo>
                  <a:cubicBezTo>
                    <a:pt x="48601" y="130095"/>
                    <a:pt x="49264" y="130197"/>
                    <a:pt x="50029" y="130248"/>
                  </a:cubicBezTo>
                  <a:cubicBezTo>
                    <a:pt x="50794" y="130350"/>
                    <a:pt x="51661" y="130401"/>
                    <a:pt x="52477" y="130401"/>
                  </a:cubicBezTo>
                  <a:cubicBezTo>
                    <a:pt x="53191" y="130401"/>
                    <a:pt x="53905" y="130350"/>
                    <a:pt x="54619" y="130299"/>
                  </a:cubicBezTo>
                  <a:cubicBezTo>
                    <a:pt x="55486" y="130197"/>
                    <a:pt x="56353" y="130044"/>
                    <a:pt x="57220" y="129789"/>
                  </a:cubicBezTo>
                  <a:cubicBezTo>
                    <a:pt x="57577" y="129687"/>
                    <a:pt x="57934" y="129585"/>
                    <a:pt x="58291" y="129432"/>
                  </a:cubicBezTo>
                  <a:cubicBezTo>
                    <a:pt x="58546" y="129330"/>
                    <a:pt x="58750" y="129228"/>
                    <a:pt x="58954" y="129075"/>
                  </a:cubicBezTo>
                  <a:lnTo>
                    <a:pt x="59005" y="129075"/>
                  </a:lnTo>
                  <a:cubicBezTo>
                    <a:pt x="59107" y="129075"/>
                    <a:pt x="59208" y="129024"/>
                    <a:pt x="59259" y="128973"/>
                  </a:cubicBezTo>
                  <a:cubicBezTo>
                    <a:pt x="59259" y="128922"/>
                    <a:pt x="59310" y="128871"/>
                    <a:pt x="59310" y="128820"/>
                  </a:cubicBezTo>
                  <a:cubicBezTo>
                    <a:pt x="59463" y="128718"/>
                    <a:pt x="59463" y="128514"/>
                    <a:pt x="59361" y="128412"/>
                  </a:cubicBezTo>
                  <a:cubicBezTo>
                    <a:pt x="59361" y="128361"/>
                    <a:pt x="59310" y="128361"/>
                    <a:pt x="59310" y="128310"/>
                  </a:cubicBezTo>
                  <a:lnTo>
                    <a:pt x="59310" y="124078"/>
                  </a:lnTo>
                  <a:lnTo>
                    <a:pt x="59310" y="123313"/>
                  </a:lnTo>
                  <a:lnTo>
                    <a:pt x="59310" y="122344"/>
                  </a:lnTo>
                  <a:cubicBezTo>
                    <a:pt x="59310" y="122293"/>
                    <a:pt x="59310" y="122293"/>
                    <a:pt x="59310" y="122242"/>
                  </a:cubicBezTo>
                  <a:cubicBezTo>
                    <a:pt x="59310" y="121120"/>
                    <a:pt x="59361" y="119845"/>
                    <a:pt x="59361" y="118621"/>
                  </a:cubicBezTo>
                  <a:lnTo>
                    <a:pt x="59361" y="118570"/>
                  </a:lnTo>
                  <a:cubicBezTo>
                    <a:pt x="59361" y="118519"/>
                    <a:pt x="59361" y="118417"/>
                    <a:pt x="59361" y="118315"/>
                  </a:cubicBezTo>
                  <a:cubicBezTo>
                    <a:pt x="59310" y="118213"/>
                    <a:pt x="59259" y="118162"/>
                    <a:pt x="59157" y="118111"/>
                  </a:cubicBezTo>
                  <a:cubicBezTo>
                    <a:pt x="58138" y="117805"/>
                    <a:pt x="57067" y="117448"/>
                    <a:pt x="56047" y="117142"/>
                  </a:cubicBezTo>
                  <a:lnTo>
                    <a:pt x="55996" y="117142"/>
                  </a:lnTo>
                  <a:cubicBezTo>
                    <a:pt x="55384" y="116989"/>
                    <a:pt x="54670" y="116785"/>
                    <a:pt x="54007" y="116530"/>
                  </a:cubicBezTo>
                  <a:cubicBezTo>
                    <a:pt x="53038" y="116224"/>
                    <a:pt x="52171" y="115918"/>
                    <a:pt x="51406" y="115612"/>
                  </a:cubicBezTo>
                  <a:cubicBezTo>
                    <a:pt x="50692" y="115306"/>
                    <a:pt x="49978" y="115000"/>
                    <a:pt x="49315" y="114592"/>
                  </a:cubicBezTo>
                  <a:cubicBezTo>
                    <a:pt x="48550" y="114082"/>
                    <a:pt x="47836" y="113521"/>
                    <a:pt x="47173" y="112858"/>
                  </a:cubicBezTo>
                  <a:cubicBezTo>
                    <a:pt x="46510" y="112144"/>
                    <a:pt x="45898" y="111277"/>
                    <a:pt x="45439" y="110410"/>
                  </a:cubicBezTo>
                  <a:cubicBezTo>
                    <a:pt x="44776" y="109135"/>
                    <a:pt x="44266" y="107809"/>
                    <a:pt x="43909" y="106432"/>
                  </a:cubicBezTo>
                  <a:cubicBezTo>
                    <a:pt x="43654" y="105667"/>
                    <a:pt x="43450" y="104902"/>
                    <a:pt x="43246" y="104138"/>
                  </a:cubicBezTo>
                  <a:cubicBezTo>
                    <a:pt x="43042" y="103220"/>
                    <a:pt x="42787" y="102251"/>
                    <a:pt x="42532" y="101282"/>
                  </a:cubicBezTo>
                  <a:lnTo>
                    <a:pt x="42532" y="101333"/>
                  </a:lnTo>
                  <a:cubicBezTo>
                    <a:pt x="40951" y="94805"/>
                    <a:pt x="39931" y="88175"/>
                    <a:pt x="39370" y="81495"/>
                  </a:cubicBezTo>
                  <a:cubicBezTo>
                    <a:pt x="39064" y="78180"/>
                    <a:pt x="38962" y="74865"/>
                    <a:pt x="39064" y="71652"/>
                  </a:cubicBezTo>
                  <a:cubicBezTo>
                    <a:pt x="39064" y="70428"/>
                    <a:pt x="39115" y="69255"/>
                    <a:pt x="39217" y="68184"/>
                  </a:cubicBezTo>
                  <a:cubicBezTo>
                    <a:pt x="39268" y="66909"/>
                    <a:pt x="39370" y="65838"/>
                    <a:pt x="39472" y="64869"/>
                  </a:cubicBezTo>
                  <a:cubicBezTo>
                    <a:pt x="40747" y="63696"/>
                    <a:pt x="42022" y="62574"/>
                    <a:pt x="43399" y="61554"/>
                  </a:cubicBezTo>
                  <a:cubicBezTo>
                    <a:pt x="47989" y="58138"/>
                    <a:pt x="53038" y="55333"/>
                    <a:pt x="58342" y="53242"/>
                  </a:cubicBezTo>
                  <a:cubicBezTo>
                    <a:pt x="61554" y="51967"/>
                    <a:pt x="64869" y="50794"/>
                    <a:pt x="68184" y="49825"/>
                  </a:cubicBezTo>
                  <a:cubicBezTo>
                    <a:pt x="69816" y="49366"/>
                    <a:pt x="71499" y="48958"/>
                    <a:pt x="73182" y="48550"/>
                  </a:cubicBezTo>
                  <a:cubicBezTo>
                    <a:pt x="73947" y="48346"/>
                    <a:pt x="74763" y="48142"/>
                    <a:pt x="75630" y="47989"/>
                  </a:cubicBezTo>
                  <a:lnTo>
                    <a:pt x="76803" y="47734"/>
                  </a:lnTo>
                  <a:cubicBezTo>
                    <a:pt x="77160" y="47683"/>
                    <a:pt x="77517" y="47581"/>
                    <a:pt x="77874" y="47530"/>
                  </a:cubicBezTo>
                  <a:cubicBezTo>
                    <a:pt x="78537" y="47479"/>
                    <a:pt x="79200" y="47428"/>
                    <a:pt x="79761" y="47377"/>
                  </a:cubicBezTo>
                  <a:lnTo>
                    <a:pt x="81087" y="47326"/>
                  </a:lnTo>
                  <a:lnTo>
                    <a:pt x="81953" y="47326"/>
                  </a:lnTo>
                  <a:cubicBezTo>
                    <a:pt x="82769" y="47275"/>
                    <a:pt x="83483" y="47224"/>
                    <a:pt x="84095" y="47122"/>
                  </a:cubicBezTo>
                  <a:cubicBezTo>
                    <a:pt x="84758" y="47071"/>
                    <a:pt x="85472" y="46969"/>
                    <a:pt x="86084" y="46816"/>
                  </a:cubicBezTo>
                  <a:cubicBezTo>
                    <a:pt x="86696" y="46663"/>
                    <a:pt x="87257" y="46459"/>
                    <a:pt x="87767" y="46153"/>
                  </a:cubicBezTo>
                  <a:cubicBezTo>
                    <a:pt x="88073" y="46000"/>
                    <a:pt x="88277" y="45847"/>
                    <a:pt x="88532" y="45592"/>
                  </a:cubicBezTo>
                  <a:cubicBezTo>
                    <a:pt x="88736" y="45388"/>
                    <a:pt x="88940" y="45133"/>
                    <a:pt x="89093" y="44827"/>
                  </a:cubicBezTo>
                  <a:cubicBezTo>
                    <a:pt x="89246" y="44572"/>
                    <a:pt x="89399" y="44266"/>
                    <a:pt x="89501" y="44011"/>
                  </a:cubicBezTo>
                  <a:cubicBezTo>
                    <a:pt x="89603" y="43705"/>
                    <a:pt x="89705" y="43399"/>
                    <a:pt x="89858" y="42991"/>
                  </a:cubicBezTo>
                  <a:lnTo>
                    <a:pt x="90011" y="42481"/>
                  </a:lnTo>
                  <a:cubicBezTo>
                    <a:pt x="90062" y="42226"/>
                    <a:pt x="90164" y="41920"/>
                    <a:pt x="90266" y="41614"/>
                  </a:cubicBezTo>
                  <a:lnTo>
                    <a:pt x="90419" y="41971"/>
                  </a:lnTo>
                  <a:cubicBezTo>
                    <a:pt x="90521" y="42226"/>
                    <a:pt x="90623" y="42481"/>
                    <a:pt x="90674" y="42685"/>
                  </a:cubicBezTo>
                  <a:cubicBezTo>
                    <a:pt x="90725" y="42940"/>
                    <a:pt x="90725" y="43144"/>
                    <a:pt x="90776" y="43348"/>
                  </a:cubicBezTo>
                  <a:lnTo>
                    <a:pt x="90776" y="43501"/>
                  </a:lnTo>
                  <a:lnTo>
                    <a:pt x="90776" y="43603"/>
                  </a:lnTo>
                  <a:cubicBezTo>
                    <a:pt x="90827" y="43909"/>
                    <a:pt x="90878" y="44164"/>
                    <a:pt x="90929" y="44470"/>
                  </a:cubicBezTo>
                  <a:cubicBezTo>
                    <a:pt x="91031" y="44827"/>
                    <a:pt x="91235" y="45184"/>
                    <a:pt x="91490" y="45439"/>
                  </a:cubicBezTo>
                  <a:cubicBezTo>
                    <a:pt x="91898" y="45745"/>
                    <a:pt x="92357" y="45949"/>
                    <a:pt x="92867" y="46102"/>
                  </a:cubicBezTo>
                  <a:cubicBezTo>
                    <a:pt x="93173" y="46153"/>
                    <a:pt x="93428" y="46204"/>
                    <a:pt x="93683" y="46204"/>
                  </a:cubicBezTo>
                  <a:cubicBezTo>
                    <a:pt x="94040" y="46255"/>
                    <a:pt x="94397" y="46255"/>
                    <a:pt x="94754" y="46255"/>
                  </a:cubicBezTo>
                  <a:cubicBezTo>
                    <a:pt x="95417" y="46255"/>
                    <a:pt x="96131" y="46204"/>
                    <a:pt x="96743" y="46153"/>
                  </a:cubicBezTo>
                  <a:lnTo>
                    <a:pt x="97712" y="46051"/>
                  </a:lnTo>
                  <a:lnTo>
                    <a:pt x="98885" y="45949"/>
                  </a:lnTo>
                  <a:cubicBezTo>
                    <a:pt x="99497" y="45898"/>
                    <a:pt x="99956" y="45847"/>
                    <a:pt x="100466" y="45847"/>
                  </a:cubicBezTo>
                  <a:lnTo>
                    <a:pt x="100721" y="45847"/>
                  </a:lnTo>
                  <a:cubicBezTo>
                    <a:pt x="101078" y="45847"/>
                    <a:pt x="101435" y="45898"/>
                    <a:pt x="101792" y="45949"/>
                  </a:cubicBezTo>
                  <a:lnTo>
                    <a:pt x="101894" y="45949"/>
                  </a:lnTo>
                  <a:cubicBezTo>
                    <a:pt x="102251" y="45949"/>
                    <a:pt x="102710" y="46000"/>
                    <a:pt x="103220" y="46051"/>
                  </a:cubicBezTo>
                  <a:cubicBezTo>
                    <a:pt x="105412" y="46357"/>
                    <a:pt x="107554" y="46816"/>
                    <a:pt x="109696" y="47326"/>
                  </a:cubicBezTo>
                  <a:lnTo>
                    <a:pt x="109696" y="47377"/>
                  </a:lnTo>
                  <a:lnTo>
                    <a:pt x="110359" y="47530"/>
                  </a:lnTo>
                  <a:cubicBezTo>
                    <a:pt x="110818" y="46255"/>
                    <a:pt x="111073" y="44878"/>
                    <a:pt x="111073" y="43501"/>
                  </a:cubicBezTo>
                  <a:cubicBezTo>
                    <a:pt x="111124" y="41971"/>
                    <a:pt x="110971" y="40390"/>
                    <a:pt x="110716" y="38809"/>
                  </a:cubicBezTo>
                  <a:cubicBezTo>
                    <a:pt x="110461" y="37228"/>
                    <a:pt x="110104" y="35698"/>
                    <a:pt x="109645" y="34118"/>
                  </a:cubicBezTo>
                  <a:cubicBezTo>
                    <a:pt x="109237" y="32792"/>
                    <a:pt x="108778" y="31415"/>
                    <a:pt x="108268" y="30089"/>
                  </a:cubicBezTo>
                  <a:cubicBezTo>
                    <a:pt x="107707" y="28610"/>
                    <a:pt x="107044" y="27182"/>
                    <a:pt x="106330" y="25805"/>
                  </a:cubicBezTo>
                  <a:cubicBezTo>
                    <a:pt x="105565" y="24428"/>
                    <a:pt x="104699" y="23102"/>
                    <a:pt x="103781" y="21878"/>
                  </a:cubicBezTo>
                  <a:cubicBezTo>
                    <a:pt x="101894" y="19379"/>
                    <a:pt x="99650" y="17186"/>
                    <a:pt x="97151" y="15299"/>
                  </a:cubicBezTo>
                  <a:cubicBezTo>
                    <a:pt x="94499" y="13361"/>
                    <a:pt x="91643" y="11780"/>
                    <a:pt x="88634" y="10608"/>
                  </a:cubicBezTo>
                  <a:cubicBezTo>
                    <a:pt x="85319" y="9282"/>
                    <a:pt x="81801" y="8415"/>
                    <a:pt x="78282" y="8109"/>
                  </a:cubicBezTo>
                  <a:cubicBezTo>
                    <a:pt x="77109" y="7956"/>
                    <a:pt x="75936" y="7905"/>
                    <a:pt x="74763" y="7905"/>
                  </a:cubicBezTo>
                  <a:cubicBezTo>
                    <a:pt x="72519" y="7905"/>
                    <a:pt x="70224" y="8109"/>
                    <a:pt x="68031" y="8517"/>
                  </a:cubicBezTo>
                  <a:cubicBezTo>
                    <a:pt x="64614" y="9129"/>
                    <a:pt x="61299" y="10149"/>
                    <a:pt x="58189" y="11577"/>
                  </a:cubicBezTo>
                  <a:cubicBezTo>
                    <a:pt x="54466" y="13259"/>
                    <a:pt x="50947" y="15401"/>
                    <a:pt x="47785" y="17951"/>
                  </a:cubicBezTo>
                  <a:cubicBezTo>
                    <a:pt x="47887" y="16880"/>
                    <a:pt x="48040" y="15860"/>
                    <a:pt x="48244" y="14840"/>
                  </a:cubicBezTo>
                  <a:cubicBezTo>
                    <a:pt x="48703" y="12443"/>
                    <a:pt x="49417" y="10098"/>
                    <a:pt x="50488" y="7854"/>
                  </a:cubicBezTo>
                  <a:cubicBezTo>
                    <a:pt x="51100" y="6528"/>
                    <a:pt x="51916" y="5304"/>
                    <a:pt x="52834" y="4233"/>
                  </a:cubicBezTo>
                  <a:cubicBezTo>
                    <a:pt x="53548" y="3417"/>
                    <a:pt x="54313" y="2754"/>
                    <a:pt x="55231" y="2142"/>
                  </a:cubicBezTo>
                  <a:cubicBezTo>
                    <a:pt x="55996" y="1632"/>
                    <a:pt x="56812" y="1224"/>
                    <a:pt x="57730" y="918"/>
                  </a:cubicBezTo>
                  <a:lnTo>
                    <a:pt x="57934" y="867"/>
                  </a:lnTo>
                  <a:lnTo>
                    <a:pt x="58240" y="918"/>
                  </a:lnTo>
                  <a:lnTo>
                    <a:pt x="58342" y="918"/>
                  </a:lnTo>
                  <a:cubicBezTo>
                    <a:pt x="58444" y="918"/>
                    <a:pt x="58597" y="816"/>
                    <a:pt x="58648" y="714"/>
                  </a:cubicBezTo>
                  <a:cubicBezTo>
                    <a:pt x="58699" y="612"/>
                    <a:pt x="58648" y="459"/>
                    <a:pt x="58597" y="408"/>
                  </a:cubicBezTo>
                  <a:cubicBezTo>
                    <a:pt x="58597" y="357"/>
                    <a:pt x="58597" y="357"/>
                    <a:pt x="58597" y="306"/>
                  </a:cubicBezTo>
                  <a:cubicBezTo>
                    <a:pt x="58546" y="153"/>
                    <a:pt x="58444" y="51"/>
                    <a:pt x="58291" y="51"/>
                  </a:cubicBezTo>
                  <a:lnTo>
                    <a:pt x="58189" y="51"/>
                  </a:lnTo>
                  <a:lnTo>
                    <a:pt x="57934" y="102"/>
                  </a:lnTo>
                  <a:cubicBezTo>
                    <a:pt x="57475" y="51"/>
                    <a:pt x="57067" y="0"/>
                    <a:pt x="56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4" name="Google Shape;1764;p33"/>
            <p:cNvSpPr/>
            <p:nvPr/>
          </p:nvSpPr>
          <p:spPr>
            <a:xfrm>
              <a:off x="1532265" y="3032874"/>
              <a:ext cx="159847" cy="270851"/>
            </a:xfrm>
            <a:custGeom>
              <a:avLst/>
              <a:gdLst/>
              <a:ahLst/>
              <a:cxnLst/>
              <a:rect l="l" t="t" r="r" b="b"/>
              <a:pathLst>
                <a:path w="12852" h="21777" extrusionOk="0">
                  <a:moveTo>
                    <a:pt x="7548" y="1"/>
                  </a:moveTo>
                  <a:cubicBezTo>
                    <a:pt x="7089" y="1"/>
                    <a:pt x="6579" y="52"/>
                    <a:pt x="6120" y="256"/>
                  </a:cubicBezTo>
                  <a:cubicBezTo>
                    <a:pt x="5814" y="358"/>
                    <a:pt x="5559" y="460"/>
                    <a:pt x="5304" y="664"/>
                  </a:cubicBezTo>
                  <a:cubicBezTo>
                    <a:pt x="5049" y="817"/>
                    <a:pt x="4794" y="970"/>
                    <a:pt x="4539" y="1174"/>
                  </a:cubicBezTo>
                  <a:cubicBezTo>
                    <a:pt x="4080" y="1633"/>
                    <a:pt x="3621" y="2092"/>
                    <a:pt x="3213" y="2653"/>
                  </a:cubicBezTo>
                  <a:cubicBezTo>
                    <a:pt x="2805" y="3214"/>
                    <a:pt x="2448" y="3826"/>
                    <a:pt x="2142" y="4438"/>
                  </a:cubicBezTo>
                  <a:cubicBezTo>
                    <a:pt x="1836" y="5050"/>
                    <a:pt x="1530" y="5662"/>
                    <a:pt x="1326" y="6274"/>
                  </a:cubicBezTo>
                  <a:cubicBezTo>
                    <a:pt x="1071" y="6886"/>
                    <a:pt x="867" y="7447"/>
                    <a:pt x="663" y="8058"/>
                  </a:cubicBezTo>
                  <a:cubicBezTo>
                    <a:pt x="459" y="8721"/>
                    <a:pt x="306" y="9384"/>
                    <a:pt x="204" y="10098"/>
                  </a:cubicBezTo>
                  <a:cubicBezTo>
                    <a:pt x="51" y="10914"/>
                    <a:pt x="0" y="11781"/>
                    <a:pt x="0" y="12699"/>
                  </a:cubicBezTo>
                  <a:cubicBezTo>
                    <a:pt x="51" y="13515"/>
                    <a:pt x="204" y="14331"/>
                    <a:pt x="459" y="15147"/>
                  </a:cubicBezTo>
                  <a:cubicBezTo>
                    <a:pt x="714" y="15963"/>
                    <a:pt x="1071" y="16677"/>
                    <a:pt x="1530" y="17391"/>
                  </a:cubicBezTo>
                  <a:cubicBezTo>
                    <a:pt x="1989" y="18105"/>
                    <a:pt x="2601" y="18768"/>
                    <a:pt x="3315" y="19329"/>
                  </a:cubicBezTo>
                  <a:cubicBezTo>
                    <a:pt x="3825" y="19737"/>
                    <a:pt x="4386" y="20094"/>
                    <a:pt x="4998" y="20400"/>
                  </a:cubicBezTo>
                  <a:cubicBezTo>
                    <a:pt x="5661" y="20808"/>
                    <a:pt x="6375" y="21165"/>
                    <a:pt x="7140" y="21420"/>
                  </a:cubicBezTo>
                  <a:cubicBezTo>
                    <a:pt x="7752" y="21675"/>
                    <a:pt x="8466" y="21777"/>
                    <a:pt x="9129" y="21777"/>
                  </a:cubicBezTo>
                  <a:lnTo>
                    <a:pt x="9435" y="21777"/>
                  </a:lnTo>
                  <a:cubicBezTo>
                    <a:pt x="9792" y="21777"/>
                    <a:pt x="10098" y="21675"/>
                    <a:pt x="10455" y="21573"/>
                  </a:cubicBezTo>
                  <a:cubicBezTo>
                    <a:pt x="10710" y="21471"/>
                    <a:pt x="10914" y="21318"/>
                    <a:pt x="11118" y="21114"/>
                  </a:cubicBezTo>
                  <a:cubicBezTo>
                    <a:pt x="11271" y="20910"/>
                    <a:pt x="11424" y="20706"/>
                    <a:pt x="11526" y="20451"/>
                  </a:cubicBezTo>
                  <a:cubicBezTo>
                    <a:pt x="11679" y="20196"/>
                    <a:pt x="11730" y="19941"/>
                    <a:pt x="11832" y="19635"/>
                  </a:cubicBezTo>
                  <a:cubicBezTo>
                    <a:pt x="11934" y="19023"/>
                    <a:pt x="11985" y="18411"/>
                    <a:pt x="12036" y="17748"/>
                  </a:cubicBezTo>
                  <a:cubicBezTo>
                    <a:pt x="12036" y="16983"/>
                    <a:pt x="12036" y="16269"/>
                    <a:pt x="11985" y="15555"/>
                  </a:cubicBezTo>
                  <a:lnTo>
                    <a:pt x="11985" y="15249"/>
                  </a:lnTo>
                  <a:cubicBezTo>
                    <a:pt x="11985" y="14739"/>
                    <a:pt x="11934" y="14178"/>
                    <a:pt x="11934" y="13668"/>
                  </a:cubicBezTo>
                  <a:lnTo>
                    <a:pt x="11934" y="13107"/>
                  </a:lnTo>
                  <a:lnTo>
                    <a:pt x="11985" y="11883"/>
                  </a:lnTo>
                  <a:cubicBezTo>
                    <a:pt x="12036" y="11118"/>
                    <a:pt x="12138" y="10302"/>
                    <a:pt x="12240" y="9435"/>
                  </a:cubicBezTo>
                  <a:cubicBezTo>
                    <a:pt x="12342" y="8058"/>
                    <a:pt x="12546" y="6580"/>
                    <a:pt x="12699" y="5101"/>
                  </a:cubicBezTo>
                  <a:cubicBezTo>
                    <a:pt x="12801" y="4999"/>
                    <a:pt x="12852" y="4846"/>
                    <a:pt x="12801" y="4693"/>
                  </a:cubicBezTo>
                  <a:lnTo>
                    <a:pt x="12750" y="4642"/>
                  </a:lnTo>
                  <a:lnTo>
                    <a:pt x="12750" y="4591"/>
                  </a:lnTo>
                  <a:cubicBezTo>
                    <a:pt x="12801" y="4438"/>
                    <a:pt x="12699" y="4336"/>
                    <a:pt x="12597" y="4234"/>
                  </a:cubicBezTo>
                  <a:cubicBezTo>
                    <a:pt x="12342" y="3673"/>
                    <a:pt x="12087" y="3112"/>
                    <a:pt x="11730" y="2602"/>
                  </a:cubicBezTo>
                  <a:cubicBezTo>
                    <a:pt x="11322" y="1939"/>
                    <a:pt x="10812" y="1378"/>
                    <a:pt x="10200" y="868"/>
                  </a:cubicBezTo>
                  <a:cubicBezTo>
                    <a:pt x="9537" y="409"/>
                    <a:pt x="8772" y="103"/>
                    <a:pt x="7956" y="1"/>
                  </a:cubicBezTo>
                  <a:close/>
                </a:path>
              </a:pathLst>
            </a:custGeom>
            <a:solidFill>
              <a:srgbClr val="FFC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5" name="Google Shape;1765;p33"/>
            <p:cNvSpPr/>
            <p:nvPr/>
          </p:nvSpPr>
          <p:spPr>
            <a:xfrm>
              <a:off x="1576033" y="3091865"/>
              <a:ext cx="117348" cy="72958"/>
            </a:xfrm>
            <a:custGeom>
              <a:avLst/>
              <a:gdLst/>
              <a:ahLst/>
              <a:cxnLst/>
              <a:rect l="l" t="t" r="r" b="b"/>
              <a:pathLst>
                <a:path w="9435" h="5866" extrusionOk="0">
                  <a:moveTo>
                    <a:pt x="3366" y="1"/>
                  </a:moveTo>
                  <a:lnTo>
                    <a:pt x="3417" y="52"/>
                  </a:lnTo>
                  <a:cubicBezTo>
                    <a:pt x="3009" y="52"/>
                    <a:pt x="2601" y="154"/>
                    <a:pt x="2244" y="307"/>
                  </a:cubicBezTo>
                  <a:cubicBezTo>
                    <a:pt x="1836" y="460"/>
                    <a:pt x="1479" y="715"/>
                    <a:pt x="1173" y="970"/>
                  </a:cubicBezTo>
                  <a:cubicBezTo>
                    <a:pt x="765" y="1225"/>
                    <a:pt x="459" y="1582"/>
                    <a:pt x="204" y="1939"/>
                  </a:cubicBezTo>
                  <a:cubicBezTo>
                    <a:pt x="0" y="2245"/>
                    <a:pt x="51" y="2653"/>
                    <a:pt x="357" y="2857"/>
                  </a:cubicBezTo>
                  <a:cubicBezTo>
                    <a:pt x="469" y="2931"/>
                    <a:pt x="608" y="2979"/>
                    <a:pt x="735" y="2979"/>
                  </a:cubicBezTo>
                  <a:cubicBezTo>
                    <a:pt x="781" y="2979"/>
                    <a:pt x="826" y="2972"/>
                    <a:pt x="867" y="2959"/>
                  </a:cubicBezTo>
                  <a:cubicBezTo>
                    <a:pt x="1071" y="2908"/>
                    <a:pt x="1224" y="2806"/>
                    <a:pt x="1275" y="2704"/>
                  </a:cubicBezTo>
                  <a:lnTo>
                    <a:pt x="1479" y="2449"/>
                  </a:lnTo>
                  <a:cubicBezTo>
                    <a:pt x="1836" y="1990"/>
                    <a:pt x="2346" y="1684"/>
                    <a:pt x="2856" y="1480"/>
                  </a:cubicBezTo>
                  <a:cubicBezTo>
                    <a:pt x="3162" y="1378"/>
                    <a:pt x="3417" y="1327"/>
                    <a:pt x="3723" y="1327"/>
                  </a:cubicBezTo>
                  <a:cubicBezTo>
                    <a:pt x="3813" y="1312"/>
                    <a:pt x="3907" y="1305"/>
                    <a:pt x="4002" y="1305"/>
                  </a:cubicBezTo>
                  <a:cubicBezTo>
                    <a:pt x="4234" y="1305"/>
                    <a:pt x="4476" y="1342"/>
                    <a:pt x="4692" y="1378"/>
                  </a:cubicBezTo>
                  <a:cubicBezTo>
                    <a:pt x="5100" y="1429"/>
                    <a:pt x="5406" y="1582"/>
                    <a:pt x="5763" y="1735"/>
                  </a:cubicBezTo>
                  <a:cubicBezTo>
                    <a:pt x="6120" y="1888"/>
                    <a:pt x="6426" y="2092"/>
                    <a:pt x="6681" y="2347"/>
                  </a:cubicBezTo>
                  <a:cubicBezTo>
                    <a:pt x="6987" y="2602"/>
                    <a:pt x="7242" y="2857"/>
                    <a:pt x="7446" y="3163"/>
                  </a:cubicBezTo>
                  <a:cubicBezTo>
                    <a:pt x="7599" y="3468"/>
                    <a:pt x="7803" y="3774"/>
                    <a:pt x="7905" y="4080"/>
                  </a:cubicBezTo>
                  <a:cubicBezTo>
                    <a:pt x="8007" y="4386"/>
                    <a:pt x="8058" y="4743"/>
                    <a:pt x="8109" y="5049"/>
                  </a:cubicBezTo>
                  <a:lnTo>
                    <a:pt x="8109" y="5151"/>
                  </a:lnTo>
                  <a:lnTo>
                    <a:pt x="8109" y="5304"/>
                  </a:lnTo>
                  <a:cubicBezTo>
                    <a:pt x="8109" y="5406"/>
                    <a:pt x="8160" y="5508"/>
                    <a:pt x="8262" y="5610"/>
                  </a:cubicBezTo>
                  <a:cubicBezTo>
                    <a:pt x="8364" y="5763"/>
                    <a:pt x="8568" y="5814"/>
                    <a:pt x="8721" y="5865"/>
                  </a:cubicBezTo>
                  <a:cubicBezTo>
                    <a:pt x="8925" y="5865"/>
                    <a:pt x="9078" y="5814"/>
                    <a:pt x="9231" y="5661"/>
                  </a:cubicBezTo>
                  <a:cubicBezTo>
                    <a:pt x="9333" y="5559"/>
                    <a:pt x="9435" y="5406"/>
                    <a:pt x="9435" y="5202"/>
                  </a:cubicBezTo>
                  <a:cubicBezTo>
                    <a:pt x="9435" y="4743"/>
                    <a:pt x="9333" y="4335"/>
                    <a:pt x="9231" y="3876"/>
                  </a:cubicBezTo>
                  <a:cubicBezTo>
                    <a:pt x="9078" y="3468"/>
                    <a:pt x="8925" y="3061"/>
                    <a:pt x="8721" y="2704"/>
                  </a:cubicBezTo>
                  <a:cubicBezTo>
                    <a:pt x="8262" y="1990"/>
                    <a:pt x="7650" y="1378"/>
                    <a:pt x="6936" y="919"/>
                  </a:cubicBezTo>
                  <a:cubicBezTo>
                    <a:pt x="6273" y="460"/>
                    <a:pt x="5457" y="154"/>
                    <a:pt x="4641" y="52"/>
                  </a:cubicBezTo>
                  <a:cubicBezTo>
                    <a:pt x="4437" y="1"/>
                    <a:pt x="4233" y="1"/>
                    <a:pt x="4029" y="1"/>
                  </a:cubicBezTo>
                  <a:close/>
                </a:path>
              </a:pathLst>
            </a:custGeom>
            <a:solidFill>
              <a:srgbClr val="152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6" name="Google Shape;1766;p33"/>
            <p:cNvSpPr/>
            <p:nvPr/>
          </p:nvSpPr>
          <p:spPr>
            <a:xfrm>
              <a:off x="1607736" y="3102810"/>
              <a:ext cx="64078" cy="79525"/>
            </a:xfrm>
            <a:custGeom>
              <a:avLst/>
              <a:gdLst/>
              <a:ahLst/>
              <a:cxnLst/>
              <a:rect l="l" t="t" r="r" b="b"/>
              <a:pathLst>
                <a:path w="5152" h="6394" extrusionOk="0">
                  <a:moveTo>
                    <a:pt x="4208" y="0"/>
                  </a:moveTo>
                  <a:cubicBezTo>
                    <a:pt x="4183" y="0"/>
                    <a:pt x="4157" y="13"/>
                    <a:pt x="4132" y="39"/>
                  </a:cubicBezTo>
                  <a:cubicBezTo>
                    <a:pt x="3469" y="141"/>
                    <a:pt x="2806" y="345"/>
                    <a:pt x="2245" y="651"/>
                  </a:cubicBezTo>
                  <a:cubicBezTo>
                    <a:pt x="1633" y="1008"/>
                    <a:pt x="1123" y="1416"/>
                    <a:pt x="766" y="1926"/>
                  </a:cubicBezTo>
                  <a:cubicBezTo>
                    <a:pt x="358" y="2486"/>
                    <a:pt x="154" y="3098"/>
                    <a:pt x="52" y="3710"/>
                  </a:cubicBezTo>
                  <a:cubicBezTo>
                    <a:pt x="1" y="4118"/>
                    <a:pt x="1" y="4475"/>
                    <a:pt x="52" y="4832"/>
                  </a:cubicBezTo>
                  <a:cubicBezTo>
                    <a:pt x="103" y="5189"/>
                    <a:pt x="154" y="5546"/>
                    <a:pt x="307" y="5852"/>
                  </a:cubicBezTo>
                  <a:lnTo>
                    <a:pt x="358" y="6005"/>
                  </a:lnTo>
                  <a:cubicBezTo>
                    <a:pt x="479" y="6247"/>
                    <a:pt x="696" y="6394"/>
                    <a:pt x="907" y="6394"/>
                  </a:cubicBezTo>
                  <a:cubicBezTo>
                    <a:pt x="963" y="6394"/>
                    <a:pt x="1019" y="6384"/>
                    <a:pt x="1072" y="6362"/>
                  </a:cubicBezTo>
                  <a:cubicBezTo>
                    <a:pt x="1276" y="6362"/>
                    <a:pt x="1429" y="6260"/>
                    <a:pt x="1531" y="6107"/>
                  </a:cubicBezTo>
                  <a:cubicBezTo>
                    <a:pt x="1633" y="5954"/>
                    <a:pt x="1633" y="5750"/>
                    <a:pt x="1633" y="5597"/>
                  </a:cubicBezTo>
                  <a:cubicBezTo>
                    <a:pt x="1480" y="5240"/>
                    <a:pt x="1378" y="4832"/>
                    <a:pt x="1378" y="4475"/>
                  </a:cubicBezTo>
                  <a:cubicBezTo>
                    <a:pt x="1327" y="4220"/>
                    <a:pt x="1378" y="3965"/>
                    <a:pt x="1378" y="3710"/>
                  </a:cubicBezTo>
                  <a:cubicBezTo>
                    <a:pt x="1429" y="3506"/>
                    <a:pt x="1531" y="3302"/>
                    <a:pt x="1582" y="3098"/>
                  </a:cubicBezTo>
                  <a:cubicBezTo>
                    <a:pt x="1684" y="2894"/>
                    <a:pt x="1837" y="2741"/>
                    <a:pt x="1939" y="2537"/>
                  </a:cubicBezTo>
                  <a:cubicBezTo>
                    <a:pt x="2143" y="2384"/>
                    <a:pt x="2347" y="2181"/>
                    <a:pt x="2551" y="2028"/>
                  </a:cubicBezTo>
                  <a:cubicBezTo>
                    <a:pt x="2857" y="1875"/>
                    <a:pt x="3163" y="1671"/>
                    <a:pt x="3469" y="1569"/>
                  </a:cubicBezTo>
                  <a:cubicBezTo>
                    <a:pt x="3775" y="1467"/>
                    <a:pt x="4081" y="1416"/>
                    <a:pt x="4387" y="1365"/>
                  </a:cubicBezTo>
                  <a:cubicBezTo>
                    <a:pt x="4999" y="1212"/>
                    <a:pt x="5152" y="447"/>
                    <a:pt x="4642" y="141"/>
                  </a:cubicBezTo>
                  <a:cubicBezTo>
                    <a:pt x="4567" y="66"/>
                    <a:pt x="4465" y="19"/>
                    <a:pt x="4376" y="19"/>
                  </a:cubicBezTo>
                  <a:cubicBezTo>
                    <a:pt x="4343" y="19"/>
                    <a:pt x="4312" y="25"/>
                    <a:pt x="4285" y="39"/>
                  </a:cubicBezTo>
                  <a:cubicBezTo>
                    <a:pt x="4259" y="13"/>
                    <a:pt x="4234" y="0"/>
                    <a:pt x="4208" y="0"/>
                  </a:cubicBezTo>
                  <a:close/>
                </a:path>
              </a:pathLst>
            </a:custGeom>
            <a:solidFill>
              <a:srgbClr val="152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7" name="Google Shape;1767;p33"/>
            <p:cNvSpPr/>
            <p:nvPr/>
          </p:nvSpPr>
          <p:spPr>
            <a:xfrm>
              <a:off x="1615348" y="3233466"/>
              <a:ext cx="45683" cy="42984"/>
            </a:xfrm>
            <a:custGeom>
              <a:avLst/>
              <a:gdLst/>
              <a:ahLst/>
              <a:cxnLst/>
              <a:rect l="l" t="t" r="r" b="b"/>
              <a:pathLst>
                <a:path w="3673" h="3456" extrusionOk="0">
                  <a:moveTo>
                    <a:pt x="1575" y="1"/>
                  </a:moveTo>
                  <a:cubicBezTo>
                    <a:pt x="1531" y="1"/>
                    <a:pt x="1480" y="14"/>
                    <a:pt x="1429" y="39"/>
                  </a:cubicBezTo>
                  <a:lnTo>
                    <a:pt x="1480" y="39"/>
                  </a:lnTo>
                  <a:cubicBezTo>
                    <a:pt x="1327" y="39"/>
                    <a:pt x="1174" y="90"/>
                    <a:pt x="1021" y="192"/>
                  </a:cubicBezTo>
                  <a:lnTo>
                    <a:pt x="766" y="345"/>
                  </a:lnTo>
                  <a:cubicBezTo>
                    <a:pt x="664" y="447"/>
                    <a:pt x="562" y="498"/>
                    <a:pt x="511" y="600"/>
                  </a:cubicBezTo>
                  <a:cubicBezTo>
                    <a:pt x="409" y="702"/>
                    <a:pt x="307" y="855"/>
                    <a:pt x="205" y="1008"/>
                  </a:cubicBezTo>
                  <a:cubicBezTo>
                    <a:pt x="154" y="1161"/>
                    <a:pt x="103" y="1314"/>
                    <a:pt x="52" y="1467"/>
                  </a:cubicBezTo>
                  <a:cubicBezTo>
                    <a:pt x="1" y="1569"/>
                    <a:pt x="1" y="1722"/>
                    <a:pt x="1" y="1824"/>
                  </a:cubicBezTo>
                  <a:cubicBezTo>
                    <a:pt x="1" y="1926"/>
                    <a:pt x="1" y="2028"/>
                    <a:pt x="1" y="2130"/>
                  </a:cubicBezTo>
                  <a:cubicBezTo>
                    <a:pt x="1" y="2232"/>
                    <a:pt x="52" y="2334"/>
                    <a:pt x="103" y="2436"/>
                  </a:cubicBezTo>
                  <a:cubicBezTo>
                    <a:pt x="154" y="2589"/>
                    <a:pt x="205" y="2742"/>
                    <a:pt x="307" y="2844"/>
                  </a:cubicBezTo>
                  <a:cubicBezTo>
                    <a:pt x="460" y="2997"/>
                    <a:pt x="613" y="3150"/>
                    <a:pt x="817" y="3252"/>
                  </a:cubicBezTo>
                  <a:cubicBezTo>
                    <a:pt x="970" y="3303"/>
                    <a:pt x="1174" y="3354"/>
                    <a:pt x="1327" y="3405"/>
                  </a:cubicBezTo>
                  <a:lnTo>
                    <a:pt x="1837" y="3405"/>
                  </a:lnTo>
                  <a:cubicBezTo>
                    <a:pt x="1888" y="3405"/>
                    <a:pt x="1990" y="3405"/>
                    <a:pt x="2092" y="3456"/>
                  </a:cubicBezTo>
                  <a:cubicBezTo>
                    <a:pt x="2296" y="3456"/>
                    <a:pt x="2500" y="3405"/>
                    <a:pt x="2704" y="3354"/>
                  </a:cubicBezTo>
                  <a:cubicBezTo>
                    <a:pt x="2806" y="3303"/>
                    <a:pt x="2908" y="3252"/>
                    <a:pt x="3010" y="3201"/>
                  </a:cubicBezTo>
                  <a:lnTo>
                    <a:pt x="3112" y="3099"/>
                  </a:lnTo>
                  <a:cubicBezTo>
                    <a:pt x="3316" y="2946"/>
                    <a:pt x="3469" y="2742"/>
                    <a:pt x="3520" y="2538"/>
                  </a:cubicBezTo>
                  <a:cubicBezTo>
                    <a:pt x="3622" y="2385"/>
                    <a:pt x="3673" y="2181"/>
                    <a:pt x="3673" y="2028"/>
                  </a:cubicBezTo>
                  <a:cubicBezTo>
                    <a:pt x="3673" y="1773"/>
                    <a:pt x="3673" y="1518"/>
                    <a:pt x="3571" y="1314"/>
                  </a:cubicBezTo>
                  <a:cubicBezTo>
                    <a:pt x="3469" y="1110"/>
                    <a:pt x="3367" y="906"/>
                    <a:pt x="3214" y="753"/>
                  </a:cubicBezTo>
                  <a:cubicBezTo>
                    <a:pt x="3112" y="651"/>
                    <a:pt x="3010" y="549"/>
                    <a:pt x="2908" y="498"/>
                  </a:cubicBezTo>
                  <a:cubicBezTo>
                    <a:pt x="2806" y="396"/>
                    <a:pt x="2653" y="294"/>
                    <a:pt x="2551" y="243"/>
                  </a:cubicBezTo>
                  <a:cubicBezTo>
                    <a:pt x="2341" y="117"/>
                    <a:pt x="2097" y="26"/>
                    <a:pt x="1846" y="26"/>
                  </a:cubicBezTo>
                  <a:cubicBezTo>
                    <a:pt x="1792" y="26"/>
                    <a:pt x="1738" y="30"/>
                    <a:pt x="1684" y="39"/>
                  </a:cubicBezTo>
                  <a:cubicBezTo>
                    <a:pt x="1658" y="14"/>
                    <a:pt x="1620" y="1"/>
                    <a:pt x="15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8" name="Google Shape;1768;p33"/>
            <p:cNvSpPr/>
            <p:nvPr/>
          </p:nvSpPr>
          <p:spPr>
            <a:xfrm>
              <a:off x="1367978" y="3414245"/>
              <a:ext cx="659038" cy="324606"/>
            </a:xfrm>
            <a:custGeom>
              <a:avLst/>
              <a:gdLst/>
              <a:ahLst/>
              <a:cxnLst/>
              <a:rect l="l" t="t" r="r" b="b"/>
              <a:pathLst>
                <a:path w="52988" h="26099" extrusionOk="0">
                  <a:moveTo>
                    <a:pt x="377" y="0"/>
                  </a:moveTo>
                  <a:cubicBezTo>
                    <a:pt x="345" y="0"/>
                    <a:pt x="307" y="13"/>
                    <a:pt x="256" y="39"/>
                  </a:cubicBezTo>
                  <a:cubicBezTo>
                    <a:pt x="226" y="24"/>
                    <a:pt x="200" y="17"/>
                    <a:pt x="177" y="17"/>
                  </a:cubicBezTo>
                  <a:cubicBezTo>
                    <a:pt x="120" y="17"/>
                    <a:pt x="73" y="53"/>
                    <a:pt x="1" y="90"/>
                  </a:cubicBezTo>
                  <a:cubicBezTo>
                    <a:pt x="307" y="1415"/>
                    <a:pt x="664" y="2690"/>
                    <a:pt x="1123" y="3965"/>
                  </a:cubicBezTo>
                  <a:cubicBezTo>
                    <a:pt x="1633" y="5444"/>
                    <a:pt x="2245" y="6821"/>
                    <a:pt x="2908" y="8198"/>
                  </a:cubicBezTo>
                  <a:cubicBezTo>
                    <a:pt x="2959" y="8300"/>
                    <a:pt x="3112" y="8402"/>
                    <a:pt x="3214" y="8402"/>
                  </a:cubicBezTo>
                  <a:cubicBezTo>
                    <a:pt x="4387" y="9626"/>
                    <a:pt x="5713" y="10697"/>
                    <a:pt x="7140" y="11564"/>
                  </a:cubicBezTo>
                  <a:lnTo>
                    <a:pt x="8517" y="12431"/>
                  </a:lnTo>
                  <a:lnTo>
                    <a:pt x="9486" y="13043"/>
                  </a:lnTo>
                  <a:cubicBezTo>
                    <a:pt x="9945" y="13349"/>
                    <a:pt x="10455" y="13706"/>
                    <a:pt x="10863" y="13961"/>
                  </a:cubicBezTo>
                  <a:lnTo>
                    <a:pt x="10914" y="14012"/>
                  </a:lnTo>
                  <a:lnTo>
                    <a:pt x="11985" y="14726"/>
                  </a:lnTo>
                  <a:cubicBezTo>
                    <a:pt x="13923" y="16001"/>
                    <a:pt x="15708" y="17072"/>
                    <a:pt x="17391" y="17990"/>
                  </a:cubicBezTo>
                  <a:cubicBezTo>
                    <a:pt x="18309" y="18500"/>
                    <a:pt x="19278" y="19010"/>
                    <a:pt x="20196" y="19469"/>
                  </a:cubicBezTo>
                  <a:cubicBezTo>
                    <a:pt x="20961" y="19877"/>
                    <a:pt x="21777" y="20234"/>
                    <a:pt x="22695" y="20693"/>
                  </a:cubicBezTo>
                  <a:cubicBezTo>
                    <a:pt x="24429" y="21560"/>
                    <a:pt x="26214" y="22274"/>
                    <a:pt x="28050" y="22937"/>
                  </a:cubicBezTo>
                  <a:cubicBezTo>
                    <a:pt x="29886" y="23600"/>
                    <a:pt x="31772" y="24058"/>
                    <a:pt x="33710" y="24313"/>
                  </a:cubicBezTo>
                  <a:cubicBezTo>
                    <a:pt x="34220" y="24364"/>
                    <a:pt x="34781" y="24415"/>
                    <a:pt x="35342" y="24415"/>
                  </a:cubicBezTo>
                  <a:lnTo>
                    <a:pt x="36464" y="24415"/>
                  </a:lnTo>
                  <a:cubicBezTo>
                    <a:pt x="36566" y="24364"/>
                    <a:pt x="36617" y="24313"/>
                    <a:pt x="36668" y="24262"/>
                  </a:cubicBezTo>
                  <a:cubicBezTo>
                    <a:pt x="36719" y="24160"/>
                    <a:pt x="36770" y="24109"/>
                    <a:pt x="36719" y="24007"/>
                  </a:cubicBezTo>
                  <a:cubicBezTo>
                    <a:pt x="36719" y="23906"/>
                    <a:pt x="36668" y="23855"/>
                    <a:pt x="36617" y="23804"/>
                  </a:cubicBezTo>
                  <a:cubicBezTo>
                    <a:pt x="36566" y="23753"/>
                    <a:pt x="36464" y="23702"/>
                    <a:pt x="36413" y="23702"/>
                  </a:cubicBezTo>
                  <a:cubicBezTo>
                    <a:pt x="36056" y="22835"/>
                    <a:pt x="35801" y="21917"/>
                    <a:pt x="35648" y="20948"/>
                  </a:cubicBezTo>
                  <a:cubicBezTo>
                    <a:pt x="35495" y="20336"/>
                    <a:pt x="35393" y="19622"/>
                    <a:pt x="35291" y="18959"/>
                  </a:cubicBezTo>
                  <a:lnTo>
                    <a:pt x="35291" y="18959"/>
                  </a:lnTo>
                  <a:cubicBezTo>
                    <a:pt x="35903" y="19826"/>
                    <a:pt x="36566" y="20795"/>
                    <a:pt x="37127" y="21713"/>
                  </a:cubicBezTo>
                  <a:cubicBezTo>
                    <a:pt x="37841" y="22835"/>
                    <a:pt x="38555" y="23956"/>
                    <a:pt x="39371" y="25027"/>
                  </a:cubicBezTo>
                  <a:cubicBezTo>
                    <a:pt x="39422" y="25078"/>
                    <a:pt x="39524" y="25129"/>
                    <a:pt x="39626" y="25129"/>
                  </a:cubicBezTo>
                  <a:cubicBezTo>
                    <a:pt x="39677" y="25231"/>
                    <a:pt x="39728" y="25282"/>
                    <a:pt x="39830" y="25282"/>
                  </a:cubicBezTo>
                  <a:cubicBezTo>
                    <a:pt x="40391" y="25435"/>
                    <a:pt x="40952" y="25588"/>
                    <a:pt x="41513" y="25690"/>
                  </a:cubicBezTo>
                  <a:cubicBezTo>
                    <a:pt x="42125" y="25843"/>
                    <a:pt x="42788" y="25894"/>
                    <a:pt x="43553" y="25996"/>
                  </a:cubicBezTo>
                  <a:cubicBezTo>
                    <a:pt x="44318" y="26047"/>
                    <a:pt x="45185" y="26098"/>
                    <a:pt x="45950" y="26098"/>
                  </a:cubicBezTo>
                  <a:cubicBezTo>
                    <a:pt x="46664" y="26098"/>
                    <a:pt x="47429" y="26047"/>
                    <a:pt x="48143" y="25996"/>
                  </a:cubicBezTo>
                  <a:cubicBezTo>
                    <a:pt x="49010" y="25945"/>
                    <a:pt x="49877" y="25741"/>
                    <a:pt x="50693" y="25537"/>
                  </a:cubicBezTo>
                  <a:cubicBezTo>
                    <a:pt x="51101" y="25435"/>
                    <a:pt x="51458" y="25282"/>
                    <a:pt x="51815" y="25129"/>
                  </a:cubicBezTo>
                  <a:cubicBezTo>
                    <a:pt x="52019" y="25027"/>
                    <a:pt x="52223" y="24925"/>
                    <a:pt x="52478" y="24823"/>
                  </a:cubicBezTo>
                  <a:lnTo>
                    <a:pt x="52529" y="24823"/>
                  </a:lnTo>
                  <a:cubicBezTo>
                    <a:pt x="52631" y="24772"/>
                    <a:pt x="52681" y="24721"/>
                    <a:pt x="52783" y="24670"/>
                  </a:cubicBezTo>
                  <a:cubicBezTo>
                    <a:pt x="52783" y="24619"/>
                    <a:pt x="52834" y="24568"/>
                    <a:pt x="52834" y="24568"/>
                  </a:cubicBezTo>
                  <a:cubicBezTo>
                    <a:pt x="52936" y="24415"/>
                    <a:pt x="52987" y="24262"/>
                    <a:pt x="52885" y="24109"/>
                  </a:cubicBezTo>
                  <a:cubicBezTo>
                    <a:pt x="52885" y="24058"/>
                    <a:pt x="52834" y="24058"/>
                    <a:pt x="52834" y="24058"/>
                  </a:cubicBezTo>
                  <a:lnTo>
                    <a:pt x="52834" y="19775"/>
                  </a:lnTo>
                  <a:lnTo>
                    <a:pt x="52834" y="19061"/>
                  </a:lnTo>
                  <a:lnTo>
                    <a:pt x="52834" y="18041"/>
                  </a:lnTo>
                  <a:cubicBezTo>
                    <a:pt x="52834" y="18041"/>
                    <a:pt x="52834" y="17990"/>
                    <a:pt x="52834" y="17990"/>
                  </a:cubicBezTo>
                  <a:cubicBezTo>
                    <a:pt x="52834" y="16817"/>
                    <a:pt x="52885" y="15593"/>
                    <a:pt x="52885" y="14318"/>
                  </a:cubicBezTo>
                  <a:cubicBezTo>
                    <a:pt x="52885" y="14216"/>
                    <a:pt x="52885" y="14114"/>
                    <a:pt x="52885" y="14063"/>
                  </a:cubicBezTo>
                  <a:cubicBezTo>
                    <a:pt x="52834" y="14012"/>
                    <a:pt x="52834" y="13961"/>
                    <a:pt x="52783" y="13961"/>
                  </a:cubicBezTo>
                  <a:lnTo>
                    <a:pt x="52631" y="13808"/>
                  </a:lnTo>
                  <a:cubicBezTo>
                    <a:pt x="51611" y="13502"/>
                    <a:pt x="50591" y="13196"/>
                    <a:pt x="49571" y="12890"/>
                  </a:cubicBezTo>
                  <a:lnTo>
                    <a:pt x="49520" y="12890"/>
                  </a:lnTo>
                  <a:cubicBezTo>
                    <a:pt x="48908" y="12686"/>
                    <a:pt x="48194" y="12482"/>
                    <a:pt x="47531" y="12227"/>
                  </a:cubicBezTo>
                  <a:cubicBezTo>
                    <a:pt x="46511" y="11921"/>
                    <a:pt x="45695" y="11615"/>
                    <a:pt x="44930" y="11309"/>
                  </a:cubicBezTo>
                  <a:cubicBezTo>
                    <a:pt x="44165" y="11054"/>
                    <a:pt x="43502" y="10697"/>
                    <a:pt x="42839" y="10289"/>
                  </a:cubicBezTo>
                  <a:cubicBezTo>
                    <a:pt x="42023" y="9830"/>
                    <a:pt x="41309" y="9269"/>
                    <a:pt x="40697" y="8606"/>
                  </a:cubicBezTo>
                  <a:cubicBezTo>
                    <a:pt x="40034" y="7841"/>
                    <a:pt x="39473" y="7076"/>
                    <a:pt x="38963" y="6209"/>
                  </a:cubicBezTo>
                  <a:cubicBezTo>
                    <a:pt x="38759" y="5903"/>
                    <a:pt x="38504" y="5597"/>
                    <a:pt x="38300" y="5342"/>
                  </a:cubicBezTo>
                  <a:cubicBezTo>
                    <a:pt x="37994" y="4883"/>
                    <a:pt x="37790" y="4424"/>
                    <a:pt x="37637" y="3965"/>
                  </a:cubicBezTo>
                  <a:cubicBezTo>
                    <a:pt x="37504" y="3743"/>
                    <a:pt x="37293" y="3599"/>
                    <a:pt x="37073" y="3599"/>
                  </a:cubicBezTo>
                  <a:cubicBezTo>
                    <a:pt x="37040" y="3599"/>
                    <a:pt x="37007" y="3602"/>
                    <a:pt x="36974" y="3608"/>
                  </a:cubicBezTo>
                  <a:cubicBezTo>
                    <a:pt x="36872" y="3608"/>
                    <a:pt x="36770" y="3608"/>
                    <a:pt x="36668" y="3659"/>
                  </a:cubicBezTo>
                  <a:cubicBezTo>
                    <a:pt x="34730" y="4883"/>
                    <a:pt x="32690" y="5852"/>
                    <a:pt x="30497" y="6617"/>
                  </a:cubicBezTo>
                  <a:cubicBezTo>
                    <a:pt x="27387" y="7739"/>
                    <a:pt x="24123" y="8453"/>
                    <a:pt x="20859" y="8759"/>
                  </a:cubicBezTo>
                  <a:cubicBezTo>
                    <a:pt x="19941" y="8810"/>
                    <a:pt x="19074" y="8861"/>
                    <a:pt x="18207" y="8861"/>
                  </a:cubicBezTo>
                  <a:cubicBezTo>
                    <a:pt x="16575" y="8861"/>
                    <a:pt x="14943" y="8708"/>
                    <a:pt x="13311" y="8453"/>
                  </a:cubicBezTo>
                  <a:cubicBezTo>
                    <a:pt x="11526" y="8096"/>
                    <a:pt x="9792" y="7586"/>
                    <a:pt x="8109" y="6821"/>
                  </a:cubicBezTo>
                  <a:cubicBezTo>
                    <a:pt x="6784" y="6209"/>
                    <a:pt x="5560" y="5444"/>
                    <a:pt x="4438" y="4526"/>
                  </a:cubicBezTo>
                  <a:cubicBezTo>
                    <a:pt x="3367" y="3608"/>
                    <a:pt x="2398" y="2588"/>
                    <a:pt x="1582" y="1415"/>
                  </a:cubicBezTo>
                  <a:cubicBezTo>
                    <a:pt x="1327" y="1058"/>
                    <a:pt x="1072" y="701"/>
                    <a:pt x="868" y="345"/>
                  </a:cubicBezTo>
                  <a:cubicBezTo>
                    <a:pt x="766" y="192"/>
                    <a:pt x="664" y="90"/>
                    <a:pt x="460" y="39"/>
                  </a:cubicBezTo>
                  <a:cubicBezTo>
                    <a:pt x="434" y="13"/>
                    <a:pt x="409" y="0"/>
                    <a:pt x="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9" name="Google Shape;1769;p33"/>
            <p:cNvSpPr/>
            <p:nvPr/>
          </p:nvSpPr>
          <p:spPr>
            <a:xfrm>
              <a:off x="2392355" y="2592686"/>
              <a:ext cx="194100" cy="98965"/>
            </a:xfrm>
            <a:custGeom>
              <a:avLst/>
              <a:gdLst/>
              <a:ahLst/>
              <a:cxnLst/>
              <a:rect l="l" t="t" r="r" b="b"/>
              <a:pathLst>
                <a:path w="15606" h="7957" extrusionOk="0">
                  <a:moveTo>
                    <a:pt x="2295" y="0"/>
                  </a:moveTo>
                  <a:cubicBezTo>
                    <a:pt x="2193" y="0"/>
                    <a:pt x="2142" y="51"/>
                    <a:pt x="2040" y="51"/>
                  </a:cubicBezTo>
                  <a:cubicBezTo>
                    <a:pt x="1938" y="102"/>
                    <a:pt x="1836" y="102"/>
                    <a:pt x="1785" y="204"/>
                  </a:cubicBezTo>
                  <a:cubicBezTo>
                    <a:pt x="1632" y="255"/>
                    <a:pt x="1479" y="357"/>
                    <a:pt x="1377" y="459"/>
                  </a:cubicBezTo>
                  <a:cubicBezTo>
                    <a:pt x="1275" y="561"/>
                    <a:pt x="1122" y="714"/>
                    <a:pt x="1071" y="918"/>
                  </a:cubicBezTo>
                  <a:cubicBezTo>
                    <a:pt x="816" y="1224"/>
                    <a:pt x="663" y="1632"/>
                    <a:pt x="510" y="1989"/>
                  </a:cubicBezTo>
                  <a:cubicBezTo>
                    <a:pt x="357" y="2499"/>
                    <a:pt x="204" y="3009"/>
                    <a:pt x="102" y="3570"/>
                  </a:cubicBezTo>
                  <a:cubicBezTo>
                    <a:pt x="0" y="3927"/>
                    <a:pt x="255" y="4284"/>
                    <a:pt x="612" y="4386"/>
                  </a:cubicBezTo>
                  <a:lnTo>
                    <a:pt x="714" y="4386"/>
                  </a:lnTo>
                  <a:lnTo>
                    <a:pt x="765" y="4488"/>
                  </a:lnTo>
                  <a:cubicBezTo>
                    <a:pt x="816" y="4641"/>
                    <a:pt x="867" y="4794"/>
                    <a:pt x="969" y="4947"/>
                  </a:cubicBezTo>
                  <a:cubicBezTo>
                    <a:pt x="969" y="4896"/>
                    <a:pt x="1020" y="4794"/>
                    <a:pt x="1020" y="4692"/>
                  </a:cubicBezTo>
                  <a:lnTo>
                    <a:pt x="1173" y="4182"/>
                  </a:lnTo>
                  <a:lnTo>
                    <a:pt x="1173" y="4131"/>
                  </a:lnTo>
                  <a:cubicBezTo>
                    <a:pt x="1275" y="3876"/>
                    <a:pt x="1377" y="3570"/>
                    <a:pt x="1479" y="3315"/>
                  </a:cubicBezTo>
                  <a:lnTo>
                    <a:pt x="1632" y="3672"/>
                  </a:lnTo>
                  <a:cubicBezTo>
                    <a:pt x="1683" y="3876"/>
                    <a:pt x="1785" y="4131"/>
                    <a:pt x="1836" y="4386"/>
                  </a:cubicBezTo>
                  <a:cubicBezTo>
                    <a:pt x="1887" y="4590"/>
                    <a:pt x="1938" y="4845"/>
                    <a:pt x="1938" y="5049"/>
                  </a:cubicBezTo>
                  <a:lnTo>
                    <a:pt x="1938" y="5202"/>
                  </a:lnTo>
                  <a:lnTo>
                    <a:pt x="1938" y="5253"/>
                  </a:lnTo>
                  <a:cubicBezTo>
                    <a:pt x="1989" y="5559"/>
                    <a:pt x="2040" y="5865"/>
                    <a:pt x="2091" y="6171"/>
                  </a:cubicBezTo>
                  <a:cubicBezTo>
                    <a:pt x="2193" y="6528"/>
                    <a:pt x="2397" y="6885"/>
                    <a:pt x="2703" y="7140"/>
                  </a:cubicBezTo>
                  <a:cubicBezTo>
                    <a:pt x="3111" y="7446"/>
                    <a:pt x="3570" y="7650"/>
                    <a:pt x="4080" y="7752"/>
                  </a:cubicBezTo>
                  <a:cubicBezTo>
                    <a:pt x="4335" y="7803"/>
                    <a:pt x="4590" y="7854"/>
                    <a:pt x="4896" y="7905"/>
                  </a:cubicBezTo>
                  <a:cubicBezTo>
                    <a:pt x="5253" y="7905"/>
                    <a:pt x="5559" y="7956"/>
                    <a:pt x="5916" y="7956"/>
                  </a:cubicBezTo>
                  <a:lnTo>
                    <a:pt x="5967" y="7956"/>
                  </a:lnTo>
                  <a:cubicBezTo>
                    <a:pt x="6579" y="7956"/>
                    <a:pt x="7293" y="7905"/>
                    <a:pt x="7905" y="7803"/>
                  </a:cubicBezTo>
                  <a:lnTo>
                    <a:pt x="8925" y="7752"/>
                  </a:lnTo>
                  <a:lnTo>
                    <a:pt x="10047" y="7599"/>
                  </a:lnTo>
                  <a:cubicBezTo>
                    <a:pt x="10710" y="7548"/>
                    <a:pt x="11169" y="7548"/>
                    <a:pt x="11628" y="7548"/>
                  </a:cubicBezTo>
                  <a:lnTo>
                    <a:pt x="11883" y="7548"/>
                  </a:lnTo>
                  <a:cubicBezTo>
                    <a:pt x="12291" y="7548"/>
                    <a:pt x="12648" y="7599"/>
                    <a:pt x="13005" y="7599"/>
                  </a:cubicBezTo>
                  <a:lnTo>
                    <a:pt x="13056" y="7599"/>
                  </a:lnTo>
                  <a:cubicBezTo>
                    <a:pt x="13362" y="7599"/>
                    <a:pt x="13719" y="7650"/>
                    <a:pt x="14127" y="7701"/>
                  </a:cubicBezTo>
                  <a:cubicBezTo>
                    <a:pt x="14331" y="7599"/>
                    <a:pt x="14535" y="7497"/>
                    <a:pt x="14688" y="7395"/>
                  </a:cubicBezTo>
                  <a:cubicBezTo>
                    <a:pt x="14943" y="7242"/>
                    <a:pt x="15147" y="7089"/>
                    <a:pt x="15351" y="6936"/>
                  </a:cubicBezTo>
                  <a:cubicBezTo>
                    <a:pt x="15453" y="6834"/>
                    <a:pt x="15504" y="6732"/>
                    <a:pt x="15504" y="6630"/>
                  </a:cubicBezTo>
                  <a:cubicBezTo>
                    <a:pt x="15606" y="6171"/>
                    <a:pt x="15300" y="5763"/>
                    <a:pt x="14892" y="5763"/>
                  </a:cubicBezTo>
                  <a:lnTo>
                    <a:pt x="14331" y="5763"/>
                  </a:lnTo>
                  <a:cubicBezTo>
                    <a:pt x="13719" y="5763"/>
                    <a:pt x="13107" y="5763"/>
                    <a:pt x="12495" y="5661"/>
                  </a:cubicBezTo>
                  <a:cubicBezTo>
                    <a:pt x="11271" y="5559"/>
                    <a:pt x="10098" y="5304"/>
                    <a:pt x="9027" y="4896"/>
                  </a:cubicBezTo>
                  <a:cubicBezTo>
                    <a:pt x="8364" y="4641"/>
                    <a:pt x="7752" y="4284"/>
                    <a:pt x="7191" y="3876"/>
                  </a:cubicBezTo>
                  <a:cubicBezTo>
                    <a:pt x="6528" y="3366"/>
                    <a:pt x="5916" y="2754"/>
                    <a:pt x="5355" y="2091"/>
                  </a:cubicBezTo>
                  <a:cubicBezTo>
                    <a:pt x="4998" y="1683"/>
                    <a:pt x="4641" y="1275"/>
                    <a:pt x="4233" y="867"/>
                  </a:cubicBezTo>
                  <a:cubicBezTo>
                    <a:pt x="4029" y="663"/>
                    <a:pt x="3774" y="408"/>
                    <a:pt x="3519" y="255"/>
                  </a:cubicBezTo>
                  <a:cubicBezTo>
                    <a:pt x="3417" y="204"/>
                    <a:pt x="3315" y="153"/>
                    <a:pt x="3213" y="102"/>
                  </a:cubicBezTo>
                  <a:cubicBezTo>
                    <a:pt x="3060" y="51"/>
                    <a:pt x="2907" y="0"/>
                    <a:pt x="2754" y="0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0" name="Google Shape;1770;p33"/>
            <p:cNvSpPr/>
            <p:nvPr/>
          </p:nvSpPr>
          <p:spPr>
            <a:xfrm>
              <a:off x="1528459" y="2330727"/>
              <a:ext cx="204883" cy="91341"/>
            </a:xfrm>
            <a:custGeom>
              <a:avLst/>
              <a:gdLst/>
              <a:ahLst/>
              <a:cxnLst/>
              <a:rect l="l" t="t" r="r" b="b"/>
              <a:pathLst>
                <a:path w="16473" h="7344" extrusionOk="0">
                  <a:moveTo>
                    <a:pt x="10098" y="0"/>
                  </a:moveTo>
                  <a:cubicBezTo>
                    <a:pt x="9333" y="0"/>
                    <a:pt x="8517" y="102"/>
                    <a:pt x="7701" y="255"/>
                  </a:cubicBezTo>
                  <a:cubicBezTo>
                    <a:pt x="6834" y="408"/>
                    <a:pt x="6018" y="714"/>
                    <a:pt x="5151" y="1020"/>
                  </a:cubicBezTo>
                  <a:cubicBezTo>
                    <a:pt x="4386" y="1326"/>
                    <a:pt x="3621" y="1734"/>
                    <a:pt x="2907" y="2193"/>
                  </a:cubicBezTo>
                  <a:cubicBezTo>
                    <a:pt x="2397" y="2499"/>
                    <a:pt x="1989" y="2856"/>
                    <a:pt x="1581" y="3213"/>
                  </a:cubicBezTo>
                  <a:cubicBezTo>
                    <a:pt x="1479" y="3264"/>
                    <a:pt x="1428" y="3366"/>
                    <a:pt x="1377" y="3417"/>
                  </a:cubicBezTo>
                  <a:cubicBezTo>
                    <a:pt x="1224" y="3621"/>
                    <a:pt x="1122" y="3825"/>
                    <a:pt x="969" y="4029"/>
                  </a:cubicBezTo>
                  <a:cubicBezTo>
                    <a:pt x="510" y="4743"/>
                    <a:pt x="204" y="5610"/>
                    <a:pt x="102" y="6477"/>
                  </a:cubicBezTo>
                  <a:cubicBezTo>
                    <a:pt x="102" y="6579"/>
                    <a:pt x="102" y="6630"/>
                    <a:pt x="204" y="6732"/>
                  </a:cubicBezTo>
                  <a:lnTo>
                    <a:pt x="102" y="6834"/>
                  </a:lnTo>
                  <a:cubicBezTo>
                    <a:pt x="0" y="6987"/>
                    <a:pt x="51" y="7191"/>
                    <a:pt x="204" y="7293"/>
                  </a:cubicBezTo>
                  <a:cubicBezTo>
                    <a:pt x="255" y="7344"/>
                    <a:pt x="306" y="7344"/>
                    <a:pt x="357" y="7344"/>
                  </a:cubicBezTo>
                  <a:cubicBezTo>
                    <a:pt x="510" y="7344"/>
                    <a:pt x="612" y="7293"/>
                    <a:pt x="663" y="7191"/>
                  </a:cubicBezTo>
                  <a:cubicBezTo>
                    <a:pt x="816" y="6936"/>
                    <a:pt x="1020" y="6681"/>
                    <a:pt x="1224" y="6477"/>
                  </a:cubicBezTo>
                  <a:cubicBezTo>
                    <a:pt x="1683" y="5916"/>
                    <a:pt x="2193" y="5508"/>
                    <a:pt x="2805" y="5100"/>
                  </a:cubicBezTo>
                  <a:cubicBezTo>
                    <a:pt x="3570" y="4590"/>
                    <a:pt x="4386" y="4182"/>
                    <a:pt x="5304" y="3876"/>
                  </a:cubicBezTo>
                  <a:cubicBezTo>
                    <a:pt x="6324" y="3519"/>
                    <a:pt x="7446" y="3315"/>
                    <a:pt x="8568" y="3264"/>
                  </a:cubicBezTo>
                  <a:lnTo>
                    <a:pt x="9486" y="3264"/>
                  </a:lnTo>
                  <a:cubicBezTo>
                    <a:pt x="10251" y="3264"/>
                    <a:pt x="11016" y="3315"/>
                    <a:pt x="11730" y="3468"/>
                  </a:cubicBezTo>
                  <a:cubicBezTo>
                    <a:pt x="12393" y="3570"/>
                    <a:pt x="13056" y="3774"/>
                    <a:pt x="13668" y="4029"/>
                  </a:cubicBezTo>
                  <a:cubicBezTo>
                    <a:pt x="13464" y="4080"/>
                    <a:pt x="13311" y="4131"/>
                    <a:pt x="13056" y="4182"/>
                  </a:cubicBezTo>
                  <a:cubicBezTo>
                    <a:pt x="12597" y="4284"/>
                    <a:pt x="12087" y="4488"/>
                    <a:pt x="11628" y="4641"/>
                  </a:cubicBezTo>
                  <a:cubicBezTo>
                    <a:pt x="11475" y="4692"/>
                    <a:pt x="11322" y="4794"/>
                    <a:pt x="11220" y="4845"/>
                  </a:cubicBezTo>
                  <a:lnTo>
                    <a:pt x="11322" y="4845"/>
                  </a:lnTo>
                  <a:lnTo>
                    <a:pt x="11730" y="4794"/>
                  </a:lnTo>
                  <a:cubicBezTo>
                    <a:pt x="12444" y="4794"/>
                    <a:pt x="13209" y="4845"/>
                    <a:pt x="13923" y="4845"/>
                  </a:cubicBezTo>
                  <a:lnTo>
                    <a:pt x="14790" y="4845"/>
                  </a:lnTo>
                  <a:cubicBezTo>
                    <a:pt x="15045" y="4845"/>
                    <a:pt x="15300" y="4845"/>
                    <a:pt x="15555" y="4794"/>
                  </a:cubicBezTo>
                  <a:cubicBezTo>
                    <a:pt x="15657" y="4743"/>
                    <a:pt x="15759" y="4743"/>
                    <a:pt x="15861" y="4692"/>
                  </a:cubicBezTo>
                  <a:cubicBezTo>
                    <a:pt x="16014" y="4590"/>
                    <a:pt x="16116" y="4488"/>
                    <a:pt x="16218" y="4386"/>
                  </a:cubicBezTo>
                  <a:cubicBezTo>
                    <a:pt x="16269" y="4335"/>
                    <a:pt x="16269" y="4284"/>
                    <a:pt x="16320" y="4233"/>
                  </a:cubicBezTo>
                  <a:cubicBezTo>
                    <a:pt x="16320" y="4182"/>
                    <a:pt x="16320" y="4182"/>
                    <a:pt x="16320" y="4131"/>
                  </a:cubicBezTo>
                  <a:cubicBezTo>
                    <a:pt x="16320" y="4080"/>
                    <a:pt x="16371" y="4029"/>
                    <a:pt x="16371" y="3927"/>
                  </a:cubicBezTo>
                  <a:cubicBezTo>
                    <a:pt x="16422" y="3774"/>
                    <a:pt x="16473" y="3570"/>
                    <a:pt x="16473" y="3417"/>
                  </a:cubicBezTo>
                  <a:cubicBezTo>
                    <a:pt x="16473" y="3060"/>
                    <a:pt x="16371" y="2703"/>
                    <a:pt x="16218" y="2397"/>
                  </a:cubicBezTo>
                  <a:cubicBezTo>
                    <a:pt x="16116" y="2244"/>
                    <a:pt x="16014" y="2142"/>
                    <a:pt x="15912" y="1989"/>
                  </a:cubicBezTo>
                  <a:cubicBezTo>
                    <a:pt x="15759" y="1836"/>
                    <a:pt x="15606" y="1734"/>
                    <a:pt x="15453" y="1581"/>
                  </a:cubicBezTo>
                  <a:cubicBezTo>
                    <a:pt x="15198" y="1377"/>
                    <a:pt x="14943" y="1224"/>
                    <a:pt x="14637" y="1122"/>
                  </a:cubicBezTo>
                  <a:cubicBezTo>
                    <a:pt x="14331" y="918"/>
                    <a:pt x="13974" y="765"/>
                    <a:pt x="13617" y="663"/>
                  </a:cubicBezTo>
                  <a:cubicBezTo>
                    <a:pt x="13005" y="459"/>
                    <a:pt x="12342" y="306"/>
                    <a:pt x="11679" y="153"/>
                  </a:cubicBezTo>
                  <a:cubicBezTo>
                    <a:pt x="11475" y="102"/>
                    <a:pt x="11118" y="51"/>
                    <a:pt x="10812" y="51"/>
                  </a:cubicBezTo>
                  <a:cubicBezTo>
                    <a:pt x="10608" y="0"/>
                    <a:pt x="10353" y="0"/>
                    <a:pt x="10098" y="0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1" name="Google Shape;1771;p33"/>
            <p:cNvSpPr/>
            <p:nvPr/>
          </p:nvSpPr>
          <p:spPr>
            <a:xfrm>
              <a:off x="1485326" y="2378300"/>
              <a:ext cx="896893" cy="1029452"/>
            </a:xfrm>
            <a:custGeom>
              <a:avLst/>
              <a:gdLst/>
              <a:ahLst/>
              <a:cxnLst/>
              <a:rect l="l" t="t" r="r" b="b"/>
              <a:pathLst>
                <a:path w="72112" h="82770" extrusionOk="0">
                  <a:moveTo>
                    <a:pt x="30395" y="0"/>
                  </a:moveTo>
                  <a:cubicBezTo>
                    <a:pt x="30242" y="0"/>
                    <a:pt x="30140" y="51"/>
                    <a:pt x="30038" y="102"/>
                  </a:cubicBezTo>
                  <a:cubicBezTo>
                    <a:pt x="26672" y="1938"/>
                    <a:pt x="23510" y="4131"/>
                    <a:pt x="20552" y="6579"/>
                  </a:cubicBezTo>
                  <a:cubicBezTo>
                    <a:pt x="17544" y="9027"/>
                    <a:pt x="14790" y="11832"/>
                    <a:pt x="12393" y="14840"/>
                  </a:cubicBezTo>
                  <a:cubicBezTo>
                    <a:pt x="11169" y="16370"/>
                    <a:pt x="10098" y="17951"/>
                    <a:pt x="9129" y="19583"/>
                  </a:cubicBezTo>
                  <a:cubicBezTo>
                    <a:pt x="8109" y="21266"/>
                    <a:pt x="7191" y="22949"/>
                    <a:pt x="6375" y="24734"/>
                  </a:cubicBezTo>
                  <a:cubicBezTo>
                    <a:pt x="4692" y="28304"/>
                    <a:pt x="3315" y="32027"/>
                    <a:pt x="2346" y="35801"/>
                  </a:cubicBezTo>
                  <a:cubicBezTo>
                    <a:pt x="1836" y="37636"/>
                    <a:pt x="1428" y="39574"/>
                    <a:pt x="1122" y="41563"/>
                  </a:cubicBezTo>
                  <a:cubicBezTo>
                    <a:pt x="867" y="43042"/>
                    <a:pt x="663" y="44572"/>
                    <a:pt x="459" y="46357"/>
                  </a:cubicBezTo>
                  <a:cubicBezTo>
                    <a:pt x="153" y="49213"/>
                    <a:pt x="0" y="52069"/>
                    <a:pt x="51" y="54925"/>
                  </a:cubicBezTo>
                  <a:cubicBezTo>
                    <a:pt x="51" y="57424"/>
                    <a:pt x="306" y="59923"/>
                    <a:pt x="867" y="62370"/>
                  </a:cubicBezTo>
                  <a:cubicBezTo>
                    <a:pt x="1122" y="63441"/>
                    <a:pt x="1428" y="64512"/>
                    <a:pt x="1887" y="65532"/>
                  </a:cubicBezTo>
                  <a:cubicBezTo>
                    <a:pt x="2295" y="66552"/>
                    <a:pt x="2856" y="67419"/>
                    <a:pt x="3570" y="68235"/>
                  </a:cubicBezTo>
                  <a:cubicBezTo>
                    <a:pt x="3621" y="68337"/>
                    <a:pt x="3672" y="68388"/>
                    <a:pt x="3825" y="68490"/>
                  </a:cubicBezTo>
                  <a:cubicBezTo>
                    <a:pt x="3876" y="68490"/>
                    <a:pt x="3978" y="68541"/>
                    <a:pt x="4131" y="68541"/>
                  </a:cubicBezTo>
                  <a:cubicBezTo>
                    <a:pt x="4386" y="68541"/>
                    <a:pt x="4590" y="68388"/>
                    <a:pt x="4692" y="68184"/>
                  </a:cubicBezTo>
                  <a:cubicBezTo>
                    <a:pt x="4998" y="67521"/>
                    <a:pt x="5202" y="66858"/>
                    <a:pt x="5355" y="66195"/>
                  </a:cubicBezTo>
                  <a:cubicBezTo>
                    <a:pt x="5508" y="65481"/>
                    <a:pt x="5661" y="64716"/>
                    <a:pt x="5814" y="64002"/>
                  </a:cubicBezTo>
                  <a:lnTo>
                    <a:pt x="5865" y="63849"/>
                  </a:lnTo>
                  <a:lnTo>
                    <a:pt x="5865" y="63645"/>
                  </a:lnTo>
                  <a:cubicBezTo>
                    <a:pt x="6120" y="62013"/>
                    <a:pt x="6528" y="60382"/>
                    <a:pt x="7038" y="58801"/>
                  </a:cubicBezTo>
                  <a:cubicBezTo>
                    <a:pt x="7293" y="57985"/>
                    <a:pt x="7650" y="57271"/>
                    <a:pt x="8109" y="56557"/>
                  </a:cubicBezTo>
                  <a:cubicBezTo>
                    <a:pt x="8364" y="56200"/>
                    <a:pt x="8619" y="55894"/>
                    <a:pt x="8925" y="55639"/>
                  </a:cubicBezTo>
                  <a:cubicBezTo>
                    <a:pt x="9333" y="55231"/>
                    <a:pt x="9894" y="54976"/>
                    <a:pt x="10455" y="54874"/>
                  </a:cubicBezTo>
                  <a:cubicBezTo>
                    <a:pt x="10710" y="54823"/>
                    <a:pt x="11016" y="54772"/>
                    <a:pt x="11271" y="54772"/>
                  </a:cubicBezTo>
                  <a:lnTo>
                    <a:pt x="11526" y="54772"/>
                  </a:lnTo>
                  <a:cubicBezTo>
                    <a:pt x="12087" y="54823"/>
                    <a:pt x="12648" y="54976"/>
                    <a:pt x="13209" y="55129"/>
                  </a:cubicBezTo>
                  <a:cubicBezTo>
                    <a:pt x="13821" y="55384"/>
                    <a:pt x="14382" y="55639"/>
                    <a:pt x="14892" y="55996"/>
                  </a:cubicBezTo>
                  <a:cubicBezTo>
                    <a:pt x="15504" y="56404"/>
                    <a:pt x="16065" y="56914"/>
                    <a:pt x="16575" y="57475"/>
                  </a:cubicBezTo>
                  <a:cubicBezTo>
                    <a:pt x="16269" y="58852"/>
                    <a:pt x="16014" y="60178"/>
                    <a:pt x="15861" y="61554"/>
                  </a:cubicBezTo>
                  <a:lnTo>
                    <a:pt x="15861" y="61248"/>
                  </a:lnTo>
                  <a:cubicBezTo>
                    <a:pt x="15861" y="61044"/>
                    <a:pt x="15810" y="60789"/>
                    <a:pt x="15759" y="60535"/>
                  </a:cubicBezTo>
                  <a:lnTo>
                    <a:pt x="15759" y="60433"/>
                  </a:lnTo>
                  <a:lnTo>
                    <a:pt x="15759" y="60382"/>
                  </a:lnTo>
                  <a:cubicBezTo>
                    <a:pt x="15759" y="60229"/>
                    <a:pt x="15708" y="60127"/>
                    <a:pt x="15657" y="60025"/>
                  </a:cubicBezTo>
                  <a:cubicBezTo>
                    <a:pt x="15504" y="59668"/>
                    <a:pt x="15300" y="59311"/>
                    <a:pt x="15045" y="59056"/>
                  </a:cubicBezTo>
                  <a:cubicBezTo>
                    <a:pt x="14790" y="58699"/>
                    <a:pt x="14484" y="58444"/>
                    <a:pt x="14178" y="58189"/>
                  </a:cubicBezTo>
                  <a:cubicBezTo>
                    <a:pt x="14076" y="58087"/>
                    <a:pt x="13923" y="58087"/>
                    <a:pt x="13821" y="58087"/>
                  </a:cubicBezTo>
                  <a:cubicBezTo>
                    <a:pt x="13719" y="58087"/>
                    <a:pt x="13617" y="58087"/>
                    <a:pt x="13515" y="58138"/>
                  </a:cubicBezTo>
                  <a:cubicBezTo>
                    <a:pt x="13158" y="58036"/>
                    <a:pt x="12750" y="57934"/>
                    <a:pt x="12393" y="57883"/>
                  </a:cubicBezTo>
                  <a:cubicBezTo>
                    <a:pt x="12189" y="57832"/>
                    <a:pt x="11985" y="57832"/>
                    <a:pt x="11730" y="57832"/>
                  </a:cubicBezTo>
                  <a:cubicBezTo>
                    <a:pt x="11526" y="57832"/>
                    <a:pt x="11271" y="57832"/>
                    <a:pt x="11016" y="57883"/>
                  </a:cubicBezTo>
                  <a:cubicBezTo>
                    <a:pt x="10608" y="57934"/>
                    <a:pt x="10251" y="58087"/>
                    <a:pt x="9894" y="58342"/>
                  </a:cubicBezTo>
                  <a:cubicBezTo>
                    <a:pt x="9690" y="58444"/>
                    <a:pt x="9537" y="58597"/>
                    <a:pt x="9333" y="58699"/>
                  </a:cubicBezTo>
                  <a:cubicBezTo>
                    <a:pt x="9180" y="58903"/>
                    <a:pt x="9027" y="59056"/>
                    <a:pt x="8874" y="59260"/>
                  </a:cubicBezTo>
                  <a:cubicBezTo>
                    <a:pt x="8619" y="59566"/>
                    <a:pt x="8415" y="59974"/>
                    <a:pt x="8211" y="60331"/>
                  </a:cubicBezTo>
                  <a:cubicBezTo>
                    <a:pt x="8058" y="60738"/>
                    <a:pt x="7905" y="61197"/>
                    <a:pt x="7854" y="61605"/>
                  </a:cubicBezTo>
                  <a:cubicBezTo>
                    <a:pt x="7701" y="62472"/>
                    <a:pt x="7701" y="63339"/>
                    <a:pt x="7854" y="64155"/>
                  </a:cubicBezTo>
                  <a:cubicBezTo>
                    <a:pt x="8007" y="65022"/>
                    <a:pt x="8364" y="65787"/>
                    <a:pt x="8874" y="66450"/>
                  </a:cubicBezTo>
                  <a:cubicBezTo>
                    <a:pt x="9027" y="66603"/>
                    <a:pt x="9180" y="66756"/>
                    <a:pt x="9333" y="66909"/>
                  </a:cubicBezTo>
                  <a:cubicBezTo>
                    <a:pt x="9486" y="67011"/>
                    <a:pt x="9639" y="67164"/>
                    <a:pt x="9843" y="67266"/>
                  </a:cubicBezTo>
                  <a:cubicBezTo>
                    <a:pt x="10149" y="67470"/>
                    <a:pt x="10455" y="67623"/>
                    <a:pt x="10812" y="67725"/>
                  </a:cubicBezTo>
                  <a:cubicBezTo>
                    <a:pt x="11016" y="67776"/>
                    <a:pt x="11169" y="67776"/>
                    <a:pt x="11373" y="67827"/>
                  </a:cubicBezTo>
                  <a:lnTo>
                    <a:pt x="11934" y="67827"/>
                  </a:lnTo>
                  <a:cubicBezTo>
                    <a:pt x="12240" y="67776"/>
                    <a:pt x="12546" y="67725"/>
                    <a:pt x="12852" y="67572"/>
                  </a:cubicBezTo>
                  <a:cubicBezTo>
                    <a:pt x="13158" y="67470"/>
                    <a:pt x="13464" y="67266"/>
                    <a:pt x="13719" y="67062"/>
                  </a:cubicBezTo>
                  <a:cubicBezTo>
                    <a:pt x="13974" y="66858"/>
                    <a:pt x="14178" y="66603"/>
                    <a:pt x="14433" y="66348"/>
                  </a:cubicBezTo>
                  <a:cubicBezTo>
                    <a:pt x="14841" y="65787"/>
                    <a:pt x="15198" y="65175"/>
                    <a:pt x="15453" y="64512"/>
                  </a:cubicBezTo>
                  <a:cubicBezTo>
                    <a:pt x="15504" y="64257"/>
                    <a:pt x="15606" y="64002"/>
                    <a:pt x="15657" y="63747"/>
                  </a:cubicBezTo>
                  <a:lnTo>
                    <a:pt x="15657" y="63747"/>
                  </a:lnTo>
                  <a:cubicBezTo>
                    <a:pt x="15504" y="65991"/>
                    <a:pt x="15504" y="68286"/>
                    <a:pt x="15657" y="70530"/>
                  </a:cubicBezTo>
                  <a:cubicBezTo>
                    <a:pt x="15759" y="72468"/>
                    <a:pt x="16014" y="74508"/>
                    <a:pt x="16320" y="76548"/>
                  </a:cubicBezTo>
                  <a:cubicBezTo>
                    <a:pt x="16626" y="78486"/>
                    <a:pt x="17034" y="80373"/>
                    <a:pt x="17544" y="82260"/>
                  </a:cubicBezTo>
                  <a:cubicBezTo>
                    <a:pt x="17595" y="82515"/>
                    <a:pt x="17850" y="82719"/>
                    <a:pt x="18156" y="82770"/>
                  </a:cubicBezTo>
                  <a:lnTo>
                    <a:pt x="18309" y="82770"/>
                  </a:lnTo>
                  <a:cubicBezTo>
                    <a:pt x="18666" y="82668"/>
                    <a:pt x="18921" y="82260"/>
                    <a:pt x="18819" y="81903"/>
                  </a:cubicBezTo>
                  <a:cubicBezTo>
                    <a:pt x="18156" y="79404"/>
                    <a:pt x="17646" y="76854"/>
                    <a:pt x="17340" y="74253"/>
                  </a:cubicBezTo>
                  <a:cubicBezTo>
                    <a:pt x="16779" y="69816"/>
                    <a:pt x="16779" y="65328"/>
                    <a:pt x="17340" y="60891"/>
                  </a:cubicBezTo>
                  <a:cubicBezTo>
                    <a:pt x="17442" y="60229"/>
                    <a:pt x="17544" y="59515"/>
                    <a:pt x="17697" y="58852"/>
                  </a:cubicBezTo>
                  <a:cubicBezTo>
                    <a:pt x="18462" y="60025"/>
                    <a:pt x="19176" y="61197"/>
                    <a:pt x="19788" y="62370"/>
                  </a:cubicBezTo>
                  <a:cubicBezTo>
                    <a:pt x="20298" y="63288"/>
                    <a:pt x="20807" y="64155"/>
                    <a:pt x="21368" y="65022"/>
                  </a:cubicBezTo>
                  <a:cubicBezTo>
                    <a:pt x="21470" y="65226"/>
                    <a:pt x="21674" y="65328"/>
                    <a:pt x="21929" y="65328"/>
                  </a:cubicBezTo>
                  <a:lnTo>
                    <a:pt x="21980" y="65328"/>
                  </a:lnTo>
                  <a:cubicBezTo>
                    <a:pt x="22082" y="65328"/>
                    <a:pt x="22184" y="65328"/>
                    <a:pt x="22286" y="65226"/>
                  </a:cubicBezTo>
                  <a:lnTo>
                    <a:pt x="22439" y="65124"/>
                  </a:lnTo>
                  <a:cubicBezTo>
                    <a:pt x="22490" y="65022"/>
                    <a:pt x="22541" y="64920"/>
                    <a:pt x="22592" y="64818"/>
                  </a:cubicBezTo>
                  <a:cubicBezTo>
                    <a:pt x="23102" y="62880"/>
                    <a:pt x="23306" y="60891"/>
                    <a:pt x="23204" y="58903"/>
                  </a:cubicBezTo>
                  <a:cubicBezTo>
                    <a:pt x="23204" y="58291"/>
                    <a:pt x="23204" y="57679"/>
                    <a:pt x="23153" y="57169"/>
                  </a:cubicBezTo>
                  <a:lnTo>
                    <a:pt x="23153" y="57118"/>
                  </a:lnTo>
                  <a:lnTo>
                    <a:pt x="23102" y="55894"/>
                  </a:lnTo>
                  <a:cubicBezTo>
                    <a:pt x="23102" y="54823"/>
                    <a:pt x="23102" y="53854"/>
                    <a:pt x="23153" y="52936"/>
                  </a:cubicBezTo>
                  <a:cubicBezTo>
                    <a:pt x="23153" y="52732"/>
                    <a:pt x="23153" y="52528"/>
                    <a:pt x="23204" y="52375"/>
                  </a:cubicBezTo>
                  <a:lnTo>
                    <a:pt x="23204" y="50641"/>
                  </a:lnTo>
                  <a:cubicBezTo>
                    <a:pt x="23255" y="49417"/>
                    <a:pt x="23306" y="48244"/>
                    <a:pt x="23357" y="47173"/>
                  </a:cubicBezTo>
                  <a:cubicBezTo>
                    <a:pt x="23357" y="46918"/>
                    <a:pt x="23408" y="46663"/>
                    <a:pt x="23408" y="46408"/>
                  </a:cubicBezTo>
                  <a:cubicBezTo>
                    <a:pt x="23357" y="45745"/>
                    <a:pt x="23255" y="45082"/>
                    <a:pt x="23051" y="44419"/>
                  </a:cubicBezTo>
                  <a:cubicBezTo>
                    <a:pt x="23051" y="44368"/>
                    <a:pt x="23000" y="44317"/>
                    <a:pt x="23000" y="44266"/>
                  </a:cubicBezTo>
                  <a:cubicBezTo>
                    <a:pt x="23051" y="44266"/>
                    <a:pt x="23102" y="44266"/>
                    <a:pt x="23153" y="44215"/>
                  </a:cubicBezTo>
                  <a:lnTo>
                    <a:pt x="23663" y="43909"/>
                  </a:lnTo>
                  <a:lnTo>
                    <a:pt x="23663" y="43858"/>
                  </a:lnTo>
                  <a:cubicBezTo>
                    <a:pt x="24887" y="42685"/>
                    <a:pt x="26213" y="41563"/>
                    <a:pt x="27590" y="40543"/>
                  </a:cubicBezTo>
                  <a:cubicBezTo>
                    <a:pt x="32180" y="37127"/>
                    <a:pt x="37178" y="34322"/>
                    <a:pt x="42533" y="32231"/>
                  </a:cubicBezTo>
                  <a:cubicBezTo>
                    <a:pt x="45745" y="30956"/>
                    <a:pt x="49009" y="29783"/>
                    <a:pt x="52375" y="28814"/>
                  </a:cubicBezTo>
                  <a:cubicBezTo>
                    <a:pt x="53956" y="28355"/>
                    <a:pt x="55639" y="27947"/>
                    <a:pt x="57373" y="27539"/>
                  </a:cubicBezTo>
                  <a:cubicBezTo>
                    <a:pt x="58138" y="27335"/>
                    <a:pt x="58954" y="27131"/>
                    <a:pt x="59821" y="26978"/>
                  </a:cubicBezTo>
                  <a:lnTo>
                    <a:pt x="60994" y="26723"/>
                  </a:lnTo>
                  <a:cubicBezTo>
                    <a:pt x="61300" y="26672"/>
                    <a:pt x="61657" y="26570"/>
                    <a:pt x="62014" y="26519"/>
                  </a:cubicBezTo>
                  <a:cubicBezTo>
                    <a:pt x="62677" y="26417"/>
                    <a:pt x="63340" y="26417"/>
                    <a:pt x="63952" y="26366"/>
                  </a:cubicBezTo>
                  <a:lnTo>
                    <a:pt x="64309" y="26366"/>
                  </a:lnTo>
                  <a:cubicBezTo>
                    <a:pt x="66195" y="26060"/>
                    <a:pt x="68082" y="25856"/>
                    <a:pt x="69969" y="25703"/>
                  </a:cubicBezTo>
                  <a:lnTo>
                    <a:pt x="70275" y="25805"/>
                  </a:lnTo>
                  <a:cubicBezTo>
                    <a:pt x="70836" y="25652"/>
                    <a:pt x="71397" y="25448"/>
                    <a:pt x="71958" y="25142"/>
                  </a:cubicBezTo>
                  <a:cubicBezTo>
                    <a:pt x="71958" y="25142"/>
                    <a:pt x="72009" y="25091"/>
                    <a:pt x="72060" y="25091"/>
                  </a:cubicBezTo>
                  <a:cubicBezTo>
                    <a:pt x="72060" y="24989"/>
                    <a:pt x="72111" y="24938"/>
                    <a:pt x="72111" y="24836"/>
                  </a:cubicBezTo>
                  <a:cubicBezTo>
                    <a:pt x="72111" y="24458"/>
                    <a:pt x="71805" y="24168"/>
                    <a:pt x="71435" y="24168"/>
                  </a:cubicBezTo>
                  <a:cubicBezTo>
                    <a:pt x="71406" y="24168"/>
                    <a:pt x="71376" y="24169"/>
                    <a:pt x="71346" y="24173"/>
                  </a:cubicBezTo>
                  <a:lnTo>
                    <a:pt x="71295" y="24173"/>
                  </a:lnTo>
                  <a:lnTo>
                    <a:pt x="70020" y="24275"/>
                  </a:lnTo>
                  <a:cubicBezTo>
                    <a:pt x="67215" y="23408"/>
                    <a:pt x="64258" y="23000"/>
                    <a:pt x="61300" y="23000"/>
                  </a:cubicBezTo>
                  <a:lnTo>
                    <a:pt x="60229" y="23000"/>
                  </a:lnTo>
                  <a:cubicBezTo>
                    <a:pt x="56710" y="23000"/>
                    <a:pt x="53242" y="23357"/>
                    <a:pt x="49825" y="24122"/>
                  </a:cubicBezTo>
                  <a:cubicBezTo>
                    <a:pt x="45847" y="24938"/>
                    <a:pt x="42023" y="26162"/>
                    <a:pt x="38351" y="27845"/>
                  </a:cubicBezTo>
                  <a:cubicBezTo>
                    <a:pt x="34832" y="29426"/>
                    <a:pt x="31568" y="31517"/>
                    <a:pt x="28661" y="34016"/>
                  </a:cubicBezTo>
                  <a:cubicBezTo>
                    <a:pt x="27335" y="35240"/>
                    <a:pt x="26111" y="36515"/>
                    <a:pt x="25040" y="37993"/>
                  </a:cubicBezTo>
                  <a:cubicBezTo>
                    <a:pt x="23969" y="39370"/>
                    <a:pt x="23102" y="40849"/>
                    <a:pt x="22490" y="42430"/>
                  </a:cubicBezTo>
                  <a:cubicBezTo>
                    <a:pt x="22439" y="42532"/>
                    <a:pt x="22388" y="42634"/>
                    <a:pt x="22388" y="42685"/>
                  </a:cubicBezTo>
                  <a:cubicBezTo>
                    <a:pt x="22388" y="42634"/>
                    <a:pt x="22337" y="42583"/>
                    <a:pt x="22286" y="42532"/>
                  </a:cubicBezTo>
                  <a:cubicBezTo>
                    <a:pt x="22082" y="41971"/>
                    <a:pt x="21827" y="41359"/>
                    <a:pt x="21674" y="40696"/>
                  </a:cubicBezTo>
                  <a:cubicBezTo>
                    <a:pt x="21266" y="39523"/>
                    <a:pt x="20960" y="38299"/>
                    <a:pt x="20705" y="37076"/>
                  </a:cubicBezTo>
                  <a:cubicBezTo>
                    <a:pt x="20552" y="36362"/>
                    <a:pt x="20451" y="35597"/>
                    <a:pt x="20349" y="34832"/>
                  </a:cubicBezTo>
                  <a:cubicBezTo>
                    <a:pt x="20349" y="34169"/>
                    <a:pt x="20400" y="33455"/>
                    <a:pt x="20451" y="32741"/>
                  </a:cubicBezTo>
                  <a:cubicBezTo>
                    <a:pt x="20858" y="27896"/>
                    <a:pt x="21929" y="23051"/>
                    <a:pt x="23612" y="18461"/>
                  </a:cubicBezTo>
                  <a:cubicBezTo>
                    <a:pt x="25346" y="13617"/>
                    <a:pt x="27488" y="8874"/>
                    <a:pt x="29579" y="4386"/>
                  </a:cubicBezTo>
                  <a:lnTo>
                    <a:pt x="30293" y="2856"/>
                  </a:lnTo>
                  <a:cubicBezTo>
                    <a:pt x="30548" y="2295"/>
                    <a:pt x="30854" y="1683"/>
                    <a:pt x="31109" y="1071"/>
                  </a:cubicBezTo>
                  <a:cubicBezTo>
                    <a:pt x="31262" y="816"/>
                    <a:pt x="31211" y="510"/>
                    <a:pt x="31007" y="306"/>
                  </a:cubicBezTo>
                  <a:cubicBezTo>
                    <a:pt x="30956" y="255"/>
                    <a:pt x="30905" y="204"/>
                    <a:pt x="30854" y="153"/>
                  </a:cubicBezTo>
                  <a:cubicBezTo>
                    <a:pt x="30803" y="51"/>
                    <a:pt x="30701" y="0"/>
                    <a:pt x="30548" y="0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2" name="Google Shape;1772;p33"/>
            <p:cNvSpPr/>
            <p:nvPr/>
          </p:nvSpPr>
          <p:spPr>
            <a:xfrm>
              <a:off x="2137374" y="2215282"/>
              <a:ext cx="515049" cy="379319"/>
            </a:xfrm>
            <a:custGeom>
              <a:avLst/>
              <a:gdLst/>
              <a:ahLst/>
              <a:cxnLst/>
              <a:rect l="l" t="t" r="r" b="b"/>
              <a:pathLst>
                <a:path w="41411" h="30498" extrusionOk="0">
                  <a:moveTo>
                    <a:pt x="6426" y="1"/>
                  </a:moveTo>
                  <a:cubicBezTo>
                    <a:pt x="4284" y="1"/>
                    <a:pt x="2091" y="205"/>
                    <a:pt x="0" y="562"/>
                  </a:cubicBezTo>
                  <a:lnTo>
                    <a:pt x="0" y="664"/>
                  </a:lnTo>
                  <a:cubicBezTo>
                    <a:pt x="51" y="919"/>
                    <a:pt x="153" y="1174"/>
                    <a:pt x="306" y="1429"/>
                  </a:cubicBezTo>
                  <a:cubicBezTo>
                    <a:pt x="459" y="1684"/>
                    <a:pt x="612" y="1939"/>
                    <a:pt x="765" y="2194"/>
                  </a:cubicBezTo>
                  <a:lnTo>
                    <a:pt x="816" y="2296"/>
                  </a:lnTo>
                  <a:cubicBezTo>
                    <a:pt x="867" y="2449"/>
                    <a:pt x="918" y="2602"/>
                    <a:pt x="969" y="2755"/>
                  </a:cubicBezTo>
                  <a:cubicBezTo>
                    <a:pt x="1479" y="3978"/>
                    <a:pt x="2091" y="5100"/>
                    <a:pt x="2754" y="6222"/>
                  </a:cubicBezTo>
                  <a:cubicBezTo>
                    <a:pt x="3570" y="7497"/>
                    <a:pt x="4437" y="8721"/>
                    <a:pt x="5406" y="9894"/>
                  </a:cubicBezTo>
                  <a:cubicBezTo>
                    <a:pt x="6426" y="11169"/>
                    <a:pt x="7497" y="12444"/>
                    <a:pt x="8721" y="13719"/>
                  </a:cubicBezTo>
                  <a:cubicBezTo>
                    <a:pt x="9996" y="15045"/>
                    <a:pt x="11220" y="16269"/>
                    <a:pt x="12699" y="17646"/>
                  </a:cubicBezTo>
                  <a:cubicBezTo>
                    <a:pt x="14075" y="18921"/>
                    <a:pt x="15452" y="20145"/>
                    <a:pt x="16931" y="21267"/>
                  </a:cubicBezTo>
                  <a:cubicBezTo>
                    <a:pt x="19634" y="23511"/>
                    <a:pt x="22541" y="25500"/>
                    <a:pt x="25652" y="27233"/>
                  </a:cubicBezTo>
                  <a:cubicBezTo>
                    <a:pt x="27029" y="27998"/>
                    <a:pt x="28457" y="28712"/>
                    <a:pt x="29936" y="29273"/>
                  </a:cubicBezTo>
                  <a:cubicBezTo>
                    <a:pt x="31160" y="29783"/>
                    <a:pt x="32486" y="30140"/>
                    <a:pt x="33812" y="30344"/>
                  </a:cubicBezTo>
                  <a:cubicBezTo>
                    <a:pt x="34373" y="30446"/>
                    <a:pt x="34883" y="30497"/>
                    <a:pt x="35444" y="30497"/>
                  </a:cubicBezTo>
                  <a:lnTo>
                    <a:pt x="35495" y="30497"/>
                  </a:lnTo>
                  <a:cubicBezTo>
                    <a:pt x="36056" y="30497"/>
                    <a:pt x="36616" y="30446"/>
                    <a:pt x="37177" y="30344"/>
                  </a:cubicBezTo>
                  <a:cubicBezTo>
                    <a:pt x="38197" y="30089"/>
                    <a:pt x="39115" y="29630"/>
                    <a:pt x="39880" y="28916"/>
                  </a:cubicBezTo>
                  <a:cubicBezTo>
                    <a:pt x="40288" y="28559"/>
                    <a:pt x="40645" y="28100"/>
                    <a:pt x="40900" y="27641"/>
                  </a:cubicBezTo>
                  <a:cubicBezTo>
                    <a:pt x="41104" y="27284"/>
                    <a:pt x="41257" y="26928"/>
                    <a:pt x="41410" y="26520"/>
                  </a:cubicBezTo>
                  <a:cubicBezTo>
                    <a:pt x="41410" y="26367"/>
                    <a:pt x="41359" y="26265"/>
                    <a:pt x="41308" y="26112"/>
                  </a:cubicBezTo>
                  <a:cubicBezTo>
                    <a:pt x="40951" y="24786"/>
                    <a:pt x="40492" y="23409"/>
                    <a:pt x="39982" y="22083"/>
                  </a:cubicBezTo>
                  <a:cubicBezTo>
                    <a:pt x="39370" y="20604"/>
                    <a:pt x="38707" y="19176"/>
                    <a:pt x="37993" y="17799"/>
                  </a:cubicBezTo>
                  <a:cubicBezTo>
                    <a:pt x="37228" y="16422"/>
                    <a:pt x="36362" y="15096"/>
                    <a:pt x="35444" y="13872"/>
                  </a:cubicBezTo>
                  <a:cubicBezTo>
                    <a:pt x="33557" y="11373"/>
                    <a:pt x="31313" y="9231"/>
                    <a:pt x="28814" y="7395"/>
                  </a:cubicBezTo>
                  <a:cubicBezTo>
                    <a:pt x="26162" y="5457"/>
                    <a:pt x="23306" y="3876"/>
                    <a:pt x="20297" y="2704"/>
                  </a:cubicBezTo>
                  <a:cubicBezTo>
                    <a:pt x="16982" y="1378"/>
                    <a:pt x="13464" y="511"/>
                    <a:pt x="9945" y="205"/>
                  </a:cubicBezTo>
                  <a:cubicBezTo>
                    <a:pt x="8772" y="52"/>
                    <a:pt x="7599" y="1"/>
                    <a:pt x="64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3" name="Google Shape;1773;p33"/>
            <p:cNvSpPr/>
            <p:nvPr/>
          </p:nvSpPr>
          <p:spPr>
            <a:xfrm>
              <a:off x="1866535" y="2116342"/>
              <a:ext cx="150966" cy="113542"/>
            </a:xfrm>
            <a:custGeom>
              <a:avLst/>
              <a:gdLst/>
              <a:ahLst/>
              <a:cxnLst/>
              <a:rect l="l" t="t" r="r" b="b"/>
              <a:pathLst>
                <a:path w="12138" h="9129" extrusionOk="0">
                  <a:moveTo>
                    <a:pt x="10047" y="0"/>
                  </a:moveTo>
                  <a:cubicBezTo>
                    <a:pt x="9384" y="0"/>
                    <a:pt x="8670" y="102"/>
                    <a:pt x="8007" y="204"/>
                  </a:cubicBezTo>
                  <a:cubicBezTo>
                    <a:pt x="7293" y="357"/>
                    <a:pt x="6579" y="561"/>
                    <a:pt x="5865" y="816"/>
                  </a:cubicBezTo>
                  <a:cubicBezTo>
                    <a:pt x="5151" y="1071"/>
                    <a:pt x="4386" y="1326"/>
                    <a:pt x="3621" y="1632"/>
                  </a:cubicBezTo>
                  <a:cubicBezTo>
                    <a:pt x="2397" y="2193"/>
                    <a:pt x="1224" y="2805"/>
                    <a:pt x="51" y="3468"/>
                  </a:cubicBezTo>
                  <a:cubicBezTo>
                    <a:pt x="0" y="3876"/>
                    <a:pt x="0" y="4284"/>
                    <a:pt x="51" y="4743"/>
                  </a:cubicBezTo>
                  <a:cubicBezTo>
                    <a:pt x="51" y="5049"/>
                    <a:pt x="102" y="5355"/>
                    <a:pt x="204" y="5661"/>
                  </a:cubicBezTo>
                  <a:cubicBezTo>
                    <a:pt x="306" y="6018"/>
                    <a:pt x="459" y="6324"/>
                    <a:pt x="612" y="6630"/>
                  </a:cubicBezTo>
                  <a:cubicBezTo>
                    <a:pt x="765" y="6936"/>
                    <a:pt x="969" y="7242"/>
                    <a:pt x="1173" y="7497"/>
                  </a:cubicBezTo>
                  <a:cubicBezTo>
                    <a:pt x="1377" y="7803"/>
                    <a:pt x="1632" y="8007"/>
                    <a:pt x="1887" y="8262"/>
                  </a:cubicBezTo>
                  <a:cubicBezTo>
                    <a:pt x="2346" y="8619"/>
                    <a:pt x="2805" y="8925"/>
                    <a:pt x="3366" y="9129"/>
                  </a:cubicBezTo>
                  <a:cubicBezTo>
                    <a:pt x="3519" y="8721"/>
                    <a:pt x="3723" y="8262"/>
                    <a:pt x="3927" y="7854"/>
                  </a:cubicBezTo>
                  <a:cubicBezTo>
                    <a:pt x="4539" y="6579"/>
                    <a:pt x="5355" y="5355"/>
                    <a:pt x="6273" y="4233"/>
                  </a:cubicBezTo>
                  <a:cubicBezTo>
                    <a:pt x="6987" y="3468"/>
                    <a:pt x="7752" y="2754"/>
                    <a:pt x="8670" y="2142"/>
                  </a:cubicBezTo>
                  <a:cubicBezTo>
                    <a:pt x="9435" y="1632"/>
                    <a:pt x="10251" y="1224"/>
                    <a:pt x="11169" y="969"/>
                  </a:cubicBezTo>
                  <a:lnTo>
                    <a:pt x="11373" y="867"/>
                  </a:lnTo>
                  <a:lnTo>
                    <a:pt x="11679" y="969"/>
                  </a:lnTo>
                  <a:lnTo>
                    <a:pt x="11781" y="969"/>
                  </a:lnTo>
                  <a:cubicBezTo>
                    <a:pt x="11883" y="969"/>
                    <a:pt x="12036" y="867"/>
                    <a:pt x="12087" y="714"/>
                  </a:cubicBezTo>
                  <a:cubicBezTo>
                    <a:pt x="12138" y="612"/>
                    <a:pt x="12087" y="510"/>
                    <a:pt x="12036" y="408"/>
                  </a:cubicBezTo>
                  <a:cubicBezTo>
                    <a:pt x="12036" y="408"/>
                    <a:pt x="12036" y="357"/>
                    <a:pt x="12036" y="357"/>
                  </a:cubicBezTo>
                  <a:cubicBezTo>
                    <a:pt x="11985" y="204"/>
                    <a:pt x="11883" y="51"/>
                    <a:pt x="11730" y="51"/>
                  </a:cubicBezTo>
                  <a:lnTo>
                    <a:pt x="11628" y="51"/>
                  </a:lnTo>
                  <a:lnTo>
                    <a:pt x="11373" y="153"/>
                  </a:lnTo>
                  <a:cubicBezTo>
                    <a:pt x="10914" y="51"/>
                    <a:pt x="10506" y="0"/>
                    <a:pt x="10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4" name="Google Shape;1774;p33"/>
            <p:cNvSpPr/>
            <p:nvPr/>
          </p:nvSpPr>
          <p:spPr>
            <a:xfrm>
              <a:off x="1526597" y="2710021"/>
              <a:ext cx="1335514" cy="506816"/>
            </a:xfrm>
            <a:custGeom>
              <a:avLst/>
              <a:gdLst/>
              <a:ahLst/>
              <a:cxnLst/>
              <a:rect l="l" t="t" r="r" b="b"/>
              <a:pathLst>
                <a:path w="107378" h="40749" extrusionOk="0">
                  <a:moveTo>
                    <a:pt x="89936" y="1"/>
                  </a:moveTo>
                  <a:cubicBezTo>
                    <a:pt x="88100" y="1"/>
                    <a:pt x="86315" y="307"/>
                    <a:pt x="84632" y="817"/>
                  </a:cubicBezTo>
                  <a:cubicBezTo>
                    <a:pt x="83051" y="1327"/>
                    <a:pt x="81572" y="1990"/>
                    <a:pt x="80196" y="2908"/>
                  </a:cubicBezTo>
                  <a:cubicBezTo>
                    <a:pt x="80094" y="3010"/>
                    <a:pt x="79941" y="3112"/>
                    <a:pt x="79788" y="3214"/>
                  </a:cubicBezTo>
                  <a:cubicBezTo>
                    <a:pt x="79482" y="3418"/>
                    <a:pt x="79176" y="3673"/>
                    <a:pt x="78870" y="3877"/>
                  </a:cubicBezTo>
                  <a:cubicBezTo>
                    <a:pt x="78003" y="4591"/>
                    <a:pt x="77238" y="5356"/>
                    <a:pt x="76524" y="6223"/>
                  </a:cubicBezTo>
                  <a:cubicBezTo>
                    <a:pt x="76218" y="6529"/>
                    <a:pt x="75963" y="6937"/>
                    <a:pt x="75657" y="7294"/>
                  </a:cubicBezTo>
                  <a:cubicBezTo>
                    <a:pt x="74994" y="8212"/>
                    <a:pt x="74433" y="9130"/>
                    <a:pt x="73974" y="10150"/>
                  </a:cubicBezTo>
                  <a:cubicBezTo>
                    <a:pt x="73821" y="10456"/>
                    <a:pt x="73719" y="10761"/>
                    <a:pt x="73566" y="11067"/>
                  </a:cubicBezTo>
                  <a:cubicBezTo>
                    <a:pt x="73566" y="11118"/>
                    <a:pt x="73566" y="11169"/>
                    <a:pt x="73515" y="11220"/>
                  </a:cubicBezTo>
                  <a:cubicBezTo>
                    <a:pt x="73260" y="11934"/>
                    <a:pt x="73005" y="12648"/>
                    <a:pt x="72852" y="13362"/>
                  </a:cubicBezTo>
                  <a:cubicBezTo>
                    <a:pt x="72597" y="14382"/>
                    <a:pt x="72444" y="15453"/>
                    <a:pt x="72342" y="16575"/>
                  </a:cubicBezTo>
                  <a:cubicBezTo>
                    <a:pt x="72189" y="16473"/>
                    <a:pt x="71985" y="16473"/>
                    <a:pt x="71781" y="16473"/>
                  </a:cubicBezTo>
                  <a:lnTo>
                    <a:pt x="71373" y="16473"/>
                  </a:lnTo>
                  <a:cubicBezTo>
                    <a:pt x="71322" y="16456"/>
                    <a:pt x="71265" y="16451"/>
                    <a:pt x="71207" y="16451"/>
                  </a:cubicBezTo>
                  <a:cubicBezTo>
                    <a:pt x="71090" y="16451"/>
                    <a:pt x="70965" y="16473"/>
                    <a:pt x="70863" y="16473"/>
                  </a:cubicBezTo>
                  <a:cubicBezTo>
                    <a:pt x="70557" y="16524"/>
                    <a:pt x="70251" y="16575"/>
                    <a:pt x="69996" y="16677"/>
                  </a:cubicBezTo>
                  <a:cubicBezTo>
                    <a:pt x="69690" y="16779"/>
                    <a:pt x="69384" y="16881"/>
                    <a:pt x="69129" y="17034"/>
                  </a:cubicBezTo>
                  <a:cubicBezTo>
                    <a:pt x="68823" y="17187"/>
                    <a:pt x="68568" y="17340"/>
                    <a:pt x="68313" y="17493"/>
                  </a:cubicBezTo>
                  <a:cubicBezTo>
                    <a:pt x="67854" y="17850"/>
                    <a:pt x="67446" y="18207"/>
                    <a:pt x="67140" y="18666"/>
                  </a:cubicBezTo>
                  <a:cubicBezTo>
                    <a:pt x="66936" y="17850"/>
                    <a:pt x="66630" y="17085"/>
                    <a:pt x="66324" y="16320"/>
                  </a:cubicBezTo>
                  <a:cubicBezTo>
                    <a:pt x="65049" y="13311"/>
                    <a:pt x="62958" y="10761"/>
                    <a:pt x="60255" y="8875"/>
                  </a:cubicBezTo>
                  <a:cubicBezTo>
                    <a:pt x="59337" y="8212"/>
                    <a:pt x="58419" y="7702"/>
                    <a:pt x="57400" y="7243"/>
                  </a:cubicBezTo>
                  <a:cubicBezTo>
                    <a:pt x="56380" y="6784"/>
                    <a:pt x="55309" y="6427"/>
                    <a:pt x="54238" y="6172"/>
                  </a:cubicBezTo>
                  <a:cubicBezTo>
                    <a:pt x="52861" y="5815"/>
                    <a:pt x="51535" y="5662"/>
                    <a:pt x="50158" y="5662"/>
                  </a:cubicBezTo>
                  <a:cubicBezTo>
                    <a:pt x="49291" y="5662"/>
                    <a:pt x="48424" y="5713"/>
                    <a:pt x="47557" y="5866"/>
                  </a:cubicBezTo>
                  <a:cubicBezTo>
                    <a:pt x="45925" y="6070"/>
                    <a:pt x="44395" y="6529"/>
                    <a:pt x="42916" y="7243"/>
                  </a:cubicBezTo>
                  <a:lnTo>
                    <a:pt x="42865" y="7243"/>
                  </a:lnTo>
                  <a:cubicBezTo>
                    <a:pt x="42508" y="7396"/>
                    <a:pt x="42151" y="7600"/>
                    <a:pt x="41743" y="7753"/>
                  </a:cubicBezTo>
                  <a:lnTo>
                    <a:pt x="41335" y="8008"/>
                  </a:lnTo>
                  <a:lnTo>
                    <a:pt x="41182" y="8110"/>
                  </a:lnTo>
                  <a:cubicBezTo>
                    <a:pt x="40825" y="8314"/>
                    <a:pt x="40468" y="8569"/>
                    <a:pt x="40111" y="8824"/>
                  </a:cubicBezTo>
                  <a:cubicBezTo>
                    <a:pt x="39754" y="9028"/>
                    <a:pt x="39295" y="9385"/>
                    <a:pt x="38887" y="9742"/>
                  </a:cubicBezTo>
                  <a:lnTo>
                    <a:pt x="38734" y="9895"/>
                  </a:lnTo>
                  <a:cubicBezTo>
                    <a:pt x="37867" y="10609"/>
                    <a:pt x="37102" y="11373"/>
                    <a:pt x="36439" y="12240"/>
                  </a:cubicBezTo>
                  <a:cubicBezTo>
                    <a:pt x="35572" y="13311"/>
                    <a:pt x="34859" y="14433"/>
                    <a:pt x="34247" y="15657"/>
                  </a:cubicBezTo>
                  <a:lnTo>
                    <a:pt x="33992" y="16320"/>
                  </a:lnTo>
                  <a:cubicBezTo>
                    <a:pt x="33380" y="17646"/>
                    <a:pt x="32972" y="19074"/>
                    <a:pt x="32768" y="20502"/>
                  </a:cubicBezTo>
                  <a:cubicBezTo>
                    <a:pt x="32717" y="20757"/>
                    <a:pt x="32666" y="21063"/>
                    <a:pt x="32666" y="21318"/>
                  </a:cubicBezTo>
                  <a:cubicBezTo>
                    <a:pt x="32564" y="22032"/>
                    <a:pt x="32513" y="22746"/>
                    <a:pt x="32564" y="23460"/>
                  </a:cubicBezTo>
                  <a:lnTo>
                    <a:pt x="32564" y="24276"/>
                  </a:lnTo>
                  <a:lnTo>
                    <a:pt x="32564" y="24684"/>
                  </a:lnTo>
                  <a:lnTo>
                    <a:pt x="32564" y="24786"/>
                  </a:lnTo>
                  <a:cubicBezTo>
                    <a:pt x="31391" y="24786"/>
                    <a:pt x="30218" y="24735"/>
                    <a:pt x="29045" y="24684"/>
                  </a:cubicBezTo>
                  <a:cubicBezTo>
                    <a:pt x="24659" y="24480"/>
                    <a:pt x="20273" y="24021"/>
                    <a:pt x="15887" y="23868"/>
                  </a:cubicBezTo>
                  <a:lnTo>
                    <a:pt x="12572" y="23868"/>
                  </a:lnTo>
                  <a:cubicBezTo>
                    <a:pt x="11655" y="23868"/>
                    <a:pt x="10737" y="23919"/>
                    <a:pt x="9819" y="23970"/>
                  </a:cubicBezTo>
                  <a:cubicBezTo>
                    <a:pt x="8187" y="24021"/>
                    <a:pt x="6504" y="24225"/>
                    <a:pt x="4923" y="24633"/>
                  </a:cubicBezTo>
                  <a:cubicBezTo>
                    <a:pt x="4005" y="24837"/>
                    <a:pt x="3189" y="25194"/>
                    <a:pt x="2373" y="25653"/>
                  </a:cubicBezTo>
                  <a:cubicBezTo>
                    <a:pt x="1557" y="26112"/>
                    <a:pt x="843" y="26673"/>
                    <a:pt x="231" y="27387"/>
                  </a:cubicBezTo>
                  <a:cubicBezTo>
                    <a:pt x="1" y="27656"/>
                    <a:pt x="233" y="27953"/>
                    <a:pt x="492" y="27953"/>
                  </a:cubicBezTo>
                  <a:cubicBezTo>
                    <a:pt x="577" y="27953"/>
                    <a:pt x="665" y="27921"/>
                    <a:pt x="741" y="27846"/>
                  </a:cubicBezTo>
                  <a:cubicBezTo>
                    <a:pt x="894" y="27591"/>
                    <a:pt x="1149" y="27387"/>
                    <a:pt x="1353" y="27183"/>
                  </a:cubicBezTo>
                  <a:cubicBezTo>
                    <a:pt x="1863" y="26724"/>
                    <a:pt x="2475" y="26316"/>
                    <a:pt x="3087" y="26010"/>
                  </a:cubicBezTo>
                  <a:cubicBezTo>
                    <a:pt x="3954" y="25602"/>
                    <a:pt x="4923" y="25296"/>
                    <a:pt x="5841" y="25092"/>
                  </a:cubicBezTo>
                  <a:cubicBezTo>
                    <a:pt x="7473" y="24786"/>
                    <a:pt x="9054" y="24633"/>
                    <a:pt x="10686" y="24582"/>
                  </a:cubicBezTo>
                  <a:cubicBezTo>
                    <a:pt x="11706" y="24531"/>
                    <a:pt x="12725" y="24531"/>
                    <a:pt x="13745" y="24531"/>
                  </a:cubicBezTo>
                  <a:cubicBezTo>
                    <a:pt x="14816" y="24531"/>
                    <a:pt x="15938" y="24531"/>
                    <a:pt x="17060" y="24582"/>
                  </a:cubicBezTo>
                  <a:lnTo>
                    <a:pt x="17672" y="24582"/>
                  </a:lnTo>
                  <a:cubicBezTo>
                    <a:pt x="22058" y="24786"/>
                    <a:pt x="26444" y="25245"/>
                    <a:pt x="30830" y="25398"/>
                  </a:cubicBezTo>
                  <a:lnTo>
                    <a:pt x="32615" y="25398"/>
                  </a:lnTo>
                  <a:cubicBezTo>
                    <a:pt x="32768" y="26622"/>
                    <a:pt x="33074" y="27897"/>
                    <a:pt x="33482" y="29070"/>
                  </a:cubicBezTo>
                  <a:lnTo>
                    <a:pt x="33482" y="29121"/>
                  </a:lnTo>
                  <a:lnTo>
                    <a:pt x="33482" y="29172"/>
                  </a:lnTo>
                  <a:cubicBezTo>
                    <a:pt x="33992" y="30549"/>
                    <a:pt x="34706" y="31926"/>
                    <a:pt x="35521" y="33150"/>
                  </a:cubicBezTo>
                  <a:cubicBezTo>
                    <a:pt x="35674" y="33303"/>
                    <a:pt x="35776" y="33507"/>
                    <a:pt x="35929" y="33660"/>
                  </a:cubicBezTo>
                  <a:cubicBezTo>
                    <a:pt x="36184" y="34016"/>
                    <a:pt x="36439" y="34373"/>
                    <a:pt x="36745" y="34730"/>
                  </a:cubicBezTo>
                  <a:lnTo>
                    <a:pt x="36796" y="34781"/>
                  </a:lnTo>
                  <a:cubicBezTo>
                    <a:pt x="37255" y="35291"/>
                    <a:pt x="37765" y="35801"/>
                    <a:pt x="38275" y="36260"/>
                  </a:cubicBezTo>
                  <a:cubicBezTo>
                    <a:pt x="38479" y="36464"/>
                    <a:pt x="38734" y="36668"/>
                    <a:pt x="38938" y="36821"/>
                  </a:cubicBezTo>
                  <a:lnTo>
                    <a:pt x="39193" y="37025"/>
                  </a:lnTo>
                  <a:cubicBezTo>
                    <a:pt x="41794" y="39065"/>
                    <a:pt x="44956" y="40340"/>
                    <a:pt x="48322" y="40697"/>
                  </a:cubicBezTo>
                  <a:cubicBezTo>
                    <a:pt x="48883" y="40748"/>
                    <a:pt x="49444" y="40748"/>
                    <a:pt x="50005" y="40748"/>
                  </a:cubicBezTo>
                  <a:cubicBezTo>
                    <a:pt x="50566" y="40748"/>
                    <a:pt x="51127" y="40748"/>
                    <a:pt x="51739" y="40697"/>
                  </a:cubicBezTo>
                  <a:cubicBezTo>
                    <a:pt x="52861" y="40544"/>
                    <a:pt x="53983" y="40340"/>
                    <a:pt x="55054" y="40034"/>
                  </a:cubicBezTo>
                  <a:cubicBezTo>
                    <a:pt x="57145" y="39422"/>
                    <a:pt x="59133" y="38402"/>
                    <a:pt x="60867" y="37025"/>
                  </a:cubicBezTo>
                  <a:cubicBezTo>
                    <a:pt x="61734" y="36362"/>
                    <a:pt x="62499" y="35597"/>
                    <a:pt x="63264" y="34781"/>
                  </a:cubicBezTo>
                  <a:cubicBezTo>
                    <a:pt x="63978" y="33965"/>
                    <a:pt x="64590" y="33099"/>
                    <a:pt x="65151" y="32181"/>
                  </a:cubicBezTo>
                  <a:cubicBezTo>
                    <a:pt x="65712" y="31212"/>
                    <a:pt x="66171" y="30243"/>
                    <a:pt x="66579" y="29223"/>
                  </a:cubicBezTo>
                  <a:cubicBezTo>
                    <a:pt x="66936" y="28152"/>
                    <a:pt x="67191" y="27132"/>
                    <a:pt x="67395" y="26010"/>
                  </a:cubicBezTo>
                  <a:cubicBezTo>
                    <a:pt x="67752" y="23868"/>
                    <a:pt x="67701" y="21624"/>
                    <a:pt x="67242" y="19482"/>
                  </a:cubicBezTo>
                  <a:lnTo>
                    <a:pt x="67395" y="19227"/>
                  </a:lnTo>
                  <a:cubicBezTo>
                    <a:pt x="67905" y="18462"/>
                    <a:pt x="68619" y="17850"/>
                    <a:pt x="69486" y="17493"/>
                  </a:cubicBezTo>
                  <a:cubicBezTo>
                    <a:pt x="69843" y="17289"/>
                    <a:pt x="70200" y="17187"/>
                    <a:pt x="70608" y="17136"/>
                  </a:cubicBezTo>
                  <a:cubicBezTo>
                    <a:pt x="70824" y="17100"/>
                    <a:pt x="71041" y="17064"/>
                    <a:pt x="71257" y="17064"/>
                  </a:cubicBezTo>
                  <a:cubicBezTo>
                    <a:pt x="71347" y="17064"/>
                    <a:pt x="71436" y="17070"/>
                    <a:pt x="71526" y="17085"/>
                  </a:cubicBezTo>
                  <a:cubicBezTo>
                    <a:pt x="71730" y="17085"/>
                    <a:pt x="71985" y="17136"/>
                    <a:pt x="72240" y="17187"/>
                  </a:cubicBezTo>
                  <a:cubicBezTo>
                    <a:pt x="72240" y="17748"/>
                    <a:pt x="72240" y="18258"/>
                    <a:pt x="72240" y="18819"/>
                  </a:cubicBezTo>
                  <a:lnTo>
                    <a:pt x="72240" y="19227"/>
                  </a:lnTo>
                  <a:cubicBezTo>
                    <a:pt x="72240" y="19431"/>
                    <a:pt x="72291" y="19635"/>
                    <a:pt x="72342" y="19839"/>
                  </a:cubicBezTo>
                  <a:cubicBezTo>
                    <a:pt x="72648" y="22083"/>
                    <a:pt x="73362" y="24174"/>
                    <a:pt x="74433" y="26112"/>
                  </a:cubicBezTo>
                  <a:cubicBezTo>
                    <a:pt x="74943" y="27081"/>
                    <a:pt x="75555" y="27948"/>
                    <a:pt x="76269" y="28815"/>
                  </a:cubicBezTo>
                  <a:cubicBezTo>
                    <a:pt x="79125" y="32232"/>
                    <a:pt x="83153" y="34424"/>
                    <a:pt x="87590" y="34985"/>
                  </a:cubicBezTo>
                  <a:cubicBezTo>
                    <a:pt x="88304" y="35036"/>
                    <a:pt x="89018" y="35087"/>
                    <a:pt x="89732" y="35087"/>
                  </a:cubicBezTo>
                  <a:lnTo>
                    <a:pt x="90956" y="35087"/>
                  </a:lnTo>
                  <a:cubicBezTo>
                    <a:pt x="100187" y="34424"/>
                    <a:pt x="107326" y="26826"/>
                    <a:pt x="107326" y="17595"/>
                  </a:cubicBezTo>
                  <a:cubicBezTo>
                    <a:pt x="107377" y="16524"/>
                    <a:pt x="107326" y="15402"/>
                    <a:pt x="107173" y="14331"/>
                  </a:cubicBezTo>
                  <a:cubicBezTo>
                    <a:pt x="106969" y="13260"/>
                    <a:pt x="106663" y="12189"/>
                    <a:pt x="106255" y="11169"/>
                  </a:cubicBezTo>
                  <a:cubicBezTo>
                    <a:pt x="103807" y="4897"/>
                    <a:pt x="97943" y="562"/>
                    <a:pt x="91211" y="52"/>
                  </a:cubicBezTo>
                  <a:cubicBezTo>
                    <a:pt x="90803" y="52"/>
                    <a:pt x="90344" y="1"/>
                    <a:pt x="89936" y="1"/>
                  </a:cubicBezTo>
                  <a:close/>
                </a:path>
              </a:pathLst>
            </a:custGeom>
            <a:solidFill>
              <a:srgbClr val="A6F9FB">
                <a:alpha val="27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775" name="Google Shape;1775;p33"/>
          <p:cNvGrpSpPr/>
          <p:nvPr/>
        </p:nvGrpSpPr>
        <p:grpSpPr>
          <a:xfrm rot="-1652480">
            <a:off x="1333280" y="2848454"/>
            <a:ext cx="2198629" cy="1775932"/>
            <a:chOff x="5388933" y="2164687"/>
            <a:chExt cx="2198573" cy="1775887"/>
          </a:xfrm>
        </p:grpSpPr>
        <p:grpSp>
          <p:nvGrpSpPr>
            <p:cNvPr id="1776" name="Google Shape;1776;p33"/>
            <p:cNvGrpSpPr/>
            <p:nvPr/>
          </p:nvGrpSpPr>
          <p:grpSpPr>
            <a:xfrm>
              <a:off x="7248413" y="3110827"/>
              <a:ext cx="339092" cy="829747"/>
              <a:chOff x="7248413" y="3110827"/>
              <a:chExt cx="339092" cy="829747"/>
            </a:xfrm>
          </p:grpSpPr>
          <p:sp>
            <p:nvSpPr>
              <p:cNvPr id="1777" name="Google Shape;1777;p33"/>
              <p:cNvSpPr/>
              <p:nvPr/>
            </p:nvSpPr>
            <p:spPr>
              <a:xfrm>
                <a:off x="7456623" y="3266096"/>
                <a:ext cx="21222" cy="14971"/>
              </a:xfrm>
              <a:custGeom>
                <a:avLst/>
                <a:gdLst/>
                <a:ahLst/>
                <a:cxnLst/>
                <a:rect l="l" t="t" r="r" b="b"/>
                <a:pathLst>
                  <a:path w="275" h="194" extrusionOk="0">
                    <a:moveTo>
                      <a:pt x="147" y="0"/>
                    </a:moveTo>
                    <a:cubicBezTo>
                      <a:pt x="144" y="0"/>
                      <a:pt x="140" y="0"/>
                      <a:pt x="136" y="1"/>
                    </a:cubicBezTo>
                    <a:cubicBezTo>
                      <a:pt x="1" y="12"/>
                      <a:pt x="25" y="193"/>
                      <a:pt x="129" y="193"/>
                    </a:cubicBezTo>
                    <a:cubicBezTo>
                      <a:pt x="135" y="193"/>
                      <a:pt x="141" y="193"/>
                      <a:pt x="148" y="191"/>
                    </a:cubicBezTo>
                    <a:cubicBezTo>
                      <a:pt x="275" y="180"/>
                      <a:pt x="267" y="0"/>
                      <a:pt x="1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78" name="Google Shape;1778;p33"/>
              <p:cNvSpPr/>
              <p:nvPr/>
            </p:nvSpPr>
            <p:spPr>
              <a:xfrm>
                <a:off x="7481395" y="3220179"/>
                <a:ext cx="35962" cy="26779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47" extrusionOk="0">
                    <a:moveTo>
                      <a:pt x="219" y="0"/>
                    </a:moveTo>
                    <a:cubicBezTo>
                      <a:pt x="215" y="0"/>
                      <a:pt x="212" y="0"/>
                      <a:pt x="208" y="1"/>
                    </a:cubicBezTo>
                    <a:cubicBezTo>
                      <a:pt x="0" y="12"/>
                      <a:pt x="16" y="347"/>
                      <a:pt x="222" y="347"/>
                    </a:cubicBezTo>
                    <a:cubicBezTo>
                      <a:pt x="229" y="347"/>
                      <a:pt x="236" y="347"/>
                      <a:pt x="243" y="346"/>
                    </a:cubicBezTo>
                    <a:cubicBezTo>
                      <a:pt x="466" y="334"/>
                      <a:pt x="435" y="0"/>
                      <a:pt x="21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79" name="Google Shape;1779;p33"/>
              <p:cNvSpPr/>
              <p:nvPr/>
            </p:nvSpPr>
            <p:spPr>
              <a:xfrm>
                <a:off x="7427529" y="3211922"/>
                <a:ext cx="25853" cy="22149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87" extrusionOk="0">
                    <a:moveTo>
                      <a:pt x="156" y="0"/>
                    </a:moveTo>
                    <a:cubicBezTo>
                      <a:pt x="132" y="0"/>
                      <a:pt x="108" y="24"/>
                      <a:pt x="96" y="24"/>
                    </a:cubicBezTo>
                    <a:cubicBezTo>
                      <a:pt x="72" y="36"/>
                      <a:pt x="60" y="36"/>
                      <a:pt x="48" y="48"/>
                    </a:cubicBezTo>
                    <a:cubicBezTo>
                      <a:pt x="37" y="60"/>
                      <a:pt x="37" y="84"/>
                      <a:pt x="13" y="96"/>
                    </a:cubicBezTo>
                    <a:cubicBezTo>
                      <a:pt x="1" y="108"/>
                      <a:pt x="1" y="143"/>
                      <a:pt x="13" y="155"/>
                    </a:cubicBezTo>
                    <a:cubicBezTo>
                      <a:pt x="13" y="167"/>
                      <a:pt x="13" y="179"/>
                      <a:pt x="37" y="203"/>
                    </a:cubicBezTo>
                    <a:cubicBezTo>
                      <a:pt x="48" y="227"/>
                      <a:pt x="60" y="238"/>
                      <a:pt x="72" y="262"/>
                    </a:cubicBezTo>
                    <a:cubicBezTo>
                      <a:pt x="96" y="262"/>
                      <a:pt x="96" y="274"/>
                      <a:pt x="108" y="274"/>
                    </a:cubicBezTo>
                    <a:cubicBezTo>
                      <a:pt x="144" y="286"/>
                      <a:pt x="156" y="286"/>
                      <a:pt x="179" y="286"/>
                    </a:cubicBezTo>
                    <a:cubicBezTo>
                      <a:pt x="191" y="286"/>
                      <a:pt x="227" y="274"/>
                      <a:pt x="239" y="274"/>
                    </a:cubicBezTo>
                    <a:cubicBezTo>
                      <a:pt x="251" y="262"/>
                      <a:pt x="275" y="262"/>
                      <a:pt x="287" y="238"/>
                    </a:cubicBezTo>
                    <a:cubicBezTo>
                      <a:pt x="299" y="227"/>
                      <a:pt x="299" y="215"/>
                      <a:pt x="310" y="203"/>
                    </a:cubicBezTo>
                    <a:cubicBezTo>
                      <a:pt x="334" y="179"/>
                      <a:pt x="334" y="155"/>
                      <a:pt x="310" y="143"/>
                    </a:cubicBezTo>
                    <a:cubicBezTo>
                      <a:pt x="310" y="108"/>
                      <a:pt x="310" y="96"/>
                      <a:pt x="299" y="96"/>
                    </a:cubicBezTo>
                    <a:cubicBezTo>
                      <a:pt x="287" y="60"/>
                      <a:pt x="275" y="48"/>
                      <a:pt x="251" y="36"/>
                    </a:cubicBezTo>
                    <a:cubicBezTo>
                      <a:pt x="239" y="36"/>
                      <a:pt x="239" y="24"/>
                      <a:pt x="227" y="24"/>
                    </a:cubicBezTo>
                    <a:cubicBezTo>
                      <a:pt x="191" y="0"/>
                      <a:pt x="179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0" name="Google Shape;1780;p33"/>
              <p:cNvSpPr/>
              <p:nvPr/>
            </p:nvSpPr>
            <p:spPr>
              <a:xfrm>
                <a:off x="7490038" y="3110827"/>
                <a:ext cx="15666" cy="17518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7" extrusionOk="0">
                    <a:moveTo>
                      <a:pt x="84" y="1"/>
                    </a:moveTo>
                    <a:cubicBezTo>
                      <a:pt x="72" y="1"/>
                      <a:pt x="60" y="1"/>
                      <a:pt x="36" y="24"/>
                    </a:cubicBezTo>
                    <a:cubicBezTo>
                      <a:pt x="24" y="24"/>
                      <a:pt x="12" y="36"/>
                      <a:pt x="12" y="48"/>
                    </a:cubicBezTo>
                    <a:cubicBezTo>
                      <a:pt x="0" y="60"/>
                      <a:pt x="0" y="84"/>
                      <a:pt x="0" y="84"/>
                    </a:cubicBezTo>
                    <a:lnTo>
                      <a:pt x="0" y="120"/>
                    </a:lnTo>
                    <a:lnTo>
                      <a:pt x="0" y="155"/>
                    </a:lnTo>
                    <a:cubicBezTo>
                      <a:pt x="0" y="167"/>
                      <a:pt x="12" y="179"/>
                      <a:pt x="24" y="203"/>
                    </a:cubicBezTo>
                    <a:cubicBezTo>
                      <a:pt x="36" y="203"/>
                      <a:pt x="36" y="215"/>
                      <a:pt x="60" y="215"/>
                    </a:cubicBezTo>
                    <a:cubicBezTo>
                      <a:pt x="72" y="227"/>
                      <a:pt x="84" y="227"/>
                      <a:pt x="120" y="227"/>
                    </a:cubicBezTo>
                    <a:cubicBezTo>
                      <a:pt x="131" y="227"/>
                      <a:pt x="143" y="227"/>
                      <a:pt x="155" y="215"/>
                    </a:cubicBezTo>
                    <a:cubicBezTo>
                      <a:pt x="179" y="215"/>
                      <a:pt x="191" y="203"/>
                      <a:pt x="191" y="179"/>
                    </a:cubicBezTo>
                    <a:cubicBezTo>
                      <a:pt x="203" y="167"/>
                      <a:pt x="203" y="155"/>
                      <a:pt x="203" y="155"/>
                    </a:cubicBezTo>
                    <a:lnTo>
                      <a:pt x="203" y="108"/>
                    </a:lnTo>
                    <a:lnTo>
                      <a:pt x="203" y="84"/>
                    </a:lnTo>
                    <a:cubicBezTo>
                      <a:pt x="203" y="60"/>
                      <a:pt x="191" y="48"/>
                      <a:pt x="179" y="36"/>
                    </a:cubicBezTo>
                    <a:cubicBezTo>
                      <a:pt x="155" y="36"/>
                      <a:pt x="155" y="24"/>
                      <a:pt x="143" y="24"/>
                    </a:cubicBezTo>
                    <a:cubicBezTo>
                      <a:pt x="131" y="1"/>
                      <a:pt x="120" y="1"/>
                      <a:pt x="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1" name="Google Shape;1781;p33"/>
              <p:cNvSpPr/>
              <p:nvPr/>
            </p:nvSpPr>
            <p:spPr>
              <a:xfrm>
                <a:off x="7513035" y="3448066"/>
                <a:ext cx="27628" cy="2485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322" extrusionOk="0">
                    <a:moveTo>
                      <a:pt x="203" y="0"/>
                    </a:moveTo>
                    <a:cubicBezTo>
                      <a:pt x="179" y="0"/>
                      <a:pt x="143" y="0"/>
                      <a:pt x="119" y="12"/>
                    </a:cubicBezTo>
                    <a:cubicBezTo>
                      <a:pt x="83" y="24"/>
                      <a:pt x="60" y="36"/>
                      <a:pt x="36" y="60"/>
                    </a:cubicBezTo>
                    <a:cubicBezTo>
                      <a:pt x="24" y="72"/>
                      <a:pt x="24" y="84"/>
                      <a:pt x="12" y="96"/>
                    </a:cubicBezTo>
                    <a:cubicBezTo>
                      <a:pt x="0" y="131"/>
                      <a:pt x="0" y="155"/>
                      <a:pt x="0" y="191"/>
                    </a:cubicBezTo>
                    <a:cubicBezTo>
                      <a:pt x="0" y="215"/>
                      <a:pt x="12" y="238"/>
                      <a:pt x="12" y="250"/>
                    </a:cubicBezTo>
                    <a:cubicBezTo>
                      <a:pt x="24" y="262"/>
                      <a:pt x="36" y="298"/>
                      <a:pt x="60" y="298"/>
                    </a:cubicBezTo>
                    <a:cubicBezTo>
                      <a:pt x="83" y="310"/>
                      <a:pt x="95" y="322"/>
                      <a:pt x="131" y="322"/>
                    </a:cubicBezTo>
                    <a:cubicBezTo>
                      <a:pt x="155" y="322"/>
                      <a:pt x="191" y="322"/>
                      <a:pt x="214" y="310"/>
                    </a:cubicBezTo>
                    <a:lnTo>
                      <a:pt x="238" y="310"/>
                    </a:lnTo>
                    <a:cubicBezTo>
                      <a:pt x="262" y="298"/>
                      <a:pt x="274" y="274"/>
                      <a:pt x="310" y="262"/>
                    </a:cubicBezTo>
                    <a:lnTo>
                      <a:pt x="310" y="250"/>
                    </a:lnTo>
                    <a:cubicBezTo>
                      <a:pt x="322" y="238"/>
                      <a:pt x="322" y="215"/>
                      <a:pt x="334" y="203"/>
                    </a:cubicBezTo>
                    <a:cubicBezTo>
                      <a:pt x="357" y="179"/>
                      <a:pt x="357" y="155"/>
                      <a:pt x="357" y="131"/>
                    </a:cubicBezTo>
                    <a:cubicBezTo>
                      <a:pt x="357" y="96"/>
                      <a:pt x="334" y="72"/>
                      <a:pt x="322" y="60"/>
                    </a:cubicBezTo>
                    <a:lnTo>
                      <a:pt x="298" y="24"/>
                    </a:lnTo>
                    <a:cubicBezTo>
                      <a:pt x="262" y="12"/>
                      <a:pt x="250" y="0"/>
                      <a:pt x="2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2" name="Google Shape;1782;p33"/>
              <p:cNvSpPr/>
              <p:nvPr/>
            </p:nvSpPr>
            <p:spPr>
              <a:xfrm>
                <a:off x="7569988" y="3381004"/>
                <a:ext cx="17518" cy="16592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5" extrusionOk="0">
                    <a:moveTo>
                      <a:pt x="96" y="0"/>
                    </a:moveTo>
                    <a:cubicBezTo>
                      <a:pt x="72" y="0"/>
                      <a:pt x="60" y="0"/>
                      <a:pt x="60" y="12"/>
                    </a:cubicBezTo>
                    <a:lnTo>
                      <a:pt x="48" y="36"/>
                    </a:lnTo>
                    <a:cubicBezTo>
                      <a:pt x="48" y="36"/>
                      <a:pt x="48" y="48"/>
                      <a:pt x="36" y="48"/>
                    </a:cubicBezTo>
                    <a:lnTo>
                      <a:pt x="12" y="60"/>
                    </a:lnTo>
                    <a:cubicBezTo>
                      <a:pt x="12" y="72"/>
                      <a:pt x="0" y="95"/>
                      <a:pt x="0" y="107"/>
                    </a:cubicBezTo>
                    <a:lnTo>
                      <a:pt x="0" y="131"/>
                    </a:lnTo>
                    <a:cubicBezTo>
                      <a:pt x="0" y="131"/>
                      <a:pt x="0" y="155"/>
                      <a:pt x="12" y="155"/>
                    </a:cubicBezTo>
                    <a:lnTo>
                      <a:pt x="36" y="167"/>
                    </a:lnTo>
                    <a:cubicBezTo>
                      <a:pt x="36" y="167"/>
                      <a:pt x="48" y="167"/>
                      <a:pt x="48" y="179"/>
                    </a:cubicBezTo>
                    <a:lnTo>
                      <a:pt x="60" y="191"/>
                    </a:lnTo>
                    <a:cubicBezTo>
                      <a:pt x="72" y="191"/>
                      <a:pt x="72" y="191"/>
                      <a:pt x="96" y="214"/>
                    </a:cubicBezTo>
                    <a:lnTo>
                      <a:pt x="155" y="214"/>
                    </a:lnTo>
                    <a:cubicBezTo>
                      <a:pt x="167" y="214"/>
                      <a:pt x="167" y="191"/>
                      <a:pt x="179" y="191"/>
                    </a:cubicBezTo>
                    <a:cubicBezTo>
                      <a:pt x="191" y="179"/>
                      <a:pt x="215" y="167"/>
                      <a:pt x="215" y="155"/>
                    </a:cubicBezTo>
                    <a:cubicBezTo>
                      <a:pt x="215" y="131"/>
                      <a:pt x="227" y="119"/>
                      <a:pt x="227" y="107"/>
                    </a:cubicBezTo>
                    <a:cubicBezTo>
                      <a:pt x="227" y="60"/>
                      <a:pt x="215" y="48"/>
                      <a:pt x="215" y="36"/>
                    </a:cubicBezTo>
                    <a:cubicBezTo>
                      <a:pt x="191" y="12"/>
                      <a:pt x="179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3" name="Google Shape;1783;p33"/>
              <p:cNvSpPr/>
              <p:nvPr/>
            </p:nvSpPr>
            <p:spPr>
              <a:xfrm>
                <a:off x="7267706" y="3361711"/>
                <a:ext cx="26702" cy="24850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22" extrusionOk="0">
                    <a:moveTo>
                      <a:pt x="155" y="0"/>
                    </a:moveTo>
                    <a:cubicBezTo>
                      <a:pt x="143" y="0"/>
                      <a:pt x="119" y="0"/>
                      <a:pt x="107" y="12"/>
                    </a:cubicBezTo>
                    <a:lnTo>
                      <a:pt x="84" y="24"/>
                    </a:lnTo>
                    <a:lnTo>
                      <a:pt x="36" y="72"/>
                    </a:lnTo>
                    <a:cubicBezTo>
                      <a:pt x="24" y="83"/>
                      <a:pt x="24" y="107"/>
                      <a:pt x="24" y="119"/>
                    </a:cubicBezTo>
                    <a:cubicBezTo>
                      <a:pt x="24" y="131"/>
                      <a:pt x="0" y="143"/>
                      <a:pt x="24" y="167"/>
                    </a:cubicBezTo>
                    <a:lnTo>
                      <a:pt x="24" y="202"/>
                    </a:lnTo>
                    <a:cubicBezTo>
                      <a:pt x="24" y="226"/>
                      <a:pt x="24" y="238"/>
                      <a:pt x="36" y="250"/>
                    </a:cubicBezTo>
                    <a:cubicBezTo>
                      <a:pt x="48" y="262"/>
                      <a:pt x="48" y="286"/>
                      <a:pt x="84" y="298"/>
                    </a:cubicBezTo>
                    <a:cubicBezTo>
                      <a:pt x="95" y="298"/>
                      <a:pt x="107" y="310"/>
                      <a:pt x="107" y="310"/>
                    </a:cubicBezTo>
                    <a:lnTo>
                      <a:pt x="155" y="322"/>
                    </a:lnTo>
                    <a:lnTo>
                      <a:pt x="203" y="322"/>
                    </a:lnTo>
                    <a:cubicBezTo>
                      <a:pt x="214" y="322"/>
                      <a:pt x="226" y="322"/>
                      <a:pt x="238" y="310"/>
                    </a:cubicBezTo>
                    <a:lnTo>
                      <a:pt x="274" y="298"/>
                    </a:lnTo>
                    <a:lnTo>
                      <a:pt x="322" y="250"/>
                    </a:lnTo>
                    <a:cubicBezTo>
                      <a:pt x="334" y="238"/>
                      <a:pt x="334" y="226"/>
                      <a:pt x="334" y="202"/>
                    </a:cubicBezTo>
                    <a:cubicBezTo>
                      <a:pt x="345" y="191"/>
                      <a:pt x="345" y="167"/>
                      <a:pt x="345" y="143"/>
                    </a:cubicBezTo>
                    <a:lnTo>
                      <a:pt x="345" y="131"/>
                    </a:lnTo>
                    <a:cubicBezTo>
                      <a:pt x="322" y="107"/>
                      <a:pt x="298" y="83"/>
                      <a:pt x="298" y="72"/>
                    </a:cubicBezTo>
                    <a:cubicBezTo>
                      <a:pt x="286" y="60"/>
                      <a:pt x="286" y="48"/>
                      <a:pt x="274" y="24"/>
                    </a:cubicBezTo>
                    <a:lnTo>
                      <a:pt x="238" y="12"/>
                    </a:lnTo>
                    <a:cubicBezTo>
                      <a:pt x="214" y="0"/>
                      <a:pt x="203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4" name="Google Shape;1784;p33"/>
              <p:cNvSpPr/>
              <p:nvPr/>
            </p:nvSpPr>
            <p:spPr>
              <a:xfrm>
                <a:off x="7308144" y="3918503"/>
                <a:ext cx="22071" cy="22071"/>
              </a:xfrm>
              <a:custGeom>
                <a:avLst/>
                <a:gdLst/>
                <a:ahLst/>
                <a:cxnLst/>
                <a:rect l="l" t="t" r="r" b="b"/>
                <a:pathLst>
                  <a:path w="286" h="286" extrusionOk="0">
                    <a:moveTo>
                      <a:pt x="107" y="0"/>
                    </a:moveTo>
                    <a:cubicBezTo>
                      <a:pt x="95" y="0"/>
                      <a:pt x="71" y="0"/>
                      <a:pt x="71" y="12"/>
                    </a:cubicBezTo>
                    <a:cubicBezTo>
                      <a:pt x="60" y="12"/>
                      <a:pt x="60" y="36"/>
                      <a:pt x="48" y="36"/>
                    </a:cubicBezTo>
                    <a:cubicBezTo>
                      <a:pt x="36" y="48"/>
                      <a:pt x="12" y="60"/>
                      <a:pt x="12" y="72"/>
                    </a:cubicBezTo>
                    <a:cubicBezTo>
                      <a:pt x="0" y="95"/>
                      <a:pt x="0" y="107"/>
                      <a:pt x="0" y="119"/>
                    </a:cubicBezTo>
                    <a:lnTo>
                      <a:pt x="0" y="131"/>
                    </a:lnTo>
                    <a:lnTo>
                      <a:pt x="0" y="167"/>
                    </a:lnTo>
                    <a:cubicBezTo>
                      <a:pt x="0" y="179"/>
                      <a:pt x="0" y="191"/>
                      <a:pt x="12" y="215"/>
                    </a:cubicBezTo>
                    <a:cubicBezTo>
                      <a:pt x="12" y="226"/>
                      <a:pt x="36" y="226"/>
                      <a:pt x="36" y="238"/>
                    </a:cubicBezTo>
                    <a:cubicBezTo>
                      <a:pt x="48" y="250"/>
                      <a:pt x="60" y="250"/>
                      <a:pt x="71" y="274"/>
                    </a:cubicBezTo>
                    <a:lnTo>
                      <a:pt x="95" y="274"/>
                    </a:lnTo>
                    <a:cubicBezTo>
                      <a:pt x="107" y="274"/>
                      <a:pt x="119" y="274"/>
                      <a:pt x="119" y="286"/>
                    </a:cubicBezTo>
                    <a:lnTo>
                      <a:pt x="179" y="286"/>
                    </a:lnTo>
                    <a:cubicBezTo>
                      <a:pt x="191" y="286"/>
                      <a:pt x="214" y="286"/>
                      <a:pt x="214" y="274"/>
                    </a:cubicBezTo>
                    <a:cubicBezTo>
                      <a:pt x="226" y="274"/>
                      <a:pt x="226" y="250"/>
                      <a:pt x="238" y="250"/>
                    </a:cubicBezTo>
                    <a:cubicBezTo>
                      <a:pt x="250" y="238"/>
                      <a:pt x="274" y="226"/>
                      <a:pt x="274" y="215"/>
                    </a:cubicBezTo>
                    <a:cubicBezTo>
                      <a:pt x="274" y="191"/>
                      <a:pt x="274" y="179"/>
                      <a:pt x="286" y="179"/>
                    </a:cubicBezTo>
                    <a:lnTo>
                      <a:pt x="286" y="131"/>
                    </a:lnTo>
                    <a:cubicBezTo>
                      <a:pt x="250" y="107"/>
                      <a:pt x="250" y="95"/>
                      <a:pt x="238" y="72"/>
                    </a:cubicBezTo>
                    <a:cubicBezTo>
                      <a:pt x="238" y="60"/>
                      <a:pt x="226" y="60"/>
                      <a:pt x="226" y="48"/>
                    </a:cubicBezTo>
                    <a:cubicBezTo>
                      <a:pt x="226" y="36"/>
                      <a:pt x="214" y="36"/>
                      <a:pt x="191" y="12"/>
                    </a:cubicBezTo>
                    <a:cubicBezTo>
                      <a:pt x="179" y="0"/>
                      <a:pt x="167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5" name="Google Shape;1785;p33"/>
              <p:cNvSpPr/>
              <p:nvPr/>
            </p:nvSpPr>
            <p:spPr>
              <a:xfrm>
                <a:off x="7260607" y="3902837"/>
                <a:ext cx="19988" cy="14817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92" extrusionOk="0">
                    <a:moveTo>
                      <a:pt x="116" y="1"/>
                    </a:moveTo>
                    <a:cubicBezTo>
                      <a:pt x="1" y="12"/>
                      <a:pt x="8" y="192"/>
                      <a:pt x="117" y="192"/>
                    </a:cubicBezTo>
                    <a:cubicBezTo>
                      <a:pt x="121" y="192"/>
                      <a:pt x="124" y="192"/>
                      <a:pt x="128" y="191"/>
                    </a:cubicBezTo>
                    <a:cubicBezTo>
                      <a:pt x="259" y="191"/>
                      <a:pt x="247" y="1"/>
                      <a:pt x="11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6" name="Google Shape;1786;p33"/>
              <p:cNvSpPr/>
              <p:nvPr/>
            </p:nvSpPr>
            <p:spPr>
              <a:xfrm>
                <a:off x="7307218" y="3846810"/>
                <a:ext cx="14740" cy="17518"/>
              </a:xfrm>
              <a:custGeom>
                <a:avLst/>
                <a:gdLst/>
                <a:ahLst/>
                <a:cxnLst/>
                <a:rect l="l" t="t" r="r" b="b"/>
                <a:pathLst>
                  <a:path w="191" h="227" extrusionOk="0">
                    <a:moveTo>
                      <a:pt x="83" y="1"/>
                    </a:moveTo>
                    <a:cubicBezTo>
                      <a:pt x="72" y="1"/>
                      <a:pt x="60" y="1"/>
                      <a:pt x="48" y="24"/>
                    </a:cubicBezTo>
                    <a:cubicBezTo>
                      <a:pt x="24" y="24"/>
                      <a:pt x="24" y="36"/>
                      <a:pt x="12" y="48"/>
                    </a:cubicBezTo>
                    <a:cubicBezTo>
                      <a:pt x="0" y="72"/>
                      <a:pt x="0" y="72"/>
                      <a:pt x="0" y="84"/>
                    </a:cubicBezTo>
                    <a:lnTo>
                      <a:pt x="0" y="120"/>
                    </a:lnTo>
                    <a:lnTo>
                      <a:pt x="0" y="155"/>
                    </a:lnTo>
                    <a:cubicBezTo>
                      <a:pt x="0" y="167"/>
                      <a:pt x="12" y="179"/>
                      <a:pt x="24" y="203"/>
                    </a:cubicBezTo>
                    <a:lnTo>
                      <a:pt x="48" y="215"/>
                    </a:lnTo>
                    <a:cubicBezTo>
                      <a:pt x="60" y="227"/>
                      <a:pt x="72" y="227"/>
                      <a:pt x="83" y="227"/>
                    </a:cubicBezTo>
                    <a:cubicBezTo>
                      <a:pt x="107" y="227"/>
                      <a:pt x="119" y="227"/>
                      <a:pt x="131" y="215"/>
                    </a:cubicBezTo>
                    <a:cubicBezTo>
                      <a:pt x="143" y="215"/>
                      <a:pt x="143" y="203"/>
                      <a:pt x="167" y="191"/>
                    </a:cubicBezTo>
                    <a:cubicBezTo>
                      <a:pt x="179" y="167"/>
                      <a:pt x="179" y="167"/>
                      <a:pt x="179" y="155"/>
                    </a:cubicBezTo>
                    <a:lnTo>
                      <a:pt x="179" y="108"/>
                    </a:lnTo>
                    <a:cubicBezTo>
                      <a:pt x="191" y="96"/>
                      <a:pt x="179" y="96"/>
                      <a:pt x="179" y="84"/>
                    </a:cubicBezTo>
                    <a:cubicBezTo>
                      <a:pt x="179" y="72"/>
                      <a:pt x="167" y="48"/>
                      <a:pt x="143" y="36"/>
                    </a:cubicBezTo>
                    <a:lnTo>
                      <a:pt x="131" y="24"/>
                    </a:lnTo>
                    <a:cubicBezTo>
                      <a:pt x="119" y="1"/>
                      <a:pt x="107" y="1"/>
                      <a:pt x="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87" name="Google Shape;1787;p33"/>
              <p:cNvSpPr/>
              <p:nvPr/>
            </p:nvSpPr>
            <p:spPr>
              <a:xfrm>
                <a:off x="7248413" y="3780675"/>
                <a:ext cx="25776" cy="22149"/>
              </a:xfrm>
              <a:custGeom>
                <a:avLst/>
                <a:gdLst/>
                <a:ahLst/>
                <a:cxnLst/>
                <a:rect l="l" t="t" r="r" b="b"/>
                <a:pathLst>
                  <a:path w="334" h="287" extrusionOk="0">
                    <a:moveTo>
                      <a:pt x="155" y="0"/>
                    </a:moveTo>
                    <a:cubicBezTo>
                      <a:pt x="131" y="0"/>
                      <a:pt x="107" y="0"/>
                      <a:pt x="95" y="12"/>
                    </a:cubicBezTo>
                    <a:cubicBezTo>
                      <a:pt x="72" y="36"/>
                      <a:pt x="60" y="36"/>
                      <a:pt x="48" y="48"/>
                    </a:cubicBezTo>
                    <a:cubicBezTo>
                      <a:pt x="36" y="60"/>
                      <a:pt x="36" y="72"/>
                      <a:pt x="12" y="96"/>
                    </a:cubicBezTo>
                    <a:cubicBezTo>
                      <a:pt x="12" y="107"/>
                      <a:pt x="0" y="119"/>
                      <a:pt x="12" y="155"/>
                    </a:cubicBezTo>
                    <a:lnTo>
                      <a:pt x="36" y="191"/>
                    </a:lnTo>
                    <a:cubicBezTo>
                      <a:pt x="48" y="227"/>
                      <a:pt x="60" y="238"/>
                      <a:pt x="72" y="250"/>
                    </a:cubicBezTo>
                    <a:cubicBezTo>
                      <a:pt x="95" y="250"/>
                      <a:pt x="95" y="274"/>
                      <a:pt x="107" y="274"/>
                    </a:cubicBezTo>
                    <a:cubicBezTo>
                      <a:pt x="131" y="286"/>
                      <a:pt x="155" y="286"/>
                      <a:pt x="179" y="286"/>
                    </a:cubicBezTo>
                    <a:cubicBezTo>
                      <a:pt x="191" y="286"/>
                      <a:pt x="226" y="286"/>
                      <a:pt x="238" y="274"/>
                    </a:cubicBezTo>
                    <a:cubicBezTo>
                      <a:pt x="250" y="250"/>
                      <a:pt x="274" y="250"/>
                      <a:pt x="286" y="238"/>
                    </a:cubicBezTo>
                    <a:cubicBezTo>
                      <a:pt x="298" y="227"/>
                      <a:pt x="298" y="215"/>
                      <a:pt x="310" y="191"/>
                    </a:cubicBezTo>
                    <a:cubicBezTo>
                      <a:pt x="310" y="179"/>
                      <a:pt x="334" y="167"/>
                      <a:pt x="310" y="131"/>
                    </a:cubicBezTo>
                    <a:cubicBezTo>
                      <a:pt x="310" y="119"/>
                      <a:pt x="298" y="107"/>
                      <a:pt x="298" y="96"/>
                    </a:cubicBezTo>
                    <a:cubicBezTo>
                      <a:pt x="286" y="60"/>
                      <a:pt x="274" y="48"/>
                      <a:pt x="250" y="36"/>
                    </a:cubicBezTo>
                    <a:cubicBezTo>
                      <a:pt x="238" y="36"/>
                      <a:pt x="238" y="12"/>
                      <a:pt x="226" y="12"/>
                    </a:cubicBezTo>
                    <a:cubicBezTo>
                      <a:pt x="191" y="0"/>
                      <a:pt x="179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788" name="Google Shape;1788;p33"/>
            <p:cNvSpPr/>
            <p:nvPr/>
          </p:nvSpPr>
          <p:spPr>
            <a:xfrm>
              <a:off x="5486121" y="2598421"/>
              <a:ext cx="28554" cy="27628"/>
            </a:xfrm>
            <a:custGeom>
              <a:avLst/>
              <a:gdLst/>
              <a:ahLst/>
              <a:cxnLst/>
              <a:rect l="l" t="t" r="r" b="b"/>
              <a:pathLst>
                <a:path w="370" h="358" extrusionOk="0">
                  <a:moveTo>
                    <a:pt x="167" y="1"/>
                  </a:moveTo>
                  <a:cubicBezTo>
                    <a:pt x="108" y="1"/>
                    <a:pt x="48" y="48"/>
                    <a:pt x="36" y="108"/>
                  </a:cubicBezTo>
                  <a:cubicBezTo>
                    <a:pt x="0" y="167"/>
                    <a:pt x="12" y="227"/>
                    <a:pt x="48" y="286"/>
                  </a:cubicBezTo>
                  <a:cubicBezTo>
                    <a:pt x="60" y="310"/>
                    <a:pt x="96" y="334"/>
                    <a:pt x="120" y="346"/>
                  </a:cubicBezTo>
                  <a:cubicBezTo>
                    <a:pt x="155" y="358"/>
                    <a:pt x="179" y="358"/>
                    <a:pt x="215" y="358"/>
                  </a:cubicBezTo>
                  <a:lnTo>
                    <a:pt x="227" y="358"/>
                  </a:lnTo>
                  <a:cubicBezTo>
                    <a:pt x="250" y="358"/>
                    <a:pt x="286" y="346"/>
                    <a:pt x="298" y="334"/>
                  </a:cubicBezTo>
                  <a:cubicBezTo>
                    <a:pt x="334" y="310"/>
                    <a:pt x="346" y="286"/>
                    <a:pt x="358" y="274"/>
                  </a:cubicBezTo>
                  <a:cubicBezTo>
                    <a:pt x="370" y="239"/>
                    <a:pt x="370" y="215"/>
                    <a:pt x="370" y="179"/>
                  </a:cubicBezTo>
                  <a:cubicBezTo>
                    <a:pt x="358" y="132"/>
                    <a:pt x="358" y="108"/>
                    <a:pt x="334" y="72"/>
                  </a:cubicBezTo>
                  <a:cubicBezTo>
                    <a:pt x="298" y="48"/>
                    <a:pt x="286" y="36"/>
                    <a:pt x="250" y="13"/>
                  </a:cubicBezTo>
                  <a:cubicBezTo>
                    <a:pt x="227" y="1"/>
                    <a:pt x="191" y="1"/>
                    <a:pt x="1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89" name="Google Shape;1789;p33"/>
            <p:cNvSpPr/>
            <p:nvPr/>
          </p:nvSpPr>
          <p:spPr>
            <a:xfrm>
              <a:off x="5388933" y="2164687"/>
              <a:ext cx="13814" cy="14277"/>
            </a:xfrm>
            <a:custGeom>
              <a:avLst/>
              <a:gdLst/>
              <a:ahLst/>
              <a:cxnLst/>
              <a:rect l="l" t="t" r="r" b="b"/>
              <a:pathLst>
                <a:path w="179" h="185" extrusionOk="0"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12" y="48"/>
                  </a:lnTo>
                  <a:cubicBezTo>
                    <a:pt x="12" y="60"/>
                    <a:pt x="0" y="72"/>
                    <a:pt x="0" y="95"/>
                  </a:cubicBezTo>
                  <a:cubicBezTo>
                    <a:pt x="0" y="107"/>
                    <a:pt x="0" y="119"/>
                    <a:pt x="12" y="131"/>
                  </a:cubicBezTo>
                  <a:lnTo>
                    <a:pt x="12" y="155"/>
                  </a:lnTo>
                  <a:lnTo>
                    <a:pt x="48" y="179"/>
                  </a:lnTo>
                  <a:cubicBezTo>
                    <a:pt x="56" y="179"/>
                    <a:pt x="64" y="184"/>
                    <a:pt x="72" y="184"/>
                  </a:cubicBezTo>
                  <a:cubicBezTo>
                    <a:pt x="76" y="184"/>
                    <a:pt x="80" y="183"/>
                    <a:pt x="84" y="179"/>
                  </a:cubicBezTo>
                  <a:cubicBezTo>
                    <a:pt x="107" y="179"/>
                    <a:pt x="119" y="179"/>
                    <a:pt x="131" y="167"/>
                  </a:cubicBezTo>
                  <a:lnTo>
                    <a:pt x="167" y="131"/>
                  </a:lnTo>
                  <a:lnTo>
                    <a:pt x="167" y="119"/>
                  </a:lnTo>
                  <a:cubicBezTo>
                    <a:pt x="167" y="107"/>
                    <a:pt x="179" y="95"/>
                    <a:pt x="179" y="72"/>
                  </a:cubicBezTo>
                  <a:cubicBezTo>
                    <a:pt x="179" y="72"/>
                    <a:pt x="179" y="60"/>
                    <a:pt x="167" y="48"/>
                  </a:cubicBezTo>
                  <a:lnTo>
                    <a:pt x="131" y="12"/>
                  </a:lnTo>
                  <a:cubicBezTo>
                    <a:pt x="119" y="12"/>
                    <a:pt x="107" y="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90" name="Google Shape;1790;p33"/>
            <p:cNvSpPr/>
            <p:nvPr/>
          </p:nvSpPr>
          <p:spPr>
            <a:xfrm>
              <a:off x="5624152" y="2548691"/>
              <a:ext cx="11962" cy="10187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48" y="1"/>
                  </a:moveTo>
                  <a:cubicBezTo>
                    <a:pt x="48" y="1"/>
                    <a:pt x="36" y="1"/>
                    <a:pt x="36" y="13"/>
                  </a:cubicBezTo>
                  <a:lnTo>
                    <a:pt x="12" y="25"/>
                  </a:lnTo>
                  <a:cubicBezTo>
                    <a:pt x="12" y="25"/>
                    <a:pt x="12" y="37"/>
                    <a:pt x="0" y="37"/>
                  </a:cubicBezTo>
                  <a:lnTo>
                    <a:pt x="0" y="61"/>
                  </a:lnTo>
                  <a:lnTo>
                    <a:pt x="0" y="84"/>
                  </a:lnTo>
                  <a:lnTo>
                    <a:pt x="0" y="96"/>
                  </a:lnTo>
                  <a:cubicBezTo>
                    <a:pt x="0" y="120"/>
                    <a:pt x="12" y="120"/>
                    <a:pt x="12" y="120"/>
                  </a:cubicBezTo>
                  <a:lnTo>
                    <a:pt x="36" y="120"/>
                  </a:lnTo>
                  <a:lnTo>
                    <a:pt x="48" y="132"/>
                  </a:lnTo>
                  <a:lnTo>
                    <a:pt x="72" y="132"/>
                  </a:lnTo>
                  <a:cubicBezTo>
                    <a:pt x="95" y="132"/>
                    <a:pt x="95" y="120"/>
                    <a:pt x="107" y="120"/>
                  </a:cubicBezTo>
                  <a:cubicBezTo>
                    <a:pt x="107" y="120"/>
                    <a:pt x="107" y="96"/>
                    <a:pt x="119" y="96"/>
                  </a:cubicBezTo>
                  <a:lnTo>
                    <a:pt x="119" y="84"/>
                  </a:lnTo>
                  <a:lnTo>
                    <a:pt x="119" y="61"/>
                  </a:lnTo>
                  <a:cubicBezTo>
                    <a:pt x="155" y="25"/>
                    <a:pt x="155" y="25"/>
                    <a:pt x="131" y="25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791" name="Google Shape;1791;p33"/>
          <p:cNvGrpSpPr/>
          <p:nvPr/>
        </p:nvGrpSpPr>
        <p:grpSpPr>
          <a:xfrm>
            <a:off x="831069" y="3669386"/>
            <a:ext cx="2982600" cy="747054"/>
            <a:chOff x="1176669" y="3655136"/>
            <a:chExt cx="2982600" cy="747054"/>
          </a:xfrm>
        </p:grpSpPr>
        <p:sp>
          <p:nvSpPr>
            <p:cNvPr id="1792" name="Google Shape;1792;p33"/>
            <p:cNvSpPr/>
            <p:nvPr/>
          </p:nvSpPr>
          <p:spPr>
            <a:xfrm>
              <a:off x="1306710" y="4248223"/>
              <a:ext cx="31852" cy="31310"/>
            </a:xfrm>
            <a:custGeom>
              <a:avLst/>
              <a:gdLst/>
              <a:ahLst/>
              <a:cxnLst/>
              <a:rect l="l" t="t" r="r" b="b"/>
              <a:pathLst>
                <a:path w="704" h="692" extrusionOk="0">
                  <a:moveTo>
                    <a:pt x="334" y="1"/>
                  </a:moveTo>
                  <a:cubicBezTo>
                    <a:pt x="299" y="1"/>
                    <a:pt x="251" y="13"/>
                    <a:pt x="203" y="37"/>
                  </a:cubicBezTo>
                  <a:cubicBezTo>
                    <a:pt x="156" y="49"/>
                    <a:pt x="132" y="72"/>
                    <a:pt x="96" y="108"/>
                  </a:cubicBezTo>
                  <a:cubicBezTo>
                    <a:pt x="72" y="132"/>
                    <a:pt x="37" y="180"/>
                    <a:pt x="25" y="215"/>
                  </a:cubicBezTo>
                  <a:cubicBezTo>
                    <a:pt x="13" y="251"/>
                    <a:pt x="1" y="299"/>
                    <a:pt x="1" y="346"/>
                  </a:cubicBezTo>
                  <a:cubicBezTo>
                    <a:pt x="1" y="370"/>
                    <a:pt x="13" y="406"/>
                    <a:pt x="13" y="430"/>
                  </a:cubicBezTo>
                  <a:cubicBezTo>
                    <a:pt x="25" y="489"/>
                    <a:pt x="61" y="537"/>
                    <a:pt x="96" y="584"/>
                  </a:cubicBezTo>
                  <a:cubicBezTo>
                    <a:pt x="132" y="596"/>
                    <a:pt x="144" y="608"/>
                    <a:pt x="180" y="644"/>
                  </a:cubicBezTo>
                  <a:cubicBezTo>
                    <a:pt x="239" y="668"/>
                    <a:pt x="299" y="692"/>
                    <a:pt x="358" y="692"/>
                  </a:cubicBezTo>
                  <a:cubicBezTo>
                    <a:pt x="394" y="692"/>
                    <a:pt x="442" y="668"/>
                    <a:pt x="489" y="656"/>
                  </a:cubicBezTo>
                  <a:cubicBezTo>
                    <a:pt x="537" y="644"/>
                    <a:pt x="561" y="608"/>
                    <a:pt x="596" y="584"/>
                  </a:cubicBezTo>
                  <a:cubicBezTo>
                    <a:pt x="620" y="549"/>
                    <a:pt x="656" y="513"/>
                    <a:pt x="668" y="477"/>
                  </a:cubicBezTo>
                  <a:cubicBezTo>
                    <a:pt x="680" y="430"/>
                    <a:pt x="703" y="394"/>
                    <a:pt x="703" y="346"/>
                  </a:cubicBezTo>
                  <a:cubicBezTo>
                    <a:pt x="680" y="311"/>
                    <a:pt x="680" y="287"/>
                    <a:pt x="680" y="251"/>
                  </a:cubicBezTo>
                  <a:cubicBezTo>
                    <a:pt x="668" y="191"/>
                    <a:pt x="644" y="156"/>
                    <a:pt x="596" y="108"/>
                  </a:cubicBezTo>
                  <a:cubicBezTo>
                    <a:pt x="561" y="96"/>
                    <a:pt x="549" y="72"/>
                    <a:pt x="513" y="49"/>
                  </a:cubicBezTo>
                  <a:cubicBezTo>
                    <a:pt x="453" y="13"/>
                    <a:pt x="406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93" name="Google Shape;1793;p33"/>
            <p:cNvSpPr/>
            <p:nvPr/>
          </p:nvSpPr>
          <p:spPr>
            <a:xfrm>
              <a:off x="1290015" y="4302652"/>
              <a:ext cx="18912" cy="14569"/>
            </a:xfrm>
            <a:custGeom>
              <a:avLst/>
              <a:gdLst/>
              <a:ahLst/>
              <a:cxnLst/>
              <a:rect l="l" t="t" r="r" b="b"/>
              <a:pathLst>
                <a:path w="418" h="322" extrusionOk="0">
                  <a:moveTo>
                    <a:pt x="203" y="1"/>
                  </a:moveTo>
                  <a:cubicBezTo>
                    <a:pt x="1" y="1"/>
                    <a:pt x="1" y="322"/>
                    <a:pt x="203" y="322"/>
                  </a:cubicBezTo>
                  <a:cubicBezTo>
                    <a:pt x="418" y="322"/>
                    <a:pt x="418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94" name="Google Shape;1794;p33"/>
            <p:cNvSpPr/>
            <p:nvPr/>
          </p:nvSpPr>
          <p:spPr>
            <a:xfrm>
              <a:off x="1246399" y="4270347"/>
              <a:ext cx="20496" cy="21582"/>
            </a:xfrm>
            <a:custGeom>
              <a:avLst/>
              <a:gdLst/>
              <a:ahLst/>
              <a:cxnLst/>
              <a:rect l="l" t="t" r="r" b="b"/>
              <a:pathLst>
                <a:path w="453" h="477" extrusionOk="0">
                  <a:moveTo>
                    <a:pt x="215" y="0"/>
                  </a:moveTo>
                  <a:cubicBezTo>
                    <a:pt x="167" y="0"/>
                    <a:pt x="155" y="24"/>
                    <a:pt x="120" y="36"/>
                  </a:cubicBezTo>
                  <a:cubicBezTo>
                    <a:pt x="108" y="48"/>
                    <a:pt x="96" y="60"/>
                    <a:pt x="84" y="60"/>
                  </a:cubicBezTo>
                  <a:lnTo>
                    <a:pt x="60" y="83"/>
                  </a:lnTo>
                  <a:cubicBezTo>
                    <a:pt x="48" y="95"/>
                    <a:pt x="48" y="107"/>
                    <a:pt x="36" y="119"/>
                  </a:cubicBezTo>
                  <a:cubicBezTo>
                    <a:pt x="36" y="143"/>
                    <a:pt x="24" y="155"/>
                    <a:pt x="24" y="167"/>
                  </a:cubicBezTo>
                  <a:cubicBezTo>
                    <a:pt x="24" y="179"/>
                    <a:pt x="0" y="214"/>
                    <a:pt x="24" y="226"/>
                  </a:cubicBezTo>
                  <a:cubicBezTo>
                    <a:pt x="24" y="238"/>
                    <a:pt x="24" y="274"/>
                    <a:pt x="36" y="286"/>
                  </a:cubicBezTo>
                  <a:lnTo>
                    <a:pt x="36" y="298"/>
                  </a:lnTo>
                  <a:cubicBezTo>
                    <a:pt x="36" y="322"/>
                    <a:pt x="48" y="334"/>
                    <a:pt x="48" y="345"/>
                  </a:cubicBezTo>
                  <a:cubicBezTo>
                    <a:pt x="60" y="357"/>
                    <a:pt x="84" y="393"/>
                    <a:pt x="96" y="405"/>
                  </a:cubicBezTo>
                  <a:cubicBezTo>
                    <a:pt x="108" y="417"/>
                    <a:pt x="120" y="441"/>
                    <a:pt x="155" y="453"/>
                  </a:cubicBezTo>
                  <a:cubicBezTo>
                    <a:pt x="179" y="464"/>
                    <a:pt x="203" y="464"/>
                    <a:pt x="227" y="476"/>
                  </a:cubicBezTo>
                  <a:lnTo>
                    <a:pt x="298" y="476"/>
                  </a:lnTo>
                  <a:cubicBezTo>
                    <a:pt x="322" y="476"/>
                    <a:pt x="334" y="464"/>
                    <a:pt x="346" y="464"/>
                  </a:cubicBezTo>
                  <a:cubicBezTo>
                    <a:pt x="381" y="453"/>
                    <a:pt x="393" y="441"/>
                    <a:pt x="405" y="417"/>
                  </a:cubicBezTo>
                  <a:cubicBezTo>
                    <a:pt x="417" y="405"/>
                    <a:pt x="417" y="393"/>
                    <a:pt x="441" y="381"/>
                  </a:cubicBezTo>
                  <a:cubicBezTo>
                    <a:pt x="453" y="345"/>
                    <a:pt x="453" y="334"/>
                    <a:pt x="453" y="298"/>
                  </a:cubicBezTo>
                  <a:cubicBezTo>
                    <a:pt x="429" y="274"/>
                    <a:pt x="429" y="238"/>
                    <a:pt x="429" y="226"/>
                  </a:cubicBezTo>
                  <a:cubicBezTo>
                    <a:pt x="429" y="214"/>
                    <a:pt x="405" y="203"/>
                    <a:pt x="393" y="179"/>
                  </a:cubicBezTo>
                  <a:cubicBezTo>
                    <a:pt x="393" y="167"/>
                    <a:pt x="381" y="155"/>
                    <a:pt x="381" y="143"/>
                  </a:cubicBezTo>
                  <a:lnTo>
                    <a:pt x="381" y="119"/>
                  </a:lnTo>
                  <a:cubicBezTo>
                    <a:pt x="381" y="107"/>
                    <a:pt x="381" y="107"/>
                    <a:pt x="358" y="83"/>
                  </a:cubicBezTo>
                  <a:cubicBezTo>
                    <a:pt x="346" y="48"/>
                    <a:pt x="298" y="24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1795" name="Google Shape;1795;p33"/>
            <p:cNvGrpSpPr/>
            <p:nvPr/>
          </p:nvGrpSpPr>
          <p:grpSpPr>
            <a:xfrm>
              <a:off x="1176669" y="3655136"/>
              <a:ext cx="2982600" cy="747054"/>
              <a:chOff x="1176669" y="3655136"/>
              <a:chExt cx="2982600" cy="747054"/>
            </a:xfrm>
          </p:grpSpPr>
          <p:sp>
            <p:nvSpPr>
              <p:cNvPr id="1796" name="Google Shape;1796;p33"/>
              <p:cNvSpPr/>
              <p:nvPr/>
            </p:nvSpPr>
            <p:spPr>
              <a:xfrm>
                <a:off x="4086651" y="3763996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63" y="1"/>
                    </a:moveTo>
                    <a:cubicBezTo>
                      <a:pt x="1" y="1"/>
                      <a:pt x="1" y="418"/>
                      <a:pt x="263" y="418"/>
                    </a:cubicBezTo>
                    <a:cubicBezTo>
                      <a:pt x="536" y="418"/>
                      <a:pt x="536" y="1"/>
                      <a:pt x="2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97" name="Google Shape;1797;p33"/>
              <p:cNvSpPr/>
              <p:nvPr/>
            </p:nvSpPr>
            <p:spPr>
              <a:xfrm>
                <a:off x="3937979" y="3846973"/>
                <a:ext cx="19998" cy="1945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30" extrusionOk="0">
                    <a:moveTo>
                      <a:pt x="215" y="0"/>
                    </a:moveTo>
                    <a:cubicBezTo>
                      <a:pt x="191" y="0"/>
                      <a:pt x="155" y="0"/>
                      <a:pt x="132" y="12"/>
                    </a:cubicBezTo>
                    <a:cubicBezTo>
                      <a:pt x="96" y="24"/>
                      <a:pt x="84" y="36"/>
                      <a:pt x="60" y="60"/>
                    </a:cubicBezTo>
                    <a:cubicBezTo>
                      <a:pt x="36" y="72"/>
                      <a:pt x="24" y="96"/>
                      <a:pt x="12" y="131"/>
                    </a:cubicBezTo>
                    <a:cubicBezTo>
                      <a:pt x="1" y="155"/>
                      <a:pt x="1" y="191"/>
                      <a:pt x="1" y="215"/>
                    </a:cubicBezTo>
                    <a:cubicBezTo>
                      <a:pt x="1" y="239"/>
                      <a:pt x="1" y="262"/>
                      <a:pt x="12" y="274"/>
                    </a:cubicBezTo>
                    <a:cubicBezTo>
                      <a:pt x="24" y="310"/>
                      <a:pt x="36" y="358"/>
                      <a:pt x="72" y="369"/>
                    </a:cubicBezTo>
                    <a:cubicBezTo>
                      <a:pt x="84" y="381"/>
                      <a:pt x="96" y="393"/>
                      <a:pt x="120" y="393"/>
                    </a:cubicBezTo>
                    <a:cubicBezTo>
                      <a:pt x="143" y="417"/>
                      <a:pt x="191" y="429"/>
                      <a:pt x="215" y="429"/>
                    </a:cubicBezTo>
                    <a:cubicBezTo>
                      <a:pt x="251" y="429"/>
                      <a:pt x="274" y="429"/>
                      <a:pt x="310" y="417"/>
                    </a:cubicBezTo>
                    <a:cubicBezTo>
                      <a:pt x="334" y="393"/>
                      <a:pt x="358" y="381"/>
                      <a:pt x="382" y="369"/>
                    </a:cubicBezTo>
                    <a:cubicBezTo>
                      <a:pt x="393" y="358"/>
                      <a:pt x="417" y="322"/>
                      <a:pt x="429" y="298"/>
                    </a:cubicBezTo>
                    <a:cubicBezTo>
                      <a:pt x="441" y="262"/>
                      <a:pt x="441" y="239"/>
                      <a:pt x="441" y="203"/>
                    </a:cubicBezTo>
                    <a:cubicBezTo>
                      <a:pt x="441" y="191"/>
                      <a:pt x="441" y="179"/>
                      <a:pt x="429" y="143"/>
                    </a:cubicBezTo>
                    <a:cubicBezTo>
                      <a:pt x="417" y="119"/>
                      <a:pt x="393" y="72"/>
                      <a:pt x="370" y="60"/>
                    </a:cubicBezTo>
                    <a:cubicBezTo>
                      <a:pt x="358" y="36"/>
                      <a:pt x="334" y="24"/>
                      <a:pt x="322" y="24"/>
                    </a:cubicBezTo>
                    <a:cubicBezTo>
                      <a:pt x="298" y="12"/>
                      <a:pt x="251" y="0"/>
                      <a:pt x="2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98" name="Google Shape;1798;p33"/>
              <p:cNvSpPr/>
              <p:nvPr/>
            </p:nvSpPr>
            <p:spPr>
              <a:xfrm>
                <a:off x="1176669" y="3697430"/>
                <a:ext cx="32350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715" extrusionOk="0">
                    <a:moveTo>
                      <a:pt x="358" y="0"/>
                    </a:moveTo>
                    <a:cubicBezTo>
                      <a:pt x="310" y="0"/>
                      <a:pt x="262" y="24"/>
                      <a:pt x="215" y="36"/>
                    </a:cubicBezTo>
                    <a:cubicBezTo>
                      <a:pt x="179" y="48"/>
                      <a:pt x="131" y="83"/>
                      <a:pt x="108" y="107"/>
                    </a:cubicBezTo>
                    <a:cubicBezTo>
                      <a:pt x="72" y="143"/>
                      <a:pt x="48" y="179"/>
                      <a:pt x="24" y="226"/>
                    </a:cubicBezTo>
                    <a:cubicBezTo>
                      <a:pt x="0" y="274"/>
                      <a:pt x="0" y="322"/>
                      <a:pt x="0" y="357"/>
                    </a:cubicBezTo>
                    <a:cubicBezTo>
                      <a:pt x="0" y="393"/>
                      <a:pt x="12" y="417"/>
                      <a:pt x="12" y="453"/>
                    </a:cubicBezTo>
                    <a:cubicBezTo>
                      <a:pt x="24" y="512"/>
                      <a:pt x="60" y="572"/>
                      <a:pt x="108" y="619"/>
                    </a:cubicBezTo>
                    <a:cubicBezTo>
                      <a:pt x="131" y="631"/>
                      <a:pt x="143" y="643"/>
                      <a:pt x="179" y="679"/>
                    </a:cubicBezTo>
                    <a:cubicBezTo>
                      <a:pt x="238" y="703"/>
                      <a:pt x="298" y="715"/>
                      <a:pt x="358" y="715"/>
                    </a:cubicBezTo>
                    <a:cubicBezTo>
                      <a:pt x="405" y="715"/>
                      <a:pt x="441" y="703"/>
                      <a:pt x="489" y="691"/>
                    </a:cubicBezTo>
                    <a:cubicBezTo>
                      <a:pt x="536" y="667"/>
                      <a:pt x="584" y="643"/>
                      <a:pt x="608" y="607"/>
                    </a:cubicBezTo>
                    <a:cubicBezTo>
                      <a:pt x="643" y="584"/>
                      <a:pt x="667" y="536"/>
                      <a:pt x="679" y="500"/>
                    </a:cubicBezTo>
                    <a:cubicBezTo>
                      <a:pt x="715" y="453"/>
                      <a:pt x="715" y="405"/>
                      <a:pt x="715" y="357"/>
                    </a:cubicBezTo>
                    <a:cubicBezTo>
                      <a:pt x="715" y="334"/>
                      <a:pt x="703" y="298"/>
                      <a:pt x="703" y="274"/>
                    </a:cubicBezTo>
                    <a:cubicBezTo>
                      <a:pt x="679" y="214"/>
                      <a:pt x="655" y="155"/>
                      <a:pt x="608" y="107"/>
                    </a:cubicBezTo>
                    <a:cubicBezTo>
                      <a:pt x="572" y="95"/>
                      <a:pt x="560" y="72"/>
                      <a:pt x="536" y="48"/>
                    </a:cubicBezTo>
                    <a:cubicBezTo>
                      <a:pt x="477" y="12"/>
                      <a:pt x="417" y="0"/>
                      <a:pt x="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99" name="Google Shape;1799;p33"/>
              <p:cNvSpPr/>
              <p:nvPr/>
            </p:nvSpPr>
            <p:spPr>
              <a:xfrm>
                <a:off x="1225126" y="3679649"/>
                <a:ext cx="16741" cy="1244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75" extrusionOk="0">
                    <a:moveTo>
                      <a:pt x="191" y="0"/>
                    </a:moveTo>
                    <a:cubicBezTo>
                      <a:pt x="1" y="0"/>
                      <a:pt x="1" y="274"/>
                      <a:pt x="191" y="274"/>
                    </a:cubicBezTo>
                    <a:cubicBezTo>
                      <a:pt x="370" y="274"/>
                      <a:pt x="370" y="0"/>
                      <a:pt x="1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0" name="Google Shape;1800;p33"/>
              <p:cNvSpPr/>
              <p:nvPr/>
            </p:nvSpPr>
            <p:spPr>
              <a:xfrm>
                <a:off x="1183401" y="3655136"/>
                <a:ext cx="13528" cy="1081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39" extrusionOk="0">
                    <a:moveTo>
                      <a:pt x="155" y="0"/>
                    </a:moveTo>
                    <a:cubicBezTo>
                      <a:pt x="1" y="0"/>
                      <a:pt x="1" y="238"/>
                      <a:pt x="155" y="238"/>
                    </a:cubicBezTo>
                    <a:cubicBezTo>
                      <a:pt x="298" y="238"/>
                      <a:pt x="298" y="0"/>
                      <a:pt x="1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1" name="Google Shape;1801;p33"/>
              <p:cNvSpPr/>
              <p:nvPr/>
            </p:nvSpPr>
            <p:spPr>
              <a:xfrm>
                <a:off x="1365980" y="4130272"/>
                <a:ext cx="24840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77" extrusionOk="0">
                    <a:moveTo>
                      <a:pt x="251" y="1"/>
                    </a:moveTo>
                    <a:cubicBezTo>
                      <a:pt x="203" y="1"/>
                      <a:pt x="167" y="24"/>
                      <a:pt x="120" y="36"/>
                    </a:cubicBezTo>
                    <a:cubicBezTo>
                      <a:pt x="72" y="60"/>
                      <a:pt x="48" y="96"/>
                      <a:pt x="24" y="120"/>
                    </a:cubicBezTo>
                    <a:lnTo>
                      <a:pt x="24" y="143"/>
                    </a:lnTo>
                    <a:cubicBezTo>
                      <a:pt x="13" y="167"/>
                      <a:pt x="1" y="215"/>
                      <a:pt x="1" y="239"/>
                    </a:cubicBezTo>
                    <a:cubicBezTo>
                      <a:pt x="1" y="274"/>
                      <a:pt x="1" y="298"/>
                      <a:pt x="13" y="322"/>
                    </a:cubicBezTo>
                    <a:cubicBezTo>
                      <a:pt x="13" y="334"/>
                      <a:pt x="13" y="334"/>
                      <a:pt x="24" y="346"/>
                    </a:cubicBezTo>
                    <a:lnTo>
                      <a:pt x="24" y="358"/>
                    </a:lnTo>
                    <a:cubicBezTo>
                      <a:pt x="60" y="405"/>
                      <a:pt x="84" y="441"/>
                      <a:pt x="120" y="453"/>
                    </a:cubicBezTo>
                    <a:cubicBezTo>
                      <a:pt x="167" y="477"/>
                      <a:pt x="203" y="477"/>
                      <a:pt x="251" y="477"/>
                    </a:cubicBezTo>
                    <a:lnTo>
                      <a:pt x="298" y="477"/>
                    </a:lnTo>
                    <a:cubicBezTo>
                      <a:pt x="322" y="477"/>
                      <a:pt x="358" y="477"/>
                      <a:pt x="405" y="465"/>
                    </a:cubicBezTo>
                    <a:cubicBezTo>
                      <a:pt x="429" y="453"/>
                      <a:pt x="465" y="441"/>
                      <a:pt x="477" y="417"/>
                    </a:cubicBezTo>
                    <a:cubicBezTo>
                      <a:pt x="501" y="393"/>
                      <a:pt x="525" y="382"/>
                      <a:pt x="525" y="346"/>
                    </a:cubicBezTo>
                    <a:cubicBezTo>
                      <a:pt x="536" y="322"/>
                      <a:pt x="548" y="286"/>
                      <a:pt x="536" y="239"/>
                    </a:cubicBezTo>
                    <a:lnTo>
                      <a:pt x="536" y="179"/>
                    </a:lnTo>
                    <a:cubicBezTo>
                      <a:pt x="525" y="143"/>
                      <a:pt x="501" y="108"/>
                      <a:pt x="477" y="84"/>
                    </a:cubicBezTo>
                    <a:lnTo>
                      <a:pt x="429" y="36"/>
                    </a:lnTo>
                    <a:cubicBezTo>
                      <a:pt x="382" y="1"/>
                      <a:pt x="358" y="1"/>
                      <a:pt x="2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2" name="Google Shape;1802;p33"/>
              <p:cNvSpPr/>
              <p:nvPr/>
            </p:nvSpPr>
            <p:spPr>
              <a:xfrm>
                <a:off x="1314809" y="4131357"/>
                <a:ext cx="18912" cy="1456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2" extrusionOk="0">
                    <a:moveTo>
                      <a:pt x="203" y="0"/>
                    </a:moveTo>
                    <a:cubicBezTo>
                      <a:pt x="1" y="0"/>
                      <a:pt x="1" y="322"/>
                      <a:pt x="203" y="322"/>
                    </a:cubicBezTo>
                    <a:cubicBezTo>
                      <a:pt x="417" y="322"/>
                      <a:pt x="417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3" name="Google Shape;1803;p33"/>
              <p:cNvSpPr/>
              <p:nvPr/>
            </p:nvSpPr>
            <p:spPr>
              <a:xfrm>
                <a:off x="1334761" y="4061320"/>
                <a:ext cx="1778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99" extrusionOk="0">
                    <a:moveTo>
                      <a:pt x="203" y="1"/>
                    </a:moveTo>
                    <a:cubicBezTo>
                      <a:pt x="0" y="1"/>
                      <a:pt x="0" y="298"/>
                      <a:pt x="203" y="298"/>
                    </a:cubicBezTo>
                    <a:cubicBezTo>
                      <a:pt x="381" y="298"/>
                      <a:pt x="393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4" name="Google Shape;1804;p33"/>
              <p:cNvSpPr/>
              <p:nvPr/>
            </p:nvSpPr>
            <p:spPr>
              <a:xfrm>
                <a:off x="1805572" y="4366220"/>
                <a:ext cx="24251" cy="2416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4" extrusionOk="0">
                    <a:moveTo>
                      <a:pt x="214" y="0"/>
                    </a:moveTo>
                    <a:cubicBezTo>
                      <a:pt x="179" y="0"/>
                      <a:pt x="167" y="0"/>
                      <a:pt x="155" y="12"/>
                    </a:cubicBezTo>
                    <a:cubicBezTo>
                      <a:pt x="131" y="12"/>
                      <a:pt x="131" y="24"/>
                      <a:pt x="119" y="24"/>
                    </a:cubicBezTo>
                    <a:lnTo>
                      <a:pt x="72" y="72"/>
                    </a:lnTo>
                    <a:cubicBezTo>
                      <a:pt x="60" y="84"/>
                      <a:pt x="48" y="108"/>
                      <a:pt x="48" y="120"/>
                    </a:cubicBezTo>
                    <a:cubicBezTo>
                      <a:pt x="24" y="131"/>
                      <a:pt x="24" y="167"/>
                      <a:pt x="12" y="179"/>
                    </a:cubicBezTo>
                    <a:cubicBezTo>
                      <a:pt x="0" y="203"/>
                      <a:pt x="0" y="250"/>
                      <a:pt x="12" y="286"/>
                    </a:cubicBezTo>
                    <a:lnTo>
                      <a:pt x="12" y="310"/>
                    </a:lnTo>
                    <a:lnTo>
                      <a:pt x="12" y="322"/>
                    </a:lnTo>
                    <a:cubicBezTo>
                      <a:pt x="24" y="370"/>
                      <a:pt x="48" y="417"/>
                      <a:pt x="84" y="441"/>
                    </a:cubicBezTo>
                    <a:cubicBezTo>
                      <a:pt x="119" y="477"/>
                      <a:pt x="167" y="501"/>
                      <a:pt x="203" y="524"/>
                    </a:cubicBezTo>
                    <a:cubicBezTo>
                      <a:pt x="226" y="530"/>
                      <a:pt x="250" y="533"/>
                      <a:pt x="274" y="533"/>
                    </a:cubicBezTo>
                    <a:cubicBezTo>
                      <a:pt x="298" y="533"/>
                      <a:pt x="322" y="530"/>
                      <a:pt x="345" y="524"/>
                    </a:cubicBezTo>
                    <a:cubicBezTo>
                      <a:pt x="381" y="501"/>
                      <a:pt x="429" y="489"/>
                      <a:pt x="465" y="441"/>
                    </a:cubicBezTo>
                    <a:cubicBezTo>
                      <a:pt x="488" y="417"/>
                      <a:pt x="524" y="370"/>
                      <a:pt x="536" y="322"/>
                    </a:cubicBezTo>
                    <a:cubicBezTo>
                      <a:pt x="536" y="286"/>
                      <a:pt x="536" y="239"/>
                      <a:pt x="524" y="191"/>
                    </a:cubicBezTo>
                    <a:cubicBezTo>
                      <a:pt x="512" y="143"/>
                      <a:pt x="488" y="108"/>
                      <a:pt x="453" y="72"/>
                    </a:cubicBezTo>
                    <a:cubicBezTo>
                      <a:pt x="417" y="48"/>
                      <a:pt x="369" y="12"/>
                      <a:pt x="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5" name="Google Shape;1805;p33"/>
              <p:cNvSpPr/>
              <p:nvPr/>
            </p:nvSpPr>
            <p:spPr>
              <a:xfrm>
                <a:off x="1769467" y="4332287"/>
                <a:ext cx="17284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403" extrusionOk="0">
                    <a:moveTo>
                      <a:pt x="131" y="0"/>
                    </a:moveTo>
                    <a:lnTo>
                      <a:pt x="36" y="48"/>
                    </a:lnTo>
                    <a:cubicBezTo>
                      <a:pt x="12" y="84"/>
                      <a:pt x="0" y="96"/>
                      <a:pt x="0" y="143"/>
                    </a:cubicBezTo>
                    <a:lnTo>
                      <a:pt x="0" y="167"/>
                    </a:lnTo>
                    <a:lnTo>
                      <a:pt x="0" y="238"/>
                    </a:lnTo>
                    <a:lnTo>
                      <a:pt x="0" y="262"/>
                    </a:lnTo>
                    <a:lnTo>
                      <a:pt x="36" y="346"/>
                    </a:lnTo>
                    <a:cubicBezTo>
                      <a:pt x="72" y="381"/>
                      <a:pt x="96" y="393"/>
                      <a:pt x="131" y="393"/>
                    </a:cubicBezTo>
                    <a:cubicBezTo>
                      <a:pt x="143" y="399"/>
                      <a:pt x="161" y="402"/>
                      <a:pt x="181" y="402"/>
                    </a:cubicBezTo>
                    <a:cubicBezTo>
                      <a:pt x="200" y="402"/>
                      <a:pt x="221" y="399"/>
                      <a:pt x="239" y="393"/>
                    </a:cubicBezTo>
                    <a:lnTo>
                      <a:pt x="322" y="346"/>
                    </a:lnTo>
                    <a:cubicBezTo>
                      <a:pt x="358" y="322"/>
                      <a:pt x="370" y="286"/>
                      <a:pt x="370" y="262"/>
                    </a:cubicBezTo>
                    <a:cubicBezTo>
                      <a:pt x="381" y="215"/>
                      <a:pt x="381" y="167"/>
                      <a:pt x="370" y="143"/>
                    </a:cubicBezTo>
                    <a:lnTo>
                      <a:pt x="322" y="48"/>
                    </a:lnTo>
                    <a:cubicBezTo>
                      <a:pt x="298" y="24"/>
                      <a:pt x="262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6" name="Google Shape;1806;p33"/>
              <p:cNvSpPr/>
              <p:nvPr/>
            </p:nvSpPr>
            <p:spPr>
              <a:xfrm>
                <a:off x="1809870" y="4303738"/>
                <a:ext cx="12442" cy="972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15" extrusionOk="0">
                    <a:moveTo>
                      <a:pt x="143" y="0"/>
                    </a:moveTo>
                    <a:cubicBezTo>
                      <a:pt x="0" y="0"/>
                      <a:pt x="0" y="215"/>
                      <a:pt x="143" y="215"/>
                    </a:cubicBezTo>
                    <a:cubicBezTo>
                      <a:pt x="274" y="215"/>
                      <a:pt x="274" y="0"/>
                      <a:pt x="1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7" name="Google Shape;1807;p33"/>
              <p:cNvSpPr/>
              <p:nvPr/>
            </p:nvSpPr>
            <p:spPr>
              <a:xfrm>
                <a:off x="1819552" y="4264420"/>
                <a:ext cx="15157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51" extrusionOk="0">
                    <a:moveTo>
                      <a:pt x="167" y="0"/>
                    </a:moveTo>
                    <a:cubicBezTo>
                      <a:pt x="1" y="0"/>
                      <a:pt x="1" y="250"/>
                      <a:pt x="167" y="250"/>
                    </a:cubicBezTo>
                    <a:cubicBezTo>
                      <a:pt x="334" y="250"/>
                      <a:pt x="334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8" name="Google Shape;1808;p33"/>
              <p:cNvSpPr/>
              <p:nvPr/>
            </p:nvSpPr>
            <p:spPr>
              <a:xfrm>
                <a:off x="3127785" y="3922295"/>
                <a:ext cx="21582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41" extrusionOk="0">
                    <a:moveTo>
                      <a:pt x="239" y="0"/>
                    </a:moveTo>
                    <a:cubicBezTo>
                      <a:pt x="191" y="0"/>
                      <a:pt x="167" y="12"/>
                      <a:pt x="120" y="24"/>
                    </a:cubicBezTo>
                    <a:cubicBezTo>
                      <a:pt x="96" y="36"/>
                      <a:pt x="60" y="72"/>
                      <a:pt x="48" y="96"/>
                    </a:cubicBezTo>
                    <a:cubicBezTo>
                      <a:pt x="48" y="119"/>
                      <a:pt x="36" y="119"/>
                      <a:pt x="36" y="131"/>
                    </a:cubicBezTo>
                    <a:lnTo>
                      <a:pt x="36" y="143"/>
                    </a:lnTo>
                    <a:cubicBezTo>
                      <a:pt x="13" y="155"/>
                      <a:pt x="13" y="179"/>
                      <a:pt x="13" y="191"/>
                    </a:cubicBezTo>
                    <a:cubicBezTo>
                      <a:pt x="1" y="215"/>
                      <a:pt x="1" y="238"/>
                      <a:pt x="13" y="262"/>
                    </a:cubicBezTo>
                    <a:cubicBezTo>
                      <a:pt x="13" y="298"/>
                      <a:pt x="36" y="310"/>
                      <a:pt x="48" y="334"/>
                    </a:cubicBezTo>
                    <a:cubicBezTo>
                      <a:pt x="60" y="358"/>
                      <a:pt x="60" y="369"/>
                      <a:pt x="72" y="381"/>
                    </a:cubicBezTo>
                    <a:cubicBezTo>
                      <a:pt x="108" y="417"/>
                      <a:pt x="120" y="429"/>
                      <a:pt x="167" y="429"/>
                    </a:cubicBezTo>
                    <a:cubicBezTo>
                      <a:pt x="179" y="429"/>
                      <a:pt x="215" y="429"/>
                      <a:pt x="227" y="441"/>
                    </a:cubicBezTo>
                    <a:lnTo>
                      <a:pt x="275" y="441"/>
                    </a:lnTo>
                    <a:cubicBezTo>
                      <a:pt x="310" y="441"/>
                      <a:pt x="346" y="429"/>
                      <a:pt x="394" y="405"/>
                    </a:cubicBezTo>
                    <a:cubicBezTo>
                      <a:pt x="417" y="393"/>
                      <a:pt x="453" y="369"/>
                      <a:pt x="465" y="334"/>
                    </a:cubicBezTo>
                    <a:cubicBezTo>
                      <a:pt x="477" y="250"/>
                      <a:pt x="477" y="155"/>
                      <a:pt x="429" y="96"/>
                    </a:cubicBezTo>
                    <a:cubicBezTo>
                      <a:pt x="394" y="24"/>
                      <a:pt x="310" y="0"/>
                      <a:pt x="2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09" name="Google Shape;1809;p33"/>
              <p:cNvSpPr/>
              <p:nvPr/>
            </p:nvSpPr>
            <p:spPr>
              <a:xfrm>
                <a:off x="3105706" y="3890488"/>
                <a:ext cx="18912" cy="1461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23" extrusionOk="0">
                    <a:moveTo>
                      <a:pt x="203" y="1"/>
                    </a:moveTo>
                    <a:cubicBezTo>
                      <a:pt x="1" y="1"/>
                      <a:pt x="1" y="322"/>
                      <a:pt x="203" y="322"/>
                    </a:cubicBezTo>
                    <a:cubicBezTo>
                      <a:pt x="417" y="322"/>
                      <a:pt x="417" y="1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10" name="Google Shape;1810;p33"/>
              <p:cNvSpPr/>
              <p:nvPr/>
            </p:nvSpPr>
            <p:spPr>
              <a:xfrm>
                <a:off x="4139316" y="4364999"/>
                <a:ext cx="19953" cy="1565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6" extrusionOk="0">
                    <a:moveTo>
                      <a:pt x="226" y="0"/>
                    </a:moveTo>
                    <a:cubicBezTo>
                      <a:pt x="0" y="0"/>
                      <a:pt x="0" y="346"/>
                      <a:pt x="226" y="346"/>
                    </a:cubicBezTo>
                    <a:cubicBezTo>
                      <a:pt x="230" y="346"/>
                      <a:pt x="233" y="346"/>
                      <a:pt x="237" y="346"/>
                    </a:cubicBezTo>
                    <a:cubicBezTo>
                      <a:pt x="441" y="346"/>
                      <a:pt x="437" y="0"/>
                      <a:pt x="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11" name="Google Shape;1811;p33"/>
              <p:cNvSpPr/>
              <p:nvPr/>
            </p:nvSpPr>
            <p:spPr>
              <a:xfrm>
                <a:off x="4067106" y="4389250"/>
                <a:ext cx="16198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286" extrusionOk="0">
                    <a:moveTo>
                      <a:pt x="179" y="0"/>
                    </a:moveTo>
                    <a:cubicBezTo>
                      <a:pt x="1" y="0"/>
                      <a:pt x="1" y="286"/>
                      <a:pt x="179" y="286"/>
                    </a:cubicBezTo>
                    <a:cubicBezTo>
                      <a:pt x="358" y="286"/>
                      <a:pt x="35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12" name="Google Shape;1812;p33"/>
              <p:cNvSpPr/>
              <p:nvPr/>
            </p:nvSpPr>
            <p:spPr>
              <a:xfrm>
                <a:off x="4056881" y="4316497"/>
                <a:ext cx="13528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99" h="311" extrusionOk="0">
                    <a:moveTo>
                      <a:pt x="143" y="1"/>
                    </a:moveTo>
                    <a:cubicBezTo>
                      <a:pt x="120" y="1"/>
                      <a:pt x="96" y="1"/>
                      <a:pt x="84" y="13"/>
                    </a:cubicBezTo>
                    <a:cubicBezTo>
                      <a:pt x="48" y="25"/>
                      <a:pt x="36" y="48"/>
                      <a:pt x="24" y="72"/>
                    </a:cubicBezTo>
                    <a:lnTo>
                      <a:pt x="24" y="84"/>
                    </a:lnTo>
                    <a:cubicBezTo>
                      <a:pt x="24" y="108"/>
                      <a:pt x="1" y="108"/>
                      <a:pt x="1" y="120"/>
                    </a:cubicBezTo>
                    <a:lnTo>
                      <a:pt x="1" y="191"/>
                    </a:lnTo>
                    <a:cubicBezTo>
                      <a:pt x="1" y="203"/>
                      <a:pt x="24" y="203"/>
                      <a:pt x="24" y="227"/>
                    </a:cubicBezTo>
                    <a:lnTo>
                      <a:pt x="24" y="239"/>
                    </a:lnTo>
                    <a:lnTo>
                      <a:pt x="48" y="263"/>
                    </a:lnTo>
                    <a:cubicBezTo>
                      <a:pt x="60" y="287"/>
                      <a:pt x="96" y="298"/>
                      <a:pt x="108" y="310"/>
                    </a:cubicBezTo>
                    <a:lnTo>
                      <a:pt x="155" y="310"/>
                    </a:lnTo>
                    <a:cubicBezTo>
                      <a:pt x="179" y="310"/>
                      <a:pt x="215" y="310"/>
                      <a:pt x="227" y="298"/>
                    </a:cubicBezTo>
                    <a:lnTo>
                      <a:pt x="262" y="263"/>
                    </a:lnTo>
                    <a:cubicBezTo>
                      <a:pt x="274" y="251"/>
                      <a:pt x="286" y="227"/>
                      <a:pt x="298" y="203"/>
                    </a:cubicBezTo>
                    <a:lnTo>
                      <a:pt x="298" y="144"/>
                    </a:lnTo>
                    <a:cubicBezTo>
                      <a:pt x="298" y="108"/>
                      <a:pt x="286" y="84"/>
                      <a:pt x="286" y="72"/>
                    </a:cubicBezTo>
                    <a:cubicBezTo>
                      <a:pt x="274" y="60"/>
                      <a:pt x="274" y="48"/>
                      <a:pt x="239" y="25"/>
                    </a:cubicBezTo>
                    <a:cubicBezTo>
                      <a:pt x="227" y="13"/>
                      <a:pt x="215" y="13"/>
                      <a:pt x="2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813" name="Google Shape;1813;p33"/>
          <p:cNvGrpSpPr/>
          <p:nvPr/>
        </p:nvGrpSpPr>
        <p:grpSpPr>
          <a:xfrm rot="10800000">
            <a:off x="1031187" y="1696606"/>
            <a:ext cx="2209227" cy="701963"/>
            <a:chOff x="676459" y="2747475"/>
            <a:chExt cx="2209227" cy="701963"/>
          </a:xfrm>
        </p:grpSpPr>
        <p:sp>
          <p:nvSpPr>
            <p:cNvPr id="1814" name="Google Shape;1814;p33"/>
            <p:cNvSpPr/>
            <p:nvPr/>
          </p:nvSpPr>
          <p:spPr>
            <a:xfrm>
              <a:off x="2189649" y="3418672"/>
              <a:ext cx="28595" cy="28323"/>
            </a:xfrm>
            <a:custGeom>
              <a:avLst/>
              <a:gdLst/>
              <a:ahLst/>
              <a:cxnLst/>
              <a:rect l="l" t="t" r="r" b="b"/>
              <a:pathLst>
                <a:path w="632" h="626" extrusionOk="0">
                  <a:moveTo>
                    <a:pt x="298" y="0"/>
                  </a:moveTo>
                  <a:cubicBezTo>
                    <a:pt x="250" y="0"/>
                    <a:pt x="215" y="0"/>
                    <a:pt x="179" y="36"/>
                  </a:cubicBezTo>
                  <a:cubicBezTo>
                    <a:pt x="143" y="36"/>
                    <a:pt x="131" y="48"/>
                    <a:pt x="119" y="72"/>
                  </a:cubicBezTo>
                  <a:cubicBezTo>
                    <a:pt x="84" y="96"/>
                    <a:pt x="60" y="119"/>
                    <a:pt x="36" y="167"/>
                  </a:cubicBezTo>
                  <a:cubicBezTo>
                    <a:pt x="24" y="191"/>
                    <a:pt x="24" y="215"/>
                    <a:pt x="12" y="239"/>
                  </a:cubicBezTo>
                  <a:cubicBezTo>
                    <a:pt x="12" y="274"/>
                    <a:pt x="12" y="298"/>
                    <a:pt x="0" y="310"/>
                  </a:cubicBezTo>
                  <a:cubicBezTo>
                    <a:pt x="0" y="358"/>
                    <a:pt x="0" y="393"/>
                    <a:pt x="12" y="417"/>
                  </a:cubicBezTo>
                  <a:cubicBezTo>
                    <a:pt x="12" y="429"/>
                    <a:pt x="24" y="465"/>
                    <a:pt x="36" y="477"/>
                  </a:cubicBezTo>
                  <a:cubicBezTo>
                    <a:pt x="60" y="489"/>
                    <a:pt x="72" y="524"/>
                    <a:pt x="84" y="536"/>
                  </a:cubicBezTo>
                  <a:cubicBezTo>
                    <a:pt x="131" y="584"/>
                    <a:pt x="179" y="596"/>
                    <a:pt x="215" y="608"/>
                  </a:cubicBezTo>
                  <a:cubicBezTo>
                    <a:pt x="238" y="620"/>
                    <a:pt x="268" y="625"/>
                    <a:pt x="298" y="625"/>
                  </a:cubicBezTo>
                  <a:cubicBezTo>
                    <a:pt x="328" y="625"/>
                    <a:pt x="358" y="620"/>
                    <a:pt x="381" y="608"/>
                  </a:cubicBezTo>
                  <a:cubicBezTo>
                    <a:pt x="417" y="608"/>
                    <a:pt x="441" y="596"/>
                    <a:pt x="477" y="584"/>
                  </a:cubicBezTo>
                  <a:cubicBezTo>
                    <a:pt x="500" y="572"/>
                    <a:pt x="536" y="536"/>
                    <a:pt x="548" y="512"/>
                  </a:cubicBezTo>
                  <a:cubicBezTo>
                    <a:pt x="572" y="477"/>
                    <a:pt x="596" y="453"/>
                    <a:pt x="596" y="405"/>
                  </a:cubicBezTo>
                  <a:cubicBezTo>
                    <a:pt x="631" y="346"/>
                    <a:pt x="631" y="286"/>
                    <a:pt x="619" y="239"/>
                  </a:cubicBezTo>
                  <a:lnTo>
                    <a:pt x="619" y="227"/>
                  </a:lnTo>
                  <a:cubicBezTo>
                    <a:pt x="619" y="215"/>
                    <a:pt x="608" y="191"/>
                    <a:pt x="608" y="179"/>
                  </a:cubicBezTo>
                  <a:cubicBezTo>
                    <a:pt x="608" y="155"/>
                    <a:pt x="596" y="131"/>
                    <a:pt x="560" y="108"/>
                  </a:cubicBezTo>
                  <a:cubicBezTo>
                    <a:pt x="560" y="96"/>
                    <a:pt x="548" y="72"/>
                    <a:pt x="536" y="72"/>
                  </a:cubicBezTo>
                  <a:cubicBezTo>
                    <a:pt x="512" y="60"/>
                    <a:pt x="488" y="48"/>
                    <a:pt x="477" y="36"/>
                  </a:cubicBezTo>
                  <a:cubicBezTo>
                    <a:pt x="441" y="12"/>
                    <a:pt x="393" y="0"/>
                    <a:pt x="3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5" name="Google Shape;1815;p33"/>
            <p:cNvSpPr/>
            <p:nvPr/>
          </p:nvSpPr>
          <p:spPr>
            <a:xfrm>
              <a:off x="2144405" y="3404646"/>
              <a:ext cx="24794" cy="19455"/>
            </a:xfrm>
            <a:custGeom>
              <a:avLst/>
              <a:gdLst/>
              <a:ahLst/>
              <a:cxnLst/>
              <a:rect l="l" t="t" r="r" b="b"/>
              <a:pathLst>
                <a:path w="548" h="430" extrusionOk="0">
                  <a:moveTo>
                    <a:pt x="286" y="1"/>
                  </a:moveTo>
                  <a:cubicBezTo>
                    <a:pt x="0" y="1"/>
                    <a:pt x="0" y="429"/>
                    <a:pt x="286" y="429"/>
                  </a:cubicBezTo>
                  <a:cubicBezTo>
                    <a:pt x="548" y="429"/>
                    <a:pt x="548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6" name="Google Shape;1816;p33"/>
            <p:cNvSpPr/>
            <p:nvPr/>
          </p:nvSpPr>
          <p:spPr>
            <a:xfrm>
              <a:off x="2178881" y="3370713"/>
              <a:ext cx="21582" cy="17284"/>
            </a:xfrm>
            <a:custGeom>
              <a:avLst/>
              <a:gdLst/>
              <a:ahLst/>
              <a:cxnLst/>
              <a:rect l="l" t="t" r="r" b="b"/>
              <a:pathLst>
                <a:path w="477" h="382" extrusionOk="0">
                  <a:moveTo>
                    <a:pt x="238" y="1"/>
                  </a:moveTo>
                  <a:cubicBezTo>
                    <a:pt x="0" y="1"/>
                    <a:pt x="0" y="382"/>
                    <a:pt x="238" y="382"/>
                  </a:cubicBezTo>
                  <a:cubicBezTo>
                    <a:pt x="476" y="382"/>
                    <a:pt x="476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7" name="Google Shape;1817;p33"/>
            <p:cNvSpPr/>
            <p:nvPr/>
          </p:nvSpPr>
          <p:spPr>
            <a:xfrm>
              <a:off x="2134135" y="3342164"/>
              <a:ext cx="21627" cy="16741"/>
            </a:xfrm>
            <a:custGeom>
              <a:avLst/>
              <a:gdLst/>
              <a:ahLst/>
              <a:cxnLst/>
              <a:rect l="l" t="t" r="r" b="b"/>
              <a:pathLst>
                <a:path w="478" h="370" extrusionOk="0">
                  <a:moveTo>
                    <a:pt x="239" y="1"/>
                  </a:moveTo>
                  <a:cubicBezTo>
                    <a:pt x="1" y="1"/>
                    <a:pt x="1" y="370"/>
                    <a:pt x="239" y="370"/>
                  </a:cubicBezTo>
                  <a:cubicBezTo>
                    <a:pt x="477" y="370"/>
                    <a:pt x="477" y="1"/>
                    <a:pt x="2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8" name="Google Shape;1818;p33"/>
            <p:cNvSpPr/>
            <p:nvPr/>
          </p:nvSpPr>
          <p:spPr>
            <a:xfrm>
              <a:off x="2204173" y="3334653"/>
              <a:ext cx="21084" cy="19953"/>
            </a:xfrm>
            <a:custGeom>
              <a:avLst/>
              <a:gdLst/>
              <a:ahLst/>
              <a:cxnLst/>
              <a:rect l="l" t="t" r="r" b="b"/>
              <a:pathLst>
                <a:path w="466" h="441" extrusionOk="0">
                  <a:moveTo>
                    <a:pt x="227" y="0"/>
                  </a:moveTo>
                  <a:cubicBezTo>
                    <a:pt x="191" y="0"/>
                    <a:pt x="167" y="0"/>
                    <a:pt x="132" y="12"/>
                  </a:cubicBezTo>
                  <a:cubicBezTo>
                    <a:pt x="108" y="24"/>
                    <a:pt x="96" y="48"/>
                    <a:pt x="60" y="60"/>
                  </a:cubicBezTo>
                  <a:cubicBezTo>
                    <a:pt x="48" y="71"/>
                    <a:pt x="37" y="95"/>
                    <a:pt x="13" y="131"/>
                  </a:cubicBezTo>
                  <a:cubicBezTo>
                    <a:pt x="1" y="155"/>
                    <a:pt x="1" y="191"/>
                    <a:pt x="1" y="214"/>
                  </a:cubicBezTo>
                  <a:cubicBezTo>
                    <a:pt x="1" y="238"/>
                    <a:pt x="1" y="262"/>
                    <a:pt x="13" y="274"/>
                  </a:cubicBezTo>
                  <a:cubicBezTo>
                    <a:pt x="37" y="321"/>
                    <a:pt x="48" y="357"/>
                    <a:pt x="72" y="381"/>
                  </a:cubicBezTo>
                  <a:lnTo>
                    <a:pt x="120" y="417"/>
                  </a:lnTo>
                  <a:cubicBezTo>
                    <a:pt x="156" y="429"/>
                    <a:pt x="191" y="441"/>
                    <a:pt x="239" y="441"/>
                  </a:cubicBezTo>
                  <a:cubicBezTo>
                    <a:pt x="275" y="441"/>
                    <a:pt x="298" y="441"/>
                    <a:pt x="334" y="429"/>
                  </a:cubicBezTo>
                  <a:cubicBezTo>
                    <a:pt x="358" y="417"/>
                    <a:pt x="370" y="393"/>
                    <a:pt x="406" y="381"/>
                  </a:cubicBezTo>
                  <a:cubicBezTo>
                    <a:pt x="418" y="369"/>
                    <a:pt x="429" y="345"/>
                    <a:pt x="453" y="310"/>
                  </a:cubicBezTo>
                  <a:cubicBezTo>
                    <a:pt x="465" y="286"/>
                    <a:pt x="465" y="250"/>
                    <a:pt x="465" y="226"/>
                  </a:cubicBezTo>
                  <a:cubicBezTo>
                    <a:pt x="465" y="202"/>
                    <a:pt x="453" y="179"/>
                    <a:pt x="453" y="167"/>
                  </a:cubicBezTo>
                  <a:cubicBezTo>
                    <a:pt x="429" y="119"/>
                    <a:pt x="418" y="83"/>
                    <a:pt x="394" y="60"/>
                  </a:cubicBezTo>
                  <a:lnTo>
                    <a:pt x="346" y="24"/>
                  </a:lnTo>
                  <a:cubicBezTo>
                    <a:pt x="310" y="12"/>
                    <a:pt x="275" y="0"/>
                    <a:pt x="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9" name="Google Shape;1819;p33"/>
            <p:cNvSpPr/>
            <p:nvPr/>
          </p:nvSpPr>
          <p:spPr>
            <a:xfrm>
              <a:off x="1474249" y="3423513"/>
              <a:ext cx="24297" cy="25925"/>
            </a:xfrm>
            <a:custGeom>
              <a:avLst/>
              <a:gdLst/>
              <a:ahLst/>
              <a:cxnLst/>
              <a:rect l="l" t="t" r="r" b="b"/>
              <a:pathLst>
                <a:path w="537" h="573" extrusionOk="0">
                  <a:moveTo>
                    <a:pt x="275" y="1"/>
                  </a:moveTo>
                  <a:lnTo>
                    <a:pt x="215" y="12"/>
                  </a:lnTo>
                  <a:cubicBezTo>
                    <a:pt x="191" y="24"/>
                    <a:pt x="168" y="24"/>
                    <a:pt x="156" y="48"/>
                  </a:cubicBezTo>
                  <a:cubicBezTo>
                    <a:pt x="120" y="60"/>
                    <a:pt x="108" y="72"/>
                    <a:pt x="72" y="108"/>
                  </a:cubicBezTo>
                  <a:cubicBezTo>
                    <a:pt x="60" y="132"/>
                    <a:pt x="48" y="143"/>
                    <a:pt x="37" y="191"/>
                  </a:cubicBezTo>
                  <a:cubicBezTo>
                    <a:pt x="37" y="203"/>
                    <a:pt x="37" y="239"/>
                    <a:pt x="13" y="251"/>
                  </a:cubicBezTo>
                  <a:cubicBezTo>
                    <a:pt x="1" y="298"/>
                    <a:pt x="1" y="346"/>
                    <a:pt x="13" y="382"/>
                  </a:cubicBezTo>
                  <a:cubicBezTo>
                    <a:pt x="37" y="429"/>
                    <a:pt x="48" y="465"/>
                    <a:pt x="72" y="501"/>
                  </a:cubicBezTo>
                  <a:lnTo>
                    <a:pt x="120" y="548"/>
                  </a:lnTo>
                  <a:cubicBezTo>
                    <a:pt x="168" y="572"/>
                    <a:pt x="215" y="572"/>
                    <a:pt x="251" y="572"/>
                  </a:cubicBezTo>
                  <a:cubicBezTo>
                    <a:pt x="287" y="572"/>
                    <a:pt x="322" y="572"/>
                    <a:pt x="358" y="560"/>
                  </a:cubicBezTo>
                  <a:cubicBezTo>
                    <a:pt x="394" y="548"/>
                    <a:pt x="418" y="536"/>
                    <a:pt x="453" y="501"/>
                  </a:cubicBezTo>
                  <a:cubicBezTo>
                    <a:pt x="477" y="477"/>
                    <a:pt x="513" y="429"/>
                    <a:pt x="513" y="382"/>
                  </a:cubicBezTo>
                  <a:cubicBezTo>
                    <a:pt x="537" y="322"/>
                    <a:pt x="537" y="286"/>
                    <a:pt x="525" y="239"/>
                  </a:cubicBezTo>
                  <a:cubicBezTo>
                    <a:pt x="525" y="215"/>
                    <a:pt x="525" y="191"/>
                    <a:pt x="513" y="179"/>
                  </a:cubicBezTo>
                  <a:cubicBezTo>
                    <a:pt x="489" y="167"/>
                    <a:pt x="489" y="132"/>
                    <a:pt x="477" y="120"/>
                  </a:cubicBezTo>
                  <a:cubicBezTo>
                    <a:pt x="465" y="84"/>
                    <a:pt x="441" y="72"/>
                    <a:pt x="418" y="48"/>
                  </a:cubicBezTo>
                  <a:cubicBezTo>
                    <a:pt x="406" y="24"/>
                    <a:pt x="382" y="12"/>
                    <a:pt x="358" y="12"/>
                  </a:cubicBezTo>
                  <a:cubicBezTo>
                    <a:pt x="322" y="1"/>
                    <a:pt x="298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0" name="Google Shape;1820;p33"/>
            <p:cNvSpPr/>
            <p:nvPr/>
          </p:nvSpPr>
          <p:spPr>
            <a:xfrm>
              <a:off x="1488275" y="3370713"/>
              <a:ext cx="16198" cy="12985"/>
            </a:xfrm>
            <a:custGeom>
              <a:avLst/>
              <a:gdLst/>
              <a:ahLst/>
              <a:cxnLst/>
              <a:rect l="l" t="t" r="r" b="b"/>
              <a:pathLst>
                <a:path w="358" h="287" extrusionOk="0">
                  <a:moveTo>
                    <a:pt x="179" y="1"/>
                  </a:moveTo>
                  <a:cubicBezTo>
                    <a:pt x="0" y="1"/>
                    <a:pt x="0" y="286"/>
                    <a:pt x="179" y="286"/>
                  </a:cubicBezTo>
                  <a:cubicBezTo>
                    <a:pt x="358" y="286"/>
                    <a:pt x="358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1" name="Google Shape;1821;p33"/>
            <p:cNvSpPr/>
            <p:nvPr/>
          </p:nvSpPr>
          <p:spPr>
            <a:xfrm>
              <a:off x="1400999" y="3397678"/>
              <a:ext cx="20496" cy="16243"/>
            </a:xfrm>
            <a:custGeom>
              <a:avLst/>
              <a:gdLst/>
              <a:ahLst/>
              <a:cxnLst/>
              <a:rect l="l" t="t" r="r" b="b"/>
              <a:pathLst>
                <a:path w="453" h="359" extrusionOk="0">
                  <a:moveTo>
                    <a:pt x="239" y="0"/>
                  </a:moveTo>
                  <a:cubicBezTo>
                    <a:pt x="1" y="0"/>
                    <a:pt x="1" y="357"/>
                    <a:pt x="239" y="357"/>
                  </a:cubicBezTo>
                  <a:cubicBezTo>
                    <a:pt x="245" y="358"/>
                    <a:pt x="251" y="358"/>
                    <a:pt x="258" y="358"/>
                  </a:cubicBezTo>
                  <a:cubicBezTo>
                    <a:pt x="453" y="358"/>
                    <a:pt x="447" y="0"/>
                    <a:pt x="2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2" name="Google Shape;1822;p33"/>
            <p:cNvSpPr/>
            <p:nvPr/>
          </p:nvSpPr>
          <p:spPr>
            <a:xfrm>
              <a:off x="1372450" y="3309860"/>
              <a:ext cx="20496" cy="15112"/>
            </a:xfrm>
            <a:custGeom>
              <a:avLst/>
              <a:gdLst/>
              <a:ahLst/>
              <a:cxnLst/>
              <a:rect l="l" t="t" r="r" b="b"/>
              <a:pathLst>
                <a:path w="453" h="334" extrusionOk="0">
                  <a:moveTo>
                    <a:pt x="227" y="0"/>
                  </a:moveTo>
                  <a:cubicBezTo>
                    <a:pt x="1" y="0"/>
                    <a:pt x="1" y="334"/>
                    <a:pt x="227" y="334"/>
                  </a:cubicBezTo>
                  <a:cubicBezTo>
                    <a:pt x="453" y="334"/>
                    <a:pt x="453" y="0"/>
                    <a:pt x="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3" name="Google Shape;1823;p33"/>
            <p:cNvSpPr/>
            <p:nvPr/>
          </p:nvSpPr>
          <p:spPr>
            <a:xfrm>
              <a:off x="938287" y="3030794"/>
              <a:ext cx="17781" cy="18369"/>
            </a:xfrm>
            <a:custGeom>
              <a:avLst/>
              <a:gdLst/>
              <a:ahLst/>
              <a:cxnLst/>
              <a:rect l="l" t="t" r="r" b="b"/>
              <a:pathLst>
                <a:path w="393" h="406" extrusionOk="0">
                  <a:moveTo>
                    <a:pt x="191" y="1"/>
                  </a:moveTo>
                  <a:cubicBezTo>
                    <a:pt x="167" y="1"/>
                    <a:pt x="131" y="1"/>
                    <a:pt x="119" y="13"/>
                  </a:cubicBezTo>
                  <a:cubicBezTo>
                    <a:pt x="95" y="25"/>
                    <a:pt x="72" y="25"/>
                    <a:pt x="60" y="60"/>
                  </a:cubicBezTo>
                  <a:cubicBezTo>
                    <a:pt x="48" y="72"/>
                    <a:pt x="36" y="108"/>
                    <a:pt x="12" y="120"/>
                  </a:cubicBezTo>
                  <a:cubicBezTo>
                    <a:pt x="0" y="144"/>
                    <a:pt x="0" y="168"/>
                    <a:pt x="0" y="191"/>
                  </a:cubicBezTo>
                  <a:lnTo>
                    <a:pt x="0" y="251"/>
                  </a:lnTo>
                  <a:lnTo>
                    <a:pt x="48" y="346"/>
                  </a:lnTo>
                  <a:cubicBezTo>
                    <a:pt x="60" y="358"/>
                    <a:pt x="72" y="358"/>
                    <a:pt x="95" y="370"/>
                  </a:cubicBezTo>
                  <a:cubicBezTo>
                    <a:pt x="119" y="382"/>
                    <a:pt x="155" y="406"/>
                    <a:pt x="191" y="406"/>
                  </a:cubicBezTo>
                  <a:cubicBezTo>
                    <a:pt x="226" y="406"/>
                    <a:pt x="250" y="406"/>
                    <a:pt x="274" y="382"/>
                  </a:cubicBezTo>
                  <a:cubicBezTo>
                    <a:pt x="298" y="370"/>
                    <a:pt x="310" y="370"/>
                    <a:pt x="333" y="346"/>
                  </a:cubicBezTo>
                  <a:cubicBezTo>
                    <a:pt x="345" y="322"/>
                    <a:pt x="357" y="299"/>
                    <a:pt x="369" y="287"/>
                  </a:cubicBezTo>
                  <a:cubicBezTo>
                    <a:pt x="393" y="251"/>
                    <a:pt x="393" y="239"/>
                    <a:pt x="393" y="215"/>
                  </a:cubicBezTo>
                  <a:lnTo>
                    <a:pt x="393" y="156"/>
                  </a:lnTo>
                  <a:lnTo>
                    <a:pt x="345" y="60"/>
                  </a:lnTo>
                  <a:cubicBezTo>
                    <a:pt x="333" y="49"/>
                    <a:pt x="310" y="49"/>
                    <a:pt x="298" y="25"/>
                  </a:cubicBezTo>
                  <a:cubicBezTo>
                    <a:pt x="274" y="13"/>
                    <a:pt x="238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4" name="Google Shape;1824;p33"/>
            <p:cNvSpPr/>
            <p:nvPr/>
          </p:nvSpPr>
          <p:spPr>
            <a:xfrm>
              <a:off x="983531" y="3030794"/>
              <a:ext cx="17284" cy="13031"/>
            </a:xfrm>
            <a:custGeom>
              <a:avLst/>
              <a:gdLst/>
              <a:ahLst/>
              <a:cxnLst/>
              <a:rect l="l" t="t" r="r" b="b"/>
              <a:pathLst>
                <a:path w="382" h="288" extrusionOk="0">
                  <a:moveTo>
                    <a:pt x="191" y="1"/>
                  </a:moveTo>
                  <a:cubicBezTo>
                    <a:pt x="0" y="1"/>
                    <a:pt x="0" y="287"/>
                    <a:pt x="191" y="287"/>
                  </a:cubicBezTo>
                  <a:cubicBezTo>
                    <a:pt x="194" y="287"/>
                    <a:pt x="198" y="287"/>
                    <a:pt x="202" y="287"/>
                  </a:cubicBezTo>
                  <a:cubicBezTo>
                    <a:pt x="381" y="287"/>
                    <a:pt x="377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5" name="Google Shape;1825;p33"/>
            <p:cNvSpPr/>
            <p:nvPr/>
          </p:nvSpPr>
          <p:spPr>
            <a:xfrm>
              <a:off x="961949" y="2988807"/>
              <a:ext cx="14614" cy="12442"/>
            </a:xfrm>
            <a:custGeom>
              <a:avLst/>
              <a:gdLst/>
              <a:ahLst/>
              <a:cxnLst/>
              <a:rect l="l" t="t" r="r" b="b"/>
              <a:pathLst>
                <a:path w="323" h="275" extrusionOk="0">
                  <a:moveTo>
                    <a:pt x="168" y="0"/>
                  </a:moveTo>
                  <a:cubicBezTo>
                    <a:pt x="1" y="0"/>
                    <a:pt x="1" y="274"/>
                    <a:pt x="168" y="274"/>
                  </a:cubicBezTo>
                  <a:cubicBezTo>
                    <a:pt x="322" y="274"/>
                    <a:pt x="322" y="0"/>
                    <a:pt x="1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6" name="Google Shape;1826;p33"/>
            <p:cNvSpPr/>
            <p:nvPr/>
          </p:nvSpPr>
          <p:spPr>
            <a:xfrm>
              <a:off x="937744" y="2909630"/>
              <a:ext cx="5429" cy="4389"/>
            </a:xfrm>
            <a:custGeom>
              <a:avLst/>
              <a:gdLst/>
              <a:ahLst/>
              <a:cxnLst/>
              <a:rect l="l" t="t" r="r" b="b"/>
              <a:pathLst>
                <a:path w="120" h="97" extrusionOk="0">
                  <a:moveTo>
                    <a:pt x="60" y="0"/>
                  </a:moveTo>
                  <a:cubicBezTo>
                    <a:pt x="0" y="0"/>
                    <a:pt x="0" y="95"/>
                    <a:pt x="60" y="95"/>
                  </a:cubicBezTo>
                  <a:cubicBezTo>
                    <a:pt x="63" y="96"/>
                    <a:pt x="66" y="96"/>
                    <a:pt x="69" y="96"/>
                  </a:cubicBezTo>
                  <a:cubicBezTo>
                    <a:pt x="119" y="96"/>
                    <a:pt x="116" y="0"/>
                    <a:pt x="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7" name="Google Shape;1827;p33"/>
            <p:cNvSpPr/>
            <p:nvPr/>
          </p:nvSpPr>
          <p:spPr>
            <a:xfrm>
              <a:off x="813820" y="3132095"/>
              <a:ext cx="24840" cy="19410"/>
            </a:xfrm>
            <a:custGeom>
              <a:avLst/>
              <a:gdLst/>
              <a:ahLst/>
              <a:cxnLst/>
              <a:rect l="l" t="t" r="r" b="b"/>
              <a:pathLst>
                <a:path w="549" h="429" extrusionOk="0">
                  <a:moveTo>
                    <a:pt x="287" y="0"/>
                  </a:moveTo>
                  <a:cubicBezTo>
                    <a:pt x="1" y="0"/>
                    <a:pt x="1" y="429"/>
                    <a:pt x="287" y="429"/>
                  </a:cubicBezTo>
                  <a:cubicBezTo>
                    <a:pt x="548" y="429"/>
                    <a:pt x="548" y="0"/>
                    <a:pt x="2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8" name="Google Shape;1828;p33"/>
            <p:cNvSpPr/>
            <p:nvPr/>
          </p:nvSpPr>
          <p:spPr>
            <a:xfrm>
              <a:off x="676459" y="3060972"/>
              <a:ext cx="14071" cy="10814"/>
            </a:xfrm>
            <a:custGeom>
              <a:avLst/>
              <a:gdLst/>
              <a:ahLst/>
              <a:cxnLst/>
              <a:rect l="l" t="t" r="r" b="b"/>
              <a:pathLst>
                <a:path w="311" h="239" extrusionOk="0">
                  <a:moveTo>
                    <a:pt x="144" y="1"/>
                  </a:moveTo>
                  <a:cubicBezTo>
                    <a:pt x="1" y="1"/>
                    <a:pt x="1" y="239"/>
                    <a:pt x="144" y="239"/>
                  </a:cubicBezTo>
                  <a:cubicBezTo>
                    <a:pt x="310" y="239"/>
                    <a:pt x="310" y="1"/>
                    <a:pt x="1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9" name="Google Shape;1829;p33"/>
            <p:cNvSpPr/>
            <p:nvPr/>
          </p:nvSpPr>
          <p:spPr>
            <a:xfrm>
              <a:off x="710392" y="2909087"/>
              <a:ext cx="22668" cy="17284"/>
            </a:xfrm>
            <a:custGeom>
              <a:avLst/>
              <a:gdLst/>
              <a:ahLst/>
              <a:cxnLst/>
              <a:rect l="l" t="t" r="r" b="b"/>
              <a:pathLst>
                <a:path w="501" h="382" extrusionOk="0">
                  <a:moveTo>
                    <a:pt x="263" y="0"/>
                  </a:moveTo>
                  <a:cubicBezTo>
                    <a:pt x="1" y="0"/>
                    <a:pt x="1" y="381"/>
                    <a:pt x="263" y="381"/>
                  </a:cubicBezTo>
                  <a:cubicBezTo>
                    <a:pt x="501" y="381"/>
                    <a:pt x="501" y="0"/>
                    <a:pt x="2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0" name="Google Shape;1830;p33"/>
            <p:cNvSpPr/>
            <p:nvPr/>
          </p:nvSpPr>
          <p:spPr>
            <a:xfrm>
              <a:off x="2513914" y="3039435"/>
              <a:ext cx="18912" cy="15112"/>
            </a:xfrm>
            <a:custGeom>
              <a:avLst/>
              <a:gdLst/>
              <a:ahLst/>
              <a:cxnLst/>
              <a:rect l="l" t="t" r="r" b="b"/>
              <a:pathLst>
                <a:path w="418" h="334" extrusionOk="0">
                  <a:moveTo>
                    <a:pt x="215" y="0"/>
                  </a:moveTo>
                  <a:cubicBezTo>
                    <a:pt x="1" y="0"/>
                    <a:pt x="1" y="334"/>
                    <a:pt x="215" y="334"/>
                  </a:cubicBezTo>
                  <a:cubicBezTo>
                    <a:pt x="418" y="334"/>
                    <a:pt x="418" y="0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1" name="Google Shape;1831;p33"/>
            <p:cNvSpPr/>
            <p:nvPr/>
          </p:nvSpPr>
          <p:spPr>
            <a:xfrm>
              <a:off x="2870528" y="2926868"/>
              <a:ext cx="15157" cy="16741"/>
            </a:xfrm>
            <a:custGeom>
              <a:avLst/>
              <a:gdLst/>
              <a:ahLst/>
              <a:cxnLst/>
              <a:rect l="l" t="t" r="r" b="b"/>
              <a:pathLst>
                <a:path w="335" h="370" extrusionOk="0">
                  <a:moveTo>
                    <a:pt x="168" y="0"/>
                  </a:moveTo>
                  <a:cubicBezTo>
                    <a:pt x="156" y="0"/>
                    <a:pt x="144" y="0"/>
                    <a:pt x="144" y="24"/>
                  </a:cubicBezTo>
                  <a:cubicBezTo>
                    <a:pt x="120" y="24"/>
                    <a:pt x="108" y="36"/>
                    <a:pt x="96" y="48"/>
                  </a:cubicBezTo>
                  <a:cubicBezTo>
                    <a:pt x="96" y="48"/>
                    <a:pt x="96" y="60"/>
                    <a:pt x="84" y="60"/>
                  </a:cubicBezTo>
                  <a:cubicBezTo>
                    <a:pt x="84" y="60"/>
                    <a:pt x="84" y="83"/>
                    <a:pt x="60" y="83"/>
                  </a:cubicBezTo>
                  <a:lnTo>
                    <a:pt x="48" y="107"/>
                  </a:lnTo>
                  <a:cubicBezTo>
                    <a:pt x="37" y="131"/>
                    <a:pt x="25" y="155"/>
                    <a:pt x="1" y="179"/>
                  </a:cubicBezTo>
                  <a:lnTo>
                    <a:pt x="1" y="262"/>
                  </a:lnTo>
                  <a:cubicBezTo>
                    <a:pt x="1" y="274"/>
                    <a:pt x="25" y="286"/>
                    <a:pt x="25" y="286"/>
                  </a:cubicBezTo>
                  <a:cubicBezTo>
                    <a:pt x="37" y="321"/>
                    <a:pt x="48" y="333"/>
                    <a:pt x="84" y="345"/>
                  </a:cubicBezTo>
                  <a:cubicBezTo>
                    <a:pt x="96" y="369"/>
                    <a:pt x="108" y="369"/>
                    <a:pt x="144" y="369"/>
                  </a:cubicBezTo>
                  <a:lnTo>
                    <a:pt x="203" y="369"/>
                  </a:lnTo>
                  <a:cubicBezTo>
                    <a:pt x="227" y="369"/>
                    <a:pt x="239" y="345"/>
                    <a:pt x="275" y="321"/>
                  </a:cubicBezTo>
                  <a:cubicBezTo>
                    <a:pt x="287" y="310"/>
                    <a:pt x="298" y="274"/>
                    <a:pt x="322" y="250"/>
                  </a:cubicBezTo>
                  <a:cubicBezTo>
                    <a:pt x="322" y="214"/>
                    <a:pt x="334" y="191"/>
                    <a:pt x="334" y="143"/>
                  </a:cubicBezTo>
                  <a:cubicBezTo>
                    <a:pt x="310" y="143"/>
                    <a:pt x="310" y="131"/>
                    <a:pt x="310" y="107"/>
                  </a:cubicBezTo>
                  <a:cubicBezTo>
                    <a:pt x="310" y="95"/>
                    <a:pt x="287" y="95"/>
                    <a:pt x="287" y="83"/>
                  </a:cubicBezTo>
                  <a:cubicBezTo>
                    <a:pt x="287" y="60"/>
                    <a:pt x="275" y="60"/>
                    <a:pt x="275" y="48"/>
                  </a:cubicBezTo>
                  <a:cubicBezTo>
                    <a:pt x="263" y="36"/>
                    <a:pt x="239" y="24"/>
                    <a:pt x="227" y="24"/>
                  </a:cubicBezTo>
                  <a:cubicBezTo>
                    <a:pt x="215" y="24"/>
                    <a:pt x="215" y="0"/>
                    <a:pt x="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2" name="Google Shape;1832;p33"/>
            <p:cNvSpPr/>
            <p:nvPr/>
          </p:nvSpPr>
          <p:spPr>
            <a:xfrm>
              <a:off x="2790265" y="2892890"/>
              <a:ext cx="16198" cy="12985"/>
            </a:xfrm>
            <a:custGeom>
              <a:avLst/>
              <a:gdLst/>
              <a:ahLst/>
              <a:cxnLst/>
              <a:rect l="l" t="t" r="r" b="b"/>
              <a:pathLst>
                <a:path w="358" h="287" extrusionOk="0">
                  <a:moveTo>
                    <a:pt x="179" y="1"/>
                  </a:moveTo>
                  <a:cubicBezTo>
                    <a:pt x="1" y="1"/>
                    <a:pt x="1" y="287"/>
                    <a:pt x="179" y="287"/>
                  </a:cubicBezTo>
                  <a:cubicBezTo>
                    <a:pt x="358" y="287"/>
                    <a:pt x="358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3" name="Google Shape;1833;p33"/>
            <p:cNvSpPr/>
            <p:nvPr/>
          </p:nvSpPr>
          <p:spPr>
            <a:xfrm>
              <a:off x="2788682" y="2941391"/>
              <a:ext cx="12397" cy="10271"/>
            </a:xfrm>
            <a:custGeom>
              <a:avLst/>
              <a:gdLst/>
              <a:ahLst/>
              <a:cxnLst/>
              <a:rect l="l" t="t" r="r" b="b"/>
              <a:pathLst>
                <a:path w="274" h="227" extrusionOk="0">
                  <a:moveTo>
                    <a:pt x="131" y="0"/>
                  </a:moveTo>
                  <a:cubicBezTo>
                    <a:pt x="0" y="0"/>
                    <a:pt x="0" y="227"/>
                    <a:pt x="131" y="227"/>
                  </a:cubicBezTo>
                  <a:cubicBezTo>
                    <a:pt x="274" y="203"/>
                    <a:pt x="274" y="0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4" name="Google Shape;1834;p33"/>
            <p:cNvSpPr/>
            <p:nvPr/>
          </p:nvSpPr>
          <p:spPr>
            <a:xfrm>
              <a:off x="2797278" y="2949988"/>
              <a:ext cx="10814" cy="8144"/>
            </a:xfrm>
            <a:custGeom>
              <a:avLst/>
              <a:gdLst/>
              <a:ahLst/>
              <a:cxnLst/>
              <a:rect l="l" t="t" r="r" b="b"/>
              <a:pathLst>
                <a:path w="239" h="180" extrusionOk="0">
                  <a:moveTo>
                    <a:pt x="120" y="1"/>
                  </a:moveTo>
                  <a:cubicBezTo>
                    <a:pt x="1" y="1"/>
                    <a:pt x="1" y="180"/>
                    <a:pt x="120" y="180"/>
                  </a:cubicBezTo>
                  <a:cubicBezTo>
                    <a:pt x="239" y="180"/>
                    <a:pt x="239" y="1"/>
                    <a:pt x="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5" name="Google Shape;1835;p33"/>
            <p:cNvSpPr/>
            <p:nvPr/>
          </p:nvSpPr>
          <p:spPr>
            <a:xfrm>
              <a:off x="2522556" y="2747475"/>
              <a:ext cx="14569" cy="14026"/>
            </a:xfrm>
            <a:custGeom>
              <a:avLst/>
              <a:gdLst/>
              <a:ahLst/>
              <a:cxnLst/>
              <a:rect l="l" t="t" r="r" b="b"/>
              <a:pathLst>
                <a:path w="322" h="310" extrusionOk="0">
                  <a:moveTo>
                    <a:pt x="155" y="0"/>
                  </a:moveTo>
                  <a:cubicBezTo>
                    <a:pt x="143" y="0"/>
                    <a:pt x="108" y="0"/>
                    <a:pt x="96" y="12"/>
                  </a:cubicBezTo>
                  <a:cubicBezTo>
                    <a:pt x="84" y="12"/>
                    <a:pt x="60" y="24"/>
                    <a:pt x="48" y="48"/>
                  </a:cubicBezTo>
                  <a:cubicBezTo>
                    <a:pt x="36" y="60"/>
                    <a:pt x="24" y="72"/>
                    <a:pt x="24" y="84"/>
                  </a:cubicBezTo>
                  <a:cubicBezTo>
                    <a:pt x="0" y="107"/>
                    <a:pt x="0" y="131"/>
                    <a:pt x="0" y="143"/>
                  </a:cubicBezTo>
                  <a:lnTo>
                    <a:pt x="0" y="191"/>
                  </a:lnTo>
                  <a:cubicBezTo>
                    <a:pt x="24" y="226"/>
                    <a:pt x="24" y="238"/>
                    <a:pt x="48" y="262"/>
                  </a:cubicBezTo>
                  <a:lnTo>
                    <a:pt x="84" y="298"/>
                  </a:lnTo>
                  <a:cubicBezTo>
                    <a:pt x="108" y="310"/>
                    <a:pt x="119" y="310"/>
                    <a:pt x="155" y="310"/>
                  </a:cubicBezTo>
                  <a:cubicBezTo>
                    <a:pt x="167" y="310"/>
                    <a:pt x="191" y="310"/>
                    <a:pt x="215" y="298"/>
                  </a:cubicBezTo>
                  <a:cubicBezTo>
                    <a:pt x="227" y="298"/>
                    <a:pt x="239" y="274"/>
                    <a:pt x="250" y="262"/>
                  </a:cubicBezTo>
                  <a:cubicBezTo>
                    <a:pt x="274" y="250"/>
                    <a:pt x="286" y="238"/>
                    <a:pt x="286" y="226"/>
                  </a:cubicBezTo>
                  <a:cubicBezTo>
                    <a:pt x="298" y="203"/>
                    <a:pt x="298" y="179"/>
                    <a:pt x="298" y="167"/>
                  </a:cubicBezTo>
                  <a:cubicBezTo>
                    <a:pt x="322" y="143"/>
                    <a:pt x="322" y="131"/>
                    <a:pt x="298" y="119"/>
                  </a:cubicBezTo>
                  <a:cubicBezTo>
                    <a:pt x="286" y="84"/>
                    <a:pt x="286" y="72"/>
                    <a:pt x="262" y="48"/>
                  </a:cubicBezTo>
                  <a:lnTo>
                    <a:pt x="227" y="12"/>
                  </a:lnTo>
                  <a:cubicBezTo>
                    <a:pt x="191" y="0"/>
                    <a:pt x="179" y="0"/>
                    <a:pt x="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836" name="Google Shape;1836;p33"/>
          <p:cNvGrpSpPr/>
          <p:nvPr/>
        </p:nvGrpSpPr>
        <p:grpSpPr>
          <a:xfrm>
            <a:off x="153825" y="3191917"/>
            <a:ext cx="1132346" cy="640125"/>
            <a:chOff x="75300" y="3702036"/>
            <a:chExt cx="1132346" cy="640125"/>
          </a:xfrm>
        </p:grpSpPr>
        <p:sp>
          <p:nvSpPr>
            <p:cNvPr id="1837" name="Google Shape;1837;p33"/>
            <p:cNvSpPr/>
            <p:nvPr/>
          </p:nvSpPr>
          <p:spPr>
            <a:xfrm>
              <a:off x="75300" y="3747280"/>
              <a:ext cx="1123750" cy="594881"/>
            </a:xfrm>
            <a:custGeom>
              <a:avLst/>
              <a:gdLst/>
              <a:ahLst/>
              <a:cxnLst/>
              <a:rect l="l" t="t" r="r" b="b"/>
              <a:pathLst>
                <a:path w="24837" h="13148" extrusionOk="0">
                  <a:moveTo>
                    <a:pt x="7585" y="0"/>
                  </a:moveTo>
                  <a:cubicBezTo>
                    <a:pt x="5299" y="310"/>
                    <a:pt x="0" y="2917"/>
                    <a:pt x="0" y="2917"/>
                  </a:cubicBezTo>
                  <a:cubicBezTo>
                    <a:pt x="2929" y="3155"/>
                    <a:pt x="7025" y="8858"/>
                    <a:pt x="7716" y="10871"/>
                  </a:cubicBezTo>
                  <a:cubicBezTo>
                    <a:pt x="8283" y="12460"/>
                    <a:pt x="8836" y="13148"/>
                    <a:pt x="9523" y="13148"/>
                  </a:cubicBezTo>
                  <a:cubicBezTo>
                    <a:pt x="9701" y="13148"/>
                    <a:pt x="9887" y="13102"/>
                    <a:pt x="10085" y="13014"/>
                  </a:cubicBezTo>
                  <a:cubicBezTo>
                    <a:pt x="16312" y="10180"/>
                    <a:pt x="20181" y="10394"/>
                    <a:pt x="21682" y="10132"/>
                  </a:cubicBezTo>
                  <a:cubicBezTo>
                    <a:pt x="21682" y="10132"/>
                    <a:pt x="23015" y="7596"/>
                    <a:pt x="24349" y="6584"/>
                  </a:cubicBezTo>
                  <a:cubicBezTo>
                    <a:pt x="24836" y="6202"/>
                    <a:pt x="23761" y="6016"/>
                    <a:pt x="22022" y="6016"/>
                  </a:cubicBezTo>
                  <a:cubicBezTo>
                    <a:pt x="19051" y="6016"/>
                    <a:pt x="14143" y="6560"/>
                    <a:pt x="11799" y="7596"/>
                  </a:cubicBezTo>
                  <a:cubicBezTo>
                    <a:pt x="11847" y="4179"/>
                    <a:pt x="7585" y="0"/>
                    <a:pt x="7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8" name="Google Shape;1838;p33"/>
            <p:cNvSpPr/>
            <p:nvPr/>
          </p:nvSpPr>
          <p:spPr>
            <a:xfrm>
              <a:off x="83896" y="3702036"/>
              <a:ext cx="1123750" cy="596239"/>
            </a:xfrm>
            <a:custGeom>
              <a:avLst/>
              <a:gdLst/>
              <a:ahLst/>
              <a:cxnLst/>
              <a:rect l="l" t="t" r="r" b="b"/>
              <a:pathLst>
                <a:path w="24837" h="13178" extrusionOk="0">
                  <a:moveTo>
                    <a:pt x="7621" y="0"/>
                  </a:moveTo>
                  <a:cubicBezTo>
                    <a:pt x="5299" y="345"/>
                    <a:pt x="1" y="2953"/>
                    <a:pt x="1" y="2953"/>
                  </a:cubicBezTo>
                  <a:cubicBezTo>
                    <a:pt x="2930" y="3191"/>
                    <a:pt x="7014" y="8894"/>
                    <a:pt x="7728" y="10894"/>
                  </a:cubicBezTo>
                  <a:cubicBezTo>
                    <a:pt x="8275" y="12487"/>
                    <a:pt x="8829" y="13177"/>
                    <a:pt x="9514" y="13177"/>
                  </a:cubicBezTo>
                  <a:cubicBezTo>
                    <a:pt x="9695" y="13177"/>
                    <a:pt x="9884" y="13129"/>
                    <a:pt x="10085" y="13037"/>
                  </a:cubicBezTo>
                  <a:cubicBezTo>
                    <a:pt x="16312" y="10216"/>
                    <a:pt x="20170" y="10418"/>
                    <a:pt x="21682" y="10168"/>
                  </a:cubicBezTo>
                  <a:cubicBezTo>
                    <a:pt x="21682" y="10168"/>
                    <a:pt x="23016" y="7620"/>
                    <a:pt x="24349" y="6596"/>
                  </a:cubicBezTo>
                  <a:cubicBezTo>
                    <a:pt x="24836" y="6223"/>
                    <a:pt x="23776" y="6041"/>
                    <a:pt x="22055" y="6041"/>
                  </a:cubicBezTo>
                  <a:cubicBezTo>
                    <a:pt x="19110" y="6041"/>
                    <a:pt x="14231" y="6574"/>
                    <a:pt x="11871" y="7596"/>
                  </a:cubicBezTo>
                  <a:cubicBezTo>
                    <a:pt x="11859" y="7596"/>
                    <a:pt x="11848" y="7608"/>
                    <a:pt x="11824" y="7608"/>
                  </a:cubicBezTo>
                  <a:lnTo>
                    <a:pt x="11824" y="7525"/>
                  </a:lnTo>
                  <a:cubicBezTo>
                    <a:pt x="11812" y="4132"/>
                    <a:pt x="7621" y="0"/>
                    <a:pt x="76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9" name="Google Shape;1839;p33"/>
            <p:cNvSpPr/>
            <p:nvPr/>
          </p:nvSpPr>
          <p:spPr>
            <a:xfrm>
              <a:off x="504757" y="4043539"/>
              <a:ext cx="115194" cy="225456"/>
            </a:xfrm>
            <a:custGeom>
              <a:avLst/>
              <a:gdLst/>
              <a:ahLst/>
              <a:cxnLst/>
              <a:rect l="l" t="t" r="r" b="b"/>
              <a:pathLst>
                <a:path w="2546" h="4983" extrusionOk="0">
                  <a:moveTo>
                    <a:pt x="2498" y="1"/>
                  </a:moveTo>
                  <a:cubicBezTo>
                    <a:pt x="2438" y="96"/>
                    <a:pt x="2391" y="179"/>
                    <a:pt x="2331" y="274"/>
                  </a:cubicBezTo>
                  <a:cubicBezTo>
                    <a:pt x="2212" y="465"/>
                    <a:pt x="2105" y="644"/>
                    <a:pt x="1986" y="834"/>
                  </a:cubicBezTo>
                  <a:cubicBezTo>
                    <a:pt x="1236" y="2144"/>
                    <a:pt x="569" y="3525"/>
                    <a:pt x="9" y="4954"/>
                  </a:cubicBezTo>
                  <a:cubicBezTo>
                    <a:pt x="1" y="4971"/>
                    <a:pt x="24" y="4982"/>
                    <a:pt x="37" y="4982"/>
                  </a:cubicBezTo>
                  <a:cubicBezTo>
                    <a:pt x="42" y="4982"/>
                    <a:pt x="45" y="4981"/>
                    <a:pt x="45" y="4977"/>
                  </a:cubicBezTo>
                  <a:cubicBezTo>
                    <a:pt x="212" y="4573"/>
                    <a:pt x="390" y="4168"/>
                    <a:pt x="569" y="3787"/>
                  </a:cubicBezTo>
                  <a:cubicBezTo>
                    <a:pt x="879" y="3084"/>
                    <a:pt x="1212" y="2394"/>
                    <a:pt x="1593" y="1727"/>
                  </a:cubicBezTo>
                  <a:cubicBezTo>
                    <a:pt x="1772" y="1382"/>
                    <a:pt x="1962" y="1060"/>
                    <a:pt x="2153" y="727"/>
                  </a:cubicBezTo>
                  <a:cubicBezTo>
                    <a:pt x="2248" y="572"/>
                    <a:pt x="2331" y="405"/>
                    <a:pt x="2438" y="239"/>
                  </a:cubicBezTo>
                  <a:cubicBezTo>
                    <a:pt x="2462" y="179"/>
                    <a:pt x="2510" y="120"/>
                    <a:pt x="2546" y="72"/>
                  </a:cubicBezTo>
                  <a:cubicBezTo>
                    <a:pt x="2522" y="72"/>
                    <a:pt x="2510" y="96"/>
                    <a:pt x="2498" y="96"/>
                  </a:cubicBezTo>
                  <a:lnTo>
                    <a:pt x="2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0" name="Google Shape;1840;p33"/>
            <p:cNvSpPr/>
            <p:nvPr/>
          </p:nvSpPr>
          <p:spPr>
            <a:xfrm>
              <a:off x="139999" y="3814513"/>
              <a:ext cx="364675" cy="456432"/>
            </a:xfrm>
            <a:custGeom>
              <a:avLst/>
              <a:gdLst/>
              <a:ahLst/>
              <a:cxnLst/>
              <a:rect l="l" t="t" r="r" b="b"/>
              <a:pathLst>
                <a:path w="8060" h="10088" extrusionOk="0">
                  <a:moveTo>
                    <a:pt x="27" y="1"/>
                  </a:moveTo>
                  <a:cubicBezTo>
                    <a:pt x="9" y="1"/>
                    <a:pt x="0" y="40"/>
                    <a:pt x="11" y="50"/>
                  </a:cubicBezTo>
                  <a:cubicBezTo>
                    <a:pt x="844" y="419"/>
                    <a:pt x="1642" y="848"/>
                    <a:pt x="2368" y="1419"/>
                  </a:cubicBezTo>
                  <a:cubicBezTo>
                    <a:pt x="3714" y="2431"/>
                    <a:pt x="4797" y="3741"/>
                    <a:pt x="5690" y="5170"/>
                  </a:cubicBezTo>
                  <a:cubicBezTo>
                    <a:pt x="6166" y="5920"/>
                    <a:pt x="6595" y="6741"/>
                    <a:pt x="6976" y="7563"/>
                  </a:cubicBezTo>
                  <a:cubicBezTo>
                    <a:pt x="7345" y="8384"/>
                    <a:pt x="7655" y="9230"/>
                    <a:pt x="8012" y="10063"/>
                  </a:cubicBezTo>
                  <a:cubicBezTo>
                    <a:pt x="8012" y="10075"/>
                    <a:pt x="8012" y="10087"/>
                    <a:pt x="8024" y="10087"/>
                  </a:cubicBezTo>
                  <a:lnTo>
                    <a:pt x="8048" y="10087"/>
                  </a:lnTo>
                  <a:cubicBezTo>
                    <a:pt x="8060" y="10087"/>
                    <a:pt x="8060" y="10087"/>
                    <a:pt x="8060" y="10075"/>
                  </a:cubicBezTo>
                  <a:cubicBezTo>
                    <a:pt x="7917" y="9575"/>
                    <a:pt x="7702" y="9075"/>
                    <a:pt x="7512" y="8599"/>
                  </a:cubicBezTo>
                  <a:cubicBezTo>
                    <a:pt x="7321" y="8146"/>
                    <a:pt x="7119" y="7682"/>
                    <a:pt x="6893" y="7218"/>
                  </a:cubicBezTo>
                  <a:cubicBezTo>
                    <a:pt x="6143" y="5610"/>
                    <a:pt x="5202" y="4098"/>
                    <a:pt x="4000" y="2789"/>
                  </a:cubicBezTo>
                  <a:cubicBezTo>
                    <a:pt x="3452" y="2193"/>
                    <a:pt x="2833" y="1657"/>
                    <a:pt x="2178" y="1181"/>
                  </a:cubicBezTo>
                  <a:cubicBezTo>
                    <a:pt x="1523" y="705"/>
                    <a:pt x="809" y="276"/>
                    <a:pt x="35" y="2"/>
                  </a:cubicBezTo>
                  <a:cubicBezTo>
                    <a:pt x="32" y="1"/>
                    <a:pt x="30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1" name="Google Shape;1841;p33"/>
            <p:cNvSpPr/>
            <p:nvPr/>
          </p:nvSpPr>
          <p:spPr>
            <a:xfrm>
              <a:off x="442140" y="4153391"/>
              <a:ext cx="44023" cy="105557"/>
            </a:xfrm>
            <a:custGeom>
              <a:avLst/>
              <a:gdLst/>
              <a:ahLst/>
              <a:cxnLst/>
              <a:rect l="l" t="t" r="r" b="b"/>
              <a:pathLst>
                <a:path w="973" h="2333" extrusionOk="0">
                  <a:moveTo>
                    <a:pt x="35" y="0"/>
                  </a:moveTo>
                  <a:cubicBezTo>
                    <a:pt x="19" y="0"/>
                    <a:pt x="0" y="11"/>
                    <a:pt x="0" y="25"/>
                  </a:cubicBezTo>
                  <a:cubicBezTo>
                    <a:pt x="143" y="418"/>
                    <a:pt x="322" y="787"/>
                    <a:pt x="477" y="1156"/>
                  </a:cubicBezTo>
                  <a:cubicBezTo>
                    <a:pt x="620" y="1525"/>
                    <a:pt x="774" y="1918"/>
                    <a:pt x="905" y="2311"/>
                  </a:cubicBezTo>
                  <a:cubicBezTo>
                    <a:pt x="910" y="2325"/>
                    <a:pt x="922" y="2332"/>
                    <a:pt x="934" y="2332"/>
                  </a:cubicBezTo>
                  <a:cubicBezTo>
                    <a:pt x="953" y="2332"/>
                    <a:pt x="972" y="2316"/>
                    <a:pt x="965" y="2287"/>
                  </a:cubicBezTo>
                  <a:cubicBezTo>
                    <a:pt x="715" y="1514"/>
                    <a:pt x="429" y="740"/>
                    <a:pt x="60" y="13"/>
                  </a:cubicBezTo>
                  <a:cubicBezTo>
                    <a:pt x="55" y="4"/>
                    <a:pt x="46" y="0"/>
                    <a:pt x="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2" name="Google Shape;1842;p33"/>
            <p:cNvSpPr/>
            <p:nvPr/>
          </p:nvSpPr>
          <p:spPr>
            <a:xfrm>
              <a:off x="291115" y="3942146"/>
              <a:ext cx="64338" cy="73161"/>
            </a:xfrm>
            <a:custGeom>
              <a:avLst/>
              <a:gdLst/>
              <a:ahLst/>
              <a:cxnLst/>
              <a:rect l="l" t="t" r="r" b="b"/>
              <a:pathLst>
                <a:path w="1422" h="1617" extrusionOk="0">
                  <a:moveTo>
                    <a:pt x="24" y="0"/>
                  </a:moveTo>
                  <a:cubicBezTo>
                    <a:pt x="7" y="0"/>
                    <a:pt x="0" y="22"/>
                    <a:pt x="17" y="39"/>
                  </a:cubicBezTo>
                  <a:cubicBezTo>
                    <a:pt x="421" y="575"/>
                    <a:pt x="886" y="1075"/>
                    <a:pt x="1326" y="1599"/>
                  </a:cubicBezTo>
                  <a:cubicBezTo>
                    <a:pt x="1336" y="1611"/>
                    <a:pt x="1347" y="1616"/>
                    <a:pt x="1359" y="1616"/>
                  </a:cubicBezTo>
                  <a:cubicBezTo>
                    <a:pt x="1391" y="1616"/>
                    <a:pt x="1421" y="1574"/>
                    <a:pt x="1386" y="1539"/>
                  </a:cubicBezTo>
                  <a:cubicBezTo>
                    <a:pt x="945" y="1027"/>
                    <a:pt x="505" y="503"/>
                    <a:pt x="52" y="15"/>
                  </a:cubicBezTo>
                  <a:cubicBezTo>
                    <a:pt x="41" y="4"/>
                    <a:pt x="32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3" name="Google Shape;1843;p33"/>
            <p:cNvSpPr/>
            <p:nvPr/>
          </p:nvSpPr>
          <p:spPr>
            <a:xfrm>
              <a:off x="512358" y="4130181"/>
              <a:ext cx="543935" cy="138857"/>
            </a:xfrm>
            <a:custGeom>
              <a:avLst/>
              <a:gdLst/>
              <a:ahLst/>
              <a:cxnLst/>
              <a:rect l="l" t="t" r="r" b="b"/>
              <a:pathLst>
                <a:path w="12022" h="3069" extrusionOk="0">
                  <a:moveTo>
                    <a:pt x="10797" y="0"/>
                  </a:moveTo>
                  <a:cubicBezTo>
                    <a:pt x="10272" y="0"/>
                    <a:pt x="9744" y="21"/>
                    <a:pt x="9224" y="62"/>
                  </a:cubicBezTo>
                  <a:cubicBezTo>
                    <a:pt x="7581" y="205"/>
                    <a:pt x="5973" y="526"/>
                    <a:pt x="4425" y="1015"/>
                  </a:cubicBezTo>
                  <a:cubicBezTo>
                    <a:pt x="2878" y="1527"/>
                    <a:pt x="1413" y="2193"/>
                    <a:pt x="20" y="3027"/>
                  </a:cubicBezTo>
                  <a:cubicBezTo>
                    <a:pt x="1" y="3036"/>
                    <a:pt x="13" y="3069"/>
                    <a:pt x="18" y="3069"/>
                  </a:cubicBezTo>
                  <a:cubicBezTo>
                    <a:pt x="19" y="3069"/>
                    <a:pt x="20" y="3067"/>
                    <a:pt x="20" y="3062"/>
                  </a:cubicBezTo>
                  <a:cubicBezTo>
                    <a:pt x="794" y="2598"/>
                    <a:pt x="1604" y="2181"/>
                    <a:pt x="2437" y="1824"/>
                  </a:cubicBezTo>
                  <a:cubicBezTo>
                    <a:pt x="3925" y="1181"/>
                    <a:pt x="5497" y="705"/>
                    <a:pt x="7104" y="407"/>
                  </a:cubicBezTo>
                  <a:cubicBezTo>
                    <a:pt x="8412" y="169"/>
                    <a:pt x="9711" y="68"/>
                    <a:pt x="11016" y="68"/>
                  </a:cubicBezTo>
                  <a:cubicBezTo>
                    <a:pt x="11339" y="68"/>
                    <a:pt x="11662" y="74"/>
                    <a:pt x="11986" y="86"/>
                  </a:cubicBezTo>
                  <a:cubicBezTo>
                    <a:pt x="12022" y="86"/>
                    <a:pt x="12022" y="38"/>
                    <a:pt x="11986" y="38"/>
                  </a:cubicBezTo>
                  <a:cubicBezTo>
                    <a:pt x="11595" y="13"/>
                    <a:pt x="11197" y="0"/>
                    <a:pt x="10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4" name="Google Shape;1844;p33"/>
            <p:cNvSpPr/>
            <p:nvPr/>
          </p:nvSpPr>
          <p:spPr>
            <a:xfrm>
              <a:off x="517561" y="4185741"/>
              <a:ext cx="290925" cy="97005"/>
            </a:xfrm>
            <a:custGeom>
              <a:avLst/>
              <a:gdLst/>
              <a:ahLst/>
              <a:cxnLst/>
              <a:rect l="l" t="t" r="r" b="b"/>
              <a:pathLst>
                <a:path w="6430" h="2144" extrusionOk="0">
                  <a:moveTo>
                    <a:pt x="6382" y="1"/>
                  </a:moveTo>
                  <a:cubicBezTo>
                    <a:pt x="5894" y="108"/>
                    <a:pt x="5406" y="203"/>
                    <a:pt x="4930" y="346"/>
                  </a:cubicBezTo>
                  <a:cubicBezTo>
                    <a:pt x="4072" y="560"/>
                    <a:pt x="3227" y="822"/>
                    <a:pt x="2405" y="1120"/>
                  </a:cubicBezTo>
                  <a:cubicBezTo>
                    <a:pt x="2024" y="1251"/>
                    <a:pt x="1620" y="1394"/>
                    <a:pt x="1239" y="1561"/>
                  </a:cubicBezTo>
                  <a:cubicBezTo>
                    <a:pt x="834" y="1727"/>
                    <a:pt x="417" y="1894"/>
                    <a:pt x="24" y="2096"/>
                  </a:cubicBezTo>
                  <a:cubicBezTo>
                    <a:pt x="0" y="2108"/>
                    <a:pt x="12" y="2144"/>
                    <a:pt x="60" y="2144"/>
                  </a:cubicBezTo>
                  <a:cubicBezTo>
                    <a:pt x="524" y="1965"/>
                    <a:pt x="965" y="1751"/>
                    <a:pt x="1429" y="1572"/>
                  </a:cubicBezTo>
                  <a:cubicBezTo>
                    <a:pt x="3036" y="941"/>
                    <a:pt x="4703" y="418"/>
                    <a:pt x="6394" y="48"/>
                  </a:cubicBezTo>
                  <a:cubicBezTo>
                    <a:pt x="6430" y="48"/>
                    <a:pt x="6418" y="1"/>
                    <a:pt x="6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5" name="Google Shape;1845;p33"/>
            <p:cNvSpPr/>
            <p:nvPr/>
          </p:nvSpPr>
          <p:spPr>
            <a:xfrm>
              <a:off x="810698" y="4148731"/>
              <a:ext cx="228894" cy="23165"/>
            </a:xfrm>
            <a:custGeom>
              <a:avLst/>
              <a:gdLst/>
              <a:ahLst/>
              <a:cxnLst/>
              <a:rect l="l" t="t" r="r" b="b"/>
              <a:pathLst>
                <a:path w="5059" h="512" extrusionOk="0">
                  <a:moveTo>
                    <a:pt x="4414" y="0"/>
                  </a:moveTo>
                  <a:cubicBezTo>
                    <a:pt x="3779" y="0"/>
                    <a:pt x="3139" y="29"/>
                    <a:pt x="2499" y="93"/>
                  </a:cubicBezTo>
                  <a:cubicBezTo>
                    <a:pt x="1665" y="164"/>
                    <a:pt x="832" y="271"/>
                    <a:pt x="22" y="474"/>
                  </a:cubicBezTo>
                  <a:cubicBezTo>
                    <a:pt x="1" y="474"/>
                    <a:pt x="8" y="511"/>
                    <a:pt x="27" y="511"/>
                  </a:cubicBezTo>
                  <a:cubicBezTo>
                    <a:pt x="29" y="511"/>
                    <a:pt x="31" y="511"/>
                    <a:pt x="34" y="509"/>
                  </a:cubicBezTo>
                  <a:cubicBezTo>
                    <a:pt x="867" y="355"/>
                    <a:pt x="1689" y="212"/>
                    <a:pt x="2534" y="128"/>
                  </a:cubicBezTo>
                  <a:cubicBezTo>
                    <a:pt x="3179" y="72"/>
                    <a:pt x="3831" y="53"/>
                    <a:pt x="4485" y="53"/>
                  </a:cubicBezTo>
                  <a:cubicBezTo>
                    <a:pt x="4664" y="53"/>
                    <a:pt x="4843" y="54"/>
                    <a:pt x="5023" y="57"/>
                  </a:cubicBezTo>
                  <a:cubicBezTo>
                    <a:pt x="5058" y="57"/>
                    <a:pt x="5058" y="9"/>
                    <a:pt x="5023" y="9"/>
                  </a:cubicBezTo>
                  <a:cubicBezTo>
                    <a:pt x="4821" y="3"/>
                    <a:pt x="4618" y="0"/>
                    <a:pt x="4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46" name="Google Shape;1846;p33"/>
          <p:cNvSpPr/>
          <p:nvPr/>
        </p:nvSpPr>
        <p:spPr>
          <a:xfrm>
            <a:off x="2724243" y="1465912"/>
            <a:ext cx="516155" cy="301286"/>
          </a:xfrm>
          <a:custGeom>
            <a:avLst/>
            <a:gdLst/>
            <a:ahLst/>
            <a:cxnLst/>
            <a:rect l="l" t="t" r="r" b="b"/>
            <a:pathLst>
              <a:path w="11408" h="6659" extrusionOk="0">
                <a:moveTo>
                  <a:pt x="8645" y="0"/>
                </a:moveTo>
                <a:lnTo>
                  <a:pt x="7764" y="1989"/>
                </a:lnTo>
                <a:lnTo>
                  <a:pt x="8228" y="60"/>
                </a:lnTo>
                <a:lnTo>
                  <a:pt x="8228" y="60"/>
                </a:lnTo>
                <a:lnTo>
                  <a:pt x="7728" y="131"/>
                </a:lnTo>
                <a:cubicBezTo>
                  <a:pt x="7728" y="131"/>
                  <a:pt x="6311" y="2763"/>
                  <a:pt x="6395" y="3965"/>
                </a:cubicBezTo>
                <a:cubicBezTo>
                  <a:pt x="6395" y="3965"/>
                  <a:pt x="5644" y="2310"/>
                  <a:pt x="4906" y="1882"/>
                </a:cubicBezTo>
                <a:cubicBezTo>
                  <a:pt x="4722" y="1774"/>
                  <a:pt x="4367" y="1728"/>
                  <a:pt x="3927" y="1728"/>
                </a:cubicBezTo>
                <a:cubicBezTo>
                  <a:pt x="2608" y="1728"/>
                  <a:pt x="528" y="2149"/>
                  <a:pt x="1" y="2632"/>
                </a:cubicBezTo>
                <a:cubicBezTo>
                  <a:pt x="1" y="2632"/>
                  <a:pt x="4871" y="4489"/>
                  <a:pt x="6061" y="6335"/>
                </a:cubicBezTo>
                <a:cubicBezTo>
                  <a:pt x="6204" y="6559"/>
                  <a:pt x="6338" y="6658"/>
                  <a:pt x="6470" y="6658"/>
                </a:cubicBezTo>
                <a:cubicBezTo>
                  <a:pt x="7421" y="6658"/>
                  <a:pt x="8237" y="1420"/>
                  <a:pt x="11407" y="60"/>
                </a:cubicBezTo>
                <a:lnTo>
                  <a:pt x="11407" y="60"/>
                </a:lnTo>
                <a:cubicBezTo>
                  <a:pt x="11407" y="60"/>
                  <a:pt x="9419" y="370"/>
                  <a:pt x="8835" y="1286"/>
                </a:cubicBezTo>
                <a:cubicBezTo>
                  <a:pt x="8738" y="1443"/>
                  <a:pt x="8692" y="1508"/>
                  <a:pt x="8682" y="1508"/>
                </a:cubicBezTo>
                <a:cubicBezTo>
                  <a:pt x="8634" y="1508"/>
                  <a:pt x="9407" y="36"/>
                  <a:pt x="9407" y="36"/>
                </a:cubicBezTo>
                <a:lnTo>
                  <a:pt x="86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847" name="Google Shape;1847;p33"/>
          <p:cNvGrpSpPr/>
          <p:nvPr/>
        </p:nvGrpSpPr>
        <p:grpSpPr>
          <a:xfrm>
            <a:off x="720006" y="836399"/>
            <a:ext cx="602833" cy="495062"/>
            <a:chOff x="668641" y="1116349"/>
            <a:chExt cx="602833" cy="495062"/>
          </a:xfrm>
        </p:grpSpPr>
        <p:sp>
          <p:nvSpPr>
            <p:cNvPr id="1848" name="Google Shape;1848;p33"/>
            <p:cNvSpPr/>
            <p:nvPr/>
          </p:nvSpPr>
          <p:spPr>
            <a:xfrm>
              <a:off x="919112" y="1339901"/>
              <a:ext cx="293097" cy="171931"/>
            </a:xfrm>
            <a:custGeom>
              <a:avLst/>
              <a:gdLst/>
              <a:ahLst/>
              <a:cxnLst/>
              <a:rect l="l" t="t" r="r" b="b"/>
              <a:pathLst>
                <a:path w="6478" h="3800" extrusionOk="0">
                  <a:moveTo>
                    <a:pt x="1572" y="0"/>
                  </a:moveTo>
                  <a:lnTo>
                    <a:pt x="1132" y="24"/>
                  </a:lnTo>
                  <a:cubicBezTo>
                    <a:pt x="1132" y="24"/>
                    <a:pt x="1578" y="868"/>
                    <a:pt x="1553" y="868"/>
                  </a:cubicBezTo>
                  <a:cubicBezTo>
                    <a:pt x="1548" y="868"/>
                    <a:pt x="1521" y="830"/>
                    <a:pt x="1465" y="738"/>
                  </a:cubicBezTo>
                  <a:cubicBezTo>
                    <a:pt x="1132" y="226"/>
                    <a:pt x="1" y="48"/>
                    <a:pt x="1" y="48"/>
                  </a:cubicBezTo>
                  <a:lnTo>
                    <a:pt x="1" y="48"/>
                  </a:lnTo>
                  <a:cubicBezTo>
                    <a:pt x="1813" y="813"/>
                    <a:pt x="2271" y="3800"/>
                    <a:pt x="2809" y="3800"/>
                  </a:cubicBezTo>
                  <a:cubicBezTo>
                    <a:pt x="2882" y="3800"/>
                    <a:pt x="2957" y="3744"/>
                    <a:pt x="3037" y="3620"/>
                  </a:cubicBezTo>
                  <a:cubicBezTo>
                    <a:pt x="3716" y="2572"/>
                    <a:pt x="6478" y="1512"/>
                    <a:pt x="6478" y="1512"/>
                  </a:cubicBezTo>
                  <a:cubicBezTo>
                    <a:pt x="6172" y="1233"/>
                    <a:pt x="4974" y="988"/>
                    <a:pt x="4228" y="988"/>
                  </a:cubicBezTo>
                  <a:cubicBezTo>
                    <a:pt x="3987" y="988"/>
                    <a:pt x="3793" y="1014"/>
                    <a:pt x="3692" y="1072"/>
                  </a:cubicBezTo>
                  <a:cubicBezTo>
                    <a:pt x="3275" y="1322"/>
                    <a:pt x="2846" y="2262"/>
                    <a:pt x="2846" y="2262"/>
                  </a:cubicBezTo>
                  <a:cubicBezTo>
                    <a:pt x="2894" y="1572"/>
                    <a:pt x="2084" y="72"/>
                    <a:pt x="2084" y="72"/>
                  </a:cubicBezTo>
                  <a:lnTo>
                    <a:pt x="1811" y="24"/>
                  </a:lnTo>
                  <a:lnTo>
                    <a:pt x="2072" y="1131"/>
                  </a:lnTo>
                  <a:lnTo>
                    <a:pt x="15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9" name="Google Shape;1849;p33"/>
            <p:cNvSpPr/>
            <p:nvPr/>
          </p:nvSpPr>
          <p:spPr>
            <a:xfrm>
              <a:off x="832379" y="1226202"/>
              <a:ext cx="22170" cy="20405"/>
            </a:xfrm>
            <a:custGeom>
              <a:avLst/>
              <a:gdLst/>
              <a:ahLst/>
              <a:cxnLst/>
              <a:rect l="l" t="t" r="r" b="b"/>
              <a:pathLst>
                <a:path w="490" h="451" extrusionOk="0">
                  <a:moveTo>
                    <a:pt x="215" y="1"/>
                  </a:moveTo>
                  <a:cubicBezTo>
                    <a:pt x="179" y="1"/>
                    <a:pt x="156" y="1"/>
                    <a:pt x="132" y="13"/>
                  </a:cubicBezTo>
                  <a:cubicBezTo>
                    <a:pt x="120" y="13"/>
                    <a:pt x="108" y="25"/>
                    <a:pt x="96" y="37"/>
                  </a:cubicBezTo>
                  <a:cubicBezTo>
                    <a:pt x="60" y="61"/>
                    <a:pt x="49" y="72"/>
                    <a:pt x="37" y="96"/>
                  </a:cubicBezTo>
                  <a:cubicBezTo>
                    <a:pt x="37" y="120"/>
                    <a:pt x="13" y="132"/>
                    <a:pt x="13" y="144"/>
                  </a:cubicBezTo>
                  <a:cubicBezTo>
                    <a:pt x="13" y="156"/>
                    <a:pt x="13" y="180"/>
                    <a:pt x="1" y="203"/>
                  </a:cubicBezTo>
                  <a:cubicBezTo>
                    <a:pt x="1" y="227"/>
                    <a:pt x="1" y="263"/>
                    <a:pt x="13" y="275"/>
                  </a:cubicBezTo>
                  <a:cubicBezTo>
                    <a:pt x="37" y="311"/>
                    <a:pt x="49" y="322"/>
                    <a:pt x="60" y="346"/>
                  </a:cubicBezTo>
                  <a:cubicBezTo>
                    <a:pt x="72" y="370"/>
                    <a:pt x="96" y="370"/>
                    <a:pt x="96" y="382"/>
                  </a:cubicBezTo>
                  <a:cubicBezTo>
                    <a:pt x="120" y="406"/>
                    <a:pt x="156" y="430"/>
                    <a:pt x="191" y="442"/>
                  </a:cubicBezTo>
                  <a:cubicBezTo>
                    <a:pt x="215" y="447"/>
                    <a:pt x="236" y="450"/>
                    <a:pt x="255" y="450"/>
                  </a:cubicBezTo>
                  <a:cubicBezTo>
                    <a:pt x="275" y="450"/>
                    <a:pt x="293" y="447"/>
                    <a:pt x="310" y="442"/>
                  </a:cubicBezTo>
                  <a:cubicBezTo>
                    <a:pt x="334" y="442"/>
                    <a:pt x="346" y="430"/>
                    <a:pt x="370" y="430"/>
                  </a:cubicBezTo>
                  <a:cubicBezTo>
                    <a:pt x="406" y="406"/>
                    <a:pt x="430" y="382"/>
                    <a:pt x="453" y="346"/>
                  </a:cubicBezTo>
                  <a:cubicBezTo>
                    <a:pt x="465" y="322"/>
                    <a:pt x="477" y="287"/>
                    <a:pt x="477" y="263"/>
                  </a:cubicBezTo>
                  <a:cubicBezTo>
                    <a:pt x="489" y="251"/>
                    <a:pt x="489" y="215"/>
                    <a:pt x="477" y="191"/>
                  </a:cubicBezTo>
                  <a:cubicBezTo>
                    <a:pt x="465" y="144"/>
                    <a:pt x="453" y="120"/>
                    <a:pt x="418" y="84"/>
                  </a:cubicBezTo>
                  <a:cubicBezTo>
                    <a:pt x="394" y="61"/>
                    <a:pt x="358" y="37"/>
                    <a:pt x="310" y="25"/>
                  </a:cubicBezTo>
                  <a:cubicBezTo>
                    <a:pt x="299" y="25"/>
                    <a:pt x="287" y="13"/>
                    <a:pt x="275" y="13"/>
                  </a:cubicBezTo>
                  <a:cubicBezTo>
                    <a:pt x="251" y="13"/>
                    <a:pt x="239" y="13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0" name="Google Shape;1850;p33"/>
            <p:cNvSpPr/>
            <p:nvPr/>
          </p:nvSpPr>
          <p:spPr>
            <a:xfrm>
              <a:off x="885179" y="1138971"/>
              <a:ext cx="12442" cy="10271"/>
            </a:xfrm>
            <a:custGeom>
              <a:avLst/>
              <a:gdLst/>
              <a:ahLst/>
              <a:cxnLst/>
              <a:rect l="l" t="t" r="r" b="b"/>
              <a:pathLst>
                <a:path w="275" h="227" extrusionOk="0">
                  <a:moveTo>
                    <a:pt x="132" y="0"/>
                  </a:moveTo>
                  <a:cubicBezTo>
                    <a:pt x="1" y="0"/>
                    <a:pt x="1" y="226"/>
                    <a:pt x="132" y="226"/>
                  </a:cubicBezTo>
                  <a:cubicBezTo>
                    <a:pt x="275" y="226"/>
                    <a:pt x="275" y="0"/>
                    <a:pt x="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1" name="Google Shape;1851;p33"/>
            <p:cNvSpPr/>
            <p:nvPr/>
          </p:nvSpPr>
          <p:spPr>
            <a:xfrm>
              <a:off x="915900" y="1116349"/>
              <a:ext cx="12442" cy="9185"/>
            </a:xfrm>
            <a:custGeom>
              <a:avLst/>
              <a:gdLst/>
              <a:ahLst/>
              <a:cxnLst/>
              <a:rect l="l" t="t" r="r" b="b"/>
              <a:pathLst>
                <a:path w="275" h="203" extrusionOk="0">
                  <a:moveTo>
                    <a:pt x="131" y="0"/>
                  </a:moveTo>
                  <a:cubicBezTo>
                    <a:pt x="0" y="0"/>
                    <a:pt x="0" y="203"/>
                    <a:pt x="131" y="203"/>
                  </a:cubicBezTo>
                  <a:cubicBezTo>
                    <a:pt x="274" y="203"/>
                    <a:pt x="274" y="0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2" name="Google Shape;1852;p33"/>
            <p:cNvSpPr/>
            <p:nvPr/>
          </p:nvSpPr>
          <p:spPr>
            <a:xfrm>
              <a:off x="894364" y="1219778"/>
              <a:ext cx="13483" cy="14569"/>
            </a:xfrm>
            <a:custGeom>
              <a:avLst/>
              <a:gdLst/>
              <a:ahLst/>
              <a:cxnLst/>
              <a:rect l="l" t="t" r="r" b="b"/>
              <a:pathLst>
                <a:path w="298" h="322" extrusionOk="0">
                  <a:moveTo>
                    <a:pt x="155" y="0"/>
                  </a:moveTo>
                  <a:cubicBezTo>
                    <a:pt x="131" y="0"/>
                    <a:pt x="107" y="0"/>
                    <a:pt x="95" y="24"/>
                  </a:cubicBezTo>
                  <a:cubicBezTo>
                    <a:pt x="72" y="24"/>
                    <a:pt x="60" y="36"/>
                    <a:pt x="48" y="48"/>
                  </a:cubicBezTo>
                  <a:cubicBezTo>
                    <a:pt x="36" y="60"/>
                    <a:pt x="12" y="83"/>
                    <a:pt x="12" y="95"/>
                  </a:cubicBezTo>
                  <a:cubicBezTo>
                    <a:pt x="0" y="107"/>
                    <a:pt x="0" y="143"/>
                    <a:pt x="0" y="155"/>
                  </a:cubicBezTo>
                  <a:lnTo>
                    <a:pt x="0" y="203"/>
                  </a:lnTo>
                  <a:cubicBezTo>
                    <a:pt x="12" y="226"/>
                    <a:pt x="12" y="238"/>
                    <a:pt x="48" y="274"/>
                  </a:cubicBezTo>
                  <a:lnTo>
                    <a:pt x="72" y="298"/>
                  </a:lnTo>
                  <a:cubicBezTo>
                    <a:pt x="107" y="322"/>
                    <a:pt x="119" y="322"/>
                    <a:pt x="155" y="322"/>
                  </a:cubicBezTo>
                  <a:cubicBezTo>
                    <a:pt x="167" y="322"/>
                    <a:pt x="191" y="322"/>
                    <a:pt x="214" y="298"/>
                  </a:cubicBezTo>
                  <a:cubicBezTo>
                    <a:pt x="226" y="298"/>
                    <a:pt x="238" y="286"/>
                    <a:pt x="250" y="274"/>
                  </a:cubicBezTo>
                  <a:cubicBezTo>
                    <a:pt x="274" y="262"/>
                    <a:pt x="286" y="238"/>
                    <a:pt x="286" y="226"/>
                  </a:cubicBezTo>
                  <a:cubicBezTo>
                    <a:pt x="298" y="214"/>
                    <a:pt x="298" y="179"/>
                    <a:pt x="298" y="167"/>
                  </a:cubicBezTo>
                  <a:lnTo>
                    <a:pt x="298" y="119"/>
                  </a:lnTo>
                  <a:cubicBezTo>
                    <a:pt x="286" y="95"/>
                    <a:pt x="286" y="83"/>
                    <a:pt x="250" y="48"/>
                  </a:cubicBezTo>
                  <a:lnTo>
                    <a:pt x="226" y="24"/>
                  </a:lnTo>
                  <a:cubicBezTo>
                    <a:pt x="191" y="0"/>
                    <a:pt x="179" y="0"/>
                    <a:pt x="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3" name="Google Shape;1853;p33"/>
            <p:cNvSpPr/>
            <p:nvPr/>
          </p:nvSpPr>
          <p:spPr>
            <a:xfrm>
              <a:off x="1248263" y="1126891"/>
              <a:ext cx="23211" cy="24161"/>
            </a:xfrm>
            <a:custGeom>
              <a:avLst/>
              <a:gdLst/>
              <a:ahLst/>
              <a:cxnLst/>
              <a:rect l="l" t="t" r="r" b="b"/>
              <a:pathLst>
                <a:path w="513" h="534" extrusionOk="0">
                  <a:moveTo>
                    <a:pt x="286" y="0"/>
                  </a:moveTo>
                  <a:cubicBezTo>
                    <a:pt x="277" y="0"/>
                    <a:pt x="269" y="2"/>
                    <a:pt x="262" y="5"/>
                  </a:cubicBezTo>
                  <a:cubicBezTo>
                    <a:pt x="251" y="5"/>
                    <a:pt x="215" y="5"/>
                    <a:pt x="203" y="17"/>
                  </a:cubicBezTo>
                  <a:cubicBezTo>
                    <a:pt x="191" y="29"/>
                    <a:pt x="155" y="29"/>
                    <a:pt x="143" y="53"/>
                  </a:cubicBezTo>
                  <a:cubicBezTo>
                    <a:pt x="96" y="65"/>
                    <a:pt x="72" y="89"/>
                    <a:pt x="48" y="136"/>
                  </a:cubicBezTo>
                  <a:cubicBezTo>
                    <a:pt x="48" y="136"/>
                    <a:pt x="48" y="148"/>
                    <a:pt x="36" y="148"/>
                  </a:cubicBezTo>
                  <a:cubicBezTo>
                    <a:pt x="24" y="184"/>
                    <a:pt x="1" y="231"/>
                    <a:pt x="1" y="267"/>
                  </a:cubicBezTo>
                  <a:cubicBezTo>
                    <a:pt x="1" y="315"/>
                    <a:pt x="24" y="351"/>
                    <a:pt x="36" y="386"/>
                  </a:cubicBezTo>
                  <a:cubicBezTo>
                    <a:pt x="36" y="386"/>
                    <a:pt x="36" y="410"/>
                    <a:pt x="48" y="410"/>
                  </a:cubicBezTo>
                  <a:cubicBezTo>
                    <a:pt x="72" y="434"/>
                    <a:pt x="84" y="470"/>
                    <a:pt x="108" y="481"/>
                  </a:cubicBezTo>
                  <a:cubicBezTo>
                    <a:pt x="131" y="493"/>
                    <a:pt x="143" y="505"/>
                    <a:pt x="167" y="505"/>
                  </a:cubicBezTo>
                  <a:cubicBezTo>
                    <a:pt x="193" y="523"/>
                    <a:pt x="213" y="534"/>
                    <a:pt x="236" y="534"/>
                  </a:cubicBezTo>
                  <a:cubicBezTo>
                    <a:pt x="244" y="534"/>
                    <a:pt x="253" y="532"/>
                    <a:pt x="262" y="529"/>
                  </a:cubicBezTo>
                  <a:lnTo>
                    <a:pt x="322" y="505"/>
                  </a:lnTo>
                  <a:cubicBezTo>
                    <a:pt x="334" y="493"/>
                    <a:pt x="358" y="493"/>
                    <a:pt x="382" y="481"/>
                  </a:cubicBezTo>
                  <a:cubicBezTo>
                    <a:pt x="405" y="470"/>
                    <a:pt x="441" y="446"/>
                    <a:pt x="453" y="422"/>
                  </a:cubicBezTo>
                  <a:cubicBezTo>
                    <a:pt x="465" y="410"/>
                    <a:pt x="489" y="386"/>
                    <a:pt x="489" y="362"/>
                  </a:cubicBezTo>
                  <a:cubicBezTo>
                    <a:pt x="501" y="327"/>
                    <a:pt x="512" y="303"/>
                    <a:pt x="501" y="267"/>
                  </a:cubicBezTo>
                  <a:lnTo>
                    <a:pt x="501" y="184"/>
                  </a:lnTo>
                  <a:cubicBezTo>
                    <a:pt x="489" y="160"/>
                    <a:pt x="489" y="136"/>
                    <a:pt x="465" y="124"/>
                  </a:cubicBezTo>
                  <a:cubicBezTo>
                    <a:pt x="453" y="89"/>
                    <a:pt x="441" y="65"/>
                    <a:pt x="405" y="53"/>
                  </a:cubicBezTo>
                  <a:cubicBezTo>
                    <a:pt x="393" y="29"/>
                    <a:pt x="382" y="17"/>
                    <a:pt x="346" y="17"/>
                  </a:cubicBezTo>
                  <a:cubicBezTo>
                    <a:pt x="329" y="9"/>
                    <a:pt x="306" y="0"/>
                    <a:pt x="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4" name="Google Shape;1854;p33"/>
            <p:cNvSpPr/>
            <p:nvPr/>
          </p:nvSpPr>
          <p:spPr>
            <a:xfrm>
              <a:off x="1190079" y="1121191"/>
              <a:ext cx="14614" cy="11356"/>
            </a:xfrm>
            <a:custGeom>
              <a:avLst/>
              <a:gdLst/>
              <a:ahLst/>
              <a:cxnLst/>
              <a:rect l="l" t="t" r="r" b="b"/>
              <a:pathLst>
                <a:path w="323" h="251" extrusionOk="0">
                  <a:moveTo>
                    <a:pt x="167" y="0"/>
                  </a:moveTo>
                  <a:cubicBezTo>
                    <a:pt x="1" y="0"/>
                    <a:pt x="1" y="250"/>
                    <a:pt x="167" y="250"/>
                  </a:cubicBezTo>
                  <a:cubicBezTo>
                    <a:pt x="171" y="251"/>
                    <a:pt x="174" y="251"/>
                    <a:pt x="177" y="251"/>
                  </a:cubicBezTo>
                  <a:cubicBezTo>
                    <a:pt x="322" y="251"/>
                    <a:pt x="319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5" name="Google Shape;1855;p33"/>
            <p:cNvSpPr/>
            <p:nvPr/>
          </p:nvSpPr>
          <p:spPr>
            <a:xfrm>
              <a:off x="699361" y="1591458"/>
              <a:ext cx="25337" cy="19953"/>
            </a:xfrm>
            <a:custGeom>
              <a:avLst/>
              <a:gdLst/>
              <a:ahLst/>
              <a:cxnLst/>
              <a:rect l="l" t="t" r="r" b="b"/>
              <a:pathLst>
                <a:path w="560" h="441" extrusionOk="0">
                  <a:moveTo>
                    <a:pt x="274" y="0"/>
                  </a:moveTo>
                  <a:cubicBezTo>
                    <a:pt x="0" y="0"/>
                    <a:pt x="0" y="441"/>
                    <a:pt x="274" y="441"/>
                  </a:cubicBezTo>
                  <a:cubicBezTo>
                    <a:pt x="560" y="417"/>
                    <a:pt x="560" y="0"/>
                    <a:pt x="274" y="0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6" name="Google Shape;1856;p33"/>
            <p:cNvSpPr/>
            <p:nvPr/>
          </p:nvSpPr>
          <p:spPr>
            <a:xfrm>
              <a:off x="668641" y="1585531"/>
              <a:ext cx="18912" cy="15112"/>
            </a:xfrm>
            <a:custGeom>
              <a:avLst/>
              <a:gdLst/>
              <a:ahLst/>
              <a:cxnLst/>
              <a:rect l="l" t="t" r="r" b="b"/>
              <a:pathLst>
                <a:path w="418" h="334" extrusionOk="0">
                  <a:moveTo>
                    <a:pt x="215" y="0"/>
                  </a:moveTo>
                  <a:cubicBezTo>
                    <a:pt x="0" y="0"/>
                    <a:pt x="0" y="334"/>
                    <a:pt x="215" y="334"/>
                  </a:cubicBezTo>
                  <a:cubicBezTo>
                    <a:pt x="417" y="334"/>
                    <a:pt x="417" y="0"/>
                    <a:pt x="215" y="0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7" name="Google Shape;1857;p33"/>
            <p:cNvSpPr/>
            <p:nvPr/>
          </p:nvSpPr>
          <p:spPr>
            <a:xfrm>
              <a:off x="730580" y="1542413"/>
              <a:ext cx="14614" cy="10859"/>
            </a:xfrm>
            <a:custGeom>
              <a:avLst/>
              <a:gdLst/>
              <a:ahLst/>
              <a:cxnLst/>
              <a:rect l="l" t="t" r="r" b="b"/>
              <a:pathLst>
                <a:path w="323" h="240" extrusionOk="0">
                  <a:moveTo>
                    <a:pt x="155" y="1"/>
                  </a:moveTo>
                  <a:cubicBezTo>
                    <a:pt x="1" y="1"/>
                    <a:pt x="1" y="239"/>
                    <a:pt x="155" y="239"/>
                  </a:cubicBezTo>
                  <a:cubicBezTo>
                    <a:pt x="322" y="239"/>
                    <a:pt x="322" y="1"/>
                    <a:pt x="155" y="1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8" name="Google Shape;1858;p33"/>
            <p:cNvSpPr/>
            <p:nvPr/>
          </p:nvSpPr>
          <p:spPr>
            <a:xfrm>
              <a:off x="700402" y="1499884"/>
              <a:ext cx="16243" cy="12985"/>
            </a:xfrm>
            <a:custGeom>
              <a:avLst/>
              <a:gdLst/>
              <a:ahLst/>
              <a:cxnLst/>
              <a:rect l="l" t="t" r="r" b="b"/>
              <a:pathLst>
                <a:path w="359" h="287" extrusionOk="0">
                  <a:moveTo>
                    <a:pt x="179" y="0"/>
                  </a:moveTo>
                  <a:cubicBezTo>
                    <a:pt x="1" y="0"/>
                    <a:pt x="1" y="286"/>
                    <a:pt x="179" y="286"/>
                  </a:cubicBezTo>
                  <a:cubicBezTo>
                    <a:pt x="358" y="274"/>
                    <a:pt x="358" y="0"/>
                    <a:pt x="179" y="0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859" name="Google Shape;1859;p33"/>
          <p:cNvGrpSpPr/>
          <p:nvPr/>
        </p:nvGrpSpPr>
        <p:grpSpPr>
          <a:xfrm flipH="1">
            <a:off x="7272484" y="209324"/>
            <a:ext cx="602833" cy="495062"/>
            <a:chOff x="668641" y="1116349"/>
            <a:chExt cx="602833" cy="495062"/>
          </a:xfrm>
        </p:grpSpPr>
        <p:sp>
          <p:nvSpPr>
            <p:cNvPr id="1860" name="Google Shape;1860;p33"/>
            <p:cNvSpPr/>
            <p:nvPr/>
          </p:nvSpPr>
          <p:spPr>
            <a:xfrm>
              <a:off x="919112" y="1339901"/>
              <a:ext cx="293097" cy="171931"/>
            </a:xfrm>
            <a:custGeom>
              <a:avLst/>
              <a:gdLst/>
              <a:ahLst/>
              <a:cxnLst/>
              <a:rect l="l" t="t" r="r" b="b"/>
              <a:pathLst>
                <a:path w="6478" h="3800" extrusionOk="0">
                  <a:moveTo>
                    <a:pt x="1572" y="0"/>
                  </a:moveTo>
                  <a:lnTo>
                    <a:pt x="1132" y="24"/>
                  </a:lnTo>
                  <a:cubicBezTo>
                    <a:pt x="1132" y="24"/>
                    <a:pt x="1578" y="868"/>
                    <a:pt x="1553" y="868"/>
                  </a:cubicBezTo>
                  <a:cubicBezTo>
                    <a:pt x="1548" y="868"/>
                    <a:pt x="1521" y="830"/>
                    <a:pt x="1465" y="738"/>
                  </a:cubicBezTo>
                  <a:cubicBezTo>
                    <a:pt x="1132" y="226"/>
                    <a:pt x="1" y="48"/>
                    <a:pt x="1" y="48"/>
                  </a:cubicBezTo>
                  <a:lnTo>
                    <a:pt x="1" y="48"/>
                  </a:lnTo>
                  <a:cubicBezTo>
                    <a:pt x="1813" y="813"/>
                    <a:pt x="2271" y="3800"/>
                    <a:pt x="2809" y="3800"/>
                  </a:cubicBezTo>
                  <a:cubicBezTo>
                    <a:pt x="2882" y="3800"/>
                    <a:pt x="2957" y="3744"/>
                    <a:pt x="3037" y="3620"/>
                  </a:cubicBezTo>
                  <a:cubicBezTo>
                    <a:pt x="3716" y="2572"/>
                    <a:pt x="6478" y="1512"/>
                    <a:pt x="6478" y="1512"/>
                  </a:cubicBezTo>
                  <a:cubicBezTo>
                    <a:pt x="6172" y="1233"/>
                    <a:pt x="4974" y="988"/>
                    <a:pt x="4228" y="988"/>
                  </a:cubicBezTo>
                  <a:cubicBezTo>
                    <a:pt x="3987" y="988"/>
                    <a:pt x="3793" y="1014"/>
                    <a:pt x="3692" y="1072"/>
                  </a:cubicBezTo>
                  <a:cubicBezTo>
                    <a:pt x="3275" y="1322"/>
                    <a:pt x="2846" y="2262"/>
                    <a:pt x="2846" y="2262"/>
                  </a:cubicBezTo>
                  <a:cubicBezTo>
                    <a:pt x="2894" y="1572"/>
                    <a:pt x="2084" y="72"/>
                    <a:pt x="2084" y="72"/>
                  </a:cubicBezTo>
                  <a:lnTo>
                    <a:pt x="1811" y="24"/>
                  </a:lnTo>
                  <a:lnTo>
                    <a:pt x="2072" y="1131"/>
                  </a:lnTo>
                  <a:lnTo>
                    <a:pt x="15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1" name="Google Shape;1861;p33"/>
            <p:cNvSpPr/>
            <p:nvPr/>
          </p:nvSpPr>
          <p:spPr>
            <a:xfrm>
              <a:off x="832379" y="1226202"/>
              <a:ext cx="22170" cy="20405"/>
            </a:xfrm>
            <a:custGeom>
              <a:avLst/>
              <a:gdLst/>
              <a:ahLst/>
              <a:cxnLst/>
              <a:rect l="l" t="t" r="r" b="b"/>
              <a:pathLst>
                <a:path w="490" h="451" extrusionOk="0">
                  <a:moveTo>
                    <a:pt x="215" y="1"/>
                  </a:moveTo>
                  <a:cubicBezTo>
                    <a:pt x="179" y="1"/>
                    <a:pt x="156" y="1"/>
                    <a:pt x="132" y="13"/>
                  </a:cubicBezTo>
                  <a:cubicBezTo>
                    <a:pt x="120" y="13"/>
                    <a:pt x="108" y="25"/>
                    <a:pt x="96" y="37"/>
                  </a:cubicBezTo>
                  <a:cubicBezTo>
                    <a:pt x="60" y="61"/>
                    <a:pt x="49" y="72"/>
                    <a:pt x="37" y="96"/>
                  </a:cubicBezTo>
                  <a:cubicBezTo>
                    <a:pt x="37" y="120"/>
                    <a:pt x="13" y="132"/>
                    <a:pt x="13" y="144"/>
                  </a:cubicBezTo>
                  <a:cubicBezTo>
                    <a:pt x="13" y="156"/>
                    <a:pt x="13" y="180"/>
                    <a:pt x="1" y="203"/>
                  </a:cubicBezTo>
                  <a:cubicBezTo>
                    <a:pt x="1" y="227"/>
                    <a:pt x="1" y="263"/>
                    <a:pt x="13" y="275"/>
                  </a:cubicBezTo>
                  <a:cubicBezTo>
                    <a:pt x="37" y="311"/>
                    <a:pt x="49" y="322"/>
                    <a:pt x="60" y="346"/>
                  </a:cubicBezTo>
                  <a:cubicBezTo>
                    <a:pt x="72" y="370"/>
                    <a:pt x="96" y="370"/>
                    <a:pt x="96" y="382"/>
                  </a:cubicBezTo>
                  <a:cubicBezTo>
                    <a:pt x="120" y="406"/>
                    <a:pt x="156" y="430"/>
                    <a:pt x="191" y="442"/>
                  </a:cubicBezTo>
                  <a:cubicBezTo>
                    <a:pt x="215" y="447"/>
                    <a:pt x="236" y="450"/>
                    <a:pt x="255" y="450"/>
                  </a:cubicBezTo>
                  <a:cubicBezTo>
                    <a:pt x="275" y="450"/>
                    <a:pt x="293" y="447"/>
                    <a:pt x="310" y="442"/>
                  </a:cubicBezTo>
                  <a:cubicBezTo>
                    <a:pt x="334" y="442"/>
                    <a:pt x="346" y="430"/>
                    <a:pt x="370" y="430"/>
                  </a:cubicBezTo>
                  <a:cubicBezTo>
                    <a:pt x="406" y="406"/>
                    <a:pt x="430" y="382"/>
                    <a:pt x="453" y="346"/>
                  </a:cubicBezTo>
                  <a:cubicBezTo>
                    <a:pt x="465" y="322"/>
                    <a:pt x="477" y="287"/>
                    <a:pt x="477" y="263"/>
                  </a:cubicBezTo>
                  <a:cubicBezTo>
                    <a:pt x="489" y="251"/>
                    <a:pt x="489" y="215"/>
                    <a:pt x="477" y="191"/>
                  </a:cubicBezTo>
                  <a:cubicBezTo>
                    <a:pt x="465" y="144"/>
                    <a:pt x="453" y="120"/>
                    <a:pt x="418" y="84"/>
                  </a:cubicBezTo>
                  <a:cubicBezTo>
                    <a:pt x="394" y="61"/>
                    <a:pt x="358" y="37"/>
                    <a:pt x="310" y="25"/>
                  </a:cubicBezTo>
                  <a:cubicBezTo>
                    <a:pt x="299" y="25"/>
                    <a:pt x="287" y="13"/>
                    <a:pt x="275" y="13"/>
                  </a:cubicBezTo>
                  <a:cubicBezTo>
                    <a:pt x="251" y="13"/>
                    <a:pt x="239" y="13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2" name="Google Shape;1862;p33"/>
            <p:cNvSpPr/>
            <p:nvPr/>
          </p:nvSpPr>
          <p:spPr>
            <a:xfrm>
              <a:off x="885179" y="1138971"/>
              <a:ext cx="12442" cy="10271"/>
            </a:xfrm>
            <a:custGeom>
              <a:avLst/>
              <a:gdLst/>
              <a:ahLst/>
              <a:cxnLst/>
              <a:rect l="l" t="t" r="r" b="b"/>
              <a:pathLst>
                <a:path w="275" h="227" extrusionOk="0">
                  <a:moveTo>
                    <a:pt x="132" y="0"/>
                  </a:moveTo>
                  <a:cubicBezTo>
                    <a:pt x="1" y="0"/>
                    <a:pt x="1" y="226"/>
                    <a:pt x="132" y="226"/>
                  </a:cubicBezTo>
                  <a:cubicBezTo>
                    <a:pt x="275" y="226"/>
                    <a:pt x="275" y="0"/>
                    <a:pt x="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3" name="Google Shape;1863;p33"/>
            <p:cNvSpPr/>
            <p:nvPr/>
          </p:nvSpPr>
          <p:spPr>
            <a:xfrm>
              <a:off x="915900" y="1116349"/>
              <a:ext cx="12442" cy="9185"/>
            </a:xfrm>
            <a:custGeom>
              <a:avLst/>
              <a:gdLst/>
              <a:ahLst/>
              <a:cxnLst/>
              <a:rect l="l" t="t" r="r" b="b"/>
              <a:pathLst>
                <a:path w="275" h="203" extrusionOk="0">
                  <a:moveTo>
                    <a:pt x="131" y="0"/>
                  </a:moveTo>
                  <a:cubicBezTo>
                    <a:pt x="0" y="0"/>
                    <a:pt x="0" y="203"/>
                    <a:pt x="131" y="203"/>
                  </a:cubicBezTo>
                  <a:cubicBezTo>
                    <a:pt x="274" y="203"/>
                    <a:pt x="274" y="0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4" name="Google Shape;1864;p33"/>
            <p:cNvSpPr/>
            <p:nvPr/>
          </p:nvSpPr>
          <p:spPr>
            <a:xfrm>
              <a:off x="894364" y="1219778"/>
              <a:ext cx="13483" cy="14569"/>
            </a:xfrm>
            <a:custGeom>
              <a:avLst/>
              <a:gdLst/>
              <a:ahLst/>
              <a:cxnLst/>
              <a:rect l="l" t="t" r="r" b="b"/>
              <a:pathLst>
                <a:path w="298" h="322" extrusionOk="0">
                  <a:moveTo>
                    <a:pt x="155" y="0"/>
                  </a:moveTo>
                  <a:cubicBezTo>
                    <a:pt x="131" y="0"/>
                    <a:pt x="107" y="0"/>
                    <a:pt x="95" y="24"/>
                  </a:cubicBezTo>
                  <a:cubicBezTo>
                    <a:pt x="72" y="24"/>
                    <a:pt x="60" y="36"/>
                    <a:pt x="48" y="48"/>
                  </a:cubicBezTo>
                  <a:cubicBezTo>
                    <a:pt x="36" y="60"/>
                    <a:pt x="12" y="83"/>
                    <a:pt x="12" y="95"/>
                  </a:cubicBezTo>
                  <a:cubicBezTo>
                    <a:pt x="0" y="107"/>
                    <a:pt x="0" y="143"/>
                    <a:pt x="0" y="155"/>
                  </a:cubicBezTo>
                  <a:lnTo>
                    <a:pt x="0" y="203"/>
                  </a:lnTo>
                  <a:cubicBezTo>
                    <a:pt x="12" y="226"/>
                    <a:pt x="12" y="238"/>
                    <a:pt x="48" y="274"/>
                  </a:cubicBezTo>
                  <a:lnTo>
                    <a:pt x="72" y="298"/>
                  </a:lnTo>
                  <a:cubicBezTo>
                    <a:pt x="107" y="322"/>
                    <a:pt x="119" y="322"/>
                    <a:pt x="155" y="322"/>
                  </a:cubicBezTo>
                  <a:cubicBezTo>
                    <a:pt x="167" y="322"/>
                    <a:pt x="191" y="322"/>
                    <a:pt x="214" y="298"/>
                  </a:cubicBezTo>
                  <a:cubicBezTo>
                    <a:pt x="226" y="298"/>
                    <a:pt x="238" y="286"/>
                    <a:pt x="250" y="274"/>
                  </a:cubicBezTo>
                  <a:cubicBezTo>
                    <a:pt x="274" y="262"/>
                    <a:pt x="286" y="238"/>
                    <a:pt x="286" y="226"/>
                  </a:cubicBezTo>
                  <a:cubicBezTo>
                    <a:pt x="298" y="214"/>
                    <a:pt x="298" y="179"/>
                    <a:pt x="298" y="167"/>
                  </a:cubicBezTo>
                  <a:lnTo>
                    <a:pt x="298" y="119"/>
                  </a:lnTo>
                  <a:cubicBezTo>
                    <a:pt x="286" y="95"/>
                    <a:pt x="286" y="83"/>
                    <a:pt x="250" y="48"/>
                  </a:cubicBezTo>
                  <a:lnTo>
                    <a:pt x="226" y="24"/>
                  </a:lnTo>
                  <a:cubicBezTo>
                    <a:pt x="191" y="0"/>
                    <a:pt x="179" y="0"/>
                    <a:pt x="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5" name="Google Shape;1865;p33"/>
            <p:cNvSpPr/>
            <p:nvPr/>
          </p:nvSpPr>
          <p:spPr>
            <a:xfrm>
              <a:off x="1248263" y="1126891"/>
              <a:ext cx="23211" cy="24161"/>
            </a:xfrm>
            <a:custGeom>
              <a:avLst/>
              <a:gdLst/>
              <a:ahLst/>
              <a:cxnLst/>
              <a:rect l="l" t="t" r="r" b="b"/>
              <a:pathLst>
                <a:path w="513" h="534" extrusionOk="0">
                  <a:moveTo>
                    <a:pt x="286" y="0"/>
                  </a:moveTo>
                  <a:cubicBezTo>
                    <a:pt x="277" y="0"/>
                    <a:pt x="269" y="2"/>
                    <a:pt x="262" y="5"/>
                  </a:cubicBezTo>
                  <a:cubicBezTo>
                    <a:pt x="251" y="5"/>
                    <a:pt x="215" y="5"/>
                    <a:pt x="203" y="17"/>
                  </a:cubicBezTo>
                  <a:cubicBezTo>
                    <a:pt x="191" y="29"/>
                    <a:pt x="155" y="29"/>
                    <a:pt x="143" y="53"/>
                  </a:cubicBezTo>
                  <a:cubicBezTo>
                    <a:pt x="96" y="65"/>
                    <a:pt x="72" y="89"/>
                    <a:pt x="48" y="136"/>
                  </a:cubicBezTo>
                  <a:cubicBezTo>
                    <a:pt x="48" y="136"/>
                    <a:pt x="48" y="148"/>
                    <a:pt x="36" y="148"/>
                  </a:cubicBezTo>
                  <a:cubicBezTo>
                    <a:pt x="24" y="184"/>
                    <a:pt x="1" y="231"/>
                    <a:pt x="1" y="267"/>
                  </a:cubicBezTo>
                  <a:cubicBezTo>
                    <a:pt x="1" y="315"/>
                    <a:pt x="24" y="351"/>
                    <a:pt x="36" y="386"/>
                  </a:cubicBezTo>
                  <a:cubicBezTo>
                    <a:pt x="36" y="386"/>
                    <a:pt x="36" y="410"/>
                    <a:pt x="48" y="410"/>
                  </a:cubicBezTo>
                  <a:cubicBezTo>
                    <a:pt x="72" y="434"/>
                    <a:pt x="84" y="470"/>
                    <a:pt x="108" y="481"/>
                  </a:cubicBezTo>
                  <a:cubicBezTo>
                    <a:pt x="131" y="493"/>
                    <a:pt x="143" y="505"/>
                    <a:pt x="167" y="505"/>
                  </a:cubicBezTo>
                  <a:cubicBezTo>
                    <a:pt x="193" y="523"/>
                    <a:pt x="213" y="534"/>
                    <a:pt x="236" y="534"/>
                  </a:cubicBezTo>
                  <a:cubicBezTo>
                    <a:pt x="244" y="534"/>
                    <a:pt x="253" y="532"/>
                    <a:pt x="262" y="529"/>
                  </a:cubicBezTo>
                  <a:lnTo>
                    <a:pt x="322" y="505"/>
                  </a:lnTo>
                  <a:cubicBezTo>
                    <a:pt x="334" y="493"/>
                    <a:pt x="358" y="493"/>
                    <a:pt x="382" y="481"/>
                  </a:cubicBezTo>
                  <a:cubicBezTo>
                    <a:pt x="405" y="470"/>
                    <a:pt x="441" y="446"/>
                    <a:pt x="453" y="422"/>
                  </a:cubicBezTo>
                  <a:cubicBezTo>
                    <a:pt x="465" y="410"/>
                    <a:pt x="489" y="386"/>
                    <a:pt x="489" y="362"/>
                  </a:cubicBezTo>
                  <a:cubicBezTo>
                    <a:pt x="501" y="327"/>
                    <a:pt x="512" y="303"/>
                    <a:pt x="501" y="267"/>
                  </a:cubicBezTo>
                  <a:lnTo>
                    <a:pt x="501" y="184"/>
                  </a:lnTo>
                  <a:cubicBezTo>
                    <a:pt x="489" y="160"/>
                    <a:pt x="489" y="136"/>
                    <a:pt x="465" y="124"/>
                  </a:cubicBezTo>
                  <a:cubicBezTo>
                    <a:pt x="453" y="89"/>
                    <a:pt x="441" y="65"/>
                    <a:pt x="405" y="53"/>
                  </a:cubicBezTo>
                  <a:cubicBezTo>
                    <a:pt x="393" y="29"/>
                    <a:pt x="382" y="17"/>
                    <a:pt x="346" y="17"/>
                  </a:cubicBezTo>
                  <a:cubicBezTo>
                    <a:pt x="329" y="9"/>
                    <a:pt x="306" y="0"/>
                    <a:pt x="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6" name="Google Shape;1866;p33"/>
            <p:cNvSpPr/>
            <p:nvPr/>
          </p:nvSpPr>
          <p:spPr>
            <a:xfrm>
              <a:off x="1190079" y="1121191"/>
              <a:ext cx="14614" cy="11356"/>
            </a:xfrm>
            <a:custGeom>
              <a:avLst/>
              <a:gdLst/>
              <a:ahLst/>
              <a:cxnLst/>
              <a:rect l="l" t="t" r="r" b="b"/>
              <a:pathLst>
                <a:path w="323" h="251" extrusionOk="0">
                  <a:moveTo>
                    <a:pt x="167" y="0"/>
                  </a:moveTo>
                  <a:cubicBezTo>
                    <a:pt x="1" y="0"/>
                    <a:pt x="1" y="250"/>
                    <a:pt x="167" y="250"/>
                  </a:cubicBezTo>
                  <a:cubicBezTo>
                    <a:pt x="171" y="251"/>
                    <a:pt x="174" y="251"/>
                    <a:pt x="177" y="251"/>
                  </a:cubicBezTo>
                  <a:cubicBezTo>
                    <a:pt x="322" y="251"/>
                    <a:pt x="319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7" name="Google Shape;1867;p33"/>
            <p:cNvSpPr/>
            <p:nvPr/>
          </p:nvSpPr>
          <p:spPr>
            <a:xfrm>
              <a:off x="699361" y="1591458"/>
              <a:ext cx="25337" cy="19953"/>
            </a:xfrm>
            <a:custGeom>
              <a:avLst/>
              <a:gdLst/>
              <a:ahLst/>
              <a:cxnLst/>
              <a:rect l="l" t="t" r="r" b="b"/>
              <a:pathLst>
                <a:path w="560" h="441" extrusionOk="0">
                  <a:moveTo>
                    <a:pt x="274" y="0"/>
                  </a:moveTo>
                  <a:cubicBezTo>
                    <a:pt x="0" y="0"/>
                    <a:pt x="0" y="441"/>
                    <a:pt x="274" y="441"/>
                  </a:cubicBezTo>
                  <a:cubicBezTo>
                    <a:pt x="560" y="417"/>
                    <a:pt x="560" y="0"/>
                    <a:pt x="274" y="0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8" name="Google Shape;1868;p33"/>
            <p:cNvSpPr/>
            <p:nvPr/>
          </p:nvSpPr>
          <p:spPr>
            <a:xfrm>
              <a:off x="668641" y="1585531"/>
              <a:ext cx="18912" cy="15112"/>
            </a:xfrm>
            <a:custGeom>
              <a:avLst/>
              <a:gdLst/>
              <a:ahLst/>
              <a:cxnLst/>
              <a:rect l="l" t="t" r="r" b="b"/>
              <a:pathLst>
                <a:path w="418" h="334" extrusionOk="0">
                  <a:moveTo>
                    <a:pt x="215" y="0"/>
                  </a:moveTo>
                  <a:cubicBezTo>
                    <a:pt x="0" y="0"/>
                    <a:pt x="0" y="334"/>
                    <a:pt x="215" y="334"/>
                  </a:cubicBezTo>
                  <a:cubicBezTo>
                    <a:pt x="417" y="334"/>
                    <a:pt x="417" y="0"/>
                    <a:pt x="215" y="0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9" name="Google Shape;1869;p33"/>
            <p:cNvSpPr/>
            <p:nvPr/>
          </p:nvSpPr>
          <p:spPr>
            <a:xfrm>
              <a:off x="730580" y="1542413"/>
              <a:ext cx="14614" cy="10859"/>
            </a:xfrm>
            <a:custGeom>
              <a:avLst/>
              <a:gdLst/>
              <a:ahLst/>
              <a:cxnLst/>
              <a:rect l="l" t="t" r="r" b="b"/>
              <a:pathLst>
                <a:path w="323" h="240" extrusionOk="0">
                  <a:moveTo>
                    <a:pt x="155" y="1"/>
                  </a:moveTo>
                  <a:cubicBezTo>
                    <a:pt x="1" y="1"/>
                    <a:pt x="1" y="239"/>
                    <a:pt x="155" y="239"/>
                  </a:cubicBezTo>
                  <a:cubicBezTo>
                    <a:pt x="322" y="239"/>
                    <a:pt x="322" y="1"/>
                    <a:pt x="155" y="1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0" name="Google Shape;1870;p33"/>
            <p:cNvSpPr/>
            <p:nvPr/>
          </p:nvSpPr>
          <p:spPr>
            <a:xfrm>
              <a:off x="700402" y="1499884"/>
              <a:ext cx="16243" cy="12985"/>
            </a:xfrm>
            <a:custGeom>
              <a:avLst/>
              <a:gdLst/>
              <a:ahLst/>
              <a:cxnLst/>
              <a:rect l="l" t="t" r="r" b="b"/>
              <a:pathLst>
                <a:path w="359" h="287" extrusionOk="0">
                  <a:moveTo>
                    <a:pt x="179" y="0"/>
                  </a:moveTo>
                  <a:cubicBezTo>
                    <a:pt x="1" y="0"/>
                    <a:pt x="1" y="286"/>
                    <a:pt x="179" y="286"/>
                  </a:cubicBezTo>
                  <a:cubicBezTo>
                    <a:pt x="358" y="274"/>
                    <a:pt x="358" y="0"/>
                    <a:pt x="179" y="0"/>
                  </a:cubicBezTo>
                  <a:close/>
                </a:path>
              </a:pathLst>
            </a:custGeom>
            <a:solidFill>
              <a:srgbClr val="FC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65" name="Title 1"/>
          <p:cNvSpPr>
            <a:spLocks noGrp="1"/>
          </p:cNvSpPr>
          <p:nvPr>
            <p:ph type="title"/>
          </p:nvPr>
        </p:nvSpPr>
        <p:spPr>
          <a:xfrm>
            <a:off x="-1091894" y="523473"/>
            <a:ext cx="7704000" cy="572700"/>
          </a:xfrm>
        </p:spPr>
        <p:txBody>
          <a:bodyPr/>
          <a:lstStyle/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84268" y="1417377"/>
            <a:ext cx="53043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 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Chuẩn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bị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LTVC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Tổng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vốn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4659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CA3DAE5-FEEF-40FC-B859-AD62B4978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" y="1681"/>
            <a:ext cx="9141349" cy="5141405"/>
          </a:xfrm>
          <a:prstGeom prst="rect">
            <a:avLst/>
          </a:prstGeom>
        </p:spPr>
      </p:pic>
      <p:grpSp>
        <p:nvGrpSpPr>
          <p:cNvPr id="2" name="组合 2">
            <a:extLst>
              <a:ext uri="{FF2B5EF4-FFF2-40B4-BE49-F238E27FC236}">
                <a16:creationId xmlns:a16="http://schemas.microsoft.com/office/drawing/2014/main" xmlns="" id="{1BD7F9C1-599C-45D4-93ED-332851CCDB2A}"/>
              </a:ext>
            </a:extLst>
          </p:cNvPr>
          <p:cNvGrpSpPr/>
          <p:nvPr/>
        </p:nvGrpSpPr>
        <p:grpSpPr>
          <a:xfrm>
            <a:off x="0" y="0"/>
            <a:ext cx="9144000" cy="5159830"/>
            <a:chOff x="0" y="0"/>
            <a:chExt cx="12192000" cy="687977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E7F9242-B7E0-4760-B2B4-5BF1EF5DA8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167" b="13699"/>
            <a:stretch/>
          </p:blipFill>
          <p:spPr>
            <a:xfrm>
              <a:off x="2596" y="0"/>
              <a:ext cx="4993692" cy="5125673"/>
            </a:xfrm>
            <a:prstGeom prst="rect">
              <a:avLst/>
            </a:prstGeom>
          </p:spPr>
        </p:pic>
        <p:grpSp>
          <p:nvGrpSpPr>
            <p:cNvPr id="3" name="组合 1">
              <a:extLst>
                <a:ext uri="{FF2B5EF4-FFF2-40B4-BE49-F238E27FC236}">
                  <a16:creationId xmlns:a16="http://schemas.microsoft.com/office/drawing/2014/main" xmlns="" id="{B2CCE061-6AAB-4167-BB44-E5A48430A963}"/>
                </a:ext>
              </a:extLst>
            </p:cNvPr>
            <p:cNvGrpSpPr/>
            <p:nvPr/>
          </p:nvGrpSpPr>
          <p:grpSpPr>
            <a:xfrm>
              <a:off x="0" y="3949700"/>
              <a:ext cx="12192000" cy="2930073"/>
              <a:chOff x="0" y="3949700"/>
              <a:chExt cx="12192000" cy="2930073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xmlns="" id="{CEE1DAD6-DC2C-4903-A770-7403CEB575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743"/>
              <a:stretch/>
            </p:blipFill>
            <p:spPr>
              <a:xfrm>
                <a:off x="0" y="4508499"/>
                <a:ext cx="12192000" cy="2349097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xmlns="" id="{9CD30F9D-C4FF-49E0-8B1C-C9685EE213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593" r="73542" b="16478"/>
              <a:stretch/>
            </p:blipFill>
            <p:spPr>
              <a:xfrm>
                <a:off x="0" y="3949700"/>
                <a:ext cx="3225799" cy="1778000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xmlns="" id="{1BED36B0-EF44-4131-B98E-75E6C72DD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604" t="72038" r="27709" b="2033"/>
              <a:stretch/>
            </p:blipFill>
            <p:spPr>
              <a:xfrm>
                <a:off x="3975100" y="4940301"/>
                <a:ext cx="4838700" cy="1778000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xmlns="" id="{F641FCD4-0FA7-4296-AE9F-5589F4FF48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708" t="62965" r="56250" b="7773"/>
              <a:stretch/>
            </p:blipFill>
            <p:spPr>
              <a:xfrm>
                <a:off x="2768600" y="4317999"/>
                <a:ext cx="2565400" cy="2006601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xmlns="" id="{3EBAD6B0-D83B-4BCB-B075-4C5F8F63AF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513" t="56668" r="3959" b="27"/>
              <a:stretch/>
            </p:blipFill>
            <p:spPr>
              <a:xfrm>
                <a:off x="8265955" y="4657190"/>
                <a:ext cx="2055807" cy="2222583"/>
              </a:xfrm>
              <a:prstGeom prst="rect">
                <a:avLst/>
              </a:prstGeom>
            </p:spPr>
          </p:pic>
        </p:grp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1C90DF7-F4DA-4E91-9A1B-E97D725394E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9" t="46111" r="70208" b="40184"/>
          <a:stretch/>
        </p:blipFill>
        <p:spPr>
          <a:xfrm>
            <a:off x="1962150" y="2371725"/>
            <a:ext cx="762000" cy="70485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C7D283F-86C7-4153-B833-BA62BE65A28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8" b="56668"/>
          <a:stretch/>
        </p:blipFill>
        <p:spPr>
          <a:xfrm>
            <a:off x="7562850" y="303"/>
            <a:ext cx="1581150" cy="222854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6386982-3387-4642-B4FF-51C59423858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r="5938" b="77040"/>
          <a:stretch/>
        </p:blipFill>
        <p:spPr>
          <a:xfrm>
            <a:off x="6804422" y="-157002"/>
            <a:ext cx="1232297" cy="93625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73962" y="2764622"/>
            <a:ext cx="6423979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vi-VN" sz="4100" dirty="0">
                <a:solidFill>
                  <a:srgbClr val="207A28"/>
                </a:solidFill>
                <a:latin typeface="UTM American Sans" panose="02040603050506020204" pitchFamily="18" charset="0"/>
              </a:rPr>
              <a:t>Xin chào và hẹn gặp lại!</a:t>
            </a:r>
            <a:endParaRPr lang="en-US" sz="4100" dirty="0">
              <a:solidFill>
                <a:srgbClr val="207A28"/>
              </a:solidFill>
              <a:latin typeface="UTM American Sans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2354" y="463526"/>
            <a:ext cx="7200900" cy="2223691"/>
          </a:xfrm>
          <a:prstGeom prst="rect">
            <a:avLst/>
          </a:prstGeom>
          <a:noFill/>
        </p:spPr>
        <p:txBody>
          <a:bodyPr wrap="none" lIns="68580" tIns="34290" rIns="68580" bIns="34290">
            <a:prstTxWarp prst="textChevron">
              <a:avLst/>
            </a:prstTxWarp>
            <a:spAutoFit/>
          </a:bodyPr>
          <a:lstStyle/>
          <a:p>
            <a:pPr algn="ctr"/>
            <a:r>
              <a:rPr lang="vi-VN" sz="4100" dirty="0">
                <a:ln w="0">
                  <a:solidFill>
                    <a:srgbClr val="00B0F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Xin cảm ơn các thầy cô giáo và các con đã lắng nghe</a:t>
            </a:r>
            <a:endParaRPr lang="en-US" sz="4100" dirty="0">
              <a:ln w="0">
                <a:solidFill>
                  <a:srgbClr val="00B0F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NhuCoBacHoTrongNgayVuiDaiThangBeat-PhamTuyen-5618281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74613" y="8571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8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5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300737404"/>
</p:tagLst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 Digital Quick Grammar by Slidesgo">
  <a:themeElements>
    <a:clrScheme name="Simple Light">
      <a:dk1>
        <a:srgbClr val="431F5E"/>
      </a:dk1>
      <a:lt1>
        <a:srgbClr val="FFFFFF"/>
      </a:lt1>
      <a:dk2>
        <a:srgbClr val="004D61"/>
      </a:dk2>
      <a:lt2>
        <a:srgbClr val="FFE6F4"/>
      </a:lt2>
      <a:accent1>
        <a:srgbClr val="FF3577"/>
      </a:accent1>
      <a:accent2>
        <a:srgbClr val="7E529B"/>
      </a:accent2>
      <a:accent3>
        <a:srgbClr val="60C6DE"/>
      </a:accent3>
      <a:accent4>
        <a:srgbClr val="A6F9FB"/>
      </a:accent4>
      <a:accent5>
        <a:srgbClr val="00718D"/>
      </a:accent5>
      <a:accent6>
        <a:srgbClr val="EFD850"/>
      </a:accent6>
      <a:hlink>
        <a:srgbClr val="004D6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917</Words>
  <Application>Microsoft Office PowerPoint</Application>
  <PresentationFormat>On-screen Show (16:9)</PresentationFormat>
  <Paragraphs>139</Paragraphs>
  <Slides>27</Slides>
  <Notes>8</Notes>
  <HiddenSlides>0</HiddenSlides>
  <MMClips>4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6" baseType="lpstr">
      <vt:lpstr>Arial</vt:lpstr>
      <vt:lpstr>Times  New Roman</vt:lpstr>
      <vt:lpstr>Wingdings</vt:lpstr>
      <vt:lpstr>Calibri</vt:lpstr>
      <vt:lpstr>Tahoma</vt:lpstr>
      <vt:lpstr>Wingdings 2</vt:lpstr>
      <vt:lpstr>inpin heiti</vt:lpstr>
      <vt:lpstr>UTM American Sans</vt:lpstr>
      <vt:lpstr>Times New Roman</vt:lpstr>
      <vt:lpstr>Franklin Gothic Medium</vt:lpstr>
      <vt:lpstr>Franklin Gothic Book</vt:lpstr>
      <vt:lpstr>Gochi Hand</vt:lpstr>
      <vt:lpstr>Short Stack</vt:lpstr>
      <vt:lpstr>字魂7号-温暖童稚体</vt:lpstr>
      <vt:lpstr>.VnTime</vt:lpstr>
      <vt:lpstr>宋体</vt:lpstr>
      <vt:lpstr>The Digital Quick Grammar by Slidesgo</vt:lpstr>
      <vt:lpstr>Office Theme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Về ngôi nhà đang xây</dc:title>
  <dc:creator>IMNHUNGNHINH</dc:creator>
  <cp:lastModifiedBy>Admin</cp:lastModifiedBy>
  <cp:revision>99</cp:revision>
  <dcterms:modified xsi:type="dcterms:W3CDTF">2022-12-13T00:25:23Z</dcterms:modified>
</cp:coreProperties>
</file>