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29"/>
  </p:notesMasterIdLst>
  <p:sldIdLst>
    <p:sldId id="256" r:id="rId3"/>
    <p:sldId id="318" r:id="rId4"/>
    <p:sldId id="299" r:id="rId5"/>
    <p:sldId id="301" r:id="rId6"/>
    <p:sldId id="302" r:id="rId7"/>
    <p:sldId id="320" r:id="rId8"/>
    <p:sldId id="326" r:id="rId9"/>
    <p:sldId id="304" r:id="rId10"/>
    <p:sldId id="268" r:id="rId11"/>
    <p:sldId id="305" r:id="rId12"/>
    <p:sldId id="294" r:id="rId13"/>
    <p:sldId id="307" r:id="rId14"/>
    <p:sldId id="322" r:id="rId15"/>
    <p:sldId id="321" r:id="rId16"/>
    <p:sldId id="306" r:id="rId17"/>
    <p:sldId id="309" r:id="rId18"/>
    <p:sldId id="310" r:id="rId19"/>
    <p:sldId id="327" r:id="rId20"/>
    <p:sldId id="323" r:id="rId21"/>
    <p:sldId id="311" r:id="rId22"/>
    <p:sldId id="312" r:id="rId23"/>
    <p:sldId id="314" r:id="rId24"/>
    <p:sldId id="313" r:id="rId25"/>
    <p:sldId id="316" r:id="rId26"/>
    <p:sldId id="315" r:id="rId27"/>
    <p:sldId id="298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3FB"/>
    <a:srgbClr val="F1E8F8"/>
    <a:srgbClr val="FF3399"/>
    <a:srgbClr val="CC3399"/>
    <a:srgbClr val="FFFA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218" autoAdjust="0"/>
    <p:restoredTop sz="94660"/>
  </p:normalViewPr>
  <p:slideViewPr>
    <p:cSldViewPr snapToGrid="0">
      <p:cViewPr varScale="1">
        <p:scale>
          <a:sx n="90" d="100"/>
          <a:sy n="90" d="100"/>
        </p:scale>
        <p:origin x="123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738C28-3781-45F8-B6AC-B513F8EA037D}" type="datetimeFigureOut">
              <a:rPr lang="en-US" smtClean="0"/>
              <a:t>12/15/2022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0ADEF7-5D50-4F40-944C-66D2A2B7E1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122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A0498-0B32-4881-8AB6-477DA8F59E27}" type="datetimeFigureOut">
              <a:rPr lang="en-US" smtClean="0"/>
              <a:t>12/15/2022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87BB9-76FE-4C2A-8891-98C07EE30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3673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A0498-0B32-4881-8AB6-477DA8F59E27}" type="datetimeFigureOut">
              <a:rPr lang="en-US" smtClean="0"/>
              <a:t>12/15/2022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87BB9-76FE-4C2A-8891-98C07EE30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78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A0498-0B32-4881-8AB6-477DA8F59E27}" type="datetimeFigureOut">
              <a:rPr lang="en-US" smtClean="0"/>
              <a:t>12/15/2022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87BB9-76FE-4C2A-8891-98C07EE30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443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A0498-0B32-4881-8AB6-477DA8F59E27}" type="datetimeFigureOut">
              <a:rPr lang="en-US" smtClean="0"/>
              <a:t>12/15/2022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87BB9-76FE-4C2A-8891-98C07EE30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698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A0498-0B32-4881-8AB6-477DA8F59E27}" type="datetimeFigureOut">
              <a:rPr lang="en-US" smtClean="0"/>
              <a:t>12/15/2022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87BB9-76FE-4C2A-8891-98C07EE30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107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A0498-0B32-4881-8AB6-477DA8F59E27}" type="datetimeFigureOut">
              <a:rPr lang="en-US" smtClean="0"/>
              <a:t>12/15/2022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87BB9-76FE-4C2A-8891-98C07EE30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037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0" t="4612" r="16243" b="5383"/>
          <a:stretch/>
        </p:blipFill>
        <p:spPr>
          <a:xfrm>
            <a:off x="0" y="-14515"/>
            <a:ext cx="12199257" cy="6850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6920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A0498-0B32-4881-8AB6-477DA8F59E27}" type="datetimeFigureOut">
              <a:rPr lang="en-US" smtClean="0"/>
              <a:t>12/15/2022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87BB9-76FE-4C2A-8891-98C07EE30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623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A0498-0B32-4881-8AB6-477DA8F59E27}" type="datetimeFigureOut">
              <a:rPr lang="en-US" smtClean="0"/>
              <a:t>12/15/2022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87BB9-76FE-4C2A-8891-98C07EE30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725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A0498-0B32-4881-8AB6-477DA8F59E27}" type="datetimeFigureOut">
              <a:rPr lang="en-US" smtClean="0"/>
              <a:t>12/15/2022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87BB9-76FE-4C2A-8891-98C07EE30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245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A0498-0B32-4881-8AB6-477DA8F59E27}" type="datetimeFigureOut">
              <a:rPr lang="en-US" smtClean="0"/>
              <a:t>12/15/2022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87BB9-76FE-4C2A-8891-98C07EE30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0205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042DC-713F-44DD-9BE2-7B8B9E7ABE15}" type="datetimeFigureOut">
              <a:rPr lang="en-US" smtClean="0"/>
              <a:t>12/15/2022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741E7-AE96-4C00-95D9-BFBFD5048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3719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042DC-713F-44DD-9BE2-7B8B9E7ABE15}" type="datetimeFigureOut">
              <a:rPr lang="en-US" smtClean="0"/>
              <a:t>12/15/2022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741E7-AE96-4C00-95D9-BFBFD5048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680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042DC-713F-44DD-9BE2-7B8B9E7ABE15}" type="datetimeFigureOut">
              <a:rPr lang="en-US" smtClean="0"/>
              <a:t>12/15/2022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741E7-AE96-4C00-95D9-BFBFD5048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6700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042DC-713F-44DD-9BE2-7B8B9E7ABE15}" type="datetimeFigureOut">
              <a:rPr lang="en-US" smtClean="0"/>
              <a:t>12/15/2022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741E7-AE96-4C00-95D9-BFBFD5048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6345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042DC-713F-44DD-9BE2-7B8B9E7ABE15}" type="datetimeFigureOut">
              <a:rPr lang="en-US" smtClean="0"/>
              <a:t>12/15/2022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741E7-AE96-4C00-95D9-BFBFD5048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847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042DC-713F-44DD-9BE2-7B8B9E7ABE15}" type="datetimeFigureOut">
              <a:rPr lang="en-US" smtClean="0"/>
              <a:t>12/15/2022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741E7-AE96-4C00-95D9-BFBFD5048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4512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042DC-713F-44DD-9BE2-7B8B9E7ABE15}" type="datetimeFigureOut">
              <a:rPr lang="en-US" smtClean="0"/>
              <a:t>12/15/2022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741E7-AE96-4C00-95D9-BFBFD5048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6716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042DC-713F-44DD-9BE2-7B8B9E7ABE15}" type="datetimeFigureOut">
              <a:rPr lang="en-US" smtClean="0"/>
              <a:t>12/15/2022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741E7-AE96-4C00-95D9-BFBFD5048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6374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042DC-713F-44DD-9BE2-7B8B9E7ABE15}" type="datetimeFigureOut">
              <a:rPr lang="en-US" smtClean="0"/>
              <a:t>12/15/2022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741E7-AE96-4C00-95D9-BFBFD5048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1864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042DC-713F-44DD-9BE2-7B8B9E7ABE15}" type="datetimeFigureOut">
              <a:rPr lang="en-US" smtClean="0"/>
              <a:t>12/15/2022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741E7-AE96-4C00-95D9-BFBFD5048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4755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042DC-713F-44DD-9BE2-7B8B9E7ABE15}" type="datetimeFigureOut">
              <a:rPr lang="en-US" smtClean="0"/>
              <a:t>12/15/2022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741E7-AE96-4C00-95D9-BFBFD5048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7408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042DC-713F-44DD-9BE2-7B8B9E7ABE15}" type="datetimeFigureOut">
              <a:rPr lang="en-US" smtClean="0"/>
              <a:t>12/15/2022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741E7-AE96-4C00-95D9-BFBFD5048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1893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0A0498-0B32-4881-8AB6-477DA8F59E27}" type="datetimeFigureOut">
              <a:rPr lang="en-US" smtClean="0"/>
              <a:t>12/15/2022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B87BB9-76FE-4C2A-8891-98C07EE30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791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9042DC-713F-44DD-9BE2-7B8B9E7ABE15}" type="datetimeFigureOut">
              <a:rPr lang="en-US" smtClean="0"/>
              <a:t>12/15/2022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741E7-AE96-4C00-95D9-BFBFD5048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693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ình nền Powerpoint 3D, background PP đơn giản, đẹp, cute - Tass ca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48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12686" y="1245679"/>
            <a:ext cx="9129486" cy="2301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1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CHÀO MỪNG QUÝ THẦY CÔ ĐẾN VỚI TIẾT HỌC</a:t>
            </a:r>
            <a:endParaRPr lang="en-US" sz="51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43200" y="3947886"/>
            <a:ext cx="71845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GV: </a:t>
            </a:r>
            <a:r>
              <a:rPr lang="en-US" sz="3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Vũ</a:t>
            </a:r>
            <a:r>
              <a:rPr lang="en-US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Châu</a:t>
            </a:r>
            <a:r>
              <a:rPr lang="en-US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Anh</a:t>
            </a:r>
            <a:endParaRPr lang="en-US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6466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12900" y="440486"/>
            <a:ext cx="90001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Thứ</a:t>
            </a:r>
            <a:r>
              <a:rPr lang="en-US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năm</a:t>
            </a:r>
            <a:r>
              <a:rPr lang="en-US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0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ngày</a:t>
            </a:r>
            <a:r>
              <a:rPr lang="en-US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15 </a:t>
            </a:r>
            <a:r>
              <a:rPr lang="en-US" sz="40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tháng</a:t>
            </a:r>
            <a:r>
              <a:rPr lang="en-US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12 </a:t>
            </a:r>
            <a:r>
              <a:rPr lang="en-US" sz="40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năm</a:t>
            </a:r>
            <a:r>
              <a:rPr lang="en-US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2022</a:t>
            </a:r>
          </a:p>
          <a:p>
            <a:pPr algn="ctr"/>
            <a:r>
              <a:rPr lang="en-US" sz="40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Luyện</a:t>
            </a:r>
            <a:r>
              <a:rPr lang="en-US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từ</a:t>
            </a:r>
            <a:r>
              <a:rPr lang="en-US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câu</a:t>
            </a:r>
            <a:r>
              <a:rPr lang="en-US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2450" y="1979595"/>
            <a:ext cx="90043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Giữ</a:t>
            </a:r>
            <a:r>
              <a:rPr lang="en-US" sz="4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phép</a:t>
            </a:r>
            <a:r>
              <a:rPr lang="en-US" sz="4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lịch</a:t>
            </a:r>
            <a:r>
              <a:rPr lang="en-US" sz="4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lang="en-US" sz="4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khi</a:t>
            </a:r>
            <a:r>
              <a:rPr lang="en-US" sz="4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đặt</a:t>
            </a:r>
            <a:r>
              <a:rPr lang="en-US" sz="4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câu</a:t>
            </a:r>
            <a:r>
              <a:rPr lang="en-US" sz="4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hỏi</a:t>
            </a:r>
            <a:endParaRPr lang="en-US" sz="44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图片 13">
            <a:extLst>
              <a:ext uri="{FF2B5EF4-FFF2-40B4-BE49-F238E27FC236}">
                <a16:creationId xmlns:a16="http://schemas.microsoft.com/office/drawing/2014/main" id="{04710A01-FAC1-4DB3-9F5F-C250A5FDC8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65963" y="2982211"/>
            <a:ext cx="2463995" cy="3362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761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0">
            <a:extLst>
              <a:ext uri="{FF2B5EF4-FFF2-40B4-BE49-F238E27FC236}">
                <a16:creationId xmlns:a16="http://schemas.microsoft.com/office/drawing/2014/main" id="{88492C0C-B959-4090-9487-8777AAA982C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0205" y="208285"/>
            <a:ext cx="1992248" cy="166020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091012" y="90966"/>
            <a:ext cx="8148918" cy="5184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sz="5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5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Mẹ</a:t>
            </a:r>
            <a:r>
              <a:rPr lang="en-US" sz="5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ơi</a:t>
            </a:r>
            <a:r>
              <a:rPr lang="en-US" sz="5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con </a:t>
            </a:r>
            <a:r>
              <a:rPr lang="en-US" sz="5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tuổi</a:t>
            </a:r>
            <a:r>
              <a:rPr lang="en-US" sz="5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5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>
              <a:lnSpc>
                <a:spcPct val="125000"/>
              </a:lnSpc>
            </a:pPr>
            <a:r>
              <a:rPr lang="en-US" sz="5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5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Tuổi</a:t>
            </a:r>
            <a:r>
              <a:rPr lang="en-US" sz="5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en-US" sz="5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5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tuổi</a:t>
            </a:r>
            <a:r>
              <a:rPr lang="en-US" sz="5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Ngựa</a:t>
            </a:r>
            <a:endParaRPr lang="en-US" sz="54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5000"/>
              </a:lnSpc>
            </a:pPr>
            <a:r>
              <a:rPr lang="en-US" sz="5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Ngựa</a:t>
            </a:r>
            <a:r>
              <a:rPr lang="en-US" sz="5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5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yên</a:t>
            </a:r>
            <a:r>
              <a:rPr lang="en-US" sz="5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sz="5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chỗ</a:t>
            </a:r>
            <a:endParaRPr lang="en-US" sz="54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5000"/>
              </a:lnSpc>
            </a:pPr>
            <a:r>
              <a:rPr lang="en-US" sz="5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Tuổi</a:t>
            </a:r>
            <a:r>
              <a:rPr lang="en-US" sz="5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en-US" sz="5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5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tuổi</a:t>
            </a:r>
            <a:r>
              <a:rPr lang="en-US" sz="5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đi</a:t>
            </a:r>
            <a:r>
              <a:rPr lang="en-US" sz="5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…</a:t>
            </a:r>
          </a:p>
          <a:p>
            <a:pPr algn="r">
              <a:lnSpc>
                <a:spcPct val="125000"/>
              </a:lnSpc>
            </a:pPr>
            <a:r>
              <a:rPr lang="en-US" sz="44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Xuân</a:t>
            </a:r>
            <a:r>
              <a:rPr lang="en-US" sz="4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Quỳnh</a:t>
            </a:r>
            <a:endParaRPr lang="en-US" sz="4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0641" y="5168363"/>
            <a:ext cx="11389659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Từ</a:t>
            </a:r>
            <a:r>
              <a:rPr lang="en-US" sz="44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ngữ</a:t>
            </a:r>
            <a:r>
              <a:rPr lang="en-US" sz="4400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44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sz="44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lang="en-US" sz="44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lịch</a:t>
            </a:r>
            <a:r>
              <a:rPr lang="en-US" sz="44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lang="en-US" sz="44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5400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Mẹ</a:t>
            </a:r>
            <a:r>
              <a:rPr lang="en-US" sz="5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ơi</a:t>
            </a:r>
            <a:r>
              <a:rPr lang="en-US" sz="5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5400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lời</a:t>
            </a:r>
            <a:r>
              <a:rPr lang="en-US" sz="5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gọi</a:t>
            </a:r>
            <a:r>
              <a:rPr lang="en-US" sz="5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54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91012" y="-63683"/>
            <a:ext cx="6548163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5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5400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Mẹ</a:t>
            </a:r>
            <a:r>
              <a:rPr lang="en-US" sz="5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ơi</a:t>
            </a:r>
            <a:r>
              <a:rPr lang="en-US" sz="5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con </a:t>
            </a:r>
            <a:r>
              <a:rPr lang="en-US" sz="5400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tuổi</a:t>
            </a:r>
            <a:r>
              <a:rPr lang="en-US" sz="5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5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417926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1884" y="499160"/>
            <a:ext cx="1142864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vi-VN" sz="5400" dirty="0">
                <a:solidFill>
                  <a:srgbClr val="FFFF00"/>
                </a:solidFill>
              </a:rPr>
              <a:t>2. </a:t>
            </a:r>
            <a:r>
              <a:rPr lang="en-US" sz="5400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vi-VN" sz="5400" dirty="0" smtClean="0">
                <a:solidFill>
                  <a:srgbClr val="FFFF00"/>
                </a:solidFill>
              </a:rPr>
              <a:t> </a:t>
            </a:r>
            <a:r>
              <a:rPr lang="vi-VN" sz="5400" dirty="0">
                <a:solidFill>
                  <a:srgbClr val="FFFF00"/>
                </a:solidFill>
              </a:rPr>
              <a:t>biết </a:t>
            </a:r>
            <a:r>
              <a:rPr lang="vi-VN" sz="5400" u="sng" dirty="0">
                <a:solidFill>
                  <a:srgbClr val="FFFF00"/>
                </a:solidFill>
              </a:rPr>
              <a:t>sở </a:t>
            </a:r>
            <a:r>
              <a:rPr lang="vi-VN" sz="5400" u="sng" dirty="0" smtClean="0">
                <a:solidFill>
                  <a:srgbClr val="FFFF00"/>
                </a:solidFill>
              </a:rPr>
              <a:t>thích</a:t>
            </a:r>
            <a:r>
              <a:rPr lang="en-US" sz="5400" u="sng" dirty="0" smtClean="0">
                <a:solidFill>
                  <a:srgbClr val="FFFF00"/>
                </a:solidFill>
              </a:rPr>
              <a:t> </a:t>
            </a:r>
            <a:r>
              <a:rPr lang="vi-VN" sz="5400" dirty="0" smtClean="0">
                <a:solidFill>
                  <a:srgbClr val="FFFF00"/>
                </a:solidFill>
              </a:rPr>
              <a:t>của </a:t>
            </a:r>
            <a:r>
              <a:rPr lang="en-US" sz="5400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thầy</a:t>
            </a:r>
            <a:r>
              <a:rPr lang="en-US" sz="5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cô</a:t>
            </a:r>
            <a:r>
              <a:rPr lang="en-US" sz="5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5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5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bè</a:t>
            </a:r>
            <a:r>
              <a:rPr lang="vi-VN" sz="5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vi-VN" sz="5400" dirty="0" smtClean="0">
                <a:solidFill>
                  <a:srgbClr val="FFFF00"/>
                </a:solidFill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</a:rPr>
              <a:t>Em</a:t>
            </a:r>
            <a:r>
              <a:rPr lang="en-US" sz="5400" dirty="0" smtClean="0">
                <a:solidFill>
                  <a:srgbClr val="FFFF00"/>
                </a:solidFill>
              </a:rPr>
              <a:t> h</a:t>
            </a:r>
            <a:r>
              <a:rPr lang="vi-VN" sz="5400" dirty="0" smtClean="0">
                <a:solidFill>
                  <a:srgbClr val="FFFF00"/>
                </a:solidFill>
              </a:rPr>
              <a:t>ãy </a:t>
            </a:r>
            <a:r>
              <a:rPr lang="vi-VN" sz="5400" dirty="0">
                <a:solidFill>
                  <a:srgbClr val="FFFF00"/>
                </a:solidFill>
              </a:rPr>
              <a:t>đặt câu hỏi thích hợp: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2395" y="2979184"/>
            <a:ext cx="2472367" cy="23876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7522" l="5000" r="94222">
                        <a14:foregroundMark x1="28444" y1="20262" x2="43556" y2="91545"/>
                        <a14:foregroundMark x1="23111" y1="19096" x2="43333" y2="18076"/>
                        <a14:foregroundMark x1="32556" y1="50146" x2="32444" y2="92566"/>
                        <a14:foregroundMark x1="22889" y1="54519" x2="36333" y2="69534"/>
                        <a14:foregroundMark x1="25556" y1="50292" x2="11778" y2="54665"/>
                        <a14:foregroundMark x1="22778" y1="55102" x2="22111" y2="56997"/>
                        <a14:foregroundMark x1="29222" y1="49417" x2="28889" y2="57143"/>
                        <a14:foregroundMark x1="27111" y1="62099" x2="29222" y2="66618"/>
                        <a14:foregroundMark x1="35778" y1="47085" x2="41778" y2="53790"/>
                        <a14:foregroundMark x1="41667" y1="55102" x2="42000" y2="54227"/>
                        <a14:foregroundMark x1="40333" y1="50146" x2="40333" y2="50146"/>
                        <a14:foregroundMark x1="34222" y1="88047" x2="34222" y2="88047"/>
                        <a14:foregroundMark x1="43778" y1="93732" x2="43778" y2="93732"/>
                        <a14:foregroundMark x1="44333" y1="94169" x2="41111" y2="93440"/>
                        <a14:foregroundMark x1="27000" y1="92274" x2="32111" y2="91545"/>
                        <a14:foregroundMark x1="29222" y1="89942" x2="25778" y2="94023"/>
                        <a14:foregroundMark x1="25889" y1="92420" x2="32889" y2="94315"/>
                        <a14:foregroundMark x1="75222" y1="24927" x2="75222" y2="24927"/>
                        <a14:foregroundMark x1="64667" y1="27551" x2="64667" y2="27551"/>
                        <a14:foregroundMark x1="65444" y1="25802" x2="65444" y2="25802"/>
                        <a14:foregroundMark x1="75444" y1="24052" x2="75444" y2="24052"/>
                        <a14:foregroundMark x1="64889" y1="50000" x2="80000" y2="86589"/>
                        <a14:foregroundMark x1="76667" y1="44315" x2="68000" y2="89942"/>
                        <a14:foregroundMark x1="66000" y1="47230" x2="79667" y2="46501"/>
                        <a14:foregroundMark x1="85333" y1="24781" x2="85333" y2="24781"/>
                        <a14:foregroundMark x1="75222" y1="43586" x2="62667" y2="51020"/>
                        <a14:foregroundMark x1="73667" y1="58017" x2="64000" y2="45773"/>
                        <a14:foregroundMark x1="69000" y1="44023" x2="69000" y2="44023"/>
                        <a14:foregroundMark x1="68000" y1="45773" x2="68000" y2="45773"/>
                        <a14:foregroundMark x1="80667" y1="48980" x2="80667" y2="48980"/>
                        <a14:foregroundMark x1="79889" y1="46064" x2="81333" y2="50583"/>
                        <a14:foregroundMark x1="65333" y1="93003" x2="70222" y2="91254"/>
                        <a14:foregroundMark x1="79667" y1="90087" x2="76778" y2="93878"/>
                        <a14:foregroundMark x1="26333" y1="95190" x2="34667" y2="93440"/>
                        <a14:foregroundMark x1="25222" y1="92857" x2="25222" y2="92857"/>
                        <a14:foregroundMark x1="29556" y1="89650" x2="29556" y2="89650"/>
                        <a14:foregroundMark x1="66444" y1="90525" x2="65222" y2="91254"/>
                        <a14:foregroundMark x1="77667" y1="90379" x2="77667" y2="90379"/>
                        <a14:foregroundMark x1="81000" y1="90671" x2="81000" y2="90671"/>
                        <a14:foregroundMark x1="81556" y1="90525" x2="77333" y2="93878"/>
                        <a14:foregroundMark x1="82222" y1="89650" x2="82222" y2="89650"/>
                        <a14:foregroundMark x1="75778" y1="94606" x2="75778" y2="94606"/>
                        <a14:foregroundMark x1="66111" y1="94461" x2="70556" y2="91254"/>
                        <a14:foregroundMark x1="64778" y1="94606" x2="64778" y2="94606"/>
                        <a14:foregroundMark x1="63444" y1="93732" x2="63444" y2="93732"/>
                        <a14:foregroundMark x1="64000" y1="94315" x2="64000" y2="9431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92026" y="3084483"/>
            <a:ext cx="3132421" cy="2387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94087" y="5817911"/>
            <a:ext cx="40290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Thầy</a:t>
            </a:r>
            <a:r>
              <a:rPr 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cô</a:t>
            </a:r>
            <a:r>
              <a:rPr 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791450" y="5869662"/>
            <a:ext cx="40290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bè</a:t>
            </a:r>
            <a:r>
              <a:rPr 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6969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38" b="99219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701486" y="656513"/>
            <a:ext cx="4339772" cy="456862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57458" y1="6854" x2="57458" y2="6854"/>
                        <a14:foregroundMark x1="30169" y1="8801" x2="79153" y2="10436"/>
                        <a14:foregroundMark x1="22542" y1="11293" x2="12542" y2="21495"/>
                        <a14:foregroundMark x1="82034" y1="14097" x2="81695" y2="2359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175657" y="1716088"/>
            <a:ext cx="1822917" cy="3967161"/>
          </a:xfrm>
          <a:prstGeom prst="rect">
            <a:avLst/>
          </a:prstGeom>
        </p:spPr>
      </p:pic>
      <p:sp>
        <p:nvSpPr>
          <p:cNvPr id="4" name="Cloud Callout 3"/>
          <p:cNvSpPr/>
          <p:nvPr/>
        </p:nvSpPr>
        <p:spPr>
          <a:xfrm>
            <a:off x="6908799" y="-232229"/>
            <a:ext cx="6574972" cy="3657600"/>
          </a:xfrm>
          <a:prstGeom prst="cloudCallou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Sao </a:t>
            </a:r>
            <a:r>
              <a:rPr lang="en-US" sz="4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mặc</a:t>
            </a:r>
            <a:r>
              <a:rPr lang="en-US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cái</a:t>
            </a:r>
            <a:r>
              <a:rPr lang="en-US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áo</a:t>
            </a:r>
            <a:r>
              <a:rPr lang="en-US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này</a:t>
            </a:r>
            <a:r>
              <a:rPr lang="en-US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hoài</a:t>
            </a:r>
            <a:r>
              <a:rPr lang="en-US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vậy</a:t>
            </a:r>
            <a:r>
              <a:rPr lang="en-US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Nam?</a:t>
            </a:r>
            <a:endParaRPr lang="en-US" sz="4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55600" y="165100"/>
            <a:ext cx="3143250" cy="73025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Tình</a:t>
            </a: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huống</a:t>
            </a:r>
            <a:endParaRPr lang="en-US" sz="3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873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981 0.21158 L -0.38737 0.21158 C -0.54752 0.21158 -0.74479 0.21343 -0.74479 0.21482 L -0.74479 0.21829 " pathEditMode="relative" rAng="0" ptsTypes="AAAA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755" y="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loud Callout 4"/>
          <p:cNvSpPr/>
          <p:nvPr/>
        </p:nvSpPr>
        <p:spPr>
          <a:xfrm>
            <a:off x="-679076" y="0"/>
            <a:ext cx="12505765" cy="2817160"/>
          </a:xfrm>
          <a:prstGeom prst="cloudCallout">
            <a:avLst>
              <a:gd name="adj1" fmla="val -28297"/>
              <a:gd name="adj2" fmla="val 66813"/>
            </a:avLst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  <a:buNone/>
            </a:pPr>
            <a:r>
              <a:rPr lang="en-US" sz="4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vi-VN" sz="4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 em, để giữ lịch sự, cần </a:t>
            </a:r>
            <a:r>
              <a:rPr lang="vi-VN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tránh hỏi những câu hỏi có nội dung </a:t>
            </a:r>
            <a:r>
              <a:rPr lang="vi-VN" sz="4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như thế nào?</a:t>
            </a:r>
            <a:endParaRPr lang="en-US" altLang="en-US" sz="5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429001" y="3421547"/>
            <a:ext cx="8397688" cy="307903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4400" dirty="0">
                <a:cs typeface="Arial" panose="020B0604020202020204" pitchFamily="34" charset="0"/>
              </a:rPr>
              <a:t>Để giữ phép lịch sự </a:t>
            </a:r>
            <a:r>
              <a:rPr lang="vi-VN" sz="4400" b="1" dirty="0">
                <a:solidFill>
                  <a:srgbClr val="FF0000"/>
                </a:solidFill>
                <a:cs typeface="Arial" panose="020B0604020202020204" pitchFamily="34" charset="0"/>
              </a:rPr>
              <a:t>không nên </a:t>
            </a:r>
            <a:r>
              <a:rPr lang="en-US" sz="4400" dirty="0" err="1">
                <a:cs typeface="Arial" panose="020B0604020202020204" pitchFamily="34" charset="0"/>
              </a:rPr>
              <a:t>hỏi</a:t>
            </a:r>
            <a:r>
              <a:rPr lang="vi-VN" sz="4400" dirty="0">
                <a:cs typeface="Arial" panose="020B0604020202020204" pitchFamily="34" charset="0"/>
              </a:rPr>
              <a:t> những </a:t>
            </a:r>
            <a:r>
              <a:rPr lang="vi-VN" sz="4400" dirty="0">
                <a:solidFill>
                  <a:srgbClr val="0070C0"/>
                </a:solidFill>
                <a:cs typeface="Arial" panose="020B0604020202020204" pitchFamily="34" charset="0"/>
              </a:rPr>
              <a:t>câu hỏi </a:t>
            </a:r>
            <a:r>
              <a:rPr lang="en-US" sz="4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4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nội</a:t>
            </a:r>
            <a:r>
              <a:rPr lang="en-US" sz="4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dung</a:t>
            </a:r>
            <a:r>
              <a:rPr lang="vi-VN" sz="4400" dirty="0">
                <a:solidFill>
                  <a:srgbClr val="0070C0"/>
                </a:solidFill>
                <a:cs typeface="Arial" panose="020B0604020202020204" pitchFamily="34" charset="0"/>
              </a:rPr>
              <a:t> </a:t>
            </a:r>
            <a:r>
              <a:rPr lang="vi-VN" sz="4400" dirty="0">
                <a:cs typeface="Arial" panose="020B0604020202020204" pitchFamily="34" charset="0"/>
              </a:rPr>
              <a:t>làm </a:t>
            </a:r>
            <a:r>
              <a:rPr lang="vi-VN" sz="4400" b="1" dirty="0">
                <a:solidFill>
                  <a:srgbClr val="0070C0"/>
                </a:solidFill>
                <a:cs typeface="Arial" panose="020B0604020202020204" pitchFamily="34" charset="0"/>
              </a:rPr>
              <a:t>phiền lòng </a:t>
            </a:r>
            <a:r>
              <a:rPr lang="vi-VN" sz="4400" dirty="0">
                <a:cs typeface="Arial" panose="020B0604020202020204" pitchFamily="34" charset="0"/>
              </a:rPr>
              <a:t>người khác.</a:t>
            </a:r>
            <a:endParaRPr lang="en-US" sz="4400" dirty="0"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958" y="3541842"/>
            <a:ext cx="1609725" cy="283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5249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loud Callout 4"/>
          <p:cNvSpPr/>
          <p:nvPr/>
        </p:nvSpPr>
        <p:spPr>
          <a:xfrm>
            <a:off x="0" y="322730"/>
            <a:ext cx="12782549" cy="3620620"/>
          </a:xfrm>
          <a:prstGeom prst="cloudCallout">
            <a:avLst>
              <a:gd name="adj1" fmla="val -28297"/>
              <a:gd name="adj2" fmla="val 66813"/>
            </a:avLst>
          </a:prstGeom>
          <a:solidFill>
            <a:srgbClr val="7030A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48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giữ</a:t>
            </a:r>
            <a:r>
              <a:rPr lang="en-US"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phép</a:t>
            </a:r>
            <a:r>
              <a:rPr lang="en-US"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lịch</a:t>
            </a:r>
            <a:r>
              <a:rPr lang="en-US"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lang="en-US"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khi</a:t>
            </a:r>
            <a:r>
              <a:rPr lang="en-US"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đặt</a:t>
            </a:r>
            <a:r>
              <a:rPr lang="en-US"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câu</a:t>
            </a:r>
            <a:r>
              <a:rPr lang="en-US"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hỏi</a:t>
            </a:r>
            <a:r>
              <a:rPr lang="en-US"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cần</a:t>
            </a:r>
            <a:r>
              <a:rPr lang="en-US"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chú</a:t>
            </a:r>
            <a:r>
              <a:rPr lang="en-US"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ý </a:t>
            </a:r>
            <a:r>
              <a:rPr lang="en-US" sz="48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vi-VN"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endParaRPr lang="vi-VN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958" y="3541842"/>
            <a:ext cx="1609725" cy="283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6056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81634" y="-692523"/>
            <a:ext cx="13803406" cy="829011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768350" y="546992"/>
            <a:ext cx="107569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4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Khi</a:t>
            </a:r>
            <a:r>
              <a:rPr lang="en-US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hỏi</a:t>
            </a:r>
            <a:r>
              <a:rPr lang="en-US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chuyện</a:t>
            </a:r>
            <a:r>
              <a:rPr lang="en-US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khác</a:t>
            </a:r>
            <a:r>
              <a:rPr lang="en-US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cần</a:t>
            </a:r>
            <a:r>
              <a:rPr lang="en-US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giữ</a:t>
            </a:r>
            <a:r>
              <a:rPr lang="en-US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phép</a:t>
            </a:r>
            <a:r>
              <a:rPr lang="en-US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lịch</a:t>
            </a:r>
            <a:r>
              <a:rPr lang="en-US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lang="en-US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Cụ</a:t>
            </a:r>
            <a:r>
              <a:rPr lang="en-US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vi-VN" sz="4400" dirty="0" smtClean="0"/>
              <a:t>1</a:t>
            </a:r>
            <a:r>
              <a:rPr lang="vi-VN" sz="4400" dirty="0"/>
              <a:t>. Cần </a:t>
            </a:r>
            <a:r>
              <a:rPr lang="vi-VN" sz="4400" b="1" dirty="0">
                <a:solidFill>
                  <a:srgbClr val="C00000"/>
                </a:solidFill>
              </a:rPr>
              <a:t>thưa gửi, xưng hô </a:t>
            </a:r>
            <a:r>
              <a:rPr lang="vi-VN" sz="4400" dirty="0"/>
              <a:t>cho phù hợp với quan hệ giữa mình và người được hỏi.</a:t>
            </a:r>
          </a:p>
          <a:p>
            <a:pPr algn="just">
              <a:lnSpc>
                <a:spcPct val="150000"/>
              </a:lnSpc>
            </a:pPr>
            <a:r>
              <a:rPr lang="vi-VN" sz="4400" dirty="0"/>
              <a:t>2. Cần </a:t>
            </a:r>
            <a:r>
              <a:rPr lang="vi-VN" sz="4400" b="1" dirty="0">
                <a:solidFill>
                  <a:srgbClr val="C00000"/>
                </a:solidFill>
              </a:rPr>
              <a:t>tránh những câu hỏi </a:t>
            </a:r>
            <a:r>
              <a:rPr lang="vi-VN" sz="4400" dirty="0"/>
              <a:t>làm </a:t>
            </a:r>
            <a:r>
              <a:rPr lang="vi-VN" sz="4400" b="1" dirty="0">
                <a:solidFill>
                  <a:srgbClr val="C00000"/>
                </a:solidFill>
              </a:rPr>
              <a:t>phiền lòng</a:t>
            </a:r>
            <a:r>
              <a:rPr lang="vi-VN" sz="4400" dirty="0"/>
              <a:t> người </a:t>
            </a:r>
            <a:r>
              <a:rPr lang="vi-VN" sz="4400" dirty="0" smtClean="0"/>
              <a:t>khác.</a:t>
            </a:r>
            <a:endParaRPr lang="vi-VN" sz="4400" dirty="0"/>
          </a:p>
        </p:txBody>
      </p:sp>
      <p:sp>
        <p:nvSpPr>
          <p:cNvPr id="5" name="Rounded Rectangle 4"/>
          <p:cNvSpPr/>
          <p:nvPr/>
        </p:nvSpPr>
        <p:spPr>
          <a:xfrm>
            <a:off x="4376184" y="0"/>
            <a:ext cx="2990850" cy="848685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GHI NHỚ</a:t>
            </a:r>
            <a:endParaRPr lang="en-US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486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màu hồng nhạt với đốm trắ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575" y="195072"/>
            <a:ext cx="8190736" cy="6662928"/>
          </a:xfrm>
          <a:prstGeom prst="rect">
            <a:avLst/>
          </a:prstGeom>
        </p:spPr>
      </p:pic>
      <p:pic>
        <p:nvPicPr>
          <p:cNvPr id="10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80" y="1402080"/>
            <a:ext cx="6175878" cy="5121804"/>
          </a:xfrm>
          <a:prstGeom prst="rect">
            <a:avLst/>
          </a:prstGeom>
        </p:spPr>
      </p:pic>
      <p:pic>
        <p:nvPicPr>
          <p:cNvPr id="11" name="图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9942" y="3757740"/>
            <a:ext cx="2984932" cy="298493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189481" y="1402080"/>
            <a:ext cx="5744130" cy="3055300"/>
          </a:xfrm>
          <a:prstGeom prst="rect">
            <a:avLst/>
          </a:prstGeom>
          <a:noFill/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pPr algn="ctr" defTabSz="457200"/>
            <a:r>
              <a:rPr lang="en-US" sz="6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 </a:t>
            </a:r>
          </a:p>
          <a:p>
            <a:pPr algn="ctr" defTabSz="457200"/>
            <a:r>
              <a:rPr lang="en-US" sz="6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endParaRPr lang="en-US" sz="6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7937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0">
            <a:extLst>
              <a:ext uri="{FF2B5EF4-FFF2-40B4-BE49-F238E27FC236}">
                <a16:creationId xmlns:a16="http://schemas.microsoft.com/office/drawing/2014/main" id="{88492C0C-B959-4090-9487-8777AAA982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7277" y="4116479"/>
            <a:ext cx="3289825" cy="2741521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0336204D-7555-4667-A804-E4AA45EBB0EB}"/>
              </a:ext>
            </a:extLst>
          </p:cNvPr>
          <p:cNvGrpSpPr/>
          <p:nvPr/>
        </p:nvGrpSpPr>
        <p:grpSpPr>
          <a:xfrm>
            <a:off x="-532450" y="50801"/>
            <a:ext cx="11829100" cy="6032500"/>
            <a:chOff x="2429411" y="843478"/>
            <a:chExt cx="4675070" cy="1334484"/>
          </a:xfrm>
        </p:grpSpPr>
        <p:pic>
          <p:nvPicPr>
            <p:cNvPr id="13" name="图片 7">
              <a:extLst>
                <a:ext uri="{FF2B5EF4-FFF2-40B4-BE49-F238E27FC236}">
                  <a16:creationId xmlns:a16="http://schemas.microsoft.com/office/drawing/2014/main" id="{94C57FD5-482E-43CB-A6EF-159952BC15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811" b="30041"/>
            <a:stretch/>
          </p:blipFill>
          <p:spPr>
            <a:xfrm>
              <a:off x="2429411" y="843478"/>
              <a:ext cx="4675070" cy="1334484"/>
            </a:xfrm>
            <a:prstGeom prst="rect">
              <a:avLst/>
            </a:prstGeom>
          </p:spPr>
        </p:pic>
        <p:sp>
          <p:nvSpPr>
            <p:cNvPr id="14" name="Text Box 32"/>
            <p:cNvSpPr txBox="1">
              <a:spLocks noChangeArrowheads="1"/>
            </p:cNvSpPr>
            <p:nvPr/>
          </p:nvSpPr>
          <p:spPr bwMode="auto">
            <a:xfrm>
              <a:off x="3149759" y="1336053"/>
              <a:ext cx="3337000" cy="701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just">
                <a:spcBef>
                  <a:spcPct val="50000"/>
                </a:spcBef>
                <a:buNone/>
              </a:pPr>
              <a:r>
                <a:rPr lang="en-US" altLang="vi-VN" sz="4000" b="1" u="sng" dirty="0" err="1">
                  <a:solidFill>
                    <a:srgbClr val="CC3399"/>
                  </a:solidFill>
                  <a:cs typeface="Arial" panose="020B0604020202020204" pitchFamily="34" charset="0"/>
                </a:rPr>
                <a:t>Bài</a:t>
              </a:r>
              <a:r>
                <a:rPr lang="en-US" altLang="vi-VN" sz="4000" b="1" u="sng" dirty="0">
                  <a:solidFill>
                    <a:srgbClr val="CC3399"/>
                  </a:solidFill>
                  <a:cs typeface="Arial" panose="020B0604020202020204" pitchFamily="34" charset="0"/>
                </a:rPr>
                <a:t> 1:</a:t>
              </a:r>
              <a:r>
                <a:rPr lang="en-US" altLang="vi-VN" sz="4000" b="1" dirty="0">
                  <a:solidFill>
                    <a:srgbClr val="CC3399"/>
                  </a:solidFill>
                  <a:cs typeface="Arial" panose="020B0604020202020204" pitchFamily="34" charset="0"/>
                </a:rPr>
                <a:t> </a:t>
              </a:r>
              <a:r>
                <a:rPr lang="en-US" altLang="vi-VN" sz="4000" b="1" dirty="0" err="1">
                  <a:solidFill>
                    <a:srgbClr val="CC3399"/>
                  </a:solidFill>
                  <a:cs typeface="Arial" panose="020B0604020202020204" pitchFamily="34" charset="0"/>
                </a:rPr>
                <a:t>Cách</a:t>
              </a:r>
              <a:r>
                <a:rPr lang="en-US" altLang="vi-VN" sz="4000" b="1" dirty="0">
                  <a:solidFill>
                    <a:srgbClr val="CC3399"/>
                  </a:solidFill>
                  <a:cs typeface="Arial" panose="020B0604020202020204" pitchFamily="34" charset="0"/>
                </a:rPr>
                <a:t> </a:t>
              </a:r>
              <a:r>
                <a:rPr lang="en-US" altLang="vi-VN" sz="4000" b="1" dirty="0" err="1">
                  <a:solidFill>
                    <a:srgbClr val="CC3399"/>
                  </a:solidFill>
                  <a:cs typeface="Arial" panose="020B0604020202020204" pitchFamily="34" charset="0"/>
                </a:rPr>
                <a:t>hỏi</a:t>
              </a:r>
              <a:r>
                <a:rPr lang="en-US" altLang="vi-VN" sz="4000" b="1" dirty="0">
                  <a:solidFill>
                    <a:srgbClr val="CC3399"/>
                  </a:solidFill>
                  <a:cs typeface="Arial" panose="020B0604020202020204" pitchFamily="34" charset="0"/>
                </a:rPr>
                <a:t> </a:t>
              </a:r>
              <a:r>
                <a:rPr lang="en-US" altLang="vi-VN" sz="4000" b="1" dirty="0" err="1">
                  <a:solidFill>
                    <a:srgbClr val="CC3399"/>
                  </a:solidFill>
                  <a:cs typeface="Arial" panose="020B0604020202020204" pitchFamily="34" charset="0"/>
                </a:rPr>
                <a:t>và</a:t>
              </a:r>
              <a:r>
                <a:rPr lang="en-US" altLang="vi-VN" sz="4000" b="1" dirty="0">
                  <a:solidFill>
                    <a:srgbClr val="CC3399"/>
                  </a:solidFill>
                  <a:cs typeface="Arial" panose="020B0604020202020204" pitchFamily="34" charset="0"/>
                </a:rPr>
                <a:t> </a:t>
              </a:r>
              <a:r>
                <a:rPr lang="en-US" altLang="vi-VN" sz="4000" b="1" dirty="0" err="1">
                  <a:solidFill>
                    <a:srgbClr val="CC3399"/>
                  </a:solidFill>
                  <a:cs typeface="Arial" panose="020B0604020202020204" pitchFamily="34" charset="0"/>
                </a:rPr>
                <a:t>đáp</a:t>
              </a:r>
              <a:r>
                <a:rPr lang="en-US" altLang="vi-VN" sz="4000" b="1" dirty="0">
                  <a:solidFill>
                    <a:srgbClr val="CC3399"/>
                  </a:solidFill>
                  <a:cs typeface="Arial" panose="020B0604020202020204" pitchFamily="34" charset="0"/>
                </a:rPr>
                <a:t> </a:t>
              </a:r>
              <a:r>
                <a:rPr lang="en-US" altLang="vi-VN" sz="4000" b="1" dirty="0" err="1">
                  <a:solidFill>
                    <a:srgbClr val="CC3399"/>
                  </a:solidFill>
                  <a:cs typeface="Arial" panose="020B0604020202020204" pitchFamily="34" charset="0"/>
                </a:rPr>
                <a:t>trong</a:t>
              </a:r>
              <a:r>
                <a:rPr lang="en-US" altLang="vi-VN" sz="4000" b="1" dirty="0">
                  <a:solidFill>
                    <a:srgbClr val="CC3399"/>
                  </a:solidFill>
                  <a:cs typeface="Arial" panose="020B0604020202020204" pitchFamily="34" charset="0"/>
                </a:rPr>
                <a:t> </a:t>
              </a:r>
              <a:r>
                <a:rPr lang="en-US" altLang="vi-VN" sz="4000" b="1" dirty="0" err="1">
                  <a:solidFill>
                    <a:srgbClr val="CC3399"/>
                  </a:solidFill>
                  <a:cs typeface="Arial" panose="020B0604020202020204" pitchFamily="34" charset="0"/>
                </a:rPr>
                <a:t>mỗi</a:t>
              </a:r>
              <a:r>
                <a:rPr lang="en-US" altLang="vi-VN" sz="4000" b="1" dirty="0">
                  <a:solidFill>
                    <a:srgbClr val="CC3399"/>
                  </a:solidFill>
                  <a:cs typeface="Arial" panose="020B0604020202020204" pitchFamily="34" charset="0"/>
                </a:rPr>
                <a:t> </a:t>
              </a:r>
              <a:r>
                <a:rPr lang="en-US" altLang="vi-VN" sz="4000" b="1" dirty="0" err="1">
                  <a:solidFill>
                    <a:srgbClr val="CC3399"/>
                  </a:solidFill>
                  <a:cs typeface="Arial" panose="020B0604020202020204" pitchFamily="34" charset="0"/>
                </a:rPr>
                <a:t>đoạn</a:t>
              </a:r>
              <a:r>
                <a:rPr lang="en-US" altLang="vi-VN" sz="4000" b="1" dirty="0">
                  <a:solidFill>
                    <a:srgbClr val="CC3399"/>
                  </a:solidFill>
                  <a:cs typeface="Arial" panose="020B0604020202020204" pitchFamily="34" charset="0"/>
                </a:rPr>
                <a:t> </a:t>
              </a:r>
              <a:r>
                <a:rPr lang="en-US" altLang="vi-VN" sz="4000" b="1" dirty="0" err="1">
                  <a:solidFill>
                    <a:srgbClr val="CC3399"/>
                  </a:solidFill>
                  <a:cs typeface="Arial" panose="020B0604020202020204" pitchFamily="34" charset="0"/>
                </a:rPr>
                <a:t>đối</a:t>
              </a:r>
              <a:r>
                <a:rPr lang="en-US" altLang="vi-VN" sz="4000" b="1" dirty="0">
                  <a:solidFill>
                    <a:srgbClr val="CC3399"/>
                  </a:solidFill>
                  <a:cs typeface="Arial" panose="020B0604020202020204" pitchFamily="34" charset="0"/>
                </a:rPr>
                <a:t> </a:t>
              </a:r>
              <a:r>
                <a:rPr lang="en-US" altLang="vi-VN" sz="4000" b="1" dirty="0" err="1">
                  <a:solidFill>
                    <a:srgbClr val="CC3399"/>
                  </a:solidFill>
                  <a:cs typeface="Arial" panose="020B0604020202020204" pitchFamily="34" charset="0"/>
                </a:rPr>
                <a:t>thoại</a:t>
              </a:r>
              <a:r>
                <a:rPr lang="en-US" altLang="vi-VN" sz="4000" b="1" dirty="0">
                  <a:solidFill>
                    <a:srgbClr val="CC3399"/>
                  </a:solidFill>
                  <a:cs typeface="Arial" panose="020B0604020202020204" pitchFamily="34" charset="0"/>
                </a:rPr>
                <a:t> </a:t>
              </a:r>
              <a:r>
                <a:rPr lang="en-US" altLang="vi-VN" sz="4000" b="1" dirty="0" err="1">
                  <a:solidFill>
                    <a:srgbClr val="CC3399"/>
                  </a:solidFill>
                  <a:cs typeface="Arial" panose="020B0604020202020204" pitchFamily="34" charset="0"/>
                </a:rPr>
                <a:t>dưới</a:t>
              </a:r>
              <a:r>
                <a:rPr lang="en-US" altLang="vi-VN" sz="4000" b="1" dirty="0">
                  <a:solidFill>
                    <a:srgbClr val="CC3399"/>
                  </a:solidFill>
                  <a:cs typeface="Arial" panose="020B0604020202020204" pitchFamily="34" charset="0"/>
                </a:rPr>
                <a:t> </a:t>
              </a:r>
              <a:r>
                <a:rPr lang="en-US" altLang="vi-VN" sz="4000" b="1" dirty="0" err="1">
                  <a:solidFill>
                    <a:srgbClr val="CC3399"/>
                  </a:solidFill>
                  <a:cs typeface="Arial" panose="020B0604020202020204" pitchFamily="34" charset="0"/>
                </a:rPr>
                <a:t>đây</a:t>
              </a:r>
              <a:r>
                <a:rPr lang="en-US" altLang="vi-VN" sz="4000" b="1" dirty="0">
                  <a:solidFill>
                    <a:srgbClr val="CC3399"/>
                  </a:solidFill>
                  <a:cs typeface="Arial" panose="020B0604020202020204" pitchFamily="34" charset="0"/>
                </a:rPr>
                <a:t> </a:t>
              </a:r>
              <a:r>
                <a:rPr lang="en-US" altLang="vi-VN" sz="4000" b="1" dirty="0" err="1">
                  <a:solidFill>
                    <a:srgbClr val="CC3399"/>
                  </a:solidFill>
                  <a:cs typeface="Arial" panose="020B0604020202020204" pitchFamily="34" charset="0"/>
                </a:rPr>
                <a:t>thể</a:t>
              </a:r>
              <a:r>
                <a:rPr lang="en-US" altLang="vi-VN" sz="4000" b="1" dirty="0">
                  <a:solidFill>
                    <a:srgbClr val="CC3399"/>
                  </a:solidFill>
                  <a:cs typeface="Arial" panose="020B0604020202020204" pitchFamily="34" charset="0"/>
                </a:rPr>
                <a:t> </a:t>
              </a:r>
              <a:r>
                <a:rPr lang="en-US" altLang="vi-VN" sz="4000" b="1" dirty="0" err="1">
                  <a:solidFill>
                    <a:srgbClr val="CC3399"/>
                  </a:solidFill>
                  <a:cs typeface="Arial" panose="020B0604020202020204" pitchFamily="34" charset="0"/>
                </a:rPr>
                <a:t>hiện</a:t>
              </a:r>
              <a:r>
                <a:rPr lang="en-US" altLang="vi-VN" sz="4000" b="1" dirty="0">
                  <a:solidFill>
                    <a:srgbClr val="CC3399"/>
                  </a:solidFill>
                  <a:cs typeface="Arial" panose="020B0604020202020204" pitchFamily="34" charset="0"/>
                </a:rPr>
                <a:t> </a:t>
              </a:r>
              <a:r>
                <a:rPr lang="en-US" altLang="vi-VN" sz="4000" b="1" dirty="0" err="1">
                  <a:solidFill>
                    <a:srgbClr val="0070C0"/>
                  </a:solidFill>
                  <a:cs typeface="Arial" panose="020B0604020202020204" pitchFamily="34" charset="0"/>
                </a:rPr>
                <a:t>quan</a:t>
              </a:r>
              <a:r>
                <a:rPr lang="en-US" altLang="vi-VN" sz="4000" b="1" dirty="0">
                  <a:solidFill>
                    <a:srgbClr val="0070C0"/>
                  </a:solidFill>
                  <a:cs typeface="Arial" panose="020B0604020202020204" pitchFamily="34" charset="0"/>
                </a:rPr>
                <a:t> </a:t>
              </a:r>
              <a:r>
                <a:rPr lang="en-US" altLang="vi-VN" sz="4000" b="1" dirty="0" err="1">
                  <a:solidFill>
                    <a:srgbClr val="0070C0"/>
                  </a:solidFill>
                  <a:cs typeface="Arial" panose="020B0604020202020204" pitchFamily="34" charset="0"/>
                </a:rPr>
                <a:t>hệ</a:t>
              </a:r>
              <a:r>
                <a:rPr lang="en-US" altLang="vi-VN" sz="4000" b="1" dirty="0">
                  <a:solidFill>
                    <a:srgbClr val="0070C0"/>
                  </a:solidFill>
                  <a:cs typeface="Arial" panose="020B0604020202020204" pitchFamily="34" charset="0"/>
                </a:rPr>
                <a:t> </a:t>
              </a:r>
              <a:r>
                <a:rPr lang="en-US" altLang="vi-VN" sz="4000" b="1" dirty="0" err="1">
                  <a:solidFill>
                    <a:srgbClr val="0070C0"/>
                  </a:solidFill>
                  <a:cs typeface="Arial" panose="020B0604020202020204" pitchFamily="34" charset="0"/>
                </a:rPr>
                <a:t>giữa</a:t>
              </a:r>
              <a:r>
                <a:rPr lang="en-US" altLang="vi-VN" sz="4000" b="1" dirty="0">
                  <a:solidFill>
                    <a:srgbClr val="0070C0"/>
                  </a:solidFill>
                  <a:cs typeface="Arial" panose="020B0604020202020204" pitchFamily="34" charset="0"/>
                </a:rPr>
                <a:t> </a:t>
              </a:r>
              <a:r>
                <a:rPr lang="en-US" altLang="vi-VN" sz="4000" b="1" dirty="0" err="1">
                  <a:solidFill>
                    <a:srgbClr val="0070C0"/>
                  </a:solidFill>
                  <a:cs typeface="Arial" panose="020B0604020202020204" pitchFamily="34" charset="0"/>
                </a:rPr>
                <a:t>các</a:t>
              </a:r>
              <a:r>
                <a:rPr lang="en-US" altLang="vi-VN" sz="4000" b="1" dirty="0">
                  <a:solidFill>
                    <a:srgbClr val="0070C0"/>
                  </a:solidFill>
                  <a:cs typeface="Arial" panose="020B0604020202020204" pitchFamily="34" charset="0"/>
                </a:rPr>
                <a:t> </a:t>
              </a:r>
              <a:r>
                <a:rPr lang="en-US" altLang="vi-VN" sz="4000" b="1" dirty="0" err="1">
                  <a:solidFill>
                    <a:srgbClr val="0070C0"/>
                  </a:solidFill>
                  <a:cs typeface="Arial" panose="020B0604020202020204" pitchFamily="34" charset="0"/>
                </a:rPr>
                <a:t>nhân</a:t>
              </a:r>
              <a:r>
                <a:rPr lang="en-US" altLang="vi-VN" sz="4000" b="1" dirty="0">
                  <a:solidFill>
                    <a:srgbClr val="0070C0"/>
                  </a:solidFill>
                  <a:cs typeface="Arial" panose="020B0604020202020204" pitchFamily="34" charset="0"/>
                </a:rPr>
                <a:t> </a:t>
              </a:r>
              <a:r>
                <a:rPr lang="en-US" altLang="vi-VN" sz="4000" b="1" dirty="0" err="1">
                  <a:solidFill>
                    <a:srgbClr val="0070C0"/>
                  </a:solidFill>
                  <a:cs typeface="Arial" panose="020B0604020202020204" pitchFamily="34" charset="0"/>
                </a:rPr>
                <a:t>vật</a:t>
              </a:r>
              <a:r>
                <a:rPr lang="en-US" altLang="vi-VN" sz="4000" b="1" dirty="0">
                  <a:solidFill>
                    <a:srgbClr val="CC3399"/>
                  </a:solidFill>
                  <a:cs typeface="Arial" panose="020B0604020202020204" pitchFamily="34" charset="0"/>
                </a:rPr>
                <a:t> </a:t>
              </a:r>
              <a:r>
                <a:rPr lang="en-US" altLang="vi-VN" sz="4000" b="1" dirty="0" err="1">
                  <a:solidFill>
                    <a:srgbClr val="CC3399"/>
                  </a:solidFill>
                  <a:cs typeface="Arial" panose="020B0604020202020204" pitchFamily="34" charset="0"/>
                </a:rPr>
                <a:t>và</a:t>
              </a:r>
              <a:r>
                <a:rPr lang="en-US" altLang="vi-VN" sz="4000" b="1" dirty="0">
                  <a:solidFill>
                    <a:srgbClr val="CC3399"/>
                  </a:solidFill>
                  <a:cs typeface="Arial" panose="020B0604020202020204" pitchFamily="34" charset="0"/>
                </a:rPr>
                <a:t> </a:t>
              </a:r>
              <a:r>
                <a:rPr lang="en-US" altLang="vi-VN" sz="4000" b="1" dirty="0" err="1">
                  <a:solidFill>
                    <a:srgbClr val="0070C0"/>
                  </a:solidFill>
                  <a:cs typeface="Arial" panose="020B0604020202020204" pitchFamily="34" charset="0"/>
                </a:rPr>
                <a:t>tính</a:t>
              </a:r>
              <a:r>
                <a:rPr lang="en-US" altLang="vi-VN" sz="4000" b="1" dirty="0">
                  <a:solidFill>
                    <a:srgbClr val="0070C0"/>
                  </a:solidFill>
                  <a:cs typeface="Arial" panose="020B0604020202020204" pitchFamily="34" charset="0"/>
                </a:rPr>
                <a:t> </a:t>
              </a:r>
              <a:r>
                <a:rPr lang="en-US" altLang="vi-VN" sz="4000" b="1" dirty="0" err="1">
                  <a:solidFill>
                    <a:srgbClr val="0070C0"/>
                  </a:solidFill>
                  <a:cs typeface="Arial" panose="020B0604020202020204" pitchFamily="34" charset="0"/>
                </a:rPr>
                <a:t>cách</a:t>
              </a:r>
              <a:r>
                <a:rPr lang="en-US" altLang="vi-VN" sz="4000" b="1" dirty="0">
                  <a:solidFill>
                    <a:srgbClr val="0070C0"/>
                  </a:solidFill>
                  <a:cs typeface="Arial" panose="020B0604020202020204" pitchFamily="34" charset="0"/>
                </a:rPr>
                <a:t> </a:t>
              </a:r>
              <a:r>
                <a:rPr lang="en-US" altLang="vi-VN" sz="4000" b="1" dirty="0" err="1">
                  <a:solidFill>
                    <a:srgbClr val="CC3399"/>
                  </a:solidFill>
                  <a:cs typeface="Arial" panose="020B0604020202020204" pitchFamily="34" charset="0"/>
                </a:rPr>
                <a:t>của</a:t>
              </a:r>
              <a:r>
                <a:rPr lang="en-US" altLang="vi-VN" sz="4000" b="1" dirty="0">
                  <a:solidFill>
                    <a:srgbClr val="CC3399"/>
                  </a:solidFill>
                  <a:cs typeface="Arial" panose="020B0604020202020204" pitchFamily="34" charset="0"/>
                </a:rPr>
                <a:t> </a:t>
              </a:r>
              <a:r>
                <a:rPr lang="en-US" altLang="vi-VN" sz="4000" b="1" dirty="0" err="1">
                  <a:solidFill>
                    <a:srgbClr val="CC3399"/>
                  </a:solidFill>
                  <a:cs typeface="Arial" panose="020B0604020202020204" pitchFamily="34" charset="0"/>
                </a:rPr>
                <a:t>mỗi</a:t>
              </a:r>
              <a:r>
                <a:rPr lang="en-US" altLang="vi-VN" sz="4000" b="1" dirty="0">
                  <a:solidFill>
                    <a:srgbClr val="CC3399"/>
                  </a:solidFill>
                  <a:cs typeface="Arial" panose="020B0604020202020204" pitchFamily="34" charset="0"/>
                </a:rPr>
                <a:t> </a:t>
              </a:r>
              <a:r>
                <a:rPr lang="en-US" altLang="vi-VN" sz="4000" b="1" dirty="0" err="1">
                  <a:solidFill>
                    <a:srgbClr val="CC3399"/>
                  </a:solidFill>
                  <a:cs typeface="Arial" panose="020B0604020202020204" pitchFamily="34" charset="0"/>
                </a:rPr>
                <a:t>nhân</a:t>
              </a:r>
              <a:r>
                <a:rPr lang="en-US" altLang="vi-VN" sz="4000" b="1" dirty="0">
                  <a:solidFill>
                    <a:srgbClr val="CC3399"/>
                  </a:solidFill>
                  <a:cs typeface="Arial" panose="020B0604020202020204" pitchFamily="34" charset="0"/>
                </a:rPr>
                <a:t> </a:t>
              </a:r>
              <a:r>
                <a:rPr lang="en-US" altLang="vi-VN" sz="4000" b="1" dirty="0" err="1">
                  <a:solidFill>
                    <a:srgbClr val="CC3399"/>
                  </a:solidFill>
                  <a:cs typeface="Arial" panose="020B0604020202020204" pitchFamily="34" charset="0"/>
                </a:rPr>
                <a:t>vật</a:t>
              </a:r>
              <a:r>
                <a:rPr lang="en-US" altLang="vi-VN" sz="4000" b="1" dirty="0">
                  <a:solidFill>
                    <a:srgbClr val="CC3399"/>
                  </a:solidFill>
                  <a:cs typeface="Arial" panose="020B0604020202020204" pitchFamily="34" charset="0"/>
                </a:rPr>
                <a:t> </a:t>
              </a:r>
              <a:r>
                <a:rPr lang="en-US" altLang="vi-VN" sz="4000" b="1" dirty="0" err="1">
                  <a:solidFill>
                    <a:srgbClr val="CC3399"/>
                  </a:solidFill>
                  <a:cs typeface="Arial" panose="020B0604020202020204" pitchFamily="34" charset="0"/>
                </a:rPr>
                <a:t>như</a:t>
              </a:r>
              <a:r>
                <a:rPr lang="en-US" altLang="vi-VN" sz="4000" b="1" dirty="0">
                  <a:solidFill>
                    <a:srgbClr val="CC3399"/>
                  </a:solidFill>
                  <a:cs typeface="Arial" panose="020B0604020202020204" pitchFamily="34" charset="0"/>
                </a:rPr>
                <a:t> </a:t>
              </a:r>
              <a:r>
                <a:rPr lang="en-US" altLang="vi-VN" sz="4000" b="1" dirty="0" err="1">
                  <a:solidFill>
                    <a:srgbClr val="CC3399"/>
                  </a:solidFill>
                  <a:cs typeface="Arial" panose="020B0604020202020204" pitchFamily="34" charset="0"/>
                </a:rPr>
                <a:t>thế</a:t>
              </a:r>
              <a:r>
                <a:rPr lang="en-US" altLang="vi-VN" sz="4000" b="1" dirty="0">
                  <a:solidFill>
                    <a:srgbClr val="CC3399"/>
                  </a:solidFill>
                  <a:cs typeface="Arial" panose="020B0604020202020204" pitchFamily="34" charset="0"/>
                </a:rPr>
                <a:t> </a:t>
              </a:r>
              <a:r>
                <a:rPr lang="en-US" altLang="vi-VN" sz="4000" b="1" dirty="0" err="1">
                  <a:solidFill>
                    <a:srgbClr val="CC3399"/>
                  </a:solidFill>
                  <a:cs typeface="Arial" panose="020B0604020202020204" pitchFamily="34" charset="0"/>
                </a:rPr>
                <a:t>nào</a:t>
              </a:r>
              <a:r>
                <a:rPr lang="en-US" altLang="vi-VN" sz="4000" b="1" dirty="0">
                  <a:solidFill>
                    <a:srgbClr val="CC3399"/>
                  </a:solidFill>
                  <a:cs typeface="Arial" panose="020B0604020202020204" pitchFamily="34" charset="0"/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49979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133349" y="82550"/>
            <a:ext cx="8331202" cy="6654800"/>
          </a:xfrm>
          <a:prstGeom prst="roundRect">
            <a:avLst>
              <a:gd name="adj" fmla="val 8175"/>
            </a:avLst>
          </a:prstGeo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514350" indent="-514350" algn="just">
              <a:lnSpc>
                <a:spcPct val="200000"/>
              </a:lnSpc>
              <a:buAutoNum type="alphaLcPeriod"/>
            </a:pPr>
            <a:endParaRPr lang="en-US" sz="40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Hộp Văn bản 37"/>
          <p:cNvSpPr txBox="1"/>
          <p:nvPr/>
        </p:nvSpPr>
        <p:spPr>
          <a:xfrm>
            <a:off x="359649" y="63500"/>
            <a:ext cx="7749301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>
              <a:spcBef>
                <a:spcPct val="50000"/>
              </a:spcBef>
            </a:pP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Ông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bố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dắt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đến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gặp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thầy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giáo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xin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Thầy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Rơ-nê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già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mái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tóc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ngả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màu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xám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da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nhăn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nheo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nhưng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đi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lại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vẫn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nhanh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nhẹn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Thầy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hỏi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 eaLnBrk="1" hangingPunct="1"/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- Con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tên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algn="just" eaLnBrk="1" hangingPunct="1"/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Ông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Giô-dép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liếc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mắt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nhìn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Lu-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ý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bảo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trả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lời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 eaLnBrk="1" hangingPunct="1"/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-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Thưa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thầy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con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Lu-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Pa-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xtơ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ạ.</a:t>
            </a:r>
          </a:p>
          <a:p>
            <a:pPr algn="just" eaLnBrk="1" hangingPunct="1"/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- Con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muốn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đi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chưa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hay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còn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thích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chơi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algn="just" eaLnBrk="1" hangingPunct="1"/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-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Thưa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thầy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con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muốn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đi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ạ.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12858750" y="278765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532038" y="2540148"/>
            <a:ext cx="341895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4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sz="4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hệ</a:t>
            </a:r>
            <a:r>
              <a:rPr lang="en-US" sz="4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4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nhân</a:t>
            </a:r>
            <a:r>
              <a:rPr lang="en-US" sz="4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vật</a:t>
            </a:r>
            <a:endParaRPr lang="en-US" sz="44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US" sz="44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 algn="just">
              <a:buFont typeface="Arial" panose="020B0604020202020204" pitchFamily="34" charset="0"/>
              <a:buChar char="•"/>
            </a:pPr>
            <a:r>
              <a:rPr lang="en-US" sz="4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lang="en-US" sz="4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cách</a:t>
            </a:r>
            <a:r>
              <a:rPr lang="en-US" sz="4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nhân</a:t>
            </a:r>
            <a:r>
              <a:rPr lang="en-US" sz="4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vật</a:t>
            </a:r>
            <a:endParaRPr lang="en-US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图片 10">
            <a:extLst>
              <a:ext uri="{FF2B5EF4-FFF2-40B4-BE49-F238E27FC236}">
                <a16:creationId xmlns:a16="http://schemas.microsoft.com/office/drawing/2014/main" id="{88492C0C-B959-4090-9487-8777AAA982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4974" y="82550"/>
            <a:ext cx="2614673" cy="2178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193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4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133349" y="82550"/>
            <a:ext cx="8039101" cy="6654800"/>
          </a:xfrm>
          <a:prstGeom prst="roundRect">
            <a:avLst>
              <a:gd name="adj" fmla="val 8175"/>
            </a:avLst>
          </a:prstGeo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514350" indent="-514350" algn="just">
              <a:lnSpc>
                <a:spcPct val="200000"/>
              </a:lnSpc>
              <a:buAutoNum type="alphaLcPeriod"/>
            </a:pPr>
            <a:endParaRPr lang="en-US" sz="40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Hộp Văn bản 37"/>
          <p:cNvSpPr txBox="1"/>
          <p:nvPr/>
        </p:nvSpPr>
        <p:spPr>
          <a:xfrm>
            <a:off x="359649" y="63500"/>
            <a:ext cx="7749301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>
              <a:spcBef>
                <a:spcPct val="50000"/>
              </a:spcBef>
            </a:pP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Ông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bố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dắt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đến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gặp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thầy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giáo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xin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Thầy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Rơ-nê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già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mái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tóc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ngả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màu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xám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da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nhăn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nheo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nhưng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đi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lại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vẫn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nhanh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nhẹn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Thầy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hỏi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 eaLnBrk="1" hangingPunct="1"/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- Con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tên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algn="just" eaLnBrk="1" hangingPunct="1"/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Ông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Giô-dép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liếc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mắt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nhìn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Lu-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ý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bảo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trả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lời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 eaLnBrk="1" hangingPunct="1"/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-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Thưa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thầy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con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Lu-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Pa-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xtơ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ạ.</a:t>
            </a:r>
          </a:p>
          <a:p>
            <a:pPr algn="just" eaLnBrk="1" hangingPunct="1"/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- Con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muốn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đi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chưa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hay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còn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thích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chơi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algn="just" eaLnBrk="1" hangingPunct="1"/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-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Thưa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thầy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con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muốn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đi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5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altLang="vi-VN" sz="3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ạ.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12858750" y="278765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502886" y="1040653"/>
            <a:ext cx="342494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8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hệ</a:t>
            </a:r>
            <a:r>
              <a:rPr lang="en-US"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nhân</a:t>
            </a:r>
            <a:r>
              <a:rPr lang="en-US"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vật</a:t>
            </a:r>
            <a:endParaRPr lang="en-US" sz="48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US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US" sz="44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US" sz="44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8553391" y="3785347"/>
            <a:ext cx="3323940" cy="125374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Thầy</a:t>
            </a:r>
            <a:r>
              <a:rPr lang="en-US" sz="5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US" sz="5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trò</a:t>
            </a:r>
            <a:endParaRPr lang="en-US" sz="5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5639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133349" y="82550"/>
            <a:ext cx="8074985" cy="6654800"/>
          </a:xfrm>
          <a:prstGeom prst="roundRect">
            <a:avLst>
              <a:gd name="adj" fmla="val 8175"/>
            </a:avLst>
          </a:prstGeo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514350" indent="-514350" algn="just">
              <a:lnSpc>
                <a:spcPct val="200000"/>
              </a:lnSpc>
              <a:buAutoNum type="alphaLcPeriod"/>
            </a:pPr>
            <a:endParaRPr lang="en-US" sz="40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Hộp Văn bản 37"/>
          <p:cNvSpPr txBox="1"/>
          <p:nvPr/>
        </p:nvSpPr>
        <p:spPr>
          <a:xfrm>
            <a:off x="359649" y="191089"/>
            <a:ext cx="7644245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>
              <a:spcBef>
                <a:spcPct val="50000"/>
              </a:spcBef>
            </a:pP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en-US" altLang="vi-VN" sz="4000" b="1" dirty="0" err="1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Thầy</a:t>
            </a:r>
            <a:r>
              <a:rPr lang="en-US" altLang="vi-VN" sz="40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hỏi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 eaLnBrk="1" hangingPunct="1"/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- Con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tên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algn="just" eaLnBrk="1" hangingPunct="1"/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Ông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Giô-dép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liếc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mắt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nhìn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Lu-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ý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bảo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trả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lời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 eaLnBrk="1" hangingPunct="1"/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-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Thưa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thầy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con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Lu-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0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Pa-</a:t>
            </a:r>
            <a:r>
              <a:rPr lang="en-US" altLang="vi-VN" sz="4000" b="1" dirty="0" err="1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xtơ</a:t>
            </a:r>
            <a:r>
              <a:rPr lang="en-US" altLang="vi-VN" sz="40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ạ.</a:t>
            </a:r>
          </a:p>
          <a:p>
            <a:pPr algn="just" eaLnBrk="1" hangingPunct="1"/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- Con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muốn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đi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chưa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hay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còn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thích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chơi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algn="just" eaLnBrk="1" hangingPunct="1"/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-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Thưa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thầy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con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muốn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đi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ạ.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12858750" y="278765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809074" y="736600"/>
            <a:ext cx="3180700" cy="3901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sz="48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lang="en-US"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cách</a:t>
            </a:r>
            <a:r>
              <a:rPr lang="en-US"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mỗi</a:t>
            </a:r>
            <a:r>
              <a:rPr lang="en-US"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nhân</a:t>
            </a:r>
            <a:r>
              <a:rPr lang="en-US"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vật</a:t>
            </a:r>
            <a:endParaRPr lang="en-US" sz="54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algn="just">
              <a:lnSpc>
                <a:spcPct val="125000"/>
              </a:lnSpc>
            </a:pPr>
            <a:endParaRPr lang="en-US" sz="5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09074" y="4638534"/>
            <a:ext cx="1797424" cy="179742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80644" y="4962773"/>
            <a:ext cx="1468595" cy="1473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417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133350" y="82550"/>
            <a:ext cx="7706286" cy="6654800"/>
          </a:xfrm>
          <a:prstGeom prst="roundRect">
            <a:avLst>
              <a:gd name="adj" fmla="val 8175"/>
            </a:avLst>
          </a:prstGeo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514350" indent="-514350" algn="just">
              <a:lnSpc>
                <a:spcPct val="200000"/>
              </a:lnSpc>
              <a:buAutoNum type="alphaLcPeriod"/>
            </a:pPr>
            <a:endParaRPr lang="en-US" sz="40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Hộp Văn bản 37"/>
          <p:cNvSpPr txBox="1"/>
          <p:nvPr/>
        </p:nvSpPr>
        <p:spPr>
          <a:xfrm>
            <a:off x="359649" y="191089"/>
            <a:ext cx="7305175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>
              <a:spcBef>
                <a:spcPct val="50000"/>
              </a:spcBef>
            </a:pP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en-US" altLang="vi-VN" sz="4000" b="1" dirty="0" err="1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Thầy</a:t>
            </a:r>
            <a:r>
              <a:rPr lang="en-US" altLang="vi-VN" sz="40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hỏi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 eaLnBrk="1" hangingPunct="1"/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- Con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tên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algn="just" eaLnBrk="1" hangingPunct="1"/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Ông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Giô-dép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liếc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mắt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nhìn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Lu-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ý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bảo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trả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lời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 eaLnBrk="1" hangingPunct="1"/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-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Thưa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thầy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con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Lu-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0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Pa-</a:t>
            </a:r>
            <a:r>
              <a:rPr lang="en-US" altLang="vi-VN" sz="4000" b="1" dirty="0" err="1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xtơ</a:t>
            </a:r>
            <a:r>
              <a:rPr lang="en-US" altLang="vi-VN" sz="40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ạ.</a:t>
            </a:r>
          </a:p>
          <a:p>
            <a:pPr algn="just" eaLnBrk="1" hangingPunct="1"/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- Con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muốn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đi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chưa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hay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còn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thích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chơi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algn="just" eaLnBrk="1" hangingPunct="1"/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-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Thưa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thầy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con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muốn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đi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ạ.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12858750" y="278765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065936" y="279400"/>
            <a:ext cx="3955736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sz="4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lang="en-US" sz="4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cách</a:t>
            </a:r>
            <a:r>
              <a:rPr lang="en-US" sz="4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4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hầy</a:t>
            </a:r>
            <a:r>
              <a:rPr lang="en-US" sz="4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Rơ</a:t>
            </a:r>
            <a:r>
              <a:rPr lang="en-US" sz="4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– </a:t>
            </a:r>
            <a:r>
              <a:rPr lang="en-US" sz="4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nê</a:t>
            </a:r>
            <a:r>
              <a:rPr lang="en-US" sz="4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: </a:t>
            </a:r>
            <a:r>
              <a:rPr lang="en-US" sz="48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ân</a:t>
            </a:r>
            <a:r>
              <a:rPr lang="en-US" sz="4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cần</a:t>
            </a:r>
            <a:r>
              <a:rPr lang="en-US" sz="4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, </a:t>
            </a:r>
            <a:r>
              <a:rPr lang="en-US" sz="48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trìu</a:t>
            </a:r>
            <a:r>
              <a:rPr lang="en-US" sz="4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mến</a:t>
            </a:r>
            <a:r>
              <a:rPr lang="en-US" sz="4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chứng</a:t>
            </a:r>
            <a:r>
              <a:rPr lang="en-US" sz="4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tỏ</a:t>
            </a:r>
            <a:r>
              <a:rPr lang="en-US" sz="4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thầy</a:t>
            </a:r>
            <a:r>
              <a:rPr lang="en-US" sz="4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rất</a:t>
            </a:r>
            <a:r>
              <a:rPr lang="en-US" sz="4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yêu</a:t>
            </a:r>
            <a:r>
              <a:rPr lang="en-US" sz="4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học</a:t>
            </a:r>
            <a:r>
              <a:rPr lang="en-US" sz="4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trò</a:t>
            </a:r>
            <a:r>
              <a:rPr lang="en-US" sz="4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</a:t>
            </a:r>
          </a:p>
          <a:p>
            <a:pPr algn="just">
              <a:lnSpc>
                <a:spcPct val="125000"/>
              </a:lnSpc>
            </a:pPr>
            <a:endParaRPr lang="en-US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13647" y="3840943"/>
            <a:ext cx="14253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4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endParaRPr lang="en-US" sz="4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78322" y="801906"/>
            <a:ext cx="14253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4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endParaRPr lang="en-US" sz="4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757646" y="4800654"/>
            <a:ext cx="1797424" cy="179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567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133349" y="82550"/>
            <a:ext cx="7780245" cy="6654800"/>
          </a:xfrm>
          <a:prstGeom prst="roundRect">
            <a:avLst>
              <a:gd name="adj" fmla="val 8175"/>
            </a:avLst>
          </a:prstGeo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514350" indent="-514350" algn="just">
              <a:lnSpc>
                <a:spcPct val="200000"/>
              </a:lnSpc>
              <a:buAutoNum type="alphaLcPeriod"/>
            </a:pPr>
            <a:endParaRPr lang="en-US" sz="40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Hộp Văn bản 37"/>
          <p:cNvSpPr txBox="1"/>
          <p:nvPr/>
        </p:nvSpPr>
        <p:spPr>
          <a:xfrm>
            <a:off x="279881" y="211260"/>
            <a:ext cx="7487179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>
              <a:spcBef>
                <a:spcPct val="50000"/>
              </a:spcBef>
            </a:pP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en-US" altLang="vi-VN" sz="4000" b="1" dirty="0" err="1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Thầy</a:t>
            </a:r>
            <a:r>
              <a:rPr lang="en-US" altLang="vi-VN" sz="40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hỏi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 eaLnBrk="1" hangingPunct="1"/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- Con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tên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algn="just" eaLnBrk="1" hangingPunct="1"/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Ông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Giô-dép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liếc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mắt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nhìn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Lu-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ý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bảo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trả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lời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 eaLnBrk="1" hangingPunct="1"/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-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Thưa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thầy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con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Lu-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0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Pa-</a:t>
            </a:r>
            <a:r>
              <a:rPr lang="en-US" altLang="vi-VN" sz="4000" b="1" dirty="0" err="1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xtơ</a:t>
            </a:r>
            <a:r>
              <a:rPr lang="en-US" altLang="vi-VN" sz="40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ạ.</a:t>
            </a:r>
          </a:p>
          <a:p>
            <a:pPr algn="just" eaLnBrk="1" hangingPunct="1"/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- Con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muốn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đi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chưa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hay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còn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thích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chơi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algn="just" eaLnBrk="1" hangingPunct="1"/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-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Thưa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thầy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con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muốn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đi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0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altLang="vi-VN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ạ.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12858750" y="278765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044430" y="279400"/>
            <a:ext cx="4044475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lang="en-US" sz="4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cách</a:t>
            </a:r>
            <a:r>
              <a:rPr lang="en-US" sz="4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4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 – </a:t>
            </a:r>
            <a:r>
              <a:rPr lang="en-US" sz="4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4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 – </a:t>
            </a:r>
            <a:r>
              <a:rPr lang="en-US" sz="42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xtơ</a:t>
            </a:r>
            <a:r>
              <a:rPr lang="en-US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trả</a:t>
            </a:r>
            <a:r>
              <a:rPr lang="en-US" sz="4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lời</a:t>
            </a:r>
            <a:r>
              <a:rPr lang="en-US" sz="4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sz="4800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ễ</a:t>
            </a:r>
            <a:r>
              <a:rPr lang="en-US" sz="48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4800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phép</a:t>
            </a:r>
            <a:r>
              <a:rPr lang="en-US" sz="4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4800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nên</a:t>
            </a:r>
            <a:r>
              <a:rPr lang="en-US" sz="48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4800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cậu</a:t>
            </a:r>
            <a:r>
              <a:rPr lang="en-US" sz="48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4800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là</a:t>
            </a:r>
            <a:r>
              <a:rPr lang="en-US" sz="48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4800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đứa</a:t>
            </a:r>
            <a:r>
              <a:rPr lang="en-US" sz="48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bé</a:t>
            </a:r>
            <a:r>
              <a:rPr lang="en-US" sz="4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ngoan</a:t>
            </a:r>
            <a:r>
              <a:rPr lang="en-US" sz="4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, </a:t>
            </a:r>
            <a:r>
              <a:rPr lang="en-US" sz="48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biết</a:t>
            </a:r>
            <a:r>
              <a:rPr lang="en-US" sz="4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kính</a:t>
            </a:r>
            <a:r>
              <a:rPr lang="en-US" sz="4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trọng</a:t>
            </a:r>
            <a:r>
              <a:rPr lang="en-US" sz="4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thầy</a:t>
            </a:r>
            <a:r>
              <a:rPr lang="en-US" sz="4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4800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giáo</a:t>
            </a:r>
            <a:endParaRPr lang="en-US" sz="4800" dirty="0" smtClean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algn="just"/>
            <a:endParaRPr lang="en-US" sz="40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algn="just"/>
            <a:endParaRPr 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11780" y="2647478"/>
            <a:ext cx="29583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Thưa</a:t>
            </a:r>
            <a:r>
              <a:rPr lang="en-US" sz="4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thầy</a:t>
            </a:r>
            <a:endParaRPr lang="en-US" sz="4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99186" y="5083696"/>
            <a:ext cx="29583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Thưa</a:t>
            </a:r>
            <a:r>
              <a:rPr lang="en-US" sz="4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40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thầy</a:t>
            </a:r>
            <a:endParaRPr lang="en-US" sz="4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54178" y="2652919"/>
            <a:ext cx="11557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endParaRPr lang="en-US" sz="4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37368" y="5097144"/>
            <a:ext cx="11557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endParaRPr lang="en-US" sz="4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25" b="10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0422877" y="4504817"/>
            <a:ext cx="1954307" cy="1954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333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159931" y="114448"/>
            <a:ext cx="8298270" cy="6654800"/>
          </a:xfrm>
          <a:prstGeom prst="roundRect">
            <a:avLst>
              <a:gd name="adj" fmla="val 8175"/>
            </a:avLst>
          </a:prstGeo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514350" indent="-514350" algn="just">
              <a:lnSpc>
                <a:spcPct val="200000"/>
              </a:lnSpc>
              <a:buAutoNum type="alphaLcPeriod"/>
            </a:pPr>
            <a:endParaRPr lang="en-US" sz="40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Hộp Văn bản 37"/>
          <p:cNvSpPr txBox="1"/>
          <p:nvPr/>
        </p:nvSpPr>
        <p:spPr>
          <a:xfrm>
            <a:off x="327753" y="446715"/>
            <a:ext cx="8040070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altLang="vi-VN" sz="4000" b="1" dirty="0">
                <a:solidFill>
                  <a:srgbClr val="7030A0"/>
                </a:solidFill>
                <a:cs typeface="Arial" panose="020B0604020202020204" pitchFamily="34" charset="0"/>
              </a:rPr>
              <a:t>b. </a:t>
            </a:r>
            <a:r>
              <a:rPr lang="vi-VN" altLang="vi-VN" sz="4000" b="1" dirty="0" smtClean="0">
                <a:solidFill>
                  <a:srgbClr val="7030A0"/>
                </a:solidFill>
                <a:cs typeface="Arial" panose="020B0604020202020204" pitchFamily="34" charset="0"/>
              </a:rPr>
              <a:t>Một lần I-u-ra chạm trán tên sĩ quan phát xít. Tên </a:t>
            </a:r>
            <a:r>
              <a:rPr lang="vi-VN" altLang="vi-VN" sz="4000" b="1" dirty="0">
                <a:solidFill>
                  <a:srgbClr val="7030A0"/>
                </a:solidFill>
                <a:cs typeface="Arial" panose="020B0604020202020204" pitchFamily="34" charset="0"/>
              </a:rPr>
              <a:t>sĩ quan hỏi:</a:t>
            </a:r>
          </a:p>
          <a:p>
            <a:pPr algn="just"/>
            <a:r>
              <a:rPr lang="vi-VN" altLang="vi-VN" sz="4000" b="1" dirty="0">
                <a:solidFill>
                  <a:srgbClr val="7030A0"/>
                </a:solidFill>
                <a:cs typeface="Arial" panose="020B0604020202020204" pitchFamily="34" charset="0"/>
              </a:rPr>
              <a:t>     – Thằng nhóc tên gì?</a:t>
            </a:r>
          </a:p>
          <a:p>
            <a:pPr algn="just"/>
            <a:r>
              <a:rPr lang="vi-VN" altLang="vi-VN" sz="4000" b="1" dirty="0">
                <a:solidFill>
                  <a:srgbClr val="7030A0"/>
                </a:solidFill>
                <a:cs typeface="Arial" panose="020B0604020202020204" pitchFamily="34" charset="0"/>
              </a:rPr>
              <a:t>     – I-u-ra.</a:t>
            </a:r>
          </a:p>
          <a:p>
            <a:pPr algn="just"/>
            <a:r>
              <a:rPr lang="vi-VN" altLang="vi-VN" sz="4000" b="1" dirty="0">
                <a:solidFill>
                  <a:srgbClr val="7030A0"/>
                </a:solidFill>
                <a:cs typeface="Arial" panose="020B0604020202020204" pitchFamily="34" charset="0"/>
              </a:rPr>
              <a:t>     – Mày là đội viên hả?</a:t>
            </a:r>
          </a:p>
          <a:p>
            <a:pPr algn="just"/>
            <a:r>
              <a:rPr lang="vi-VN" altLang="vi-VN" sz="4000" b="1" dirty="0">
                <a:solidFill>
                  <a:srgbClr val="7030A0"/>
                </a:solidFill>
                <a:cs typeface="Arial" panose="020B0604020202020204" pitchFamily="34" charset="0"/>
              </a:rPr>
              <a:t>     – Phải.</a:t>
            </a:r>
          </a:p>
          <a:p>
            <a:pPr algn="just"/>
            <a:r>
              <a:rPr lang="vi-VN" altLang="vi-VN" sz="4000" b="1" dirty="0">
                <a:solidFill>
                  <a:srgbClr val="7030A0"/>
                </a:solidFill>
                <a:cs typeface="Arial" panose="020B0604020202020204" pitchFamily="34" charset="0"/>
              </a:rPr>
              <a:t>     – Sao mày không đeo khăn quàng?</a:t>
            </a:r>
          </a:p>
          <a:p>
            <a:pPr algn="just"/>
            <a:r>
              <a:rPr lang="vi-VN" altLang="vi-VN" sz="4000" b="1" dirty="0">
                <a:solidFill>
                  <a:srgbClr val="7030A0"/>
                </a:solidFill>
                <a:cs typeface="Arial" panose="020B0604020202020204" pitchFamily="34" charset="0"/>
              </a:rPr>
              <a:t>     – Vì không thể quàng khăn trước mặt bọn phát xít.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12858750" y="278765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458201" y="446715"/>
            <a:ext cx="366823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48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sz="48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hệ</a:t>
            </a:r>
            <a:r>
              <a:rPr lang="en-US" sz="48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48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nhân</a:t>
            </a:r>
            <a:r>
              <a:rPr lang="en-US" sz="48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vật</a:t>
            </a:r>
            <a:endParaRPr lang="en-US" sz="4800" b="1" dirty="0" smtClean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 algn="just">
              <a:buFont typeface="Arial" panose="020B0604020202020204" pitchFamily="34" charset="0"/>
              <a:buChar char="•"/>
            </a:pPr>
            <a:r>
              <a:rPr lang="en-US" sz="48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lang="en-US" sz="48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cách</a:t>
            </a:r>
            <a:r>
              <a:rPr lang="en-US" sz="48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nhân</a:t>
            </a:r>
            <a:r>
              <a:rPr lang="en-US" sz="48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vật</a:t>
            </a:r>
            <a:endParaRPr lang="en-US" sz="48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图片 10">
            <a:extLst>
              <a:ext uri="{FF2B5EF4-FFF2-40B4-BE49-F238E27FC236}">
                <a16:creationId xmlns:a16="http://schemas.microsoft.com/office/drawing/2014/main" id="{88492C0C-B959-4090-9487-8777AAA982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4327" y="4558456"/>
            <a:ext cx="2614673" cy="2178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317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133350" y="82550"/>
            <a:ext cx="8053720" cy="6654800"/>
          </a:xfrm>
          <a:prstGeom prst="roundRect">
            <a:avLst>
              <a:gd name="adj" fmla="val 8175"/>
            </a:avLst>
          </a:prstGeo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514350" indent="-514350" algn="just">
              <a:lnSpc>
                <a:spcPct val="200000"/>
              </a:lnSpc>
              <a:buAutoNum type="alphaLcPeriod"/>
            </a:pPr>
            <a:endParaRPr lang="en-US" sz="40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Hộp Văn bản 37"/>
          <p:cNvSpPr txBox="1"/>
          <p:nvPr/>
        </p:nvSpPr>
        <p:spPr>
          <a:xfrm>
            <a:off x="297003" y="316795"/>
            <a:ext cx="7847537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altLang="vi-VN" sz="4400" b="1" dirty="0">
                <a:solidFill>
                  <a:srgbClr val="7030A0"/>
                </a:solidFill>
                <a:cs typeface="Arial" panose="020B0604020202020204" pitchFamily="34" charset="0"/>
              </a:rPr>
              <a:t>b. </a:t>
            </a:r>
            <a:r>
              <a:rPr lang="vi-VN" altLang="vi-VN" sz="4400" b="1" dirty="0" smtClean="0">
                <a:solidFill>
                  <a:srgbClr val="7030A0"/>
                </a:solidFill>
                <a:cs typeface="Arial" panose="020B0604020202020204" pitchFamily="34" charset="0"/>
              </a:rPr>
              <a:t>Tên </a:t>
            </a:r>
            <a:r>
              <a:rPr lang="vi-VN" altLang="vi-VN" sz="4400" b="1" dirty="0">
                <a:solidFill>
                  <a:srgbClr val="7030A0"/>
                </a:solidFill>
                <a:cs typeface="Arial" panose="020B0604020202020204" pitchFamily="34" charset="0"/>
              </a:rPr>
              <a:t>sĩ quan hỏi:</a:t>
            </a:r>
          </a:p>
          <a:p>
            <a:pPr algn="just"/>
            <a:r>
              <a:rPr lang="vi-VN" altLang="vi-VN" sz="4400" b="1" dirty="0">
                <a:solidFill>
                  <a:srgbClr val="7030A0"/>
                </a:solidFill>
                <a:cs typeface="Arial" panose="020B0604020202020204" pitchFamily="34" charset="0"/>
              </a:rPr>
              <a:t>     – Thằng nhóc tên gì?</a:t>
            </a:r>
          </a:p>
          <a:p>
            <a:pPr algn="just"/>
            <a:r>
              <a:rPr lang="vi-VN" altLang="vi-VN" sz="4400" b="1" dirty="0">
                <a:solidFill>
                  <a:srgbClr val="7030A0"/>
                </a:solidFill>
                <a:cs typeface="Arial" panose="020B0604020202020204" pitchFamily="34" charset="0"/>
              </a:rPr>
              <a:t>     – I-u-ra.</a:t>
            </a:r>
          </a:p>
          <a:p>
            <a:pPr algn="just"/>
            <a:r>
              <a:rPr lang="vi-VN" altLang="vi-VN" sz="4400" b="1" dirty="0">
                <a:solidFill>
                  <a:srgbClr val="7030A0"/>
                </a:solidFill>
                <a:cs typeface="Arial" panose="020B0604020202020204" pitchFamily="34" charset="0"/>
              </a:rPr>
              <a:t>     – Mày là đội viên hả?</a:t>
            </a:r>
          </a:p>
          <a:p>
            <a:pPr algn="just"/>
            <a:r>
              <a:rPr lang="vi-VN" altLang="vi-VN" sz="4400" b="1" dirty="0">
                <a:solidFill>
                  <a:srgbClr val="7030A0"/>
                </a:solidFill>
                <a:cs typeface="Arial" panose="020B0604020202020204" pitchFamily="34" charset="0"/>
              </a:rPr>
              <a:t>     – Phải.</a:t>
            </a:r>
          </a:p>
          <a:p>
            <a:pPr algn="just"/>
            <a:r>
              <a:rPr lang="vi-VN" altLang="vi-VN" sz="4400" b="1" dirty="0">
                <a:solidFill>
                  <a:srgbClr val="7030A0"/>
                </a:solidFill>
                <a:cs typeface="Arial" panose="020B0604020202020204" pitchFamily="34" charset="0"/>
              </a:rPr>
              <a:t>     – Sao mày không đeo khăn quàng?</a:t>
            </a:r>
          </a:p>
          <a:p>
            <a:pPr algn="just"/>
            <a:r>
              <a:rPr lang="vi-VN" altLang="vi-VN" sz="4400" b="1" dirty="0">
                <a:solidFill>
                  <a:srgbClr val="7030A0"/>
                </a:solidFill>
                <a:cs typeface="Arial" panose="020B0604020202020204" pitchFamily="34" charset="0"/>
              </a:rPr>
              <a:t>     – Vì không thể quàng khăn trước mặt bọn phát xít.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12858750" y="278765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458201" y="756389"/>
            <a:ext cx="360177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8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lang="en-US"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cách</a:t>
            </a:r>
            <a:endParaRPr lang="en-US" sz="48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48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ủa</a:t>
            </a:r>
            <a:r>
              <a:rPr lang="en-US"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mỗi</a:t>
            </a:r>
            <a:r>
              <a:rPr lang="en-US"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nhân</a:t>
            </a:r>
            <a:r>
              <a:rPr lang="en-US"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vật</a:t>
            </a:r>
            <a:endParaRPr lang="en-US" sz="48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8311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133350" y="82550"/>
            <a:ext cx="8053720" cy="6654800"/>
          </a:xfrm>
          <a:prstGeom prst="roundRect">
            <a:avLst>
              <a:gd name="adj" fmla="val 8175"/>
            </a:avLst>
          </a:prstGeo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514350" indent="-514350" algn="just">
              <a:lnSpc>
                <a:spcPct val="200000"/>
              </a:lnSpc>
              <a:buAutoNum type="alphaLcPeriod"/>
            </a:pPr>
            <a:endParaRPr lang="en-US" sz="40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Hộp Văn bản 37"/>
          <p:cNvSpPr txBox="1"/>
          <p:nvPr/>
        </p:nvSpPr>
        <p:spPr>
          <a:xfrm>
            <a:off x="297003" y="316795"/>
            <a:ext cx="7847537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altLang="vi-VN" sz="4400" b="1" dirty="0">
                <a:solidFill>
                  <a:srgbClr val="7030A0"/>
                </a:solidFill>
                <a:cs typeface="Arial" panose="020B0604020202020204" pitchFamily="34" charset="0"/>
              </a:rPr>
              <a:t>b. </a:t>
            </a:r>
            <a:r>
              <a:rPr lang="vi-VN" altLang="vi-VN" sz="4400" b="1" dirty="0" smtClean="0">
                <a:solidFill>
                  <a:srgbClr val="7030A0"/>
                </a:solidFill>
                <a:cs typeface="Arial" panose="020B0604020202020204" pitchFamily="34" charset="0"/>
              </a:rPr>
              <a:t>Tên </a:t>
            </a:r>
            <a:r>
              <a:rPr lang="vi-VN" altLang="vi-VN" sz="4400" b="1" dirty="0">
                <a:solidFill>
                  <a:srgbClr val="7030A0"/>
                </a:solidFill>
                <a:cs typeface="Arial" panose="020B0604020202020204" pitchFamily="34" charset="0"/>
              </a:rPr>
              <a:t>sĩ quan hỏi:</a:t>
            </a:r>
          </a:p>
          <a:p>
            <a:pPr algn="just"/>
            <a:r>
              <a:rPr lang="vi-VN" altLang="vi-VN" sz="4400" b="1" dirty="0">
                <a:solidFill>
                  <a:srgbClr val="7030A0"/>
                </a:solidFill>
                <a:cs typeface="Arial" panose="020B0604020202020204" pitchFamily="34" charset="0"/>
              </a:rPr>
              <a:t>     – Thằng nhóc tên gì?</a:t>
            </a:r>
          </a:p>
          <a:p>
            <a:pPr algn="just"/>
            <a:r>
              <a:rPr lang="vi-VN" altLang="vi-VN" sz="4400" b="1" dirty="0">
                <a:solidFill>
                  <a:srgbClr val="7030A0"/>
                </a:solidFill>
                <a:cs typeface="Arial" panose="020B0604020202020204" pitchFamily="34" charset="0"/>
              </a:rPr>
              <a:t>     – I-u-ra.</a:t>
            </a:r>
          </a:p>
          <a:p>
            <a:pPr algn="just"/>
            <a:r>
              <a:rPr lang="vi-VN" altLang="vi-VN" sz="4400" b="1" dirty="0">
                <a:solidFill>
                  <a:srgbClr val="7030A0"/>
                </a:solidFill>
                <a:cs typeface="Arial" panose="020B0604020202020204" pitchFamily="34" charset="0"/>
              </a:rPr>
              <a:t>     – Mày là đội viên hả?</a:t>
            </a:r>
          </a:p>
          <a:p>
            <a:pPr algn="just"/>
            <a:r>
              <a:rPr lang="vi-VN" altLang="vi-VN" sz="4400" b="1" dirty="0">
                <a:solidFill>
                  <a:srgbClr val="7030A0"/>
                </a:solidFill>
                <a:cs typeface="Arial" panose="020B0604020202020204" pitchFamily="34" charset="0"/>
              </a:rPr>
              <a:t>     – Phải.</a:t>
            </a:r>
          </a:p>
          <a:p>
            <a:pPr algn="just"/>
            <a:r>
              <a:rPr lang="vi-VN" altLang="vi-VN" sz="4400" b="1" dirty="0">
                <a:solidFill>
                  <a:srgbClr val="7030A0"/>
                </a:solidFill>
                <a:cs typeface="Arial" panose="020B0604020202020204" pitchFamily="34" charset="0"/>
              </a:rPr>
              <a:t>     – Sao mày không đeo khăn quàng?</a:t>
            </a:r>
          </a:p>
          <a:p>
            <a:pPr algn="just"/>
            <a:r>
              <a:rPr lang="vi-VN" altLang="vi-VN" sz="4400" b="1" dirty="0">
                <a:solidFill>
                  <a:srgbClr val="7030A0"/>
                </a:solidFill>
                <a:cs typeface="Arial" panose="020B0604020202020204" pitchFamily="34" charset="0"/>
              </a:rPr>
              <a:t>     – Vì không thể quàng khăn trước mặt bọn phát xít.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12858750" y="278765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458201" y="756389"/>
            <a:ext cx="3601778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8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lang="en-US"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cách</a:t>
            </a:r>
            <a:endParaRPr lang="en-US" sz="48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48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ĩ</a:t>
            </a:r>
            <a:r>
              <a:rPr lang="en-US"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vi-VN" sz="5400" b="1" dirty="0" smtClean="0">
                <a:solidFill>
                  <a:srgbClr val="FFFF00"/>
                </a:solidFill>
                <a:cs typeface="Arial" panose="020B0604020202020204" pitchFamily="34" charset="0"/>
              </a:rPr>
              <a:t>hách </a:t>
            </a:r>
            <a:r>
              <a:rPr lang="vi-VN" sz="5400" b="1" dirty="0">
                <a:solidFill>
                  <a:srgbClr val="FFFF00"/>
                </a:solidFill>
                <a:cs typeface="Arial" panose="020B0604020202020204" pitchFamily="34" charset="0"/>
              </a:rPr>
              <a:t>dịch, xấc xược</a:t>
            </a:r>
            <a:r>
              <a:rPr lang="vi-VN" sz="5400" b="1" dirty="0" smtClean="0">
                <a:solidFill>
                  <a:srgbClr val="FFFF00"/>
                </a:solidFill>
                <a:cs typeface="Arial" panose="020B0604020202020204" pitchFamily="34" charset="0"/>
              </a:rPr>
              <a:t>.</a:t>
            </a:r>
            <a:endParaRPr lang="en-US" sz="5400" b="1" dirty="0" smtClean="0">
              <a:solidFill>
                <a:srgbClr val="FFFF00"/>
              </a:solidFill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en-US" sz="4800" b="1" dirty="0" smtClean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en-US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47037" y="981333"/>
            <a:ext cx="37320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Thằng</a:t>
            </a:r>
            <a:r>
              <a:rPr lang="en-US" sz="4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nhóc</a:t>
            </a:r>
            <a:endParaRPr lang="en-US" sz="4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96094" y="3666053"/>
            <a:ext cx="14566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44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ày</a:t>
            </a:r>
            <a:r>
              <a:rPr lang="en-US" sz="4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4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36405" y="2323693"/>
            <a:ext cx="14566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Mày</a:t>
            </a:r>
            <a:r>
              <a:rPr lang="en-US" sz="4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4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4039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158749" y="88900"/>
            <a:ext cx="7931446" cy="6654800"/>
          </a:xfrm>
          <a:prstGeom prst="roundRect">
            <a:avLst>
              <a:gd name="adj" fmla="val 8175"/>
            </a:avLst>
          </a:prstGeo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514350" indent="-514350" algn="just">
              <a:lnSpc>
                <a:spcPct val="200000"/>
              </a:lnSpc>
              <a:buAutoNum type="alphaLcPeriod"/>
            </a:pPr>
            <a:endParaRPr lang="en-US" sz="40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Hộp Văn bản 37"/>
          <p:cNvSpPr txBox="1"/>
          <p:nvPr/>
        </p:nvSpPr>
        <p:spPr>
          <a:xfrm>
            <a:off x="133349" y="308976"/>
            <a:ext cx="7822104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altLang="vi-VN" sz="4400" b="1" dirty="0">
                <a:solidFill>
                  <a:srgbClr val="7030A0"/>
                </a:solidFill>
                <a:cs typeface="Arial" panose="020B0604020202020204" pitchFamily="34" charset="0"/>
              </a:rPr>
              <a:t>b. </a:t>
            </a:r>
            <a:r>
              <a:rPr lang="vi-VN" altLang="vi-VN" sz="4400" b="1" dirty="0" smtClean="0">
                <a:solidFill>
                  <a:srgbClr val="7030A0"/>
                </a:solidFill>
                <a:cs typeface="Arial" panose="020B0604020202020204" pitchFamily="34" charset="0"/>
              </a:rPr>
              <a:t>Tên </a:t>
            </a:r>
            <a:r>
              <a:rPr lang="vi-VN" altLang="vi-VN" sz="4400" b="1" dirty="0">
                <a:solidFill>
                  <a:srgbClr val="7030A0"/>
                </a:solidFill>
                <a:cs typeface="Arial" panose="020B0604020202020204" pitchFamily="34" charset="0"/>
              </a:rPr>
              <a:t>sĩ quan hỏi:</a:t>
            </a:r>
          </a:p>
          <a:p>
            <a:pPr algn="just"/>
            <a:r>
              <a:rPr lang="vi-VN" altLang="vi-VN" sz="4400" b="1" dirty="0">
                <a:solidFill>
                  <a:srgbClr val="7030A0"/>
                </a:solidFill>
                <a:cs typeface="Arial" panose="020B0604020202020204" pitchFamily="34" charset="0"/>
              </a:rPr>
              <a:t>     – Thằng nhóc tên gì?</a:t>
            </a:r>
          </a:p>
          <a:p>
            <a:pPr algn="just"/>
            <a:r>
              <a:rPr lang="vi-VN" altLang="vi-VN" sz="4400" b="1" dirty="0">
                <a:solidFill>
                  <a:srgbClr val="7030A0"/>
                </a:solidFill>
                <a:cs typeface="Arial" panose="020B0604020202020204" pitchFamily="34" charset="0"/>
              </a:rPr>
              <a:t>     – I-u-ra.</a:t>
            </a:r>
          </a:p>
          <a:p>
            <a:pPr algn="just"/>
            <a:r>
              <a:rPr lang="vi-VN" altLang="vi-VN" sz="4400" b="1" dirty="0">
                <a:solidFill>
                  <a:srgbClr val="7030A0"/>
                </a:solidFill>
                <a:cs typeface="Arial" panose="020B0604020202020204" pitchFamily="34" charset="0"/>
              </a:rPr>
              <a:t>     – Mày là đội viên hả?</a:t>
            </a:r>
          </a:p>
          <a:p>
            <a:pPr algn="just"/>
            <a:r>
              <a:rPr lang="vi-VN" altLang="vi-VN" sz="4400" b="1" dirty="0">
                <a:solidFill>
                  <a:srgbClr val="7030A0"/>
                </a:solidFill>
                <a:cs typeface="Arial" panose="020B0604020202020204" pitchFamily="34" charset="0"/>
              </a:rPr>
              <a:t>     – Phải.</a:t>
            </a:r>
          </a:p>
          <a:p>
            <a:pPr algn="just"/>
            <a:r>
              <a:rPr lang="vi-VN" altLang="vi-VN" sz="4400" b="1" dirty="0">
                <a:solidFill>
                  <a:srgbClr val="7030A0"/>
                </a:solidFill>
                <a:cs typeface="Arial" panose="020B0604020202020204" pitchFamily="34" charset="0"/>
              </a:rPr>
              <a:t>     – Sao mày không đeo khăn quàng?</a:t>
            </a:r>
          </a:p>
          <a:p>
            <a:pPr algn="just"/>
            <a:r>
              <a:rPr lang="vi-VN" altLang="vi-VN" sz="4400" b="1" dirty="0">
                <a:solidFill>
                  <a:srgbClr val="7030A0"/>
                </a:solidFill>
                <a:cs typeface="Arial" panose="020B0604020202020204" pitchFamily="34" charset="0"/>
              </a:rPr>
              <a:t>     – Vì không thể quàng khăn trước mặt bọn phát xít.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12858750" y="278765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208331" y="139700"/>
            <a:ext cx="3875568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cách</a:t>
            </a:r>
            <a:r>
              <a:rPr 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36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ậu</a:t>
            </a:r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bé</a:t>
            </a:r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4800" b="1" dirty="0" smtClean="0">
                <a:solidFill>
                  <a:srgbClr val="FFFF00"/>
                </a:solidFill>
                <a:cs typeface="Arial" panose="020B0604020202020204" pitchFamily="34" charset="0"/>
              </a:rPr>
              <a:t>trả </a:t>
            </a:r>
            <a:r>
              <a:rPr lang="vi-VN" sz="4800" b="1" dirty="0">
                <a:solidFill>
                  <a:srgbClr val="FFFF00"/>
                </a:solidFill>
                <a:cs typeface="Arial" panose="020B0604020202020204" pitchFamily="34" charset="0"/>
              </a:rPr>
              <a:t>lời trống không vì cậu yêu nước, căm ghét và khinh bỉ bọn </a:t>
            </a:r>
            <a:r>
              <a:rPr lang="vi-VN" sz="4800" b="1" dirty="0" smtClean="0">
                <a:solidFill>
                  <a:srgbClr val="FFFF00"/>
                </a:solidFill>
                <a:cs typeface="Arial" panose="020B0604020202020204" pitchFamily="34" charset="0"/>
              </a:rPr>
              <a:t>cướp </a:t>
            </a:r>
            <a:r>
              <a:rPr lang="vi-VN" sz="4800" b="1" dirty="0">
                <a:solidFill>
                  <a:srgbClr val="FFFF00"/>
                </a:solidFill>
                <a:cs typeface="Arial" panose="020B0604020202020204" pitchFamily="34" charset="0"/>
              </a:rPr>
              <a:t>nước</a:t>
            </a:r>
            <a:r>
              <a:rPr lang="vi-VN" sz="3600" b="1" dirty="0">
                <a:solidFill>
                  <a:srgbClr val="FFFF00"/>
                </a:solidFill>
                <a:cs typeface="Arial" panose="020B0604020202020204" pitchFamily="34" charset="0"/>
              </a:rPr>
              <a:t>.</a:t>
            </a:r>
          </a:p>
          <a:p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77950" y="1651000"/>
            <a:ext cx="31369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I-u-</a:t>
            </a:r>
            <a:r>
              <a:rPr lang="en-US" sz="44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</a:t>
            </a:r>
            <a:endParaRPr lang="en-US" sz="4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77950" y="2986633"/>
            <a:ext cx="31369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Phải</a:t>
            </a:r>
            <a:endParaRPr lang="en-US" sz="4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3349" y="5016985"/>
            <a:ext cx="78221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vi-VN" sz="44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            </a:t>
            </a:r>
            <a:r>
              <a:rPr lang="vi-VN" altLang="vi-VN" sz="44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Vì </a:t>
            </a:r>
            <a:r>
              <a:rPr lang="vi-VN" altLang="vi-VN" sz="4400" b="1" dirty="0">
                <a:solidFill>
                  <a:srgbClr val="C00000"/>
                </a:solidFill>
                <a:cs typeface="Arial" panose="020B0604020202020204" pitchFamily="34" charset="0"/>
              </a:rPr>
              <a:t>không thể quàng khăn trước mặt bọn phát xít</a:t>
            </a:r>
            <a:endParaRPr lang="en-US" sz="4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4494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" grpId="0"/>
      <p:bldP spid="7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0">
            <a:extLst>
              <a:ext uri="{FF2B5EF4-FFF2-40B4-BE49-F238E27FC236}">
                <a16:creationId xmlns:a16="http://schemas.microsoft.com/office/drawing/2014/main" id="{88492C0C-B959-4090-9487-8777AAA982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7277" y="4116479"/>
            <a:ext cx="3289825" cy="2741521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0336204D-7555-4667-A804-E4AA45EBB0EB}"/>
              </a:ext>
            </a:extLst>
          </p:cNvPr>
          <p:cNvGrpSpPr/>
          <p:nvPr/>
        </p:nvGrpSpPr>
        <p:grpSpPr>
          <a:xfrm>
            <a:off x="-532450" y="0"/>
            <a:ext cx="11829100" cy="6145621"/>
            <a:chOff x="2429411" y="832240"/>
            <a:chExt cx="4675070" cy="1359508"/>
          </a:xfrm>
        </p:grpSpPr>
        <p:pic>
          <p:nvPicPr>
            <p:cNvPr id="13" name="图片 7">
              <a:extLst>
                <a:ext uri="{FF2B5EF4-FFF2-40B4-BE49-F238E27FC236}">
                  <a16:creationId xmlns:a16="http://schemas.microsoft.com/office/drawing/2014/main" id="{94C57FD5-482E-43CB-A6EF-159952BC15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811" b="30041"/>
            <a:stretch/>
          </p:blipFill>
          <p:spPr>
            <a:xfrm>
              <a:off x="2429411" y="832240"/>
              <a:ext cx="4675070" cy="1359508"/>
            </a:xfrm>
            <a:prstGeom prst="rect">
              <a:avLst/>
            </a:prstGeom>
          </p:spPr>
        </p:pic>
        <p:sp>
          <p:nvSpPr>
            <p:cNvPr id="14" name="Text Box 32"/>
            <p:cNvSpPr txBox="1">
              <a:spLocks noChangeArrowheads="1"/>
            </p:cNvSpPr>
            <p:nvPr/>
          </p:nvSpPr>
          <p:spPr bwMode="auto">
            <a:xfrm>
              <a:off x="3135050" y="1323114"/>
              <a:ext cx="3337000" cy="701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just">
                <a:spcBef>
                  <a:spcPts val="1800"/>
                </a:spcBef>
                <a:buNone/>
              </a:pPr>
              <a:r>
                <a:rPr lang="en-US" altLang="vi-VN" sz="4000" b="1" u="sng" dirty="0" err="1">
                  <a:solidFill>
                    <a:srgbClr val="FF3399"/>
                  </a:solidFill>
                  <a:cs typeface="Arial" panose="020B0604020202020204" pitchFamily="34" charset="0"/>
                </a:rPr>
                <a:t>Bài</a:t>
              </a:r>
              <a:r>
                <a:rPr lang="en-US" altLang="vi-VN" sz="4000" b="1" u="sng" dirty="0">
                  <a:solidFill>
                    <a:srgbClr val="FF3399"/>
                  </a:solidFill>
                  <a:cs typeface="Arial" panose="020B0604020202020204" pitchFamily="34" charset="0"/>
                </a:rPr>
                <a:t> </a:t>
              </a:r>
              <a:r>
                <a:rPr lang="en-US" altLang="vi-VN" sz="4000" b="1" u="sng" dirty="0" smtClean="0">
                  <a:solidFill>
                    <a:srgbClr val="FF3399"/>
                  </a:solidFill>
                  <a:cs typeface="Arial" panose="020B0604020202020204" pitchFamily="34" charset="0"/>
                </a:rPr>
                <a:t>2:</a:t>
              </a:r>
              <a:r>
                <a:rPr lang="en-US" altLang="vi-VN" sz="4000" b="1" dirty="0" smtClean="0">
                  <a:solidFill>
                    <a:srgbClr val="FF3399"/>
                  </a:solidFill>
                  <a:cs typeface="Arial" panose="020B0604020202020204" pitchFamily="34" charset="0"/>
                </a:rPr>
                <a:t> </a:t>
              </a:r>
              <a:r>
                <a:rPr lang="en-US" altLang="vi-VN" sz="4000" b="1" dirty="0">
                  <a:solidFill>
                    <a:srgbClr val="FF3399"/>
                  </a:solidFill>
                  <a:cs typeface="Arial" panose="020B0604020202020204" pitchFamily="34" charset="0"/>
                </a:rPr>
                <a:t>So </a:t>
              </a:r>
              <a:r>
                <a:rPr lang="en-US" altLang="vi-VN" sz="4000" b="1" dirty="0" err="1">
                  <a:solidFill>
                    <a:srgbClr val="FF3399"/>
                  </a:solidFill>
                  <a:cs typeface="Arial" panose="020B0604020202020204" pitchFamily="34" charset="0"/>
                </a:rPr>
                <a:t>sánh</a:t>
              </a:r>
              <a:r>
                <a:rPr lang="en-US" altLang="vi-VN" sz="4000" b="1" dirty="0">
                  <a:solidFill>
                    <a:srgbClr val="FF3399"/>
                  </a:solidFill>
                  <a:cs typeface="Arial" panose="020B0604020202020204" pitchFamily="34" charset="0"/>
                </a:rPr>
                <a:t> </a:t>
              </a:r>
              <a:r>
                <a:rPr lang="en-US" altLang="vi-VN" sz="4000" b="1" dirty="0" err="1">
                  <a:solidFill>
                    <a:srgbClr val="FF3399"/>
                  </a:solidFill>
                  <a:cs typeface="Arial" panose="020B0604020202020204" pitchFamily="34" charset="0"/>
                </a:rPr>
                <a:t>các</a:t>
              </a:r>
              <a:r>
                <a:rPr lang="en-US" altLang="vi-VN" sz="4000" b="1" dirty="0">
                  <a:solidFill>
                    <a:srgbClr val="FF3399"/>
                  </a:solidFill>
                  <a:cs typeface="Arial" panose="020B0604020202020204" pitchFamily="34" charset="0"/>
                </a:rPr>
                <a:t> </a:t>
              </a:r>
              <a:r>
                <a:rPr lang="en-US" altLang="vi-VN" sz="4000" b="1" dirty="0" err="1">
                  <a:solidFill>
                    <a:srgbClr val="FF3399"/>
                  </a:solidFill>
                  <a:cs typeface="Arial" panose="020B0604020202020204" pitchFamily="34" charset="0"/>
                </a:rPr>
                <a:t>câu</a:t>
              </a:r>
              <a:r>
                <a:rPr lang="en-US" altLang="vi-VN" sz="4000" b="1" dirty="0">
                  <a:solidFill>
                    <a:srgbClr val="FF3399"/>
                  </a:solidFill>
                  <a:cs typeface="Arial" panose="020B0604020202020204" pitchFamily="34" charset="0"/>
                </a:rPr>
                <a:t> </a:t>
              </a:r>
              <a:r>
                <a:rPr lang="en-US" altLang="vi-VN" sz="4000" b="1" dirty="0" err="1">
                  <a:solidFill>
                    <a:srgbClr val="FF3399"/>
                  </a:solidFill>
                  <a:cs typeface="Arial" panose="020B0604020202020204" pitchFamily="34" charset="0"/>
                </a:rPr>
                <a:t>hỏi</a:t>
              </a:r>
              <a:r>
                <a:rPr lang="en-US" altLang="vi-VN" sz="4000" b="1" dirty="0">
                  <a:solidFill>
                    <a:srgbClr val="FF3399"/>
                  </a:solidFill>
                  <a:cs typeface="Arial" panose="020B0604020202020204" pitchFamily="34" charset="0"/>
                </a:rPr>
                <a:t> </a:t>
              </a:r>
              <a:r>
                <a:rPr lang="en-US" altLang="vi-VN" sz="4000" b="1" dirty="0" err="1">
                  <a:solidFill>
                    <a:srgbClr val="FF3399"/>
                  </a:solidFill>
                  <a:cs typeface="Arial" panose="020B0604020202020204" pitchFamily="34" charset="0"/>
                </a:rPr>
                <a:t>trong</a:t>
              </a:r>
              <a:r>
                <a:rPr lang="en-US" altLang="vi-VN" sz="4000" b="1" dirty="0">
                  <a:solidFill>
                    <a:srgbClr val="FF3399"/>
                  </a:solidFill>
                  <a:cs typeface="Arial" panose="020B0604020202020204" pitchFamily="34" charset="0"/>
                </a:rPr>
                <a:t> </a:t>
              </a:r>
              <a:r>
                <a:rPr lang="en-US" altLang="vi-VN" sz="4000" b="1" dirty="0" err="1">
                  <a:solidFill>
                    <a:srgbClr val="FF3399"/>
                  </a:solidFill>
                  <a:cs typeface="Arial" panose="020B0604020202020204" pitchFamily="34" charset="0"/>
                </a:rPr>
                <a:t>đoạn</a:t>
              </a:r>
              <a:r>
                <a:rPr lang="en-US" altLang="vi-VN" sz="4000" b="1" dirty="0">
                  <a:solidFill>
                    <a:srgbClr val="FF3399"/>
                  </a:solidFill>
                  <a:cs typeface="Arial" panose="020B0604020202020204" pitchFamily="34" charset="0"/>
                </a:rPr>
                <a:t> </a:t>
              </a:r>
              <a:r>
                <a:rPr lang="en-US" altLang="vi-VN" sz="4000" b="1" dirty="0" err="1">
                  <a:solidFill>
                    <a:srgbClr val="FF3399"/>
                  </a:solidFill>
                  <a:cs typeface="Arial" panose="020B0604020202020204" pitchFamily="34" charset="0"/>
                </a:rPr>
                <a:t>văn</a:t>
              </a:r>
              <a:r>
                <a:rPr lang="en-US" altLang="vi-VN" sz="4000" b="1" dirty="0">
                  <a:solidFill>
                    <a:srgbClr val="FF3399"/>
                  </a:solidFill>
                  <a:cs typeface="Arial" panose="020B0604020202020204" pitchFamily="34" charset="0"/>
                </a:rPr>
                <a:t> </a:t>
              </a:r>
              <a:r>
                <a:rPr lang="en-US" altLang="vi-VN" sz="4000" b="1" dirty="0" err="1">
                  <a:solidFill>
                    <a:srgbClr val="FF3399"/>
                  </a:solidFill>
                  <a:cs typeface="Arial" panose="020B0604020202020204" pitchFamily="34" charset="0"/>
                </a:rPr>
                <a:t>sau</a:t>
              </a:r>
              <a:r>
                <a:rPr lang="en-US" altLang="vi-VN" sz="4000" b="1" dirty="0">
                  <a:solidFill>
                    <a:srgbClr val="FF3399"/>
                  </a:solidFill>
                  <a:cs typeface="Arial" panose="020B0604020202020204" pitchFamily="34" charset="0"/>
                </a:rPr>
                <a:t>. </a:t>
              </a:r>
              <a:r>
                <a:rPr lang="en-US" altLang="vi-VN" sz="4000" b="1" dirty="0" err="1">
                  <a:solidFill>
                    <a:srgbClr val="FF3399"/>
                  </a:solidFill>
                  <a:cs typeface="Arial" panose="020B0604020202020204" pitchFamily="34" charset="0"/>
                </a:rPr>
                <a:t>Em</a:t>
              </a:r>
              <a:r>
                <a:rPr lang="en-US" altLang="vi-VN" sz="4000" b="1" dirty="0">
                  <a:solidFill>
                    <a:srgbClr val="FF3399"/>
                  </a:solidFill>
                  <a:cs typeface="Arial" panose="020B0604020202020204" pitchFamily="34" charset="0"/>
                </a:rPr>
                <a:t> </a:t>
              </a:r>
              <a:r>
                <a:rPr lang="en-US" altLang="vi-VN" sz="4000" b="1" dirty="0" err="1">
                  <a:solidFill>
                    <a:srgbClr val="FF3399"/>
                  </a:solidFill>
                  <a:cs typeface="Arial" panose="020B0604020202020204" pitchFamily="34" charset="0"/>
                </a:rPr>
                <a:t>thấy</a:t>
              </a:r>
              <a:r>
                <a:rPr lang="en-US" altLang="vi-VN" sz="4000" b="1" dirty="0">
                  <a:solidFill>
                    <a:srgbClr val="FF3399"/>
                  </a:solidFill>
                  <a:cs typeface="Arial" panose="020B0604020202020204" pitchFamily="34" charset="0"/>
                </a:rPr>
                <a:t> </a:t>
              </a:r>
              <a:r>
                <a:rPr lang="en-US" altLang="vi-VN" sz="4000" b="1" dirty="0" err="1">
                  <a:solidFill>
                    <a:srgbClr val="FF3399"/>
                  </a:solidFill>
                  <a:cs typeface="Arial" panose="020B0604020202020204" pitchFamily="34" charset="0"/>
                </a:rPr>
                <a:t>câu</a:t>
              </a:r>
              <a:r>
                <a:rPr lang="en-US" altLang="vi-VN" sz="4000" b="1" dirty="0">
                  <a:solidFill>
                    <a:srgbClr val="FF3399"/>
                  </a:solidFill>
                  <a:cs typeface="Arial" panose="020B0604020202020204" pitchFamily="34" charset="0"/>
                </a:rPr>
                <a:t> </a:t>
              </a:r>
              <a:r>
                <a:rPr lang="en-US" altLang="vi-VN" sz="4000" b="1" dirty="0" err="1">
                  <a:solidFill>
                    <a:srgbClr val="FF3399"/>
                  </a:solidFill>
                  <a:cs typeface="Arial" panose="020B0604020202020204" pitchFamily="34" charset="0"/>
                </a:rPr>
                <a:t>các</a:t>
              </a:r>
              <a:r>
                <a:rPr lang="en-US" altLang="vi-VN" sz="4000" b="1" dirty="0">
                  <a:solidFill>
                    <a:srgbClr val="FF3399"/>
                  </a:solidFill>
                  <a:cs typeface="Arial" panose="020B0604020202020204" pitchFamily="34" charset="0"/>
                </a:rPr>
                <a:t> </a:t>
              </a:r>
              <a:r>
                <a:rPr lang="en-US" altLang="vi-VN" sz="4000" b="1" dirty="0" err="1">
                  <a:solidFill>
                    <a:srgbClr val="FF3399"/>
                  </a:solidFill>
                  <a:cs typeface="Arial" panose="020B0604020202020204" pitchFamily="34" charset="0"/>
                </a:rPr>
                <a:t>bạn</a:t>
              </a:r>
              <a:r>
                <a:rPr lang="en-US" altLang="vi-VN" sz="4000" b="1" dirty="0">
                  <a:solidFill>
                    <a:srgbClr val="FF3399"/>
                  </a:solidFill>
                  <a:cs typeface="Arial" panose="020B0604020202020204" pitchFamily="34" charset="0"/>
                </a:rPr>
                <a:t> </a:t>
              </a:r>
              <a:r>
                <a:rPr lang="en-US" altLang="vi-VN" sz="4000" b="1" dirty="0" err="1">
                  <a:solidFill>
                    <a:srgbClr val="FF3399"/>
                  </a:solidFill>
                  <a:cs typeface="Arial" panose="020B0604020202020204" pitchFamily="34" charset="0"/>
                </a:rPr>
                <a:t>nhỏ</a:t>
              </a:r>
              <a:r>
                <a:rPr lang="en-US" altLang="vi-VN" sz="4000" b="1" dirty="0">
                  <a:solidFill>
                    <a:srgbClr val="FF3399"/>
                  </a:solidFill>
                  <a:cs typeface="Arial" panose="020B0604020202020204" pitchFamily="34" charset="0"/>
                </a:rPr>
                <a:t> </a:t>
              </a:r>
              <a:r>
                <a:rPr lang="en-US" altLang="vi-VN" sz="4000" b="1" dirty="0" err="1">
                  <a:solidFill>
                    <a:srgbClr val="FF3399"/>
                  </a:solidFill>
                  <a:cs typeface="Arial" panose="020B0604020202020204" pitchFamily="34" charset="0"/>
                </a:rPr>
                <a:t>hỏi</a:t>
              </a:r>
              <a:r>
                <a:rPr lang="en-US" altLang="vi-VN" sz="4000" b="1" dirty="0">
                  <a:solidFill>
                    <a:srgbClr val="FF3399"/>
                  </a:solidFill>
                  <a:cs typeface="Arial" panose="020B0604020202020204" pitchFamily="34" charset="0"/>
                </a:rPr>
                <a:t> </a:t>
              </a:r>
              <a:r>
                <a:rPr lang="en-US" altLang="vi-VN" sz="4000" b="1" dirty="0" err="1">
                  <a:solidFill>
                    <a:srgbClr val="FF3399"/>
                  </a:solidFill>
                  <a:cs typeface="Arial" panose="020B0604020202020204" pitchFamily="34" charset="0"/>
                </a:rPr>
                <a:t>cụ</a:t>
              </a:r>
              <a:r>
                <a:rPr lang="en-US" altLang="vi-VN" sz="4000" b="1" dirty="0">
                  <a:solidFill>
                    <a:srgbClr val="FF3399"/>
                  </a:solidFill>
                  <a:cs typeface="Arial" panose="020B0604020202020204" pitchFamily="34" charset="0"/>
                </a:rPr>
                <a:t> </a:t>
              </a:r>
              <a:r>
                <a:rPr lang="en-US" altLang="vi-VN" sz="4000" b="1" dirty="0" err="1">
                  <a:solidFill>
                    <a:srgbClr val="FF3399"/>
                  </a:solidFill>
                  <a:cs typeface="Arial" panose="020B0604020202020204" pitchFamily="34" charset="0"/>
                </a:rPr>
                <a:t>già</a:t>
              </a:r>
              <a:r>
                <a:rPr lang="en-US" altLang="vi-VN" sz="4000" b="1" dirty="0">
                  <a:solidFill>
                    <a:srgbClr val="FF3399"/>
                  </a:solidFill>
                  <a:cs typeface="Arial" panose="020B0604020202020204" pitchFamily="34" charset="0"/>
                </a:rPr>
                <a:t> </a:t>
              </a:r>
              <a:r>
                <a:rPr lang="en-US" altLang="vi-VN" sz="4000" b="1" dirty="0" err="1">
                  <a:solidFill>
                    <a:srgbClr val="FF3399"/>
                  </a:solidFill>
                  <a:cs typeface="Arial" panose="020B0604020202020204" pitchFamily="34" charset="0"/>
                </a:rPr>
                <a:t>có</a:t>
              </a:r>
              <a:r>
                <a:rPr lang="en-US" altLang="vi-VN" sz="4000" b="1" dirty="0">
                  <a:solidFill>
                    <a:srgbClr val="FF3399"/>
                  </a:solidFill>
                  <a:cs typeface="Arial" panose="020B0604020202020204" pitchFamily="34" charset="0"/>
                </a:rPr>
                <a:t> </a:t>
              </a:r>
              <a:r>
                <a:rPr lang="en-US" altLang="vi-VN" sz="4000" b="1" dirty="0" err="1">
                  <a:solidFill>
                    <a:srgbClr val="0070C0"/>
                  </a:solidFill>
                  <a:cs typeface="Arial" panose="020B0604020202020204" pitchFamily="34" charset="0"/>
                </a:rPr>
                <a:t>thích</a:t>
              </a:r>
              <a:r>
                <a:rPr lang="en-US" altLang="vi-VN" sz="4000" b="1" dirty="0">
                  <a:solidFill>
                    <a:srgbClr val="0070C0"/>
                  </a:solidFill>
                  <a:cs typeface="Arial" panose="020B0604020202020204" pitchFamily="34" charset="0"/>
                </a:rPr>
                <a:t> </a:t>
              </a:r>
              <a:r>
                <a:rPr lang="en-US" altLang="vi-VN" sz="4000" b="1" dirty="0" err="1">
                  <a:solidFill>
                    <a:srgbClr val="0070C0"/>
                  </a:solidFill>
                  <a:cs typeface="Arial" panose="020B0604020202020204" pitchFamily="34" charset="0"/>
                </a:rPr>
                <a:t>hợp</a:t>
              </a:r>
              <a:r>
                <a:rPr lang="en-US" altLang="vi-VN" sz="4000" b="1" dirty="0">
                  <a:solidFill>
                    <a:srgbClr val="0070C0"/>
                  </a:solidFill>
                  <a:cs typeface="Arial" panose="020B0604020202020204" pitchFamily="34" charset="0"/>
                </a:rPr>
                <a:t> </a:t>
              </a:r>
              <a:r>
                <a:rPr lang="en-US" altLang="vi-VN" sz="4000" b="1" dirty="0" err="1">
                  <a:solidFill>
                    <a:srgbClr val="FF3399"/>
                  </a:solidFill>
                  <a:cs typeface="Arial" panose="020B0604020202020204" pitchFamily="34" charset="0"/>
                </a:rPr>
                <a:t>hơn</a:t>
              </a:r>
              <a:r>
                <a:rPr lang="en-US" altLang="vi-VN" sz="4000" b="1" dirty="0">
                  <a:solidFill>
                    <a:srgbClr val="FF3399"/>
                  </a:solidFill>
                  <a:cs typeface="Arial" panose="020B0604020202020204" pitchFamily="34" charset="0"/>
                </a:rPr>
                <a:t> </a:t>
              </a:r>
              <a:r>
                <a:rPr lang="en-US" altLang="vi-VN" sz="4000" b="1" dirty="0" err="1">
                  <a:solidFill>
                    <a:srgbClr val="FF3399"/>
                  </a:solidFill>
                  <a:cs typeface="Arial" panose="020B0604020202020204" pitchFamily="34" charset="0"/>
                </a:rPr>
                <a:t>những</a:t>
              </a:r>
              <a:r>
                <a:rPr lang="en-US" altLang="vi-VN" sz="4000" b="1" dirty="0">
                  <a:solidFill>
                    <a:srgbClr val="FF3399"/>
                  </a:solidFill>
                  <a:cs typeface="Arial" panose="020B0604020202020204" pitchFamily="34" charset="0"/>
                </a:rPr>
                <a:t> </a:t>
              </a:r>
              <a:r>
                <a:rPr lang="en-US" altLang="vi-VN" sz="4000" b="1" dirty="0" err="1">
                  <a:solidFill>
                    <a:srgbClr val="FF3399"/>
                  </a:solidFill>
                  <a:cs typeface="Arial" panose="020B0604020202020204" pitchFamily="34" charset="0"/>
                </a:rPr>
                <a:t>câu</a:t>
              </a:r>
              <a:r>
                <a:rPr lang="en-US" altLang="vi-VN" sz="4000" b="1" dirty="0">
                  <a:solidFill>
                    <a:srgbClr val="FF3399"/>
                  </a:solidFill>
                  <a:cs typeface="Arial" panose="020B0604020202020204" pitchFamily="34" charset="0"/>
                </a:rPr>
                <a:t> </a:t>
              </a:r>
              <a:r>
                <a:rPr lang="en-US" altLang="vi-VN" sz="4000" b="1" dirty="0" err="1">
                  <a:solidFill>
                    <a:srgbClr val="FF3399"/>
                  </a:solidFill>
                  <a:cs typeface="Arial" panose="020B0604020202020204" pitchFamily="34" charset="0"/>
                </a:rPr>
                <a:t>hỏi</a:t>
              </a:r>
              <a:r>
                <a:rPr lang="en-US" altLang="vi-VN" sz="4000" b="1" dirty="0">
                  <a:solidFill>
                    <a:srgbClr val="FF3399"/>
                  </a:solidFill>
                  <a:cs typeface="Arial" panose="020B0604020202020204" pitchFamily="34" charset="0"/>
                </a:rPr>
                <a:t> </a:t>
              </a:r>
              <a:r>
                <a:rPr lang="en-US" altLang="vi-VN" sz="4000" b="1" dirty="0" err="1">
                  <a:solidFill>
                    <a:srgbClr val="FF3399"/>
                  </a:solidFill>
                  <a:cs typeface="Arial" panose="020B0604020202020204" pitchFamily="34" charset="0"/>
                </a:rPr>
                <a:t>khác</a:t>
              </a:r>
              <a:r>
                <a:rPr lang="en-US" altLang="vi-VN" sz="4000" b="1" dirty="0">
                  <a:solidFill>
                    <a:srgbClr val="FF3399"/>
                  </a:solidFill>
                  <a:cs typeface="Arial" panose="020B0604020202020204" pitchFamily="34" charset="0"/>
                </a:rPr>
                <a:t> </a:t>
              </a:r>
              <a:r>
                <a:rPr lang="en-US" altLang="vi-VN" sz="4000" b="1" dirty="0" err="1">
                  <a:solidFill>
                    <a:srgbClr val="FF3399"/>
                  </a:solidFill>
                  <a:cs typeface="Arial" panose="020B0604020202020204" pitchFamily="34" charset="0"/>
                </a:rPr>
                <a:t>không</a:t>
              </a:r>
              <a:r>
                <a:rPr lang="en-US" altLang="vi-VN" sz="4000" b="1" dirty="0">
                  <a:solidFill>
                    <a:srgbClr val="FF3399"/>
                  </a:solidFill>
                  <a:cs typeface="Arial" panose="020B0604020202020204" pitchFamily="34" charset="0"/>
                </a:rPr>
                <a:t>? </a:t>
              </a:r>
              <a:r>
                <a:rPr lang="en-US" altLang="vi-VN" sz="4000" b="1" dirty="0" err="1">
                  <a:solidFill>
                    <a:srgbClr val="FF3399"/>
                  </a:solidFill>
                  <a:cs typeface="Arial" panose="020B0604020202020204" pitchFamily="34" charset="0"/>
                </a:rPr>
                <a:t>Vì</a:t>
              </a:r>
              <a:r>
                <a:rPr lang="en-US" altLang="vi-VN" sz="4000" b="1" dirty="0">
                  <a:solidFill>
                    <a:srgbClr val="FF3399"/>
                  </a:solidFill>
                  <a:cs typeface="Arial" panose="020B0604020202020204" pitchFamily="34" charset="0"/>
                </a:rPr>
                <a:t> </a:t>
              </a:r>
              <a:r>
                <a:rPr lang="en-US" altLang="vi-VN" sz="4000" b="1" dirty="0" err="1">
                  <a:solidFill>
                    <a:srgbClr val="FF3399"/>
                  </a:solidFill>
                  <a:cs typeface="Arial" panose="020B0604020202020204" pitchFamily="34" charset="0"/>
                </a:rPr>
                <a:t>sao</a:t>
              </a:r>
              <a:r>
                <a:rPr lang="en-US" altLang="vi-VN" sz="4000" b="1" dirty="0">
                  <a:solidFill>
                    <a:srgbClr val="FF3399"/>
                  </a:solidFill>
                  <a:cs typeface="Arial" panose="020B0604020202020204" pitchFamily="34" charset="0"/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9339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ộp Văn bản 472"/>
          <p:cNvSpPr txBox="1"/>
          <p:nvPr/>
        </p:nvSpPr>
        <p:spPr>
          <a:xfrm>
            <a:off x="244549" y="50747"/>
            <a:ext cx="11637335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/>
            <a:r>
              <a:rPr lang="en-US" altLang="vi-VN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n-US" altLang="vi-VN" sz="3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Sau</a:t>
            </a:r>
            <a:r>
              <a:rPr lang="en-US" altLang="vi-VN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cuộc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dạo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chơi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đám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trẻ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ra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Tiếng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nói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cười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ríu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rít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Bỗng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dừng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lại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khi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thấy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cụ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già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đang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ngồi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ở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vệ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cỏ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đường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Trông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cụ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thật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mệt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mỏi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cặp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mắt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lộ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rõ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vẻ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sầu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 eaLnBrk="1" hangingPunct="1"/>
            <a:r>
              <a:rPr lang="en-US" altLang="vi-VN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–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Chuyện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xảy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ra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ông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cụ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thế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nhỉ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? -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hỏi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 eaLnBrk="1" hangingPunct="1"/>
            <a:r>
              <a:rPr lang="en-US" altLang="vi-VN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altLang="vi-VN" sz="3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Đám</a:t>
            </a:r>
            <a:r>
              <a:rPr lang="en-US" altLang="vi-VN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trẻ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tiếp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lời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bàn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tán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sôi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nổi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 eaLnBrk="1" hangingPunct="1"/>
            <a:r>
              <a:rPr lang="en-US" altLang="vi-VN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–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Chắc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cụ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bị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ốm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?</a:t>
            </a:r>
          </a:p>
          <a:p>
            <a:pPr algn="just" eaLnBrk="1" hangingPunct="1"/>
            <a:r>
              <a:rPr lang="en-US" altLang="vi-VN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– 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Hay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cụ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đánh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mất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cái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?</a:t>
            </a:r>
          </a:p>
          <a:p>
            <a:pPr algn="just" eaLnBrk="1" hangingPunct="1"/>
            <a:r>
              <a:rPr lang="en-US" altLang="vi-VN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–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Chúng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mình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thử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hỏi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xem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đi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!</a:t>
            </a:r>
          </a:p>
          <a:p>
            <a:pPr algn="just" eaLnBrk="1" hangingPunct="1"/>
            <a:r>
              <a:rPr lang="en-US" altLang="vi-VN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altLang="vi-VN" sz="3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altLang="vi-VN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tới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chỗ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ông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cụ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lễ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phép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hỏi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</a:t>
            </a:r>
          </a:p>
          <a:p>
            <a:pPr algn="just" eaLnBrk="1" hangingPunct="1"/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Thưa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cụ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chúng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cháu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giúp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cụ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ạ?</a:t>
            </a:r>
          </a:p>
        </p:txBody>
      </p:sp>
    </p:spTree>
    <p:extLst>
      <p:ext uri="{BB962C8B-B14F-4D97-AF65-F5344CB8AC3E}">
        <p14:creationId xmlns:p14="http://schemas.microsoft.com/office/powerpoint/2010/main" val="3303140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ộp Văn bản 472"/>
          <p:cNvSpPr txBox="1"/>
          <p:nvPr/>
        </p:nvSpPr>
        <p:spPr>
          <a:xfrm>
            <a:off x="244549" y="50747"/>
            <a:ext cx="11637335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/>
            <a:r>
              <a:rPr lang="en-US" altLang="vi-VN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n-US" altLang="vi-VN" sz="3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Sau</a:t>
            </a:r>
            <a:r>
              <a:rPr lang="en-US" altLang="vi-VN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cuộc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dạo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chơi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đám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trẻ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ra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Tiếng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nói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cười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ríu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rít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Bỗng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dừng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lại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khi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thấy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cụ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già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đang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ngồi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ở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vệ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cỏ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đường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Trông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cụ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thật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mệt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mỏi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cặp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mắt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lộ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rõ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vẻ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sầu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 eaLnBrk="1" hangingPunct="1"/>
            <a:r>
              <a:rPr lang="en-US" altLang="vi-VN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– </a:t>
            </a:r>
            <a:r>
              <a:rPr lang="en-US" altLang="vi-VN" sz="36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Chuyện</a:t>
            </a:r>
            <a:r>
              <a:rPr lang="en-US" altLang="vi-VN" sz="36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altLang="vi-VN" sz="36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xảy</a:t>
            </a:r>
            <a:r>
              <a:rPr lang="en-US" altLang="vi-VN" sz="36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ra </a:t>
            </a:r>
            <a:r>
              <a:rPr lang="en-US" altLang="vi-VN" sz="36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altLang="vi-VN" sz="36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ông</a:t>
            </a:r>
            <a:r>
              <a:rPr lang="en-US" altLang="vi-VN" sz="36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cụ</a:t>
            </a:r>
            <a:r>
              <a:rPr lang="en-US" altLang="vi-VN" sz="36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thế</a:t>
            </a:r>
            <a:r>
              <a:rPr lang="en-US" altLang="vi-VN" sz="36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nhỉ</a:t>
            </a:r>
            <a:r>
              <a:rPr lang="en-US" altLang="vi-VN" sz="36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?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hỏi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 eaLnBrk="1" hangingPunct="1"/>
            <a:r>
              <a:rPr lang="en-US" altLang="vi-VN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altLang="vi-VN" sz="3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Đám</a:t>
            </a:r>
            <a:r>
              <a:rPr lang="en-US" altLang="vi-VN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trẻ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tiếp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lời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bàn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tán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sôi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nổi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 eaLnBrk="1" hangingPunct="1"/>
            <a:r>
              <a:rPr lang="en-US" altLang="vi-VN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– </a:t>
            </a:r>
            <a:r>
              <a:rPr lang="en-US" altLang="vi-VN" sz="36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Chắc</a:t>
            </a:r>
            <a:r>
              <a:rPr lang="en-US" altLang="vi-VN" sz="36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altLang="vi-VN" sz="36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cụ</a:t>
            </a:r>
            <a:r>
              <a:rPr lang="en-US" altLang="vi-VN" sz="36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bị</a:t>
            </a:r>
            <a:r>
              <a:rPr lang="en-US" altLang="vi-VN" sz="36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ốm</a:t>
            </a:r>
            <a:r>
              <a:rPr lang="en-US" altLang="vi-VN" sz="36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?</a:t>
            </a:r>
          </a:p>
          <a:p>
            <a:pPr algn="just" eaLnBrk="1" hangingPunct="1"/>
            <a:r>
              <a:rPr lang="en-US" altLang="vi-VN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– </a:t>
            </a:r>
            <a:r>
              <a:rPr lang="en-US" altLang="vi-VN" sz="36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Hay </a:t>
            </a:r>
            <a:r>
              <a:rPr lang="en-US" altLang="vi-VN" sz="36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cụ</a:t>
            </a:r>
            <a:r>
              <a:rPr lang="en-US" altLang="vi-VN" sz="36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đánh</a:t>
            </a:r>
            <a:r>
              <a:rPr lang="en-US" altLang="vi-VN" sz="36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mất</a:t>
            </a:r>
            <a:r>
              <a:rPr lang="en-US" altLang="vi-VN" sz="36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cái</a:t>
            </a:r>
            <a:r>
              <a:rPr lang="en-US" altLang="vi-VN" sz="36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altLang="vi-VN" sz="36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?</a:t>
            </a:r>
          </a:p>
          <a:p>
            <a:pPr algn="just" eaLnBrk="1" hangingPunct="1"/>
            <a:r>
              <a:rPr lang="en-US" altLang="vi-VN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–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Chúng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mình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thử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hỏi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xem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đi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!</a:t>
            </a:r>
          </a:p>
          <a:p>
            <a:pPr algn="just" eaLnBrk="1" hangingPunct="1"/>
            <a:r>
              <a:rPr lang="en-US" altLang="vi-VN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altLang="vi-VN" sz="3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altLang="vi-VN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tới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chỗ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ông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cụ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lễ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phép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hỏi</a:t>
            </a:r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</a:t>
            </a:r>
          </a:p>
          <a:p>
            <a:pPr algn="just" eaLnBrk="1" hangingPunct="1"/>
            <a:r>
              <a:rPr lang="en-US" altLang="vi-V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US" altLang="vi-VN" sz="36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Thưa</a:t>
            </a:r>
            <a:r>
              <a:rPr lang="en-US" altLang="vi-VN" sz="36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cụ</a:t>
            </a:r>
            <a:r>
              <a:rPr lang="en-US" altLang="vi-VN" sz="36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vi-VN" sz="36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chúng</a:t>
            </a:r>
            <a:r>
              <a:rPr lang="en-US" altLang="vi-VN" sz="36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cháu</a:t>
            </a:r>
            <a:r>
              <a:rPr lang="en-US" altLang="vi-VN" sz="36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altLang="vi-VN" sz="36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altLang="vi-VN" sz="36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giúp</a:t>
            </a:r>
            <a:r>
              <a:rPr lang="en-US" altLang="vi-VN" sz="36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altLang="vi-VN" sz="36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cụ</a:t>
            </a:r>
            <a:r>
              <a:rPr lang="en-US" altLang="vi-VN" sz="36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altLang="vi-VN" sz="36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ạ?</a:t>
            </a:r>
          </a:p>
        </p:txBody>
      </p:sp>
    </p:spTree>
    <p:extLst>
      <p:ext uri="{BB962C8B-B14F-4D97-AF65-F5344CB8AC3E}">
        <p14:creationId xmlns:p14="http://schemas.microsoft.com/office/powerpoint/2010/main" val="3864382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ộp Văn bản 143"/>
          <p:cNvSpPr txBox="1"/>
          <p:nvPr/>
        </p:nvSpPr>
        <p:spPr>
          <a:xfrm>
            <a:off x="516836" y="317291"/>
            <a:ext cx="7757214" cy="230832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Thưa</a:t>
            </a:r>
            <a:r>
              <a:rPr lang="en-US" sz="4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cụ</a:t>
            </a:r>
            <a:r>
              <a:rPr lang="en-US" sz="4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chúng</a:t>
            </a:r>
            <a:r>
              <a:rPr lang="en-US" sz="4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cháu</a:t>
            </a:r>
            <a:r>
              <a:rPr lang="en-US" sz="4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4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4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giúp</a:t>
            </a:r>
            <a:r>
              <a:rPr lang="en-US" sz="4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4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cụ</a:t>
            </a:r>
            <a:r>
              <a:rPr lang="en-US" sz="4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4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ạ?</a:t>
            </a:r>
          </a:p>
        </p:txBody>
      </p:sp>
      <p:sp>
        <p:nvSpPr>
          <p:cNvPr id="4" name="Rectangle 3"/>
          <p:cNvSpPr/>
          <p:nvPr/>
        </p:nvSpPr>
        <p:spPr>
          <a:xfrm>
            <a:off x="990600" y="3312893"/>
            <a:ext cx="10822172" cy="34163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48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en-US" sz="48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Đây</a:t>
            </a:r>
            <a:r>
              <a:rPr lang="en-US" sz="4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4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câu</a:t>
            </a:r>
            <a:r>
              <a:rPr lang="en-US" sz="4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hỏi</a:t>
            </a:r>
            <a:r>
              <a:rPr lang="en-US" sz="4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4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sz="4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lang="en-US" sz="4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lễ</a:t>
            </a:r>
            <a:r>
              <a:rPr lang="en-US" sz="4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phép</a:t>
            </a:r>
            <a:r>
              <a:rPr lang="en-US" sz="4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8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thông</a:t>
            </a:r>
            <a:r>
              <a:rPr lang="en-US" sz="4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cảm</a:t>
            </a:r>
            <a:r>
              <a:rPr lang="en-US" sz="4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sẵn</a:t>
            </a:r>
            <a:r>
              <a:rPr lang="en-US" sz="4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lòng</a:t>
            </a:r>
            <a:r>
              <a:rPr lang="en-US" sz="4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giúp</a:t>
            </a:r>
            <a:r>
              <a:rPr lang="en-US" sz="4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đỡ</a:t>
            </a:r>
            <a:r>
              <a:rPr lang="en-US" sz="4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cụ</a:t>
            </a:r>
            <a:r>
              <a:rPr lang="en-US" sz="4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già</a:t>
            </a:r>
            <a:r>
              <a:rPr lang="en-US" sz="4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4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4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4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nhỏ</a:t>
            </a:r>
            <a:r>
              <a:rPr lang="en-US" sz="4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98368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ộp Văn bản 143"/>
          <p:cNvSpPr txBox="1"/>
          <p:nvPr/>
        </p:nvSpPr>
        <p:spPr>
          <a:xfrm>
            <a:off x="495300" y="1082740"/>
            <a:ext cx="11049000" cy="452431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altLang="vi-VN" sz="4800" b="1" dirty="0" smtClean="0">
                <a:solidFill>
                  <a:srgbClr val="D527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US" altLang="vi-VN" sz="4800" b="1" dirty="0" err="1" smtClean="0">
                <a:solidFill>
                  <a:srgbClr val="D527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Chuyện</a:t>
            </a:r>
            <a:r>
              <a:rPr lang="en-US" altLang="vi-VN" sz="4800" b="1" dirty="0" smtClean="0">
                <a:solidFill>
                  <a:srgbClr val="D527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800" b="1" dirty="0" err="1">
                <a:solidFill>
                  <a:srgbClr val="D527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altLang="vi-VN" sz="4800" b="1" dirty="0">
                <a:solidFill>
                  <a:srgbClr val="D527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800" b="1" dirty="0" err="1">
                <a:solidFill>
                  <a:srgbClr val="D527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altLang="vi-VN" sz="4800" b="1" dirty="0">
                <a:solidFill>
                  <a:srgbClr val="D527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800" b="1" dirty="0" err="1">
                <a:solidFill>
                  <a:srgbClr val="D527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xảy</a:t>
            </a:r>
            <a:r>
              <a:rPr lang="en-US" altLang="vi-VN" sz="4800" b="1" dirty="0">
                <a:solidFill>
                  <a:srgbClr val="D527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800" b="1" dirty="0" err="1">
                <a:solidFill>
                  <a:srgbClr val="D527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</a:t>
            </a:r>
            <a:r>
              <a:rPr lang="en-US" altLang="vi-VN" sz="4800" b="1" dirty="0">
                <a:solidFill>
                  <a:srgbClr val="D527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800" b="1" dirty="0" err="1">
                <a:solidFill>
                  <a:srgbClr val="D527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altLang="vi-VN" sz="4800" b="1" dirty="0">
                <a:solidFill>
                  <a:srgbClr val="D527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800" b="1" dirty="0" err="1">
                <a:solidFill>
                  <a:srgbClr val="D527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cụ</a:t>
            </a:r>
            <a:r>
              <a:rPr lang="en-US" altLang="vi-VN" sz="4800" b="1" dirty="0">
                <a:solidFill>
                  <a:srgbClr val="D527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800" b="1" dirty="0" err="1">
                <a:solidFill>
                  <a:srgbClr val="D527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thế</a:t>
            </a:r>
            <a:r>
              <a:rPr lang="en-US" altLang="vi-VN" sz="4800" b="1" dirty="0">
                <a:solidFill>
                  <a:srgbClr val="D527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800" b="1" dirty="0" err="1" smtClean="0">
                <a:solidFill>
                  <a:srgbClr val="D527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nhỉ</a:t>
            </a:r>
            <a:r>
              <a:rPr lang="en-US" altLang="vi-VN" sz="4800" b="1" dirty="0" smtClean="0">
                <a:solidFill>
                  <a:srgbClr val="D527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endParaRPr lang="en-US" altLang="vi-VN" sz="4800" b="1" dirty="0">
              <a:solidFill>
                <a:srgbClr val="D527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en-US" altLang="vi-VN" sz="4800" b="1" dirty="0" smtClean="0">
                <a:solidFill>
                  <a:srgbClr val="D527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US" altLang="vi-VN" sz="4800" b="1" dirty="0" err="1" smtClean="0">
                <a:solidFill>
                  <a:srgbClr val="D527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Chắc</a:t>
            </a:r>
            <a:r>
              <a:rPr lang="en-US" altLang="vi-VN" sz="4800" b="1" dirty="0" smtClean="0">
                <a:solidFill>
                  <a:srgbClr val="D527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800" b="1" dirty="0" err="1">
                <a:solidFill>
                  <a:srgbClr val="D527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altLang="vi-VN" sz="4800" b="1" dirty="0">
                <a:solidFill>
                  <a:srgbClr val="D527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800" b="1" dirty="0" err="1">
                <a:solidFill>
                  <a:srgbClr val="D527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cụ</a:t>
            </a:r>
            <a:r>
              <a:rPr lang="en-US" altLang="vi-VN" sz="4800" b="1" dirty="0">
                <a:solidFill>
                  <a:srgbClr val="D527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800" b="1" dirty="0" err="1">
                <a:solidFill>
                  <a:srgbClr val="D527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bị</a:t>
            </a:r>
            <a:r>
              <a:rPr lang="en-US" altLang="vi-VN" sz="4800" b="1" dirty="0">
                <a:solidFill>
                  <a:srgbClr val="D527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800" b="1" dirty="0" err="1">
                <a:solidFill>
                  <a:srgbClr val="D527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ốm</a:t>
            </a:r>
            <a:r>
              <a:rPr lang="en-US" altLang="vi-VN" sz="4800" b="1" dirty="0">
                <a:solidFill>
                  <a:srgbClr val="D527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800" b="1" dirty="0" smtClean="0">
                <a:solidFill>
                  <a:srgbClr val="D527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altLang="vi-VN" sz="4800" b="1" dirty="0">
              <a:solidFill>
                <a:srgbClr val="D527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en-US" altLang="vi-VN" sz="4800" b="1" dirty="0" smtClean="0">
                <a:solidFill>
                  <a:srgbClr val="D527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US" altLang="vi-VN" sz="4800" b="1" dirty="0" err="1" smtClean="0">
                <a:solidFill>
                  <a:srgbClr val="D527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altLang="vi-VN" sz="4800" b="1" dirty="0" smtClean="0">
                <a:solidFill>
                  <a:srgbClr val="D527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800" b="1" dirty="0" err="1">
                <a:solidFill>
                  <a:srgbClr val="D527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phải</a:t>
            </a:r>
            <a:r>
              <a:rPr lang="en-US" altLang="vi-VN" sz="4800" b="1" dirty="0">
                <a:solidFill>
                  <a:srgbClr val="D527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800" b="1" dirty="0" err="1">
                <a:solidFill>
                  <a:srgbClr val="D527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cụ</a:t>
            </a:r>
            <a:r>
              <a:rPr lang="en-US" altLang="vi-VN" sz="4800" b="1" dirty="0">
                <a:solidFill>
                  <a:srgbClr val="D527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800" b="1" dirty="0" err="1">
                <a:solidFill>
                  <a:srgbClr val="D527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đánh</a:t>
            </a:r>
            <a:r>
              <a:rPr lang="en-US" altLang="vi-VN" sz="4800" b="1" dirty="0">
                <a:solidFill>
                  <a:srgbClr val="D527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800" b="1" dirty="0" err="1">
                <a:solidFill>
                  <a:srgbClr val="D527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mất</a:t>
            </a:r>
            <a:r>
              <a:rPr lang="en-US" altLang="vi-VN" sz="4800" b="1" dirty="0">
                <a:solidFill>
                  <a:srgbClr val="D527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800" b="1" dirty="0" err="1">
                <a:solidFill>
                  <a:srgbClr val="D527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cái</a:t>
            </a:r>
            <a:r>
              <a:rPr lang="en-US" altLang="vi-VN" sz="4800" b="1" dirty="0">
                <a:solidFill>
                  <a:srgbClr val="D527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4800" b="1" dirty="0" err="1" smtClean="0">
                <a:solidFill>
                  <a:srgbClr val="D527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altLang="vi-VN" sz="4800" b="1" dirty="0" smtClean="0">
                <a:solidFill>
                  <a:srgbClr val="D527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altLang="vi-VN" sz="4800" b="1" dirty="0">
              <a:solidFill>
                <a:srgbClr val="D527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ction Button: Home 2">
            <a:hlinkClick r:id="" action="ppaction://hlinkshowjump?jump=lastslide" highlightClick="1"/>
          </p:cNvPr>
          <p:cNvSpPr/>
          <p:nvPr/>
        </p:nvSpPr>
        <p:spPr>
          <a:xfrm>
            <a:off x="10398642" y="5752214"/>
            <a:ext cx="935665" cy="712381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244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355600" y="165100"/>
            <a:ext cx="3143250" cy="73025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CỦNG CỐ</a:t>
            </a:r>
            <a:endParaRPr lang="en-US" sz="3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5050" y="3092450"/>
            <a:ext cx="6704391" cy="3506787"/>
          </a:xfrm>
          <a:prstGeom prst="rect">
            <a:avLst/>
          </a:prstGeom>
        </p:spPr>
      </p:pic>
      <p:sp>
        <p:nvSpPr>
          <p:cNvPr id="3" name="Cloud Callout 2"/>
          <p:cNvSpPr/>
          <p:nvPr/>
        </p:nvSpPr>
        <p:spPr>
          <a:xfrm>
            <a:off x="-393700" y="946150"/>
            <a:ext cx="7461250" cy="2444750"/>
          </a:xfrm>
          <a:prstGeom prst="cloudCallout">
            <a:avLst>
              <a:gd name="adj1" fmla="val 29718"/>
              <a:gd name="adj2" fmla="val 64613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Tối</a:t>
            </a:r>
            <a:r>
              <a:rPr lang="en-US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nay </a:t>
            </a:r>
            <a:r>
              <a:rPr lang="en-US" sz="4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ăn</a:t>
            </a:r>
            <a:r>
              <a:rPr lang="en-US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4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7597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032" y="51619"/>
            <a:ext cx="10553178" cy="644920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02004" y="2337618"/>
            <a:ext cx="9382305" cy="3207775"/>
          </a:xfrm>
          <a:prstGeom prst="rect">
            <a:avLst/>
          </a:prstGeom>
          <a:noFill/>
        </p:spPr>
        <p:txBody>
          <a:bodyPr wrap="none" rtlCol="0">
            <a:prstTxWarp prst="textDeflateBottom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À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O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C2031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Ạ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940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Ệ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4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4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4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Ầ</a:t>
            </a:r>
            <a:r>
              <a:rPr lang="en-US" sz="4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4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4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Ô</a:t>
            </a:r>
            <a:r>
              <a:rPr lang="en-US" sz="4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4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À</a:t>
            </a:r>
            <a:r>
              <a:rPr lang="en-US" sz="4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Á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É 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!</a:t>
            </a:r>
          </a:p>
        </p:txBody>
      </p:sp>
      <p:pic>
        <p:nvPicPr>
          <p:cNvPr id="5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9942" y="3757740"/>
            <a:ext cx="2984932" cy="2984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756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3370</TotalTime>
  <Words>1381</Words>
  <Application>Microsoft Office PowerPoint</Application>
  <PresentationFormat>Widescreen</PresentationFormat>
  <Paragraphs>141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Calibri</vt:lpstr>
      <vt:lpstr>Calibri Light</vt:lpstr>
      <vt:lpstr>Times New Roman</vt:lpstr>
      <vt:lpstr>Office Theme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170</cp:revision>
  <dcterms:created xsi:type="dcterms:W3CDTF">2022-10-16T13:59:49Z</dcterms:created>
  <dcterms:modified xsi:type="dcterms:W3CDTF">2022-12-15T03:05:29Z</dcterms:modified>
</cp:coreProperties>
</file>