
<file path=[Content_Types].xml><?xml version="1.0" encoding="utf-8"?>
<Types xmlns="http://schemas.openxmlformats.org/package/2006/content-types">
  <Default Extension="png" ContentType="image/png"/>
  <Default Extension="mp3" ContentType="audio/mpeg"/>
  <Default Extension="jpeg" ContentType="image/jpeg"/>
  <Default Extension="emf" ContentType="image/x-emf"/>
  <Default Extension="rels" ContentType="application/vnd.openxmlformats-package.relationships+xml"/>
  <Default Extension="xml" ContentType="application/xml"/>
  <Default Extension="wav" ContentType="audio/x-wav"/>
  <Default Extension="wdp" ContentType="image/vnd.ms-photo"/>
  <Default Extension="gif" ContentType="image/gif"/>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3.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4.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5.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6.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2.xml" ContentType="application/vnd.openxmlformats-officedocument.themeOverr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6" r:id="rId2"/>
    <p:sldMasterId id="2147483766" r:id="rId3"/>
    <p:sldMasterId id="2147483779" r:id="rId4"/>
    <p:sldMasterId id="2147483803" r:id="rId5"/>
    <p:sldMasterId id="2147483815" r:id="rId6"/>
    <p:sldMasterId id="2147483827" r:id="rId7"/>
  </p:sldMasterIdLst>
  <p:notesMasterIdLst>
    <p:notesMasterId r:id="rId31"/>
  </p:notesMasterIdLst>
  <p:sldIdLst>
    <p:sldId id="2675" r:id="rId8"/>
    <p:sldId id="2655" r:id="rId9"/>
    <p:sldId id="2656" r:id="rId10"/>
    <p:sldId id="2657" r:id="rId11"/>
    <p:sldId id="2658" r:id="rId12"/>
    <p:sldId id="2659" r:id="rId13"/>
    <p:sldId id="2660" r:id="rId14"/>
    <p:sldId id="347" r:id="rId15"/>
    <p:sldId id="373" r:id="rId16"/>
    <p:sldId id="403" r:id="rId17"/>
    <p:sldId id="2647" r:id="rId18"/>
    <p:sldId id="2648" r:id="rId19"/>
    <p:sldId id="2649" r:id="rId20"/>
    <p:sldId id="402" r:id="rId21"/>
    <p:sldId id="2677" r:id="rId22"/>
    <p:sldId id="2650" r:id="rId23"/>
    <p:sldId id="2667" r:id="rId24"/>
    <p:sldId id="2668" r:id="rId25"/>
    <p:sldId id="2669" r:id="rId26"/>
    <p:sldId id="2670" r:id="rId27"/>
    <p:sldId id="2671" r:id="rId28"/>
    <p:sldId id="2673" r:id="rId29"/>
    <p:sldId id="2674"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799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4" d="100"/>
          <a:sy n="74" d="100"/>
        </p:scale>
        <p:origin x="92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slideMaster" Target="slideMasters/slideMaster3.xml"/><Relationship Id="rId21" Type="http://schemas.openxmlformats.org/officeDocument/2006/relationships/slide" Target="slides/slide14.xml"/><Relationship Id="rId34"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72B76C-8EE9-4608-83BB-95D185E56444}" type="datetimeFigureOut">
              <a:rPr lang="en-US" smtClean="0"/>
              <a:t>11/3/2022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CB0922-252C-4E06-AAD1-BED6D2CE3571}" type="slidenum">
              <a:rPr lang="en-US" smtClean="0"/>
              <a:t>‹#›</a:t>
            </a:fld>
            <a:endParaRPr lang="en-US"/>
          </a:p>
        </p:txBody>
      </p:sp>
    </p:spTree>
    <p:extLst>
      <p:ext uri="{BB962C8B-B14F-4D97-AF65-F5344CB8AC3E}">
        <p14:creationId xmlns:p14="http://schemas.microsoft.com/office/powerpoint/2010/main" val="39529933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a:defRPr/>
            </a:pPr>
            <a:fld id="{AB4C9894-CA3D-4ED8-9F7D-57A290CE556B}" type="slidenum">
              <a:rPr lang="zh-CN" altLang="en-US" smtClean="0">
                <a:solidFill>
                  <a:prstClr val="black"/>
                </a:solidFill>
                <a:latin typeface="等线" panose="020F0502020204030204"/>
              </a:rPr>
              <a:pPr>
                <a:defRPr/>
              </a:pPr>
              <a:t>1</a:t>
            </a:fld>
            <a:endParaRPr lang="zh-CN" altLang="en-US">
              <a:solidFill>
                <a:prstClr val="black"/>
              </a:solidFill>
              <a:latin typeface="等线" panose="020F0502020204030204"/>
            </a:endParaRPr>
          </a:p>
        </p:txBody>
      </p:sp>
    </p:spTree>
    <p:extLst>
      <p:ext uri="{BB962C8B-B14F-4D97-AF65-F5344CB8AC3E}">
        <p14:creationId xmlns:p14="http://schemas.microsoft.com/office/powerpoint/2010/main" val="33390291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a:defRPr/>
            </a:pPr>
            <a:fld id="{F171236F-037A-4A51-8F9B-DF12F2EEFDFC}" type="slidenum">
              <a:rPr lang="zh-CN" altLang="en-US" smtClean="0">
                <a:solidFill>
                  <a:prstClr val="black"/>
                </a:solidFill>
                <a:latin typeface="等线" panose="020F0502020204030204"/>
              </a:rPr>
              <a:pPr>
                <a:defRPr/>
              </a:pPr>
              <a:t>2</a:t>
            </a:fld>
            <a:endParaRPr lang="zh-CN" altLang="en-US">
              <a:solidFill>
                <a:prstClr val="black"/>
              </a:solidFill>
              <a:latin typeface="等线" panose="020F0502020204030204"/>
            </a:endParaRPr>
          </a:p>
        </p:txBody>
      </p:sp>
    </p:spTree>
    <p:extLst>
      <p:ext uri="{BB962C8B-B14F-4D97-AF65-F5344CB8AC3E}">
        <p14:creationId xmlns:p14="http://schemas.microsoft.com/office/powerpoint/2010/main" val="28923416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4C9894-CA3D-4ED8-9F7D-57A290CE556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3186586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defTabSz="685800">
              <a:defRPr/>
            </a:pPr>
            <a:fld id="{290F14E2-7C29-456F-B69A-B31212F2FB4D}" type="slidenum">
              <a:rPr lang="zh-CN" altLang="en-US" smtClean="0">
                <a:solidFill>
                  <a:prstClr val="black"/>
                </a:solidFill>
                <a:ea typeface="宋体" panose="02010600030101010101" pitchFamily="2" charset="-122"/>
              </a:rPr>
              <a:pPr defTabSz="685800">
                <a:defRPr/>
              </a:pPr>
              <a:t>15</a:t>
            </a:fld>
            <a:endParaRPr lang="zh-CN" altLang="en-US">
              <a:solidFill>
                <a:prstClr val="black"/>
              </a:solidFill>
              <a:ea typeface="宋体" panose="02010600030101010101" pitchFamily="2" charset="-122"/>
            </a:endParaRPr>
          </a:p>
        </p:txBody>
      </p:sp>
    </p:spTree>
    <p:extLst>
      <p:ext uri="{BB962C8B-B14F-4D97-AF65-F5344CB8AC3E}">
        <p14:creationId xmlns:p14="http://schemas.microsoft.com/office/powerpoint/2010/main" val="17551314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defTabSz="685800">
              <a:defRPr/>
            </a:pPr>
            <a:fld id="{290F14E2-7C29-456F-B69A-B31212F2FB4D}" type="slidenum">
              <a:rPr lang="zh-CN" altLang="en-US" smtClean="0">
                <a:solidFill>
                  <a:prstClr val="black"/>
                </a:solidFill>
                <a:ea typeface="宋体" panose="02010600030101010101" pitchFamily="2" charset="-122"/>
              </a:rPr>
              <a:pPr defTabSz="685800">
                <a:defRPr/>
              </a:pPr>
              <a:t>17</a:t>
            </a:fld>
            <a:endParaRPr lang="zh-CN" altLang="en-US">
              <a:solidFill>
                <a:prstClr val="black"/>
              </a:solidFill>
              <a:ea typeface="宋体" panose="02010600030101010101" pitchFamily="2" charset="-122"/>
            </a:endParaRPr>
          </a:p>
        </p:txBody>
      </p:sp>
    </p:spTree>
    <p:extLst>
      <p:ext uri="{BB962C8B-B14F-4D97-AF65-F5344CB8AC3E}">
        <p14:creationId xmlns:p14="http://schemas.microsoft.com/office/powerpoint/2010/main" val="4884899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Thầy</a:t>
            </a:r>
            <a:r>
              <a:rPr lang="en-US" dirty="0"/>
              <a:t> </a:t>
            </a:r>
            <a:r>
              <a:rPr lang="en-US" dirty="0" err="1"/>
              <a:t>cô</a:t>
            </a:r>
            <a:r>
              <a:rPr lang="en-US" dirty="0"/>
              <a:t> </a:t>
            </a:r>
            <a:r>
              <a:rPr lang="en-US" dirty="0" err="1"/>
              <a:t>nhấp</a:t>
            </a:r>
            <a:r>
              <a:rPr lang="en-US" dirty="0"/>
              <a:t> </a:t>
            </a:r>
            <a:r>
              <a:rPr lang="en-US" dirty="0" err="1"/>
              <a:t>vào</a:t>
            </a:r>
            <a:r>
              <a:rPr lang="en-US" dirty="0"/>
              <a:t> BẮT ĐẦU </a:t>
            </a:r>
            <a:r>
              <a:rPr lang="en-US" dirty="0" err="1"/>
              <a:t>hoặc</a:t>
            </a:r>
            <a:r>
              <a:rPr lang="en-US" dirty="0"/>
              <a:t> </a:t>
            </a:r>
            <a:r>
              <a:rPr lang="en-US" dirty="0" err="1"/>
              <a:t>nhấp</a:t>
            </a:r>
            <a:r>
              <a:rPr lang="en-US" dirty="0"/>
              <a:t> </a:t>
            </a:r>
            <a:r>
              <a:rPr lang="en-US" dirty="0" err="1"/>
              <a:t>trái</a:t>
            </a:r>
            <a:r>
              <a:rPr lang="en-US" dirty="0"/>
              <a:t> </a:t>
            </a:r>
            <a:r>
              <a:rPr lang="en-US" dirty="0" err="1"/>
              <a:t>chuột</a:t>
            </a:r>
            <a:r>
              <a:rPr lang="en-US" dirty="0"/>
              <a:t> </a:t>
            </a:r>
            <a:r>
              <a:rPr lang="en-US" dirty="0" err="1"/>
              <a:t>để</a:t>
            </a:r>
            <a:r>
              <a:rPr lang="en-US" dirty="0"/>
              <a:t> </a:t>
            </a:r>
            <a:r>
              <a:rPr lang="en-US" dirty="0" err="1"/>
              <a:t>vào</a:t>
            </a:r>
            <a:r>
              <a:rPr lang="en-US" dirty="0"/>
              <a:t> </a:t>
            </a:r>
            <a:r>
              <a:rPr lang="en-US" dirty="0" err="1"/>
              <a:t>phần</a:t>
            </a:r>
            <a:r>
              <a:rPr lang="en-US" dirty="0"/>
              <a:t> </a:t>
            </a:r>
            <a:r>
              <a:rPr lang="en-US" dirty="0" err="1"/>
              <a:t>câu</a:t>
            </a:r>
            <a:r>
              <a:rPr lang="en-US" dirty="0"/>
              <a:t> </a:t>
            </a:r>
            <a:r>
              <a:rPr lang="en-US" dirty="0" err="1"/>
              <a:t>hỏi</a:t>
            </a:r>
            <a:r>
              <a:rPr lang="en-US" dirty="0"/>
              <a:t>.</a:t>
            </a:r>
          </a:p>
        </p:txBody>
      </p:sp>
      <p:sp>
        <p:nvSpPr>
          <p:cNvPr id="4" name="Slide Number Placeholder 3"/>
          <p:cNvSpPr>
            <a:spLocks noGrp="1"/>
          </p:cNvSpPr>
          <p:nvPr>
            <p:ph type="sldNum" sz="quarter" idx="5"/>
          </p:nvPr>
        </p:nvSpPr>
        <p:spPr/>
        <p:txBody>
          <a:bodyPr/>
          <a:lstStyle/>
          <a:p>
            <a:pPr>
              <a:defRPr/>
            </a:pPr>
            <a:fld id="{78202F42-8E37-417F-B7D4-5F68870918A3}" type="slidenum">
              <a:rPr lang="en-US" smtClean="0">
                <a:solidFill>
                  <a:prstClr val="black"/>
                </a:solidFill>
              </a:rPr>
              <a:pPr>
                <a:defRPr/>
              </a:pPr>
              <a:t>18</a:t>
            </a:fld>
            <a:endParaRPr lang="en-US">
              <a:solidFill>
                <a:prstClr val="black"/>
              </a:solidFill>
            </a:endParaRPr>
          </a:p>
        </p:txBody>
      </p:sp>
    </p:spTree>
    <p:extLst>
      <p:ext uri="{BB962C8B-B14F-4D97-AF65-F5344CB8AC3E}">
        <p14:creationId xmlns:p14="http://schemas.microsoft.com/office/powerpoint/2010/main" val="31210987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8AD012D-C5F0-4DE9-8B1D-263A5CC1F552}" type="slidenum">
              <a:rPr lang="en-US" smtClean="0">
                <a:solidFill>
                  <a:prstClr val="black"/>
                </a:solidFill>
              </a:rPr>
              <a:pPr>
                <a:defRPr/>
              </a:pPr>
              <a:t>19</a:t>
            </a:fld>
            <a:endParaRPr lang="en-US">
              <a:solidFill>
                <a:prstClr val="black"/>
              </a:solidFill>
            </a:endParaRPr>
          </a:p>
        </p:txBody>
      </p:sp>
    </p:spTree>
    <p:extLst>
      <p:ext uri="{BB962C8B-B14F-4D97-AF65-F5344CB8AC3E}">
        <p14:creationId xmlns:p14="http://schemas.microsoft.com/office/powerpoint/2010/main" val="35198389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Thầy</a:t>
            </a:r>
            <a:r>
              <a:rPr lang="en-US" dirty="0"/>
              <a:t> </a:t>
            </a:r>
            <a:r>
              <a:rPr lang="en-US" dirty="0" err="1"/>
              <a:t>cô</a:t>
            </a:r>
            <a:r>
              <a:rPr lang="en-US" dirty="0"/>
              <a:t> </a:t>
            </a:r>
            <a:r>
              <a:rPr lang="en-US" dirty="0" err="1"/>
              <a:t>nhấp</a:t>
            </a:r>
            <a:r>
              <a:rPr lang="en-US" dirty="0"/>
              <a:t> </a:t>
            </a:r>
            <a:r>
              <a:rPr lang="en-US" dirty="0" err="1"/>
              <a:t>chuột</a:t>
            </a:r>
            <a:r>
              <a:rPr lang="en-US" dirty="0"/>
              <a:t> </a:t>
            </a:r>
            <a:r>
              <a:rPr lang="en-US" dirty="0" err="1"/>
              <a:t>phải</a:t>
            </a:r>
            <a:r>
              <a:rPr lang="en-US" dirty="0"/>
              <a:t> </a:t>
            </a:r>
            <a:r>
              <a:rPr lang="en-US" dirty="0" err="1"/>
              <a:t>hoặc</a:t>
            </a:r>
            <a:r>
              <a:rPr lang="en-US" dirty="0"/>
              <a:t> </a:t>
            </a:r>
            <a:r>
              <a:rPr lang="en-US" dirty="0" err="1"/>
              <a:t>phím</a:t>
            </a:r>
            <a:r>
              <a:rPr lang="en-US" dirty="0"/>
              <a:t> -&gt; </a:t>
            </a:r>
            <a:r>
              <a:rPr lang="en-US" dirty="0" err="1"/>
              <a:t>để</a:t>
            </a:r>
            <a:r>
              <a:rPr lang="en-US" dirty="0"/>
              <a:t> </a:t>
            </a:r>
            <a:r>
              <a:rPr lang="en-US" dirty="0" err="1"/>
              <a:t>hiện</a:t>
            </a:r>
            <a:r>
              <a:rPr lang="en-US" dirty="0"/>
              <a:t> </a:t>
            </a:r>
            <a:r>
              <a:rPr lang="en-US" dirty="0" err="1"/>
              <a:t>câu</a:t>
            </a:r>
            <a:r>
              <a:rPr lang="en-US" dirty="0"/>
              <a:t> </a:t>
            </a:r>
            <a:r>
              <a:rPr lang="en-US" dirty="0" err="1"/>
              <a:t>hỏi</a:t>
            </a:r>
            <a:r>
              <a:rPr lang="en-US" dirty="0"/>
              <a:t> </a:t>
            </a:r>
            <a:r>
              <a:rPr lang="en-US" dirty="0" err="1"/>
              <a:t>và</a:t>
            </a:r>
            <a:r>
              <a:rPr lang="en-US" dirty="0"/>
              <a:t> </a:t>
            </a:r>
            <a:r>
              <a:rPr lang="en-US" dirty="0" err="1"/>
              <a:t>các</a:t>
            </a:r>
            <a:r>
              <a:rPr lang="en-US" dirty="0"/>
              <a:t> </a:t>
            </a:r>
            <a:r>
              <a:rPr lang="en-US" dirty="0" err="1"/>
              <a:t>đáp</a:t>
            </a:r>
            <a:r>
              <a:rPr lang="en-US" dirty="0"/>
              <a:t> </a:t>
            </a:r>
            <a:r>
              <a:rPr lang="en-US" dirty="0" err="1"/>
              <a:t>án</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a:ln>
                  <a:noFill/>
                </a:ln>
                <a:solidFill>
                  <a:prstClr val="black"/>
                </a:solidFill>
                <a:effectLst/>
                <a:uLnTx/>
                <a:uFillTx/>
                <a:latin typeface="+mn-lt"/>
              </a:rPr>
              <a:t>Sau</a:t>
            </a:r>
            <a:r>
              <a:rPr kumimoji="0" lang="en-US" sz="1200" b="0" i="0" u="none" strike="noStrike" kern="1200" cap="none" spc="0" normalizeH="0" baseline="0" noProof="0" dirty="0">
                <a:ln>
                  <a:noFill/>
                </a:ln>
                <a:solidFill>
                  <a:prstClr val="black"/>
                </a:solidFill>
                <a:effectLst/>
                <a:uLnTx/>
                <a:uFillTx/>
                <a:latin typeface="+mn-lt"/>
              </a:rPr>
              <a:t> </a:t>
            </a:r>
            <a:r>
              <a:rPr kumimoji="0" lang="en-US" sz="1200" b="0" i="0" u="none" strike="noStrike" kern="1200" cap="none" spc="0" normalizeH="0" baseline="0" noProof="0" dirty="0" err="1">
                <a:ln>
                  <a:noFill/>
                </a:ln>
                <a:solidFill>
                  <a:prstClr val="black"/>
                </a:solidFill>
                <a:effectLst/>
                <a:uLnTx/>
                <a:uFillTx/>
                <a:latin typeface="+mn-lt"/>
              </a:rPr>
              <a:t>khi</a:t>
            </a:r>
            <a:r>
              <a:rPr kumimoji="0" lang="en-US" sz="1200" b="0" i="0" u="none" strike="noStrike" kern="1200" cap="none" spc="0" normalizeH="0" baseline="0" noProof="0" dirty="0">
                <a:ln>
                  <a:noFill/>
                </a:ln>
                <a:solidFill>
                  <a:prstClr val="black"/>
                </a:solidFill>
                <a:effectLst/>
                <a:uLnTx/>
                <a:uFillTx/>
                <a:latin typeface="+mn-lt"/>
              </a:rPr>
              <a:t> </a:t>
            </a:r>
            <a:r>
              <a:rPr kumimoji="0" lang="en-US" sz="1200" b="0" i="0" u="none" strike="noStrike" kern="1200" cap="none" spc="0" normalizeH="0" baseline="0" noProof="0" dirty="0" err="1">
                <a:ln>
                  <a:noFill/>
                </a:ln>
                <a:solidFill>
                  <a:prstClr val="black"/>
                </a:solidFill>
                <a:effectLst/>
                <a:uLnTx/>
                <a:uFillTx/>
                <a:latin typeface="+mn-lt"/>
              </a:rPr>
              <a:t>hoàn</a:t>
            </a:r>
            <a:r>
              <a:rPr kumimoji="0" lang="en-US" sz="1200" b="0" i="0" u="none" strike="noStrike" kern="1200" cap="none" spc="0" normalizeH="0" baseline="0" noProof="0" dirty="0">
                <a:ln>
                  <a:noFill/>
                </a:ln>
                <a:solidFill>
                  <a:prstClr val="black"/>
                </a:solidFill>
                <a:effectLst/>
                <a:uLnTx/>
                <a:uFillTx/>
                <a:latin typeface="+mn-lt"/>
              </a:rPr>
              <a:t> </a:t>
            </a:r>
            <a:r>
              <a:rPr kumimoji="0" lang="en-US" sz="1200" b="0" i="0" u="none" strike="noStrike" kern="1200" cap="none" spc="0" normalizeH="0" baseline="0" noProof="0" dirty="0" err="1">
                <a:ln>
                  <a:noFill/>
                </a:ln>
                <a:solidFill>
                  <a:prstClr val="black"/>
                </a:solidFill>
                <a:effectLst/>
                <a:uLnTx/>
                <a:uFillTx/>
                <a:latin typeface="+mn-lt"/>
              </a:rPr>
              <a:t>thành</a:t>
            </a:r>
            <a:r>
              <a:rPr kumimoji="0" lang="en-US" sz="1200" b="0" i="0" u="none" strike="noStrike" kern="1200" cap="none" spc="0" normalizeH="0" baseline="0" noProof="0" dirty="0">
                <a:ln>
                  <a:noFill/>
                </a:ln>
                <a:solidFill>
                  <a:prstClr val="black"/>
                </a:solidFill>
                <a:effectLst/>
                <a:uLnTx/>
                <a:uFillTx/>
                <a:latin typeface="+mn-lt"/>
              </a:rPr>
              <a:t> </a:t>
            </a:r>
            <a:r>
              <a:rPr kumimoji="0" lang="en-US" sz="1200" b="0" i="0" u="none" strike="noStrike" kern="1200" cap="none" spc="0" normalizeH="0" baseline="0" noProof="0" dirty="0" err="1">
                <a:ln>
                  <a:noFill/>
                </a:ln>
                <a:solidFill>
                  <a:prstClr val="black"/>
                </a:solidFill>
                <a:effectLst/>
                <a:uLnTx/>
                <a:uFillTx/>
                <a:latin typeface="+mn-lt"/>
              </a:rPr>
              <a:t>xong</a:t>
            </a:r>
            <a:r>
              <a:rPr kumimoji="0" lang="en-US" sz="1200" b="0" i="0" u="none" strike="noStrike" kern="1200" cap="none" spc="0" normalizeH="0" baseline="0" noProof="0" dirty="0">
                <a:ln>
                  <a:noFill/>
                </a:ln>
                <a:solidFill>
                  <a:prstClr val="black"/>
                </a:solidFill>
                <a:effectLst/>
                <a:uLnTx/>
                <a:uFillTx/>
                <a:latin typeface="+mn-lt"/>
              </a:rPr>
              <a:t> </a:t>
            </a:r>
            <a:r>
              <a:rPr kumimoji="0" lang="en-US" sz="1200" b="0" i="0" u="none" strike="noStrike" kern="1200" cap="none" spc="0" normalizeH="0" baseline="0" noProof="0" dirty="0" err="1">
                <a:ln>
                  <a:noFill/>
                </a:ln>
                <a:solidFill>
                  <a:prstClr val="black"/>
                </a:solidFill>
                <a:effectLst/>
                <a:uLnTx/>
                <a:uFillTx/>
                <a:latin typeface="+mn-lt"/>
              </a:rPr>
              <a:t>câu</a:t>
            </a:r>
            <a:r>
              <a:rPr kumimoji="0" lang="en-US" sz="1200" b="0" i="0" u="none" strike="noStrike" kern="1200" cap="none" spc="0" normalizeH="0" baseline="0" noProof="0" dirty="0">
                <a:ln>
                  <a:noFill/>
                </a:ln>
                <a:solidFill>
                  <a:prstClr val="black"/>
                </a:solidFill>
                <a:effectLst/>
                <a:uLnTx/>
                <a:uFillTx/>
                <a:latin typeface="+mn-lt"/>
              </a:rPr>
              <a:t> </a:t>
            </a:r>
            <a:r>
              <a:rPr kumimoji="0" lang="en-US" sz="1200" b="0" i="0" u="none" strike="noStrike" kern="1200" cap="none" spc="0" normalizeH="0" baseline="0" noProof="0" dirty="0" err="1">
                <a:ln>
                  <a:noFill/>
                </a:ln>
                <a:solidFill>
                  <a:prstClr val="black"/>
                </a:solidFill>
                <a:effectLst/>
                <a:uLnTx/>
                <a:uFillTx/>
                <a:latin typeface="+mn-lt"/>
              </a:rPr>
              <a:t>hỏi</a:t>
            </a:r>
            <a:r>
              <a:rPr kumimoji="0" lang="en-US" sz="1200" b="0" i="0" u="none" strike="noStrike" kern="1200" cap="none" spc="0" normalizeH="0" baseline="0" noProof="0" dirty="0">
                <a:ln>
                  <a:noFill/>
                </a:ln>
                <a:solidFill>
                  <a:prstClr val="black"/>
                </a:solidFill>
                <a:effectLst/>
                <a:uLnTx/>
                <a:uFillTx/>
                <a:latin typeface="+mn-lt"/>
              </a:rPr>
              <a:t>, </a:t>
            </a:r>
            <a:r>
              <a:rPr kumimoji="0" lang="en-US" sz="1200" b="0" i="0" u="none" strike="noStrike" kern="1200" cap="none" spc="0" normalizeH="0" baseline="0" noProof="0" dirty="0" err="1">
                <a:ln>
                  <a:noFill/>
                </a:ln>
                <a:solidFill>
                  <a:prstClr val="black"/>
                </a:solidFill>
                <a:effectLst/>
                <a:uLnTx/>
                <a:uFillTx/>
                <a:latin typeface="+mn-lt"/>
              </a:rPr>
              <a:t>thầy</a:t>
            </a:r>
            <a:r>
              <a:rPr kumimoji="0" lang="en-US" sz="1200" b="0" i="0" u="none" strike="noStrike" kern="1200" cap="none" spc="0" normalizeH="0" baseline="0" noProof="0" dirty="0">
                <a:ln>
                  <a:noFill/>
                </a:ln>
                <a:solidFill>
                  <a:prstClr val="black"/>
                </a:solidFill>
                <a:effectLst/>
                <a:uLnTx/>
                <a:uFillTx/>
                <a:latin typeface="+mn-lt"/>
              </a:rPr>
              <a:t> </a:t>
            </a:r>
            <a:r>
              <a:rPr kumimoji="0" lang="en-US" sz="1200" b="0" i="0" u="none" strike="noStrike" kern="1200" cap="none" spc="0" normalizeH="0" baseline="0" noProof="0" dirty="0" err="1">
                <a:ln>
                  <a:noFill/>
                </a:ln>
                <a:solidFill>
                  <a:prstClr val="black"/>
                </a:solidFill>
                <a:effectLst/>
                <a:uLnTx/>
                <a:uFillTx/>
                <a:latin typeface="+mn-lt"/>
              </a:rPr>
              <a:t>cô</a:t>
            </a:r>
            <a:r>
              <a:rPr kumimoji="0" lang="en-US" sz="1200" b="0" i="0" u="none" strike="noStrike" kern="1200" cap="none" spc="0" normalizeH="0" baseline="0" noProof="0" dirty="0">
                <a:ln>
                  <a:noFill/>
                </a:ln>
                <a:solidFill>
                  <a:prstClr val="black"/>
                </a:solidFill>
                <a:effectLst/>
                <a:uLnTx/>
                <a:uFillTx/>
                <a:latin typeface="+mn-lt"/>
              </a:rPr>
              <a:t> </a:t>
            </a:r>
            <a:r>
              <a:rPr kumimoji="0" lang="en-US" sz="1200" b="0" i="0" u="none" strike="noStrike" kern="1200" cap="none" spc="0" normalizeH="0" baseline="0" noProof="0" dirty="0" err="1">
                <a:ln>
                  <a:noFill/>
                </a:ln>
                <a:solidFill>
                  <a:prstClr val="black"/>
                </a:solidFill>
                <a:effectLst/>
                <a:uLnTx/>
                <a:uFillTx/>
                <a:latin typeface="+mn-lt"/>
              </a:rPr>
              <a:t>nhấp</a:t>
            </a:r>
            <a:r>
              <a:rPr kumimoji="0" lang="en-US" sz="1200" b="0" i="0" u="none" strike="noStrike" kern="1200" cap="none" spc="0" normalizeH="0" baseline="0" noProof="0" dirty="0">
                <a:ln>
                  <a:noFill/>
                </a:ln>
                <a:solidFill>
                  <a:prstClr val="black"/>
                </a:solidFill>
                <a:effectLst/>
                <a:uLnTx/>
                <a:uFillTx/>
                <a:latin typeface="+mn-lt"/>
              </a:rPr>
              <a:t> </a:t>
            </a:r>
            <a:r>
              <a:rPr kumimoji="0" lang="en-US" sz="1200" b="0" i="0" u="none" strike="noStrike" kern="1200" cap="none" spc="0" normalizeH="0" baseline="0" noProof="0" dirty="0" err="1">
                <a:ln>
                  <a:noFill/>
                </a:ln>
                <a:solidFill>
                  <a:prstClr val="black"/>
                </a:solidFill>
                <a:effectLst/>
                <a:uLnTx/>
                <a:uFillTx/>
                <a:latin typeface="+mn-lt"/>
              </a:rPr>
              <a:t>hình</a:t>
            </a:r>
            <a:r>
              <a:rPr kumimoji="0" lang="en-US" sz="1200" b="0" i="0" u="none" strike="noStrike" kern="1200" cap="none" spc="0" normalizeH="0" baseline="0" noProof="0" dirty="0">
                <a:ln>
                  <a:noFill/>
                </a:ln>
                <a:solidFill>
                  <a:prstClr val="black"/>
                </a:solidFill>
                <a:effectLst/>
                <a:uLnTx/>
                <a:uFillTx/>
                <a:latin typeface="+mn-lt"/>
              </a:rPr>
              <a:t> &gt; </a:t>
            </a:r>
            <a:r>
              <a:rPr kumimoji="0" lang="en-US" sz="1200" b="0" i="0" u="none" strike="noStrike" kern="1200" cap="none" spc="0" normalizeH="0" baseline="0" noProof="0" dirty="0" err="1">
                <a:ln>
                  <a:noFill/>
                </a:ln>
                <a:solidFill>
                  <a:prstClr val="black"/>
                </a:solidFill>
                <a:effectLst/>
                <a:uLnTx/>
                <a:uFillTx/>
                <a:latin typeface="+mn-lt"/>
              </a:rPr>
              <a:t>hoặc</a:t>
            </a:r>
            <a:r>
              <a:rPr kumimoji="0" lang="en-US" sz="1200" b="0" i="0" u="none" strike="noStrike" kern="1200" cap="none" spc="0" normalizeH="0" baseline="0" noProof="0" dirty="0">
                <a:ln>
                  <a:noFill/>
                </a:ln>
                <a:solidFill>
                  <a:prstClr val="black"/>
                </a:solidFill>
                <a:effectLst/>
                <a:uLnTx/>
                <a:uFillTx/>
                <a:latin typeface="+mn-lt"/>
              </a:rPr>
              <a:t> </a:t>
            </a:r>
            <a:r>
              <a:rPr kumimoji="0" lang="en-US" sz="1200" b="0" i="0" u="none" strike="noStrike" kern="1200" cap="none" spc="0" normalizeH="0" baseline="0" noProof="0" dirty="0" err="1">
                <a:ln>
                  <a:noFill/>
                </a:ln>
                <a:solidFill>
                  <a:prstClr val="black"/>
                </a:solidFill>
                <a:effectLst/>
                <a:uLnTx/>
                <a:uFillTx/>
                <a:latin typeface="+mn-lt"/>
              </a:rPr>
              <a:t>chuột</a:t>
            </a:r>
            <a:r>
              <a:rPr kumimoji="0" lang="en-US" sz="1200" b="0" i="0" u="none" strike="noStrike" kern="1200" cap="none" spc="0" normalizeH="0" baseline="0" noProof="0" dirty="0">
                <a:ln>
                  <a:noFill/>
                </a:ln>
                <a:solidFill>
                  <a:prstClr val="black"/>
                </a:solidFill>
                <a:effectLst/>
                <a:uLnTx/>
                <a:uFillTx/>
                <a:latin typeface="+mn-lt"/>
              </a:rPr>
              <a:t> </a:t>
            </a:r>
            <a:r>
              <a:rPr kumimoji="0" lang="en-US" sz="1200" b="0" i="0" u="none" strike="noStrike" kern="1200" cap="none" spc="0" normalizeH="0" baseline="0" noProof="0" dirty="0" err="1">
                <a:ln>
                  <a:noFill/>
                </a:ln>
                <a:solidFill>
                  <a:prstClr val="black"/>
                </a:solidFill>
                <a:effectLst/>
                <a:uLnTx/>
                <a:uFillTx/>
                <a:latin typeface="+mn-lt"/>
              </a:rPr>
              <a:t>trái</a:t>
            </a:r>
            <a:r>
              <a:rPr kumimoji="0" lang="en-US" sz="1200" b="0" i="0" u="none" strike="noStrike" kern="1200" cap="none" spc="0" normalizeH="0" baseline="0" noProof="0" dirty="0">
                <a:ln>
                  <a:noFill/>
                </a:ln>
                <a:solidFill>
                  <a:prstClr val="black"/>
                </a:solidFill>
                <a:effectLst/>
                <a:uLnTx/>
                <a:uFillTx/>
                <a:latin typeface="+mn-lt"/>
              </a:rPr>
              <a:t>, </a:t>
            </a:r>
            <a:r>
              <a:rPr kumimoji="0" lang="en-US" sz="1200" b="0" i="0" u="none" strike="noStrike" kern="1200" cap="none" spc="0" normalizeH="0" baseline="0" noProof="0" dirty="0" err="1">
                <a:ln>
                  <a:noFill/>
                </a:ln>
                <a:solidFill>
                  <a:prstClr val="black"/>
                </a:solidFill>
                <a:effectLst/>
                <a:uLnTx/>
                <a:uFillTx/>
                <a:latin typeface="+mn-lt"/>
              </a:rPr>
              <a:t>phím</a:t>
            </a:r>
            <a:r>
              <a:rPr kumimoji="0" lang="en-US" sz="1200" b="0" i="0" u="none" strike="noStrike" kern="1200" cap="none" spc="0" normalizeH="0" baseline="0" noProof="0" dirty="0">
                <a:ln>
                  <a:noFill/>
                </a:ln>
                <a:solidFill>
                  <a:prstClr val="black"/>
                </a:solidFill>
                <a:effectLst/>
                <a:uLnTx/>
                <a:uFillTx/>
                <a:latin typeface="+mn-lt"/>
              </a:rPr>
              <a:t> -&gt; </a:t>
            </a:r>
            <a:r>
              <a:rPr kumimoji="0" lang="en-US" sz="1200" b="0" i="0" u="none" strike="noStrike" kern="1200" cap="none" spc="0" normalizeH="0" baseline="0" noProof="0" dirty="0" err="1">
                <a:ln>
                  <a:noFill/>
                </a:ln>
                <a:solidFill>
                  <a:prstClr val="black"/>
                </a:solidFill>
                <a:effectLst/>
                <a:uLnTx/>
                <a:uFillTx/>
                <a:latin typeface="+mn-lt"/>
              </a:rPr>
              <a:t>để</a:t>
            </a:r>
            <a:r>
              <a:rPr kumimoji="0" lang="en-US" sz="1200" b="0" i="0" u="none" strike="noStrike" kern="1200" cap="none" spc="0" normalizeH="0" baseline="0" noProof="0" dirty="0">
                <a:ln>
                  <a:noFill/>
                </a:ln>
                <a:solidFill>
                  <a:prstClr val="black"/>
                </a:solidFill>
                <a:effectLst/>
                <a:uLnTx/>
                <a:uFillTx/>
                <a:latin typeface="+mn-lt"/>
              </a:rPr>
              <a:t> </a:t>
            </a:r>
            <a:r>
              <a:rPr kumimoji="0" lang="en-US" sz="1200" b="0" i="0" u="none" strike="noStrike" kern="1200" cap="none" spc="0" normalizeH="0" baseline="0" noProof="0" dirty="0" err="1">
                <a:ln>
                  <a:noFill/>
                </a:ln>
                <a:solidFill>
                  <a:prstClr val="black"/>
                </a:solidFill>
                <a:effectLst/>
                <a:uLnTx/>
                <a:uFillTx/>
                <a:latin typeface="+mn-lt"/>
              </a:rPr>
              <a:t>chuyển</a:t>
            </a:r>
            <a:r>
              <a:rPr kumimoji="0" lang="en-US" sz="1200" b="0" i="0" u="none" strike="noStrike" kern="1200" cap="none" spc="0" normalizeH="0" baseline="0" noProof="0" dirty="0">
                <a:ln>
                  <a:noFill/>
                </a:ln>
                <a:solidFill>
                  <a:prstClr val="black"/>
                </a:solidFill>
                <a:effectLst/>
                <a:uLnTx/>
                <a:uFillTx/>
                <a:latin typeface="+mn-lt"/>
              </a:rPr>
              <a:t> sang </a:t>
            </a:r>
            <a:r>
              <a:rPr kumimoji="0" lang="en-US" sz="1200" b="0" i="0" u="none" strike="noStrike" kern="1200" cap="none" spc="0" normalizeH="0" baseline="0" noProof="0" dirty="0" err="1">
                <a:ln>
                  <a:noFill/>
                </a:ln>
                <a:solidFill>
                  <a:prstClr val="black"/>
                </a:solidFill>
                <a:effectLst/>
                <a:uLnTx/>
                <a:uFillTx/>
                <a:latin typeface="+mn-lt"/>
              </a:rPr>
              <a:t>câu</a:t>
            </a:r>
            <a:r>
              <a:rPr kumimoji="0" lang="en-US" sz="1200" b="0" i="0" u="none" strike="noStrike" kern="1200" cap="none" spc="0" normalizeH="0" baseline="0" noProof="0" dirty="0">
                <a:ln>
                  <a:noFill/>
                </a:ln>
                <a:solidFill>
                  <a:prstClr val="black"/>
                </a:solidFill>
                <a:effectLst/>
                <a:uLnTx/>
                <a:uFillTx/>
                <a:latin typeface="+mn-lt"/>
              </a:rPr>
              <a:t> </a:t>
            </a:r>
            <a:r>
              <a:rPr kumimoji="0" lang="en-US" sz="1200" b="0" i="0" u="none" strike="noStrike" kern="1200" cap="none" spc="0" normalizeH="0" baseline="0" noProof="0" dirty="0" err="1">
                <a:ln>
                  <a:noFill/>
                </a:ln>
                <a:solidFill>
                  <a:prstClr val="black"/>
                </a:solidFill>
                <a:effectLst/>
                <a:uLnTx/>
                <a:uFillTx/>
                <a:latin typeface="+mn-lt"/>
              </a:rPr>
              <a:t>hỏi</a:t>
            </a:r>
            <a:r>
              <a:rPr kumimoji="0" lang="en-US" sz="1200" b="0" i="0" u="none" strike="noStrike" kern="1200" cap="none" spc="0" normalizeH="0" baseline="0" noProof="0" dirty="0">
                <a:ln>
                  <a:noFill/>
                </a:ln>
                <a:solidFill>
                  <a:prstClr val="black"/>
                </a:solidFill>
                <a:effectLst/>
                <a:uLnTx/>
                <a:uFillTx/>
                <a:latin typeface="+mn-lt"/>
              </a:rPr>
              <a:t> </a:t>
            </a:r>
            <a:r>
              <a:rPr kumimoji="0" lang="en-US" sz="1200" b="0" i="0" u="none" strike="noStrike" kern="1200" cap="none" spc="0" normalizeH="0" baseline="0" noProof="0" dirty="0" err="1">
                <a:ln>
                  <a:noFill/>
                </a:ln>
                <a:solidFill>
                  <a:prstClr val="black"/>
                </a:solidFill>
                <a:effectLst/>
                <a:uLnTx/>
                <a:uFillTx/>
                <a:latin typeface="+mn-lt"/>
              </a:rPr>
              <a:t>tiếp</a:t>
            </a:r>
            <a:r>
              <a:rPr kumimoji="0" lang="en-US" sz="1200" b="0" i="0" u="none" strike="noStrike" kern="1200" cap="none" spc="0" normalizeH="0" baseline="0" noProof="0" dirty="0">
                <a:ln>
                  <a:noFill/>
                </a:ln>
                <a:solidFill>
                  <a:prstClr val="black"/>
                </a:solidFill>
                <a:effectLst/>
                <a:uLnTx/>
                <a:uFillTx/>
                <a:latin typeface="+mn-lt"/>
              </a:rPr>
              <a:t> </a:t>
            </a:r>
            <a:r>
              <a:rPr kumimoji="0" lang="en-US" sz="1200" b="0" i="0" u="none" strike="noStrike" kern="1200" cap="none" spc="0" normalizeH="0" baseline="0" noProof="0" dirty="0" err="1">
                <a:ln>
                  <a:noFill/>
                </a:ln>
                <a:solidFill>
                  <a:prstClr val="black"/>
                </a:solidFill>
                <a:effectLst/>
                <a:uLnTx/>
                <a:uFillTx/>
                <a:latin typeface="+mn-lt"/>
              </a:rPr>
              <a:t>theo.</a:t>
            </a:r>
            <a:endParaRPr kumimoji="0" lang="en-US" sz="1200" b="0" i="0" u="none" strike="noStrike" kern="1200" cap="none" spc="0" normalizeH="0" baseline="0" noProof="0" dirty="0">
              <a:ln>
                <a:noFill/>
              </a:ln>
              <a:solidFill>
                <a:prstClr val="black"/>
              </a:solidFill>
              <a:effectLst/>
              <a:uLnTx/>
              <a:uFillTx/>
              <a:latin typeface="+mn-lt"/>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pPr>
              <a:defRPr/>
            </a:pPr>
            <a:fld id="{58AD012D-C5F0-4DE9-8B1D-263A5CC1F552}" type="slidenum">
              <a:rPr lang="en-US" smtClean="0">
                <a:solidFill>
                  <a:prstClr val="black"/>
                </a:solidFill>
              </a:rPr>
              <a:pPr>
                <a:defRPr/>
              </a:pPr>
              <a:t>20</a:t>
            </a:fld>
            <a:endParaRPr lang="en-US">
              <a:solidFill>
                <a:prstClr val="black"/>
              </a:solidFill>
            </a:endParaRPr>
          </a:p>
        </p:txBody>
      </p:sp>
    </p:spTree>
    <p:extLst>
      <p:ext uri="{BB962C8B-B14F-4D97-AF65-F5344CB8AC3E}">
        <p14:creationId xmlns:p14="http://schemas.microsoft.com/office/powerpoint/2010/main" val="21890566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Thầy</a:t>
            </a:r>
            <a:r>
              <a:rPr lang="en-US" dirty="0"/>
              <a:t> </a:t>
            </a:r>
            <a:r>
              <a:rPr lang="en-US" dirty="0" err="1"/>
              <a:t>cô</a:t>
            </a:r>
            <a:r>
              <a:rPr lang="en-US" dirty="0"/>
              <a:t> </a:t>
            </a:r>
            <a:r>
              <a:rPr lang="en-US" dirty="0" err="1"/>
              <a:t>nhấp</a:t>
            </a:r>
            <a:r>
              <a:rPr lang="en-US" dirty="0"/>
              <a:t> </a:t>
            </a:r>
            <a:r>
              <a:rPr lang="en-US" dirty="0" err="1"/>
              <a:t>chuột</a:t>
            </a:r>
            <a:r>
              <a:rPr lang="en-US" dirty="0"/>
              <a:t> </a:t>
            </a:r>
            <a:r>
              <a:rPr lang="en-US" dirty="0" err="1"/>
              <a:t>phải</a:t>
            </a:r>
            <a:r>
              <a:rPr lang="en-US" dirty="0"/>
              <a:t> </a:t>
            </a:r>
            <a:r>
              <a:rPr lang="en-US" dirty="0" err="1"/>
              <a:t>hoặc</a:t>
            </a:r>
            <a:r>
              <a:rPr lang="en-US" dirty="0"/>
              <a:t> </a:t>
            </a:r>
            <a:r>
              <a:rPr lang="en-US" dirty="0" err="1"/>
              <a:t>phím</a:t>
            </a:r>
            <a:r>
              <a:rPr lang="en-US" dirty="0"/>
              <a:t> -&gt; </a:t>
            </a:r>
            <a:r>
              <a:rPr lang="en-US" dirty="0" err="1"/>
              <a:t>để</a:t>
            </a:r>
            <a:r>
              <a:rPr lang="en-US" dirty="0"/>
              <a:t> </a:t>
            </a:r>
            <a:r>
              <a:rPr lang="en-US" dirty="0" err="1"/>
              <a:t>hiện</a:t>
            </a:r>
            <a:r>
              <a:rPr lang="en-US" dirty="0"/>
              <a:t> </a:t>
            </a:r>
            <a:r>
              <a:rPr lang="en-US" dirty="0" err="1"/>
              <a:t>câu</a:t>
            </a:r>
            <a:r>
              <a:rPr lang="en-US" dirty="0"/>
              <a:t> </a:t>
            </a:r>
            <a:r>
              <a:rPr lang="en-US" dirty="0" err="1"/>
              <a:t>hỏi</a:t>
            </a:r>
            <a:r>
              <a:rPr lang="en-US" dirty="0"/>
              <a:t> </a:t>
            </a:r>
            <a:r>
              <a:rPr lang="en-US" dirty="0" err="1"/>
              <a:t>và</a:t>
            </a:r>
            <a:r>
              <a:rPr lang="en-US" dirty="0"/>
              <a:t> </a:t>
            </a:r>
            <a:r>
              <a:rPr lang="en-US" dirty="0" err="1"/>
              <a:t>các</a:t>
            </a:r>
            <a:r>
              <a:rPr lang="en-US" dirty="0"/>
              <a:t> </a:t>
            </a:r>
            <a:r>
              <a:rPr lang="en-US" dirty="0" err="1"/>
              <a:t>đáp</a:t>
            </a:r>
            <a:r>
              <a:rPr lang="en-US" dirty="0"/>
              <a:t> </a:t>
            </a:r>
            <a:r>
              <a:rPr lang="en-US" dirty="0" err="1"/>
              <a:t>án</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a:ln>
                  <a:noFill/>
                </a:ln>
                <a:solidFill>
                  <a:prstClr val="black"/>
                </a:solidFill>
                <a:effectLst/>
                <a:uLnTx/>
                <a:uFillTx/>
                <a:latin typeface="+mn-lt"/>
              </a:rPr>
              <a:t>Sau</a:t>
            </a:r>
            <a:r>
              <a:rPr kumimoji="0" lang="en-US" sz="1200" b="0" i="0" u="none" strike="noStrike" kern="1200" cap="none" spc="0" normalizeH="0" baseline="0" noProof="0" dirty="0">
                <a:ln>
                  <a:noFill/>
                </a:ln>
                <a:solidFill>
                  <a:prstClr val="black"/>
                </a:solidFill>
                <a:effectLst/>
                <a:uLnTx/>
                <a:uFillTx/>
                <a:latin typeface="+mn-lt"/>
              </a:rPr>
              <a:t> </a:t>
            </a:r>
            <a:r>
              <a:rPr kumimoji="0" lang="en-US" sz="1200" b="0" i="0" u="none" strike="noStrike" kern="1200" cap="none" spc="0" normalizeH="0" baseline="0" noProof="0" dirty="0" err="1">
                <a:ln>
                  <a:noFill/>
                </a:ln>
                <a:solidFill>
                  <a:prstClr val="black"/>
                </a:solidFill>
                <a:effectLst/>
                <a:uLnTx/>
                <a:uFillTx/>
                <a:latin typeface="+mn-lt"/>
              </a:rPr>
              <a:t>khi</a:t>
            </a:r>
            <a:r>
              <a:rPr kumimoji="0" lang="en-US" sz="1200" b="0" i="0" u="none" strike="noStrike" kern="1200" cap="none" spc="0" normalizeH="0" baseline="0" noProof="0" dirty="0">
                <a:ln>
                  <a:noFill/>
                </a:ln>
                <a:solidFill>
                  <a:prstClr val="black"/>
                </a:solidFill>
                <a:effectLst/>
                <a:uLnTx/>
                <a:uFillTx/>
                <a:latin typeface="+mn-lt"/>
              </a:rPr>
              <a:t> </a:t>
            </a:r>
            <a:r>
              <a:rPr kumimoji="0" lang="en-US" sz="1200" b="0" i="0" u="none" strike="noStrike" kern="1200" cap="none" spc="0" normalizeH="0" baseline="0" noProof="0" dirty="0" err="1">
                <a:ln>
                  <a:noFill/>
                </a:ln>
                <a:solidFill>
                  <a:prstClr val="black"/>
                </a:solidFill>
                <a:effectLst/>
                <a:uLnTx/>
                <a:uFillTx/>
                <a:latin typeface="+mn-lt"/>
              </a:rPr>
              <a:t>hoàn</a:t>
            </a:r>
            <a:r>
              <a:rPr kumimoji="0" lang="en-US" sz="1200" b="0" i="0" u="none" strike="noStrike" kern="1200" cap="none" spc="0" normalizeH="0" baseline="0" noProof="0" dirty="0">
                <a:ln>
                  <a:noFill/>
                </a:ln>
                <a:solidFill>
                  <a:prstClr val="black"/>
                </a:solidFill>
                <a:effectLst/>
                <a:uLnTx/>
                <a:uFillTx/>
                <a:latin typeface="+mn-lt"/>
              </a:rPr>
              <a:t> </a:t>
            </a:r>
            <a:r>
              <a:rPr kumimoji="0" lang="en-US" sz="1200" b="0" i="0" u="none" strike="noStrike" kern="1200" cap="none" spc="0" normalizeH="0" baseline="0" noProof="0" dirty="0" err="1">
                <a:ln>
                  <a:noFill/>
                </a:ln>
                <a:solidFill>
                  <a:prstClr val="black"/>
                </a:solidFill>
                <a:effectLst/>
                <a:uLnTx/>
                <a:uFillTx/>
                <a:latin typeface="+mn-lt"/>
              </a:rPr>
              <a:t>thành</a:t>
            </a:r>
            <a:r>
              <a:rPr kumimoji="0" lang="en-US" sz="1200" b="0" i="0" u="none" strike="noStrike" kern="1200" cap="none" spc="0" normalizeH="0" baseline="0" noProof="0" dirty="0">
                <a:ln>
                  <a:noFill/>
                </a:ln>
                <a:solidFill>
                  <a:prstClr val="black"/>
                </a:solidFill>
                <a:effectLst/>
                <a:uLnTx/>
                <a:uFillTx/>
                <a:latin typeface="+mn-lt"/>
              </a:rPr>
              <a:t> </a:t>
            </a:r>
            <a:r>
              <a:rPr kumimoji="0" lang="en-US" sz="1200" b="0" i="0" u="none" strike="noStrike" kern="1200" cap="none" spc="0" normalizeH="0" baseline="0" noProof="0" dirty="0" err="1">
                <a:ln>
                  <a:noFill/>
                </a:ln>
                <a:solidFill>
                  <a:prstClr val="black"/>
                </a:solidFill>
                <a:effectLst/>
                <a:uLnTx/>
                <a:uFillTx/>
                <a:latin typeface="+mn-lt"/>
              </a:rPr>
              <a:t>xong</a:t>
            </a:r>
            <a:r>
              <a:rPr kumimoji="0" lang="en-US" sz="1200" b="0" i="0" u="none" strike="noStrike" kern="1200" cap="none" spc="0" normalizeH="0" baseline="0" noProof="0" dirty="0">
                <a:ln>
                  <a:noFill/>
                </a:ln>
                <a:solidFill>
                  <a:prstClr val="black"/>
                </a:solidFill>
                <a:effectLst/>
                <a:uLnTx/>
                <a:uFillTx/>
                <a:latin typeface="+mn-lt"/>
              </a:rPr>
              <a:t> </a:t>
            </a:r>
            <a:r>
              <a:rPr kumimoji="0" lang="en-US" sz="1200" b="0" i="0" u="none" strike="noStrike" kern="1200" cap="none" spc="0" normalizeH="0" baseline="0" noProof="0" dirty="0" err="1">
                <a:ln>
                  <a:noFill/>
                </a:ln>
                <a:solidFill>
                  <a:prstClr val="black"/>
                </a:solidFill>
                <a:effectLst/>
                <a:uLnTx/>
                <a:uFillTx/>
                <a:latin typeface="+mn-lt"/>
              </a:rPr>
              <a:t>câu</a:t>
            </a:r>
            <a:r>
              <a:rPr kumimoji="0" lang="en-US" sz="1200" b="0" i="0" u="none" strike="noStrike" kern="1200" cap="none" spc="0" normalizeH="0" baseline="0" noProof="0" dirty="0">
                <a:ln>
                  <a:noFill/>
                </a:ln>
                <a:solidFill>
                  <a:prstClr val="black"/>
                </a:solidFill>
                <a:effectLst/>
                <a:uLnTx/>
                <a:uFillTx/>
                <a:latin typeface="+mn-lt"/>
              </a:rPr>
              <a:t> </a:t>
            </a:r>
            <a:r>
              <a:rPr kumimoji="0" lang="en-US" sz="1200" b="0" i="0" u="none" strike="noStrike" kern="1200" cap="none" spc="0" normalizeH="0" baseline="0" noProof="0" dirty="0" err="1">
                <a:ln>
                  <a:noFill/>
                </a:ln>
                <a:solidFill>
                  <a:prstClr val="black"/>
                </a:solidFill>
                <a:effectLst/>
                <a:uLnTx/>
                <a:uFillTx/>
                <a:latin typeface="+mn-lt"/>
              </a:rPr>
              <a:t>hỏi</a:t>
            </a:r>
            <a:r>
              <a:rPr kumimoji="0" lang="en-US" sz="1200" b="0" i="0" u="none" strike="noStrike" kern="1200" cap="none" spc="0" normalizeH="0" baseline="0" noProof="0" dirty="0">
                <a:ln>
                  <a:noFill/>
                </a:ln>
                <a:solidFill>
                  <a:prstClr val="black"/>
                </a:solidFill>
                <a:effectLst/>
                <a:uLnTx/>
                <a:uFillTx/>
                <a:latin typeface="+mn-lt"/>
              </a:rPr>
              <a:t>, </a:t>
            </a:r>
            <a:r>
              <a:rPr kumimoji="0" lang="en-US" sz="1200" b="0" i="0" u="none" strike="noStrike" kern="1200" cap="none" spc="0" normalizeH="0" baseline="0" noProof="0" dirty="0" err="1">
                <a:ln>
                  <a:noFill/>
                </a:ln>
                <a:solidFill>
                  <a:prstClr val="black"/>
                </a:solidFill>
                <a:effectLst/>
                <a:uLnTx/>
                <a:uFillTx/>
                <a:latin typeface="+mn-lt"/>
              </a:rPr>
              <a:t>thầy</a:t>
            </a:r>
            <a:r>
              <a:rPr kumimoji="0" lang="en-US" sz="1200" b="0" i="0" u="none" strike="noStrike" kern="1200" cap="none" spc="0" normalizeH="0" baseline="0" noProof="0" dirty="0">
                <a:ln>
                  <a:noFill/>
                </a:ln>
                <a:solidFill>
                  <a:prstClr val="black"/>
                </a:solidFill>
                <a:effectLst/>
                <a:uLnTx/>
                <a:uFillTx/>
                <a:latin typeface="+mn-lt"/>
              </a:rPr>
              <a:t> </a:t>
            </a:r>
            <a:r>
              <a:rPr kumimoji="0" lang="en-US" sz="1200" b="0" i="0" u="none" strike="noStrike" kern="1200" cap="none" spc="0" normalizeH="0" baseline="0" noProof="0" dirty="0" err="1">
                <a:ln>
                  <a:noFill/>
                </a:ln>
                <a:solidFill>
                  <a:prstClr val="black"/>
                </a:solidFill>
                <a:effectLst/>
                <a:uLnTx/>
                <a:uFillTx/>
                <a:latin typeface="+mn-lt"/>
              </a:rPr>
              <a:t>cô</a:t>
            </a:r>
            <a:r>
              <a:rPr kumimoji="0" lang="en-US" sz="1200" b="0" i="0" u="none" strike="noStrike" kern="1200" cap="none" spc="0" normalizeH="0" baseline="0" noProof="0" dirty="0">
                <a:ln>
                  <a:noFill/>
                </a:ln>
                <a:solidFill>
                  <a:prstClr val="black"/>
                </a:solidFill>
                <a:effectLst/>
                <a:uLnTx/>
                <a:uFillTx/>
                <a:latin typeface="+mn-lt"/>
              </a:rPr>
              <a:t> </a:t>
            </a:r>
            <a:r>
              <a:rPr kumimoji="0" lang="en-US" sz="1200" b="0" i="0" u="none" strike="noStrike" kern="1200" cap="none" spc="0" normalizeH="0" baseline="0" noProof="0" dirty="0" err="1">
                <a:ln>
                  <a:noFill/>
                </a:ln>
                <a:solidFill>
                  <a:prstClr val="black"/>
                </a:solidFill>
                <a:effectLst/>
                <a:uLnTx/>
                <a:uFillTx/>
                <a:latin typeface="+mn-lt"/>
              </a:rPr>
              <a:t>nhấp</a:t>
            </a:r>
            <a:r>
              <a:rPr kumimoji="0" lang="en-US" sz="1200" b="0" i="0" u="none" strike="noStrike" kern="1200" cap="none" spc="0" normalizeH="0" baseline="0" noProof="0" dirty="0">
                <a:ln>
                  <a:noFill/>
                </a:ln>
                <a:solidFill>
                  <a:prstClr val="black"/>
                </a:solidFill>
                <a:effectLst/>
                <a:uLnTx/>
                <a:uFillTx/>
                <a:latin typeface="+mn-lt"/>
              </a:rPr>
              <a:t> </a:t>
            </a:r>
            <a:r>
              <a:rPr kumimoji="0" lang="en-US" sz="1200" b="0" i="0" u="none" strike="noStrike" kern="1200" cap="none" spc="0" normalizeH="0" baseline="0" noProof="0" dirty="0" err="1">
                <a:ln>
                  <a:noFill/>
                </a:ln>
                <a:solidFill>
                  <a:prstClr val="black"/>
                </a:solidFill>
                <a:effectLst/>
                <a:uLnTx/>
                <a:uFillTx/>
                <a:latin typeface="+mn-lt"/>
              </a:rPr>
              <a:t>hình</a:t>
            </a:r>
            <a:r>
              <a:rPr kumimoji="0" lang="en-US" sz="1200" b="0" i="0" u="none" strike="noStrike" kern="1200" cap="none" spc="0" normalizeH="0" baseline="0" noProof="0" dirty="0">
                <a:ln>
                  <a:noFill/>
                </a:ln>
                <a:solidFill>
                  <a:prstClr val="black"/>
                </a:solidFill>
                <a:effectLst/>
                <a:uLnTx/>
                <a:uFillTx/>
                <a:latin typeface="+mn-lt"/>
              </a:rPr>
              <a:t> &gt; </a:t>
            </a:r>
            <a:r>
              <a:rPr kumimoji="0" lang="en-US" sz="1200" b="0" i="0" u="none" strike="noStrike" kern="1200" cap="none" spc="0" normalizeH="0" baseline="0" noProof="0" dirty="0" err="1">
                <a:ln>
                  <a:noFill/>
                </a:ln>
                <a:solidFill>
                  <a:prstClr val="black"/>
                </a:solidFill>
                <a:effectLst/>
                <a:uLnTx/>
                <a:uFillTx/>
                <a:latin typeface="+mn-lt"/>
              </a:rPr>
              <a:t>hoặc</a:t>
            </a:r>
            <a:r>
              <a:rPr kumimoji="0" lang="en-US" sz="1200" b="0" i="0" u="none" strike="noStrike" kern="1200" cap="none" spc="0" normalizeH="0" baseline="0" noProof="0" dirty="0">
                <a:ln>
                  <a:noFill/>
                </a:ln>
                <a:solidFill>
                  <a:prstClr val="black"/>
                </a:solidFill>
                <a:effectLst/>
                <a:uLnTx/>
                <a:uFillTx/>
                <a:latin typeface="+mn-lt"/>
              </a:rPr>
              <a:t> </a:t>
            </a:r>
            <a:r>
              <a:rPr kumimoji="0" lang="en-US" sz="1200" b="0" i="0" u="none" strike="noStrike" kern="1200" cap="none" spc="0" normalizeH="0" baseline="0" noProof="0" dirty="0" err="1">
                <a:ln>
                  <a:noFill/>
                </a:ln>
                <a:solidFill>
                  <a:prstClr val="black"/>
                </a:solidFill>
                <a:effectLst/>
                <a:uLnTx/>
                <a:uFillTx/>
                <a:latin typeface="+mn-lt"/>
              </a:rPr>
              <a:t>chuột</a:t>
            </a:r>
            <a:r>
              <a:rPr kumimoji="0" lang="en-US" sz="1200" b="0" i="0" u="none" strike="noStrike" kern="1200" cap="none" spc="0" normalizeH="0" baseline="0" noProof="0" dirty="0">
                <a:ln>
                  <a:noFill/>
                </a:ln>
                <a:solidFill>
                  <a:prstClr val="black"/>
                </a:solidFill>
                <a:effectLst/>
                <a:uLnTx/>
                <a:uFillTx/>
                <a:latin typeface="+mn-lt"/>
              </a:rPr>
              <a:t> </a:t>
            </a:r>
            <a:r>
              <a:rPr kumimoji="0" lang="en-US" sz="1200" b="0" i="0" u="none" strike="noStrike" kern="1200" cap="none" spc="0" normalizeH="0" baseline="0" noProof="0" dirty="0" err="1">
                <a:ln>
                  <a:noFill/>
                </a:ln>
                <a:solidFill>
                  <a:prstClr val="black"/>
                </a:solidFill>
                <a:effectLst/>
                <a:uLnTx/>
                <a:uFillTx/>
                <a:latin typeface="+mn-lt"/>
              </a:rPr>
              <a:t>trái</a:t>
            </a:r>
            <a:r>
              <a:rPr kumimoji="0" lang="en-US" sz="1200" b="0" i="0" u="none" strike="noStrike" kern="1200" cap="none" spc="0" normalizeH="0" baseline="0" noProof="0" dirty="0">
                <a:ln>
                  <a:noFill/>
                </a:ln>
                <a:solidFill>
                  <a:prstClr val="black"/>
                </a:solidFill>
                <a:effectLst/>
                <a:uLnTx/>
                <a:uFillTx/>
                <a:latin typeface="+mn-lt"/>
              </a:rPr>
              <a:t>, </a:t>
            </a:r>
            <a:r>
              <a:rPr kumimoji="0" lang="en-US" sz="1200" b="0" i="0" u="none" strike="noStrike" kern="1200" cap="none" spc="0" normalizeH="0" baseline="0" noProof="0" dirty="0" err="1">
                <a:ln>
                  <a:noFill/>
                </a:ln>
                <a:solidFill>
                  <a:prstClr val="black"/>
                </a:solidFill>
                <a:effectLst/>
                <a:uLnTx/>
                <a:uFillTx/>
                <a:latin typeface="+mn-lt"/>
              </a:rPr>
              <a:t>phím</a:t>
            </a:r>
            <a:r>
              <a:rPr kumimoji="0" lang="en-US" sz="1200" b="0" i="0" u="none" strike="noStrike" kern="1200" cap="none" spc="0" normalizeH="0" baseline="0" noProof="0" dirty="0">
                <a:ln>
                  <a:noFill/>
                </a:ln>
                <a:solidFill>
                  <a:prstClr val="black"/>
                </a:solidFill>
                <a:effectLst/>
                <a:uLnTx/>
                <a:uFillTx/>
                <a:latin typeface="+mn-lt"/>
              </a:rPr>
              <a:t> -&gt; </a:t>
            </a:r>
            <a:r>
              <a:rPr kumimoji="0" lang="en-US" sz="1200" b="0" i="0" u="none" strike="noStrike" kern="1200" cap="none" spc="0" normalizeH="0" baseline="0" noProof="0" dirty="0" err="1">
                <a:ln>
                  <a:noFill/>
                </a:ln>
                <a:solidFill>
                  <a:prstClr val="black"/>
                </a:solidFill>
                <a:effectLst/>
                <a:uLnTx/>
                <a:uFillTx/>
                <a:latin typeface="+mn-lt"/>
              </a:rPr>
              <a:t>để</a:t>
            </a:r>
            <a:r>
              <a:rPr kumimoji="0" lang="en-US" sz="1200" b="0" i="0" u="none" strike="noStrike" kern="1200" cap="none" spc="0" normalizeH="0" baseline="0" noProof="0" dirty="0">
                <a:ln>
                  <a:noFill/>
                </a:ln>
                <a:solidFill>
                  <a:prstClr val="black"/>
                </a:solidFill>
                <a:effectLst/>
                <a:uLnTx/>
                <a:uFillTx/>
                <a:latin typeface="+mn-lt"/>
              </a:rPr>
              <a:t> </a:t>
            </a:r>
            <a:r>
              <a:rPr kumimoji="0" lang="en-US" sz="1200" b="0" i="0" u="none" strike="noStrike" kern="1200" cap="none" spc="0" normalizeH="0" baseline="0" noProof="0" dirty="0" err="1">
                <a:ln>
                  <a:noFill/>
                </a:ln>
                <a:solidFill>
                  <a:prstClr val="black"/>
                </a:solidFill>
                <a:effectLst/>
                <a:uLnTx/>
                <a:uFillTx/>
                <a:latin typeface="+mn-lt"/>
              </a:rPr>
              <a:t>chuyển</a:t>
            </a:r>
            <a:r>
              <a:rPr kumimoji="0" lang="en-US" sz="1200" b="0" i="0" u="none" strike="noStrike" kern="1200" cap="none" spc="0" normalizeH="0" baseline="0" noProof="0" dirty="0">
                <a:ln>
                  <a:noFill/>
                </a:ln>
                <a:solidFill>
                  <a:prstClr val="black"/>
                </a:solidFill>
                <a:effectLst/>
                <a:uLnTx/>
                <a:uFillTx/>
                <a:latin typeface="+mn-lt"/>
              </a:rPr>
              <a:t> sang </a:t>
            </a:r>
            <a:r>
              <a:rPr kumimoji="0" lang="en-US" sz="1200" b="0" i="0" u="none" strike="noStrike" kern="1200" cap="none" spc="0" normalizeH="0" baseline="0" noProof="0" dirty="0" err="1">
                <a:ln>
                  <a:noFill/>
                </a:ln>
                <a:solidFill>
                  <a:prstClr val="black"/>
                </a:solidFill>
                <a:effectLst/>
                <a:uLnTx/>
                <a:uFillTx/>
                <a:latin typeface="+mn-lt"/>
              </a:rPr>
              <a:t>câu</a:t>
            </a:r>
            <a:r>
              <a:rPr kumimoji="0" lang="en-US" sz="1200" b="0" i="0" u="none" strike="noStrike" kern="1200" cap="none" spc="0" normalizeH="0" baseline="0" noProof="0" dirty="0">
                <a:ln>
                  <a:noFill/>
                </a:ln>
                <a:solidFill>
                  <a:prstClr val="black"/>
                </a:solidFill>
                <a:effectLst/>
                <a:uLnTx/>
                <a:uFillTx/>
                <a:latin typeface="+mn-lt"/>
              </a:rPr>
              <a:t> </a:t>
            </a:r>
            <a:r>
              <a:rPr kumimoji="0" lang="en-US" sz="1200" b="0" i="0" u="none" strike="noStrike" kern="1200" cap="none" spc="0" normalizeH="0" baseline="0" noProof="0" dirty="0" err="1">
                <a:ln>
                  <a:noFill/>
                </a:ln>
                <a:solidFill>
                  <a:prstClr val="black"/>
                </a:solidFill>
                <a:effectLst/>
                <a:uLnTx/>
                <a:uFillTx/>
                <a:latin typeface="+mn-lt"/>
              </a:rPr>
              <a:t>hỏi</a:t>
            </a:r>
            <a:r>
              <a:rPr kumimoji="0" lang="en-US" sz="1200" b="0" i="0" u="none" strike="noStrike" kern="1200" cap="none" spc="0" normalizeH="0" baseline="0" noProof="0" dirty="0">
                <a:ln>
                  <a:noFill/>
                </a:ln>
                <a:solidFill>
                  <a:prstClr val="black"/>
                </a:solidFill>
                <a:effectLst/>
                <a:uLnTx/>
                <a:uFillTx/>
                <a:latin typeface="+mn-lt"/>
              </a:rPr>
              <a:t> </a:t>
            </a:r>
            <a:r>
              <a:rPr kumimoji="0" lang="en-US" sz="1200" b="0" i="0" u="none" strike="noStrike" kern="1200" cap="none" spc="0" normalizeH="0" baseline="0" noProof="0" dirty="0" err="1">
                <a:ln>
                  <a:noFill/>
                </a:ln>
                <a:solidFill>
                  <a:prstClr val="black"/>
                </a:solidFill>
                <a:effectLst/>
                <a:uLnTx/>
                <a:uFillTx/>
                <a:latin typeface="+mn-lt"/>
              </a:rPr>
              <a:t>tiếp</a:t>
            </a:r>
            <a:r>
              <a:rPr kumimoji="0" lang="en-US" sz="1200" b="0" i="0" u="none" strike="noStrike" kern="1200" cap="none" spc="0" normalizeH="0" baseline="0" noProof="0" dirty="0">
                <a:ln>
                  <a:noFill/>
                </a:ln>
                <a:solidFill>
                  <a:prstClr val="black"/>
                </a:solidFill>
                <a:effectLst/>
                <a:uLnTx/>
                <a:uFillTx/>
                <a:latin typeface="+mn-lt"/>
              </a:rPr>
              <a:t> </a:t>
            </a:r>
            <a:r>
              <a:rPr kumimoji="0" lang="en-US" sz="1200" b="0" i="0" u="none" strike="noStrike" kern="1200" cap="none" spc="0" normalizeH="0" baseline="0" noProof="0" dirty="0" err="1">
                <a:ln>
                  <a:noFill/>
                </a:ln>
                <a:solidFill>
                  <a:prstClr val="black"/>
                </a:solidFill>
                <a:effectLst/>
                <a:uLnTx/>
                <a:uFillTx/>
                <a:latin typeface="+mn-lt"/>
              </a:rPr>
              <a:t>theo.</a:t>
            </a:r>
            <a:endParaRPr kumimoji="0" lang="en-US" sz="1200" b="0" i="0" u="none" strike="noStrike" kern="1200" cap="none" spc="0" normalizeH="0" baseline="0" noProof="0" dirty="0">
              <a:ln>
                <a:noFill/>
              </a:ln>
              <a:solidFill>
                <a:prstClr val="black"/>
              </a:solidFill>
              <a:effectLst/>
              <a:uLnTx/>
              <a:uFillTx/>
              <a:latin typeface="+mn-lt"/>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pPr>
              <a:defRPr/>
            </a:pPr>
            <a:fld id="{58AD012D-C5F0-4DE9-8B1D-263A5CC1F552}" type="slidenum">
              <a:rPr lang="en-US" smtClean="0">
                <a:solidFill>
                  <a:prstClr val="black"/>
                </a:solidFill>
              </a:rPr>
              <a:pPr>
                <a:defRPr/>
              </a:pPr>
              <a:t>21</a:t>
            </a:fld>
            <a:endParaRPr lang="en-US">
              <a:solidFill>
                <a:prstClr val="black"/>
              </a:solidFill>
            </a:endParaRPr>
          </a:p>
        </p:txBody>
      </p:sp>
    </p:spTree>
    <p:extLst>
      <p:ext uri="{BB962C8B-B14F-4D97-AF65-F5344CB8AC3E}">
        <p14:creationId xmlns:p14="http://schemas.microsoft.com/office/powerpoint/2010/main" val="42651217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defTabSz="685800">
              <a:defRPr/>
            </a:pPr>
            <a:fld id="{290F14E2-7C29-456F-B69A-B31212F2FB4D}" type="slidenum">
              <a:rPr lang="zh-CN" altLang="en-US" smtClean="0">
                <a:solidFill>
                  <a:prstClr val="black"/>
                </a:solidFill>
                <a:ea typeface="宋体" panose="02010600030101010101" pitchFamily="2" charset="-122"/>
              </a:rPr>
              <a:pPr defTabSz="685800">
                <a:defRPr/>
              </a:pPr>
              <a:t>23</a:t>
            </a:fld>
            <a:endParaRPr lang="zh-CN" altLang="en-US">
              <a:solidFill>
                <a:prstClr val="black"/>
              </a:solidFill>
              <a:ea typeface="宋体" panose="02010600030101010101" pitchFamily="2" charset="-122"/>
            </a:endParaRPr>
          </a:p>
        </p:txBody>
      </p:sp>
    </p:spTree>
    <p:extLst>
      <p:ext uri="{BB962C8B-B14F-4D97-AF65-F5344CB8AC3E}">
        <p14:creationId xmlns:p14="http://schemas.microsoft.com/office/powerpoint/2010/main" val="13113297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1FE0F634-2952-4C25-8EE6-E3F97401AD54}"/>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 xmlns:a16="http://schemas.microsoft.com/office/drawing/2014/main" id="{1F4ED4D9-41D3-4789-9496-04EF70B7085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 xmlns:a16="http://schemas.microsoft.com/office/drawing/2014/main" id="{0D9BADB1-9CA5-4A20-9B9A-7B429C03F1AD}"/>
              </a:ext>
            </a:extLst>
          </p:cNvPr>
          <p:cNvSpPr>
            <a:spLocks noGrp="1"/>
          </p:cNvSpPr>
          <p:nvPr>
            <p:ph type="dt" sz="half" idx="10"/>
          </p:nvPr>
        </p:nvSpPr>
        <p:spPr/>
        <p:txBody>
          <a:bodyPr/>
          <a:lstStyle/>
          <a:p>
            <a:fld id="{685F7FA6-D00E-43C0-8EA8-FE8465830FDD}" type="datetimeFigureOut">
              <a:rPr lang="zh-CN" altLang="en-US" smtClean="0"/>
              <a:t>2022/11/3</a:t>
            </a:fld>
            <a:endParaRPr lang="zh-CN" altLang="en-US"/>
          </a:p>
        </p:txBody>
      </p:sp>
      <p:sp>
        <p:nvSpPr>
          <p:cNvPr id="5" name="页脚占位符 4">
            <a:extLst>
              <a:ext uri="{FF2B5EF4-FFF2-40B4-BE49-F238E27FC236}">
                <a16:creationId xmlns="" xmlns:a16="http://schemas.microsoft.com/office/drawing/2014/main" id="{12C8CE8A-A5E7-41C9-90E1-A6822579A09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65CDAB8A-32C9-46BA-B541-E1E2E054266F}"/>
              </a:ext>
            </a:extLst>
          </p:cNvPr>
          <p:cNvSpPr>
            <a:spLocks noGrp="1"/>
          </p:cNvSpPr>
          <p:nvPr>
            <p:ph type="sldNum" sz="quarter" idx="12"/>
          </p:nvPr>
        </p:nvSpPr>
        <p:spPr/>
        <p:txBody>
          <a:bodyPr/>
          <a:lstStyle/>
          <a:p>
            <a:fld id="{47A3D6BA-292A-4106-86C4-0D0E1CAA5B2B}" type="slidenum">
              <a:rPr lang="zh-CN" altLang="en-US" smtClean="0"/>
              <a:t>‹#›</a:t>
            </a:fld>
            <a:endParaRPr lang="zh-CN" altLang="en-US"/>
          </a:p>
        </p:txBody>
      </p:sp>
    </p:spTree>
    <p:extLst>
      <p:ext uri="{BB962C8B-B14F-4D97-AF65-F5344CB8AC3E}">
        <p14:creationId xmlns:p14="http://schemas.microsoft.com/office/powerpoint/2010/main" val="10935591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2C41D196-1644-4884-A18A-9EE9902660F5}"/>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4DA541A7-F3B7-4117-BED7-4C47A63B152E}"/>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a16="http://schemas.microsoft.com/office/drawing/2014/main" id="{41D78433-CAD6-48BE-8486-71FDAA4043E6}"/>
              </a:ext>
            </a:extLst>
          </p:cNvPr>
          <p:cNvSpPr>
            <a:spLocks noGrp="1"/>
          </p:cNvSpPr>
          <p:nvPr>
            <p:ph type="dt" sz="half" idx="10"/>
          </p:nvPr>
        </p:nvSpPr>
        <p:spPr/>
        <p:txBody>
          <a:bodyPr/>
          <a:lstStyle/>
          <a:p>
            <a:fld id="{685F7FA6-D00E-43C0-8EA8-FE8465830FDD}" type="datetimeFigureOut">
              <a:rPr lang="zh-CN" altLang="en-US" smtClean="0"/>
              <a:t>2022/11/3</a:t>
            </a:fld>
            <a:endParaRPr lang="zh-CN" altLang="en-US"/>
          </a:p>
        </p:txBody>
      </p:sp>
      <p:sp>
        <p:nvSpPr>
          <p:cNvPr id="5" name="页脚占位符 4">
            <a:extLst>
              <a:ext uri="{FF2B5EF4-FFF2-40B4-BE49-F238E27FC236}">
                <a16:creationId xmlns="" xmlns:a16="http://schemas.microsoft.com/office/drawing/2014/main" id="{24D34008-AE46-4421-8FF8-0ACE75A7B04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D2DB0EF3-F2DE-4C25-B7A5-960329E8EE95}"/>
              </a:ext>
            </a:extLst>
          </p:cNvPr>
          <p:cNvSpPr>
            <a:spLocks noGrp="1"/>
          </p:cNvSpPr>
          <p:nvPr>
            <p:ph type="sldNum" sz="quarter" idx="12"/>
          </p:nvPr>
        </p:nvSpPr>
        <p:spPr/>
        <p:txBody>
          <a:bodyPr/>
          <a:lstStyle/>
          <a:p>
            <a:fld id="{47A3D6BA-292A-4106-86C4-0D0E1CAA5B2B}" type="slidenum">
              <a:rPr lang="zh-CN" altLang="en-US" smtClean="0"/>
              <a:t>‹#›</a:t>
            </a:fld>
            <a:endParaRPr lang="zh-CN" altLang="en-US"/>
          </a:p>
        </p:txBody>
      </p:sp>
    </p:spTree>
    <p:extLst>
      <p:ext uri="{BB962C8B-B14F-4D97-AF65-F5344CB8AC3E}">
        <p14:creationId xmlns:p14="http://schemas.microsoft.com/office/powerpoint/2010/main" val="31525747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9E3E9D74-5BB6-4966-9234-7F84F06D5223}"/>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 xmlns:a16="http://schemas.microsoft.com/office/drawing/2014/main" id="{AFFA2FCA-55B8-4411-AFD8-153B50074F9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 xmlns:a16="http://schemas.microsoft.com/office/drawing/2014/main" id="{94B91848-3604-4F37-BB36-E297D27534AF}"/>
              </a:ext>
            </a:extLst>
          </p:cNvPr>
          <p:cNvSpPr>
            <a:spLocks noGrp="1"/>
          </p:cNvSpPr>
          <p:nvPr>
            <p:ph type="dt" sz="half" idx="10"/>
          </p:nvPr>
        </p:nvSpPr>
        <p:spPr/>
        <p:txBody>
          <a:bodyPr/>
          <a:lstStyle/>
          <a:p>
            <a:fld id="{685F7FA6-D00E-43C0-8EA8-FE8465830FDD}" type="datetimeFigureOut">
              <a:rPr lang="zh-CN" altLang="en-US" smtClean="0"/>
              <a:t>2022/11/3</a:t>
            </a:fld>
            <a:endParaRPr lang="zh-CN" altLang="en-US"/>
          </a:p>
        </p:txBody>
      </p:sp>
      <p:sp>
        <p:nvSpPr>
          <p:cNvPr id="5" name="页脚占位符 4">
            <a:extLst>
              <a:ext uri="{FF2B5EF4-FFF2-40B4-BE49-F238E27FC236}">
                <a16:creationId xmlns="" xmlns:a16="http://schemas.microsoft.com/office/drawing/2014/main" id="{C5458473-E533-4EF3-B1AF-1FD9BB18003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B40DAE1B-11F5-4385-BA7B-93E3B5269317}"/>
              </a:ext>
            </a:extLst>
          </p:cNvPr>
          <p:cNvSpPr>
            <a:spLocks noGrp="1"/>
          </p:cNvSpPr>
          <p:nvPr>
            <p:ph type="sldNum" sz="quarter" idx="12"/>
          </p:nvPr>
        </p:nvSpPr>
        <p:spPr/>
        <p:txBody>
          <a:bodyPr/>
          <a:lstStyle/>
          <a:p>
            <a:fld id="{47A3D6BA-292A-4106-86C4-0D0E1CAA5B2B}" type="slidenum">
              <a:rPr lang="zh-CN" altLang="en-US" smtClean="0"/>
              <a:t>‹#›</a:t>
            </a:fld>
            <a:endParaRPr lang="zh-CN" altLang="en-US"/>
          </a:p>
        </p:txBody>
      </p:sp>
    </p:spTree>
    <p:extLst>
      <p:ext uri="{BB962C8B-B14F-4D97-AF65-F5344CB8AC3E}">
        <p14:creationId xmlns:p14="http://schemas.microsoft.com/office/powerpoint/2010/main" val="30079279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E6BB379C-0506-4E6B-96A9-58CBC02645F8}"/>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80FDD4B2-C0D3-409A-BC73-8E1EBA8E7F7A}"/>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 xmlns:a16="http://schemas.microsoft.com/office/drawing/2014/main" id="{391797F7-9D43-47B8-9B7C-0ABB517B1FDD}"/>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 xmlns:a16="http://schemas.microsoft.com/office/drawing/2014/main" id="{F860DE06-15CE-4DF9-B08B-BD725ADBB9D1}"/>
              </a:ext>
            </a:extLst>
          </p:cNvPr>
          <p:cNvSpPr>
            <a:spLocks noGrp="1"/>
          </p:cNvSpPr>
          <p:nvPr>
            <p:ph type="dt" sz="half" idx="10"/>
          </p:nvPr>
        </p:nvSpPr>
        <p:spPr/>
        <p:txBody>
          <a:bodyPr/>
          <a:lstStyle/>
          <a:p>
            <a:fld id="{685F7FA6-D00E-43C0-8EA8-FE8465830FDD}" type="datetimeFigureOut">
              <a:rPr lang="zh-CN" altLang="en-US" smtClean="0"/>
              <a:t>2022/11/3</a:t>
            </a:fld>
            <a:endParaRPr lang="zh-CN" altLang="en-US"/>
          </a:p>
        </p:txBody>
      </p:sp>
      <p:sp>
        <p:nvSpPr>
          <p:cNvPr id="6" name="页脚占位符 5">
            <a:extLst>
              <a:ext uri="{FF2B5EF4-FFF2-40B4-BE49-F238E27FC236}">
                <a16:creationId xmlns="" xmlns:a16="http://schemas.microsoft.com/office/drawing/2014/main" id="{B7CDFDE7-F840-46A0-96E5-EC51D510474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0B925EEA-26B2-433D-B69E-A3F5096059E0}"/>
              </a:ext>
            </a:extLst>
          </p:cNvPr>
          <p:cNvSpPr>
            <a:spLocks noGrp="1"/>
          </p:cNvSpPr>
          <p:nvPr>
            <p:ph type="sldNum" sz="quarter" idx="12"/>
          </p:nvPr>
        </p:nvSpPr>
        <p:spPr/>
        <p:txBody>
          <a:bodyPr/>
          <a:lstStyle/>
          <a:p>
            <a:fld id="{47A3D6BA-292A-4106-86C4-0D0E1CAA5B2B}" type="slidenum">
              <a:rPr lang="zh-CN" altLang="en-US" smtClean="0"/>
              <a:t>‹#›</a:t>
            </a:fld>
            <a:endParaRPr lang="zh-CN" altLang="en-US"/>
          </a:p>
        </p:txBody>
      </p:sp>
    </p:spTree>
    <p:extLst>
      <p:ext uri="{BB962C8B-B14F-4D97-AF65-F5344CB8AC3E}">
        <p14:creationId xmlns:p14="http://schemas.microsoft.com/office/powerpoint/2010/main" val="40376334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85FC9F51-4CBA-440B-A038-BFD2E33DC233}"/>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B3A5EF82-411C-4A1A-91AB-B66C3FDB39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 xmlns:a16="http://schemas.microsoft.com/office/drawing/2014/main" id="{3D525AE8-B0A8-4271-BD85-C74FB5340F6F}"/>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 xmlns:a16="http://schemas.microsoft.com/office/drawing/2014/main" id="{B2900F73-046E-4994-8C19-1967CA6618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 xmlns:a16="http://schemas.microsoft.com/office/drawing/2014/main" id="{6F48C15D-1F41-494C-A9D6-6ABD4040C5A0}"/>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 xmlns:a16="http://schemas.microsoft.com/office/drawing/2014/main" id="{8C7A981B-840C-4E45-B350-45229C5E62FC}"/>
              </a:ext>
            </a:extLst>
          </p:cNvPr>
          <p:cNvSpPr>
            <a:spLocks noGrp="1"/>
          </p:cNvSpPr>
          <p:nvPr>
            <p:ph type="dt" sz="half" idx="10"/>
          </p:nvPr>
        </p:nvSpPr>
        <p:spPr/>
        <p:txBody>
          <a:bodyPr/>
          <a:lstStyle/>
          <a:p>
            <a:fld id="{685F7FA6-D00E-43C0-8EA8-FE8465830FDD}" type="datetimeFigureOut">
              <a:rPr lang="zh-CN" altLang="en-US" smtClean="0"/>
              <a:t>2022/11/3</a:t>
            </a:fld>
            <a:endParaRPr lang="zh-CN" altLang="en-US"/>
          </a:p>
        </p:txBody>
      </p:sp>
      <p:sp>
        <p:nvSpPr>
          <p:cNvPr id="8" name="页脚占位符 7">
            <a:extLst>
              <a:ext uri="{FF2B5EF4-FFF2-40B4-BE49-F238E27FC236}">
                <a16:creationId xmlns="" xmlns:a16="http://schemas.microsoft.com/office/drawing/2014/main" id="{EB0D9D4A-DFE1-442A-81B4-2890E87634AE}"/>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49016879-167F-4E43-A27C-6D7F79C4C66F}"/>
              </a:ext>
            </a:extLst>
          </p:cNvPr>
          <p:cNvSpPr>
            <a:spLocks noGrp="1"/>
          </p:cNvSpPr>
          <p:nvPr>
            <p:ph type="sldNum" sz="quarter" idx="12"/>
          </p:nvPr>
        </p:nvSpPr>
        <p:spPr/>
        <p:txBody>
          <a:bodyPr/>
          <a:lstStyle/>
          <a:p>
            <a:fld id="{47A3D6BA-292A-4106-86C4-0D0E1CAA5B2B}" type="slidenum">
              <a:rPr lang="zh-CN" altLang="en-US" smtClean="0"/>
              <a:t>‹#›</a:t>
            </a:fld>
            <a:endParaRPr lang="zh-CN" altLang="en-US"/>
          </a:p>
        </p:txBody>
      </p:sp>
    </p:spTree>
    <p:extLst>
      <p:ext uri="{BB962C8B-B14F-4D97-AF65-F5344CB8AC3E}">
        <p14:creationId xmlns:p14="http://schemas.microsoft.com/office/powerpoint/2010/main" val="14401711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0B5AFBC1-F364-42F3-9538-BB351208882C}"/>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84996F2D-D165-43D2-BD9D-06F656C5D920}"/>
              </a:ext>
            </a:extLst>
          </p:cNvPr>
          <p:cNvSpPr>
            <a:spLocks noGrp="1"/>
          </p:cNvSpPr>
          <p:nvPr>
            <p:ph type="dt" sz="half" idx="10"/>
          </p:nvPr>
        </p:nvSpPr>
        <p:spPr/>
        <p:txBody>
          <a:bodyPr/>
          <a:lstStyle/>
          <a:p>
            <a:fld id="{685F7FA6-D00E-43C0-8EA8-FE8465830FDD}" type="datetimeFigureOut">
              <a:rPr lang="zh-CN" altLang="en-US" smtClean="0"/>
              <a:t>2022/11/3</a:t>
            </a:fld>
            <a:endParaRPr lang="zh-CN" altLang="en-US"/>
          </a:p>
        </p:txBody>
      </p:sp>
      <p:sp>
        <p:nvSpPr>
          <p:cNvPr id="4" name="页脚占位符 3">
            <a:extLst>
              <a:ext uri="{FF2B5EF4-FFF2-40B4-BE49-F238E27FC236}">
                <a16:creationId xmlns="" xmlns:a16="http://schemas.microsoft.com/office/drawing/2014/main" id="{9BF87568-4432-43E3-952F-C29B16E8F33E}"/>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65B49DF6-AE43-4318-BCCE-443F85C87852}"/>
              </a:ext>
            </a:extLst>
          </p:cNvPr>
          <p:cNvSpPr>
            <a:spLocks noGrp="1"/>
          </p:cNvSpPr>
          <p:nvPr>
            <p:ph type="sldNum" sz="quarter" idx="12"/>
          </p:nvPr>
        </p:nvSpPr>
        <p:spPr/>
        <p:txBody>
          <a:bodyPr/>
          <a:lstStyle/>
          <a:p>
            <a:fld id="{47A3D6BA-292A-4106-86C4-0D0E1CAA5B2B}" type="slidenum">
              <a:rPr lang="zh-CN" altLang="en-US" smtClean="0"/>
              <a:t>‹#›</a:t>
            </a:fld>
            <a:endParaRPr lang="zh-CN" altLang="en-US"/>
          </a:p>
        </p:txBody>
      </p:sp>
    </p:spTree>
    <p:extLst>
      <p:ext uri="{BB962C8B-B14F-4D97-AF65-F5344CB8AC3E}">
        <p14:creationId xmlns:p14="http://schemas.microsoft.com/office/powerpoint/2010/main" val="2003262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1CD3D442-FC8F-4566-AF80-FED47D977B15}"/>
              </a:ext>
            </a:extLst>
          </p:cNvPr>
          <p:cNvSpPr>
            <a:spLocks noGrp="1"/>
          </p:cNvSpPr>
          <p:nvPr>
            <p:ph type="dt" sz="half" idx="10"/>
          </p:nvPr>
        </p:nvSpPr>
        <p:spPr/>
        <p:txBody>
          <a:bodyPr/>
          <a:lstStyle/>
          <a:p>
            <a:fld id="{685F7FA6-D00E-43C0-8EA8-FE8465830FDD}" type="datetimeFigureOut">
              <a:rPr lang="zh-CN" altLang="en-US" smtClean="0"/>
              <a:t>2022/11/3</a:t>
            </a:fld>
            <a:endParaRPr lang="zh-CN" altLang="en-US"/>
          </a:p>
        </p:txBody>
      </p:sp>
      <p:sp>
        <p:nvSpPr>
          <p:cNvPr id="3" name="页脚占位符 2">
            <a:extLst>
              <a:ext uri="{FF2B5EF4-FFF2-40B4-BE49-F238E27FC236}">
                <a16:creationId xmlns="" xmlns:a16="http://schemas.microsoft.com/office/drawing/2014/main" id="{5CD7897D-F5B7-4175-AE98-5053C4FB40BD}"/>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D8DE37A7-426F-47AC-90E4-0228D5950588}"/>
              </a:ext>
            </a:extLst>
          </p:cNvPr>
          <p:cNvSpPr>
            <a:spLocks noGrp="1"/>
          </p:cNvSpPr>
          <p:nvPr>
            <p:ph type="sldNum" sz="quarter" idx="12"/>
          </p:nvPr>
        </p:nvSpPr>
        <p:spPr/>
        <p:txBody>
          <a:bodyPr/>
          <a:lstStyle/>
          <a:p>
            <a:fld id="{47A3D6BA-292A-4106-86C4-0D0E1CAA5B2B}" type="slidenum">
              <a:rPr lang="zh-CN" altLang="en-US" smtClean="0"/>
              <a:t>‹#›</a:t>
            </a:fld>
            <a:endParaRPr lang="zh-CN" altLang="en-US"/>
          </a:p>
        </p:txBody>
      </p:sp>
      <p:pic>
        <p:nvPicPr>
          <p:cNvPr id="5" name="图片 4">
            <a:extLst>
              <a:ext uri="{FF2B5EF4-FFF2-40B4-BE49-F238E27FC236}">
                <a16:creationId xmlns="" xmlns:a16="http://schemas.microsoft.com/office/drawing/2014/main" id="{541DF714-2A14-400B-8451-8B903A336D80}"/>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ackgroundRemoval t="19700" b="100000" l="0" r="100000"/>
                    </a14:imgEffect>
                    <a14:imgEffect>
                      <a14:saturation sat="69000"/>
                    </a14:imgEffect>
                    <a14:imgEffect>
                      <a14:brightnessContrast bright="10000" contrast="25000"/>
                    </a14:imgEffect>
                  </a14:imgLayer>
                </a14:imgProps>
              </a:ext>
              <a:ext uri="{28A0092B-C50C-407E-A947-70E740481C1C}">
                <a14:useLocalDpi xmlns:a14="http://schemas.microsoft.com/office/drawing/2010/main" val="0"/>
              </a:ext>
            </a:extLst>
          </a:blip>
          <a:srcRect t="55590" b="17332"/>
          <a:stretch/>
        </p:blipFill>
        <p:spPr>
          <a:xfrm>
            <a:off x="0" y="5001065"/>
            <a:ext cx="6858000" cy="1856935"/>
          </a:xfrm>
          <a:prstGeom prst="round1Rect">
            <a:avLst/>
          </a:prstGeom>
        </p:spPr>
      </p:pic>
      <p:pic>
        <p:nvPicPr>
          <p:cNvPr id="6" name="图片 5">
            <a:extLst>
              <a:ext uri="{FF2B5EF4-FFF2-40B4-BE49-F238E27FC236}">
                <a16:creationId xmlns="" xmlns:a16="http://schemas.microsoft.com/office/drawing/2014/main" id="{8C416740-6B53-47A2-8EAE-0CA56918D173}"/>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ackgroundRemoval t="19700" b="100000" l="0" r="100000"/>
                    </a14:imgEffect>
                    <a14:imgEffect>
                      <a14:saturation sat="69000"/>
                    </a14:imgEffect>
                    <a14:imgEffect>
                      <a14:brightnessContrast bright="10000" contrast="25000"/>
                    </a14:imgEffect>
                  </a14:imgLayer>
                </a14:imgProps>
              </a:ext>
              <a:ext uri="{28A0092B-C50C-407E-A947-70E740481C1C}">
                <a14:useLocalDpi xmlns:a14="http://schemas.microsoft.com/office/drawing/2010/main" val="0"/>
              </a:ext>
            </a:extLst>
          </a:blip>
          <a:srcRect l="22222" t="55589" b="17333"/>
          <a:stretch/>
        </p:blipFill>
        <p:spPr>
          <a:xfrm flipH="1">
            <a:off x="6858000" y="5001065"/>
            <a:ext cx="5334000" cy="1856935"/>
          </a:xfrm>
          <a:prstGeom prst="round1Rect">
            <a:avLst/>
          </a:prstGeom>
        </p:spPr>
      </p:pic>
    </p:spTree>
    <p:extLst>
      <p:ext uri="{BB962C8B-B14F-4D97-AF65-F5344CB8AC3E}">
        <p14:creationId xmlns:p14="http://schemas.microsoft.com/office/powerpoint/2010/main" val="4248581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C9022013-1B4B-475C-9B73-9845510474C7}"/>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46D5E6C6-B077-4A95-824A-7B0FD354E8B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 xmlns:a16="http://schemas.microsoft.com/office/drawing/2014/main" id="{D7209E23-47FF-400C-BC15-28EED06CA2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 xmlns:a16="http://schemas.microsoft.com/office/drawing/2014/main" id="{5E2D5361-4726-4055-AFCE-7B06BA7C26B3}"/>
              </a:ext>
            </a:extLst>
          </p:cNvPr>
          <p:cNvSpPr>
            <a:spLocks noGrp="1"/>
          </p:cNvSpPr>
          <p:nvPr>
            <p:ph type="dt" sz="half" idx="10"/>
          </p:nvPr>
        </p:nvSpPr>
        <p:spPr/>
        <p:txBody>
          <a:bodyPr/>
          <a:lstStyle/>
          <a:p>
            <a:fld id="{685F7FA6-D00E-43C0-8EA8-FE8465830FDD}" type="datetimeFigureOut">
              <a:rPr lang="zh-CN" altLang="en-US" smtClean="0"/>
              <a:t>2022/11/3</a:t>
            </a:fld>
            <a:endParaRPr lang="zh-CN" altLang="en-US"/>
          </a:p>
        </p:txBody>
      </p:sp>
      <p:sp>
        <p:nvSpPr>
          <p:cNvPr id="6" name="页脚占位符 5">
            <a:extLst>
              <a:ext uri="{FF2B5EF4-FFF2-40B4-BE49-F238E27FC236}">
                <a16:creationId xmlns="" xmlns:a16="http://schemas.microsoft.com/office/drawing/2014/main" id="{71ADB5ED-DD6E-4E33-B634-9575F4A2085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7F8A70E4-6853-4044-9A84-2D424DA5AAF1}"/>
              </a:ext>
            </a:extLst>
          </p:cNvPr>
          <p:cNvSpPr>
            <a:spLocks noGrp="1"/>
          </p:cNvSpPr>
          <p:nvPr>
            <p:ph type="sldNum" sz="quarter" idx="12"/>
          </p:nvPr>
        </p:nvSpPr>
        <p:spPr/>
        <p:txBody>
          <a:bodyPr/>
          <a:lstStyle/>
          <a:p>
            <a:fld id="{47A3D6BA-292A-4106-86C4-0D0E1CAA5B2B}" type="slidenum">
              <a:rPr lang="zh-CN" altLang="en-US" smtClean="0"/>
              <a:t>‹#›</a:t>
            </a:fld>
            <a:endParaRPr lang="zh-CN" altLang="en-US"/>
          </a:p>
        </p:txBody>
      </p:sp>
    </p:spTree>
    <p:extLst>
      <p:ext uri="{BB962C8B-B14F-4D97-AF65-F5344CB8AC3E}">
        <p14:creationId xmlns:p14="http://schemas.microsoft.com/office/powerpoint/2010/main" val="33494883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672B14CF-E703-4C5D-9C88-814FC49E66B7}"/>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CFCE9F7F-997B-488D-AD79-7E51FD09A5E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a16="http://schemas.microsoft.com/office/drawing/2014/main" id="{1C5B8B0F-662D-46DB-804F-D33D0C6B08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 xmlns:a16="http://schemas.microsoft.com/office/drawing/2014/main" id="{12A30281-24A2-468C-95C6-5D0B4F040D5F}"/>
              </a:ext>
            </a:extLst>
          </p:cNvPr>
          <p:cNvSpPr>
            <a:spLocks noGrp="1"/>
          </p:cNvSpPr>
          <p:nvPr>
            <p:ph type="dt" sz="half" idx="10"/>
          </p:nvPr>
        </p:nvSpPr>
        <p:spPr/>
        <p:txBody>
          <a:bodyPr/>
          <a:lstStyle/>
          <a:p>
            <a:fld id="{685F7FA6-D00E-43C0-8EA8-FE8465830FDD}" type="datetimeFigureOut">
              <a:rPr lang="zh-CN" altLang="en-US" smtClean="0"/>
              <a:t>2022/11/3</a:t>
            </a:fld>
            <a:endParaRPr lang="zh-CN" altLang="en-US"/>
          </a:p>
        </p:txBody>
      </p:sp>
      <p:sp>
        <p:nvSpPr>
          <p:cNvPr id="6" name="页脚占位符 5">
            <a:extLst>
              <a:ext uri="{FF2B5EF4-FFF2-40B4-BE49-F238E27FC236}">
                <a16:creationId xmlns="" xmlns:a16="http://schemas.microsoft.com/office/drawing/2014/main" id="{BD9E2CF0-3D3B-4B9B-AC2A-EEC8FDEFED4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BA7CD578-C661-4160-B113-0CF1D41C3BFC}"/>
              </a:ext>
            </a:extLst>
          </p:cNvPr>
          <p:cNvSpPr>
            <a:spLocks noGrp="1"/>
          </p:cNvSpPr>
          <p:nvPr>
            <p:ph type="sldNum" sz="quarter" idx="12"/>
          </p:nvPr>
        </p:nvSpPr>
        <p:spPr/>
        <p:txBody>
          <a:bodyPr/>
          <a:lstStyle/>
          <a:p>
            <a:fld id="{47A3D6BA-292A-4106-86C4-0D0E1CAA5B2B}" type="slidenum">
              <a:rPr lang="zh-CN" altLang="en-US" smtClean="0"/>
              <a:t>‹#›</a:t>
            </a:fld>
            <a:endParaRPr lang="zh-CN" altLang="en-US"/>
          </a:p>
        </p:txBody>
      </p:sp>
    </p:spTree>
    <p:extLst>
      <p:ext uri="{BB962C8B-B14F-4D97-AF65-F5344CB8AC3E}">
        <p14:creationId xmlns:p14="http://schemas.microsoft.com/office/powerpoint/2010/main" val="19390387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9E8863A5-CC72-42E6-91B3-E00DB38C4524}"/>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58D94B05-07BD-49C2-9AD4-179BFBA47CB4}"/>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a16="http://schemas.microsoft.com/office/drawing/2014/main" id="{5836934E-71EB-49A7-AC15-E7A97E7AD7FE}"/>
              </a:ext>
            </a:extLst>
          </p:cNvPr>
          <p:cNvSpPr>
            <a:spLocks noGrp="1"/>
          </p:cNvSpPr>
          <p:nvPr>
            <p:ph type="dt" sz="half" idx="10"/>
          </p:nvPr>
        </p:nvSpPr>
        <p:spPr/>
        <p:txBody>
          <a:bodyPr/>
          <a:lstStyle/>
          <a:p>
            <a:fld id="{685F7FA6-D00E-43C0-8EA8-FE8465830FDD}" type="datetimeFigureOut">
              <a:rPr lang="zh-CN" altLang="en-US" smtClean="0"/>
              <a:t>2022/11/3</a:t>
            </a:fld>
            <a:endParaRPr lang="zh-CN" altLang="en-US"/>
          </a:p>
        </p:txBody>
      </p:sp>
      <p:sp>
        <p:nvSpPr>
          <p:cNvPr id="5" name="页脚占位符 4">
            <a:extLst>
              <a:ext uri="{FF2B5EF4-FFF2-40B4-BE49-F238E27FC236}">
                <a16:creationId xmlns="" xmlns:a16="http://schemas.microsoft.com/office/drawing/2014/main" id="{14357A71-450D-44A3-81D6-CC798E93F89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EBBBAE83-49AE-4577-ABB7-9D3BB8789C69}"/>
              </a:ext>
            </a:extLst>
          </p:cNvPr>
          <p:cNvSpPr>
            <a:spLocks noGrp="1"/>
          </p:cNvSpPr>
          <p:nvPr>
            <p:ph type="sldNum" sz="quarter" idx="12"/>
          </p:nvPr>
        </p:nvSpPr>
        <p:spPr/>
        <p:txBody>
          <a:bodyPr/>
          <a:lstStyle/>
          <a:p>
            <a:fld id="{47A3D6BA-292A-4106-86C4-0D0E1CAA5B2B}" type="slidenum">
              <a:rPr lang="zh-CN" altLang="en-US" smtClean="0"/>
              <a:t>‹#›</a:t>
            </a:fld>
            <a:endParaRPr lang="zh-CN" altLang="en-US"/>
          </a:p>
        </p:txBody>
      </p:sp>
    </p:spTree>
    <p:extLst>
      <p:ext uri="{BB962C8B-B14F-4D97-AF65-F5344CB8AC3E}">
        <p14:creationId xmlns:p14="http://schemas.microsoft.com/office/powerpoint/2010/main" val="1874102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3477AA57-8C30-458F-ACBA-6AB7361AE9B6}"/>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5B6E291F-571C-4DC7-945D-8DD5C2B9D16A}"/>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a16="http://schemas.microsoft.com/office/drawing/2014/main" id="{BC14D79B-A3DB-4BF4-B39E-FC56679C38A2}"/>
              </a:ext>
            </a:extLst>
          </p:cNvPr>
          <p:cNvSpPr>
            <a:spLocks noGrp="1"/>
          </p:cNvSpPr>
          <p:nvPr>
            <p:ph type="dt" sz="half" idx="10"/>
          </p:nvPr>
        </p:nvSpPr>
        <p:spPr/>
        <p:txBody>
          <a:bodyPr/>
          <a:lstStyle/>
          <a:p>
            <a:fld id="{685F7FA6-D00E-43C0-8EA8-FE8465830FDD}" type="datetimeFigureOut">
              <a:rPr lang="zh-CN" altLang="en-US" smtClean="0"/>
              <a:t>2022/11/3</a:t>
            </a:fld>
            <a:endParaRPr lang="zh-CN" altLang="en-US"/>
          </a:p>
        </p:txBody>
      </p:sp>
      <p:sp>
        <p:nvSpPr>
          <p:cNvPr id="5" name="页脚占位符 4">
            <a:extLst>
              <a:ext uri="{FF2B5EF4-FFF2-40B4-BE49-F238E27FC236}">
                <a16:creationId xmlns="" xmlns:a16="http://schemas.microsoft.com/office/drawing/2014/main" id="{03ED841A-2348-46F1-80A3-3F045FCAAB5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85308034-0AC8-4764-8AF5-7CFF35D6D541}"/>
              </a:ext>
            </a:extLst>
          </p:cNvPr>
          <p:cNvSpPr>
            <a:spLocks noGrp="1"/>
          </p:cNvSpPr>
          <p:nvPr>
            <p:ph type="sldNum" sz="quarter" idx="12"/>
          </p:nvPr>
        </p:nvSpPr>
        <p:spPr/>
        <p:txBody>
          <a:bodyPr/>
          <a:lstStyle/>
          <a:p>
            <a:fld id="{47A3D6BA-292A-4106-86C4-0D0E1CAA5B2B}" type="slidenum">
              <a:rPr lang="zh-CN" altLang="en-US" smtClean="0"/>
              <a:t>‹#›</a:t>
            </a:fld>
            <a:endParaRPr lang="zh-CN" altLang="en-US"/>
          </a:p>
        </p:txBody>
      </p:sp>
    </p:spTree>
    <p:extLst>
      <p:ext uri="{BB962C8B-B14F-4D97-AF65-F5344CB8AC3E}">
        <p14:creationId xmlns:p14="http://schemas.microsoft.com/office/powerpoint/2010/main" val="357870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5EBC1AD-E4D2-4072-AB7A-285E9B679024}" type="datetimeFigureOut">
              <a:rPr lang="en-US" smtClean="0">
                <a:solidFill>
                  <a:prstClr val="black">
                    <a:tint val="75000"/>
                  </a:prstClr>
                </a:solidFill>
              </a:rPr>
              <a:pPr/>
              <a:t>11/3/2022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1C3A424-5044-4EC9-9A96-DF41336EE65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468872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EBC1AD-E4D2-4072-AB7A-285E9B679024}" type="datetimeFigureOut">
              <a:rPr lang="en-US" smtClean="0">
                <a:solidFill>
                  <a:prstClr val="black">
                    <a:tint val="75000"/>
                  </a:prstClr>
                </a:solidFill>
              </a:rPr>
              <a:pPr/>
              <a:t>11/3/2022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1C3A424-5044-4EC9-9A96-DF41336EE65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720156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5EBC1AD-E4D2-4072-AB7A-285E9B679024}" type="datetimeFigureOut">
              <a:rPr lang="en-US" smtClean="0">
                <a:solidFill>
                  <a:prstClr val="black">
                    <a:tint val="75000"/>
                  </a:prstClr>
                </a:solidFill>
              </a:rPr>
              <a:pPr/>
              <a:t>11/3/2022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1C3A424-5044-4EC9-9A96-DF41336EE65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718666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EBC1AD-E4D2-4072-AB7A-285E9B679024}" type="datetimeFigureOut">
              <a:rPr lang="en-US" smtClean="0">
                <a:solidFill>
                  <a:prstClr val="black">
                    <a:tint val="75000"/>
                  </a:prstClr>
                </a:solidFill>
              </a:rPr>
              <a:pPr/>
              <a:t>11/3/2022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1C3A424-5044-4EC9-9A96-DF41336EE65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799485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EBC1AD-E4D2-4072-AB7A-285E9B679024}" type="datetimeFigureOut">
              <a:rPr lang="en-US" smtClean="0">
                <a:solidFill>
                  <a:prstClr val="black">
                    <a:tint val="75000"/>
                  </a:prstClr>
                </a:solidFill>
              </a:rPr>
              <a:pPr/>
              <a:t>11/3/2022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11C3A424-5044-4EC9-9A96-DF41336EE65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844076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EBC1AD-E4D2-4072-AB7A-285E9B679024}" type="datetimeFigureOut">
              <a:rPr lang="en-US" smtClean="0">
                <a:solidFill>
                  <a:prstClr val="black">
                    <a:tint val="75000"/>
                  </a:prstClr>
                </a:solidFill>
              </a:rPr>
              <a:pPr/>
              <a:t>11/3/2022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11C3A424-5044-4EC9-9A96-DF41336EE65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913109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EBC1AD-E4D2-4072-AB7A-285E9B679024}" type="datetimeFigureOut">
              <a:rPr lang="en-US" smtClean="0">
                <a:solidFill>
                  <a:prstClr val="black">
                    <a:tint val="75000"/>
                  </a:prstClr>
                </a:solidFill>
              </a:rPr>
              <a:pPr/>
              <a:t>11/3/2022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1C3A424-5044-4EC9-9A96-DF41336EE65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231310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2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EBC1AD-E4D2-4072-AB7A-285E9B679024}" type="datetimeFigureOut">
              <a:rPr lang="en-US" smtClean="0">
                <a:solidFill>
                  <a:prstClr val="black">
                    <a:tint val="75000"/>
                  </a:prstClr>
                </a:solidFill>
              </a:rPr>
              <a:pPr/>
              <a:t>11/3/2022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1C3A424-5044-4EC9-9A96-DF41336EE65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242893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2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EBC1AD-E4D2-4072-AB7A-285E9B679024}" type="datetimeFigureOut">
              <a:rPr lang="en-US" smtClean="0">
                <a:solidFill>
                  <a:prstClr val="black">
                    <a:tint val="75000"/>
                  </a:prstClr>
                </a:solidFill>
              </a:rPr>
              <a:pPr/>
              <a:t>11/3/2022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1C3A424-5044-4EC9-9A96-DF41336EE65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270206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2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EBC1AD-E4D2-4072-AB7A-285E9B679024}" type="datetimeFigureOut">
              <a:rPr lang="en-US" smtClean="0">
                <a:solidFill>
                  <a:prstClr val="black">
                    <a:tint val="75000"/>
                  </a:prstClr>
                </a:solidFill>
              </a:rPr>
              <a:pPr/>
              <a:t>11/3/2022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1C3A424-5044-4EC9-9A96-DF41336EE65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49191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20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EBC1AD-E4D2-4072-AB7A-285E9B679024}" type="datetimeFigureOut">
              <a:rPr lang="en-US" smtClean="0">
                <a:solidFill>
                  <a:prstClr val="black">
                    <a:tint val="75000"/>
                  </a:prstClr>
                </a:solidFill>
              </a:rPr>
              <a:pPr/>
              <a:t>11/3/2022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1C3A424-5044-4EC9-9A96-DF41336EE65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623724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19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EBC1AD-E4D2-4072-AB7A-285E9B679024}" type="datetimeFigureOut">
              <a:rPr lang="en-US" smtClean="0">
                <a:solidFill>
                  <a:prstClr val="black">
                    <a:tint val="75000"/>
                  </a:prstClr>
                </a:solidFill>
              </a:rPr>
              <a:pPr/>
              <a:t>11/3/2022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1C3A424-5044-4EC9-9A96-DF41336EE65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170868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18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EBC1AD-E4D2-4072-AB7A-285E9B679024}" type="datetimeFigureOut">
              <a:rPr lang="en-US" smtClean="0">
                <a:solidFill>
                  <a:prstClr val="black">
                    <a:tint val="75000"/>
                  </a:prstClr>
                </a:solidFill>
              </a:rPr>
              <a:pPr/>
              <a:t>11/3/2022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1C3A424-5044-4EC9-9A96-DF41336EE65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178191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17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EBC1AD-E4D2-4072-AB7A-285E9B679024}" type="datetimeFigureOut">
              <a:rPr lang="en-US" smtClean="0">
                <a:solidFill>
                  <a:prstClr val="black">
                    <a:tint val="75000"/>
                  </a:prstClr>
                </a:solidFill>
              </a:rPr>
              <a:pPr/>
              <a:t>11/3/2022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1C3A424-5044-4EC9-9A96-DF41336EE65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165705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16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EBC1AD-E4D2-4072-AB7A-285E9B679024}" type="datetimeFigureOut">
              <a:rPr lang="en-US" smtClean="0">
                <a:solidFill>
                  <a:prstClr val="black">
                    <a:tint val="75000"/>
                  </a:prstClr>
                </a:solidFill>
              </a:rPr>
              <a:pPr/>
              <a:t>11/3/2022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1C3A424-5044-4EC9-9A96-DF41336EE65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938404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15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EBC1AD-E4D2-4072-AB7A-285E9B679024}" type="datetimeFigureOut">
              <a:rPr lang="en-US" smtClean="0">
                <a:solidFill>
                  <a:prstClr val="black">
                    <a:tint val="75000"/>
                  </a:prstClr>
                </a:solidFill>
              </a:rPr>
              <a:pPr/>
              <a:t>11/3/2022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1C3A424-5044-4EC9-9A96-DF41336EE65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80901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14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EBC1AD-E4D2-4072-AB7A-285E9B679024}" type="datetimeFigureOut">
              <a:rPr lang="en-US" smtClean="0">
                <a:solidFill>
                  <a:prstClr val="black">
                    <a:tint val="75000"/>
                  </a:prstClr>
                </a:solidFill>
              </a:rPr>
              <a:pPr/>
              <a:t>11/3/2022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1C3A424-5044-4EC9-9A96-DF41336EE65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325657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1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EBC1AD-E4D2-4072-AB7A-285E9B679024}" type="datetimeFigureOut">
              <a:rPr lang="en-US" smtClean="0">
                <a:solidFill>
                  <a:prstClr val="black">
                    <a:tint val="75000"/>
                  </a:prstClr>
                </a:solidFill>
              </a:rPr>
              <a:pPr/>
              <a:t>11/3/2022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1C3A424-5044-4EC9-9A96-DF41336EE65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662209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1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EBC1AD-E4D2-4072-AB7A-285E9B679024}" type="datetimeFigureOut">
              <a:rPr lang="en-US" smtClean="0">
                <a:solidFill>
                  <a:prstClr val="black">
                    <a:tint val="75000"/>
                  </a:prstClr>
                </a:solidFill>
              </a:rPr>
              <a:pPr/>
              <a:t>11/3/2022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1C3A424-5044-4EC9-9A96-DF41336EE65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1488691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1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EBC1AD-E4D2-4072-AB7A-285E9B679024}" type="datetimeFigureOut">
              <a:rPr lang="en-US" smtClean="0">
                <a:solidFill>
                  <a:prstClr val="black">
                    <a:tint val="75000"/>
                  </a:prstClr>
                </a:solidFill>
              </a:rPr>
              <a:pPr/>
              <a:t>11/3/2022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1C3A424-5044-4EC9-9A96-DF41336EE65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231015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10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EBC1AD-E4D2-4072-AB7A-285E9B679024}" type="datetimeFigureOut">
              <a:rPr lang="en-US" smtClean="0">
                <a:solidFill>
                  <a:prstClr val="black">
                    <a:tint val="75000"/>
                  </a:prstClr>
                </a:solidFill>
              </a:rPr>
              <a:pPr/>
              <a:t>11/3/2022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1C3A424-5044-4EC9-9A96-DF41336EE65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610746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9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EBC1AD-E4D2-4072-AB7A-285E9B679024}" type="datetimeFigureOut">
              <a:rPr lang="en-US" smtClean="0">
                <a:solidFill>
                  <a:prstClr val="black">
                    <a:tint val="75000"/>
                  </a:prstClr>
                </a:solidFill>
              </a:rPr>
              <a:pPr/>
              <a:t>11/3/2022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1C3A424-5044-4EC9-9A96-DF41336EE65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1961473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8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EBC1AD-E4D2-4072-AB7A-285E9B679024}" type="datetimeFigureOut">
              <a:rPr lang="en-US" smtClean="0">
                <a:solidFill>
                  <a:prstClr val="black">
                    <a:tint val="75000"/>
                  </a:prstClr>
                </a:solidFill>
              </a:rPr>
              <a:pPr/>
              <a:t>11/3/2022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1C3A424-5044-4EC9-9A96-DF41336EE65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0912946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7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EBC1AD-E4D2-4072-AB7A-285E9B679024}" type="datetimeFigureOut">
              <a:rPr lang="en-US" smtClean="0">
                <a:solidFill>
                  <a:prstClr val="black">
                    <a:tint val="75000"/>
                  </a:prstClr>
                </a:solidFill>
              </a:rPr>
              <a:pPr/>
              <a:t>11/3/2022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1C3A424-5044-4EC9-9A96-DF41336EE65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008752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6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EBC1AD-E4D2-4072-AB7A-285E9B679024}" type="datetimeFigureOut">
              <a:rPr lang="en-US" smtClean="0">
                <a:solidFill>
                  <a:prstClr val="black">
                    <a:tint val="75000"/>
                  </a:prstClr>
                </a:solidFill>
              </a:rPr>
              <a:pPr/>
              <a:t>11/3/2022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1C3A424-5044-4EC9-9A96-DF41336EE65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360287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EBC1AD-E4D2-4072-AB7A-285E9B679024}" type="datetimeFigureOut">
              <a:rPr lang="en-US" smtClean="0">
                <a:solidFill>
                  <a:prstClr val="black">
                    <a:tint val="75000"/>
                  </a:prstClr>
                </a:solidFill>
              </a:rPr>
              <a:pPr/>
              <a:t>11/3/2022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1C3A424-5044-4EC9-9A96-DF41336EE65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968635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EBC1AD-E4D2-4072-AB7A-285E9B679024}" type="datetimeFigureOut">
              <a:rPr lang="en-US" smtClean="0">
                <a:solidFill>
                  <a:prstClr val="black">
                    <a:tint val="75000"/>
                  </a:prstClr>
                </a:solidFill>
              </a:rPr>
              <a:pPr/>
              <a:t>11/3/2022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1C3A424-5044-4EC9-9A96-DF41336EE65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8448290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EBC1AD-E4D2-4072-AB7A-285E9B679024}" type="datetimeFigureOut">
              <a:rPr lang="en-US" smtClean="0">
                <a:solidFill>
                  <a:prstClr val="black">
                    <a:tint val="75000"/>
                  </a:prstClr>
                </a:solidFill>
              </a:rPr>
              <a:pPr/>
              <a:t>11/3/2022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1C3A424-5044-4EC9-9A96-DF41336EE65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98331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EBC1AD-E4D2-4072-AB7A-285E9B679024}" type="datetimeFigureOut">
              <a:rPr lang="en-US" smtClean="0">
                <a:solidFill>
                  <a:prstClr val="black">
                    <a:tint val="75000"/>
                  </a:prstClr>
                </a:solidFill>
              </a:rPr>
              <a:pPr/>
              <a:t>11/3/2022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1C3A424-5044-4EC9-9A96-DF41336EE65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683138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EBC1AD-E4D2-4072-AB7A-285E9B679024}" type="datetimeFigureOut">
              <a:rPr lang="en-US" smtClean="0">
                <a:solidFill>
                  <a:prstClr val="black">
                    <a:tint val="75000"/>
                  </a:prstClr>
                </a:solidFill>
              </a:rPr>
              <a:pPr/>
              <a:t>11/3/2022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1C3A424-5044-4EC9-9A96-DF41336EE65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5887054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5EBC1AD-E4D2-4072-AB7A-285E9B679024}" type="datetimeFigureOut">
              <a:rPr lang="en-US" smtClean="0">
                <a:solidFill>
                  <a:prstClr val="black">
                    <a:tint val="75000"/>
                  </a:prstClr>
                </a:solidFill>
              </a:rPr>
              <a:pPr/>
              <a:t>11/3/2022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1C3A424-5044-4EC9-9A96-DF41336EE65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666779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5EBC1AD-E4D2-4072-AB7A-285E9B679024}" type="datetimeFigureOut">
              <a:rPr lang="en-US" smtClean="0">
                <a:solidFill>
                  <a:prstClr val="black">
                    <a:tint val="75000"/>
                  </a:prstClr>
                </a:solidFill>
              </a:rPr>
              <a:pPr/>
              <a:t>11/3/2022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1C3A424-5044-4EC9-9A96-DF41336EE65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8891032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EBC1AD-E4D2-4072-AB7A-285E9B679024}" type="datetimeFigureOut">
              <a:rPr lang="en-US" smtClean="0">
                <a:solidFill>
                  <a:prstClr val="black">
                    <a:tint val="75000"/>
                  </a:prstClr>
                </a:solidFill>
              </a:rPr>
              <a:pPr/>
              <a:t>11/3/2022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1C3A424-5044-4EC9-9A96-DF41336EE65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8164663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EBC1AD-E4D2-4072-AB7A-285E9B679024}" type="datetimeFigureOut">
              <a:rPr lang="en-US" smtClean="0">
                <a:solidFill>
                  <a:prstClr val="black">
                    <a:tint val="75000"/>
                  </a:prstClr>
                </a:solidFill>
              </a:rPr>
              <a:pPr/>
              <a:t>11/3/2022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1C3A424-5044-4EC9-9A96-DF41336EE65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3070844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比较">
    <p:spTree>
      <p:nvGrpSpPr>
        <p:cNvPr id="1" name=""/>
        <p:cNvGrpSpPr/>
        <p:nvPr/>
      </p:nvGrpSpPr>
      <p:grpSpPr>
        <a:xfrm>
          <a:off x="0" y="0"/>
          <a:ext cx="0" cy="0"/>
          <a:chOff x="0" y="0"/>
          <a:chExt cx="0" cy="0"/>
        </a:xfrm>
      </p:grpSpPr>
      <p:pic>
        <p:nvPicPr>
          <p:cNvPr id="26" name="图片 25">
            <a:extLst>
              <a:ext uri="{FF2B5EF4-FFF2-40B4-BE49-F238E27FC236}">
                <a16:creationId xmlns="" xmlns:a16="http://schemas.microsoft.com/office/drawing/2014/main" id="{14963335-6A56-4EC5-B285-CB07E485FB2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7920"/>
          </a:xfrm>
          <a:prstGeom prst="rect">
            <a:avLst/>
          </a:prstGeom>
        </p:spPr>
      </p:pic>
    </p:spTree>
    <p:extLst>
      <p:ext uri="{BB962C8B-B14F-4D97-AF65-F5344CB8AC3E}">
        <p14:creationId xmlns:p14="http://schemas.microsoft.com/office/powerpoint/2010/main" val="2182669919"/>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B24CF61F-B7BC-4091-96B6-2554391710E2}"/>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3C0080C3-37F9-4D63-B3BA-A358BBEA2BF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xmlns="" id="{A4D6DBF7-9774-4B59-900E-9C934CA466CF}"/>
              </a:ext>
            </a:extLst>
          </p:cNvPr>
          <p:cNvSpPr>
            <a:spLocks noGrp="1"/>
          </p:cNvSpPr>
          <p:nvPr>
            <p:ph type="dt" sz="half" idx="10"/>
          </p:nvPr>
        </p:nvSpPr>
        <p:spPr/>
        <p:txBody>
          <a:bodyPr/>
          <a:lstStyle/>
          <a:p>
            <a:fld id="{819AB3F5-57B9-4107-A916-FDC793E8DB1E}" type="datetimeFigureOut">
              <a:rPr lang="zh-CN" altLang="en-US" smtClean="0">
                <a:solidFill>
                  <a:prstClr val="black">
                    <a:tint val="75000"/>
                  </a:prstClr>
                </a:solidFill>
              </a:rPr>
              <a:pPr/>
              <a:t>2022/11/3</a:t>
            </a:fld>
            <a:endParaRPr lang="zh-CN" altLang="en-US">
              <a:solidFill>
                <a:prstClr val="black">
                  <a:tint val="75000"/>
                </a:prstClr>
              </a:solidFill>
            </a:endParaRPr>
          </a:p>
        </p:txBody>
      </p:sp>
      <p:sp>
        <p:nvSpPr>
          <p:cNvPr id="5" name="页脚占位符 4">
            <a:extLst>
              <a:ext uri="{FF2B5EF4-FFF2-40B4-BE49-F238E27FC236}">
                <a16:creationId xmlns:a16="http://schemas.microsoft.com/office/drawing/2014/main" xmlns="" id="{F2D0DADC-E8A9-4961-8675-17DA9D118930}"/>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a:extLst>
              <a:ext uri="{FF2B5EF4-FFF2-40B4-BE49-F238E27FC236}">
                <a16:creationId xmlns:a16="http://schemas.microsoft.com/office/drawing/2014/main" xmlns="" id="{78CFBC6F-BBA3-431F-B9B0-5C6BB452767F}"/>
              </a:ext>
            </a:extLst>
          </p:cNvPr>
          <p:cNvSpPr>
            <a:spLocks noGrp="1"/>
          </p:cNvSpPr>
          <p:nvPr>
            <p:ph type="sldNum" sz="quarter" idx="12"/>
          </p:nvPr>
        </p:nvSpPr>
        <p:spPr/>
        <p:txBody>
          <a:bodyPr/>
          <a:lstStyle/>
          <a:p>
            <a:fld id="{5BF3CD5C-BC43-40FE-B496-A7BD23FC6AC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3172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3F8A0965-E887-493C-8B45-4A101B8AC42E}"/>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8FFA3EE4-32B1-494F-AD42-EDE983952A90}"/>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BABED680-DF84-4A23-97BE-6F2F9951A916}"/>
              </a:ext>
            </a:extLst>
          </p:cNvPr>
          <p:cNvSpPr>
            <a:spLocks noGrp="1"/>
          </p:cNvSpPr>
          <p:nvPr>
            <p:ph type="dt" sz="half" idx="10"/>
          </p:nvPr>
        </p:nvSpPr>
        <p:spPr/>
        <p:txBody>
          <a:bodyPr/>
          <a:lstStyle/>
          <a:p>
            <a:fld id="{819AB3F5-57B9-4107-A916-FDC793E8DB1E}" type="datetimeFigureOut">
              <a:rPr lang="zh-CN" altLang="en-US" smtClean="0">
                <a:solidFill>
                  <a:prstClr val="black">
                    <a:tint val="75000"/>
                  </a:prstClr>
                </a:solidFill>
              </a:rPr>
              <a:pPr/>
              <a:t>2022/11/3</a:t>
            </a:fld>
            <a:endParaRPr lang="zh-CN" altLang="en-US">
              <a:solidFill>
                <a:prstClr val="black">
                  <a:tint val="75000"/>
                </a:prstClr>
              </a:solidFill>
            </a:endParaRPr>
          </a:p>
        </p:txBody>
      </p:sp>
      <p:sp>
        <p:nvSpPr>
          <p:cNvPr id="5" name="页脚占位符 4">
            <a:extLst>
              <a:ext uri="{FF2B5EF4-FFF2-40B4-BE49-F238E27FC236}">
                <a16:creationId xmlns:a16="http://schemas.microsoft.com/office/drawing/2014/main" xmlns="" id="{E6E934D9-5C5A-4F94-BC32-8B127E24FEFB}"/>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a:extLst>
              <a:ext uri="{FF2B5EF4-FFF2-40B4-BE49-F238E27FC236}">
                <a16:creationId xmlns:a16="http://schemas.microsoft.com/office/drawing/2014/main" xmlns="" id="{CA117AC3-AB68-43EA-AFE8-036DE890B602}"/>
              </a:ext>
            </a:extLst>
          </p:cNvPr>
          <p:cNvSpPr>
            <a:spLocks noGrp="1"/>
          </p:cNvSpPr>
          <p:nvPr>
            <p:ph type="sldNum" sz="quarter" idx="12"/>
          </p:nvPr>
        </p:nvSpPr>
        <p:spPr/>
        <p:txBody>
          <a:bodyPr/>
          <a:lstStyle/>
          <a:p>
            <a:fld id="{5BF3CD5C-BC43-40FE-B496-A7BD23FC6AC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176861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7DA9846D-1D12-405C-BA0B-492A5B1E3706}"/>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AA50CB56-4660-4AC7-BACC-4B990847C0C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C22FEDEF-864B-4C52-BF39-A0838C1296E0}"/>
              </a:ext>
            </a:extLst>
          </p:cNvPr>
          <p:cNvSpPr>
            <a:spLocks noGrp="1"/>
          </p:cNvSpPr>
          <p:nvPr>
            <p:ph type="dt" sz="half" idx="10"/>
          </p:nvPr>
        </p:nvSpPr>
        <p:spPr/>
        <p:txBody>
          <a:bodyPr/>
          <a:lstStyle/>
          <a:p>
            <a:fld id="{819AB3F5-57B9-4107-A916-FDC793E8DB1E}" type="datetimeFigureOut">
              <a:rPr lang="zh-CN" altLang="en-US" smtClean="0">
                <a:solidFill>
                  <a:prstClr val="black">
                    <a:tint val="75000"/>
                  </a:prstClr>
                </a:solidFill>
              </a:rPr>
              <a:pPr/>
              <a:t>2022/11/3</a:t>
            </a:fld>
            <a:endParaRPr lang="zh-CN" altLang="en-US">
              <a:solidFill>
                <a:prstClr val="black">
                  <a:tint val="75000"/>
                </a:prstClr>
              </a:solidFill>
            </a:endParaRPr>
          </a:p>
        </p:txBody>
      </p:sp>
      <p:sp>
        <p:nvSpPr>
          <p:cNvPr id="5" name="页脚占位符 4">
            <a:extLst>
              <a:ext uri="{FF2B5EF4-FFF2-40B4-BE49-F238E27FC236}">
                <a16:creationId xmlns:a16="http://schemas.microsoft.com/office/drawing/2014/main" xmlns="" id="{9F65BA9C-A798-4321-8AD9-FCE502B48D51}"/>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a:extLst>
              <a:ext uri="{FF2B5EF4-FFF2-40B4-BE49-F238E27FC236}">
                <a16:creationId xmlns:a16="http://schemas.microsoft.com/office/drawing/2014/main" xmlns="" id="{039AFD7C-CA42-4C69-8E21-BB2980992625}"/>
              </a:ext>
            </a:extLst>
          </p:cNvPr>
          <p:cNvSpPr>
            <a:spLocks noGrp="1"/>
          </p:cNvSpPr>
          <p:nvPr>
            <p:ph type="sldNum" sz="quarter" idx="12"/>
          </p:nvPr>
        </p:nvSpPr>
        <p:spPr/>
        <p:txBody>
          <a:bodyPr/>
          <a:lstStyle/>
          <a:p>
            <a:fld id="{5BF3CD5C-BC43-40FE-B496-A7BD23FC6AC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229801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51EC8E8C-FF4C-403F-8D69-E4C1A04E5E5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43F90A68-AD14-478B-8F98-BF498506F087}"/>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8F0A9B1B-7AB1-4596-86CB-E72D2A7C079C}"/>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937B0565-5239-4AE1-AC5A-5FFD8B1E28B1}"/>
              </a:ext>
            </a:extLst>
          </p:cNvPr>
          <p:cNvSpPr>
            <a:spLocks noGrp="1"/>
          </p:cNvSpPr>
          <p:nvPr>
            <p:ph type="dt" sz="half" idx="10"/>
          </p:nvPr>
        </p:nvSpPr>
        <p:spPr/>
        <p:txBody>
          <a:bodyPr/>
          <a:lstStyle/>
          <a:p>
            <a:fld id="{819AB3F5-57B9-4107-A916-FDC793E8DB1E}" type="datetimeFigureOut">
              <a:rPr lang="zh-CN" altLang="en-US" smtClean="0">
                <a:solidFill>
                  <a:prstClr val="black">
                    <a:tint val="75000"/>
                  </a:prstClr>
                </a:solidFill>
              </a:rPr>
              <a:pPr/>
              <a:t>2022/11/3</a:t>
            </a:fld>
            <a:endParaRPr lang="zh-CN" altLang="en-US">
              <a:solidFill>
                <a:prstClr val="black">
                  <a:tint val="75000"/>
                </a:prstClr>
              </a:solidFill>
            </a:endParaRPr>
          </a:p>
        </p:txBody>
      </p:sp>
      <p:sp>
        <p:nvSpPr>
          <p:cNvPr id="6" name="页脚占位符 5">
            <a:extLst>
              <a:ext uri="{FF2B5EF4-FFF2-40B4-BE49-F238E27FC236}">
                <a16:creationId xmlns:a16="http://schemas.microsoft.com/office/drawing/2014/main" xmlns="" id="{581E2678-A94F-49E8-B5B0-FB5FD9CBC203}"/>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a:extLst>
              <a:ext uri="{FF2B5EF4-FFF2-40B4-BE49-F238E27FC236}">
                <a16:creationId xmlns:a16="http://schemas.microsoft.com/office/drawing/2014/main" xmlns="" id="{23192260-92EC-4BC8-9232-C776D4F3B2D0}"/>
              </a:ext>
            </a:extLst>
          </p:cNvPr>
          <p:cNvSpPr>
            <a:spLocks noGrp="1"/>
          </p:cNvSpPr>
          <p:nvPr>
            <p:ph type="sldNum" sz="quarter" idx="12"/>
          </p:nvPr>
        </p:nvSpPr>
        <p:spPr/>
        <p:txBody>
          <a:bodyPr/>
          <a:lstStyle/>
          <a:p>
            <a:fld id="{5BF3CD5C-BC43-40FE-B496-A7BD23FC6AC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734383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9B3DC79-FCE9-4351-9DFA-73AA53A96618}"/>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0A4AA5B0-095F-482F-9985-D0E62EE0CBD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21CE5CDF-3263-4E21-BF47-CB2F497AA387}"/>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D4E0F711-4017-4B40-B0BF-7EE551C30A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0143A251-668E-4733-82C7-70B85E02490B}"/>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 id="{EB269E76-DF22-41BD-AC59-C6F52F79D58B}"/>
              </a:ext>
            </a:extLst>
          </p:cNvPr>
          <p:cNvSpPr>
            <a:spLocks noGrp="1"/>
          </p:cNvSpPr>
          <p:nvPr>
            <p:ph type="dt" sz="half" idx="10"/>
          </p:nvPr>
        </p:nvSpPr>
        <p:spPr/>
        <p:txBody>
          <a:bodyPr/>
          <a:lstStyle/>
          <a:p>
            <a:fld id="{819AB3F5-57B9-4107-A916-FDC793E8DB1E}" type="datetimeFigureOut">
              <a:rPr lang="zh-CN" altLang="en-US" smtClean="0">
                <a:solidFill>
                  <a:prstClr val="black">
                    <a:tint val="75000"/>
                  </a:prstClr>
                </a:solidFill>
              </a:rPr>
              <a:pPr/>
              <a:t>2022/11/3</a:t>
            </a:fld>
            <a:endParaRPr lang="zh-CN" altLang="en-US">
              <a:solidFill>
                <a:prstClr val="black">
                  <a:tint val="75000"/>
                </a:prstClr>
              </a:solidFill>
            </a:endParaRPr>
          </a:p>
        </p:txBody>
      </p:sp>
      <p:sp>
        <p:nvSpPr>
          <p:cNvPr id="8" name="页脚占位符 7">
            <a:extLst>
              <a:ext uri="{FF2B5EF4-FFF2-40B4-BE49-F238E27FC236}">
                <a16:creationId xmlns:a16="http://schemas.microsoft.com/office/drawing/2014/main" xmlns="" id="{52CA0640-5A5A-4F7E-B182-F54662F5658A}"/>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a:extLst>
              <a:ext uri="{FF2B5EF4-FFF2-40B4-BE49-F238E27FC236}">
                <a16:creationId xmlns:a16="http://schemas.microsoft.com/office/drawing/2014/main" xmlns="" id="{F355C58E-0216-438E-8DAF-550AE70861AE}"/>
              </a:ext>
            </a:extLst>
          </p:cNvPr>
          <p:cNvSpPr>
            <a:spLocks noGrp="1"/>
          </p:cNvSpPr>
          <p:nvPr>
            <p:ph type="sldNum" sz="quarter" idx="12"/>
          </p:nvPr>
        </p:nvSpPr>
        <p:spPr/>
        <p:txBody>
          <a:bodyPr/>
          <a:lstStyle/>
          <a:p>
            <a:fld id="{5BF3CD5C-BC43-40FE-B496-A7BD23FC6AC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097675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814E2868-E864-43BC-B25C-6F7342884179}"/>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1D11D593-885A-4F59-9771-6AA4E5CB6B9B}"/>
              </a:ext>
            </a:extLst>
          </p:cNvPr>
          <p:cNvSpPr>
            <a:spLocks noGrp="1"/>
          </p:cNvSpPr>
          <p:nvPr>
            <p:ph type="dt" sz="half" idx="10"/>
          </p:nvPr>
        </p:nvSpPr>
        <p:spPr/>
        <p:txBody>
          <a:bodyPr/>
          <a:lstStyle/>
          <a:p>
            <a:fld id="{819AB3F5-57B9-4107-A916-FDC793E8DB1E}" type="datetimeFigureOut">
              <a:rPr lang="zh-CN" altLang="en-US" smtClean="0">
                <a:solidFill>
                  <a:prstClr val="black">
                    <a:tint val="75000"/>
                  </a:prstClr>
                </a:solidFill>
              </a:rPr>
              <a:pPr/>
              <a:t>2022/11/3</a:t>
            </a:fld>
            <a:endParaRPr lang="zh-CN" altLang="en-US">
              <a:solidFill>
                <a:prstClr val="black">
                  <a:tint val="75000"/>
                </a:prstClr>
              </a:solidFill>
            </a:endParaRPr>
          </a:p>
        </p:txBody>
      </p:sp>
      <p:sp>
        <p:nvSpPr>
          <p:cNvPr id="4" name="页脚占位符 3">
            <a:extLst>
              <a:ext uri="{FF2B5EF4-FFF2-40B4-BE49-F238E27FC236}">
                <a16:creationId xmlns:a16="http://schemas.microsoft.com/office/drawing/2014/main" xmlns="" id="{C9D03C81-77E0-484A-9533-BAD82A08FA76}"/>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a:extLst>
              <a:ext uri="{FF2B5EF4-FFF2-40B4-BE49-F238E27FC236}">
                <a16:creationId xmlns:a16="http://schemas.microsoft.com/office/drawing/2014/main" xmlns="" id="{80D83918-6F5A-4198-9617-9036D32BDB81}"/>
              </a:ext>
            </a:extLst>
          </p:cNvPr>
          <p:cNvSpPr>
            <a:spLocks noGrp="1"/>
          </p:cNvSpPr>
          <p:nvPr>
            <p:ph type="sldNum" sz="quarter" idx="12"/>
          </p:nvPr>
        </p:nvSpPr>
        <p:spPr/>
        <p:txBody>
          <a:bodyPr/>
          <a:lstStyle/>
          <a:p>
            <a:fld id="{5BF3CD5C-BC43-40FE-B496-A7BD23FC6AC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352153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F0131313-CF26-4154-A88C-F106AF286DE1}"/>
              </a:ext>
            </a:extLst>
          </p:cNvPr>
          <p:cNvSpPr>
            <a:spLocks noGrp="1"/>
          </p:cNvSpPr>
          <p:nvPr>
            <p:ph type="dt" sz="half" idx="10"/>
          </p:nvPr>
        </p:nvSpPr>
        <p:spPr/>
        <p:txBody>
          <a:bodyPr/>
          <a:lstStyle/>
          <a:p>
            <a:fld id="{819AB3F5-57B9-4107-A916-FDC793E8DB1E}" type="datetimeFigureOut">
              <a:rPr lang="zh-CN" altLang="en-US" smtClean="0">
                <a:solidFill>
                  <a:prstClr val="black">
                    <a:tint val="75000"/>
                  </a:prstClr>
                </a:solidFill>
              </a:rPr>
              <a:pPr/>
              <a:t>2022/11/3</a:t>
            </a:fld>
            <a:endParaRPr lang="zh-CN" altLang="en-US">
              <a:solidFill>
                <a:prstClr val="black">
                  <a:tint val="75000"/>
                </a:prstClr>
              </a:solidFill>
            </a:endParaRPr>
          </a:p>
        </p:txBody>
      </p:sp>
      <p:sp>
        <p:nvSpPr>
          <p:cNvPr id="3" name="页脚占位符 2">
            <a:extLst>
              <a:ext uri="{FF2B5EF4-FFF2-40B4-BE49-F238E27FC236}">
                <a16:creationId xmlns:a16="http://schemas.microsoft.com/office/drawing/2014/main" xmlns="" id="{FF37154C-A475-4A6E-96B8-57B83611F9DF}"/>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a:extLst>
              <a:ext uri="{FF2B5EF4-FFF2-40B4-BE49-F238E27FC236}">
                <a16:creationId xmlns:a16="http://schemas.microsoft.com/office/drawing/2014/main" xmlns="" id="{86D2BE13-06D0-43D3-A3FC-6B136EE914B7}"/>
              </a:ext>
            </a:extLst>
          </p:cNvPr>
          <p:cNvSpPr>
            <a:spLocks noGrp="1"/>
          </p:cNvSpPr>
          <p:nvPr>
            <p:ph type="sldNum" sz="quarter" idx="12"/>
          </p:nvPr>
        </p:nvSpPr>
        <p:spPr/>
        <p:txBody>
          <a:bodyPr/>
          <a:lstStyle/>
          <a:p>
            <a:fld id="{5BF3CD5C-BC43-40FE-B496-A7BD23FC6AC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348134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8F505915-8C75-46D5-9A11-4F231206A683}"/>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D83A9FE1-F0B6-4A60-A911-561E4DE6C05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6FDE0B46-D7A9-408B-8244-054CC5E4E3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E8C67F33-0162-44A4-9D74-D8996224DA6D}"/>
              </a:ext>
            </a:extLst>
          </p:cNvPr>
          <p:cNvSpPr>
            <a:spLocks noGrp="1"/>
          </p:cNvSpPr>
          <p:nvPr>
            <p:ph type="dt" sz="half" idx="10"/>
          </p:nvPr>
        </p:nvSpPr>
        <p:spPr/>
        <p:txBody>
          <a:bodyPr/>
          <a:lstStyle/>
          <a:p>
            <a:fld id="{819AB3F5-57B9-4107-A916-FDC793E8DB1E}" type="datetimeFigureOut">
              <a:rPr lang="zh-CN" altLang="en-US" smtClean="0">
                <a:solidFill>
                  <a:prstClr val="black">
                    <a:tint val="75000"/>
                  </a:prstClr>
                </a:solidFill>
              </a:rPr>
              <a:pPr/>
              <a:t>2022/11/3</a:t>
            </a:fld>
            <a:endParaRPr lang="zh-CN" altLang="en-US">
              <a:solidFill>
                <a:prstClr val="black">
                  <a:tint val="75000"/>
                </a:prstClr>
              </a:solidFill>
            </a:endParaRPr>
          </a:p>
        </p:txBody>
      </p:sp>
      <p:sp>
        <p:nvSpPr>
          <p:cNvPr id="6" name="页脚占位符 5">
            <a:extLst>
              <a:ext uri="{FF2B5EF4-FFF2-40B4-BE49-F238E27FC236}">
                <a16:creationId xmlns:a16="http://schemas.microsoft.com/office/drawing/2014/main" xmlns="" id="{194E9DAC-6CDB-4631-A9BA-B2C85E387E9A}"/>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a:extLst>
              <a:ext uri="{FF2B5EF4-FFF2-40B4-BE49-F238E27FC236}">
                <a16:creationId xmlns:a16="http://schemas.microsoft.com/office/drawing/2014/main" xmlns="" id="{29FCCE95-E423-4835-99AD-D669F536974E}"/>
              </a:ext>
            </a:extLst>
          </p:cNvPr>
          <p:cNvSpPr>
            <a:spLocks noGrp="1"/>
          </p:cNvSpPr>
          <p:nvPr>
            <p:ph type="sldNum" sz="quarter" idx="12"/>
          </p:nvPr>
        </p:nvSpPr>
        <p:spPr/>
        <p:txBody>
          <a:bodyPr/>
          <a:lstStyle/>
          <a:p>
            <a:fld id="{5BF3CD5C-BC43-40FE-B496-A7BD23FC6AC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185475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B90042E6-ED4C-4FAE-944E-7D77D5C88012}"/>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B5D2D515-9FE1-42BD-885E-94EE65CA0E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C16F6253-027D-488B-A288-C962E19723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E78142C0-DEE0-4591-8CFB-7E02AE36A627}"/>
              </a:ext>
            </a:extLst>
          </p:cNvPr>
          <p:cNvSpPr>
            <a:spLocks noGrp="1"/>
          </p:cNvSpPr>
          <p:nvPr>
            <p:ph type="dt" sz="half" idx="10"/>
          </p:nvPr>
        </p:nvSpPr>
        <p:spPr/>
        <p:txBody>
          <a:bodyPr/>
          <a:lstStyle/>
          <a:p>
            <a:fld id="{819AB3F5-57B9-4107-A916-FDC793E8DB1E}" type="datetimeFigureOut">
              <a:rPr lang="zh-CN" altLang="en-US" smtClean="0">
                <a:solidFill>
                  <a:prstClr val="black">
                    <a:tint val="75000"/>
                  </a:prstClr>
                </a:solidFill>
              </a:rPr>
              <a:pPr/>
              <a:t>2022/11/3</a:t>
            </a:fld>
            <a:endParaRPr lang="zh-CN" altLang="en-US">
              <a:solidFill>
                <a:prstClr val="black">
                  <a:tint val="75000"/>
                </a:prstClr>
              </a:solidFill>
            </a:endParaRPr>
          </a:p>
        </p:txBody>
      </p:sp>
      <p:sp>
        <p:nvSpPr>
          <p:cNvPr id="6" name="页脚占位符 5">
            <a:extLst>
              <a:ext uri="{FF2B5EF4-FFF2-40B4-BE49-F238E27FC236}">
                <a16:creationId xmlns:a16="http://schemas.microsoft.com/office/drawing/2014/main" xmlns="" id="{BF648F23-A743-4ACA-8FD0-D280DBEA9512}"/>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a:extLst>
              <a:ext uri="{FF2B5EF4-FFF2-40B4-BE49-F238E27FC236}">
                <a16:creationId xmlns:a16="http://schemas.microsoft.com/office/drawing/2014/main" xmlns="" id="{5531F844-8721-43D8-B335-742BB1D9ED3E}"/>
              </a:ext>
            </a:extLst>
          </p:cNvPr>
          <p:cNvSpPr>
            <a:spLocks noGrp="1"/>
          </p:cNvSpPr>
          <p:nvPr>
            <p:ph type="sldNum" sz="quarter" idx="12"/>
          </p:nvPr>
        </p:nvSpPr>
        <p:spPr/>
        <p:txBody>
          <a:bodyPr/>
          <a:lstStyle/>
          <a:p>
            <a:fld id="{5BF3CD5C-BC43-40FE-B496-A7BD23FC6AC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892458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B136B172-EA7E-4EE2-B705-FC7516436BCA}"/>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ECB591C1-F2A6-4EB8-BA78-2DA61FBDE3F0}"/>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CAB3A5DD-C30B-4312-BB65-F62564B6AED3}"/>
              </a:ext>
            </a:extLst>
          </p:cNvPr>
          <p:cNvSpPr>
            <a:spLocks noGrp="1"/>
          </p:cNvSpPr>
          <p:nvPr>
            <p:ph type="dt" sz="half" idx="10"/>
          </p:nvPr>
        </p:nvSpPr>
        <p:spPr/>
        <p:txBody>
          <a:bodyPr/>
          <a:lstStyle/>
          <a:p>
            <a:fld id="{819AB3F5-57B9-4107-A916-FDC793E8DB1E}" type="datetimeFigureOut">
              <a:rPr lang="zh-CN" altLang="en-US" smtClean="0">
                <a:solidFill>
                  <a:prstClr val="black">
                    <a:tint val="75000"/>
                  </a:prstClr>
                </a:solidFill>
              </a:rPr>
              <a:pPr/>
              <a:t>2022/11/3</a:t>
            </a:fld>
            <a:endParaRPr lang="zh-CN" altLang="en-US">
              <a:solidFill>
                <a:prstClr val="black">
                  <a:tint val="75000"/>
                </a:prstClr>
              </a:solidFill>
            </a:endParaRPr>
          </a:p>
        </p:txBody>
      </p:sp>
      <p:sp>
        <p:nvSpPr>
          <p:cNvPr id="5" name="页脚占位符 4">
            <a:extLst>
              <a:ext uri="{FF2B5EF4-FFF2-40B4-BE49-F238E27FC236}">
                <a16:creationId xmlns:a16="http://schemas.microsoft.com/office/drawing/2014/main" xmlns="" id="{B8264C82-16B1-42D2-8758-CF74843B8BC3}"/>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a:extLst>
              <a:ext uri="{FF2B5EF4-FFF2-40B4-BE49-F238E27FC236}">
                <a16:creationId xmlns:a16="http://schemas.microsoft.com/office/drawing/2014/main" xmlns="" id="{5D882AA1-4F37-4EF1-903A-EB675BA45885}"/>
              </a:ext>
            </a:extLst>
          </p:cNvPr>
          <p:cNvSpPr>
            <a:spLocks noGrp="1"/>
          </p:cNvSpPr>
          <p:nvPr>
            <p:ph type="sldNum" sz="quarter" idx="12"/>
          </p:nvPr>
        </p:nvSpPr>
        <p:spPr/>
        <p:txBody>
          <a:bodyPr/>
          <a:lstStyle/>
          <a:p>
            <a:fld id="{5BF3CD5C-BC43-40FE-B496-A7BD23FC6AC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194928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F4ACEC99-3E6B-4EF4-B3DB-24B74431653A}"/>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AE17ADE2-2954-48B4-BAAB-44A55F98BF79}"/>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E88C7992-CB17-4713-8AAF-4A4DA0CA7E7D}"/>
              </a:ext>
            </a:extLst>
          </p:cNvPr>
          <p:cNvSpPr>
            <a:spLocks noGrp="1"/>
          </p:cNvSpPr>
          <p:nvPr>
            <p:ph type="dt" sz="half" idx="10"/>
          </p:nvPr>
        </p:nvSpPr>
        <p:spPr/>
        <p:txBody>
          <a:bodyPr/>
          <a:lstStyle/>
          <a:p>
            <a:fld id="{819AB3F5-57B9-4107-A916-FDC793E8DB1E}" type="datetimeFigureOut">
              <a:rPr lang="zh-CN" altLang="en-US" smtClean="0">
                <a:solidFill>
                  <a:prstClr val="black">
                    <a:tint val="75000"/>
                  </a:prstClr>
                </a:solidFill>
              </a:rPr>
              <a:pPr/>
              <a:t>2022/11/3</a:t>
            </a:fld>
            <a:endParaRPr lang="zh-CN" altLang="en-US">
              <a:solidFill>
                <a:prstClr val="black">
                  <a:tint val="75000"/>
                </a:prstClr>
              </a:solidFill>
            </a:endParaRPr>
          </a:p>
        </p:txBody>
      </p:sp>
      <p:sp>
        <p:nvSpPr>
          <p:cNvPr id="5" name="页脚占位符 4">
            <a:extLst>
              <a:ext uri="{FF2B5EF4-FFF2-40B4-BE49-F238E27FC236}">
                <a16:creationId xmlns:a16="http://schemas.microsoft.com/office/drawing/2014/main" xmlns="" id="{C63CF80A-AF6C-4A08-BA08-2F193334B6A6}"/>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a:extLst>
              <a:ext uri="{FF2B5EF4-FFF2-40B4-BE49-F238E27FC236}">
                <a16:creationId xmlns:a16="http://schemas.microsoft.com/office/drawing/2014/main" xmlns="" id="{CD56D890-753E-4ACD-A9F5-3903A2CDA2C6}"/>
              </a:ext>
            </a:extLst>
          </p:cNvPr>
          <p:cNvSpPr>
            <a:spLocks noGrp="1"/>
          </p:cNvSpPr>
          <p:nvPr>
            <p:ph type="sldNum" sz="quarter" idx="12"/>
          </p:nvPr>
        </p:nvSpPr>
        <p:spPr/>
        <p:txBody>
          <a:bodyPr/>
          <a:lstStyle/>
          <a:p>
            <a:fld id="{5BF3CD5C-BC43-40FE-B496-A7BD23FC6AC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435642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21952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034EA11-4E83-418A-814C-1759C30A977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EF50FA5C-674D-46F0-9D58-C69EBABD7C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B26B38AE-1185-43F4-8E21-AC0438E301E7}"/>
              </a:ext>
            </a:extLst>
          </p:cNvPr>
          <p:cNvSpPr>
            <a:spLocks noGrp="1"/>
          </p:cNvSpPr>
          <p:nvPr>
            <p:ph type="dt" sz="half" idx="10"/>
          </p:nvPr>
        </p:nvSpPr>
        <p:spPr/>
        <p:txBody>
          <a:bodyPr/>
          <a:lstStyle/>
          <a:p>
            <a:fld id="{346387A7-FCE2-492C-8513-469E673D0855}" type="datetimeFigureOut">
              <a:rPr lang="en-US" smtClean="0">
                <a:solidFill>
                  <a:prstClr val="black">
                    <a:tint val="75000"/>
                  </a:prstClr>
                </a:solidFill>
              </a:rPr>
              <a:pPr/>
              <a:t>11/3/2022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4CD204B8-3394-40EE-A770-6627A5EE200F}"/>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EA241CEA-CEE0-4F4E-8FCE-703B5F2545D1}"/>
              </a:ext>
            </a:extLst>
          </p:cNvPr>
          <p:cNvSpPr>
            <a:spLocks noGrp="1"/>
          </p:cNvSpPr>
          <p:nvPr>
            <p:ph type="sldNum" sz="quarter" idx="12"/>
          </p:nvPr>
        </p:nvSpPr>
        <p:spPr/>
        <p:txBody>
          <a:bodyPr/>
          <a:lstStyle/>
          <a:p>
            <a:fld id="{28D4B9EA-B108-46A9-A82E-973C52C7293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9865227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464BC9-54E5-4F6D-B988-8AA9CD48FAE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1A02B498-1F49-420C-966C-79A78B8212E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7C3E17B5-2859-4B4D-9051-6836B8D2E8E4}"/>
              </a:ext>
            </a:extLst>
          </p:cNvPr>
          <p:cNvSpPr>
            <a:spLocks noGrp="1"/>
          </p:cNvSpPr>
          <p:nvPr>
            <p:ph type="dt" sz="half" idx="10"/>
          </p:nvPr>
        </p:nvSpPr>
        <p:spPr/>
        <p:txBody>
          <a:bodyPr/>
          <a:lstStyle/>
          <a:p>
            <a:fld id="{346387A7-FCE2-492C-8513-469E673D0855}" type="datetimeFigureOut">
              <a:rPr lang="en-US" smtClean="0">
                <a:solidFill>
                  <a:prstClr val="black">
                    <a:tint val="75000"/>
                  </a:prstClr>
                </a:solidFill>
              </a:rPr>
              <a:pPr/>
              <a:t>11/3/2022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A4E4E943-5AED-4399-99E0-93FE64F74799}"/>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6DB722D1-C7D4-4B58-9B04-916C924E5BED}"/>
              </a:ext>
            </a:extLst>
          </p:cNvPr>
          <p:cNvSpPr>
            <a:spLocks noGrp="1"/>
          </p:cNvSpPr>
          <p:nvPr>
            <p:ph type="sldNum" sz="quarter" idx="12"/>
          </p:nvPr>
        </p:nvSpPr>
        <p:spPr/>
        <p:txBody>
          <a:bodyPr/>
          <a:lstStyle/>
          <a:p>
            <a:fld id="{28D4B9EA-B108-46A9-A82E-973C52C7293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5496336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491B594-217A-473F-9F63-CF122182BBB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C918C5BB-D472-45F8-915F-9A1E2781E9F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67700A5F-6644-46D2-8458-99F00615D9EB}"/>
              </a:ext>
            </a:extLst>
          </p:cNvPr>
          <p:cNvSpPr>
            <a:spLocks noGrp="1"/>
          </p:cNvSpPr>
          <p:nvPr>
            <p:ph type="dt" sz="half" idx="10"/>
          </p:nvPr>
        </p:nvSpPr>
        <p:spPr/>
        <p:txBody>
          <a:bodyPr/>
          <a:lstStyle/>
          <a:p>
            <a:fld id="{346387A7-FCE2-492C-8513-469E673D0855}" type="datetimeFigureOut">
              <a:rPr lang="en-US" smtClean="0">
                <a:solidFill>
                  <a:prstClr val="black">
                    <a:tint val="75000"/>
                  </a:prstClr>
                </a:solidFill>
              </a:rPr>
              <a:pPr/>
              <a:t>11/3/2022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BCADE7B0-98FA-444E-9909-8CB205D8AF01}"/>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2AC6B234-6D48-4396-99A8-95E115F7C219}"/>
              </a:ext>
            </a:extLst>
          </p:cNvPr>
          <p:cNvSpPr>
            <a:spLocks noGrp="1"/>
          </p:cNvSpPr>
          <p:nvPr>
            <p:ph type="sldNum" sz="quarter" idx="12"/>
          </p:nvPr>
        </p:nvSpPr>
        <p:spPr/>
        <p:txBody>
          <a:bodyPr/>
          <a:lstStyle/>
          <a:p>
            <a:fld id="{28D4B9EA-B108-46A9-A82E-973C52C7293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0115530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7733984-6D4E-4135-93A0-36BBB82840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15B0AA4C-13C5-4B5A-A65F-3C9357DFB03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D1932D1F-374F-4F46-B6A3-70B48B8A699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61E750D6-7F1D-48B6-A955-5DA4BCE6D110}"/>
              </a:ext>
            </a:extLst>
          </p:cNvPr>
          <p:cNvSpPr>
            <a:spLocks noGrp="1"/>
          </p:cNvSpPr>
          <p:nvPr>
            <p:ph type="dt" sz="half" idx="10"/>
          </p:nvPr>
        </p:nvSpPr>
        <p:spPr/>
        <p:txBody>
          <a:bodyPr/>
          <a:lstStyle/>
          <a:p>
            <a:fld id="{346387A7-FCE2-492C-8513-469E673D0855}" type="datetimeFigureOut">
              <a:rPr lang="en-US" smtClean="0">
                <a:solidFill>
                  <a:prstClr val="black">
                    <a:tint val="75000"/>
                  </a:prstClr>
                </a:solidFill>
              </a:rPr>
              <a:pPr/>
              <a:t>11/3/2022</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045C104F-E69E-4EA3-B64C-76D9B01EFCE1}"/>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AAB104CA-DBC3-44E0-A5E2-AF9741CAB552}"/>
              </a:ext>
            </a:extLst>
          </p:cNvPr>
          <p:cNvSpPr>
            <a:spLocks noGrp="1"/>
          </p:cNvSpPr>
          <p:nvPr>
            <p:ph type="sldNum" sz="quarter" idx="12"/>
          </p:nvPr>
        </p:nvSpPr>
        <p:spPr/>
        <p:txBody>
          <a:bodyPr/>
          <a:lstStyle/>
          <a:p>
            <a:fld id="{28D4B9EA-B108-46A9-A82E-973C52C7293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3867605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2AD9CE-F919-40AF-9669-E0A4F96339D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01A8998C-7518-4849-9C12-5AC5EB66D1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AE37C524-C1CB-41EF-ADAA-4681CDCE313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E69847FD-9B48-47D0-AF56-834BD4CC20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9AED3B13-6F61-487E-ACB1-6E3ECCDBAD2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4FAE729A-9590-4618-8955-0213F2A247DB}"/>
              </a:ext>
            </a:extLst>
          </p:cNvPr>
          <p:cNvSpPr>
            <a:spLocks noGrp="1"/>
          </p:cNvSpPr>
          <p:nvPr>
            <p:ph type="dt" sz="half" idx="10"/>
          </p:nvPr>
        </p:nvSpPr>
        <p:spPr/>
        <p:txBody>
          <a:bodyPr/>
          <a:lstStyle/>
          <a:p>
            <a:fld id="{346387A7-FCE2-492C-8513-469E673D0855}" type="datetimeFigureOut">
              <a:rPr lang="en-US" smtClean="0">
                <a:solidFill>
                  <a:prstClr val="black">
                    <a:tint val="75000"/>
                  </a:prstClr>
                </a:solidFill>
              </a:rPr>
              <a:pPr/>
              <a:t>11/3/2022</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xmlns="" id="{17CD5902-FDA8-4588-83EF-66B5CF4B8DD9}"/>
              </a:ext>
            </a:extLst>
          </p:cNvPr>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xmlns="" id="{3EEF58D7-2E60-4587-ACC8-E1A991C0D73D}"/>
              </a:ext>
            </a:extLst>
          </p:cNvPr>
          <p:cNvSpPr>
            <a:spLocks noGrp="1"/>
          </p:cNvSpPr>
          <p:nvPr>
            <p:ph type="sldNum" sz="quarter" idx="12"/>
          </p:nvPr>
        </p:nvSpPr>
        <p:spPr/>
        <p:txBody>
          <a:bodyPr/>
          <a:lstStyle/>
          <a:p>
            <a:fld id="{28D4B9EA-B108-46A9-A82E-973C52C7293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5063138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876975E-2567-4C25-886F-12F61848CA1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632548ED-8277-45F8-9D93-918388665085}"/>
              </a:ext>
            </a:extLst>
          </p:cNvPr>
          <p:cNvSpPr>
            <a:spLocks noGrp="1"/>
          </p:cNvSpPr>
          <p:nvPr>
            <p:ph type="dt" sz="half" idx="10"/>
          </p:nvPr>
        </p:nvSpPr>
        <p:spPr/>
        <p:txBody>
          <a:bodyPr/>
          <a:lstStyle/>
          <a:p>
            <a:fld id="{346387A7-FCE2-492C-8513-469E673D0855}" type="datetimeFigureOut">
              <a:rPr lang="en-US" smtClean="0">
                <a:solidFill>
                  <a:prstClr val="black">
                    <a:tint val="75000"/>
                  </a:prstClr>
                </a:solidFill>
              </a:rPr>
              <a:pPr/>
              <a:t>11/3/2022</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xmlns="" id="{62A8BADF-F52E-4874-9269-8CD8CEA9FE06}"/>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xmlns="" id="{7BAE839F-D142-4D7D-8984-6F516B23D43E}"/>
              </a:ext>
            </a:extLst>
          </p:cNvPr>
          <p:cNvSpPr>
            <a:spLocks noGrp="1"/>
          </p:cNvSpPr>
          <p:nvPr>
            <p:ph type="sldNum" sz="quarter" idx="12"/>
          </p:nvPr>
        </p:nvSpPr>
        <p:spPr/>
        <p:txBody>
          <a:bodyPr/>
          <a:lstStyle/>
          <a:p>
            <a:fld id="{28D4B9EA-B108-46A9-A82E-973C52C7293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6253974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5D68DE03-D75E-47E8-A4F4-D4B568251D02}"/>
              </a:ext>
            </a:extLst>
          </p:cNvPr>
          <p:cNvSpPr>
            <a:spLocks noGrp="1"/>
          </p:cNvSpPr>
          <p:nvPr>
            <p:ph type="dt" sz="half" idx="10"/>
          </p:nvPr>
        </p:nvSpPr>
        <p:spPr/>
        <p:txBody>
          <a:bodyPr/>
          <a:lstStyle/>
          <a:p>
            <a:fld id="{346387A7-FCE2-492C-8513-469E673D0855}" type="datetimeFigureOut">
              <a:rPr lang="en-US" smtClean="0">
                <a:solidFill>
                  <a:prstClr val="black">
                    <a:tint val="75000"/>
                  </a:prstClr>
                </a:solidFill>
              </a:rPr>
              <a:pPr/>
              <a:t>11/3/2022</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xmlns="" id="{29E1FBE0-6C8B-4DF3-BF6C-8458137A1595}"/>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xmlns="" id="{BFE843CD-A02A-408C-BF8F-6D2863694D38}"/>
              </a:ext>
            </a:extLst>
          </p:cNvPr>
          <p:cNvSpPr>
            <a:spLocks noGrp="1"/>
          </p:cNvSpPr>
          <p:nvPr>
            <p:ph type="sldNum" sz="quarter" idx="12"/>
          </p:nvPr>
        </p:nvSpPr>
        <p:spPr/>
        <p:txBody>
          <a:bodyPr/>
          <a:lstStyle/>
          <a:p>
            <a:fld id="{28D4B9EA-B108-46A9-A82E-973C52C7293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2275540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B91A15-BB4F-4BE9-9D51-892272F60E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3DC2BA09-100F-4A9F-8AEE-CA9EAF5B53B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0BE50E83-2728-4238-9208-848E49A851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DC886B9E-59AC-4D13-94C3-A796203D3A11}"/>
              </a:ext>
            </a:extLst>
          </p:cNvPr>
          <p:cNvSpPr>
            <a:spLocks noGrp="1"/>
          </p:cNvSpPr>
          <p:nvPr>
            <p:ph type="dt" sz="half" idx="10"/>
          </p:nvPr>
        </p:nvSpPr>
        <p:spPr/>
        <p:txBody>
          <a:bodyPr/>
          <a:lstStyle/>
          <a:p>
            <a:fld id="{346387A7-FCE2-492C-8513-469E673D0855}" type="datetimeFigureOut">
              <a:rPr lang="en-US" smtClean="0">
                <a:solidFill>
                  <a:prstClr val="black">
                    <a:tint val="75000"/>
                  </a:prstClr>
                </a:solidFill>
              </a:rPr>
              <a:pPr/>
              <a:t>11/3/2022</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EA400259-DE3F-4F16-B136-140C02E4E733}"/>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E58317FC-A0BC-4E54-8EB8-901894A723D8}"/>
              </a:ext>
            </a:extLst>
          </p:cNvPr>
          <p:cNvSpPr>
            <a:spLocks noGrp="1"/>
          </p:cNvSpPr>
          <p:nvPr>
            <p:ph type="sldNum" sz="quarter" idx="12"/>
          </p:nvPr>
        </p:nvSpPr>
        <p:spPr/>
        <p:txBody>
          <a:bodyPr/>
          <a:lstStyle/>
          <a:p>
            <a:fld id="{28D4B9EA-B108-46A9-A82E-973C52C7293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250776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194B2E-E36C-4102-80E1-3D49A35BE91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632F9CB2-18C0-4B23-B86D-FC623219D8D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39487AD5-BE0F-49F1-BFB7-4729A7A8B1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B0AB0EC2-81ED-4280-A362-FB36EDEE7BB3}"/>
              </a:ext>
            </a:extLst>
          </p:cNvPr>
          <p:cNvSpPr>
            <a:spLocks noGrp="1"/>
          </p:cNvSpPr>
          <p:nvPr>
            <p:ph type="dt" sz="half" idx="10"/>
          </p:nvPr>
        </p:nvSpPr>
        <p:spPr/>
        <p:txBody>
          <a:bodyPr/>
          <a:lstStyle/>
          <a:p>
            <a:fld id="{346387A7-FCE2-492C-8513-469E673D0855}" type="datetimeFigureOut">
              <a:rPr lang="en-US" smtClean="0">
                <a:solidFill>
                  <a:prstClr val="black">
                    <a:tint val="75000"/>
                  </a:prstClr>
                </a:solidFill>
              </a:rPr>
              <a:pPr/>
              <a:t>11/3/2022</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0607B202-4037-4605-8E9A-B3AD7758FE4F}"/>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42FA0C3C-5DC3-4BE7-8B57-3AD5CF7E84D2}"/>
              </a:ext>
            </a:extLst>
          </p:cNvPr>
          <p:cNvSpPr>
            <a:spLocks noGrp="1"/>
          </p:cNvSpPr>
          <p:nvPr>
            <p:ph type="sldNum" sz="quarter" idx="12"/>
          </p:nvPr>
        </p:nvSpPr>
        <p:spPr/>
        <p:txBody>
          <a:bodyPr/>
          <a:lstStyle/>
          <a:p>
            <a:fld id="{28D4B9EA-B108-46A9-A82E-973C52C7293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3600079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B17830B-C3C2-4DEF-ABA6-23E1A8AE285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6521E2C2-D342-4345-8203-559E6EA4984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C88DE8E5-7344-4405-8A12-0E91E6983079}"/>
              </a:ext>
            </a:extLst>
          </p:cNvPr>
          <p:cNvSpPr>
            <a:spLocks noGrp="1"/>
          </p:cNvSpPr>
          <p:nvPr>
            <p:ph type="dt" sz="half" idx="10"/>
          </p:nvPr>
        </p:nvSpPr>
        <p:spPr/>
        <p:txBody>
          <a:bodyPr/>
          <a:lstStyle/>
          <a:p>
            <a:fld id="{346387A7-FCE2-492C-8513-469E673D0855}" type="datetimeFigureOut">
              <a:rPr lang="en-US" smtClean="0">
                <a:solidFill>
                  <a:prstClr val="black">
                    <a:tint val="75000"/>
                  </a:prstClr>
                </a:solidFill>
              </a:rPr>
              <a:pPr/>
              <a:t>11/3/2022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46A23782-3BD5-453E-9FA5-6DF831A35416}"/>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0B0790A1-3E2D-45D5-86A7-8D8CA24D93B5}"/>
              </a:ext>
            </a:extLst>
          </p:cNvPr>
          <p:cNvSpPr>
            <a:spLocks noGrp="1"/>
          </p:cNvSpPr>
          <p:nvPr>
            <p:ph type="sldNum" sz="quarter" idx="12"/>
          </p:nvPr>
        </p:nvSpPr>
        <p:spPr/>
        <p:txBody>
          <a:bodyPr/>
          <a:lstStyle/>
          <a:p>
            <a:fld id="{28D4B9EA-B108-46A9-A82E-973C52C7293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823238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70DC07C8-421A-480A-B640-F7BA97BAD73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F0412B25-C126-4204-96C5-392CFA98A82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B738CA16-EEDB-451D-BAEE-13EBB5D6F52B}"/>
              </a:ext>
            </a:extLst>
          </p:cNvPr>
          <p:cNvSpPr>
            <a:spLocks noGrp="1"/>
          </p:cNvSpPr>
          <p:nvPr>
            <p:ph type="dt" sz="half" idx="10"/>
          </p:nvPr>
        </p:nvSpPr>
        <p:spPr/>
        <p:txBody>
          <a:bodyPr/>
          <a:lstStyle/>
          <a:p>
            <a:fld id="{346387A7-FCE2-492C-8513-469E673D0855}" type="datetimeFigureOut">
              <a:rPr lang="en-US" smtClean="0">
                <a:solidFill>
                  <a:prstClr val="black">
                    <a:tint val="75000"/>
                  </a:prstClr>
                </a:solidFill>
              </a:rPr>
              <a:pPr/>
              <a:t>11/3/2022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CD274949-0971-4040-B16D-9859533F5231}"/>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149BABE4-ABAC-4E57-8133-EBAA93E20F1A}"/>
              </a:ext>
            </a:extLst>
          </p:cNvPr>
          <p:cNvSpPr>
            <a:spLocks noGrp="1"/>
          </p:cNvSpPr>
          <p:nvPr>
            <p:ph type="sldNum" sz="quarter" idx="12"/>
          </p:nvPr>
        </p:nvSpPr>
        <p:spPr/>
        <p:txBody>
          <a:bodyPr/>
          <a:lstStyle/>
          <a:p>
            <a:fld id="{28D4B9EA-B108-46A9-A82E-973C52C7293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134348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7"/>
            <a:ext cx="9144000" cy="1655763"/>
          </a:xfrm>
          <a:prstGeom prst="rect">
            <a:avLst/>
          </a:prstGeo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CB6B4309-45E7-4CB5-9E00-F905C9FC902E}" type="datetimeFigureOut">
              <a:rPr lang="zh-CN" altLang="en-US" smtClean="0">
                <a:solidFill>
                  <a:prstClr val="black"/>
                </a:solidFill>
              </a:rPr>
              <a:pPr/>
              <a:t>2022/11/3</a:t>
            </a:fld>
            <a:endParaRPr lang="zh-CN" altLang="en-US">
              <a:solidFill>
                <a:prstClr val="black"/>
              </a:solidFill>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zh-CN" altLang="en-US">
              <a:solidFill>
                <a:prstClr val="black"/>
              </a:solidFill>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08A35BCF-9C02-4DA9-8BEF-D7AB5ED1971D}" type="slidenum">
              <a:rPr lang="zh-CN" altLang="en-US" smtClean="0">
                <a:solidFill>
                  <a:prstClr val="black"/>
                </a:solidFill>
              </a:rPr>
              <a:pPr/>
              <a:t>‹#›</a:t>
            </a:fld>
            <a:endParaRPr lang="zh-CN" altLang="en-US">
              <a:solidFill>
                <a:prstClr val="black"/>
              </a:solidFill>
            </a:endParaRPr>
          </a:p>
        </p:txBody>
      </p:sp>
      <p:pic>
        <p:nvPicPr>
          <p:cNvPr id="7" name="图片 6">
            <a:extLst>
              <a:ext uri="{FF2B5EF4-FFF2-40B4-BE49-F238E27FC236}">
                <a16:creationId xmlns="" xmlns:a16="http://schemas.microsoft.com/office/drawing/2014/main" id="{B74CE8B9-D3ED-4BA4-B587-B94AC7BA5B4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7920"/>
          </a:xfrm>
          <a:prstGeom prst="rect">
            <a:avLst/>
          </a:prstGeom>
        </p:spPr>
      </p:pic>
    </p:spTree>
    <p:extLst>
      <p:ext uri="{BB962C8B-B14F-4D97-AF65-F5344CB8AC3E}">
        <p14:creationId xmlns:p14="http://schemas.microsoft.com/office/powerpoint/2010/main" val="287461879"/>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idx="1"/>
          </p:nvPr>
        </p:nvSpPr>
        <p:spPr>
          <a:xfrm>
            <a:off x="838200" y="1825625"/>
            <a:ext cx="10515600" cy="4351339"/>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CB6B4309-45E7-4CB5-9E00-F905C9FC902E}" type="datetimeFigureOut">
              <a:rPr lang="zh-CN" altLang="en-US" smtClean="0">
                <a:solidFill>
                  <a:prstClr val="black"/>
                </a:solidFill>
              </a:rPr>
              <a:pPr/>
              <a:t>2022/11/3</a:t>
            </a:fld>
            <a:endParaRPr lang="zh-CN" altLang="en-US">
              <a:solidFill>
                <a:prstClr val="black"/>
              </a:solidFill>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zh-CN" altLang="en-US">
              <a:solidFill>
                <a:prstClr val="black"/>
              </a:solidFill>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08A35BCF-9C02-4DA9-8BEF-D7AB5ED1971D}" type="slidenum">
              <a:rPr lang="zh-CN" altLang="en-US" smtClean="0">
                <a:solidFill>
                  <a:prstClr val="black"/>
                </a:solidFill>
              </a:rPr>
              <a:pPr/>
              <a:t>‹#›</a:t>
            </a:fld>
            <a:endParaRPr lang="zh-CN" altLang="en-US">
              <a:solidFill>
                <a:prstClr val="black"/>
              </a:solidFill>
            </a:endParaRPr>
          </a:p>
        </p:txBody>
      </p:sp>
      <p:pic>
        <p:nvPicPr>
          <p:cNvPr id="8" name="图片 7">
            <a:extLst>
              <a:ext uri="{FF2B5EF4-FFF2-40B4-BE49-F238E27FC236}">
                <a16:creationId xmlns="" xmlns:a16="http://schemas.microsoft.com/office/drawing/2014/main" id="{B59CBA46-FDC6-46EE-8736-EE408389939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7920"/>
          </a:xfrm>
          <a:prstGeom prst="rect">
            <a:avLst/>
          </a:prstGeom>
        </p:spPr>
      </p:pic>
    </p:spTree>
    <p:extLst>
      <p:ext uri="{BB962C8B-B14F-4D97-AF65-F5344CB8AC3E}">
        <p14:creationId xmlns:p14="http://schemas.microsoft.com/office/powerpoint/2010/main" val="1549803734"/>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a:prstGeom prst="rect">
            <a:avLst/>
          </a:prstGeo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1" y="4589464"/>
            <a:ext cx="10515600" cy="1500187"/>
          </a:xfrm>
          <a:prstGeom prst="rect">
            <a:avLst/>
          </a:prstGeo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CB6B4309-45E7-4CB5-9E00-F905C9FC902E}" type="datetimeFigureOut">
              <a:rPr lang="zh-CN" altLang="en-US" smtClean="0">
                <a:solidFill>
                  <a:prstClr val="black"/>
                </a:solidFill>
              </a:rPr>
              <a:pPr/>
              <a:t>2022/11/3</a:t>
            </a:fld>
            <a:endParaRPr lang="zh-CN" altLang="en-US">
              <a:solidFill>
                <a:prstClr val="black"/>
              </a:solidFill>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zh-CN" altLang="en-US">
              <a:solidFill>
                <a:prstClr val="black"/>
              </a:solidFill>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08A35BCF-9C02-4DA9-8BEF-D7AB5ED1971D}" type="slidenum">
              <a:rPr lang="zh-CN" altLang="en-US" smtClean="0">
                <a:solidFill>
                  <a:prstClr val="black"/>
                </a:solidFill>
              </a:rPr>
              <a:pPr/>
              <a:t>‹#›</a:t>
            </a:fld>
            <a:endParaRPr lang="zh-CN" altLang="en-US">
              <a:solidFill>
                <a:prstClr val="black"/>
              </a:solidFill>
            </a:endParaRPr>
          </a:p>
        </p:txBody>
      </p:sp>
      <p:pic>
        <p:nvPicPr>
          <p:cNvPr id="8" name="图片 7">
            <a:extLst>
              <a:ext uri="{FF2B5EF4-FFF2-40B4-BE49-F238E27FC236}">
                <a16:creationId xmlns="" xmlns:a16="http://schemas.microsoft.com/office/drawing/2014/main" id="{673DD989-B404-47B3-8E76-A410E4DD5A3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7920"/>
          </a:xfrm>
          <a:prstGeom prst="rect">
            <a:avLst/>
          </a:prstGeom>
        </p:spPr>
      </p:pic>
    </p:spTree>
    <p:extLst>
      <p:ext uri="{BB962C8B-B14F-4D97-AF65-F5344CB8AC3E}">
        <p14:creationId xmlns:p14="http://schemas.microsoft.com/office/powerpoint/2010/main" val="3429879965"/>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8369751"/>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pic>
        <p:nvPicPr>
          <p:cNvPr id="26" name="图片 25">
            <a:extLst>
              <a:ext uri="{FF2B5EF4-FFF2-40B4-BE49-F238E27FC236}">
                <a16:creationId xmlns="" xmlns:a16="http://schemas.microsoft.com/office/drawing/2014/main" id="{14963335-6A56-4EC5-B285-CB07E485FB2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7920"/>
          </a:xfrm>
          <a:prstGeom prst="rect">
            <a:avLst/>
          </a:prstGeom>
        </p:spPr>
      </p:pic>
    </p:spTree>
    <p:extLst>
      <p:ext uri="{BB962C8B-B14F-4D97-AF65-F5344CB8AC3E}">
        <p14:creationId xmlns:p14="http://schemas.microsoft.com/office/powerpoint/2010/main" val="750834585"/>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pic>
        <p:nvPicPr>
          <p:cNvPr id="14" name="图片 13">
            <a:extLst>
              <a:ext uri="{FF2B5EF4-FFF2-40B4-BE49-F238E27FC236}">
                <a16:creationId xmlns="" xmlns:a16="http://schemas.microsoft.com/office/drawing/2014/main" id="{8F2F06AD-CD97-481F-8E3C-FEE77B0786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7920"/>
          </a:xfrm>
          <a:prstGeom prst="rect">
            <a:avLst/>
          </a:prstGeom>
        </p:spPr>
      </p:pic>
    </p:spTree>
    <p:extLst>
      <p:ext uri="{BB962C8B-B14F-4D97-AF65-F5344CB8AC3E}">
        <p14:creationId xmlns:p14="http://schemas.microsoft.com/office/powerpoint/2010/main" val="1926294061"/>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8546629"/>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1882457"/>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4128655"/>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spTree>
    <p:extLst>
      <p:ext uri="{BB962C8B-B14F-4D97-AF65-F5344CB8AC3E}">
        <p14:creationId xmlns:p14="http://schemas.microsoft.com/office/powerpoint/2010/main" val="2908769483"/>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垂直排列标题与&#10;文本">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9824276"/>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CFE3333-75B2-4745-AF58-812DCE72041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 xmlns:a16="http://schemas.microsoft.com/office/drawing/2014/main" id="{A326C01C-D6AD-4768-9A62-AC5772020584}"/>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272A4877-3B66-4C54-A28B-97C39AC2D1AB}"/>
              </a:ext>
            </a:extLst>
          </p:cNvPr>
          <p:cNvSpPr>
            <a:spLocks noGrp="1"/>
          </p:cNvSpPr>
          <p:nvPr>
            <p:ph type="dt" sz="half" idx="10"/>
          </p:nvPr>
        </p:nvSpPr>
        <p:spPr/>
        <p:txBody>
          <a:bodyPr/>
          <a:lstStyle/>
          <a:p>
            <a:fld id="{B28593A9-40E4-4715-BB88-DD783705E2B1}" type="datetimeFigureOut">
              <a:rPr lang="en-US" smtClean="0">
                <a:solidFill>
                  <a:prstClr val="black">
                    <a:tint val="75000"/>
                  </a:prstClr>
                </a:solidFill>
              </a:rPr>
              <a:pPr/>
              <a:t>11/3/2022</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A0D29427-8EFC-4B56-9706-F68E7ABF50A9}"/>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4C8107B7-FECB-48E6-B3D9-E87865BCAE29}"/>
              </a:ext>
            </a:extLst>
          </p:cNvPr>
          <p:cNvSpPr>
            <a:spLocks noGrp="1"/>
          </p:cNvSpPr>
          <p:nvPr>
            <p:ph type="sldNum" sz="quarter" idx="12"/>
          </p:nvPr>
        </p:nvSpPr>
        <p:spPr/>
        <p:txBody>
          <a:bodyPr/>
          <a:lstStyle/>
          <a:p>
            <a:fld id="{A1D6A31A-DEAA-4B37-8FF5-84366831316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3989438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8178F42-097B-416F-8946-30DDCEE119C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8F51C547-E4BC-423F-AD8B-29D63A2A2A6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DAC94566-CDA4-4741-B964-6576CAC6BD05}"/>
              </a:ext>
            </a:extLst>
          </p:cNvPr>
          <p:cNvSpPr>
            <a:spLocks noGrp="1"/>
          </p:cNvSpPr>
          <p:nvPr>
            <p:ph type="dt" sz="half" idx="10"/>
          </p:nvPr>
        </p:nvSpPr>
        <p:spPr/>
        <p:txBody>
          <a:bodyPr/>
          <a:lstStyle/>
          <a:p>
            <a:fld id="{B28593A9-40E4-4715-BB88-DD783705E2B1}" type="datetimeFigureOut">
              <a:rPr lang="en-US" smtClean="0">
                <a:solidFill>
                  <a:prstClr val="black">
                    <a:tint val="75000"/>
                  </a:prstClr>
                </a:solidFill>
              </a:rPr>
              <a:pPr/>
              <a:t>11/3/2022</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7AD5C0DB-9765-4A30-8E83-3ABFBAED1EE6}"/>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42DAF23C-6EDE-43B4-B49B-DA449F0EC284}"/>
              </a:ext>
            </a:extLst>
          </p:cNvPr>
          <p:cNvSpPr>
            <a:spLocks noGrp="1"/>
          </p:cNvSpPr>
          <p:nvPr>
            <p:ph type="sldNum" sz="quarter" idx="12"/>
          </p:nvPr>
        </p:nvSpPr>
        <p:spPr/>
        <p:txBody>
          <a:bodyPr/>
          <a:lstStyle/>
          <a:p>
            <a:fld id="{A1D6A31A-DEAA-4B37-8FF5-84366831316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0225831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FC03C35-4E0C-4994-8A80-FD7CDD51AF82}"/>
              </a:ext>
            </a:extLst>
          </p:cNvPr>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 xmlns:a16="http://schemas.microsoft.com/office/drawing/2014/main" id="{10C8C5F1-B2C4-44FB-9A3D-EC79E0FCE339}"/>
              </a:ext>
            </a:extLst>
          </p:cNvPr>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160ECF44-5EAA-4073-912F-289673BFD494}"/>
              </a:ext>
            </a:extLst>
          </p:cNvPr>
          <p:cNvSpPr>
            <a:spLocks noGrp="1"/>
          </p:cNvSpPr>
          <p:nvPr>
            <p:ph type="dt" sz="half" idx="10"/>
          </p:nvPr>
        </p:nvSpPr>
        <p:spPr/>
        <p:txBody>
          <a:bodyPr/>
          <a:lstStyle/>
          <a:p>
            <a:fld id="{B28593A9-40E4-4715-BB88-DD783705E2B1}" type="datetimeFigureOut">
              <a:rPr lang="en-US" smtClean="0">
                <a:solidFill>
                  <a:prstClr val="black">
                    <a:tint val="75000"/>
                  </a:prstClr>
                </a:solidFill>
              </a:rPr>
              <a:pPr/>
              <a:t>11/3/2022</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78AFDC7E-23A7-4CFE-BA10-AC8231359C00}"/>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0E6D79EE-629F-4DC1-905F-C74B59330A6C}"/>
              </a:ext>
            </a:extLst>
          </p:cNvPr>
          <p:cNvSpPr>
            <a:spLocks noGrp="1"/>
          </p:cNvSpPr>
          <p:nvPr>
            <p:ph type="sldNum" sz="quarter" idx="12"/>
          </p:nvPr>
        </p:nvSpPr>
        <p:spPr/>
        <p:txBody>
          <a:bodyPr/>
          <a:lstStyle/>
          <a:p>
            <a:fld id="{A1D6A31A-DEAA-4B37-8FF5-84366831316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3080502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2405928-898B-45B1-A7DA-3972F1F08E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ACF9798A-314F-4957-97C6-A5E211E153CE}"/>
              </a:ext>
            </a:extLst>
          </p:cNvPr>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47F3C6BF-7E3F-43B5-A92B-8831CEB38918}"/>
              </a:ext>
            </a:extLst>
          </p:cNvPr>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B7FEF661-BA2D-4BF4-AB69-784F8ACA3BB1}"/>
              </a:ext>
            </a:extLst>
          </p:cNvPr>
          <p:cNvSpPr>
            <a:spLocks noGrp="1"/>
          </p:cNvSpPr>
          <p:nvPr>
            <p:ph type="dt" sz="half" idx="10"/>
          </p:nvPr>
        </p:nvSpPr>
        <p:spPr/>
        <p:txBody>
          <a:bodyPr/>
          <a:lstStyle/>
          <a:p>
            <a:fld id="{B28593A9-40E4-4715-BB88-DD783705E2B1}" type="datetimeFigureOut">
              <a:rPr lang="en-US" smtClean="0">
                <a:solidFill>
                  <a:prstClr val="black">
                    <a:tint val="75000"/>
                  </a:prstClr>
                </a:solidFill>
              </a:rPr>
              <a:pPr/>
              <a:t>11/3/2022</a:t>
            </a:fld>
            <a:endParaRPr lang="en-US">
              <a:solidFill>
                <a:prstClr val="black">
                  <a:tint val="75000"/>
                </a:prstClr>
              </a:solidFill>
            </a:endParaRPr>
          </a:p>
        </p:txBody>
      </p:sp>
      <p:sp>
        <p:nvSpPr>
          <p:cNvPr id="6" name="Footer Placeholder 5">
            <a:extLst>
              <a:ext uri="{FF2B5EF4-FFF2-40B4-BE49-F238E27FC236}">
                <a16:creationId xmlns="" xmlns:a16="http://schemas.microsoft.com/office/drawing/2014/main" id="{96B4EF0E-3256-4E31-8B1F-889EE6BF6998}"/>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 xmlns:a16="http://schemas.microsoft.com/office/drawing/2014/main" id="{128B174D-886E-4312-A48D-132F9385D9C1}"/>
              </a:ext>
            </a:extLst>
          </p:cNvPr>
          <p:cNvSpPr>
            <a:spLocks noGrp="1"/>
          </p:cNvSpPr>
          <p:nvPr>
            <p:ph type="sldNum" sz="quarter" idx="12"/>
          </p:nvPr>
        </p:nvSpPr>
        <p:spPr/>
        <p:txBody>
          <a:bodyPr/>
          <a:lstStyle/>
          <a:p>
            <a:fld id="{A1D6A31A-DEAA-4B37-8FF5-84366831316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8694479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EEEBD02-BAC7-4DD8-A4B7-95774C9E9A8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55F2AEC2-9F0D-4CDE-A50A-69C6E0E74C32}"/>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523F7EFF-F9A3-40EE-86C6-655E8D4D95CC}"/>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E2F1A951-F4D9-4C17-AFC7-E034211C2902}"/>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BB38F376-0DF0-403F-8142-CA4A8FAA0A93}"/>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6F582C31-A641-4725-999F-7E94BBF63DB3}"/>
              </a:ext>
            </a:extLst>
          </p:cNvPr>
          <p:cNvSpPr>
            <a:spLocks noGrp="1"/>
          </p:cNvSpPr>
          <p:nvPr>
            <p:ph type="dt" sz="half" idx="10"/>
          </p:nvPr>
        </p:nvSpPr>
        <p:spPr/>
        <p:txBody>
          <a:bodyPr/>
          <a:lstStyle/>
          <a:p>
            <a:fld id="{B28593A9-40E4-4715-BB88-DD783705E2B1}" type="datetimeFigureOut">
              <a:rPr lang="en-US" smtClean="0">
                <a:solidFill>
                  <a:prstClr val="black">
                    <a:tint val="75000"/>
                  </a:prstClr>
                </a:solidFill>
              </a:rPr>
              <a:pPr/>
              <a:t>11/3/2022</a:t>
            </a:fld>
            <a:endParaRPr lang="en-US">
              <a:solidFill>
                <a:prstClr val="black">
                  <a:tint val="75000"/>
                </a:prstClr>
              </a:solidFill>
            </a:endParaRPr>
          </a:p>
        </p:txBody>
      </p:sp>
      <p:sp>
        <p:nvSpPr>
          <p:cNvPr id="8" name="Footer Placeholder 7">
            <a:extLst>
              <a:ext uri="{FF2B5EF4-FFF2-40B4-BE49-F238E27FC236}">
                <a16:creationId xmlns="" xmlns:a16="http://schemas.microsoft.com/office/drawing/2014/main" id="{7249091D-33C3-4D3B-ABB8-3AEEDE707A50}"/>
              </a:ext>
            </a:extLst>
          </p:cNvPr>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a:extLst>
              <a:ext uri="{FF2B5EF4-FFF2-40B4-BE49-F238E27FC236}">
                <a16:creationId xmlns="" xmlns:a16="http://schemas.microsoft.com/office/drawing/2014/main" id="{A138F5F0-80C4-4386-80EE-D1AF607721D8}"/>
              </a:ext>
            </a:extLst>
          </p:cNvPr>
          <p:cNvSpPr>
            <a:spLocks noGrp="1"/>
          </p:cNvSpPr>
          <p:nvPr>
            <p:ph type="sldNum" sz="quarter" idx="12"/>
          </p:nvPr>
        </p:nvSpPr>
        <p:spPr/>
        <p:txBody>
          <a:bodyPr/>
          <a:lstStyle/>
          <a:p>
            <a:fld id="{A1D6A31A-DEAA-4B37-8FF5-84366831316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492159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094D7B0-807A-47B4-81BC-E49C21B391A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17327401-68DA-4A4E-B91C-FDAC7AD1FA04}"/>
              </a:ext>
            </a:extLst>
          </p:cNvPr>
          <p:cNvSpPr>
            <a:spLocks noGrp="1"/>
          </p:cNvSpPr>
          <p:nvPr>
            <p:ph type="dt" sz="half" idx="10"/>
          </p:nvPr>
        </p:nvSpPr>
        <p:spPr/>
        <p:txBody>
          <a:bodyPr/>
          <a:lstStyle/>
          <a:p>
            <a:fld id="{B28593A9-40E4-4715-BB88-DD783705E2B1}" type="datetimeFigureOut">
              <a:rPr lang="en-US" smtClean="0">
                <a:solidFill>
                  <a:prstClr val="black">
                    <a:tint val="75000"/>
                  </a:prstClr>
                </a:solidFill>
              </a:rPr>
              <a:pPr/>
              <a:t>11/3/2022</a:t>
            </a:fld>
            <a:endParaRPr lang="en-US">
              <a:solidFill>
                <a:prstClr val="black">
                  <a:tint val="75000"/>
                </a:prstClr>
              </a:solidFill>
            </a:endParaRPr>
          </a:p>
        </p:txBody>
      </p:sp>
      <p:sp>
        <p:nvSpPr>
          <p:cNvPr id="4" name="Footer Placeholder 3">
            <a:extLst>
              <a:ext uri="{FF2B5EF4-FFF2-40B4-BE49-F238E27FC236}">
                <a16:creationId xmlns="" xmlns:a16="http://schemas.microsoft.com/office/drawing/2014/main" id="{F5AA7212-36F2-4B5E-8F78-5B9B8003B9F9}"/>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 xmlns:a16="http://schemas.microsoft.com/office/drawing/2014/main" id="{D3E7EF3C-F38C-44FC-9151-E747A01EF1B5}"/>
              </a:ext>
            </a:extLst>
          </p:cNvPr>
          <p:cNvSpPr>
            <a:spLocks noGrp="1"/>
          </p:cNvSpPr>
          <p:nvPr>
            <p:ph type="sldNum" sz="quarter" idx="12"/>
          </p:nvPr>
        </p:nvSpPr>
        <p:spPr/>
        <p:txBody>
          <a:bodyPr/>
          <a:lstStyle/>
          <a:p>
            <a:fld id="{A1D6A31A-DEAA-4B37-8FF5-84366831316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632945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EC465C24-7A23-4259-86C5-8616EADDB807}"/>
              </a:ext>
            </a:extLst>
          </p:cNvPr>
          <p:cNvSpPr>
            <a:spLocks noGrp="1"/>
          </p:cNvSpPr>
          <p:nvPr>
            <p:ph type="dt" sz="half" idx="10"/>
          </p:nvPr>
        </p:nvSpPr>
        <p:spPr/>
        <p:txBody>
          <a:bodyPr/>
          <a:lstStyle/>
          <a:p>
            <a:fld id="{B28593A9-40E4-4715-BB88-DD783705E2B1}" type="datetimeFigureOut">
              <a:rPr lang="en-US" smtClean="0">
                <a:solidFill>
                  <a:prstClr val="black">
                    <a:tint val="75000"/>
                  </a:prstClr>
                </a:solidFill>
              </a:rPr>
              <a:pPr/>
              <a:t>11/3/2022</a:t>
            </a:fld>
            <a:endParaRPr lang="en-US">
              <a:solidFill>
                <a:prstClr val="black">
                  <a:tint val="75000"/>
                </a:prstClr>
              </a:solidFill>
            </a:endParaRPr>
          </a:p>
        </p:txBody>
      </p:sp>
      <p:sp>
        <p:nvSpPr>
          <p:cNvPr id="3" name="Footer Placeholder 2">
            <a:extLst>
              <a:ext uri="{FF2B5EF4-FFF2-40B4-BE49-F238E27FC236}">
                <a16:creationId xmlns="" xmlns:a16="http://schemas.microsoft.com/office/drawing/2014/main" id="{2EF5AE87-9D38-4D78-8C8E-C7DBFF8E46B2}"/>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 xmlns:a16="http://schemas.microsoft.com/office/drawing/2014/main" id="{9D1D5D5D-EB57-463F-8B74-C578DFFC82F8}"/>
              </a:ext>
            </a:extLst>
          </p:cNvPr>
          <p:cNvSpPr>
            <a:spLocks noGrp="1"/>
          </p:cNvSpPr>
          <p:nvPr>
            <p:ph type="sldNum" sz="quarter" idx="12"/>
          </p:nvPr>
        </p:nvSpPr>
        <p:spPr/>
        <p:txBody>
          <a:bodyPr/>
          <a:lstStyle/>
          <a:p>
            <a:fld id="{A1D6A31A-DEAA-4B37-8FF5-84366831316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2081244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14F337C-9153-4184-AA44-7FD3192F44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 xmlns:a16="http://schemas.microsoft.com/office/drawing/2014/main" id="{E8B79437-9AC3-40D3-8983-14F454E85A6B}"/>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818B4F61-9881-4B40-AC7C-E93ADDFA8D88}"/>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EBF9D15D-8888-4032-A812-C6E80587FD91}"/>
              </a:ext>
            </a:extLst>
          </p:cNvPr>
          <p:cNvSpPr>
            <a:spLocks noGrp="1"/>
          </p:cNvSpPr>
          <p:nvPr>
            <p:ph type="dt" sz="half" idx="10"/>
          </p:nvPr>
        </p:nvSpPr>
        <p:spPr/>
        <p:txBody>
          <a:bodyPr/>
          <a:lstStyle/>
          <a:p>
            <a:fld id="{B28593A9-40E4-4715-BB88-DD783705E2B1}" type="datetimeFigureOut">
              <a:rPr lang="en-US" smtClean="0">
                <a:solidFill>
                  <a:prstClr val="black">
                    <a:tint val="75000"/>
                  </a:prstClr>
                </a:solidFill>
              </a:rPr>
              <a:pPr/>
              <a:t>11/3/2022</a:t>
            </a:fld>
            <a:endParaRPr lang="en-US">
              <a:solidFill>
                <a:prstClr val="black">
                  <a:tint val="75000"/>
                </a:prstClr>
              </a:solidFill>
            </a:endParaRPr>
          </a:p>
        </p:txBody>
      </p:sp>
      <p:sp>
        <p:nvSpPr>
          <p:cNvPr id="6" name="Footer Placeholder 5">
            <a:extLst>
              <a:ext uri="{FF2B5EF4-FFF2-40B4-BE49-F238E27FC236}">
                <a16:creationId xmlns="" xmlns:a16="http://schemas.microsoft.com/office/drawing/2014/main" id="{E43571E9-C45A-4FCC-8BC4-20601D73F1CD}"/>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 xmlns:a16="http://schemas.microsoft.com/office/drawing/2014/main" id="{02196BAE-FAEA-4EB9-9636-59D322EDFC42}"/>
              </a:ext>
            </a:extLst>
          </p:cNvPr>
          <p:cNvSpPr>
            <a:spLocks noGrp="1"/>
          </p:cNvSpPr>
          <p:nvPr>
            <p:ph type="sldNum" sz="quarter" idx="12"/>
          </p:nvPr>
        </p:nvSpPr>
        <p:spPr/>
        <p:txBody>
          <a:bodyPr/>
          <a:lstStyle/>
          <a:p>
            <a:fld id="{A1D6A31A-DEAA-4B37-8FF5-84366831316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5337248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7BC175C-C830-47F7-9AA9-5C876D88C6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 xmlns:a16="http://schemas.microsoft.com/office/drawing/2014/main" id="{58235759-141D-469F-9A1F-3E6CD3F7A76B}"/>
              </a:ext>
            </a:extLst>
          </p:cNvPr>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a:extLst>
              <a:ext uri="{FF2B5EF4-FFF2-40B4-BE49-F238E27FC236}">
                <a16:creationId xmlns="" xmlns:a16="http://schemas.microsoft.com/office/drawing/2014/main" id="{280F29D7-969E-4248-8F51-433C03D4B3C9}"/>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85A40237-12B0-4EC6-9BAE-D1D7AB43EF37}"/>
              </a:ext>
            </a:extLst>
          </p:cNvPr>
          <p:cNvSpPr>
            <a:spLocks noGrp="1"/>
          </p:cNvSpPr>
          <p:nvPr>
            <p:ph type="dt" sz="half" idx="10"/>
          </p:nvPr>
        </p:nvSpPr>
        <p:spPr/>
        <p:txBody>
          <a:bodyPr/>
          <a:lstStyle/>
          <a:p>
            <a:fld id="{B28593A9-40E4-4715-BB88-DD783705E2B1}" type="datetimeFigureOut">
              <a:rPr lang="en-US" smtClean="0">
                <a:solidFill>
                  <a:prstClr val="black">
                    <a:tint val="75000"/>
                  </a:prstClr>
                </a:solidFill>
              </a:rPr>
              <a:pPr/>
              <a:t>11/3/2022</a:t>
            </a:fld>
            <a:endParaRPr lang="en-US">
              <a:solidFill>
                <a:prstClr val="black">
                  <a:tint val="75000"/>
                </a:prstClr>
              </a:solidFill>
            </a:endParaRPr>
          </a:p>
        </p:txBody>
      </p:sp>
      <p:sp>
        <p:nvSpPr>
          <p:cNvPr id="6" name="Footer Placeholder 5">
            <a:extLst>
              <a:ext uri="{FF2B5EF4-FFF2-40B4-BE49-F238E27FC236}">
                <a16:creationId xmlns="" xmlns:a16="http://schemas.microsoft.com/office/drawing/2014/main" id="{ADEB2865-03B6-4860-8949-23A21F5A0CDA}"/>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 xmlns:a16="http://schemas.microsoft.com/office/drawing/2014/main" id="{BC85C6FE-BB3D-466A-B474-AA9A0FBDA5C3}"/>
              </a:ext>
            </a:extLst>
          </p:cNvPr>
          <p:cNvSpPr>
            <a:spLocks noGrp="1"/>
          </p:cNvSpPr>
          <p:nvPr>
            <p:ph type="sldNum" sz="quarter" idx="12"/>
          </p:nvPr>
        </p:nvSpPr>
        <p:spPr/>
        <p:txBody>
          <a:bodyPr/>
          <a:lstStyle/>
          <a:p>
            <a:fld id="{A1D6A31A-DEAA-4B37-8FF5-84366831316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0094852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FCEB8BC-EFD0-4528-945F-A5F6FEB5CA1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A0E3B003-1B17-4E01-8776-3EFEBB1A48A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B7273CF8-80E1-4017-B864-BC06C136011E}"/>
              </a:ext>
            </a:extLst>
          </p:cNvPr>
          <p:cNvSpPr>
            <a:spLocks noGrp="1"/>
          </p:cNvSpPr>
          <p:nvPr>
            <p:ph type="dt" sz="half" idx="10"/>
          </p:nvPr>
        </p:nvSpPr>
        <p:spPr/>
        <p:txBody>
          <a:bodyPr/>
          <a:lstStyle/>
          <a:p>
            <a:fld id="{B28593A9-40E4-4715-BB88-DD783705E2B1}" type="datetimeFigureOut">
              <a:rPr lang="en-US" smtClean="0">
                <a:solidFill>
                  <a:prstClr val="black">
                    <a:tint val="75000"/>
                  </a:prstClr>
                </a:solidFill>
              </a:rPr>
              <a:pPr/>
              <a:t>11/3/2022</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D5C8E2CD-F983-4360-9C8F-244C4659EC8F}"/>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3AE7DF1D-EE58-4A68-86A7-FC994F3FBBE9}"/>
              </a:ext>
            </a:extLst>
          </p:cNvPr>
          <p:cNvSpPr>
            <a:spLocks noGrp="1"/>
          </p:cNvSpPr>
          <p:nvPr>
            <p:ph type="sldNum" sz="quarter" idx="12"/>
          </p:nvPr>
        </p:nvSpPr>
        <p:spPr/>
        <p:txBody>
          <a:bodyPr/>
          <a:lstStyle/>
          <a:p>
            <a:fld id="{A1D6A31A-DEAA-4B37-8FF5-84366831316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505861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67AE1EB0-E0E7-4A3D-BD57-28106C101F02}"/>
              </a:ext>
            </a:extLst>
          </p:cNvPr>
          <p:cNvSpPr>
            <a:spLocks noGrp="1"/>
          </p:cNvSpPr>
          <p:nvPr>
            <p:ph type="title" orient="vert"/>
          </p:nvPr>
        </p:nvSpPr>
        <p:spPr>
          <a:xfrm>
            <a:off x="8724901" y="365126"/>
            <a:ext cx="2628900" cy="5811839"/>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2BE94DBC-B5B6-48A2-972C-2B4479D1D834}"/>
              </a:ext>
            </a:extLst>
          </p:cNvPr>
          <p:cNvSpPr>
            <a:spLocks noGrp="1"/>
          </p:cNvSpPr>
          <p:nvPr>
            <p:ph type="body" orient="vert" idx="1"/>
          </p:nvPr>
        </p:nvSpPr>
        <p:spPr>
          <a:xfrm>
            <a:off x="838201" y="365126"/>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D8F7C64C-6C71-4F0C-99F9-08B03E658A32}"/>
              </a:ext>
            </a:extLst>
          </p:cNvPr>
          <p:cNvSpPr>
            <a:spLocks noGrp="1"/>
          </p:cNvSpPr>
          <p:nvPr>
            <p:ph type="dt" sz="half" idx="10"/>
          </p:nvPr>
        </p:nvSpPr>
        <p:spPr/>
        <p:txBody>
          <a:bodyPr/>
          <a:lstStyle/>
          <a:p>
            <a:fld id="{B28593A9-40E4-4715-BB88-DD783705E2B1}" type="datetimeFigureOut">
              <a:rPr lang="en-US" smtClean="0">
                <a:solidFill>
                  <a:prstClr val="black">
                    <a:tint val="75000"/>
                  </a:prstClr>
                </a:solidFill>
              </a:rPr>
              <a:pPr/>
              <a:t>11/3/2022</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02F7E54B-C0BC-426A-B4D5-DEA7D03A5D7B}"/>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3AFF72D2-E0BC-4EAC-9A8C-0339621EBAFF}"/>
              </a:ext>
            </a:extLst>
          </p:cNvPr>
          <p:cNvSpPr>
            <a:spLocks noGrp="1"/>
          </p:cNvSpPr>
          <p:nvPr>
            <p:ph type="sldNum" sz="quarter" idx="12"/>
          </p:nvPr>
        </p:nvSpPr>
        <p:spPr/>
        <p:txBody>
          <a:bodyPr/>
          <a:lstStyle/>
          <a:p>
            <a:fld id="{A1D6A31A-DEAA-4B37-8FF5-84366831316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1870576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E2442C1-72EE-4233-8253-C4363E24EB3C}" type="datetimeFigureOut">
              <a:rPr lang="en-US" smtClean="0">
                <a:solidFill>
                  <a:prstClr val="black">
                    <a:tint val="75000"/>
                  </a:prstClr>
                </a:solidFill>
              </a:rPr>
              <a:pPr/>
              <a:t>11/3/2022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22B00DE-693B-4287-BAEB-0F05FF6E709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5256220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2442C1-72EE-4233-8253-C4363E24EB3C}" type="datetimeFigureOut">
              <a:rPr lang="en-US" smtClean="0">
                <a:solidFill>
                  <a:prstClr val="black">
                    <a:tint val="75000"/>
                  </a:prstClr>
                </a:solidFill>
              </a:rPr>
              <a:pPr/>
              <a:t>11/3/2022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22B00DE-693B-4287-BAEB-0F05FF6E709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7517179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E2442C1-72EE-4233-8253-C4363E24EB3C}" type="datetimeFigureOut">
              <a:rPr lang="en-US" smtClean="0">
                <a:solidFill>
                  <a:prstClr val="black">
                    <a:tint val="75000"/>
                  </a:prstClr>
                </a:solidFill>
              </a:rPr>
              <a:pPr/>
              <a:t>11/3/2022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22B00DE-693B-4287-BAEB-0F05FF6E709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8814627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E2442C1-72EE-4233-8253-C4363E24EB3C}" type="datetimeFigureOut">
              <a:rPr lang="en-US" smtClean="0">
                <a:solidFill>
                  <a:prstClr val="black">
                    <a:tint val="75000"/>
                  </a:prstClr>
                </a:solidFill>
              </a:rPr>
              <a:pPr/>
              <a:t>11/3/2022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22B00DE-693B-4287-BAEB-0F05FF6E709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0227507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E2442C1-72EE-4233-8253-C4363E24EB3C}" type="datetimeFigureOut">
              <a:rPr lang="en-US" smtClean="0">
                <a:solidFill>
                  <a:prstClr val="black">
                    <a:tint val="75000"/>
                  </a:prstClr>
                </a:solidFill>
              </a:rPr>
              <a:pPr/>
              <a:t>11/3/2022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822B00DE-693B-4287-BAEB-0F05FF6E709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0153585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E2442C1-72EE-4233-8253-C4363E24EB3C}" type="datetimeFigureOut">
              <a:rPr lang="en-US" smtClean="0">
                <a:solidFill>
                  <a:prstClr val="black">
                    <a:tint val="75000"/>
                  </a:prstClr>
                </a:solidFill>
              </a:rPr>
              <a:pPr/>
              <a:t>11/3/2022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22B00DE-693B-4287-BAEB-0F05FF6E709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1390981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2442C1-72EE-4233-8253-C4363E24EB3C}" type="datetimeFigureOut">
              <a:rPr lang="en-US" smtClean="0">
                <a:solidFill>
                  <a:prstClr val="black">
                    <a:tint val="75000"/>
                  </a:prstClr>
                </a:solidFill>
              </a:rPr>
              <a:pPr/>
              <a:t>11/3/2022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822B00DE-693B-4287-BAEB-0F05FF6E709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9909967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E2442C1-72EE-4233-8253-C4363E24EB3C}" type="datetimeFigureOut">
              <a:rPr lang="en-US" smtClean="0">
                <a:solidFill>
                  <a:prstClr val="black">
                    <a:tint val="75000"/>
                  </a:prstClr>
                </a:solidFill>
              </a:rPr>
              <a:pPr/>
              <a:t>11/3/2022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22B00DE-693B-4287-BAEB-0F05FF6E709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373352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E2442C1-72EE-4233-8253-C4363E24EB3C}" type="datetimeFigureOut">
              <a:rPr lang="en-US" smtClean="0">
                <a:solidFill>
                  <a:prstClr val="black">
                    <a:tint val="75000"/>
                  </a:prstClr>
                </a:solidFill>
              </a:rPr>
              <a:pPr/>
              <a:t>11/3/2022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22B00DE-693B-4287-BAEB-0F05FF6E709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494063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2442C1-72EE-4233-8253-C4363E24EB3C}" type="datetimeFigureOut">
              <a:rPr lang="en-US" smtClean="0">
                <a:solidFill>
                  <a:prstClr val="black">
                    <a:tint val="75000"/>
                  </a:prstClr>
                </a:solidFill>
              </a:rPr>
              <a:pPr/>
              <a:t>11/3/2022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22B00DE-693B-4287-BAEB-0F05FF6E709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679196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6"/>
            <a:ext cx="2628900" cy="581183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6"/>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2442C1-72EE-4233-8253-C4363E24EB3C}" type="datetimeFigureOut">
              <a:rPr lang="en-US" smtClean="0">
                <a:solidFill>
                  <a:prstClr val="black">
                    <a:tint val="75000"/>
                  </a:prstClr>
                </a:solidFill>
              </a:rPr>
              <a:pPr/>
              <a:t>11/3/2022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22B00DE-693B-4287-BAEB-0F05FF6E709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935657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34" Type="http://schemas.openxmlformats.org/officeDocument/2006/relationships/slideLayout" Target="../slideLayouts/slideLayout45.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slideLayout" Target="../slideLayouts/slideLayout40.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37" Type="http://schemas.openxmlformats.org/officeDocument/2006/relationships/image" Target="../media/image1.png"/><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theme" Target="../theme/theme2.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slideLayout" Target="../slideLayouts/slideLayout4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slideLayout" Target="../slideLayouts/slideLayout4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theme" Target="../theme/theme3.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image" Target="../media/image5.png"/><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theme" Target="../theme/theme4.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image" Target="../media/image6.png"/><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5.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image" Target="../media/image6.png"/><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theme" Target="../theme/theme6.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image" Target="../media/image6.png"/><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7.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D76B533A-9ECD-48C0-8B09-2B74A019C03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65B0D41B-80E3-4AEF-BA51-A9A328CFA1F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a16="http://schemas.microsoft.com/office/drawing/2014/main" id="{DBEBE480-C3EE-4F03-8379-C2F08D4660D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5F7FA6-D00E-43C0-8EA8-FE8465830FDD}" type="datetimeFigureOut">
              <a:rPr lang="zh-CN" altLang="en-US" smtClean="0"/>
              <a:t>2022/11/3</a:t>
            </a:fld>
            <a:endParaRPr lang="zh-CN" altLang="en-US"/>
          </a:p>
        </p:txBody>
      </p:sp>
      <p:sp>
        <p:nvSpPr>
          <p:cNvPr id="5" name="页脚占位符 4">
            <a:extLst>
              <a:ext uri="{FF2B5EF4-FFF2-40B4-BE49-F238E27FC236}">
                <a16:creationId xmlns="" xmlns:a16="http://schemas.microsoft.com/office/drawing/2014/main" id="{BF151584-EEE5-4DCE-B450-CD07293D20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235798EA-3E98-4C90-8473-EDB262BCE90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A3D6BA-292A-4106-86C4-0D0E1CAA5B2B}" type="slidenum">
              <a:rPr lang="zh-CN" altLang="en-US" smtClean="0"/>
              <a:t>‹#›</a:t>
            </a:fld>
            <a:endParaRPr lang="zh-CN" altLang="en-US"/>
          </a:p>
        </p:txBody>
      </p:sp>
      <p:pic>
        <p:nvPicPr>
          <p:cNvPr id="8" name="Picture 7" descr="Shape&#10;&#10;Description automatically generated with medium confidence">
            <a:extLst>
              <a:ext uri="{FF2B5EF4-FFF2-40B4-BE49-F238E27FC236}">
                <a16:creationId xmlns="" xmlns:a16="http://schemas.microsoft.com/office/drawing/2014/main" id="{5BF77514-66EE-4920-974A-D481EAB3B262}"/>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868555" y="365125"/>
            <a:ext cx="1300900" cy="1300900"/>
          </a:xfrm>
          <a:prstGeom prst="rect">
            <a:avLst/>
          </a:prstGeom>
        </p:spPr>
      </p:pic>
    </p:spTree>
    <p:extLst>
      <p:ext uri="{BB962C8B-B14F-4D97-AF65-F5344CB8AC3E}">
        <p14:creationId xmlns:p14="http://schemas.microsoft.com/office/powerpoint/2010/main" val="15353831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EBC1AD-E4D2-4072-AB7A-285E9B679024}" type="datetimeFigureOut">
              <a:rPr lang="en-US" smtClean="0">
                <a:solidFill>
                  <a:prstClr val="black">
                    <a:tint val="75000"/>
                  </a:prstClr>
                </a:solidFill>
              </a:rPr>
              <a:pPr/>
              <a:t>11/3/2022</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C3A424-5044-4EC9-9A96-DF41336EE658}" type="slidenum">
              <a:rPr lang="en-US" smtClean="0">
                <a:solidFill>
                  <a:prstClr val="black">
                    <a:tint val="75000"/>
                  </a:prstClr>
                </a:solidFill>
              </a:rPr>
              <a:pPr/>
              <a:t>‹#›</a:t>
            </a:fld>
            <a:endParaRPr lang="en-US">
              <a:solidFill>
                <a:prstClr val="black">
                  <a:tint val="75000"/>
                </a:prstClr>
              </a:solidFill>
            </a:endParaRPr>
          </a:p>
        </p:txBody>
      </p:sp>
      <p:pic>
        <p:nvPicPr>
          <p:cNvPr id="7" name="Picture 6" descr="Shape&#10;&#10;Description automatically generated with medium confidence">
            <a:extLst>
              <a:ext uri="{FF2B5EF4-FFF2-40B4-BE49-F238E27FC236}">
                <a16:creationId xmlns="" xmlns:a16="http://schemas.microsoft.com/office/drawing/2014/main" id="{1DFDB254-E73E-4005-9A38-42A86BD5D534}"/>
              </a:ext>
            </a:extLst>
          </p:cNvPr>
          <p:cNvPicPr>
            <a:picLocks noChangeAspect="1"/>
          </p:cNvPicPr>
          <p:nvPr userDrawn="1"/>
        </p:nvPicPr>
        <p:blipFill>
          <a:blip r:embed="rId37" cstate="print">
            <a:extLst>
              <a:ext uri="{28A0092B-C50C-407E-A947-70E740481C1C}">
                <a14:useLocalDpi xmlns:a14="http://schemas.microsoft.com/office/drawing/2010/main" val="0"/>
              </a:ext>
            </a:extLst>
          </a:blip>
          <a:stretch>
            <a:fillRect/>
          </a:stretch>
        </p:blipFill>
        <p:spPr>
          <a:xfrm>
            <a:off x="-1868555" y="365125"/>
            <a:ext cx="1300900" cy="1300900"/>
          </a:xfrm>
          <a:prstGeom prst="rect">
            <a:avLst/>
          </a:prstGeom>
        </p:spPr>
      </p:pic>
    </p:spTree>
    <p:extLst>
      <p:ext uri="{BB962C8B-B14F-4D97-AF65-F5344CB8AC3E}">
        <p14:creationId xmlns:p14="http://schemas.microsoft.com/office/powerpoint/2010/main" val="1476780355"/>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 id="2147483693" r:id="rId17"/>
    <p:sldLayoutId id="2147483694" r:id="rId18"/>
    <p:sldLayoutId id="2147483695" r:id="rId19"/>
    <p:sldLayoutId id="2147483696" r:id="rId20"/>
    <p:sldLayoutId id="2147483697" r:id="rId21"/>
    <p:sldLayoutId id="2147483698" r:id="rId22"/>
    <p:sldLayoutId id="2147483699" r:id="rId23"/>
    <p:sldLayoutId id="2147483700" r:id="rId24"/>
    <p:sldLayoutId id="2147483701" r:id="rId25"/>
    <p:sldLayoutId id="2147483702" r:id="rId26"/>
    <p:sldLayoutId id="2147483703" r:id="rId27"/>
    <p:sldLayoutId id="2147483704" r:id="rId28"/>
    <p:sldLayoutId id="2147483705" r:id="rId29"/>
    <p:sldLayoutId id="2147483706" r:id="rId30"/>
    <p:sldLayoutId id="2147483707" r:id="rId31"/>
    <p:sldLayoutId id="2147483708" r:id="rId32"/>
    <p:sldLayoutId id="2147483709" r:id="rId33"/>
    <p:sldLayoutId id="2147483710" r:id="rId34"/>
    <p:sldLayoutId id="2147483839" r:id="rId3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CEE1B265-5B8B-4763-89A0-5833F9B7E5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E95C17F9-4D44-4B9C-80B3-F326E5EE7A5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CE56FA85-9F18-4F3C-B3B6-6FBCF8C4414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9AB3F5-57B9-4107-A916-FDC793E8DB1E}" type="datetimeFigureOut">
              <a:rPr lang="zh-CN" altLang="en-US" smtClean="0">
                <a:solidFill>
                  <a:prstClr val="black">
                    <a:tint val="75000"/>
                  </a:prstClr>
                </a:solidFill>
              </a:rPr>
              <a:pPr/>
              <a:t>2022/11/3</a:t>
            </a:fld>
            <a:endParaRPr lang="zh-CN" altLang="en-US">
              <a:solidFill>
                <a:prstClr val="black">
                  <a:tint val="75000"/>
                </a:prstClr>
              </a:solidFill>
            </a:endParaRPr>
          </a:p>
        </p:txBody>
      </p:sp>
      <p:sp>
        <p:nvSpPr>
          <p:cNvPr id="5" name="页脚占位符 4">
            <a:extLst>
              <a:ext uri="{FF2B5EF4-FFF2-40B4-BE49-F238E27FC236}">
                <a16:creationId xmlns:a16="http://schemas.microsoft.com/office/drawing/2014/main" xmlns="" id="{4674AD85-8274-41AE-8694-DB11F674472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a:extLst>
              <a:ext uri="{FF2B5EF4-FFF2-40B4-BE49-F238E27FC236}">
                <a16:creationId xmlns:a16="http://schemas.microsoft.com/office/drawing/2014/main" xmlns="" id="{83DA6F52-E6E2-4C28-BD12-2021390BF4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F3CD5C-BC43-40FE-B496-A7BD23FC6AC6}" type="slidenum">
              <a:rPr lang="zh-CN" altLang="en-US" smtClean="0">
                <a:solidFill>
                  <a:prstClr val="black">
                    <a:tint val="75000"/>
                  </a:prstClr>
                </a:solidFill>
              </a:rPr>
              <a:pPr/>
              <a:t>‹#›</a:t>
            </a:fld>
            <a:endParaRPr lang="zh-CN" altLang="en-US">
              <a:solidFill>
                <a:prstClr val="black">
                  <a:tint val="75000"/>
                </a:prstClr>
              </a:solidFill>
            </a:endParaRPr>
          </a:p>
        </p:txBody>
      </p:sp>
      <p:pic>
        <p:nvPicPr>
          <p:cNvPr id="11" name="Picture 10" descr="Shape&#10;&#10;Description automatically generated with medium confidence">
            <a:extLst>
              <a:ext uri="{FF2B5EF4-FFF2-40B4-BE49-F238E27FC236}">
                <a16:creationId xmlns:a16="http://schemas.microsoft.com/office/drawing/2014/main" xmlns="" id="{CCA055A8-51CE-4E2D-9FF2-E513BA7AA9A2}"/>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2345511" y="134091"/>
            <a:ext cx="1691534" cy="1691534"/>
          </a:xfrm>
          <a:prstGeom prst="rect">
            <a:avLst/>
          </a:prstGeom>
        </p:spPr>
      </p:pic>
    </p:spTree>
    <p:extLst>
      <p:ext uri="{BB962C8B-B14F-4D97-AF65-F5344CB8AC3E}">
        <p14:creationId xmlns:p14="http://schemas.microsoft.com/office/powerpoint/2010/main" val="2469939515"/>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9603B737-30F7-43F5-B26F-E2E3141635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C17CB8DF-8A48-48C2-A7BC-CC7DBFB88B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8B5E24EE-A755-48F5-AE26-A83A91F311E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6387A7-FCE2-492C-8513-469E673D0855}" type="datetimeFigureOut">
              <a:rPr lang="en-US" smtClean="0">
                <a:solidFill>
                  <a:prstClr val="black">
                    <a:tint val="75000"/>
                  </a:prstClr>
                </a:solidFill>
              </a:rPr>
              <a:pPr/>
              <a:t>11/3/2022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9E05D185-0577-4D10-9EA7-CBD5357836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9A880664-9151-417C-9D07-B72D2942326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D4B9EA-B108-46A9-A82E-973C52C7293B}" type="slidenum">
              <a:rPr lang="en-US" smtClean="0">
                <a:solidFill>
                  <a:prstClr val="black">
                    <a:tint val="75000"/>
                  </a:prstClr>
                </a:solidFill>
              </a:rPr>
              <a:pPr/>
              <a:t>‹#›</a:t>
            </a:fld>
            <a:endParaRPr lang="en-US">
              <a:solidFill>
                <a:prstClr val="black">
                  <a:tint val="75000"/>
                </a:prstClr>
              </a:solidFill>
            </a:endParaRPr>
          </a:p>
        </p:txBody>
      </p:sp>
      <p:pic>
        <p:nvPicPr>
          <p:cNvPr id="7" name="Picture 6">
            <a:extLst>
              <a:ext uri="{FF2B5EF4-FFF2-40B4-BE49-F238E27FC236}">
                <a16:creationId xmlns:a16="http://schemas.microsoft.com/office/drawing/2014/main" xmlns="" id="{9C0271EB-02D2-430A-883B-5AB15D8DC9FD}"/>
              </a:ext>
            </a:extLst>
          </p:cNvPr>
          <p:cNvPicPr>
            <a:picLocks noChangeAspect="1"/>
          </p:cNvPicPr>
          <p:nvPr userDrawn="1"/>
        </p:nvPicPr>
        <p:blipFill rotWithShape="1">
          <a:blip r:embed="rId13" cstate="print">
            <a:extLst>
              <a:ext uri="{28A0092B-C50C-407E-A947-70E740481C1C}">
                <a14:useLocalDpi xmlns:a14="http://schemas.microsoft.com/office/drawing/2010/main" val="0"/>
              </a:ext>
            </a:extLst>
          </a:blip>
          <a:srcRect t="25983" b="22051"/>
          <a:stretch/>
        </p:blipFill>
        <p:spPr>
          <a:xfrm>
            <a:off x="-12669" y="12704792"/>
            <a:ext cx="4051269" cy="1184217"/>
          </a:xfrm>
          <a:prstGeom prst="rect">
            <a:avLst/>
          </a:prstGeom>
        </p:spPr>
      </p:pic>
    </p:spTree>
    <p:extLst>
      <p:ext uri="{BB962C8B-B14F-4D97-AF65-F5344CB8AC3E}">
        <p14:creationId xmlns:p14="http://schemas.microsoft.com/office/powerpoint/2010/main" val="1775125345"/>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descr="Shape&#10;&#10;Description automatically generated with medium confidence">
            <a:extLst>
              <a:ext uri="{FF2B5EF4-FFF2-40B4-BE49-F238E27FC236}">
                <a16:creationId xmlns="" xmlns:a16="http://schemas.microsoft.com/office/drawing/2014/main" id="{10CA76BA-D5D0-40FA-860A-468F915B138E}"/>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428750" y="409575"/>
            <a:ext cx="1037927" cy="1037927"/>
          </a:xfrm>
          <a:prstGeom prst="rect">
            <a:avLst/>
          </a:prstGeom>
        </p:spPr>
      </p:pic>
    </p:spTree>
    <p:extLst>
      <p:ext uri="{BB962C8B-B14F-4D97-AF65-F5344CB8AC3E}">
        <p14:creationId xmlns:p14="http://schemas.microsoft.com/office/powerpoint/2010/main" val="331579313"/>
      </p:ext>
    </p:extLst>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Lst>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7C2DB2FE-E9BB-4592-ABF0-6D9A4DBDF4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1C5362B9-A212-4636-930F-8E280C6B7D25}"/>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32F926F1-7C5D-4AEB-93C4-B41ACAC332B3}"/>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8593A9-40E4-4715-BB88-DD783705E2B1}" type="datetimeFigureOut">
              <a:rPr lang="en-US" smtClean="0">
                <a:solidFill>
                  <a:prstClr val="black">
                    <a:tint val="75000"/>
                  </a:prstClr>
                </a:solidFill>
              </a:rPr>
              <a:pPr/>
              <a:t>11/3/2022</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8A0687F8-9398-47E0-92F0-116456CA5571}"/>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B1FC9736-C06A-4629-9229-24589F512884}"/>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D6A31A-DEAA-4B37-8FF5-84366831316E}" type="slidenum">
              <a:rPr lang="en-US" smtClean="0">
                <a:solidFill>
                  <a:prstClr val="black">
                    <a:tint val="75000"/>
                  </a:prstClr>
                </a:solidFill>
              </a:rPr>
              <a:pPr/>
              <a:t>‹#›</a:t>
            </a:fld>
            <a:endParaRPr lang="en-US">
              <a:solidFill>
                <a:prstClr val="black">
                  <a:tint val="75000"/>
                </a:prstClr>
              </a:solidFill>
            </a:endParaRPr>
          </a:p>
        </p:txBody>
      </p:sp>
      <p:pic>
        <p:nvPicPr>
          <p:cNvPr id="7" name="Picture 6" descr="Shape&#10;&#10;Description automatically generated with medium confidence">
            <a:extLst>
              <a:ext uri="{FF2B5EF4-FFF2-40B4-BE49-F238E27FC236}">
                <a16:creationId xmlns="" xmlns:a16="http://schemas.microsoft.com/office/drawing/2014/main" id="{B3B40FA0-5B4D-4472-80F8-8BBCDB36E509}"/>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428750" y="409575"/>
            <a:ext cx="1037927" cy="1037927"/>
          </a:xfrm>
          <a:prstGeom prst="rect">
            <a:avLst/>
          </a:prstGeom>
        </p:spPr>
      </p:pic>
    </p:spTree>
    <p:extLst>
      <p:ext uri="{BB962C8B-B14F-4D97-AF65-F5344CB8AC3E}">
        <p14:creationId xmlns:p14="http://schemas.microsoft.com/office/powerpoint/2010/main" val="3926423684"/>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
          <p15:clr>
            <a:srgbClr val="F26B43"/>
          </p15:clr>
        </p15:guide>
        <p15:guide id="2" pos="7256">
          <p15:clr>
            <a:srgbClr val="F26B43"/>
          </p15:clr>
        </p15:guide>
        <p15:guide id="3" orient="horz" pos="648">
          <p15:clr>
            <a:srgbClr val="F26B43"/>
          </p15:clr>
        </p15:guide>
        <p15:guide id="4" orient="horz" pos="712">
          <p15:clr>
            <a:srgbClr val="F26B43"/>
          </p15:clr>
        </p15:guide>
        <p15:guide id="5" orient="horz" pos="3928">
          <p15:clr>
            <a:srgbClr val="F26B43"/>
          </p15:clr>
        </p15:guide>
        <p15:guide id="6" orient="horz" pos="3864">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2442C1-72EE-4233-8253-C4363E24EB3C}" type="datetimeFigureOut">
              <a:rPr lang="en-US" smtClean="0">
                <a:solidFill>
                  <a:prstClr val="black">
                    <a:tint val="75000"/>
                  </a:prstClr>
                </a:solidFill>
              </a:rPr>
              <a:pPr/>
              <a:t>11/3/2022</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2B00DE-693B-4287-BAEB-0F05FF6E709C}" type="slidenum">
              <a:rPr lang="en-US" smtClean="0">
                <a:solidFill>
                  <a:prstClr val="black">
                    <a:tint val="75000"/>
                  </a:prstClr>
                </a:solidFill>
              </a:rPr>
              <a:pPr/>
              <a:t>‹#›</a:t>
            </a:fld>
            <a:endParaRPr lang="en-US">
              <a:solidFill>
                <a:prstClr val="black">
                  <a:tint val="75000"/>
                </a:prstClr>
              </a:solidFill>
            </a:endParaRPr>
          </a:p>
        </p:txBody>
      </p:sp>
      <p:pic>
        <p:nvPicPr>
          <p:cNvPr id="7" name="Picture 6" descr="Shape&#10;&#10;Description automatically generated with medium confidence">
            <a:extLst>
              <a:ext uri="{FF2B5EF4-FFF2-40B4-BE49-F238E27FC236}">
                <a16:creationId xmlns="" xmlns:a16="http://schemas.microsoft.com/office/drawing/2014/main" id="{02B5D898-132C-4023-A00A-821B99F3F6A1}"/>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428750" y="409575"/>
            <a:ext cx="1037927" cy="1037927"/>
          </a:xfrm>
          <a:prstGeom prst="rect">
            <a:avLst/>
          </a:prstGeom>
        </p:spPr>
      </p:pic>
    </p:spTree>
    <p:extLst>
      <p:ext uri="{BB962C8B-B14F-4D97-AF65-F5344CB8AC3E}">
        <p14:creationId xmlns:p14="http://schemas.microsoft.com/office/powerpoint/2010/main" val="511426028"/>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6" Type="http://schemas.openxmlformats.org/officeDocument/2006/relationships/image" Target="../media/image7.png"/><Relationship Id="rId5" Type="http://schemas.microsoft.com/office/2007/relationships/hdphoto" Target="../media/hdphoto1.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47.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3.xml.rels><?xml version="1.0" encoding="UTF-8" standalone="yes"?>
<Relationships xmlns="http://schemas.openxmlformats.org/package/2006/relationships"><Relationship Id="rId8" Type="http://schemas.microsoft.com/office/2007/relationships/hdphoto" Target="../media/hdphoto2.wdp"/><Relationship Id="rId13" Type="http://schemas.microsoft.com/office/2007/relationships/hdphoto" Target="../media/hdphoto3.wdp"/><Relationship Id="rId18" Type="http://schemas.openxmlformats.org/officeDocument/2006/relationships/image" Target="../media/image28.png"/><Relationship Id="rId3" Type="http://schemas.openxmlformats.org/officeDocument/2006/relationships/slideLayout" Target="../slideLayouts/slideLayout65.xml"/><Relationship Id="rId21" Type="http://schemas.openxmlformats.org/officeDocument/2006/relationships/image" Target="../media/image31.png"/><Relationship Id="rId7" Type="http://schemas.openxmlformats.org/officeDocument/2006/relationships/image" Target="../media/image20.png"/><Relationship Id="rId12" Type="http://schemas.openxmlformats.org/officeDocument/2006/relationships/image" Target="../media/image24.png"/><Relationship Id="rId17" Type="http://schemas.openxmlformats.org/officeDocument/2006/relationships/image" Target="../media/image27.png"/><Relationship Id="rId2" Type="http://schemas.openxmlformats.org/officeDocument/2006/relationships/audio" Target="../media/media1.mp3"/><Relationship Id="rId16" Type="http://schemas.microsoft.com/office/2007/relationships/hdphoto" Target="../media/hdphoto4.wdp"/><Relationship Id="rId20" Type="http://schemas.openxmlformats.org/officeDocument/2006/relationships/image" Target="../media/image30.png"/><Relationship Id="rId1" Type="http://schemas.microsoft.com/office/2007/relationships/media" Target="../media/media1.mp3"/><Relationship Id="rId6" Type="http://schemas.openxmlformats.org/officeDocument/2006/relationships/image" Target="../media/image19.png"/><Relationship Id="rId11" Type="http://schemas.openxmlformats.org/officeDocument/2006/relationships/image" Target="../media/image23.gif"/><Relationship Id="rId5" Type="http://schemas.openxmlformats.org/officeDocument/2006/relationships/image" Target="../media/image18.png"/><Relationship Id="rId15" Type="http://schemas.openxmlformats.org/officeDocument/2006/relationships/image" Target="../media/image26.png"/><Relationship Id="rId10" Type="http://schemas.openxmlformats.org/officeDocument/2006/relationships/image" Target="../media/image22.png"/><Relationship Id="rId19" Type="http://schemas.openxmlformats.org/officeDocument/2006/relationships/image" Target="../media/image29.png"/><Relationship Id="rId4" Type="http://schemas.openxmlformats.org/officeDocument/2006/relationships/image" Target="../media/image17.png"/><Relationship Id="rId9" Type="http://schemas.openxmlformats.org/officeDocument/2006/relationships/image" Target="../media/image21.png"/><Relationship Id="rId14" Type="http://schemas.openxmlformats.org/officeDocument/2006/relationships/image" Target="../media/image25.png"/></Relationships>
</file>

<file path=ppt/slides/_rels/slide4.xml.rels><?xml version="1.0" encoding="UTF-8" standalone="yes"?>
<Relationships xmlns="http://schemas.openxmlformats.org/package/2006/relationships"><Relationship Id="rId8" Type="http://schemas.microsoft.com/office/2007/relationships/hdphoto" Target="../media/hdphoto2.wdp"/><Relationship Id="rId13" Type="http://schemas.microsoft.com/office/2007/relationships/hdphoto" Target="../media/hdphoto3.wdp"/><Relationship Id="rId18" Type="http://schemas.openxmlformats.org/officeDocument/2006/relationships/image" Target="../media/image33.png"/><Relationship Id="rId26" Type="http://schemas.openxmlformats.org/officeDocument/2006/relationships/image" Target="../media/image27.png"/><Relationship Id="rId3" Type="http://schemas.openxmlformats.org/officeDocument/2006/relationships/audio" Target="../media/audio2.wav"/><Relationship Id="rId21" Type="http://schemas.openxmlformats.org/officeDocument/2006/relationships/image" Target="../media/image35.png"/><Relationship Id="rId7" Type="http://schemas.openxmlformats.org/officeDocument/2006/relationships/image" Target="../media/image20.png"/><Relationship Id="rId12" Type="http://schemas.openxmlformats.org/officeDocument/2006/relationships/image" Target="../media/image24.png"/><Relationship Id="rId17" Type="http://schemas.openxmlformats.org/officeDocument/2006/relationships/slide" Target="slide7.xml"/><Relationship Id="rId25" Type="http://schemas.openxmlformats.org/officeDocument/2006/relationships/image" Target="../media/image36.gif"/><Relationship Id="rId2" Type="http://schemas.openxmlformats.org/officeDocument/2006/relationships/audio" Target="../media/audio1.wav"/><Relationship Id="rId16" Type="http://schemas.openxmlformats.org/officeDocument/2006/relationships/image" Target="../media/image32.png"/><Relationship Id="rId20" Type="http://schemas.openxmlformats.org/officeDocument/2006/relationships/image" Target="../media/image34.png"/><Relationship Id="rId1" Type="http://schemas.openxmlformats.org/officeDocument/2006/relationships/slideLayout" Target="../slideLayouts/slideLayout65.xml"/><Relationship Id="rId6" Type="http://schemas.openxmlformats.org/officeDocument/2006/relationships/image" Target="../media/image19.png"/><Relationship Id="rId11" Type="http://schemas.openxmlformats.org/officeDocument/2006/relationships/image" Target="../media/image23.gif"/><Relationship Id="rId24" Type="http://schemas.microsoft.com/office/2007/relationships/hdphoto" Target="../media/hdphoto4.wdp"/><Relationship Id="rId5" Type="http://schemas.openxmlformats.org/officeDocument/2006/relationships/image" Target="../media/image18.png"/><Relationship Id="rId15" Type="http://schemas.openxmlformats.org/officeDocument/2006/relationships/slide" Target="slide6.xml"/><Relationship Id="rId23" Type="http://schemas.openxmlformats.org/officeDocument/2006/relationships/image" Target="../media/image26.png"/><Relationship Id="rId28" Type="http://schemas.openxmlformats.org/officeDocument/2006/relationships/slide" Target="slide8.xml"/><Relationship Id="rId10" Type="http://schemas.openxmlformats.org/officeDocument/2006/relationships/image" Target="../media/image22.png"/><Relationship Id="rId19" Type="http://schemas.openxmlformats.org/officeDocument/2006/relationships/slide" Target="slide5.xml"/><Relationship Id="rId4" Type="http://schemas.openxmlformats.org/officeDocument/2006/relationships/image" Target="../media/image17.png"/><Relationship Id="rId9" Type="http://schemas.openxmlformats.org/officeDocument/2006/relationships/image" Target="../media/image21.png"/><Relationship Id="rId14" Type="http://schemas.openxmlformats.org/officeDocument/2006/relationships/image" Target="../media/image25.png"/><Relationship Id="rId22" Type="http://schemas.openxmlformats.org/officeDocument/2006/relationships/image" Target="../media/image28.png"/><Relationship Id="rId27" Type="http://schemas.openxmlformats.org/officeDocument/2006/relationships/image" Target="../media/image29.png"/></Relationships>
</file>

<file path=ppt/slides/_rels/slide5.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audio" Target="../media/audio4.wav"/><Relationship Id="rId7" Type="http://schemas.openxmlformats.org/officeDocument/2006/relationships/image" Target="../media/image38.png"/><Relationship Id="rId2" Type="http://schemas.openxmlformats.org/officeDocument/2006/relationships/audio" Target="../media/audio3.wav"/><Relationship Id="rId1" Type="http://schemas.openxmlformats.org/officeDocument/2006/relationships/slideLayout" Target="../slideLayouts/slideLayout65.xml"/><Relationship Id="rId6" Type="http://schemas.openxmlformats.org/officeDocument/2006/relationships/image" Target="../media/image37.png"/><Relationship Id="rId5" Type="http://schemas.openxmlformats.org/officeDocument/2006/relationships/slide" Target="slide4.xml"/><Relationship Id="rId4" Type="http://schemas.openxmlformats.org/officeDocument/2006/relationships/image" Target="../media/image17.png"/><Relationship Id="rId9" Type="http://schemas.openxmlformats.org/officeDocument/2006/relationships/image" Target="../media/image40.gif"/></Relationships>
</file>

<file path=ppt/slides/_rels/slide6.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audio" Target="../media/audio4.wav"/><Relationship Id="rId7" Type="http://schemas.openxmlformats.org/officeDocument/2006/relationships/image" Target="../media/image38.png"/><Relationship Id="rId2" Type="http://schemas.openxmlformats.org/officeDocument/2006/relationships/audio" Target="../media/audio3.wav"/><Relationship Id="rId1" Type="http://schemas.openxmlformats.org/officeDocument/2006/relationships/slideLayout" Target="../slideLayouts/slideLayout65.xml"/><Relationship Id="rId6" Type="http://schemas.openxmlformats.org/officeDocument/2006/relationships/image" Target="../media/image37.png"/><Relationship Id="rId5" Type="http://schemas.openxmlformats.org/officeDocument/2006/relationships/slide" Target="slide4.xml"/><Relationship Id="rId4" Type="http://schemas.openxmlformats.org/officeDocument/2006/relationships/image" Target="../media/image17.png"/><Relationship Id="rId9" Type="http://schemas.openxmlformats.org/officeDocument/2006/relationships/image" Target="../media/image40.gif"/></Relationships>
</file>

<file path=ppt/slides/_rels/slide7.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audio" Target="../media/audio4.wav"/><Relationship Id="rId7" Type="http://schemas.openxmlformats.org/officeDocument/2006/relationships/image" Target="../media/image38.png"/><Relationship Id="rId2" Type="http://schemas.openxmlformats.org/officeDocument/2006/relationships/audio" Target="../media/audio3.wav"/><Relationship Id="rId1" Type="http://schemas.openxmlformats.org/officeDocument/2006/relationships/slideLayout" Target="../slideLayouts/slideLayout65.xml"/><Relationship Id="rId6" Type="http://schemas.openxmlformats.org/officeDocument/2006/relationships/image" Target="../media/image37.png"/><Relationship Id="rId5" Type="http://schemas.openxmlformats.org/officeDocument/2006/relationships/slide" Target="slide4.xml"/><Relationship Id="rId4" Type="http://schemas.openxmlformats.org/officeDocument/2006/relationships/image" Target="../media/image17.png"/><Relationship Id="rId9" Type="http://schemas.openxmlformats.org/officeDocument/2006/relationships/image" Target="../media/image40.gif"/></Relationships>
</file>

<file path=ppt/slides/_rels/slide8.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notesSlide" Target="../notesSlides/notesSlide3.xml"/><Relationship Id="rId7" Type="http://schemas.openxmlformats.org/officeDocument/2006/relationships/image" Target="../media/image41.jpeg"/><Relationship Id="rId2" Type="http://schemas.openxmlformats.org/officeDocument/2006/relationships/slideLayout" Target="../slideLayouts/slideLayout1.xml"/><Relationship Id="rId1" Type="http://schemas.openxmlformats.org/officeDocument/2006/relationships/themeOverride" Target="../theme/themeOverride2.xml"/><Relationship Id="rId6" Type="http://schemas.openxmlformats.org/officeDocument/2006/relationships/image" Target="../media/image7.png"/><Relationship Id="rId5" Type="http://schemas.microsoft.com/office/2007/relationships/hdphoto" Target="../media/hdphoto1.wdp"/><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18.xml"/><Relationship Id="rId5" Type="http://schemas.openxmlformats.org/officeDocument/2006/relationships/image" Target="../media/image46.png"/><Relationship Id="rId4" Type="http://schemas.openxmlformats.org/officeDocument/2006/relationships/image" Target="../media/image45.png"/></Relationships>
</file>

<file path=ppt/slides/_rels/slide1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3.jpeg"/><Relationship Id="rId1" Type="http://schemas.openxmlformats.org/officeDocument/2006/relationships/slideLayout" Target="../slideLayouts/slideLayout18.xml"/><Relationship Id="rId6" Type="http://schemas.openxmlformats.org/officeDocument/2006/relationships/image" Target="../media/image49.png"/><Relationship Id="rId5" Type="http://schemas.microsoft.com/office/2007/relationships/hdphoto" Target="../media/hdphoto5.wdp"/><Relationship Id="rId4" Type="http://schemas.openxmlformats.org/officeDocument/2006/relationships/image" Target="../media/image48.png"/></Relationships>
</file>

<file path=ppt/slides/_rels/slide1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18.xml"/><Relationship Id="rId5" Type="http://schemas.openxmlformats.org/officeDocument/2006/relationships/image" Target="../media/image50.png"/><Relationship Id="rId4" Type="http://schemas.openxmlformats.org/officeDocument/2006/relationships/image" Target="../media/image45.png"/></Relationships>
</file>

<file path=ppt/slides/_rels/slide12.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43.jpeg"/><Relationship Id="rId1" Type="http://schemas.openxmlformats.org/officeDocument/2006/relationships/slideLayout" Target="../slideLayouts/slideLayout18.xml"/><Relationship Id="rId5" Type="http://schemas.openxmlformats.org/officeDocument/2006/relationships/image" Target="../media/image53.png"/><Relationship Id="rId4" Type="http://schemas.openxmlformats.org/officeDocument/2006/relationships/image" Target="../media/image52.png"/></Relationships>
</file>

<file path=ppt/slides/_rels/slide13.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43.jpeg"/><Relationship Id="rId1" Type="http://schemas.openxmlformats.org/officeDocument/2006/relationships/slideLayout" Target="../slideLayouts/slideLayout18.xml"/><Relationship Id="rId5" Type="http://schemas.openxmlformats.org/officeDocument/2006/relationships/image" Target="../media/image55.png"/><Relationship Id="rId4" Type="http://schemas.openxmlformats.org/officeDocument/2006/relationships/image" Target="../media/image54.png"/></Relationships>
</file>

<file path=ppt/slides/_rels/slide1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slideLayout" Target="../slideLayouts/slideLayout18.xml"/><Relationship Id="rId1" Type="http://schemas.openxmlformats.org/officeDocument/2006/relationships/tags" Target="../tags/tag1.xml"/><Relationship Id="rId4" Type="http://schemas.openxmlformats.org/officeDocument/2006/relationships/image" Target="../media/image56.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42.xml"/><Relationship Id="rId2" Type="http://schemas.microsoft.com/office/2007/relationships/media" Target="../media/media2.mp4"/><Relationship Id="rId1" Type="http://schemas.openxmlformats.org/officeDocument/2006/relationships/video" Target="NULL" TargetMode="External"/><Relationship Id="rId5" Type="http://schemas.openxmlformats.org/officeDocument/2006/relationships/image" Target="../media/image57.png"/><Relationship Id="rId4" Type="http://schemas.openxmlformats.org/officeDocument/2006/relationships/notesSlide" Target="../notesSlides/notesSlide4.xml"/></Relationships>
</file>

<file path=ppt/slides/_rels/slide16.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43.jpeg"/><Relationship Id="rId1" Type="http://schemas.openxmlformats.org/officeDocument/2006/relationships/slideLayout" Target="../slideLayouts/slideLayout18.xml"/><Relationship Id="rId4" Type="http://schemas.openxmlformats.org/officeDocument/2006/relationships/image" Target="../media/image58.png"/></Relationships>
</file>

<file path=ppt/slides/_rels/slide1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xml"/><Relationship Id="rId1" Type="http://schemas.openxmlformats.org/officeDocument/2006/relationships/slideLayout" Target="../slideLayouts/slideLayout74.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18.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notesSlide" Target="../notesSlides/notesSlide6.xml"/><Relationship Id="rId1" Type="http://schemas.openxmlformats.org/officeDocument/2006/relationships/slideLayout" Target="../slideLayouts/slideLayout81.xml"/><Relationship Id="rId6" Type="http://schemas.openxmlformats.org/officeDocument/2006/relationships/image" Target="../media/image66.png"/><Relationship Id="rId5" Type="http://schemas.openxmlformats.org/officeDocument/2006/relationships/image" Target="../media/image65.png"/><Relationship Id="rId10" Type="http://schemas.openxmlformats.org/officeDocument/2006/relationships/image" Target="../media/image70.png"/><Relationship Id="rId4" Type="http://schemas.openxmlformats.org/officeDocument/2006/relationships/image" Target="../media/image64.png"/><Relationship Id="rId9" Type="http://schemas.openxmlformats.org/officeDocument/2006/relationships/image" Target="../media/image69.png"/></Relationships>
</file>

<file path=ppt/slides/_rels/slide19.xml.rels><?xml version="1.0" encoding="UTF-8" standalone="yes"?>
<Relationships xmlns="http://schemas.openxmlformats.org/package/2006/relationships"><Relationship Id="rId8" Type="http://schemas.openxmlformats.org/officeDocument/2006/relationships/image" Target="../media/image73.png"/><Relationship Id="rId13" Type="http://schemas.microsoft.com/office/2007/relationships/hdphoto" Target="../media/hdphoto6.wdp"/><Relationship Id="rId3" Type="http://schemas.openxmlformats.org/officeDocument/2006/relationships/slideLayout" Target="../slideLayouts/slideLayout92.xml"/><Relationship Id="rId7" Type="http://schemas.openxmlformats.org/officeDocument/2006/relationships/image" Target="../media/image72.png"/><Relationship Id="rId12" Type="http://schemas.openxmlformats.org/officeDocument/2006/relationships/image" Target="../media/image77.png"/><Relationship Id="rId2" Type="http://schemas.openxmlformats.org/officeDocument/2006/relationships/audio" Target="../media/media3.mp3"/><Relationship Id="rId16" Type="http://schemas.openxmlformats.org/officeDocument/2006/relationships/image" Target="../media/image31.png"/><Relationship Id="rId1" Type="http://schemas.microsoft.com/office/2007/relationships/media" Target="../media/media3.mp3"/><Relationship Id="rId6" Type="http://schemas.openxmlformats.org/officeDocument/2006/relationships/image" Target="../media/image71.png"/><Relationship Id="rId11" Type="http://schemas.openxmlformats.org/officeDocument/2006/relationships/image" Target="../media/image76.png"/><Relationship Id="rId5" Type="http://schemas.openxmlformats.org/officeDocument/2006/relationships/image" Target="../media/image63.png"/><Relationship Id="rId15" Type="http://schemas.openxmlformats.org/officeDocument/2006/relationships/image" Target="../media/image79.png"/><Relationship Id="rId10" Type="http://schemas.openxmlformats.org/officeDocument/2006/relationships/image" Target="../media/image75.png"/><Relationship Id="rId4" Type="http://schemas.openxmlformats.org/officeDocument/2006/relationships/notesSlide" Target="../notesSlides/notesSlide7.xml"/><Relationship Id="rId9" Type="http://schemas.openxmlformats.org/officeDocument/2006/relationships/image" Target="../media/image74.png"/><Relationship Id="rId14" Type="http://schemas.openxmlformats.org/officeDocument/2006/relationships/image" Target="../media/image78.emf"/></Relationships>
</file>

<file path=ppt/slides/_rels/slide20.xml.rels><?xml version="1.0" encoding="UTF-8" standalone="yes"?>
<Relationships xmlns="http://schemas.openxmlformats.org/package/2006/relationships"><Relationship Id="rId8" Type="http://schemas.microsoft.com/office/2007/relationships/hdphoto" Target="../media/hdphoto6.wdp"/><Relationship Id="rId13" Type="http://schemas.openxmlformats.org/officeDocument/2006/relationships/image" Target="../media/image78.emf"/><Relationship Id="rId3" Type="http://schemas.openxmlformats.org/officeDocument/2006/relationships/slideLayout" Target="../slideLayouts/slideLayout92.xml"/><Relationship Id="rId7" Type="http://schemas.openxmlformats.org/officeDocument/2006/relationships/image" Target="../media/image77.png"/><Relationship Id="rId12" Type="http://schemas.openxmlformats.org/officeDocument/2006/relationships/image" Target="../media/image76.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72.png"/><Relationship Id="rId11" Type="http://schemas.openxmlformats.org/officeDocument/2006/relationships/image" Target="../media/image74.png"/><Relationship Id="rId5" Type="http://schemas.openxmlformats.org/officeDocument/2006/relationships/image" Target="../media/image63.png"/><Relationship Id="rId15" Type="http://schemas.openxmlformats.org/officeDocument/2006/relationships/image" Target="../media/image31.png"/><Relationship Id="rId10" Type="http://schemas.openxmlformats.org/officeDocument/2006/relationships/image" Target="../media/image73.png"/><Relationship Id="rId4" Type="http://schemas.openxmlformats.org/officeDocument/2006/relationships/notesSlide" Target="../notesSlides/notesSlide8.xml"/><Relationship Id="rId9" Type="http://schemas.openxmlformats.org/officeDocument/2006/relationships/image" Target="../media/image71.png"/><Relationship Id="rId14" Type="http://schemas.openxmlformats.org/officeDocument/2006/relationships/image" Target="../media/image79.png"/></Relationships>
</file>

<file path=ppt/slides/_rels/slide21.xml.rels><?xml version="1.0" encoding="UTF-8" standalone="yes"?>
<Relationships xmlns="http://schemas.openxmlformats.org/package/2006/relationships"><Relationship Id="rId8" Type="http://schemas.openxmlformats.org/officeDocument/2006/relationships/image" Target="../media/image72.png"/><Relationship Id="rId13" Type="http://schemas.openxmlformats.org/officeDocument/2006/relationships/image" Target="../media/image79.png"/><Relationship Id="rId3" Type="http://schemas.openxmlformats.org/officeDocument/2006/relationships/slideLayout" Target="../slideLayouts/slideLayout92.xml"/><Relationship Id="rId7" Type="http://schemas.openxmlformats.org/officeDocument/2006/relationships/image" Target="../media/image74.png"/><Relationship Id="rId12" Type="http://schemas.openxmlformats.org/officeDocument/2006/relationships/image" Target="../media/image78.emf"/><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71.png"/><Relationship Id="rId11" Type="http://schemas.openxmlformats.org/officeDocument/2006/relationships/image" Target="../media/image76.png"/><Relationship Id="rId5" Type="http://schemas.openxmlformats.org/officeDocument/2006/relationships/image" Target="../media/image63.png"/><Relationship Id="rId10" Type="http://schemas.microsoft.com/office/2007/relationships/hdphoto" Target="../media/hdphoto6.wdp"/><Relationship Id="rId4" Type="http://schemas.openxmlformats.org/officeDocument/2006/relationships/notesSlide" Target="../notesSlides/notesSlide9.xml"/><Relationship Id="rId9" Type="http://schemas.openxmlformats.org/officeDocument/2006/relationships/image" Target="../media/image77.png"/><Relationship Id="rId14"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audio" Target="NULL" TargetMode="External"/><Relationship Id="rId7" Type="http://schemas.openxmlformats.org/officeDocument/2006/relationships/image" Target="../media/image31.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80.png"/><Relationship Id="rId5" Type="http://schemas.openxmlformats.org/officeDocument/2006/relationships/slideLayout" Target="../slideLayouts/slideLayout93.xml"/><Relationship Id="rId4" Type="http://schemas.microsoft.com/office/2007/relationships/media" Target="../media/media4.mp3"/></Relationships>
</file>

<file path=ppt/slides/_rels/slide2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0.xml"/><Relationship Id="rId1" Type="http://schemas.openxmlformats.org/officeDocument/2006/relationships/slideLayout" Target="../slideLayouts/slideLayout74.xml"/><Relationship Id="rId6" Type="http://schemas.openxmlformats.org/officeDocument/2006/relationships/image" Target="../media/image81.png"/><Relationship Id="rId5" Type="http://schemas.openxmlformats.org/officeDocument/2006/relationships/image" Target="../media/image61.png"/><Relationship Id="rId4" Type="http://schemas.openxmlformats.org/officeDocument/2006/relationships/image" Target="../media/image6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5F6FF"/>
        </a:solidFill>
        <a:effectLst/>
      </p:bgPr>
    </p:bg>
    <p:spTree>
      <p:nvGrpSpPr>
        <p:cNvPr id="1" name=""/>
        <p:cNvGrpSpPr/>
        <p:nvPr/>
      </p:nvGrpSpPr>
      <p:grpSpPr>
        <a:xfrm>
          <a:off x="0" y="0"/>
          <a:ext cx="0" cy="0"/>
          <a:chOff x="0" y="0"/>
          <a:chExt cx="0" cy="0"/>
        </a:xfrm>
      </p:grpSpPr>
      <p:sp>
        <p:nvSpPr>
          <p:cNvPr id="151" name="íṩľíḋê">
            <a:extLst>
              <a:ext uri="{FF2B5EF4-FFF2-40B4-BE49-F238E27FC236}">
                <a16:creationId xmlns="" xmlns:a16="http://schemas.microsoft.com/office/drawing/2014/main" id="{27DC053B-B3A6-43D7-97A2-F8AE3007BFB0}"/>
              </a:ext>
            </a:extLst>
          </p:cNvPr>
          <p:cNvSpPr/>
          <p:nvPr/>
        </p:nvSpPr>
        <p:spPr bwMode="auto">
          <a:xfrm>
            <a:off x="8994780" y="2302872"/>
            <a:ext cx="1270000" cy="688975"/>
          </a:xfrm>
          <a:custGeom>
            <a:avLst/>
            <a:gdLst>
              <a:gd name="T0" fmla="*/ 311 w 366"/>
              <a:gd name="T1" fmla="*/ 75 h 199"/>
              <a:gd name="T2" fmla="*/ 290 w 366"/>
              <a:gd name="T3" fmla="*/ 24 h 199"/>
              <a:gd name="T4" fmla="*/ 242 w 366"/>
              <a:gd name="T5" fmla="*/ 50 h 199"/>
              <a:gd name="T6" fmla="*/ 196 w 366"/>
              <a:gd name="T7" fmla="*/ 1 h 199"/>
              <a:gd name="T8" fmla="*/ 145 w 366"/>
              <a:gd name="T9" fmla="*/ 44 h 199"/>
              <a:gd name="T10" fmla="*/ 90 w 366"/>
              <a:gd name="T11" fmla="*/ 12 h 199"/>
              <a:gd name="T12" fmla="*/ 33 w 366"/>
              <a:gd name="T13" fmla="*/ 29 h 199"/>
              <a:gd name="T14" fmla="*/ 51 w 366"/>
              <a:gd name="T15" fmla="*/ 79 h 199"/>
              <a:gd name="T16" fmla="*/ 13 w 366"/>
              <a:gd name="T17" fmla="*/ 140 h 199"/>
              <a:gd name="T18" fmla="*/ 85 w 366"/>
              <a:gd name="T19" fmla="*/ 145 h 199"/>
              <a:gd name="T20" fmla="*/ 143 w 366"/>
              <a:gd name="T21" fmla="*/ 199 h 199"/>
              <a:gd name="T22" fmla="*/ 203 w 366"/>
              <a:gd name="T23" fmla="*/ 148 h 199"/>
              <a:gd name="T24" fmla="*/ 247 w 366"/>
              <a:gd name="T25" fmla="*/ 178 h 199"/>
              <a:gd name="T26" fmla="*/ 299 w 366"/>
              <a:gd name="T27" fmla="*/ 177 h 199"/>
              <a:gd name="T28" fmla="*/ 316 w 366"/>
              <a:gd name="T29" fmla="*/ 132 h 199"/>
              <a:gd name="T30" fmla="*/ 352 w 366"/>
              <a:gd name="T31" fmla="*/ 118 h 199"/>
              <a:gd name="T32" fmla="*/ 359 w 366"/>
              <a:gd name="T33" fmla="*/ 82 h 199"/>
              <a:gd name="T34" fmla="*/ 311 w 366"/>
              <a:gd name="T35" fmla="*/ 75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6" h="199">
                <a:moveTo>
                  <a:pt x="311" y="75"/>
                </a:moveTo>
                <a:cubicBezTo>
                  <a:pt x="320" y="57"/>
                  <a:pt x="310" y="31"/>
                  <a:pt x="290" y="24"/>
                </a:cubicBezTo>
                <a:cubicBezTo>
                  <a:pt x="271" y="17"/>
                  <a:pt x="247" y="30"/>
                  <a:pt x="242" y="50"/>
                </a:cubicBezTo>
                <a:cubicBezTo>
                  <a:pt x="242" y="26"/>
                  <a:pt x="221" y="3"/>
                  <a:pt x="196" y="1"/>
                </a:cubicBezTo>
                <a:cubicBezTo>
                  <a:pt x="172" y="0"/>
                  <a:pt x="148" y="19"/>
                  <a:pt x="145" y="44"/>
                </a:cubicBezTo>
                <a:cubicBezTo>
                  <a:pt x="128" y="31"/>
                  <a:pt x="111" y="17"/>
                  <a:pt x="90" y="12"/>
                </a:cubicBezTo>
                <a:cubicBezTo>
                  <a:pt x="70" y="7"/>
                  <a:pt x="45" y="12"/>
                  <a:pt x="33" y="29"/>
                </a:cubicBezTo>
                <a:cubicBezTo>
                  <a:pt x="21" y="46"/>
                  <a:pt x="30" y="76"/>
                  <a:pt x="51" y="79"/>
                </a:cubicBezTo>
                <a:cubicBezTo>
                  <a:pt x="22" y="78"/>
                  <a:pt x="0" y="114"/>
                  <a:pt x="13" y="140"/>
                </a:cubicBezTo>
                <a:cubicBezTo>
                  <a:pt x="26" y="166"/>
                  <a:pt x="68" y="169"/>
                  <a:pt x="85" y="145"/>
                </a:cubicBezTo>
                <a:cubicBezTo>
                  <a:pt x="87" y="174"/>
                  <a:pt x="114" y="198"/>
                  <a:pt x="143" y="199"/>
                </a:cubicBezTo>
                <a:cubicBezTo>
                  <a:pt x="172" y="199"/>
                  <a:pt x="199" y="176"/>
                  <a:pt x="203" y="148"/>
                </a:cubicBezTo>
                <a:cubicBezTo>
                  <a:pt x="217" y="159"/>
                  <a:pt x="231" y="171"/>
                  <a:pt x="247" y="178"/>
                </a:cubicBezTo>
                <a:cubicBezTo>
                  <a:pt x="264" y="185"/>
                  <a:pt x="284" y="186"/>
                  <a:pt x="299" y="177"/>
                </a:cubicBezTo>
                <a:cubicBezTo>
                  <a:pt x="315" y="169"/>
                  <a:pt x="324" y="148"/>
                  <a:pt x="316" y="132"/>
                </a:cubicBezTo>
                <a:cubicBezTo>
                  <a:pt x="329" y="130"/>
                  <a:pt x="343" y="127"/>
                  <a:pt x="352" y="118"/>
                </a:cubicBezTo>
                <a:cubicBezTo>
                  <a:pt x="362" y="109"/>
                  <a:pt x="366" y="93"/>
                  <a:pt x="359" y="82"/>
                </a:cubicBezTo>
                <a:cubicBezTo>
                  <a:pt x="352" y="71"/>
                  <a:pt x="334" y="62"/>
                  <a:pt x="311" y="7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dirty="0">
              <a:solidFill>
                <a:srgbClr val="000000"/>
              </a:solidFill>
            </a:endParaRPr>
          </a:p>
        </p:txBody>
      </p:sp>
      <p:grpSp>
        <p:nvGrpSpPr>
          <p:cNvPr id="9" name="组合 8">
            <a:extLst>
              <a:ext uri="{FF2B5EF4-FFF2-40B4-BE49-F238E27FC236}">
                <a16:creationId xmlns="" xmlns:a16="http://schemas.microsoft.com/office/drawing/2014/main" id="{E867CE64-92FA-4133-B056-2FF65A9C4005}"/>
              </a:ext>
            </a:extLst>
          </p:cNvPr>
          <p:cNvGrpSpPr/>
          <p:nvPr/>
        </p:nvGrpSpPr>
        <p:grpSpPr>
          <a:xfrm>
            <a:off x="4727686" y="757700"/>
            <a:ext cx="3217284" cy="1429674"/>
            <a:chOff x="9025957" y="-2162931"/>
            <a:chExt cx="2298700" cy="1208088"/>
          </a:xfrm>
        </p:grpSpPr>
        <p:sp>
          <p:nvSpPr>
            <p:cNvPr id="125" name="íSļídè">
              <a:extLst>
                <a:ext uri="{FF2B5EF4-FFF2-40B4-BE49-F238E27FC236}">
                  <a16:creationId xmlns="" xmlns:a16="http://schemas.microsoft.com/office/drawing/2014/main" id="{77BC134E-F66B-4E54-A056-7B8EEE022167}"/>
                </a:ext>
              </a:extLst>
            </p:cNvPr>
            <p:cNvSpPr/>
            <p:nvPr/>
          </p:nvSpPr>
          <p:spPr bwMode="auto">
            <a:xfrm>
              <a:off x="11016682" y="-1048506"/>
              <a:ext cx="111125" cy="49213"/>
            </a:xfrm>
            <a:custGeom>
              <a:avLst/>
              <a:gdLst>
                <a:gd name="T0" fmla="*/ 2 w 32"/>
                <a:gd name="T1" fmla="*/ 14 h 14"/>
                <a:gd name="T2" fmla="*/ 29 w 32"/>
                <a:gd name="T3" fmla="*/ 13 h 14"/>
                <a:gd name="T4" fmla="*/ 31 w 32"/>
                <a:gd name="T5" fmla="*/ 12 h 14"/>
                <a:gd name="T6" fmla="*/ 1 w 32"/>
                <a:gd name="T7" fmla="*/ 12 h 14"/>
                <a:gd name="T8" fmla="*/ 2 w 32"/>
                <a:gd name="T9" fmla="*/ 14 h 14"/>
              </a:gdLst>
              <a:ahLst/>
              <a:cxnLst>
                <a:cxn ang="0">
                  <a:pos x="T0" y="T1"/>
                </a:cxn>
                <a:cxn ang="0">
                  <a:pos x="T2" y="T3"/>
                </a:cxn>
                <a:cxn ang="0">
                  <a:pos x="T4" y="T5"/>
                </a:cxn>
                <a:cxn ang="0">
                  <a:pos x="T6" y="T7"/>
                </a:cxn>
                <a:cxn ang="0">
                  <a:pos x="T8" y="T9"/>
                </a:cxn>
              </a:cxnLst>
              <a:rect l="0" t="0" r="r" b="b"/>
              <a:pathLst>
                <a:path w="32" h="14">
                  <a:moveTo>
                    <a:pt x="2" y="14"/>
                  </a:moveTo>
                  <a:cubicBezTo>
                    <a:pt x="10" y="10"/>
                    <a:pt x="23" y="2"/>
                    <a:pt x="29" y="13"/>
                  </a:cubicBezTo>
                  <a:cubicBezTo>
                    <a:pt x="30" y="14"/>
                    <a:pt x="32" y="13"/>
                    <a:pt x="31" y="12"/>
                  </a:cubicBezTo>
                  <a:cubicBezTo>
                    <a:pt x="24" y="0"/>
                    <a:pt x="11" y="7"/>
                    <a:pt x="1" y="12"/>
                  </a:cubicBezTo>
                  <a:cubicBezTo>
                    <a:pt x="0" y="12"/>
                    <a:pt x="1" y="14"/>
                    <a:pt x="2" y="1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127" name="iṣlîḍê">
              <a:extLst>
                <a:ext uri="{FF2B5EF4-FFF2-40B4-BE49-F238E27FC236}">
                  <a16:creationId xmlns="" xmlns:a16="http://schemas.microsoft.com/office/drawing/2014/main" id="{7B2672BC-8C14-42DC-975B-86DBD0F3654A}"/>
                </a:ext>
              </a:extLst>
            </p:cNvPr>
            <p:cNvSpPr/>
            <p:nvPr/>
          </p:nvSpPr>
          <p:spPr bwMode="auto">
            <a:xfrm>
              <a:off x="11119870" y="-999293"/>
              <a:ext cx="14288" cy="14288"/>
            </a:xfrm>
            <a:custGeom>
              <a:avLst/>
              <a:gdLst>
                <a:gd name="T0" fmla="*/ 2 w 4"/>
                <a:gd name="T1" fmla="*/ 1 h 4"/>
                <a:gd name="T2" fmla="*/ 1 w 4"/>
                <a:gd name="T3" fmla="*/ 2 h 4"/>
                <a:gd name="T4" fmla="*/ 2 w 4"/>
                <a:gd name="T5" fmla="*/ 4 h 4"/>
                <a:gd name="T6" fmla="*/ 4 w 4"/>
                <a:gd name="T7" fmla="*/ 2 h 4"/>
                <a:gd name="T8" fmla="*/ 2 w 4"/>
                <a:gd name="T9" fmla="*/ 1 h 4"/>
              </a:gdLst>
              <a:ahLst/>
              <a:cxnLst>
                <a:cxn ang="0">
                  <a:pos x="T0" y="T1"/>
                </a:cxn>
                <a:cxn ang="0">
                  <a:pos x="T2" y="T3"/>
                </a:cxn>
                <a:cxn ang="0">
                  <a:pos x="T4" y="T5"/>
                </a:cxn>
                <a:cxn ang="0">
                  <a:pos x="T6" y="T7"/>
                </a:cxn>
                <a:cxn ang="0">
                  <a:pos x="T8" y="T9"/>
                </a:cxn>
              </a:cxnLst>
              <a:rect l="0" t="0" r="r" b="b"/>
              <a:pathLst>
                <a:path w="4" h="4">
                  <a:moveTo>
                    <a:pt x="2" y="1"/>
                  </a:moveTo>
                  <a:cubicBezTo>
                    <a:pt x="2" y="1"/>
                    <a:pt x="1" y="2"/>
                    <a:pt x="1" y="2"/>
                  </a:cubicBezTo>
                  <a:cubicBezTo>
                    <a:pt x="0" y="3"/>
                    <a:pt x="1" y="4"/>
                    <a:pt x="2" y="4"/>
                  </a:cubicBezTo>
                  <a:cubicBezTo>
                    <a:pt x="3" y="3"/>
                    <a:pt x="3" y="3"/>
                    <a:pt x="4" y="2"/>
                  </a:cubicBezTo>
                  <a:cubicBezTo>
                    <a:pt x="4" y="1"/>
                    <a:pt x="2"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128" name="iśḷídê">
              <a:extLst>
                <a:ext uri="{FF2B5EF4-FFF2-40B4-BE49-F238E27FC236}">
                  <a16:creationId xmlns="" xmlns:a16="http://schemas.microsoft.com/office/drawing/2014/main" id="{C80E2A8A-D675-4150-81F4-EBE288DCAEAD}"/>
                </a:ext>
              </a:extLst>
            </p:cNvPr>
            <p:cNvSpPr/>
            <p:nvPr/>
          </p:nvSpPr>
          <p:spPr bwMode="auto">
            <a:xfrm>
              <a:off x="11130982" y="-989768"/>
              <a:ext cx="11113" cy="11113"/>
            </a:xfrm>
            <a:custGeom>
              <a:avLst/>
              <a:gdLst>
                <a:gd name="T0" fmla="*/ 1 w 3"/>
                <a:gd name="T1" fmla="*/ 1 h 3"/>
                <a:gd name="T2" fmla="*/ 1 w 3"/>
                <a:gd name="T3" fmla="*/ 1 h 3"/>
                <a:gd name="T4" fmla="*/ 2 w 3"/>
                <a:gd name="T5" fmla="*/ 2 h 3"/>
                <a:gd name="T6" fmla="*/ 2 w 3"/>
                <a:gd name="T7" fmla="*/ 2 h 3"/>
                <a:gd name="T8" fmla="*/ 0 w 3"/>
                <a:gd name="T9" fmla="*/ 1 h 3"/>
                <a:gd name="T10" fmla="*/ 0 w 3"/>
                <a:gd name="T11" fmla="*/ 2 h 3"/>
                <a:gd name="T12" fmla="*/ 2 w 3"/>
                <a:gd name="T13" fmla="*/ 3 h 3"/>
                <a:gd name="T14" fmla="*/ 3 w 3"/>
                <a:gd name="T15" fmla="*/ 2 h 3"/>
                <a:gd name="T16" fmla="*/ 1 w 3"/>
                <a:gd name="T1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1" y="1"/>
                  </a:moveTo>
                  <a:cubicBezTo>
                    <a:pt x="1" y="1"/>
                    <a:pt x="1" y="1"/>
                    <a:pt x="1" y="1"/>
                  </a:cubicBezTo>
                  <a:cubicBezTo>
                    <a:pt x="1" y="1"/>
                    <a:pt x="2" y="2"/>
                    <a:pt x="2" y="2"/>
                  </a:cubicBezTo>
                  <a:cubicBezTo>
                    <a:pt x="2" y="2"/>
                    <a:pt x="2" y="2"/>
                    <a:pt x="2" y="2"/>
                  </a:cubicBezTo>
                  <a:cubicBezTo>
                    <a:pt x="3" y="1"/>
                    <a:pt x="0" y="0"/>
                    <a:pt x="0" y="1"/>
                  </a:cubicBezTo>
                  <a:cubicBezTo>
                    <a:pt x="0" y="2"/>
                    <a:pt x="0" y="2"/>
                    <a:pt x="0" y="2"/>
                  </a:cubicBezTo>
                  <a:cubicBezTo>
                    <a:pt x="0" y="3"/>
                    <a:pt x="1" y="3"/>
                    <a:pt x="2" y="3"/>
                  </a:cubicBezTo>
                  <a:cubicBezTo>
                    <a:pt x="2" y="3"/>
                    <a:pt x="2" y="2"/>
                    <a:pt x="3" y="2"/>
                  </a:cubicBezTo>
                  <a:cubicBezTo>
                    <a:pt x="3" y="1"/>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129" name="î$líďé">
              <a:extLst>
                <a:ext uri="{FF2B5EF4-FFF2-40B4-BE49-F238E27FC236}">
                  <a16:creationId xmlns="" xmlns:a16="http://schemas.microsoft.com/office/drawing/2014/main" id="{ECCB9A23-D3A9-4C10-8BD9-4CE9E4B35F64}"/>
                </a:ext>
              </a:extLst>
            </p:cNvPr>
            <p:cNvSpPr/>
            <p:nvPr/>
          </p:nvSpPr>
          <p:spPr bwMode="auto">
            <a:xfrm>
              <a:off x="11130982" y="-978656"/>
              <a:ext cx="17463" cy="14288"/>
            </a:xfrm>
            <a:custGeom>
              <a:avLst/>
              <a:gdLst>
                <a:gd name="T0" fmla="*/ 3 w 5"/>
                <a:gd name="T1" fmla="*/ 0 h 4"/>
                <a:gd name="T2" fmla="*/ 1 w 5"/>
                <a:gd name="T3" fmla="*/ 2 h 4"/>
                <a:gd name="T4" fmla="*/ 3 w 5"/>
                <a:gd name="T5" fmla="*/ 3 h 4"/>
                <a:gd name="T6" fmla="*/ 4 w 5"/>
                <a:gd name="T7" fmla="*/ 2 h 4"/>
                <a:gd name="T8" fmla="*/ 3 w 5"/>
                <a:gd name="T9" fmla="*/ 0 h 4"/>
              </a:gdLst>
              <a:ahLst/>
              <a:cxnLst>
                <a:cxn ang="0">
                  <a:pos x="T0" y="T1"/>
                </a:cxn>
                <a:cxn ang="0">
                  <a:pos x="T2" y="T3"/>
                </a:cxn>
                <a:cxn ang="0">
                  <a:pos x="T4" y="T5"/>
                </a:cxn>
                <a:cxn ang="0">
                  <a:pos x="T6" y="T7"/>
                </a:cxn>
                <a:cxn ang="0">
                  <a:pos x="T8" y="T9"/>
                </a:cxn>
              </a:cxnLst>
              <a:rect l="0" t="0" r="r" b="b"/>
              <a:pathLst>
                <a:path w="5" h="4">
                  <a:moveTo>
                    <a:pt x="3" y="0"/>
                  </a:moveTo>
                  <a:cubicBezTo>
                    <a:pt x="2" y="1"/>
                    <a:pt x="2" y="1"/>
                    <a:pt x="1" y="2"/>
                  </a:cubicBezTo>
                  <a:cubicBezTo>
                    <a:pt x="0" y="2"/>
                    <a:pt x="2" y="4"/>
                    <a:pt x="3" y="3"/>
                  </a:cubicBezTo>
                  <a:cubicBezTo>
                    <a:pt x="3" y="3"/>
                    <a:pt x="4" y="2"/>
                    <a:pt x="4" y="2"/>
                  </a:cubicBezTo>
                  <a:cubicBezTo>
                    <a:pt x="5" y="1"/>
                    <a:pt x="4" y="0"/>
                    <a:pt x="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158" name="îśļïḓè">
              <a:extLst>
                <a:ext uri="{FF2B5EF4-FFF2-40B4-BE49-F238E27FC236}">
                  <a16:creationId xmlns="" xmlns:a16="http://schemas.microsoft.com/office/drawing/2014/main" id="{99AE3911-425B-4452-BF23-C5808A9DA416}"/>
                </a:ext>
              </a:extLst>
            </p:cNvPr>
            <p:cNvSpPr/>
            <p:nvPr/>
          </p:nvSpPr>
          <p:spPr bwMode="auto">
            <a:xfrm>
              <a:off x="11165907" y="-2131181"/>
              <a:ext cx="158750" cy="147638"/>
            </a:xfrm>
            <a:custGeom>
              <a:avLst/>
              <a:gdLst>
                <a:gd name="T0" fmla="*/ 46 w 46"/>
                <a:gd name="T1" fmla="*/ 2 h 43"/>
                <a:gd name="T2" fmla="*/ 46 w 46"/>
                <a:gd name="T3" fmla="*/ 4 h 43"/>
                <a:gd name="T4" fmla="*/ 45 w 46"/>
                <a:gd name="T5" fmla="*/ 7 h 43"/>
                <a:gd name="T6" fmla="*/ 43 w 46"/>
                <a:gd name="T7" fmla="*/ 11 h 43"/>
                <a:gd name="T8" fmla="*/ 41 w 46"/>
                <a:gd name="T9" fmla="*/ 16 h 43"/>
                <a:gd name="T10" fmla="*/ 38 w 46"/>
                <a:gd name="T11" fmla="*/ 20 h 43"/>
                <a:gd name="T12" fmla="*/ 31 w 46"/>
                <a:gd name="T13" fmla="*/ 29 h 43"/>
                <a:gd name="T14" fmla="*/ 21 w 46"/>
                <a:gd name="T15" fmla="*/ 36 h 43"/>
                <a:gd name="T16" fmla="*/ 16 w 46"/>
                <a:gd name="T17" fmla="*/ 39 h 43"/>
                <a:gd name="T18" fmla="*/ 12 w 46"/>
                <a:gd name="T19" fmla="*/ 40 h 43"/>
                <a:gd name="T20" fmla="*/ 8 w 46"/>
                <a:gd name="T21" fmla="*/ 42 h 43"/>
                <a:gd name="T22" fmla="*/ 5 w 46"/>
                <a:gd name="T23" fmla="*/ 42 h 43"/>
                <a:gd name="T24" fmla="*/ 2 w 46"/>
                <a:gd name="T25" fmla="*/ 43 h 43"/>
                <a:gd name="T26" fmla="*/ 0 w 46"/>
                <a:gd name="T27" fmla="*/ 41 h 43"/>
                <a:gd name="T28" fmla="*/ 1 w 46"/>
                <a:gd name="T29" fmla="*/ 40 h 43"/>
                <a:gd name="T30" fmla="*/ 1 w 46"/>
                <a:gd name="T31" fmla="*/ 40 h 43"/>
                <a:gd name="T32" fmla="*/ 4 w 46"/>
                <a:gd name="T33" fmla="*/ 39 h 43"/>
                <a:gd name="T34" fmla="*/ 10 w 46"/>
                <a:gd name="T35" fmla="*/ 37 h 43"/>
                <a:gd name="T36" fmla="*/ 15 w 46"/>
                <a:gd name="T37" fmla="*/ 35 h 43"/>
                <a:gd name="T38" fmla="*/ 19 w 46"/>
                <a:gd name="T39" fmla="*/ 33 h 43"/>
                <a:gd name="T40" fmla="*/ 23 w 46"/>
                <a:gd name="T41" fmla="*/ 30 h 43"/>
                <a:gd name="T42" fmla="*/ 28 w 46"/>
                <a:gd name="T43" fmla="*/ 26 h 43"/>
                <a:gd name="T44" fmla="*/ 35 w 46"/>
                <a:gd name="T45" fmla="*/ 18 h 43"/>
                <a:gd name="T46" fmla="*/ 38 w 46"/>
                <a:gd name="T47" fmla="*/ 14 h 43"/>
                <a:gd name="T48" fmla="*/ 40 w 46"/>
                <a:gd name="T49" fmla="*/ 10 h 43"/>
                <a:gd name="T50" fmla="*/ 43 w 46"/>
                <a:gd name="T51" fmla="*/ 3 h 43"/>
                <a:gd name="T52" fmla="*/ 44 w 46"/>
                <a:gd name="T53" fmla="*/ 1 h 43"/>
                <a:gd name="T54" fmla="*/ 45 w 46"/>
                <a:gd name="T55" fmla="*/ 0 h 43"/>
                <a:gd name="T56" fmla="*/ 46 w 46"/>
                <a:gd name="T57"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6" h="43">
                  <a:moveTo>
                    <a:pt x="46" y="2"/>
                  </a:moveTo>
                  <a:cubicBezTo>
                    <a:pt x="46" y="2"/>
                    <a:pt x="46" y="3"/>
                    <a:pt x="46" y="4"/>
                  </a:cubicBezTo>
                  <a:cubicBezTo>
                    <a:pt x="45" y="5"/>
                    <a:pt x="45" y="6"/>
                    <a:pt x="45" y="7"/>
                  </a:cubicBezTo>
                  <a:cubicBezTo>
                    <a:pt x="44" y="8"/>
                    <a:pt x="44" y="10"/>
                    <a:pt x="43" y="11"/>
                  </a:cubicBezTo>
                  <a:cubicBezTo>
                    <a:pt x="43" y="13"/>
                    <a:pt x="42" y="14"/>
                    <a:pt x="41" y="16"/>
                  </a:cubicBezTo>
                  <a:cubicBezTo>
                    <a:pt x="40" y="17"/>
                    <a:pt x="39" y="19"/>
                    <a:pt x="38" y="20"/>
                  </a:cubicBezTo>
                  <a:cubicBezTo>
                    <a:pt x="36" y="23"/>
                    <a:pt x="34" y="26"/>
                    <a:pt x="31" y="29"/>
                  </a:cubicBezTo>
                  <a:cubicBezTo>
                    <a:pt x="28" y="32"/>
                    <a:pt x="24" y="34"/>
                    <a:pt x="21" y="36"/>
                  </a:cubicBezTo>
                  <a:cubicBezTo>
                    <a:pt x="19" y="37"/>
                    <a:pt x="18" y="38"/>
                    <a:pt x="16" y="39"/>
                  </a:cubicBezTo>
                  <a:cubicBezTo>
                    <a:pt x="15" y="39"/>
                    <a:pt x="13" y="40"/>
                    <a:pt x="12" y="40"/>
                  </a:cubicBezTo>
                  <a:cubicBezTo>
                    <a:pt x="10" y="41"/>
                    <a:pt x="9" y="41"/>
                    <a:pt x="8" y="42"/>
                  </a:cubicBezTo>
                  <a:cubicBezTo>
                    <a:pt x="7" y="42"/>
                    <a:pt x="5" y="42"/>
                    <a:pt x="5" y="42"/>
                  </a:cubicBezTo>
                  <a:cubicBezTo>
                    <a:pt x="3" y="42"/>
                    <a:pt x="2" y="43"/>
                    <a:pt x="2" y="43"/>
                  </a:cubicBezTo>
                  <a:cubicBezTo>
                    <a:pt x="1" y="43"/>
                    <a:pt x="1" y="42"/>
                    <a:pt x="0" y="41"/>
                  </a:cubicBezTo>
                  <a:cubicBezTo>
                    <a:pt x="0" y="41"/>
                    <a:pt x="1" y="40"/>
                    <a:pt x="1" y="40"/>
                  </a:cubicBezTo>
                  <a:cubicBezTo>
                    <a:pt x="1" y="40"/>
                    <a:pt x="1" y="40"/>
                    <a:pt x="1" y="40"/>
                  </a:cubicBezTo>
                  <a:cubicBezTo>
                    <a:pt x="1" y="40"/>
                    <a:pt x="2" y="40"/>
                    <a:pt x="4" y="39"/>
                  </a:cubicBezTo>
                  <a:cubicBezTo>
                    <a:pt x="6" y="39"/>
                    <a:pt x="8" y="38"/>
                    <a:pt x="10" y="37"/>
                  </a:cubicBezTo>
                  <a:cubicBezTo>
                    <a:pt x="12" y="37"/>
                    <a:pt x="13" y="36"/>
                    <a:pt x="15" y="35"/>
                  </a:cubicBezTo>
                  <a:cubicBezTo>
                    <a:pt x="16" y="34"/>
                    <a:pt x="17" y="34"/>
                    <a:pt x="19" y="33"/>
                  </a:cubicBezTo>
                  <a:cubicBezTo>
                    <a:pt x="20" y="32"/>
                    <a:pt x="22" y="31"/>
                    <a:pt x="23" y="30"/>
                  </a:cubicBezTo>
                  <a:cubicBezTo>
                    <a:pt x="25" y="29"/>
                    <a:pt x="26" y="27"/>
                    <a:pt x="28" y="26"/>
                  </a:cubicBezTo>
                  <a:cubicBezTo>
                    <a:pt x="31" y="23"/>
                    <a:pt x="33" y="21"/>
                    <a:pt x="35" y="18"/>
                  </a:cubicBezTo>
                  <a:cubicBezTo>
                    <a:pt x="36" y="16"/>
                    <a:pt x="37" y="15"/>
                    <a:pt x="38" y="14"/>
                  </a:cubicBezTo>
                  <a:cubicBezTo>
                    <a:pt x="39" y="12"/>
                    <a:pt x="40" y="11"/>
                    <a:pt x="40" y="10"/>
                  </a:cubicBezTo>
                  <a:cubicBezTo>
                    <a:pt x="42" y="7"/>
                    <a:pt x="42" y="5"/>
                    <a:pt x="43" y="3"/>
                  </a:cubicBezTo>
                  <a:cubicBezTo>
                    <a:pt x="44" y="2"/>
                    <a:pt x="44" y="1"/>
                    <a:pt x="44" y="1"/>
                  </a:cubicBezTo>
                  <a:cubicBezTo>
                    <a:pt x="44" y="0"/>
                    <a:pt x="45" y="0"/>
                    <a:pt x="45" y="0"/>
                  </a:cubicBezTo>
                  <a:cubicBezTo>
                    <a:pt x="46" y="0"/>
                    <a:pt x="46" y="1"/>
                    <a:pt x="46" y="2"/>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159" name="iṧļîďè">
              <a:extLst>
                <a:ext uri="{FF2B5EF4-FFF2-40B4-BE49-F238E27FC236}">
                  <a16:creationId xmlns="" xmlns:a16="http://schemas.microsoft.com/office/drawing/2014/main" id="{FF0EAF76-3B54-4FEE-B544-AB4F3C0A762F}"/>
                </a:ext>
              </a:extLst>
            </p:cNvPr>
            <p:cNvSpPr/>
            <p:nvPr/>
          </p:nvSpPr>
          <p:spPr bwMode="auto">
            <a:xfrm>
              <a:off x="11137332" y="-1996243"/>
              <a:ext cx="17463" cy="20638"/>
            </a:xfrm>
            <a:custGeom>
              <a:avLst/>
              <a:gdLst>
                <a:gd name="T0" fmla="*/ 4 w 5"/>
                <a:gd name="T1" fmla="*/ 1 h 6"/>
                <a:gd name="T2" fmla="*/ 4 w 5"/>
                <a:gd name="T3" fmla="*/ 2 h 6"/>
                <a:gd name="T4" fmla="*/ 5 w 5"/>
                <a:gd name="T5" fmla="*/ 3 h 6"/>
                <a:gd name="T6" fmla="*/ 4 w 5"/>
                <a:gd name="T7" fmla="*/ 4 h 6"/>
                <a:gd name="T8" fmla="*/ 4 w 5"/>
                <a:gd name="T9" fmla="*/ 5 h 6"/>
                <a:gd name="T10" fmla="*/ 1 w 5"/>
                <a:gd name="T11" fmla="*/ 5 h 6"/>
                <a:gd name="T12" fmla="*/ 1 w 5"/>
                <a:gd name="T13" fmla="*/ 4 h 6"/>
                <a:gd name="T14" fmla="*/ 0 w 5"/>
                <a:gd name="T15" fmla="*/ 3 h 6"/>
                <a:gd name="T16" fmla="*/ 1 w 5"/>
                <a:gd name="T17" fmla="*/ 1 h 6"/>
                <a:gd name="T18" fmla="*/ 1 w 5"/>
                <a:gd name="T19" fmla="*/ 1 h 6"/>
                <a:gd name="T20" fmla="*/ 4 w 5"/>
                <a:gd name="T21"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6">
                  <a:moveTo>
                    <a:pt x="4" y="1"/>
                  </a:moveTo>
                  <a:cubicBezTo>
                    <a:pt x="4" y="1"/>
                    <a:pt x="4" y="1"/>
                    <a:pt x="4" y="2"/>
                  </a:cubicBezTo>
                  <a:cubicBezTo>
                    <a:pt x="4" y="2"/>
                    <a:pt x="5" y="3"/>
                    <a:pt x="5" y="3"/>
                  </a:cubicBezTo>
                  <a:cubicBezTo>
                    <a:pt x="4" y="4"/>
                    <a:pt x="4" y="4"/>
                    <a:pt x="4" y="4"/>
                  </a:cubicBezTo>
                  <a:cubicBezTo>
                    <a:pt x="4" y="5"/>
                    <a:pt x="4" y="5"/>
                    <a:pt x="4" y="5"/>
                  </a:cubicBezTo>
                  <a:cubicBezTo>
                    <a:pt x="3" y="6"/>
                    <a:pt x="2" y="6"/>
                    <a:pt x="1" y="5"/>
                  </a:cubicBezTo>
                  <a:cubicBezTo>
                    <a:pt x="1" y="5"/>
                    <a:pt x="1" y="5"/>
                    <a:pt x="1" y="4"/>
                  </a:cubicBezTo>
                  <a:cubicBezTo>
                    <a:pt x="0" y="4"/>
                    <a:pt x="0" y="3"/>
                    <a:pt x="0" y="3"/>
                  </a:cubicBezTo>
                  <a:cubicBezTo>
                    <a:pt x="0" y="2"/>
                    <a:pt x="1" y="2"/>
                    <a:pt x="1" y="1"/>
                  </a:cubicBezTo>
                  <a:cubicBezTo>
                    <a:pt x="1" y="1"/>
                    <a:pt x="1" y="1"/>
                    <a:pt x="1" y="1"/>
                  </a:cubicBezTo>
                  <a:cubicBezTo>
                    <a:pt x="2" y="0"/>
                    <a:pt x="3" y="0"/>
                    <a:pt x="4" y="1"/>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160" name="iSľiḍe">
              <a:extLst>
                <a:ext uri="{FF2B5EF4-FFF2-40B4-BE49-F238E27FC236}">
                  <a16:creationId xmlns="" xmlns:a16="http://schemas.microsoft.com/office/drawing/2014/main" id="{DE21EA25-35AD-4416-8DC0-E55BE7A2CABE}"/>
                </a:ext>
              </a:extLst>
            </p:cNvPr>
            <p:cNvSpPr/>
            <p:nvPr/>
          </p:nvSpPr>
          <p:spPr bwMode="auto">
            <a:xfrm>
              <a:off x="11124632" y="-1996243"/>
              <a:ext cx="12700" cy="20638"/>
            </a:xfrm>
            <a:custGeom>
              <a:avLst/>
              <a:gdLst>
                <a:gd name="T0" fmla="*/ 4 w 4"/>
                <a:gd name="T1" fmla="*/ 1 h 6"/>
                <a:gd name="T2" fmla="*/ 4 w 4"/>
                <a:gd name="T3" fmla="*/ 1 h 6"/>
                <a:gd name="T4" fmla="*/ 4 w 4"/>
                <a:gd name="T5" fmla="*/ 3 h 6"/>
                <a:gd name="T6" fmla="*/ 4 w 4"/>
                <a:gd name="T7" fmla="*/ 5 h 6"/>
                <a:gd name="T8" fmla="*/ 3 w 4"/>
                <a:gd name="T9" fmla="*/ 5 h 6"/>
                <a:gd name="T10" fmla="*/ 1 w 4"/>
                <a:gd name="T11" fmla="*/ 5 h 6"/>
                <a:gd name="T12" fmla="*/ 1 w 4"/>
                <a:gd name="T13" fmla="*/ 5 h 6"/>
                <a:gd name="T14" fmla="*/ 0 w 4"/>
                <a:gd name="T15" fmla="*/ 4 h 6"/>
                <a:gd name="T16" fmla="*/ 0 w 4"/>
                <a:gd name="T17" fmla="*/ 3 h 6"/>
                <a:gd name="T18" fmla="*/ 1 w 4"/>
                <a:gd name="T19" fmla="*/ 1 h 6"/>
                <a:gd name="T20" fmla="*/ 1 w 4"/>
                <a:gd name="T21" fmla="*/ 0 h 6"/>
                <a:gd name="T22" fmla="*/ 4 w 4"/>
                <a:gd name="T23" fmla="*/ 0 h 6"/>
                <a:gd name="T24" fmla="*/ 4 w 4"/>
                <a:gd name="T25"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6">
                  <a:moveTo>
                    <a:pt x="4" y="1"/>
                  </a:moveTo>
                  <a:cubicBezTo>
                    <a:pt x="4" y="1"/>
                    <a:pt x="4" y="1"/>
                    <a:pt x="4" y="1"/>
                  </a:cubicBezTo>
                  <a:cubicBezTo>
                    <a:pt x="4" y="2"/>
                    <a:pt x="4" y="2"/>
                    <a:pt x="4" y="3"/>
                  </a:cubicBezTo>
                  <a:cubicBezTo>
                    <a:pt x="4" y="4"/>
                    <a:pt x="4" y="4"/>
                    <a:pt x="4" y="5"/>
                  </a:cubicBezTo>
                  <a:cubicBezTo>
                    <a:pt x="4" y="5"/>
                    <a:pt x="3" y="5"/>
                    <a:pt x="3" y="5"/>
                  </a:cubicBezTo>
                  <a:cubicBezTo>
                    <a:pt x="3" y="6"/>
                    <a:pt x="2" y="6"/>
                    <a:pt x="1" y="5"/>
                  </a:cubicBezTo>
                  <a:cubicBezTo>
                    <a:pt x="1" y="5"/>
                    <a:pt x="1" y="5"/>
                    <a:pt x="1" y="5"/>
                  </a:cubicBezTo>
                  <a:cubicBezTo>
                    <a:pt x="1" y="5"/>
                    <a:pt x="1" y="5"/>
                    <a:pt x="0" y="4"/>
                  </a:cubicBezTo>
                  <a:cubicBezTo>
                    <a:pt x="0" y="4"/>
                    <a:pt x="0" y="3"/>
                    <a:pt x="0" y="3"/>
                  </a:cubicBezTo>
                  <a:cubicBezTo>
                    <a:pt x="0" y="2"/>
                    <a:pt x="0" y="1"/>
                    <a:pt x="1" y="1"/>
                  </a:cubicBezTo>
                  <a:cubicBezTo>
                    <a:pt x="1" y="1"/>
                    <a:pt x="1" y="0"/>
                    <a:pt x="1" y="0"/>
                  </a:cubicBezTo>
                  <a:cubicBezTo>
                    <a:pt x="2" y="0"/>
                    <a:pt x="3" y="0"/>
                    <a:pt x="4" y="0"/>
                  </a:cubicBezTo>
                  <a:lnTo>
                    <a:pt x="4" y="1"/>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165" name="ï$1ïḓè">
              <a:extLst>
                <a:ext uri="{FF2B5EF4-FFF2-40B4-BE49-F238E27FC236}">
                  <a16:creationId xmlns="" xmlns:a16="http://schemas.microsoft.com/office/drawing/2014/main" id="{2891D241-06E5-405F-B826-F947B0CCAA4F}"/>
                </a:ext>
              </a:extLst>
            </p:cNvPr>
            <p:cNvSpPr/>
            <p:nvPr/>
          </p:nvSpPr>
          <p:spPr bwMode="auto">
            <a:xfrm>
              <a:off x="10729345" y="-2162931"/>
              <a:ext cx="20638" cy="17463"/>
            </a:xfrm>
            <a:custGeom>
              <a:avLst/>
              <a:gdLst>
                <a:gd name="T0" fmla="*/ 6 w 6"/>
                <a:gd name="T1" fmla="*/ 2 h 5"/>
                <a:gd name="T2" fmla="*/ 6 w 6"/>
                <a:gd name="T3" fmla="*/ 3 h 5"/>
                <a:gd name="T4" fmla="*/ 5 w 6"/>
                <a:gd name="T5" fmla="*/ 4 h 5"/>
                <a:gd name="T6" fmla="*/ 3 w 6"/>
                <a:gd name="T7" fmla="*/ 5 h 5"/>
                <a:gd name="T8" fmla="*/ 2 w 6"/>
                <a:gd name="T9" fmla="*/ 5 h 5"/>
                <a:gd name="T10" fmla="*/ 0 w 6"/>
                <a:gd name="T11" fmla="*/ 3 h 5"/>
                <a:gd name="T12" fmla="*/ 0 w 6"/>
                <a:gd name="T13" fmla="*/ 3 h 5"/>
                <a:gd name="T14" fmla="*/ 1 w 6"/>
                <a:gd name="T15" fmla="*/ 2 h 5"/>
                <a:gd name="T16" fmla="*/ 2 w 6"/>
                <a:gd name="T17" fmla="*/ 1 h 5"/>
                <a:gd name="T18" fmla="*/ 4 w 6"/>
                <a:gd name="T19" fmla="*/ 0 h 5"/>
                <a:gd name="T20" fmla="*/ 5 w 6"/>
                <a:gd name="T21" fmla="*/ 0 h 5"/>
                <a:gd name="T22" fmla="*/ 6 w 6"/>
                <a:gd name="T23" fmla="*/ 1 h 5"/>
                <a:gd name="T24" fmla="*/ 6 w 6"/>
                <a:gd name="T25"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5">
                  <a:moveTo>
                    <a:pt x="6" y="2"/>
                  </a:moveTo>
                  <a:cubicBezTo>
                    <a:pt x="6" y="2"/>
                    <a:pt x="6" y="2"/>
                    <a:pt x="6" y="3"/>
                  </a:cubicBezTo>
                  <a:cubicBezTo>
                    <a:pt x="6" y="3"/>
                    <a:pt x="5" y="4"/>
                    <a:pt x="5" y="4"/>
                  </a:cubicBezTo>
                  <a:cubicBezTo>
                    <a:pt x="4" y="4"/>
                    <a:pt x="4" y="5"/>
                    <a:pt x="3" y="5"/>
                  </a:cubicBezTo>
                  <a:cubicBezTo>
                    <a:pt x="3" y="5"/>
                    <a:pt x="2" y="5"/>
                    <a:pt x="2" y="5"/>
                  </a:cubicBezTo>
                  <a:cubicBezTo>
                    <a:pt x="1" y="5"/>
                    <a:pt x="0" y="4"/>
                    <a:pt x="0" y="3"/>
                  </a:cubicBezTo>
                  <a:cubicBezTo>
                    <a:pt x="0" y="3"/>
                    <a:pt x="0" y="3"/>
                    <a:pt x="0" y="3"/>
                  </a:cubicBezTo>
                  <a:cubicBezTo>
                    <a:pt x="0" y="3"/>
                    <a:pt x="1" y="3"/>
                    <a:pt x="1" y="2"/>
                  </a:cubicBezTo>
                  <a:cubicBezTo>
                    <a:pt x="1" y="2"/>
                    <a:pt x="2" y="1"/>
                    <a:pt x="2" y="1"/>
                  </a:cubicBezTo>
                  <a:cubicBezTo>
                    <a:pt x="3" y="0"/>
                    <a:pt x="3" y="0"/>
                    <a:pt x="4" y="0"/>
                  </a:cubicBezTo>
                  <a:cubicBezTo>
                    <a:pt x="4" y="0"/>
                    <a:pt x="5" y="0"/>
                    <a:pt x="5" y="0"/>
                  </a:cubicBezTo>
                  <a:cubicBezTo>
                    <a:pt x="6" y="0"/>
                    <a:pt x="6" y="0"/>
                    <a:pt x="6" y="1"/>
                  </a:cubicBezTo>
                  <a:lnTo>
                    <a:pt x="6" y="2"/>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166" name="îṡḻiḓe">
              <a:extLst>
                <a:ext uri="{FF2B5EF4-FFF2-40B4-BE49-F238E27FC236}">
                  <a16:creationId xmlns="" xmlns:a16="http://schemas.microsoft.com/office/drawing/2014/main" id="{DE1B1233-F96A-4604-8DD4-D38CDAD4B9AA}"/>
                </a:ext>
              </a:extLst>
            </p:cNvPr>
            <p:cNvSpPr/>
            <p:nvPr/>
          </p:nvSpPr>
          <p:spPr bwMode="auto">
            <a:xfrm>
              <a:off x="10742045" y="-2148643"/>
              <a:ext cx="17463" cy="20638"/>
            </a:xfrm>
            <a:custGeom>
              <a:avLst/>
              <a:gdLst>
                <a:gd name="T0" fmla="*/ 5 w 5"/>
                <a:gd name="T1" fmla="*/ 2 h 6"/>
                <a:gd name="T2" fmla="*/ 4 w 5"/>
                <a:gd name="T3" fmla="*/ 3 h 6"/>
                <a:gd name="T4" fmla="*/ 4 w 5"/>
                <a:gd name="T5" fmla="*/ 5 h 6"/>
                <a:gd name="T6" fmla="*/ 1 w 5"/>
                <a:gd name="T7" fmla="*/ 2 h 6"/>
                <a:gd name="T8" fmla="*/ 2 w 5"/>
                <a:gd name="T9" fmla="*/ 1 h 6"/>
                <a:gd name="T10" fmla="*/ 3 w 5"/>
                <a:gd name="T11" fmla="*/ 0 h 6"/>
                <a:gd name="T12" fmla="*/ 5 w 5"/>
                <a:gd name="T13" fmla="*/ 1 h 6"/>
                <a:gd name="T14" fmla="*/ 5 w 5"/>
                <a:gd name="T15" fmla="*/ 2 h 6"/>
                <a:gd name="T16" fmla="*/ 5 w 5"/>
                <a:gd name="T17" fmla="*/ 3 h 6"/>
                <a:gd name="T18" fmla="*/ 4 w 5"/>
                <a:gd name="T19" fmla="*/ 5 h 6"/>
                <a:gd name="T20" fmla="*/ 3 w 5"/>
                <a:gd name="T21" fmla="*/ 5 h 6"/>
                <a:gd name="T22" fmla="*/ 0 w 5"/>
                <a:gd name="T23" fmla="*/ 5 h 6"/>
                <a:gd name="T24" fmla="*/ 0 w 5"/>
                <a:gd name="T25" fmla="*/ 2 h 6"/>
                <a:gd name="T26" fmla="*/ 1 w 5"/>
                <a:gd name="T27" fmla="*/ 2 h 6"/>
                <a:gd name="T28" fmla="*/ 2 w 5"/>
                <a:gd name="T29" fmla="*/ 1 h 6"/>
                <a:gd name="T30" fmla="*/ 3 w 5"/>
                <a:gd name="T31" fmla="*/ 0 h 6"/>
                <a:gd name="T32" fmla="*/ 5 w 5"/>
                <a:gd name="T33" fmla="*/ 1 h 6"/>
                <a:gd name="T34" fmla="*/ 5 w 5"/>
                <a:gd name="T35"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6">
                  <a:moveTo>
                    <a:pt x="5" y="2"/>
                  </a:moveTo>
                  <a:cubicBezTo>
                    <a:pt x="5" y="2"/>
                    <a:pt x="5" y="3"/>
                    <a:pt x="4" y="3"/>
                  </a:cubicBezTo>
                  <a:cubicBezTo>
                    <a:pt x="4" y="4"/>
                    <a:pt x="4" y="4"/>
                    <a:pt x="4" y="5"/>
                  </a:cubicBezTo>
                  <a:cubicBezTo>
                    <a:pt x="1" y="2"/>
                    <a:pt x="1" y="2"/>
                    <a:pt x="1" y="2"/>
                  </a:cubicBezTo>
                  <a:cubicBezTo>
                    <a:pt x="1" y="1"/>
                    <a:pt x="1" y="1"/>
                    <a:pt x="2" y="1"/>
                  </a:cubicBezTo>
                  <a:cubicBezTo>
                    <a:pt x="2" y="0"/>
                    <a:pt x="3" y="0"/>
                    <a:pt x="3" y="0"/>
                  </a:cubicBezTo>
                  <a:cubicBezTo>
                    <a:pt x="4" y="0"/>
                    <a:pt x="5" y="0"/>
                    <a:pt x="5" y="1"/>
                  </a:cubicBezTo>
                  <a:cubicBezTo>
                    <a:pt x="5" y="2"/>
                    <a:pt x="5" y="2"/>
                    <a:pt x="5" y="2"/>
                  </a:cubicBezTo>
                  <a:cubicBezTo>
                    <a:pt x="5" y="2"/>
                    <a:pt x="5" y="3"/>
                    <a:pt x="5" y="3"/>
                  </a:cubicBezTo>
                  <a:cubicBezTo>
                    <a:pt x="4" y="4"/>
                    <a:pt x="4" y="4"/>
                    <a:pt x="4" y="5"/>
                  </a:cubicBezTo>
                  <a:cubicBezTo>
                    <a:pt x="3" y="5"/>
                    <a:pt x="3" y="5"/>
                    <a:pt x="3" y="5"/>
                  </a:cubicBezTo>
                  <a:cubicBezTo>
                    <a:pt x="2" y="6"/>
                    <a:pt x="1" y="6"/>
                    <a:pt x="0" y="5"/>
                  </a:cubicBezTo>
                  <a:cubicBezTo>
                    <a:pt x="0" y="4"/>
                    <a:pt x="0" y="3"/>
                    <a:pt x="0" y="2"/>
                  </a:cubicBezTo>
                  <a:cubicBezTo>
                    <a:pt x="1" y="2"/>
                    <a:pt x="1" y="2"/>
                    <a:pt x="1" y="2"/>
                  </a:cubicBezTo>
                  <a:cubicBezTo>
                    <a:pt x="1" y="2"/>
                    <a:pt x="1" y="1"/>
                    <a:pt x="2" y="1"/>
                  </a:cubicBezTo>
                  <a:cubicBezTo>
                    <a:pt x="2" y="1"/>
                    <a:pt x="2" y="0"/>
                    <a:pt x="3" y="0"/>
                  </a:cubicBezTo>
                  <a:cubicBezTo>
                    <a:pt x="4" y="0"/>
                    <a:pt x="5" y="1"/>
                    <a:pt x="5" y="1"/>
                  </a:cubicBezTo>
                  <a:lnTo>
                    <a:pt x="5" y="2"/>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167" name="iśľíḑê">
              <a:extLst>
                <a:ext uri="{FF2B5EF4-FFF2-40B4-BE49-F238E27FC236}">
                  <a16:creationId xmlns="" xmlns:a16="http://schemas.microsoft.com/office/drawing/2014/main" id="{0FF0BA17-ED4E-45FC-90E8-AAFFBDD2BA75}"/>
                </a:ext>
              </a:extLst>
            </p:cNvPr>
            <p:cNvSpPr/>
            <p:nvPr/>
          </p:nvSpPr>
          <p:spPr bwMode="auto">
            <a:xfrm>
              <a:off x="9025957" y="-2110543"/>
              <a:ext cx="2108200" cy="1155700"/>
            </a:xfrm>
            <a:custGeom>
              <a:avLst/>
              <a:gdLst>
                <a:gd name="T0" fmla="*/ 516 w 608"/>
                <a:gd name="T1" fmla="*/ 116 h 334"/>
                <a:gd name="T2" fmla="*/ 477 w 608"/>
                <a:gd name="T3" fmla="*/ 33 h 334"/>
                <a:gd name="T4" fmla="*/ 398 w 608"/>
                <a:gd name="T5" fmla="*/ 79 h 334"/>
                <a:gd name="T6" fmla="*/ 319 w 608"/>
                <a:gd name="T7" fmla="*/ 1 h 334"/>
                <a:gd name="T8" fmla="*/ 236 w 608"/>
                <a:gd name="T9" fmla="*/ 75 h 334"/>
                <a:gd name="T10" fmla="*/ 144 w 608"/>
                <a:gd name="T11" fmla="*/ 26 h 334"/>
                <a:gd name="T12" fmla="*/ 50 w 608"/>
                <a:gd name="T13" fmla="*/ 58 h 334"/>
                <a:gd name="T14" fmla="*/ 83 w 608"/>
                <a:gd name="T15" fmla="*/ 140 h 334"/>
                <a:gd name="T16" fmla="*/ 23 w 608"/>
                <a:gd name="T17" fmla="*/ 244 h 334"/>
                <a:gd name="T18" fmla="*/ 143 w 608"/>
                <a:gd name="T19" fmla="*/ 248 h 334"/>
                <a:gd name="T20" fmla="*/ 244 w 608"/>
                <a:gd name="T21" fmla="*/ 333 h 334"/>
                <a:gd name="T22" fmla="*/ 341 w 608"/>
                <a:gd name="T23" fmla="*/ 243 h 334"/>
                <a:gd name="T24" fmla="*/ 417 w 608"/>
                <a:gd name="T25" fmla="*/ 291 h 334"/>
                <a:gd name="T26" fmla="*/ 503 w 608"/>
                <a:gd name="T27" fmla="*/ 286 h 334"/>
                <a:gd name="T28" fmla="*/ 528 w 608"/>
                <a:gd name="T29" fmla="*/ 209 h 334"/>
                <a:gd name="T30" fmla="*/ 587 w 608"/>
                <a:gd name="T31" fmla="*/ 183 h 334"/>
                <a:gd name="T32" fmla="*/ 595 w 608"/>
                <a:gd name="T33" fmla="*/ 124 h 334"/>
                <a:gd name="T34" fmla="*/ 516 w 608"/>
                <a:gd name="T35" fmla="*/ 116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08" h="334">
                  <a:moveTo>
                    <a:pt x="516" y="116"/>
                  </a:moveTo>
                  <a:cubicBezTo>
                    <a:pt x="529" y="84"/>
                    <a:pt x="510" y="43"/>
                    <a:pt x="477" y="33"/>
                  </a:cubicBezTo>
                  <a:cubicBezTo>
                    <a:pt x="444" y="22"/>
                    <a:pt x="405" y="45"/>
                    <a:pt x="398" y="79"/>
                  </a:cubicBezTo>
                  <a:cubicBezTo>
                    <a:pt x="397" y="38"/>
                    <a:pt x="360" y="1"/>
                    <a:pt x="319" y="1"/>
                  </a:cubicBezTo>
                  <a:cubicBezTo>
                    <a:pt x="278" y="0"/>
                    <a:pt x="240" y="34"/>
                    <a:pt x="236" y="75"/>
                  </a:cubicBezTo>
                  <a:cubicBezTo>
                    <a:pt x="208" y="55"/>
                    <a:pt x="178" y="34"/>
                    <a:pt x="144" y="26"/>
                  </a:cubicBezTo>
                  <a:cubicBezTo>
                    <a:pt x="109" y="19"/>
                    <a:pt x="69" y="28"/>
                    <a:pt x="50" y="58"/>
                  </a:cubicBezTo>
                  <a:cubicBezTo>
                    <a:pt x="32" y="88"/>
                    <a:pt x="48" y="136"/>
                    <a:pt x="83" y="140"/>
                  </a:cubicBezTo>
                  <a:cubicBezTo>
                    <a:pt x="35" y="140"/>
                    <a:pt x="0" y="202"/>
                    <a:pt x="23" y="244"/>
                  </a:cubicBezTo>
                  <a:cubicBezTo>
                    <a:pt x="47" y="286"/>
                    <a:pt x="117" y="288"/>
                    <a:pt x="143" y="248"/>
                  </a:cubicBezTo>
                  <a:cubicBezTo>
                    <a:pt x="150" y="295"/>
                    <a:pt x="196" y="334"/>
                    <a:pt x="244" y="333"/>
                  </a:cubicBezTo>
                  <a:cubicBezTo>
                    <a:pt x="292" y="332"/>
                    <a:pt x="336" y="291"/>
                    <a:pt x="341" y="243"/>
                  </a:cubicBezTo>
                  <a:cubicBezTo>
                    <a:pt x="364" y="262"/>
                    <a:pt x="389" y="280"/>
                    <a:pt x="417" y="291"/>
                  </a:cubicBezTo>
                  <a:cubicBezTo>
                    <a:pt x="444" y="301"/>
                    <a:pt x="477" y="302"/>
                    <a:pt x="503" y="286"/>
                  </a:cubicBezTo>
                  <a:cubicBezTo>
                    <a:pt x="528" y="271"/>
                    <a:pt x="542" y="235"/>
                    <a:pt x="528" y="209"/>
                  </a:cubicBezTo>
                  <a:cubicBezTo>
                    <a:pt x="549" y="206"/>
                    <a:pt x="571" y="199"/>
                    <a:pt x="587" y="183"/>
                  </a:cubicBezTo>
                  <a:cubicBezTo>
                    <a:pt x="602" y="168"/>
                    <a:pt x="608" y="142"/>
                    <a:pt x="595" y="124"/>
                  </a:cubicBezTo>
                  <a:cubicBezTo>
                    <a:pt x="583" y="106"/>
                    <a:pt x="552" y="91"/>
                    <a:pt x="516" y="11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168" name="íṧḻiḍe">
              <a:extLst>
                <a:ext uri="{FF2B5EF4-FFF2-40B4-BE49-F238E27FC236}">
                  <a16:creationId xmlns="" xmlns:a16="http://schemas.microsoft.com/office/drawing/2014/main" id="{409DBC39-E499-4A2F-98AA-696D9C12D41A}"/>
                </a:ext>
              </a:extLst>
            </p:cNvPr>
            <p:cNvSpPr/>
            <p:nvPr/>
          </p:nvSpPr>
          <p:spPr bwMode="auto">
            <a:xfrm>
              <a:off x="10003857" y="-2054981"/>
              <a:ext cx="354013" cy="168275"/>
            </a:xfrm>
            <a:custGeom>
              <a:avLst/>
              <a:gdLst>
                <a:gd name="T0" fmla="*/ 98 w 102"/>
                <a:gd name="T1" fmla="*/ 48 h 49"/>
                <a:gd name="T2" fmla="*/ 97 w 102"/>
                <a:gd name="T3" fmla="*/ 47 h 49"/>
                <a:gd name="T4" fmla="*/ 96 w 102"/>
                <a:gd name="T5" fmla="*/ 43 h 49"/>
                <a:gd name="T6" fmla="*/ 93 w 102"/>
                <a:gd name="T7" fmla="*/ 38 h 49"/>
                <a:gd name="T8" fmla="*/ 89 w 102"/>
                <a:gd name="T9" fmla="*/ 32 h 49"/>
                <a:gd name="T10" fmla="*/ 83 w 102"/>
                <a:gd name="T11" fmla="*/ 26 h 49"/>
                <a:gd name="T12" fmla="*/ 76 w 102"/>
                <a:gd name="T13" fmla="*/ 19 h 49"/>
                <a:gd name="T14" fmla="*/ 58 w 102"/>
                <a:gd name="T15" fmla="*/ 10 h 49"/>
                <a:gd name="T16" fmla="*/ 48 w 102"/>
                <a:gd name="T17" fmla="*/ 7 h 49"/>
                <a:gd name="T18" fmla="*/ 38 w 102"/>
                <a:gd name="T19" fmla="*/ 7 h 49"/>
                <a:gd name="T20" fmla="*/ 28 w 102"/>
                <a:gd name="T21" fmla="*/ 8 h 49"/>
                <a:gd name="T22" fmla="*/ 20 w 102"/>
                <a:gd name="T23" fmla="*/ 10 h 49"/>
                <a:gd name="T24" fmla="*/ 13 w 102"/>
                <a:gd name="T25" fmla="*/ 12 h 49"/>
                <a:gd name="T26" fmla="*/ 8 w 102"/>
                <a:gd name="T27" fmla="*/ 15 h 49"/>
                <a:gd name="T28" fmla="*/ 4 w 102"/>
                <a:gd name="T29" fmla="*/ 17 h 49"/>
                <a:gd name="T30" fmla="*/ 4 w 102"/>
                <a:gd name="T31" fmla="*/ 18 h 49"/>
                <a:gd name="T32" fmla="*/ 1 w 102"/>
                <a:gd name="T33" fmla="*/ 17 h 49"/>
                <a:gd name="T34" fmla="*/ 1 w 102"/>
                <a:gd name="T35" fmla="*/ 14 h 49"/>
                <a:gd name="T36" fmla="*/ 2 w 102"/>
                <a:gd name="T37" fmla="*/ 13 h 49"/>
                <a:gd name="T38" fmla="*/ 5 w 102"/>
                <a:gd name="T39" fmla="*/ 11 h 49"/>
                <a:gd name="T40" fmla="*/ 11 w 102"/>
                <a:gd name="T41" fmla="*/ 8 h 49"/>
                <a:gd name="T42" fmla="*/ 18 w 102"/>
                <a:gd name="T43" fmla="*/ 4 h 49"/>
                <a:gd name="T44" fmla="*/ 37 w 102"/>
                <a:gd name="T45" fmla="*/ 0 h 49"/>
                <a:gd name="T46" fmla="*/ 49 w 102"/>
                <a:gd name="T47" fmla="*/ 1 h 49"/>
                <a:gd name="T48" fmla="*/ 60 w 102"/>
                <a:gd name="T49" fmla="*/ 3 h 49"/>
                <a:gd name="T50" fmla="*/ 80 w 102"/>
                <a:gd name="T51" fmla="*/ 14 h 49"/>
                <a:gd name="T52" fmla="*/ 94 w 102"/>
                <a:gd name="T53" fmla="*/ 29 h 49"/>
                <a:gd name="T54" fmla="*/ 98 w 102"/>
                <a:gd name="T55" fmla="*/ 36 h 49"/>
                <a:gd name="T56" fmla="*/ 100 w 102"/>
                <a:gd name="T57" fmla="*/ 42 h 49"/>
                <a:gd name="T58" fmla="*/ 101 w 102"/>
                <a:gd name="T59" fmla="*/ 45 h 49"/>
                <a:gd name="T60" fmla="*/ 101 w 102"/>
                <a:gd name="T61" fmla="*/ 46 h 49"/>
                <a:gd name="T62" fmla="*/ 100 w 102"/>
                <a:gd name="T63" fmla="*/ 49 h 49"/>
                <a:gd name="T64" fmla="*/ 98 w 102"/>
                <a:gd name="T65" fmla="*/ 4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2" h="49">
                  <a:moveTo>
                    <a:pt x="98" y="48"/>
                  </a:moveTo>
                  <a:cubicBezTo>
                    <a:pt x="98" y="48"/>
                    <a:pt x="97" y="47"/>
                    <a:pt x="97" y="47"/>
                  </a:cubicBezTo>
                  <a:cubicBezTo>
                    <a:pt x="97" y="46"/>
                    <a:pt x="96" y="45"/>
                    <a:pt x="96" y="43"/>
                  </a:cubicBezTo>
                  <a:cubicBezTo>
                    <a:pt x="95" y="42"/>
                    <a:pt x="94" y="40"/>
                    <a:pt x="93" y="38"/>
                  </a:cubicBezTo>
                  <a:cubicBezTo>
                    <a:pt x="92" y="36"/>
                    <a:pt x="91" y="34"/>
                    <a:pt x="89" y="32"/>
                  </a:cubicBezTo>
                  <a:cubicBezTo>
                    <a:pt x="87" y="30"/>
                    <a:pt x="86" y="28"/>
                    <a:pt x="83" y="26"/>
                  </a:cubicBezTo>
                  <a:cubicBezTo>
                    <a:pt x="81" y="23"/>
                    <a:pt x="79" y="21"/>
                    <a:pt x="76" y="19"/>
                  </a:cubicBezTo>
                  <a:cubicBezTo>
                    <a:pt x="71" y="15"/>
                    <a:pt x="65" y="12"/>
                    <a:pt x="58" y="10"/>
                  </a:cubicBezTo>
                  <a:cubicBezTo>
                    <a:pt x="54" y="9"/>
                    <a:pt x="51" y="8"/>
                    <a:pt x="48" y="7"/>
                  </a:cubicBezTo>
                  <a:cubicBezTo>
                    <a:pt x="44" y="7"/>
                    <a:pt x="41" y="7"/>
                    <a:pt x="38" y="7"/>
                  </a:cubicBezTo>
                  <a:cubicBezTo>
                    <a:pt x="34" y="7"/>
                    <a:pt x="31" y="7"/>
                    <a:pt x="28" y="8"/>
                  </a:cubicBezTo>
                  <a:cubicBezTo>
                    <a:pt x="25" y="8"/>
                    <a:pt x="22" y="9"/>
                    <a:pt x="20" y="10"/>
                  </a:cubicBezTo>
                  <a:cubicBezTo>
                    <a:pt x="17" y="11"/>
                    <a:pt x="15" y="12"/>
                    <a:pt x="13" y="12"/>
                  </a:cubicBezTo>
                  <a:cubicBezTo>
                    <a:pt x="11" y="13"/>
                    <a:pt x="9" y="14"/>
                    <a:pt x="8" y="15"/>
                  </a:cubicBezTo>
                  <a:cubicBezTo>
                    <a:pt x="5" y="16"/>
                    <a:pt x="4" y="17"/>
                    <a:pt x="4" y="17"/>
                  </a:cubicBezTo>
                  <a:cubicBezTo>
                    <a:pt x="4" y="18"/>
                    <a:pt x="4" y="18"/>
                    <a:pt x="4" y="18"/>
                  </a:cubicBezTo>
                  <a:cubicBezTo>
                    <a:pt x="3" y="18"/>
                    <a:pt x="1" y="18"/>
                    <a:pt x="1" y="17"/>
                  </a:cubicBezTo>
                  <a:cubicBezTo>
                    <a:pt x="0" y="16"/>
                    <a:pt x="0" y="15"/>
                    <a:pt x="1" y="14"/>
                  </a:cubicBezTo>
                  <a:cubicBezTo>
                    <a:pt x="1" y="14"/>
                    <a:pt x="1" y="14"/>
                    <a:pt x="2" y="13"/>
                  </a:cubicBezTo>
                  <a:cubicBezTo>
                    <a:pt x="3" y="13"/>
                    <a:pt x="4" y="12"/>
                    <a:pt x="5" y="11"/>
                  </a:cubicBezTo>
                  <a:cubicBezTo>
                    <a:pt x="7" y="10"/>
                    <a:pt x="8" y="9"/>
                    <a:pt x="11" y="8"/>
                  </a:cubicBezTo>
                  <a:cubicBezTo>
                    <a:pt x="13" y="6"/>
                    <a:pt x="15" y="5"/>
                    <a:pt x="18" y="4"/>
                  </a:cubicBezTo>
                  <a:cubicBezTo>
                    <a:pt x="23" y="2"/>
                    <a:pt x="30" y="1"/>
                    <a:pt x="37" y="0"/>
                  </a:cubicBezTo>
                  <a:cubicBezTo>
                    <a:pt x="41" y="0"/>
                    <a:pt x="45" y="0"/>
                    <a:pt x="49" y="1"/>
                  </a:cubicBezTo>
                  <a:cubicBezTo>
                    <a:pt x="52" y="1"/>
                    <a:pt x="56" y="2"/>
                    <a:pt x="60" y="3"/>
                  </a:cubicBezTo>
                  <a:cubicBezTo>
                    <a:pt x="68" y="6"/>
                    <a:pt x="74" y="10"/>
                    <a:pt x="80" y="14"/>
                  </a:cubicBezTo>
                  <a:cubicBezTo>
                    <a:pt x="86" y="19"/>
                    <a:pt x="90" y="24"/>
                    <a:pt x="94" y="29"/>
                  </a:cubicBezTo>
                  <a:cubicBezTo>
                    <a:pt x="95" y="31"/>
                    <a:pt x="96" y="34"/>
                    <a:pt x="98" y="36"/>
                  </a:cubicBezTo>
                  <a:cubicBezTo>
                    <a:pt x="98" y="38"/>
                    <a:pt x="99" y="40"/>
                    <a:pt x="100" y="42"/>
                  </a:cubicBezTo>
                  <a:cubicBezTo>
                    <a:pt x="101" y="43"/>
                    <a:pt x="101" y="44"/>
                    <a:pt x="101" y="45"/>
                  </a:cubicBezTo>
                  <a:cubicBezTo>
                    <a:pt x="101" y="46"/>
                    <a:pt x="101" y="46"/>
                    <a:pt x="101" y="46"/>
                  </a:cubicBezTo>
                  <a:cubicBezTo>
                    <a:pt x="102" y="48"/>
                    <a:pt x="101" y="49"/>
                    <a:pt x="100" y="49"/>
                  </a:cubicBezTo>
                  <a:cubicBezTo>
                    <a:pt x="99" y="49"/>
                    <a:pt x="98" y="49"/>
                    <a:pt x="98" y="48"/>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169" name="îšlïḓè">
              <a:extLst>
                <a:ext uri="{FF2B5EF4-FFF2-40B4-BE49-F238E27FC236}">
                  <a16:creationId xmlns="" xmlns:a16="http://schemas.microsoft.com/office/drawing/2014/main" id="{797243FF-57A4-4856-B026-ABCCD8F1CC4C}"/>
                </a:ext>
              </a:extLst>
            </p:cNvPr>
            <p:cNvSpPr/>
            <p:nvPr/>
          </p:nvSpPr>
          <p:spPr bwMode="auto">
            <a:xfrm>
              <a:off x="9951470" y="-1983543"/>
              <a:ext cx="42863" cy="31750"/>
            </a:xfrm>
            <a:custGeom>
              <a:avLst/>
              <a:gdLst>
                <a:gd name="T0" fmla="*/ 3 w 12"/>
                <a:gd name="T1" fmla="*/ 0 h 9"/>
                <a:gd name="T2" fmla="*/ 5 w 12"/>
                <a:gd name="T3" fmla="*/ 0 h 9"/>
                <a:gd name="T4" fmla="*/ 8 w 12"/>
                <a:gd name="T5" fmla="*/ 2 h 9"/>
                <a:gd name="T6" fmla="*/ 11 w 12"/>
                <a:gd name="T7" fmla="*/ 4 h 9"/>
                <a:gd name="T8" fmla="*/ 12 w 12"/>
                <a:gd name="T9" fmla="*/ 6 h 9"/>
                <a:gd name="T10" fmla="*/ 10 w 12"/>
                <a:gd name="T11" fmla="*/ 9 h 9"/>
                <a:gd name="T12" fmla="*/ 9 w 12"/>
                <a:gd name="T13" fmla="*/ 9 h 9"/>
                <a:gd name="T14" fmla="*/ 7 w 12"/>
                <a:gd name="T15" fmla="*/ 9 h 9"/>
                <a:gd name="T16" fmla="*/ 4 w 12"/>
                <a:gd name="T17" fmla="*/ 8 h 9"/>
                <a:gd name="T18" fmla="*/ 2 w 12"/>
                <a:gd name="T19" fmla="*/ 5 h 9"/>
                <a:gd name="T20" fmla="*/ 1 w 12"/>
                <a:gd name="T21" fmla="*/ 4 h 9"/>
                <a:gd name="T22" fmla="*/ 2 w 12"/>
                <a:gd name="T23" fmla="*/ 0 h 9"/>
                <a:gd name="T24" fmla="*/ 3 w 12"/>
                <a:gd name="T25"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 h="9">
                  <a:moveTo>
                    <a:pt x="3" y="0"/>
                  </a:moveTo>
                  <a:cubicBezTo>
                    <a:pt x="3" y="0"/>
                    <a:pt x="4" y="0"/>
                    <a:pt x="5" y="0"/>
                  </a:cubicBezTo>
                  <a:cubicBezTo>
                    <a:pt x="6" y="1"/>
                    <a:pt x="7" y="1"/>
                    <a:pt x="8" y="2"/>
                  </a:cubicBezTo>
                  <a:cubicBezTo>
                    <a:pt x="9" y="3"/>
                    <a:pt x="10" y="3"/>
                    <a:pt x="11" y="4"/>
                  </a:cubicBezTo>
                  <a:cubicBezTo>
                    <a:pt x="11" y="5"/>
                    <a:pt x="12" y="6"/>
                    <a:pt x="12" y="6"/>
                  </a:cubicBezTo>
                  <a:cubicBezTo>
                    <a:pt x="12" y="7"/>
                    <a:pt x="11" y="9"/>
                    <a:pt x="10" y="9"/>
                  </a:cubicBezTo>
                  <a:cubicBezTo>
                    <a:pt x="9" y="9"/>
                    <a:pt x="9" y="9"/>
                    <a:pt x="9" y="9"/>
                  </a:cubicBezTo>
                  <a:cubicBezTo>
                    <a:pt x="9" y="9"/>
                    <a:pt x="8" y="9"/>
                    <a:pt x="7" y="9"/>
                  </a:cubicBezTo>
                  <a:cubicBezTo>
                    <a:pt x="6" y="9"/>
                    <a:pt x="5" y="8"/>
                    <a:pt x="4" y="8"/>
                  </a:cubicBezTo>
                  <a:cubicBezTo>
                    <a:pt x="3" y="7"/>
                    <a:pt x="2" y="6"/>
                    <a:pt x="2" y="5"/>
                  </a:cubicBezTo>
                  <a:cubicBezTo>
                    <a:pt x="1" y="4"/>
                    <a:pt x="1" y="4"/>
                    <a:pt x="1" y="4"/>
                  </a:cubicBezTo>
                  <a:cubicBezTo>
                    <a:pt x="0" y="2"/>
                    <a:pt x="1" y="1"/>
                    <a:pt x="2" y="0"/>
                  </a:cubicBezTo>
                  <a:lnTo>
                    <a:pt x="3" y="0"/>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170" name="ïṥḷíḑé">
              <a:extLst>
                <a:ext uri="{FF2B5EF4-FFF2-40B4-BE49-F238E27FC236}">
                  <a16:creationId xmlns="" xmlns:a16="http://schemas.microsoft.com/office/drawing/2014/main" id="{25D006E3-DF11-45E5-87A5-8CFCCD2EE5ED}"/>
                </a:ext>
              </a:extLst>
            </p:cNvPr>
            <p:cNvSpPr/>
            <p:nvPr/>
          </p:nvSpPr>
          <p:spPr bwMode="auto">
            <a:xfrm>
              <a:off x="9935595" y="-1958143"/>
              <a:ext cx="33338" cy="23813"/>
            </a:xfrm>
            <a:custGeom>
              <a:avLst/>
              <a:gdLst>
                <a:gd name="T0" fmla="*/ 2 w 10"/>
                <a:gd name="T1" fmla="*/ 0 h 7"/>
                <a:gd name="T2" fmla="*/ 4 w 10"/>
                <a:gd name="T3" fmla="*/ 0 h 7"/>
                <a:gd name="T4" fmla="*/ 6 w 10"/>
                <a:gd name="T5" fmla="*/ 0 h 7"/>
                <a:gd name="T6" fmla="*/ 8 w 10"/>
                <a:gd name="T7" fmla="*/ 2 h 7"/>
                <a:gd name="T8" fmla="*/ 9 w 10"/>
                <a:gd name="T9" fmla="*/ 3 h 7"/>
                <a:gd name="T10" fmla="*/ 7 w 10"/>
                <a:gd name="T11" fmla="*/ 7 h 7"/>
                <a:gd name="T12" fmla="*/ 7 w 10"/>
                <a:gd name="T13" fmla="*/ 7 h 7"/>
                <a:gd name="T14" fmla="*/ 6 w 10"/>
                <a:gd name="T15" fmla="*/ 7 h 7"/>
                <a:gd name="T16" fmla="*/ 3 w 10"/>
                <a:gd name="T17" fmla="*/ 6 h 7"/>
                <a:gd name="T18" fmla="*/ 1 w 10"/>
                <a:gd name="T19" fmla="*/ 5 h 7"/>
                <a:gd name="T20" fmla="*/ 0 w 10"/>
                <a:gd name="T21" fmla="*/ 3 h 7"/>
                <a:gd name="T22" fmla="*/ 2 w 10"/>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7">
                  <a:moveTo>
                    <a:pt x="2" y="0"/>
                  </a:moveTo>
                  <a:cubicBezTo>
                    <a:pt x="2" y="0"/>
                    <a:pt x="3" y="0"/>
                    <a:pt x="4" y="0"/>
                  </a:cubicBezTo>
                  <a:cubicBezTo>
                    <a:pt x="4" y="0"/>
                    <a:pt x="5" y="0"/>
                    <a:pt x="6" y="0"/>
                  </a:cubicBezTo>
                  <a:cubicBezTo>
                    <a:pt x="7" y="1"/>
                    <a:pt x="8" y="1"/>
                    <a:pt x="8" y="2"/>
                  </a:cubicBezTo>
                  <a:cubicBezTo>
                    <a:pt x="9" y="2"/>
                    <a:pt x="9" y="3"/>
                    <a:pt x="9" y="3"/>
                  </a:cubicBezTo>
                  <a:cubicBezTo>
                    <a:pt x="10" y="5"/>
                    <a:pt x="9" y="6"/>
                    <a:pt x="7" y="7"/>
                  </a:cubicBezTo>
                  <a:cubicBezTo>
                    <a:pt x="7" y="7"/>
                    <a:pt x="7" y="7"/>
                    <a:pt x="7" y="7"/>
                  </a:cubicBezTo>
                  <a:cubicBezTo>
                    <a:pt x="7" y="7"/>
                    <a:pt x="7" y="7"/>
                    <a:pt x="6" y="7"/>
                  </a:cubicBezTo>
                  <a:cubicBezTo>
                    <a:pt x="5" y="7"/>
                    <a:pt x="4" y="7"/>
                    <a:pt x="3" y="6"/>
                  </a:cubicBezTo>
                  <a:cubicBezTo>
                    <a:pt x="2" y="6"/>
                    <a:pt x="2" y="5"/>
                    <a:pt x="1" y="5"/>
                  </a:cubicBezTo>
                  <a:cubicBezTo>
                    <a:pt x="1" y="4"/>
                    <a:pt x="0" y="3"/>
                    <a:pt x="0" y="3"/>
                  </a:cubicBezTo>
                  <a:cubicBezTo>
                    <a:pt x="0" y="2"/>
                    <a:pt x="0" y="0"/>
                    <a:pt x="2" y="0"/>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171" name="iṡ1îḑé">
              <a:extLst>
                <a:ext uri="{FF2B5EF4-FFF2-40B4-BE49-F238E27FC236}">
                  <a16:creationId xmlns="" xmlns:a16="http://schemas.microsoft.com/office/drawing/2014/main" id="{F0AFD7BE-FCD3-4431-BD26-4C2B8C26BC80}"/>
                </a:ext>
              </a:extLst>
            </p:cNvPr>
            <p:cNvSpPr/>
            <p:nvPr/>
          </p:nvSpPr>
          <p:spPr bwMode="auto">
            <a:xfrm>
              <a:off x="9206932" y="-1983543"/>
              <a:ext cx="187325" cy="277813"/>
            </a:xfrm>
            <a:custGeom>
              <a:avLst/>
              <a:gdLst>
                <a:gd name="T0" fmla="*/ 53 w 54"/>
                <a:gd name="T1" fmla="*/ 4 h 80"/>
                <a:gd name="T2" fmla="*/ 48 w 54"/>
                <a:gd name="T3" fmla="*/ 5 h 80"/>
                <a:gd name="T4" fmla="*/ 37 w 54"/>
                <a:gd name="T5" fmla="*/ 8 h 80"/>
                <a:gd name="T6" fmla="*/ 23 w 54"/>
                <a:gd name="T7" fmla="*/ 17 h 80"/>
                <a:gd name="T8" fmla="*/ 21 w 54"/>
                <a:gd name="T9" fmla="*/ 18 h 80"/>
                <a:gd name="T10" fmla="*/ 20 w 54"/>
                <a:gd name="T11" fmla="*/ 20 h 80"/>
                <a:gd name="T12" fmla="*/ 17 w 54"/>
                <a:gd name="T13" fmla="*/ 23 h 80"/>
                <a:gd name="T14" fmla="*/ 12 w 54"/>
                <a:gd name="T15" fmla="*/ 31 h 80"/>
                <a:gd name="T16" fmla="*/ 8 w 54"/>
                <a:gd name="T17" fmla="*/ 40 h 80"/>
                <a:gd name="T18" fmla="*/ 7 w 54"/>
                <a:gd name="T19" fmla="*/ 49 h 80"/>
                <a:gd name="T20" fmla="*/ 11 w 54"/>
                <a:gd name="T21" fmla="*/ 64 h 80"/>
                <a:gd name="T22" fmla="*/ 17 w 54"/>
                <a:gd name="T23" fmla="*/ 73 h 80"/>
                <a:gd name="T24" fmla="*/ 21 w 54"/>
                <a:gd name="T25" fmla="*/ 75 h 80"/>
                <a:gd name="T26" fmla="*/ 21 w 54"/>
                <a:gd name="T27" fmla="*/ 75 h 80"/>
                <a:gd name="T28" fmla="*/ 21 w 54"/>
                <a:gd name="T29" fmla="*/ 79 h 80"/>
                <a:gd name="T30" fmla="*/ 19 w 54"/>
                <a:gd name="T31" fmla="*/ 79 h 80"/>
                <a:gd name="T32" fmla="*/ 17 w 54"/>
                <a:gd name="T33" fmla="*/ 79 h 80"/>
                <a:gd name="T34" fmla="*/ 14 w 54"/>
                <a:gd name="T35" fmla="*/ 77 h 80"/>
                <a:gd name="T36" fmla="*/ 6 w 54"/>
                <a:gd name="T37" fmla="*/ 67 h 80"/>
                <a:gd name="T38" fmla="*/ 1 w 54"/>
                <a:gd name="T39" fmla="*/ 49 h 80"/>
                <a:gd name="T40" fmla="*/ 2 w 54"/>
                <a:gd name="T41" fmla="*/ 38 h 80"/>
                <a:gd name="T42" fmla="*/ 5 w 54"/>
                <a:gd name="T43" fmla="*/ 28 h 80"/>
                <a:gd name="T44" fmla="*/ 12 w 54"/>
                <a:gd name="T45" fmla="*/ 19 h 80"/>
                <a:gd name="T46" fmla="*/ 15 w 54"/>
                <a:gd name="T47" fmla="*/ 15 h 80"/>
                <a:gd name="T48" fmla="*/ 17 w 54"/>
                <a:gd name="T49" fmla="*/ 13 h 80"/>
                <a:gd name="T50" fmla="*/ 19 w 54"/>
                <a:gd name="T51" fmla="*/ 12 h 80"/>
                <a:gd name="T52" fmla="*/ 35 w 54"/>
                <a:gd name="T53" fmla="*/ 3 h 80"/>
                <a:gd name="T54" fmla="*/ 47 w 54"/>
                <a:gd name="T55" fmla="*/ 0 h 80"/>
                <a:gd name="T56" fmla="*/ 52 w 54"/>
                <a:gd name="T57" fmla="*/ 0 h 80"/>
                <a:gd name="T58" fmla="*/ 52 w 54"/>
                <a:gd name="T59" fmla="*/ 0 h 80"/>
                <a:gd name="T60" fmla="*/ 54 w 54"/>
                <a:gd name="T61" fmla="*/ 2 h 80"/>
                <a:gd name="T62" fmla="*/ 53 w 54"/>
                <a:gd name="T63" fmla="*/ 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4" h="80">
                  <a:moveTo>
                    <a:pt x="53" y="4"/>
                  </a:moveTo>
                  <a:cubicBezTo>
                    <a:pt x="53" y="4"/>
                    <a:pt x="51" y="4"/>
                    <a:pt x="48" y="5"/>
                  </a:cubicBezTo>
                  <a:cubicBezTo>
                    <a:pt x="45" y="5"/>
                    <a:pt x="42" y="6"/>
                    <a:pt x="37" y="8"/>
                  </a:cubicBezTo>
                  <a:cubicBezTo>
                    <a:pt x="33" y="10"/>
                    <a:pt x="28" y="13"/>
                    <a:pt x="23" y="17"/>
                  </a:cubicBezTo>
                  <a:cubicBezTo>
                    <a:pt x="23" y="17"/>
                    <a:pt x="22" y="18"/>
                    <a:pt x="21" y="18"/>
                  </a:cubicBezTo>
                  <a:cubicBezTo>
                    <a:pt x="21" y="19"/>
                    <a:pt x="20" y="19"/>
                    <a:pt x="20" y="20"/>
                  </a:cubicBezTo>
                  <a:cubicBezTo>
                    <a:pt x="19" y="21"/>
                    <a:pt x="18" y="22"/>
                    <a:pt x="17" y="23"/>
                  </a:cubicBezTo>
                  <a:cubicBezTo>
                    <a:pt x="15" y="26"/>
                    <a:pt x="13" y="28"/>
                    <a:pt x="12" y="31"/>
                  </a:cubicBezTo>
                  <a:cubicBezTo>
                    <a:pt x="10" y="34"/>
                    <a:pt x="9" y="37"/>
                    <a:pt x="8" y="40"/>
                  </a:cubicBezTo>
                  <a:cubicBezTo>
                    <a:pt x="8" y="43"/>
                    <a:pt x="7" y="46"/>
                    <a:pt x="7" y="49"/>
                  </a:cubicBezTo>
                  <a:cubicBezTo>
                    <a:pt x="7" y="54"/>
                    <a:pt x="9" y="60"/>
                    <a:pt x="11" y="64"/>
                  </a:cubicBezTo>
                  <a:cubicBezTo>
                    <a:pt x="13" y="68"/>
                    <a:pt x="15" y="71"/>
                    <a:pt x="17" y="73"/>
                  </a:cubicBezTo>
                  <a:cubicBezTo>
                    <a:pt x="19" y="75"/>
                    <a:pt x="21" y="75"/>
                    <a:pt x="21" y="75"/>
                  </a:cubicBezTo>
                  <a:cubicBezTo>
                    <a:pt x="21" y="75"/>
                    <a:pt x="21" y="75"/>
                    <a:pt x="21" y="75"/>
                  </a:cubicBezTo>
                  <a:cubicBezTo>
                    <a:pt x="22" y="76"/>
                    <a:pt x="22" y="78"/>
                    <a:pt x="21" y="79"/>
                  </a:cubicBezTo>
                  <a:cubicBezTo>
                    <a:pt x="21" y="79"/>
                    <a:pt x="20" y="80"/>
                    <a:pt x="19" y="79"/>
                  </a:cubicBezTo>
                  <a:cubicBezTo>
                    <a:pt x="19" y="79"/>
                    <a:pt x="18" y="79"/>
                    <a:pt x="17" y="79"/>
                  </a:cubicBezTo>
                  <a:cubicBezTo>
                    <a:pt x="17" y="78"/>
                    <a:pt x="16" y="77"/>
                    <a:pt x="14" y="77"/>
                  </a:cubicBezTo>
                  <a:cubicBezTo>
                    <a:pt x="12" y="75"/>
                    <a:pt x="8" y="71"/>
                    <a:pt x="6" y="67"/>
                  </a:cubicBezTo>
                  <a:cubicBezTo>
                    <a:pt x="3" y="62"/>
                    <a:pt x="1" y="56"/>
                    <a:pt x="1" y="49"/>
                  </a:cubicBezTo>
                  <a:cubicBezTo>
                    <a:pt x="0" y="45"/>
                    <a:pt x="1" y="42"/>
                    <a:pt x="2" y="38"/>
                  </a:cubicBezTo>
                  <a:cubicBezTo>
                    <a:pt x="2" y="35"/>
                    <a:pt x="4" y="31"/>
                    <a:pt x="5" y="28"/>
                  </a:cubicBezTo>
                  <a:cubicBezTo>
                    <a:pt x="7" y="25"/>
                    <a:pt x="9" y="22"/>
                    <a:pt x="12" y="19"/>
                  </a:cubicBezTo>
                  <a:cubicBezTo>
                    <a:pt x="13" y="18"/>
                    <a:pt x="14" y="16"/>
                    <a:pt x="15" y="15"/>
                  </a:cubicBezTo>
                  <a:cubicBezTo>
                    <a:pt x="16" y="14"/>
                    <a:pt x="16" y="14"/>
                    <a:pt x="17" y="13"/>
                  </a:cubicBezTo>
                  <a:cubicBezTo>
                    <a:pt x="18" y="13"/>
                    <a:pt x="18" y="12"/>
                    <a:pt x="19" y="12"/>
                  </a:cubicBezTo>
                  <a:cubicBezTo>
                    <a:pt x="24" y="8"/>
                    <a:pt x="30" y="5"/>
                    <a:pt x="35" y="3"/>
                  </a:cubicBezTo>
                  <a:cubicBezTo>
                    <a:pt x="40" y="1"/>
                    <a:pt x="44" y="1"/>
                    <a:pt x="47" y="0"/>
                  </a:cubicBezTo>
                  <a:cubicBezTo>
                    <a:pt x="50" y="0"/>
                    <a:pt x="52" y="0"/>
                    <a:pt x="52" y="0"/>
                  </a:cubicBezTo>
                  <a:cubicBezTo>
                    <a:pt x="52" y="0"/>
                    <a:pt x="52" y="0"/>
                    <a:pt x="52" y="0"/>
                  </a:cubicBezTo>
                  <a:cubicBezTo>
                    <a:pt x="53" y="0"/>
                    <a:pt x="54" y="0"/>
                    <a:pt x="54" y="2"/>
                  </a:cubicBezTo>
                  <a:cubicBezTo>
                    <a:pt x="54" y="3"/>
                    <a:pt x="54" y="3"/>
                    <a:pt x="53" y="4"/>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172" name="í$1ídè">
              <a:extLst>
                <a:ext uri="{FF2B5EF4-FFF2-40B4-BE49-F238E27FC236}">
                  <a16:creationId xmlns="" xmlns:a16="http://schemas.microsoft.com/office/drawing/2014/main" id="{5EAFF164-05E3-4E19-AF92-6DD5A73916FD}"/>
                </a:ext>
              </a:extLst>
            </p:cNvPr>
            <p:cNvSpPr/>
            <p:nvPr/>
          </p:nvSpPr>
          <p:spPr bwMode="auto">
            <a:xfrm>
              <a:off x="9279957" y="-1712081"/>
              <a:ext cx="30163" cy="26988"/>
            </a:xfrm>
            <a:custGeom>
              <a:avLst/>
              <a:gdLst>
                <a:gd name="T0" fmla="*/ 9 w 9"/>
                <a:gd name="T1" fmla="*/ 4 h 8"/>
                <a:gd name="T2" fmla="*/ 8 w 9"/>
                <a:gd name="T3" fmla="*/ 5 h 8"/>
                <a:gd name="T4" fmla="*/ 6 w 9"/>
                <a:gd name="T5" fmla="*/ 7 h 8"/>
                <a:gd name="T6" fmla="*/ 4 w 9"/>
                <a:gd name="T7" fmla="*/ 8 h 8"/>
                <a:gd name="T8" fmla="*/ 2 w 9"/>
                <a:gd name="T9" fmla="*/ 8 h 8"/>
                <a:gd name="T10" fmla="*/ 0 w 9"/>
                <a:gd name="T11" fmla="*/ 5 h 8"/>
                <a:gd name="T12" fmla="*/ 0 w 9"/>
                <a:gd name="T13" fmla="*/ 5 h 8"/>
                <a:gd name="T14" fmla="*/ 0 w 9"/>
                <a:gd name="T15" fmla="*/ 3 h 8"/>
                <a:gd name="T16" fmla="*/ 2 w 9"/>
                <a:gd name="T17" fmla="*/ 1 h 8"/>
                <a:gd name="T18" fmla="*/ 5 w 9"/>
                <a:gd name="T19" fmla="*/ 0 h 8"/>
                <a:gd name="T20" fmla="*/ 6 w 9"/>
                <a:gd name="T21" fmla="*/ 0 h 8"/>
                <a:gd name="T22" fmla="*/ 9 w 9"/>
                <a:gd name="T23" fmla="*/ 3 h 8"/>
                <a:gd name="T24" fmla="*/ 9 w 9"/>
                <a:gd name="T2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8">
                  <a:moveTo>
                    <a:pt x="9" y="4"/>
                  </a:moveTo>
                  <a:cubicBezTo>
                    <a:pt x="9" y="4"/>
                    <a:pt x="9" y="4"/>
                    <a:pt x="8" y="5"/>
                  </a:cubicBezTo>
                  <a:cubicBezTo>
                    <a:pt x="8" y="6"/>
                    <a:pt x="7" y="6"/>
                    <a:pt x="6" y="7"/>
                  </a:cubicBezTo>
                  <a:cubicBezTo>
                    <a:pt x="6" y="8"/>
                    <a:pt x="5" y="8"/>
                    <a:pt x="4" y="8"/>
                  </a:cubicBezTo>
                  <a:cubicBezTo>
                    <a:pt x="3" y="8"/>
                    <a:pt x="2" y="8"/>
                    <a:pt x="2" y="8"/>
                  </a:cubicBezTo>
                  <a:cubicBezTo>
                    <a:pt x="1" y="8"/>
                    <a:pt x="0" y="7"/>
                    <a:pt x="0" y="5"/>
                  </a:cubicBezTo>
                  <a:cubicBezTo>
                    <a:pt x="0" y="5"/>
                    <a:pt x="0" y="5"/>
                    <a:pt x="0" y="5"/>
                  </a:cubicBezTo>
                  <a:cubicBezTo>
                    <a:pt x="0" y="5"/>
                    <a:pt x="0" y="4"/>
                    <a:pt x="0" y="3"/>
                  </a:cubicBezTo>
                  <a:cubicBezTo>
                    <a:pt x="1" y="3"/>
                    <a:pt x="2" y="2"/>
                    <a:pt x="2" y="1"/>
                  </a:cubicBezTo>
                  <a:cubicBezTo>
                    <a:pt x="3" y="1"/>
                    <a:pt x="4" y="0"/>
                    <a:pt x="5" y="0"/>
                  </a:cubicBezTo>
                  <a:cubicBezTo>
                    <a:pt x="6" y="0"/>
                    <a:pt x="6" y="0"/>
                    <a:pt x="6" y="0"/>
                  </a:cubicBezTo>
                  <a:cubicBezTo>
                    <a:pt x="8" y="0"/>
                    <a:pt x="9" y="2"/>
                    <a:pt x="9" y="3"/>
                  </a:cubicBezTo>
                  <a:lnTo>
                    <a:pt x="9" y="4"/>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173" name="isľîḋe">
              <a:extLst>
                <a:ext uri="{FF2B5EF4-FFF2-40B4-BE49-F238E27FC236}">
                  <a16:creationId xmlns="" xmlns:a16="http://schemas.microsoft.com/office/drawing/2014/main" id="{348759C2-C498-474C-94DC-721C7463A2C5}"/>
                </a:ext>
              </a:extLst>
            </p:cNvPr>
            <p:cNvSpPr/>
            <p:nvPr/>
          </p:nvSpPr>
          <p:spPr bwMode="auto">
            <a:xfrm>
              <a:off x="9306945" y="-1688268"/>
              <a:ext cx="31750" cy="30163"/>
            </a:xfrm>
            <a:custGeom>
              <a:avLst/>
              <a:gdLst>
                <a:gd name="T0" fmla="*/ 9 w 9"/>
                <a:gd name="T1" fmla="*/ 4 h 9"/>
                <a:gd name="T2" fmla="*/ 9 w 9"/>
                <a:gd name="T3" fmla="*/ 5 h 9"/>
                <a:gd name="T4" fmla="*/ 9 w 9"/>
                <a:gd name="T5" fmla="*/ 6 h 9"/>
                <a:gd name="T6" fmla="*/ 8 w 9"/>
                <a:gd name="T7" fmla="*/ 7 h 9"/>
                <a:gd name="T8" fmla="*/ 4 w 9"/>
                <a:gd name="T9" fmla="*/ 8 h 9"/>
                <a:gd name="T10" fmla="*/ 0 w 9"/>
                <a:gd name="T11" fmla="*/ 5 h 9"/>
                <a:gd name="T12" fmla="*/ 2 w 9"/>
                <a:gd name="T13" fmla="*/ 2 h 9"/>
                <a:gd name="T14" fmla="*/ 2 w 9"/>
                <a:gd name="T15" fmla="*/ 2 h 9"/>
                <a:gd name="T16" fmla="*/ 7 w 9"/>
                <a:gd name="T17" fmla="*/ 1 h 9"/>
                <a:gd name="T18" fmla="*/ 9 w 9"/>
                <a:gd name="T19" fmla="*/ 4 h 9"/>
                <a:gd name="T20" fmla="*/ 9 w 9"/>
                <a:gd name="T21" fmla="*/ 4 h 9"/>
                <a:gd name="T22" fmla="*/ 6 w 9"/>
                <a:gd name="T23" fmla="*/ 8 h 9"/>
                <a:gd name="T24" fmla="*/ 4 w 9"/>
                <a:gd name="T25" fmla="*/ 1 h 9"/>
                <a:gd name="T26" fmla="*/ 4 w 9"/>
                <a:gd name="T27" fmla="*/ 2 h 9"/>
                <a:gd name="T28" fmla="*/ 5 w 9"/>
                <a:gd name="T29" fmla="*/ 2 h 9"/>
                <a:gd name="T30" fmla="*/ 5 w 9"/>
                <a:gd name="T31" fmla="*/ 2 h 9"/>
                <a:gd name="T32" fmla="*/ 6 w 9"/>
                <a:gd name="T33" fmla="*/ 2 h 9"/>
                <a:gd name="T34" fmla="*/ 9 w 9"/>
                <a:gd name="T35" fmla="*/ 3 h 9"/>
                <a:gd name="T36" fmla="*/ 9 w 9"/>
                <a:gd name="T37" fmla="*/ 3 h 9"/>
                <a:gd name="T38" fmla="*/ 9 w 9"/>
                <a:gd name="T39"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 h="9">
                  <a:moveTo>
                    <a:pt x="9" y="4"/>
                  </a:moveTo>
                  <a:cubicBezTo>
                    <a:pt x="9" y="4"/>
                    <a:pt x="9" y="4"/>
                    <a:pt x="9" y="5"/>
                  </a:cubicBezTo>
                  <a:cubicBezTo>
                    <a:pt x="9" y="6"/>
                    <a:pt x="9" y="6"/>
                    <a:pt x="9" y="6"/>
                  </a:cubicBezTo>
                  <a:cubicBezTo>
                    <a:pt x="8" y="6"/>
                    <a:pt x="8" y="7"/>
                    <a:pt x="8" y="7"/>
                  </a:cubicBezTo>
                  <a:cubicBezTo>
                    <a:pt x="7" y="8"/>
                    <a:pt x="5" y="8"/>
                    <a:pt x="4" y="8"/>
                  </a:cubicBezTo>
                  <a:cubicBezTo>
                    <a:pt x="2" y="9"/>
                    <a:pt x="0" y="7"/>
                    <a:pt x="0" y="5"/>
                  </a:cubicBezTo>
                  <a:cubicBezTo>
                    <a:pt x="0" y="4"/>
                    <a:pt x="1" y="3"/>
                    <a:pt x="2" y="2"/>
                  </a:cubicBezTo>
                  <a:cubicBezTo>
                    <a:pt x="2" y="2"/>
                    <a:pt x="2" y="2"/>
                    <a:pt x="2" y="2"/>
                  </a:cubicBezTo>
                  <a:cubicBezTo>
                    <a:pt x="3" y="1"/>
                    <a:pt x="5" y="0"/>
                    <a:pt x="7" y="1"/>
                  </a:cubicBezTo>
                  <a:cubicBezTo>
                    <a:pt x="8" y="1"/>
                    <a:pt x="9" y="2"/>
                    <a:pt x="9" y="4"/>
                  </a:cubicBezTo>
                  <a:cubicBezTo>
                    <a:pt x="9" y="4"/>
                    <a:pt x="9" y="4"/>
                    <a:pt x="9" y="4"/>
                  </a:cubicBezTo>
                  <a:cubicBezTo>
                    <a:pt x="8" y="6"/>
                    <a:pt x="7" y="7"/>
                    <a:pt x="6" y="8"/>
                  </a:cubicBezTo>
                  <a:cubicBezTo>
                    <a:pt x="4" y="1"/>
                    <a:pt x="4" y="1"/>
                    <a:pt x="4" y="1"/>
                  </a:cubicBezTo>
                  <a:cubicBezTo>
                    <a:pt x="4" y="2"/>
                    <a:pt x="4" y="2"/>
                    <a:pt x="4" y="2"/>
                  </a:cubicBezTo>
                  <a:cubicBezTo>
                    <a:pt x="5" y="2"/>
                    <a:pt x="5" y="2"/>
                    <a:pt x="5" y="2"/>
                  </a:cubicBezTo>
                  <a:cubicBezTo>
                    <a:pt x="5" y="2"/>
                    <a:pt x="5" y="2"/>
                    <a:pt x="5" y="2"/>
                  </a:cubicBezTo>
                  <a:cubicBezTo>
                    <a:pt x="6" y="2"/>
                    <a:pt x="6" y="2"/>
                    <a:pt x="6" y="2"/>
                  </a:cubicBezTo>
                  <a:cubicBezTo>
                    <a:pt x="7" y="1"/>
                    <a:pt x="8" y="2"/>
                    <a:pt x="9" y="3"/>
                  </a:cubicBezTo>
                  <a:cubicBezTo>
                    <a:pt x="9" y="3"/>
                    <a:pt x="9" y="3"/>
                    <a:pt x="9" y="3"/>
                  </a:cubicBezTo>
                  <a:lnTo>
                    <a:pt x="9" y="4"/>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174" name="ïṣḻïḋê">
              <a:extLst>
                <a:ext uri="{FF2B5EF4-FFF2-40B4-BE49-F238E27FC236}">
                  <a16:creationId xmlns="" xmlns:a16="http://schemas.microsoft.com/office/drawing/2014/main" id="{2C00137C-70F5-430A-BB41-204CC19A7469}"/>
                </a:ext>
              </a:extLst>
            </p:cNvPr>
            <p:cNvSpPr/>
            <p:nvPr/>
          </p:nvSpPr>
          <p:spPr bwMode="auto">
            <a:xfrm>
              <a:off x="9913370" y="-1259643"/>
              <a:ext cx="257175" cy="257175"/>
            </a:xfrm>
            <a:custGeom>
              <a:avLst/>
              <a:gdLst>
                <a:gd name="T0" fmla="*/ 73 w 74"/>
                <a:gd name="T1" fmla="*/ 3 h 74"/>
                <a:gd name="T2" fmla="*/ 73 w 74"/>
                <a:gd name="T3" fmla="*/ 7 h 74"/>
                <a:gd name="T4" fmla="*/ 71 w 74"/>
                <a:gd name="T5" fmla="*/ 13 h 74"/>
                <a:gd name="T6" fmla="*/ 69 w 74"/>
                <a:gd name="T7" fmla="*/ 19 h 74"/>
                <a:gd name="T8" fmla="*/ 66 w 74"/>
                <a:gd name="T9" fmla="*/ 26 h 74"/>
                <a:gd name="T10" fmla="*/ 62 w 74"/>
                <a:gd name="T11" fmla="*/ 34 h 74"/>
                <a:gd name="T12" fmla="*/ 56 w 74"/>
                <a:gd name="T13" fmla="*/ 42 h 74"/>
                <a:gd name="T14" fmla="*/ 49 w 74"/>
                <a:gd name="T15" fmla="*/ 50 h 74"/>
                <a:gd name="T16" fmla="*/ 42 w 74"/>
                <a:gd name="T17" fmla="*/ 56 h 74"/>
                <a:gd name="T18" fmla="*/ 34 w 74"/>
                <a:gd name="T19" fmla="*/ 62 h 74"/>
                <a:gd name="T20" fmla="*/ 26 w 74"/>
                <a:gd name="T21" fmla="*/ 67 h 74"/>
                <a:gd name="T22" fmla="*/ 19 w 74"/>
                <a:gd name="T23" fmla="*/ 70 h 74"/>
                <a:gd name="T24" fmla="*/ 15 w 74"/>
                <a:gd name="T25" fmla="*/ 71 h 74"/>
                <a:gd name="T26" fmla="*/ 12 w 74"/>
                <a:gd name="T27" fmla="*/ 72 h 74"/>
                <a:gd name="T28" fmla="*/ 7 w 74"/>
                <a:gd name="T29" fmla="*/ 73 h 74"/>
                <a:gd name="T30" fmla="*/ 3 w 74"/>
                <a:gd name="T31" fmla="*/ 74 h 74"/>
                <a:gd name="T32" fmla="*/ 0 w 74"/>
                <a:gd name="T33" fmla="*/ 72 h 74"/>
                <a:gd name="T34" fmla="*/ 1 w 74"/>
                <a:gd name="T35" fmla="*/ 70 h 74"/>
                <a:gd name="T36" fmla="*/ 2 w 74"/>
                <a:gd name="T37" fmla="*/ 70 h 74"/>
                <a:gd name="T38" fmla="*/ 6 w 74"/>
                <a:gd name="T39" fmla="*/ 69 h 74"/>
                <a:gd name="T40" fmla="*/ 10 w 74"/>
                <a:gd name="T41" fmla="*/ 67 h 74"/>
                <a:gd name="T42" fmla="*/ 16 w 74"/>
                <a:gd name="T43" fmla="*/ 64 h 74"/>
                <a:gd name="T44" fmla="*/ 23 w 74"/>
                <a:gd name="T45" fmla="*/ 61 h 74"/>
                <a:gd name="T46" fmla="*/ 30 w 74"/>
                <a:gd name="T47" fmla="*/ 57 h 74"/>
                <a:gd name="T48" fmla="*/ 37 w 74"/>
                <a:gd name="T49" fmla="*/ 51 h 74"/>
                <a:gd name="T50" fmla="*/ 44 w 74"/>
                <a:gd name="T51" fmla="*/ 45 h 74"/>
                <a:gd name="T52" fmla="*/ 51 w 74"/>
                <a:gd name="T53" fmla="*/ 38 h 74"/>
                <a:gd name="T54" fmla="*/ 56 w 74"/>
                <a:gd name="T55" fmla="*/ 31 h 74"/>
                <a:gd name="T56" fmla="*/ 61 w 74"/>
                <a:gd name="T57" fmla="*/ 24 h 74"/>
                <a:gd name="T58" fmla="*/ 64 w 74"/>
                <a:gd name="T59" fmla="*/ 17 h 74"/>
                <a:gd name="T60" fmla="*/ 66 w 74"/>
                <a:gd name="T61" fmla="*/ 11 h 74"/>
                <a:gd name="T62" fmla="*/ 68 w 74"/>
                <a:gd name="T63" fmla="*/ 6 h 74"/>
                <a:gd name="T64" fmla="*/ 70 w 74"/>
                <a:gd name="T65" fmla="*/ 2 h 74"/>
                <a:gd name="T66" fmla="*/ 72 w 74"/>
                <a:gd name="T67" fmla="*/ 1 h 74"/>
                <a:gd name="T68" fmla="*/ 73 w 74"/>
                <a:gd name="T69" fmla="*/ 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4" h="74">
                  <a:moveTo>
                    <a:pt x="73" y="3"/>
                  </a:moveTo>
                  <a:cubicBezTo>
                    <a:pt x="73" y="3"/>
                    <a:pt x="73" y="5"/>
                    <a:pt x="73" y="7"/>
                  </a:cubicBezTo>
                  <a:cubicBezTo>
                    <a:pt x="72" y="9"/>
                    <a:pt x="72" y="11"/>
                    <a:pt x="71" y="13"/>
                  </a:cubicBezTo>
                  <a:cubicBezTo>
                    <a:pt x="71" y="15"/>
                    <a:pt x="70" y="17"/>
                    <a:pt x="69" y="19"/>
                  </a:cubicBezTo>
                  <a:cubicBezTo>
                    <a:pt x="68" y="21"/>
                    <a:pt x="67" y="24"/>
                    <a:pt x="66" y="26"/>
                  </a:cubicBezTo>
                  <a:cubicBezTo>
                    <a:pt x="65" y="29"/>
                    <a:pt x="63" y="32"/>
                    <a:pt x="62" y="34"/>
                  </a:cubicBezTo>
                  <a:cubicBezTo>
                    <a:pt x="60" y="37"/>
                    <a:pt x="58" y="40"/>
                    <a:pt x="56" y="42"/>
                  </a:cubicBezTo>
                  <a:cubicBezTo>
                    <a:pt x="54" y="45"/>
                    <a:pt x="52" y="47"/>
                    <a:pt x="49" y="50"/>
                  </a:cubicBezTo>
                  <a:cubicBezTo>
                    <a:pt x="47" y="52"/>
                    <a:pt x="44" y="54"/>
                    <a:pt x="42" y="56"/>
                  </a:cubicBezTo>
                  <a:cubicBezTo>
                    <a:pt x="39" y="59"/>
                    <a:pt x="37" y="60"/>
                    <a:pt x="34" y="62"/>
                  </a:cubicBezTo>
                  <a:cubicBezTo>
                    <a:pt x="31" y="64"/>
                    <a:pt x="29" y="65"/>
                    <a:pt x="26" y="67"/>
                  </a:cubicBezTo>
                  <a:cubicBezTo>
                    <a:pt x="24" y="68"/>
                    <a:pt x="21" y="69"/>
                    <a:pt x="19" y="70"/>
                  </a:cubicBezTo>
                  <a:cubicBezTo>
                    <a:pt x="17" y="70"/>
                    <a:pt x="16" y="71"/>
                    <a:pt x="15" y="71"/>
                  </a:cubicBezTo>
                  <a:cubicBezTo>
                    <a:pt x="14" y="71"/>
                    <a:pt x="13" y="72"/>
                    <a:pt x="12" y="72"/>
                  </a:cubicBezTo>
                  <a:cubicBezTo>
                    <a:pt x="10" y="73"/>
                    <a:pt x="9" y="73"/>
                    <a:pt x="7" y="73"/>
                  </a:cubicBezTo>
                  <a:cubicBezTo>
                    <a:pt x="4" y="74"/>
                    <a:pt x="3" y="74"/>
                    <a:pt x="3" y="74"/>
                  </a:cubicBezTo>
                  <a:cubicBezTo>
                    <a:pt x="1" y="74"/>
                    <a:pt x="0" y="74"/>
                    <a:pt x="0" y="72"/>
                  </a:cubicBezTo>
                  <a:cubicBezTo>
                    <a:pt x="0" y="71"/>
                    <a:pt x="0" y="70"/>
                    <a:pt x="1" y="70"/>
                  </a:cubicBezTo>
                  <a:cubicBezTo>
                    <a:pt x="2" y="70"/>
                    <a:pt x="2" y="70"/>
                    <a:pt x="2" y="70"/>
                  </a:cubicBezTo>
                  <a:cubicBezTo>
                    <a:pt x="2" y="70"/>
                    <a:pt x="3" y="69"/>
                    <a:pt x="6" y="69"/>
                  </a:cubicBezTo>
                  <a:cubicBezTo>
                    <a:pt x="7" y="68"/>
                    <a:pt x="9" y="68"/>
                    <a:pt x="10" y="67"/>
                  </a:cubicBezTo>
                  <a:cubicBezTo>
                    <a:pt x="12" y="66"/>
                    <a:pt x="14" y="65"/>
                    <a:pt x="16" y="64"/>
                  </a:cubicBezTo>
                  <a:cubicBezTo>
                    <a:pt x="19" y="64"/>
                    <a:pt x="21" y="62"/>
                    <a:pt x="23" y="61"/>
                  </a:cubicBezTo>
                  <a:cubicBezTo>
                    <a:pt x="25" y="60"/>
                    <a:pt x="28" y="58"/>
                    <a:pt x="30" y="57"/>
                  </a:cubicBezTo>
                  <a:cubicBezTo>
                    <a:pt x="33" y="55"/>
                    <a:pt x="35" y="53"/>
                    <a:pt x="37" y="51"/>
                  </a:cubicBezTo>
                  <a:cubicBezTo>
                    <a:pt x="40" y="49"/>
                    <a:pt x="42" y="47"/>
                    <a:pt x="44" y="45"/>
                  </a:cubicBezTo>
                  <a:cubicBezTo>
                    <a:pt x="47" y="43"/>
                    <a:pt x="49" y="40"/>
                    <a:pt x="51" y="38"/>
                  </a:cubicBezTo>
                  <a:cubicBezTo>
                    <a:pt x="53" y="36"/>
                    <a:pt x="54" y="33"/>
                    <a:pt x="56" y="31"/>
                  </a:cubicBezTo>
                  <a:cubicBezTo>
                    <a:pt x="58" y="28"/>
                    <a:pt x="59" y="26"/>
                    <a:pt x="61" y="24"/>
                  </a:cubicBezTo>
                  <a:cubicBezTo>
                    <a:pt x="62" y="21"/>
                    <a:pt x="63" y="19"/>
                    <a:pt x="64" y="17"/>
                  </a:cubicBezTo>
                  <a:cubicBezTo>
                    <a:pt x="65" y="15"/>
                    <a:pt x="66" y="13"/>
                    <a:pt x="66" y="11"/>
                  </a:cubicBezTo>
                  <a:cubicBezTo>
                    <a:pt x="67" y="9"/>
                    <a:pt x="68" y="8"/>
                    <a:pt x="68" y="6"/>
                  </a:cubicBezTo>
                  <a:cubicBezTo>
                    <a:pt x="69" y="4"/>
                    <a:pt x="70" y="2"/>
                    <a:pt x="70" y="2"/>
                  </a:cubicBezTo>
                  <a:cubicBezTo>
                    <a:pt x="70" y="1"/>
                    <a:pt x="71" y="0"/>
                    <a:pt x="72" y="1"/>
                  </a:cubicBezTo>
                  <a:cubicBezTo>
                    <a:pt x="73" y="1"/>
                    <a:pt x="74" y="2"/>
                    <a:pt x="73" y="3"/>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175" name="işḷîḋe">
              <a:extLst>
                <a:ext uri="{FF2B5EF4-FFF2-40B4-BE49-F238E27FC236}">
                  <a16:creationId xmlns="" xmlns:a16="http://schemas.microsoft.com/office/drawing/2014/main" id="{2CD4479E-712F-4671-B032-7F558D8EEA30}"/>
                </a:ext>
              </a:extLst>
            </p:cNvPr>
            <p:cNvSpPr/>
            <p:nvPr/>
          </p:nvSpPr>
          <p:spPr bwMode="auto">
            <a:xfrm>
              <a:off x="9868920" y="-1019931"/>
              <a:ext cx="23813" cy="30163"/>
            </a:xfrm>
            <a:custGeom>
              <a:avLst/>
              <a:gdLst>
                <a:gd name="T0" fmla="*/ 5 w 7"/>
                <a:gd name="T1" fmla="*/ 1 h 9"/>
                <a:gd name="T2" fmla="*/ 6 w 7"/>
                <a:gd name="T3" fmla="*/ 2 h 9"/>
                <a:gd name="T4" fmla="*/ 7 w 7"/>
                <a:gd name="T5" fmla="*/ 5 h 9"/>
                <a:gd name="T6" fmla="*/ 6 w 7"/>
                <a:gd name="T7" fmla="*/ 7 h 9"/>
                <a:gd name="T8" fmla="*/ 5 w 7"/>
                <a:gd name="T9" fmla="*/ 8 h 9"/>
                <a:gd name="T10" fmla="*/ 1 w 7"/>
                <a:gd name="T11" fmla="*/ 8 h 9"/>
                <a:gd name="T12" fmla="*/ 1 w 7"/>
                <a:gd name="T13" fmla="*/ 8 h 9"/>
                <a:gd name="T14" fmla="*/ 0 w 7"/>
                <a:gd name="T15" fmla="*/ 7 h 9"/>
                <a:gd name="T16" fmla="*/ 0 w 7"/>
                <a:gd name="T17" fmla="*/ 4 h 9"/>
                <a:gd name="T18" fmla="*/ 0 w 7"/>
                <a:gd name="T19" fmla="*/ 2 h 9"/>
                <a:gd name="T20" fmla="*/ 1 w 7"/>
                <a:gd name="T21" fmla="*/ 1 h 9"/>
                <a:gd name="T22" fmla="*/ 5 w 7"/>
                <a:gd name="T23"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9">
                  <a:moveTo>
                    <a:pt x="5" y="1"/>
                  </a:moveTo>
                  <a:cubicBezTo>
                    <a:pt x="5" y="1"/>
                    <a:pt x="6" y="2"/>
                    <a:pt x="6" y="2"/>
                  </a:cubicBezTo>
                  <a:cubicBezTo>
                    <a:pt x="6" y="3"/>
                    <a:pt x="7" y="4"/>
                    <a:pt x="7" y="5"/>
                  </a:cubicBezTo>
                  <a:cubicBezTo>
                    <a:pt x="7" y="6"/>
                    <a:pt x="6" y="6"/>
                    <a:pt x="6" y="7"/>
                  </a:cubicBezTo>
                  <a:cubicBezTo>
                    <a:pt x="6" y="8"/>
                    <a:pt x="5" y="8"/>
                    <a:pt x="5" y="8"/>
                  </a:cubicBezTo>
                  <a:cubicBezTo>
                    <a:pt x="4" y="9"/>
                    <a:pt x="2" y="9"/>
                    <a:pt x="1" y="8"/>
                  </a:cubicBezTo>
                  <a:cubicBezTo>
                    <a:pt x="1" y="8"/>
                    <a:pt x="1" y="8"/>
                    <a:pt x="1" y="8"/>
                  </a:cubicBezTo>
                  <a:cubicBezTo>
                    <a:pt x="1" y="8"/>
                    <a:pt x="0" y="8"/>
                    <a:pt x="0" y="7"/>
                  </a:cubicBezTo>
                  <a:cubicBezTo>
                    <a:pt x="0" y="6"/>
                    <a:pt x="0" y="5"/>
                    <a:pt x="0" y="4"/>
                  </a:cubicBezTo>
                  <a:cubicBezTo>
                    <a:pt x="0" y="4"/>
                    <a:pt x="0" y="3"/>
                    <a:pt x="0" y="2"/>
                  </a:cubicBezTo>
                  <a:cubicBezTo>
                    <a:pt x="1" y="1"/>
                    <a:pt x="1" y="1"/>
                    <a:pt x="1" y="1"/>
                  </a:cubicBezTo>
                  <a:cubicBezTo>
                    <a:pt x="2" y="0"/>
                    <a:pt x="4" y="0"/>
                    <a:pt x="5" y="1"/>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176" name="íšḷïḋe">
              <a:extLst>
                <a:ext uri="{FF2B5EF4-FFF2-40B4-BE49-F238E27FC236}">
                  <a16:creationId xmlns="" xmlns:a16="http://schemas.microsoft.com/office/drawing/2014/main" id="{A026DB6E-6624-4872-9088-AD31D976F5B4}"/>
                </a:ext>
              </a:extLst>
            </p:cNvPr>
            <p:cNvSpPr/>
            <p:nvPr/>
          </p:nvSpPr>
          <p:spPr bwMode="auto">
            <a:xfrm>
              <a:off x="9845107" y="-1019931"/>
              <a:ext cx="23813" cy="34925"/>
            </a:xfrm>
            <a:custGeom>
              <a:avLst/>
              <a:gdLst>
                <a:gd name="T0" fmla="*/ 5 w 7"/>
                <a:gd name="T1" fmla="*/ 1 h 10"/>
                <a:gd name="T2" fmla="*/ 6 w 7"/>
                <a:gd name="T3" fmla="*/ 2 h 10"/>
                <a:gd name="T4" fmla="*/ 7 w 7"/>
                <a:gd name="T5" fmla="*/ 5 h 10"/>
                <a:gd name="T6" fmla="*/ 6 w 7"/>
                <a:gd name="T7" fmla="*/ 8 h 10"/>
                <a:gd name="T8" fmla="*/ 5 w 7"/>
                <a:gd name="T9" fmla="*/ 9 h 10"/>
                <a:gd name="T10" fmla="*/ 1 w 7"/>
                <a:gd name="T11" fmla="*/ 9 h 10"/>
                <a:gd name="T12" fmla="*/ 1 w 7"/>
                <a:gd name="T13" fmla="*/ 9 h 10"/>
                <a:gd name="T14" fmla="*/ 0 w 7"/>
                <a:gd name="T15" fmla="*/ 7 h 10"/>
                <a:gd name="T16" fmla="*/ 0 w 7"/>
                <a:gd name="T17" fmla="*/ 5 h 10"/>
                <a:gd name="T18" fmla="*/ 0 w 7"/>
                <a:gd name="T19" fmla="*/ 2 h 10"/>
                <a:gd name="T20" fmla="*/ 1 w 7"/>
                <a:gd name="T21" fmla="*/ 1 h 10"/>
                <a:gd name="T22" fmla="*/ 5 w 7"/>
                <a:gd name="T23"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10">
                  <a:moveTo>
                    <a:pt x="5" y="1"/>
                  </a:moveTo>
                  <a:cubicBezTo>
                    <a:pt x="5" y="1"/>
                    <a:pt x="6" y="1"/>
                    <a:pt x="6" y="2"/>
                  </a:cubicBezTo>
                  <a:cubicBezTo>
                    <a:pt x="6" y="3"/>
                    <a:pt x="7" y="4"/>
                    <a:pt x="7" y="5"/>
                  </a:cubicBezTo>
                  <a:cubicBezTo>
                    <a:pt x="7" y="6"/>
                    <a:pt x="6" y="7"/>
                    <a:pt x="6" y="8"/>
                  </a:cubicBezTo>
                  <a:cubicBezTo>
                    <a:pt x="6" y="8"/>
                    <a:pt x="5" y="9"/>
                    <a:pt x="5" y="9"/>
                  </a:cubicBezTo>
                  <a:cubicBezTo>
                    <a:pt x="4" y="10"/>
                    <a:pt x="2" y="10"/>
                    <a:pt x="1" y="9"/>
                  </a:cubicBezTo>
                  <a:cubicBezTo>
                    <a:pt x="1" y="9"/>
                    <a:pt x="1" y="9"/>
                    <a:pt x="1" y="9"/>
                  </a:cubicBezTo>
                  <a:cubicBezTo>
                    <a:pt x="1" y="9"/>
                    <a:pt x="0" y="8"/>
                    <a:pt x="0" y="7"/>
                  </a:cubicBezTo>
                  <a:cubicBezTo>
                    <a:pt x="0" y="7"/>
                    <a:pt x="0" y="6"/>
                    <a:pt x="0" y="5"/>
                  </a:cubicBezTo>
                  <a:cubicBezTo>
                    <a:pt x="0" y="4"/>
                    <a:pt x="0" y="3"/>
                    <a:pt x="0" y="2"/>
                  </a:cubicBezTo>
                  <a:cubicBezTo>
                    <a:pt x="1" y="1"/>
                    <a:pt x="1" y="1"/>
                    <a:pt x="1" y="1"/>
                  </a:cubicBezTo>
                  <a:cubicBezTo>
                    <a:pt x="2" y="0"/>
                    <a:pt x="4" y="0"/>
                    <a:pt x="5" y="1"/>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177" name="îṥliḓe">
              <a:extLst>
                <a:ext uri="{FF2B5EF4-FFF2-40B4-BE49-F238E27FC236}">
                  <a16:creationId xmlns="" xmlns:a16="http://schemas.microsoft.com/office/drawing/2014/main" id="{DCAAD8C6-F3BA-47FD-9EFD-0C95152E7F02}"/>
                </a:ext>
              </a:extLst>
            </p:cNvPr>
            <p:cNvSpPr/>
            <p:nvPr/>
          </p:nvSpPr>
          <p:spPr bwMode="auto">
            <a:xfrm>
              <a:off x="10319770" y="-1262818"/>
              <a:ext cx="427038" cy="149225"/>
            </a:xfrm>
            <a:custGeom>
              <a:avLst/>
              <a:gdLst>
                <a:gd name="T0" fmla="*/ 122 w 123"/>
                <a:gd name="T1" fmla="*/ 30 h 43"/>
                <a:gd name="T2" fmla="*/ 121 w 123"/>
                <a:gd name="T3" fmla="*/ 31 h 43"/>
                <a:gd name="T4" fmla="*/ 117 w 123"/>
                <a:gd name="T5" fmla="*/ 33 h 43"/>
                <a:gd name="T6" fmla="*/ 111 w 123"/>
                <a:gd name="T7" fmla="*/ 36 h 43"/>
                <a:gd name="T8" fmla="*/ 103 w 123"/>
                <a:gd name="T9" fmla="*/ 39 h 43"/>
                <a:gd name="T10" fmla="*/ 81 w 123"/>
                <a:gd name="T11" fmla="*/ 43 h 43"/>
                <a:gd name="T12" fmla="*/ 69 w 123"/>
                <a:gd name="T13" fmla="*/ 43 h 43"/>
                <a:gd name="T14" fmla="*/ 56 w 123"/>
                <a:gd name="T15" fmla="*/ 41 h 43"/>
                <a:gd name="T16" fmla="*/ 44 w 123"/>
                <a:gd name="T17" fmla="*/ 37 h 43"/>
                <a:gd name="T18" fmla="*/ 33 w 123"/>
                <a:gd name="T19" fmla="*/ 32 h 43"/>
                <a:gd name="T20" fmla="*/ 15 w 123"/>
                <a:gd name="T21" fmla="*/ 20 h 43"/>
                <a:gd name="T22" fmla="*/ 9 w 123"/>
                <a:gd name="T23" fmla="*/ 14 h 43"/>
                <a:gd name="T24" fmla="*/ 4 w 123"/>
                <a:gd name="T25" fmla="*/ 9 h 43"/>
                <a:gd name="T26" fmla="*/ 2 w 123"/>
                <a:gd name="T27" fmla="*/ 5 h 43"/>
                <a:gd name="T28" fmla="*/ 1 w 123"/>
                <a:gd name="T29" fmla="*/ 4 h 43"/>
                <a:gd name="T30" fmla="*/ 1 w 123"/>
                <a:gd name="T31" fmla="*/ 1 h 43"/>
                <a:gd name="T32" fmla="*/ 4 w 123"/>
                <a:gd name="T33" fmla="*/ 1 h 43"/>
                <a:gd name="T34" fmla="*/ 4 w 123"/>
                <a:gd name="T35" fmla="*/ 1 h 43"/>
                <a:gd name="T36" fmla="*/ 8 w 123"/>
                <a:gd name="T37" fmla="*/ 5 h 43"/>
                <a:gd name="T38" fmla="*/ 19 w 123"/>
                <a:gd name="T39" fmla="*/ 15 h 43"/>
                <a:gd name="T40" fmla="*/ 26 w 123"/>
                <a:gd name="T41" fmla="*/ 21 h 43"/>
                <a:gd name="T42" fmla="*/ 36 w 123"/>
                <a:gd name="T43" fmla="*/ 26 h 43"/>
                <a:gd name="T44" fmla="*/ 46 w 123"/>
                <a:gd name="T45" fmla="*/ 31 h 43"/>
                <a:gd name="T46" fmla="*/ 58 w 123"/>
                <a:gd name="T47" fmla="*/ 34 h 43"/>
                <a:gd name="T48" fmla="*/ 69 w 123"/>
                <a:gd name="T49" fmla="*/ 36 h 43"/>
                <a:gd name="T50" fmla="*/ 81 w 123"/>
                <a:gd name="T51" fmla="*/ 36 h 43"/>
                <a:gd name="T52" fmla="*/ 92 w 123"/>
                <a:gd name="T53" fmla="*/ 35 h 43"/>
                <a:gd name="T54" fmla="*/ 101 w 123"/>
                <a:gd name="T55" fmla="*/ 33 h 43"/>
                <a:gd name="T56" fmla="*/ 109 w 123"/>
                <a:gd name="T57" fmla="*/ 31 h 43"/>
                <a:gd name="T58" fmla="*/ 115 w 123"/>
                <a:gd name="T59" fmla="*/ 29 h 43"/>
                <a:gd name="T60" fmla="*/ 119 w 123"/>
                <a:gd name="T61" fmla="*/ 27 h 43"/>
                <a:gd name="T62" fmla="*/ 120 w 123"/>
                <a:gd name="T63" fmla="*/ 27 h 43"/>
                <a:gd name="T64" fmla="*/ 123 w 123"/>
                <a:gd name="T65" fmla="*/ 28 h 43"/>
                <a:gd name="T66" fmla="*/ 122 w 123"/>
                <a:gd name="T67" fmla="*/ 3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3" h="43">
                  <a:moveTo>
                    <a:pt x="122" y="30"/>
                  </a:moveTo>
                  <a:cubicBezTo>
                    <a:pt x="122" y="30"/>
                    <a:pt x="121" y="30"/>
                    <a:pt x="121" y="31"/>
                  </a:cubicBezTo>
                  <a:cubicBezTo>
                    <a:pt x="120" y="31"/>
                    <a:pt x="119" y="32"/>
                    <a:pt x="117" y="33"/>
                  </a:cubicBezTo>
                  <a:cubicBezTo>
                    <a:pt x="115" y="34"/>
                    <a:pt x="113" y="35"/>
                    <a:pt x="111" y="36"/>
                  </a:cubicBezTo>
                  <a:cubicBezTo>
                    <a:pt x="108" y="37"/>
                    <a:pt x="106" y="38"/>
                    <a:pt x="103" y="39"/>
                  </a:cubicBezTo>
                  <a:cubicBezTo>
                    <a:pt x="97" y="41"/>
                    <a:pt x="89" y="42"/>
                    <a:pt x="81" y="43"/>
                  </a:cubicBezTo>
                  <a:cubicBezTo>
                    <a:pt x="77" y="43"/>
                    <a:pt x="73" y="43"/>
                    <a:pt x="69" y="43"/>
                  </a:cubicBezTo>
                  <a:cubicBezTo>
                    <a:pt x="65" y="43"/>
                    <a:pt x="60" y="42"/>
                    <a:pt x="56" y="41"/>
                  </a:cubicBezTo>
                  <a:cubicBezTo>
                    <a:pt x="52" y="40"/>
                    <a:pt x="48" y="39"/>
                    <a:pt x="44" y="37"/>
                  </a:cubicBezTo>
                  <a:cubicBezTo>
                    <a:pt x="40" y="36"/>
                    <a:pt x="36" y="34"/>
                    <a:pt x="33" y="32"/>
                  </a:cubicBezTo>
                  <a:cubicBezTo>
                    <a:pt x="25" y="29"/>
                    <a:pt x="20" y="24"/>
                    <a:pt x="15" y="20"/>
                  </a:cubicBezTo>
                  <a:cubicBezTo>
                    <a:pt x="12" y="18"/>
                    <a:pt x="10" y="16"/>
                    <a:pt x="9" y="14"/>
                  </a:cubicBezTo>
                  <a:cubicBezTo>
                    <a:pt x="7" y="12"/>
                    <a:pt x="5" y="10"/>
                    <a:pt x="4" y="9"/>
                  </a:cubicBezTo>
                  <a:cubicBezTo>
                    <a:pt x="3" y="7"/>
                    <a:pt x="2" y="6"/>
                    <a:pt x="2" y="5"/>
                  </a:cubicBezTo>
                  <a:cubicBezTo>
                    <a:pt x="1" y="4"/>
                    <a:pt x="1" y="4"/>
                    <a:pt x="1" y="4"/>
                  </a:cubicBezTo>
                  <a:cubicBezTo>
                    <a:pt x="0" y="3"/>
                    <a:pt x="0" y="1"/>
                    <a:pt x="1" y="1"/>
                  </a:cubicBezTo>
                  <a:cubicBezTo>
                    <a:pt x="2" y="0"/>
                    <a:pt x="4" y="0"/>
                    <a:pt x="4" y="1"/>
                  </a:cubicBezTo>
                  <a:cubicBezTo>
                    <a:pt x="4" y="1"/>
                    <a:pt x="4" y="1"/>
                    <a:pt x="4" y="1"/>
                  </a:cubicBezTo>
                  <a:cubicBezTo>
                    <a:pt x="4" y="1"/>
                    <a:pt x="6" y="3"/>
                    <a:pt x="8" y="5"/>
                  </a:cubicBezTo>
                  <a:cubicBezTo>
                    <a:pt x="10" y="8"/>
                    <a:pt x="14" y="11"/>
                    <a:pt x="19" y="15"/>
                  </a:cubicBezTo>
                  <a:cubicBezTo>
                    <a:pt x="21" y="17"/>
                    <a:pt x="23" y="19"/>
                    <a:pt x="26" y="21"/>
                  </a:cubicBezTo>
                  <a:cubicBezTo>
                    <a:pt x="29" y="23"/>
                    <a:pt x="32" y="25"/>
                    <a:pt x="36" y="26"/>
                  </a:cubicBezTo>
                  <a:cubicBezTo>
                    <a:pt x="39" y="28"/>
                    <a:pt x="43" y="30"/>
                    <a:pt x="46" y="31"/>
                  </a:cubicBezTo>
                  <a:cubicBezTo>
                    <a:pt x="50" y="32"/>
                    <a:pt x="54" y="33"/>
                    <a:pt x="58" y="34"/>
                  </a:cubicBezTo>
                  <a:cubicBezTo>
                    <a:pt x="61" y="35"/>
                    <a:pt x="66" y="36"/>
                    <a:pt x="69" y="36"/>
                  </a:cubicBezTo>
                  <a:cubicBezTo>
                    <a:pt x="73" y="36"/>
                    <a:pt x="77" y="36"/>
                    <a:pt x="81" y="36"/>
                  </a:cubicBezTo>
                  <a:cubicBezTo>
                    <a:pt x="85" y="36"/>
                    <a:pt x="88" y="36"/>
                    <a:pt x="92" y="35"/>
                  </a:cubicBezTo>
                  <a:cubicBezTo>
                    <a:pt x="95" y="35"/>
                    <a:pt x="98" y="34"/>
                    <a:pt x="101" y="33"/>
                  </a:cubicBezTo>
                  <a:cubicBezTo>
                    <a:pt x="104" y="33"/>
                    <a:pt x="107" y="32"/>
                    <a:pt x="109" y="31"/>
                  </a:cubicBezTo>
                  <a:cubicBezTo>
                    <a:pt x="111" y="30"/>
                    <a:pt x="113" y="30"/>
                    <a:pt x="115" y="29"/>
                  </a:cubicBezTo>
                  <a:cubicBezTo>
                    <a:pt x="117" y="28"/>
                    <a:pt x="118" y="28"/>
                    <a:pt x="119" y="27"/>
                  </a:cubicBezTo>
                  <a:cubicBezTo>
                    <a:pt x="120" y="27"/>
                    <a:pt x="120" y="27"/>
                    <a:pt x="120" y="27"/>
                  </a:cubicBezTo>
                  <a:cubicBezTo>
                    <a:pt x="121" y="26"/>
                    <a:pt x="122" y="27"/>
                    <a:pt x="123" y="28"/>
                  </a:cubicBezTo>
                  <a:cubicBezTo>
                    <a:pt x="123" y="29"/>
                    <a:pt x="123" y="30"/>
                    <a:pt x="122" y="30"/>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dirty="0">
                <a:solidFill>
                  <a:srgbClr val="000000"/>
                </a:solidFill>
              </a:endParaRPr>
            </a:p>
          </p:txBody>
        </p:sp>
        <p:sp>
          <p:nvSpPr>
            <p:cNvPr id="178" name="ï$ḷîḑé">
              <a:extLst>
                <a:ext uri="{FF2B5EF4-FFF2-40B4-BE49-F238E27FC236}">
                  <a16:creationId xmlns="" xmlns:a16="http://schemas.microsoft.com/office/drawing/2014/main" id="{331D1FD7-24B7-4A4A-82AE-3765E0848D4F}"/>
                </a:ext>
              </a:extLst>
            </p:cNvPr>
            <p:cNvSpPr/>
            <p:nvPr/>
          </p:nvSpPr>
          <p:spPr bwMode="auto">
            <a:xfrm>
              <a:off x="10281670" y="-1289806"/>
              <a:ext cx="31750" cy="30163"/>
            </a:xfrm>
            <a:custGeom>
              <a:avLst/>
              <a:gdLst>
                <a:gd name="T0" fmla="*/ 9 w 9"/>
                <a:gd name="T1" fmla="*/ 4 h 9"/>
                <a:gd name="T2" fmla="*/ 7 w 9"/>
                <a:gd name="T3" fmla="*/ 8 h 9"/>
                <a:gd name="T4" fmla="*/ 2 w 9"/>
                <a:gd name="T5" fmla="*/ 8 h 9"/>
                <a:gd name="T6" fmla="*/ 2 w 9"/>
                <a:gd name="T7" fmla="*/ 3 h 9"/>
                <a:gd name="T8" fmla="*/ 2 w 9"/>
                <a:gd name="T9" fmla="*/ 3 h 9"/>
                <a:gd name="T10" fmla="*/ 2 w 9"/>
                <a:gd name="T11" fmla="*/ 3 h 9"/>
                <a:gd name="T12" fmla="*/ 6 w 9"/>
                <a:gd name="T13" fmla="*/ 0 h 9"/>
                <a:gd name="T14" fmla="*/ 9 w 9"/>
                <a:gd name="T15" fmla="*/ 3 h 9"/>
                <a:gd name="T16" fmla="*/ 9 w 9"/>
                <a:gd name="T17" fmla="*/ 4 h 9"/>
                <a:gd name="T18" fmla="*/ 7 w 9"/>
                <a:gd name="T19" fmla="*/ 8 h 9"/>
                <a:gd name="T20" fmla="*/ 2 w 9"/>
                <a:gd name="T21" fmla="*/ 3 h 9"/>
                <a:gd name="T22" fmla="*/ 7 w 9"/>
                <a:gd name="T23" fmla="*/ 1 h 9"/>
                <a:gd name="T24" fmla="*/ 9 w 9"/>
                <a:gd name="T25" fmla="*/ 3 h 9"/>
                <a:gd name="T26" fmla="*/ 9 w 9"/>
                <a:gd name="T27"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 h="9">
                  <a:moveTo>
                    <a:pt x="9" y="4"/>
                  </a:moveTo>
                  <a:cubicBezTo>
                    <a:pt x="9" y="6"/>
                    <a:pt x="8" y="7"/>
                    <a:pt x="7" y="8"/>
                  </a:cubicBezTo>
                  <a:cubicBezTo>
                    <a:pt x="5" y="9"/>
                    <a:pt x="3" y="9"/>
                    <a:pt x="2" y="8"/>
                  </a:cubicBezTo>
                  <a:cubicBezTo>
                    <a:pt x="0" y="7"/>
                    <a:pt x="0" y="4"/>
                    <a:pt x="2" y="3"/>
                  </a:cubicBezTo>
                  <a:cubicBezTo>
                    <a:pt x="2" y="3"/>
                    <a:pt x="2" y="3"/>
                    <a:pt x="2" y="3"/>
                  </a:cubicBezTo>
                  <a:cubicBezTo>
                    <a:pt x="2" y="3"/>
                    <a:pt x="2" y="3"/>
                    <a:pt x="2" y="3"/>
                  </a:cubicBezTo>
                  <a:cubicBezTo>
                    <a:pt x="3" y="2"/>
                    <a:pt x="5" y="1"/>
                    <a:pt x="6" y="0"/>
                  </a:cubicBezTo>
                  <a:cubicBezTo>
                    <a:pt x="8" y="0"/>
                    <a:pt x="9" y="1"/>
                    <a:pt x="9" y="3"/>
                  </a:cubicBezTo>
                  <a:cubicBezTo>
                    <a:pt x="9" y="4"/>
                    <a:pt x="9" y="4"/>
                    <a:pt x="9" y="4"/>
                  </a:cubicBezTo>
                  <a:cubicBezTo>
                    <a:pt x="9" y="6"/>
                    <a:pt x="8" y="7"/>
                    <a:pt x="7" y="8"/>
                  </a:cubicBezTo>
                  <a:cubicBezTo>
                    <a:pt x="2" y="3"/>
                    <a:pt x="2" y="3"/>
                    <a:pt x="2" y="3"/>
                  </a:cubicBezTo>
                  <a:cubicBezTo>
                    <a:pt x="3" y="2"/>
                    <a:pt x="5" y="1"/>
                    <a:pt x="7" y="1"/>
                  </a:cubicBezTo>
                  <a:cubicBezTo>
                    <a:pt x="8" y="1"/>
                    <a:pt x="9" y="1"/>
                    <a:pt x="9" y="3"/>
                  </a:cubicBezTo>
                  <a:lnTo>
                    <a:pt x="9" y="4"/>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179" name="ïślîḍê">
              <a:extLst>
                <a:ext uri="{FF2B5EF4-FFF2-40B4-BE49-F238E27FC236}">
                  <a16:creationId xmlns="" xmlns:a16="http://schemas.microsoft.com/office/drawing/2014/main" id="{F635736E-440A-4A61-B78E-C0827CF68DD0}"/>
                </a:ext>
              </a:extLst>
            </p:cNvPr>
            <p:cNvSpPr/>
            <p:nvPr/>
          </p:nvSpPr>
          <p:spPr bwMode="auto">
            <a:xfrm>
              <a:off x="10264207" y="-1310443"/>
              <a:ext cx="31750" cy="33338"/>
            </a:xfrm>
            <a:custGeom>
              <a:avLst/>
              <a:gdLst>
                <a:gd name="T0" fmla="*/ 9 w 9"/>
                <a:gd name="T1" fmla="*/ 3 h 10"/>
                <a:gd name="T2" fmla="*/ 9 w 9"/>
                <a:gd name="T3" fmla="*/ 4 h 10"/>
                <a:gd name="T4" fmla="*/ 7 w 9"/>
                <a:gd name="T5" fmla="*/ 7 h 10"/>
                <a:gd name="T6" fmla="*/ 5 w 9"/>
                <a:gd name="T7" fmla="*/ 9 h 10"/>
                <a:gd name="T8" fmla="*/ 3 w 9"/>
                <a:gd name="T9" fmla="*/ 9 h 10"/>
                <a:gd name="T10" fmla="*/ 0 w 9"/>
                <a:gd name="T11" fmla="*/ 7 h 10"/>
                <a:gd name="T12" fmla="*/ 0 w 9"/>
                <a:gd name="T13" fmla="*/ 6 h 10"/>
                <a:gd name="T14" fmla="*/ 0 w 9"/>
                <a:gd name="T15" fmla="*/ 5 h 10"/>
                <a:gd name="T16" fmla="*/ 2 w 9"/>
                <a:gd name="T17" fmla="*/ 2 h 10"/>
                <a:gd name="T18" fmla="*/ 4 w 9"/>
                <a:gd name="T19" fmla="*/ 0 h 10"/>
                <a:gd name="T20" fmla="*/ 6 w 9"/>
                <a:gd name="T21" fmla="*/ 0 h 10"/>
                <a:gd name="T22" fmla="*/ 9 w 9"/>
                <a:gd name="T23" fmla="*/ 2 h 10"/>
                <a:gd name="T24" fmla="*/ 9 w 9"/>
                <a:gd name="T25"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0">
                  <a:moveTo>
                    <a:pt x="9" y="3"/>
                  </a:moveTo>
                  <a:cubicBezTo>
                    <a:pt x="9" y="3"/>
                    <a:pt x="9" y="3"/>
                    <a:pt x="9" y="4"/>
                  </a:cubicBezTo>
                  <a:cubicBezTo>
                    <a:pt x="8" y="5"/>
                    <a:pt x="8" y="6"/>
                    <a:pt x="7" y="7"/>
                  </a:cubicBezTo>
                  <a:cubicBezTo>
                    <a:pt x="6" y="8"/>
                    <a:pt x="6" y="8"/>
                    <a:pt x="5" y="9"/>
                  </a:cubicBezTo>
                  <a:cubicBezTo>
                    <a:pt x="4" y="9"/>
                    <a:pt x="3" y="9"/>
                    <a:pt x="3" y="9"/>
                  </a:cubicBezTo>
                  <a:cubicBezTo>
                    <a:pt x="2" y="10"/>
                    <a:pt x="0" y="9"/>
                    <a:pt x="0" y="7"/>
                  </a:cubicBezTo>
                  <a:cubicBezTo>
                    <a:pt x="0" y="6"/>
                    <a:pt x="0" y="6"/>
                    <a:pt x="0" y="6"/>
                  </a:cubicBezTo>
                  <a:cubicBezTo>
                    <a:pt x="0" y="6"/>
                    <a:pt x="0" y="6"/>
                    <a:pt x="0" y="5"/>
                  </a:cubicBezTo>
                  <a:cubicBezTo>
                    <a:pt x="1" y="4"/>
                    <a:pt x="1" y="3"/>
                    <a:pt x="2" y="2"/>
                  </a:cubicBezTo>
                  <a:cubicBezTo>
                    <a:pt x="3" y="1"/>
                    <a:pt x="4" y="1"/>
                    <a:pt x="4" y="0"/>
                  </a:cubicBezTo>
                  <a:cubicBezTo>
                    <a:pt x="5" y="0"/>
                    <a:pt x="6" y="0"/>
                    <a:pt x="6" y="0"/>
                  </a:cubicBezTo>
                  <a:cubicBezTo>
                    <a:pt x="7" y="0"/>
                    <a:pt x="9" y="1"/>
                    <a:pt x="9" y="2"/>
                  </a:cubicBezTo>
                  <a:lnTo>
                    <a:pt x="9" y="3"/>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180" name="ïsliḑé">
              <a:extLst>
                <a:ext uri="{FF2B5EF4-FFF2-40B4-BE49-F238E27FC236}">
                  <a16:creationId xmlns="" xmlns:a16="http://schemas.microsoft.com/office/drawing/2014/main" id="{06AD61A7-F198-4E12-BBB3-7EA34DAA56F2}"/>
                </a:ext>
              </a:extLst>
            </p:cNvPr>
            <p:cNvSpPr/>
            <p:nvPr/>
          </p:nvSpPr>
          <p:spPr bwMode="auto">
            <a:xfrm>
              <a:off x="9119620" y="-1581906"/>
              <a:ext cx="131763" cy="309563"/>
            </a:xfrm>
            <a:custGeom>
              <a:avLst/>
              <a:gdLst>
                <a:gd name="T0" fmla="*/ 37 w 38"/>
                <a:gd name="T1" fmla="*/ 4 h 89"/>
                <a:gd name="T2" fmla="*/ 36 w 38"/>
                <a:gd name="T3" fmla="*/ 4 h 89"/>
                <a:gd name="T4" fmla="*/ 33 w 38"/>
                <a:gd name="T5" fmla="*/ 6 h 89"/>
                <a:gd name="T6" fmla="*/ 30 w 38"/>
                <a:gd name="T7" fmla="*/ 9 h 89"/>
                <a:gd name="T8" fmla="*/ 25 w 38"/>
                <a:gd name="T9" fmla="*/ 13 h 89"/>
                <a:gd name="T10" fmla="*/ 16 w 38"/>
                <a:gd name="T11" fmla="*/ 24 h 89"/>
                <a:gd name="T12" fmla="*/ 12 w 38"/>
                <a:gd name="T13" fmla="*/ 32 h 89"/>
                <a:gd name="T14" fmla="*/ 9 w 38"/>
                <a:gd name="T15" fmla="*/ 40 h 89"/>
                <a:gd name="T16" fmla="*/ 7 w 38"/>
                <a:gd name="T17" fmla="*/ 48 h 89"/>
                <a:gd name="T18" fmla="*/ 6 w 38"/>
                <a:gd name="T19" fmla="*/ 57 h 89"/>
                <a:gd name="T20" fmla="*/ 8 w 38"/>
                <a:gd name="T21" fmla="*/ 72 h 89"/>
                <a:gd name="T22" fmla="*/ 12 w 38"/>
                <a:gd name="T23" fmla="*/ 82 h 89"/>
                <a:gd name="T24" fmla="*/ 14 w 38"/>
                <a:gd name="T25" fmla="*/ 86 h 89"/>
                <a:gd name="T26" fmla="*/ 14 w 38"/>
                <a:gd name="T27" fmla="*/ 86 h 89"/>
                <a:gd name="T28" fmla="*/ 13 w 38"/>
                <a:gd name="T29" fmla="*/ 89 h 89"/>
                <a:gd name="T30" fmla="*/ 10 w 38"/>
                <a:gd name="T31" fmla="*/ 88 h 89"/>
                <a:gd name="T32" fmla="*/ 9 w 38"/>
                <a:gd name="T33" fmla="*/ 87 h 89"/>
                <a:gd name="T34" fmla="*/ 8 w 38"/>
                <a:gd name="T35" fmla="*/ 84 h 89"/>
                <a:gd name="T36" fmla="*/ 3 w 38"/>
                <a:gd name="T37" fmla="*/ 73 h 89"/>
                <a:gd name="T38" fmla="*/ 0 w 38"/>
                <a:gd name="T39" fmla="*/ 57 h 89"/>
                <a:gd name="T40" fmla="*/ 0 w 38"/>
                <a:gd name="T41" fmla="*/ 48 h 89"/>
                <a:gd name="T42" fmla="*/ 2 w 38"/>
                <a:gd name="T43" fmla="*/ 38 h 89"/>
                <a:gd name="T44" fmla="*/ 5 w 38"/>
                <a:gd name="T45" fmla="*/ 29 h 89"/>
                <a:gd name="T46" fmla="*/ 10 w 38"/>
                <a:gd name="T47" fmla="*/ 21 h 89"/>
                <a:gd name="T48" fmla="*/ 21 w 38"/>
                <a:gd name="T49" fmla="*/ 8 h 89"/>
                <a:gd name="T50" fmla="*/ 31 w 38"/>
                <a:gd name="T51" fmla="*/ 2 h 89"/>
                <a:gd name="T52" fmla="*/ 34 w 38"/>
                <a:gd name="T53" fmla="*/ 0 h 89"/>
                <a:gd name="T54" fmla="*/ 35 w 38"/>
                <a:gd name="T55" fmla="*/ 0 h 89"/>
                <a:gd name="T56" fmla="*/ 38 w 38"/>
                <a:gd name="T57" fmla="*/ 1 h 89"/>
                <a:gd name="T58" fmla="*/ 37 w 38"/>
                <a:gd name="T59" fmla="*/ 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8" h="89">
                  <a:moveTo>
                    <a:pt x="37" y="4"/>
                  </a:moveTo>
                  <a:cubicBezTo>
                    <a:pt x="37" y="4"/>
                    <a:pt x="37" y="4"/>
                    <a:pt x="36" y="4"/>
                  </a:cubicBezTo>
                  <a:cubicBezTo>
                    <a:pt x="35" y="5"/>
                    <a:pt x="34" y="5"/>
                    <a:pt x="33" y="6"/>
                  </a:cubicBezTo>
                  <a:cubicBezTo>
                    <a:pt x="32" y="7"/>
                    <a:pt x="31" y="7"/>
                    <a:pt x="30" y="9"/>
                  </a:cubicBezTo>
                  <a:cubicBezTo>
                    <a:pt x="28" y="10"/>
                    <a:pt x="27" y="11"/>
                    <a:pt x="25" y="13"/>
                  </a:cubicBezTo>
                  <a:cubicBezTo>
                    <a:pt x="22" y="16"/>
                    <a:pt x="18" y="20"/>
                    <a:pt x="16" y="24"/>
                  </a:cubicBezTo>
                  <a:cubicBezTo>
                    <a:pt x="14" y="27"/>
                    <a:pt x="13" y="29"/>
                    <a:pt x="12" y="32"/>
                  </a:cubicBezTo>
                  <a:cubicBezTo>
                    <a:pt x="10" y="34"/>
                    <a:pt x="9" y="37"/>
                    <a:pt x="9" y="40"/>
                  </a:cubicBezTo>
                  <a:cubicBezTo>
                    <a:pt x="8" y="43"/>
                    <a:pt x="7" y="45"/>
                    <a:pt x="7" y="48"/>
                  </a:cubicBezTo>
                  <a:cubicBezTo>
                    <a:pt x="7" y="51"/>
                    <a:pt x="6" y="54"/>
                    <a:pt x="6" y="57"/>
                  </a:cubicBezTo>
                  <a:cubicBezTo>
                    <a:pt x="7" y="62"/>
                    <a:pt x="7" y="67"/>
                    <a:pt x="8" y="72"/>
                  </a:cubicBezTo>
                  <a:cubicBezTo>
                    <a:pt x="10" y="76"/>
                    <a:pt x="11" y="79"/>
                    <a:pt x="12" y="82"/>
                  </a:cubicBezTo>
                  <a:cubicBezTo>
                    <a:pt x="13" y="84"/>
                    <a:pt x="14" y="86"/>
                    <a:pt x="14" y="86"/>
                  </a:cubicBezTo>
                  <a:cubicBezTo>
                    <a:pt x="14" y="86"/>
                    <a:pt x="14" y="86"/>
                    <a:pt x="14" y="86"/>
                  </a:cubicBezTo>
                  <a:cubicBezTo>
                    <a:pt x="14" y="87"/>
                    <a:pt x="14" y="88"/>
                    <a:pt x="13" y="89"/>
                  </a:cubicBezTo>
                  <a:cubicBezTo>
                    <a:pt x="12" y="89"/>
                    <a:pt x="11" y="89"/>
                    <a:pt x="10" y="88"/>
                  </a:cubicBezTo>
                  <a:cubicBezTo>
                    <a:pt x="10" y="88"/>
                    <a:pt x="10" y="88"/>
                    <a:pt x="9" y="87"/>
                  </a:cubicBezTo>
                  <a:cubicBezTo>
                    <a:pt x="9" y="86"/>
                    <a:pt x="8" y="85"/>
                    <a:pt x="8" y="84"/>
                  </a:cubicBezTo>
                  <a:cubicBezTo>
                    <a:pt x="6" y="82"/>
                    <a:pt x="4" y="78"/>
                    <a:pt x="3" y="73"/>
                  </a:cubicBezTo>
                  <a:cubicBezTo>
                    <a:pt x="1" y="69"/>
                    <a:pt x="0" y="63"/>
                    <a:pt x="0" y="57"/>
                  </a:cubicBezTo>
                  <a:cubicBezTo>
                    <a:pt x="0" y="54"/>
                    <a:pt x="0" y="51"/>
                    <a:pt x="0" y="48"/>
                  </a:cubicBezTo>
                  <a:cubicBezTo>
                    <a:pt x="0" y="44"/>
                    <a:pt x="1" y="41"/>
                    <a:pt x="2" y="38"/>
                  </a:cubicBezTo>
                  <a:cubicBezTo>
                    <a:pt x="3" y="35"/>
                    <a:pt x="4" y="32"/>
                    <a:pt x="5" y="29"/>
                  </a:cubicBezTo>
                  <a:cubicBezTo>
                    <a:pt x="7" y="26"/>
                    <a:pt x="8" y="23"/>
                    <a:pt x="10" y="21"/>
                  </a:cubicBezTo>
                  <a:cubicBezTo>
                    <a:pt x="13" y="16"/>
                    <a:pt x="18" y="12"/>
                    <a:pt x="21" y="8"/>
                  </a:cubicBezTo>
                  <a:cubicBezTo>
                    <a:pt x="25" y="5"/>
                    <a:pt x="28" y="3"/>
                    <a:pt x="31" y="2"/>
                  </a:cubicBezTo>
                  <a:cubicBezTo>
                    <a:pt x="32" y="1"/>
                    <a:pt x="33" y="1"/>
                    <a:pt x="34" y="0"/>
                  </a:cubicBezTo>
                  <a:cubicBezTo>
                    <a:pt x="35" y="0"/>
                    <a:pt x="35" y="0"/>
                    <a:pt x="35" y="0"/>
                  </a:cubicBezTo>
                  <a:cubicBezTo>
                    <a:pt x="36" y="0"/>
                    <a:pt x="37" y="0"/>
                    <a:pt x="38" y="1"/>
                  </a:cubicBezTo>
                  <a:cubicBezTo>
                    <a:pt x="38" y="2"/>
                    <a:pt x="38" y="3"/>
                    <a:pt x="37" y="4"/>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181" name="ïṧḻïde">
              <a:extLst>
                <a:ext uri="{FF2B5EF4-FFF2-40B4-BE49-F238E27FC236}">
                  <a16:creationId xmlns="" xmlns:a16="http://schemas.microsoft.com/office/drawing/2014/main" id="{C63E357F-2681-4F90-AAB0-95DBD172C98F}"/>
                </a:ext>
              </a:extLst>
            </p:cNvPr>
            <p:cNvSpPr/>
            <p:nvPr/>
          </p:nvSpPr>
          <p:spPr bwMode="auto">
            <a:xfrm>
              <a:off x="9175182" y="-1269168"/>
              <a:ext cx="34925" cy="30163"/>
            </a:xfrm>
            <a:custGeom>
              <a:avLst/>
              <a:gdLst>
                <a:gd name="T0" fmla="*/ 10 w 10"/>
                <a:gd name="T1" fmla="*/ 3 h 9"/>
                <a:gd name="T2" fmla="*/ 9 w 10"/>
                <a:gd name="T3" fmla="*/ 4 h 9"/>
                <a:gd name="T4" fmla="*/ 7 w 10"/>
                <a:gd name="T5" fmla="*/ 7 h 9"/>
                <a:gd name="T6" fmla="*/ 5 w 10"/>
                <a:gd name="T7" fmla="*/ 8 h 9"/>
                <a:gd name="T8" fmla="*/ 3 w 10"/>
                <a:gd name="T9" fmla="*/ 9 h 9"/>
                <a:gd name="T10" fmla="*/ 0 w 10"/>
                <a:gd name="T11" fmla="*/ 6 h 9"/>
                <a:gd name="T12" fmla="*/ 0 w 10"/>
                <a:gd name="T13" fmla="*/ 5 h 9"/>
                <a:gd name="T14" fmla="*/ 1 w 10"/>
                <a:gd name="T15" fmla="*/ 4 h 9"/>
                <a:gd name="T16" fmla="*/ 3 w 10"/>
                <a:gd name="T17" fmla="*/ 1 h 9"/>
                <a:gd name="T18" fmla="*/ 5 w 10"/>
                <a:gd name="T19" fmla="*/ 0 h 9"/>
                <a:gd name="T20" fmla="*/ 7 w 10"/>
                <a:gd name="T21" fmla="*/ 0 h 9"/>
                <a:gd name="T22" fmla="*/ 10 w 10"/>
                <a:gd name="T23" fmla="*/ 2 h 9"/>
                <a:gd name="T24" fmla="*/ 10 w 10"/>
                <a:gd name="T25"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9">
                  <a:moveTo>
                    <a:pt x="10" y="3"/>
                  </a:moveTo>
                  <a:cubicBezTo>
                    <a:pt x="10" y="3"/>
                    <a:pt x="10" y="3"/>
                    <a:pt x="9" y="4"/>
                  </a:cubicBezTo>
                  <a:cubicBezTo>
                    <a:pt x="9" y="5"/>
                    <a:pt x="8" y="6"/>
                    <a:pt x="7" y="7"/>
                  </a:cubicBezTo>
                  <a:cubicBezTo>
                    <a:pt x="7" y="7"/>
                    <a:pt x="6" y="8"/>
                    <a:pt x="5" y="8"/>
                  </a:cubicBezTo>
                  <a:cubicBezTo>
                    <a:pt x="4" y="9"/>
                    <a:pt x="3" y="9"/>
                    <a:pt x="3" y="9"/>
                  </a:cubicBezTo>
                  <a:cubicBezTo>
                    <a:pt x="2" y="9"/>
                    <a:pt x="0" y="8"/>
                    <a:pt x="0" y="6"/>
                  </a:cubicBezTo>
                  <a:cubicBezTo>
                    <a:pt x="0" y="5"/>
                    <a:pt x="0" y="5"/>
                    <a:pt x="0" y="5"/>
                  </a:cubicBezTo>
                  <a:cubicBezTo>
                    <a:pt x="0" y="5"/>
                    <a:pt x="0" y="5"/>
                    <a:pt x="1" y="4"/>
                  </a:cubicBezTo>
                  <a:cubicBezTo>
                    <a:pt x="1" y="3"/>
                    <a:pt x="2" y="2"/>
                    <a:pt x="3" y="1"/>
                  </a:cubicBezTo>
                  <a:cubicBezTo>
                    <a:pt x="4" y="1"/>
                    <a:pt x="5" y="0"/>
                    <a:pt x="5" y="0"/>
                  </a:cubicBezTo>
                  <a:cubicBezTo>
                    <a:pt x="6" y="0"/>
                    <a:pt x="7" y="0"/>
                    <a:pt x="7" y="0"/>
                  </a:cubicBezTo>
                  <a:cubicBezTo>
                    <a:pt x="8" y="0"/>
                    <a:pt x="10" y="1"/>
                    <a:pt x="10" y="2"/>
                  </a:cubicBezTo>
                  <a:lnTo>
                    <a:pt x="10" y="3"/>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182" name="îśḻíḓé">
              <a:extLst>
                <a:ext uri="{FF2B5EF4-FFF2-40B4-BE49-F238E27FC236}">
                  <a16:creationId xmlns="" xmlns:a16="http://schemas.microsoft.com/office/drawing/2014/main" id="{63EE9303-C5FD-45A4-A5FE-1906B9809111}"/>
                </a:ext>
              </a:extLst>
            </p:cNvPr>
            <p:cNvSpPr/>
            <p:nvPr/>
          </p:nvSpPr>
          <p:spPr bwMode="auto">
            <a:xfrm>
              <a:off x="9195820" y="-1248531"/>
              <a:ext cx="31750" cy="34925"/>
            </a:xfrm>
            <a:custGeom>
              <a:avLst/>
              <a:gdLst>
                <a:gd name="T0" fmla="*/ 8 w 9"/>
                <a:gd name="T1" fmla="*/ 3 h 10"/>
                <a:gd name="T2" fmla="*/ 7 w 9"/>
                <a:gd name="T3" fmla="*/ 8 h 10"/>
                <a:gd name="T4" fmla="*/ 1 w 9"/>
                <a:gd name="T5" fmla="*/ 4 h 10"/>
                <a:gd name="T6" fmla="*/ 6 w 9"/>
                <a:gd name="T7" fmla="*/ 1 h 10"/>
                <a:gd name="T8" fmla="*/ 9 w 9"/>
                <a:gd name="T9" fmla="*/ 3 h 10"/>
                <a:gd name="T10" fmla="*/ 9 w 9"/>
                <a:gd name="T11" fmla="*/ 4 h 10"/>
                <a:gd name="T12" fmla="*/ 7 w 9"/>
                <a:gd name="T13" fmla="*/ 8 h 10"/>
                <a:gd name="T14" fmla="*/ 6 w 9"/>
                <a:gd name="T15" fmla="*/ 8 h 10"/>
                <a:gd name="T16" fmla="*/ 2 w 9"/>
                <a:gd name="T17" fmla="*/ 9 h 10"/>
                <a:gd name="T18" fmla="*/ 1 w 9"/>
                <a:gd name="T19" fmla="*/ 4 h 10"/>
                <a:gd name="T20" fmla="*/ 5 w 9"/>
                <a:gd name="T21" fmla="*/ 1 h 10"/>
                <a:gd name="T22" fmla="*/ 8 w 9"/>
                <a:gd name="T23"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10">
                  <a:moveTo>
                    <a:pt x="8" y="3"/>
                  </a:moveTo>
                  <a:cubicBezTo>
                    <a:pt x="8" y="5"/>
                    <a:pt x="8" y="7"/>
                    <a:pt x="7" y="8"/>
                  </a:cubicBezTo>
                  <a:cubicBezTo>
                    <a:pt x="1" y="4"/>
                    <a:pt x="1" y="4"/>
                    <a:pt x="1" y="4"/>
                  </a:cubicBezTo>
                  <a:cubicBezTo>
                    <a:pt x="2" y="2"/>
                    <a:pt x="4" y="1"/>
                    <a:pt x="6" y="1"/>
                  </a:cubicBezTo>
                  <a:cubicBezTo>
                    <a:pt x="7" y="0"/>
                    <a:pt x="9" y="1"/>
                    <a:pt x="9" y="3"/>
                  </a:cubicBezTo>
                  <a:cubicBezTo>
                    <a:pt x="9" y="4"/>
                    <a:pt x="9" y="4"/>
                    <a:pt x="9" y="4"/>
                  </a:cubicBezTo>
                  <a:cubicBezTo>
                    <a:pt x="9" y="6"/>
                    <a:pt x="8" y="7"/>
                    <a:pt x="7" y="8"/>
                  </a:cubicBezTo>
                  <a:cubicBezTo>
                    <a:pt x="6" y="8"/>
                    <a:pt x="6" y="8"/>
                    <a:pt x="6" y="8"/>
                  </a:cubicBezTo>
                  <a:cubicBezTo>
                    <a:pt x="5" y="10"/>
                    <a:pt x="3" y="10"/>
                    <a:pt x="2" y="9"/>
                  </a:cubicBezTo>
                  <a:cubicBezTo>
                    <a:pt x="0" y="7"/>
                    <a:pt x="0" y="5"/>
                    <a:pt x="1" y="4"/>
                  </a:cubicBezTo>
                  <a:cubicBezTo>
                    <a:pt x="2" y="3"/>
                    <a:pt x="3" y="2"/>
                    <a:pt x="5" y="1"/>
                  </a:cubicBezTo>
                  <a:cubicBezTo>
                    <a:pt x="7" y="1"/>
                    <a:pt x="8" y="1"/>
                    <a:pt x="8" y="3"/>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grpSp>
      <p:grpSp>
        <p:nvGrpSpPr>
          <p:cNvPr id="13" name="组合 12">
            <a:extLst>
              <a:ext uri="{FF2B5EF4-FFF2-40B4-BE49-F238E27FC236}">
                <a16:creationId xmlns="" xmlns:a16="http://schemas.microsoft.com/office/drawing/2014/main" id="{41E1AC27-E408-435C-982C-6EF38066C175}"/>
              </a:ext>
            </a:extLst>
          </p:cNvPr>
          <p:cNvGrpSpPr/>
          <p:nvPr/>
        </p:nvGrpSpPr>
        <p:grpSpPr>
          <a:xfrm>
            <a:off x="0" y="3812345"/>
            <a:ext cx="12192000" cy="3045655"/>
            <a:chOff x="0" y="3812345"/>
            <a:chExt cx="12192000" cy="3045655"/>
          </a:xfrm>
        </p:grpSpPr>
        <p:pic>
          <p:nvPicPr>
            <p:cNvPr id="3" name="图片 2">
              <a:extLst>
                <a:ext uri="{FF2B5EF4-FFF2-40B4-BE49-F238E27FC236}">
                  <a16:creationId xmlns="" xmlns:a16="http://schemas.microsoft.com/office/drawing/2014/main" id="{D4D0905E-FD42-4FDD-AC47-20C23EF5E9A3}"/>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19700" b="100000" l="0" r="100000"/>
                      </a14:imgEffect>
                      <a14:imgEffect>
                        <a14:saturation sat="69000"/>
                      </a14:imgEffect>
                      <a14:imgEffect>
                        <a14:brightnessContrast bright="10000" contrast="25000"/>
                      </a14:imgEffect>
                    </a14:imgLayer>
                  </a14:imgProps>
                </a:ext>
                <a:ext uri="{28A0092B-C50C-407E-A947-70E740481C1C}">
                  <a14:useLocalDpi xmlns:a14="http://schemas.microsoft.com/office/drawing/2010/main" val="0"/>
                </a:ext>
              </a:extLst>
            </a:blip>
            <a:srcRect t="55590"/>
            <a:stretch/>
          </p:blipFill>
          <p:spPr>
            <a:xfrm>
              <a:off x="0" y="3812345"/>
              <a:ext cx="6858000" cy="3045655"/>
            </a:xfrm>
            <a:prstGeom prst="rect">
              <a:avLst/>
            </a:prstGeom>
          </p:spPr>
        </p:pic>
        <p:pic>
          <p:nvPicPr>
            <p:cNvPr id="201" name="图片 200">
              <a:extLst>
                <a:ext uri="{FF2B5EF4-FFF2-40B4-BE49-F238E27FC236}">
                  <a16:creationId xmlns="" xmlns:a16="http://schemas.microsoft.com/office/drawing/2014/main" id="{499EF00E-08C9-4620-81CC-D24D39124A52}"/>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19700" b="100000" l="0" r="100000"/>
                      </a14:imgEffect>
                      <a14:imgEffect>
                        <a14:saturation sat="69000"/>
                      </a14:imgEffect>
                      <a14:imgEffect>
                        <a14:brightnessContrast bright="10000" contrast="25000"/>
                      </a14:imgEffect>
                    </a14:imgLayer>
                  </a14:imgProps>
                </a:ext>
                <a:ext uri="{28A0092B-C50C-407E-A947-70E740481C1C}">
                  <a14:useLocalDpi xmlns:a14="http://schemas.microsoft.com/office/drawing/2010/main" val="0"/>
                </a:ext>
              </a:extLst>
            </a:blip>
            <a:srcRect l="22222" t="55590"/>
            <a:stretch/>
          </p:blipFill>
          <p:spPr>
            <a:xfrm flipH="1">
              <a:off x="6858000" y="3812345"/>
              <a:ext cx="5334000" cy="3045655"/>
            </a:xfrm>
            <a:prstGeom prst="rect">
              <a:avLst/>
            </a:prstGeom>
          </p:spPr>
        </p:pic>
      </p:grpSp>
      <p:pic>
        <p:nvPicPr>
          <p:cNvPr id="203" name="图片 202">
            <a:extLst>
              <a:ext uri="{FF2B5EF4-FFF2-40B4-BE49-F238E27FC236}">
                <a16:creationId xmlns="" xmlns:a16="http://schemas.microsoft.com/office/drawing/2014/main" id="{31926DB7-BC4D-4ED8-A348-BDAA638BD5A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59577" y="4045046"/>
            <a:ext cx="1546861" cy="1546861"/>
          </a:xfrm>
          <a:prstGeom prst="rect">
            <a:avLst/>
          </a:prstGeom>
        </p:spPr>
      </p:pic>
      <p:grpSp>
        <p:nvGrpSpPr>
          <p:cNvPr id="2" name="组合 1">
            <a:extLst>
              <a:ext uri="{FF2B5EF4-FFF2-40B4-BE49-F238E27FC236}">
                <a16:creationId xmlns="" xmlns:a16="http://schemas.microsoft.com/office/drawing/2014/main" id="{4F85AC6F-1D82-47FC-A3CF-D376EC3814BE}"/>
              </a:ext>
            </a:extLst>
          </p:cNvPr>
          <p:cNvGrpSpPr/>
          <p:nvPr/>
        </p:nvGrpSpPr>
        <p:grpSpPr>
          <a:xfrm rot="1002944">
            <a:off x="863269" y="2452242"/>
            <a:ext cx="864300" cy="1155422"/>
            <a:chOff x="10890144" y="1759223"/>
            <a:chExt cx="864300" cy="1155422"/>
          </a:xfrm>
        </p:grpSpPr>
        <p:sp>
          <p:nvSpPr>
            <p:cNvPr id="209" name="íşḷíḋe">
              <a:extLst>
                <a:ext uri="{FF2B5EF4-FFF2-40B4-BE49-F238E27FC236}">
                  <a16:creationId xmlns="" xmlns:a16="http://schemas.microsoft.com/office/drawing/2014/main" id="{FF34D68F-EEDD-4415-8571-266EB50AD1D3}"/>
                </a:ext>
              </a:extLst>
            </p:cNvPr>
            <p:cNvSpPr/>
            <p:nvPr/>
          </p:nvSpPr>
          <p:spPr bwMode="auto">
            <a:xfrm>
              <a:off x="10890144" y="1759223"/>
              <a:ext cx="864300" cy="738237"/>
            </a:xfrm>
            <a:custGeom>
              <a:avLst/>
              <a:gdLst>
                <a:gd name="T0" fmla="*/ 470 w 532"/>
                <a:gd name="T1" fmla="*/ 128 h 455"/>
                <a:gd name="T2" fmla="*/ 266 w 532"/>
                <a:gd name="T3" fmla="*/ 1 h 455"/>
                <a:gd name="T4" fmla="*/ 266 w 532"/>
                <a:gd name="T5" fmla="*/ 1 h 455"/>
                <a:gd name="T6" fmla="*/ 62 w 532"/>
                <a:gd name="T7" fmla="*/ 128 h 455"/>
                <a:gd name="T8" fmla="*/ 171 w 532"/>
                <a:gd name="T9" fmla="*/ 455 h 455"/>
                <a:gd name="T10" fmla="*/ 266 w 532"/>
                <a:gd name="T11" fmla="*/ 455 h 455"/>
                <a:gd name="T12" fmla="*/ 266 w 532"/>
                <a:gd name="T13" fmla="*/ 455 h 455"/>
                <a:gd name="T14" fmla="*/ 361 w 532"/>
                <a:gd name="T15" fmla="*/ 455 h 455"/>
                <a:gd name="T16" fmla="*/ 470 w 532"/>
                <a:gd name="T17" fmla="*/ 128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2" h="455">
                  <a:moveTo>
                    <a:pt x="470" y="128"/>
                  </a:moveTo>
                  <a:cubicBezTo>
                    <a:pt x="427" y="0"/>
                    <a:pt x="277" y="1"/>
                    <a:pt x="266" y="1"/>
                  </a:cubicBezTo>
                  <a:cubicBezTo>
                    <a:pt x="266" y="1"/>
                    <a:pt x="266" y="1"/>
                    <a:pt x="266" y="1"/>
                  </a:cubicBezTo>
                  <a:cubicBezTo>
                    <a:pt x="254" y="1"/>
                    <a:pt x="105" y="1"/>
                    <a:pt x="62" y="128"/>
                  </a:cubicBezTo>
                  <a:cubicBezTo>
                    <a:pt x="0" y="313"/>
                    <a:pt x="171" y="455"/>
                    <a:pt x="171" y="455"/>
                  </a:cubicBezTo>
                  <a:cubicBezTo>
                    <a:pt x="266" y="455"/>
                    <a:pt x="266" y="455"/>
                    <a:pt x="266" y="455"/>
                  </a:cubicBezTo>
                  <a:cubicBezTo>
                    <a:pt x="266" y="455"/>
                    <a:pt x="266" y="455"/>
                    <a:pt x="266" y="455"/>
                  </a:cubicBezTo>
                  <a:cubicBezTo>
                    <a:pt x="361" y="455"/>
                    <a:pt x="361" y="455"/>
                    <a:pt x="361" y="455"/>
                  </a:cubicBezTo>
                  <a:cubicBezTo>
                    <a:pt x="361" y="455"/>
                    <a:pt x="532" y="313"/>
                    <a:pt x="470" y="1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10" name="iŝļídê">
              <a:extLst>
                <a:ext uri="{FF2B5EF4-FFF2-40B4-BE49-F238E27FC236}">
                  <a16:creationId xmlns="" xmlns:a16="http://schemas.microsoft.com/office/drawing/2014/main" id="{03890C5C-C059-4DEC-8FC9-0BAC49893AC3}"/>
                </a:ext>
              </a:extLst>
            </p:cNvPr>
            <p:cNvSpPr/>
            <p:nvPr/>
          </p:nvSpPr>
          <p:spPr bwMode="auto">
            <a:xfrm>
              <a:off x="11164943" y="2530109"/>
              <a:ext cx="314703" cy="222197"/>
            </a:xfrm>
            <a:custGeom>
              <a:avLst/>
              <a:gdLst>
                <a:gd name="T0" fmla="*/ 194 w 194"/>
                <a:gd name="T1" fmla="*/ 2 h 137"/>
                <a:gd name="T2" fmla="*/ 191 w 194"/>
                <a:gd name="T3" fmla="*/ 0 h 137"/>
                <a:gd name="T4" fmla="*/ 3 w 194"/>
                <a:gd name="T5" fmla="*/ 0 h 137"/>
                <a:gd name="T6" fmla="*/ 0 w 194"/>
                <a:gd name="T7" fmla="*/ 2 h 137"/>
                <a:gd name="T8" fmla="*/ 0 w 194"/>
                <a:gd name="T9" fmla="*/ 4 h 137"/>
                <a:gd name="T10" fmla="*/ 25 w 194"/>
                <a:gd name="T11" fmla="*/ 137 h 137"/>
                <a:gd name="T12" fmla="*/ 32 w 194"/>
                <a:gd name="T13" fmla="*/ 136 h 137"/>
                <a:gd name="T14" fmla="*/ 14 w 194"/>
                <a:gd name="T15" fmla="*/ 42 h 137"/>
                <a:gd name="T16" fmla="*/ 180 w 194"/>
                <a:gd name="T17" fmla="*/ 42 h 137"/>
                <a:gd name="T18" fmla="*/ 161 w 194"/>
                <a:gd name="T19" fmla="*/ 136 h 137"/>
                <a:gd name="T20" fmla="*/ 168 w 194"/>
                <a:gd name="T21" fmla="*/ 137 h 137"/>
                <a:gd name="T22" fmla="*/ 194 w 194"/>
                <a:gd name="T23" fmla="*/ 4 h 137"/>
                <a:gd name="T24" fmla="*/ 194 w 194"/>
                <a:gd name="T25" fmla="*/ 2 h 137"/>
                <a:gd name="T26" fmla="*/ 183 w 194"/>
                <a:gd name="T27" fmla="*/ 7 h 137"/>
                <a:gd name="T28" fmla="*/ 159 w 194"/>
                <a:gd name="T29" fmla="*/ 33 h 137"/>
                <a:gd name="T30" fmla="*/ 135 w 194"/>
                <a:gd name="T31" fmla="*/ 7 h 137"/>
                <a:gd name="T32" fmla="*/ 183 w 194"/>
                <a:gd name="T33" fmla="*/ 7 h 137"/>
                <a:gd name="T34" fmla="*/ 185 w 194"/>
                <a:gd name="T35" fmla="*/ 15 h 137"/>
                <a:gd name="T36" fmla="*/ 181 w 194"/>
                <a:gd name="T37" fmla="*/ 35 h 137"/>
                <a:gd name="T38" fmla="*/ 167 w 194"/>
                <a:gd name="T39" fmla="*/ 35 h 137"/>
                <a:gd name="T40" fmla="*/ 185 w 194"/>
                <a:gd name="T41" fmla="*/ 15 h 137"/>
                <a:gd name="T42" fmla="*/ 105 w 194"/>
                <a:gd name="T43" fmla="*/ 35 h 137"/>
                <a:gd name="T44" fmla="*/ 128 w 194"/>
                <a:gd name="T45" fmla="*/ 9 h 137"/>
                <a:gd name="T46" fmla="*/ 151 w 194"/>
                <a:gd name="T47" fmla="*/ 35 h 137"/>
                <a:gd name="T48" fmla="*/ 105 w 194"/>
                <a:gd name="T49" fmla="*/ 35 h 137"/>
                <a:gd name="T50" fmla="*/ 121 w 194"/>
                <a:gd name="T51" fmla="*/ 7 h 137"/>
                <a:gd name="T52" fmla="*/ 97 w 194"/>
                <a:gd name="T53" fmla="*/ 33 h 137"/>
                <a:gd name="T54" fmla="*/ 73 w 194"/>
                <a:gd name="T55" fmla="*/ 7 h 137"/>
                <a:gd name="T56" fmla="*/ 121 w 194"/>
                <a:gd name="T57" fmla="*/ 7 h 137"/>
                <a:gd name="T58" fmla="*/ 43 w 194"/>
                <a:gd name="T59" fmla="*/ 35 h 137"/>
                <a:gd name="T60" fmla="*/ 66 w 194"/>
                <a:gd name="T61" fmla="*/ 9 h 137"/>
                <a:gd name="T62" fmla="*/ 89 w 194"/>
                <a:gd name="T63" fmla="*/ 35 h 137"/>
                <a:gd name="T64" fmla="*/ 43 w 194"/>
                <a:gd name="T65" fmla="*/ 35 h 137"/>
                <a:gd name="T66" fmla="*/ 27 w 194"/>
                <a:gd name="T67" fmla="*/ 35 h 137"/>
                <a:gd name="T68" fmla="*/ 13 w 194"/>
                <a:gd name="T69" fmla="*/ 35 h 137"/>
                <a:gd name="T70" fmla="*/ 9 w 194"/>
                <a:gd name="T71" fmla="*/ 15 h 137"/>
                <a:gd name="T72" fmla="*/ 27 w 194"/>
                <a:gd name="T73" fmla="*/ 35 h 137"/>
                <a:gd name="T74" fmla="*/ 59 w 194"/>
                <a:gd name="T75" fmla="*/ 7 h 137"/>
                <a:gd name="T76" fmla="*/ 35 w 194"/>
                <a:gd name="T77" fmla="*/ 33 h 137"/>
                <a:gd name="T78" fmla="*/ 11 w 194"/>
                <a:gd name="T79" fmla="*/ 7 h 137"/>
                <a:gd name="T80" fmla="*/ 59 w 194"/>
                <a:gd name="T81" fmla="*/ 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4" h="137">
                  <a:moveTo>
                    <a:pt x="194" y="2"/>
                  </a:moveTo>
                  <a:cubicBezTo>
                    <a:pt x="193" y="1"/>
                    <a:pt x="192" y="0"/>
                    <a:pt x="191" y="0"/>
                  </a:cubicBezTo>
                  <a:cubicBezTo>
                    <a:pt x="3" y="0"/>
                    <a:pt x="3" y="0"/>
                    <a:pt x="3" y="0"/>
                  </a:cubicBezTo>
                  <a:cubicBezTo>
                    <a:pt x="2" y="0"/>
                    <a:pt x="1" y="1"/>
                    <a:pt x="0" y="2"/>
                  </a:cubicBezTo>
                  <a:cubicBezTo>
                    <a:pt x="0" y="3"/>
                    <a:pt x="0" y="3"/>
                    <a:pt x="0" y="4"/>
                  </a:cubicBezTo>
                  <a:cubicBezTo>
                    <a:pt x="25" y="137"/>
                    <a:pt x="25" y="137"/>
                    <a:pt x="25" y="137"/>
                  </a:cubicBezTo>
                  <a:cubicBezTo>
                    <a:pt x="32" y="136"/>
                    <a:pt x="32" y="136"/>
                    <a:pt x="32" y="136"/>
                  </a:cubicBezTo>
                  <a:cubicBezTo>
                    <a:pt x="14" y="42"/>
                    <a:pt x="14" y="42"/>
                    <a:pt x="14" y="42"/>
                  </a:cubicBezTo>
                  <a:cubicBezTo>
                    <a:pt x="180" y="42"/>
                    <a:pt x="180" y="42"/>
                    <a:pt x="180" y="42"/>
                  </a:cubicBezTo>
                  <a:cubicBezTo>
                    <a:pt x="161" y="136"/>
                    <a:pt x="161" y="136"/>
                    <a:pt x="161" y="136"/>
                  </a:cubicBezTo>
                  <a:cubicBezTo>
                    <a:pt x="168" y="137"/>
                    <a:pt x="168" y="137"/>
                    <a:pt x="168" y="137"/>
                  </a:cubicBezTo>
                  <a:cubicBezTo>
                    <a:pt x="194" y="4"/>
                    <a:pt x="194" y="4"/>
                    <a:pt x="194" y="4"/>
                  </a:cubicBezTo>
                  <a:cubicBezTo>
                    <a:pt x="194" y="3"/>
                    <a:pt x="194" y="3"/>
                    <a:pt x="194" y="2"/>
                  </a:cubicBezTo>
                  <a:close/>
                  <a:moveTo>
                    <a:pt x="183" y="7"/>
                  </a:moveTo>
                  <a:cubicBezTo>
                    <a:pt x="159" y="33"/>
                    <a:pt x="159" y="33"/>
                    <a:pt x="159" y="33"/>
                  </a:cubicBezTo>
                  <a:cubicBezTo>
                    <a:pt x="135" y="7"/>
                    <a:pt x="135" y="7"/>
                    <a:pt x="135" y="7"/>
                  </a:cubicBezTo>
                  <a:lnTo>
                    <a:pt x="183" y="7"/>
                  </a:lnTo>
                  <a:close/>
                  <a:moveTo>
                    <a:pt x="185" y="15"/>
                  </a:moveTo>
                  <a:cubicBezTo>
                    <a:pt x="181" y="35"/>
                    <a:pt x="181" y="35"/>
                    <a:pt x="181" y="35"/>
                  </a:cubicBezTo>
                  <a:cubicBezTo>
                    <a:pt x="167" y="35"/>
                    <a:pt x="167" y="35"/>
                    <a:pt x="167" y="35"/>
                  </a:cubicBezTo>
                  <a:lnTo>
                    <a:pt x="185" y="15"/>
                  </a:lnTo>
                  <a:close/>
                  <a:moveTo>
                    <a:pt x="105" y="35"/>
                  </a:moveTo>
                  <a:cubicBezTo>
                    <a:pt x="128" y="9"/>
                    <a:pt x="128" y="9"/>
                    <a:pt x="128" y="9"/>
                  </a:cubicBezTo>
                  <a:cubicBezTo>
                    <a:pt x="151" y="35"/>
                    <a:pt x="151" y="35"/>
                    <a:pt x="151" y="35"/>
                  </a:cubicBezTo>
                  <a:lnTo>
                    <a:pt x="105" y="35"/>
                  </a:lnTo>
                  <a:close/>
                  <a:moveTo>
                    <a:pt x="121" y="7"/>
                  </a:moveTo>
                  <a:cubicBezTo>
                    <a:pt x="97" y="33"/>
                    <a:pt x="97" y="33"/>
                    <a:pt x="97" y="33"/>
                  </a:cubicBezTo>
                  <a:cubicBezTo>
                    <a:pt x="73" y="7"/>
                    <a:pt x="73" y="7"/>
                    <a:pt x="73" y="7"/>
                  </a:cubicBezTo>
                  <a:lnTo>
                    <a:pt x="121" y="7"/>
                  </a:lnTo>
                  <a:close/>
                  <a:moveTo>
                    <a:pt x="43" y="35"/>
                  </a:moveTo>
                  <a:cubicBezTo>
                    <a:pt x="66" y="9"/>
                    <a:pt x="66" y="9"/>
                    <a:pt x="66" y="9"/>
                  </a:cubicBezTo>
                  <a:cubicBezTo>
                    <a:pt x="89" y="35"/>
                    <a:pt x="89" y="35"/>
                    <a:pt x="89" y="35"/>
                  </a:cubicBezTo>
                  <a:lnTo>
                    <a:pt x="43" y="35"/>
                  </a:lnTo>
                  <a:close/>
                  <a:moveTo>
                    <a:pt x="27" y="35"/>
                  </a:moveTo>
                  <a:cubicBezTo>
                    <a:pt x="13" y="35"/>
                    <a:pt x="13" y="35"/>
                    <a:pt x="13" y="35"/>
                  </a:cubicBezTo>
                  <a:cubicBezTo>
                    <a:pt x="9" y="15"/>
                    <a:pt x="9" y="15"/>
                    <a:pt x="9" y="15"/>
                  </a:cubicBezTo>
                  <a:lnTo>
                    <a:pt x="27" y="35"/>
                  </a:lnTo>
                  <a:close/>
                  <a:moveTo>
                    <a:pt x="59" y="7"/>
                  </a:moveTo>
                  <a:cubicBezTo>
                    <a:pt x="35" y="33"/>
                    <a:pt x="35" y="33"/>
                    <a:pt x="35" y="33"/>
                  </a:cubicBezTo>
                  <a:cubicBezTo>
                    <a:pt x="11" y="7"/>
                    <a:pt x="11" y="7"/>
                    <a:pt x="11" y="7"/>
                  </a:cubicBezTo>
                  <a:lnTo>
                    <a:pt x="59"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11" name="íṥlïḋè">
              <a:extLst>
                <a:ext uri="{FF2B5EF4-FFF2-40B4-BE49-F238E27FC236}">
                  <a16:creationId xmlns="" xmlns:a16="http://schemas.microsoft.com/office/drawing/2014/main" id="{49123E5B-3B59-4C9E-A66C-B5AF00E218BC}"/>
                </a:ext>
              </a:extLst>
            </p:cNvPr>
            <p:cNvSpPr/>
            <p:nvPr/>
          </p:nvSpPr>
          <p:spPr bwMode="auto">
            <a:xfrm>
              <a:off x="11206661" y="2757747"/>
              <a:ext cx="231266" cy="156898"/>
            </a:xfrm>
            <a:custGeom>
              <a:avLst/>
              <a:gdLst>
                <a:gd name="T0" fmla="*/ 0 w 142"/>
                <a:gd name="T1" fmla="*/ 0 h 97"/>
                <a:gd name="T2" fmla="*/ 14 w 142"/>
                <a:gd name="T3" fmla="*/ 93 h 97"/>
                <a:gd name="T4" fmla="*/ 19 w 142"/>
                <a:gd name="T5" fmla="*/ 97 h 97"/>
                <a:gd name="T6" fmla="*/ 123 w 142"/>
                <a:gd name="T7" fmla="*/ 97 h 97"/>
                <a:gd name="T8" fmla="*/ 128 w 142"/>
                <a:gd name="T9" fmla="*/ 93 h 97"/>
                <a:gd name="T10" fmla="*/ 142 w 142"/>
                <a:gd name="T11" fmla="*/ 0 h 97"/>
                <a:gd name="T12" fmla="*/ 0 w 142"/>
                <a:gd name="T13" fmla="*/ 0 h 97"/>
              </a:gdLst>
              <a:ahLst/>
              <a:cxnLst>
                <a:cxn ang="0">
                  <a:pos x="T0" y="T1"/>
                </a:cxn>
                <a:cxn ang="0">
                  <a:pos x="T2" y="T3"/>
                </a:cxn>
                <a:cxn ang="0">
                  <a:pos x="T4" y="T5"/>
                </a:cxn>
                <a:cxn ang="0">
                  <a:pos x="T6" y="T7"/>
                </a:cxn>
                <a:cxn ang="0">
                  <a:pos x="T8" y="T9"/>
                </a:cxn>
                <a:cxn ang="0">
                  <a:pos x="T10" y="T11"/>
                </a:cxn>
                <a:cxn ang="0">
                  <a:pos x="T12" y="T13"/>
                </a:cxn>
              </a:cxnLst>
              <a:rect l="0" t="0" r="r" b="b"/>
              <a:pathLst>
                <a:path w="142" h="97">
                  <a:moveTo>
                    <a:pt x="0" y="0"/>
                  </a:moveTo>
                  <a:cubicBezTo>
                    <a:pt x="14" y="93"/>
                    <a:pt x="14" y="93"/>
                    <a:pt x="14" y="93"/>
                  </a:cubicBezTo>
                  <a:cubicBezTo>
                    <a:pt x="15" y="95"/>
                    <a:pt x="17" y="97"/>
                    <a:pt x="19" y="97"/>
                  </a:cubicBezTo>
                  <a:cubicBezTo>
                    <a:pt x="123" y="97"/>
                    <a:pt x="123" y="97"/>
                    <a:pt x="123" y="97"/>
                  </a:cubicBezTo>
                  <a:cubicBezTo>
                    <a:pt x="125" y="97"/>
                    <a:pt x="127" y="95"/>
                    <a:pt x="128" y="93"/>
                  </a:cubicBezTo>
                  <a:cubicBezTo>
                    <a:pt x="142" y="0"/>
                    <a:pt x="142" y="0"/>
                    <a:pt x="142" y="0"/>
                  </a:cubicBezTo>
                  <a:lnTo>
                    <a:pt x="0" y="0"/>
                  </a:lnTo>
                  <a:close/>
                </a:path>
              </a:pathLst>
            </a:custGeom>
            <a:solidFill>
              <a:srgbClr val="9E5A4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12" name="íṩlidé">
              <a:extLst>
                <a:ext uri="{FF2B5EF4-FFF2-40B4-BE49-F238E27FC236}">
                  <a16:creationId xmlns="" xmlns:a16="http://schemas.microsoft.com/office/drawing/2014/main" id="{E516F9A8-4A72-422B-861F-AC89F5D2F93A}"/>
                </a:ext>
              </a:extLst>
            </p:cNvPr>
            <p:cNvSpPr/>
            <p:nvPr/>
          </p:nvSpPr>
          <p:spPr bwMode="auto">
            <a:xfrm>
              <a:off x="11322748" y="2757747"/>
              <a:ext cx="115180" cy="156898"/>
            </a:xfrm>
            <a:custGeom>
              <a:avLst/>
              <a:gdLst>
                <a:gd name="T0" fmla="*/ 0 w 71"/>
                <a:gd name="T1" fmla="*/ 0 h 97"/>
                <a:gd name="T2" fmla="*/ 0 w 71"/>
                <a:gd name="T3" fmla="*/ 97 h 97"/>
                <a:gd name="T4" fmla="*/ 52 w 71"/>
                <a:gd name="T5" fmla="*/ 97 h 97"/>
                <a:gd name="T6" fmla="*/ 57 w 71"/>
                <a:gd name="T7" fmla="*/ 93 h 97"/>
                <a:gd name="T8" fmla="*/ 71 w 71"/>
                <a:gd name="T9" fmla="*/ 0 h 97"/>
                <a:gd name="T10" fmla="*/ 0 w 71"/>
                <a:gd name="T11" fmla="*/ 0 h 97"/>
              </a:gdLst>
              <a:ahLst/>
              <a:cxnLst>
                <a:cxn ang="0">
                  <a:pos x="T0" y="T1"/>
                </a:cxn>
                <a:cxn ang="0">
                  <a:pos x="T2" y="T3"/>
                </a:cxn>
                <a:cxn ang="0">
                  <a:pos x="T4" y="T5"/>
                </a:cxn>
                <a:cxn ang="0">
                  <a:pos x="T6" y="T7"/>
                </a:cxn>
                <a:cxn ang="0">
                  <a:pos x="T8" y="T9"/>
                </a:cxn>
                <a:cxn ang="0">
                  <a:pos x="T10" y="T11"/>
                </a:cxn>
              </a:cxnLst>
              <a:rect l="0" t="0" r="r" b="b"/>
              <a:pathLst>
                <a:path w="71" h="97">
                  <a:moveTo>
                    <a:pt x="0" y="0"/>
                  </a:moveTo>
                  <a:cubicBezTo>
                    <a:pt x="0" y="97"/>
                    <a:pt x="0" y="97"/>
                    <a:pt x="0" y="97"/>
                  </a:cubicBezTo>
                  <a:cubicBezTo>
                    <a:pt x="52" y="97"/>
                    <a:pt x="52" y="97"/>
                    <a:pt x="52" y="97"/>
                  </a:cubicBezTo>
                  <a:cubicBezTo>
                    <a:pt x="54" y="97"/>
                    <a:pt x="56" y="95"/>
                    <a:pt x="57" y="93"/>
                  </a:cubicBezTo>
                  <a:cubicBezTo>
                    <a:pt x="71" y="0"/>
                    <a:pt x="71" y="0"/>
                    <a:pt x="71" y="0"/>
                  </a:cubicBezTo>
                  <a:lnTo>
                    <a:pt x="0" y="0"/>
                  </a:lnTo>
                  <a:close/>
                </a:path>
              </a:pathLst>
            </a:custGeom>
            <a:solidFill>
              <a:srgbClr val="954A3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13" name="íśḻîḋe">
              <a:extLst>
                <a:ext uri="{FF2B5EF4-FFF2-40B4-BE49-F238E27FC236}">
                  <a16:creationId xmlns="" xmlns:a16="http://schemas.microsoft.com/office/drawing/2014/main" id="{E0927010-C7A0-4A9C-B15B-27D23A2EAA9F}"/>
                </a:ext>
              </a:extLst>
            </p:cNvPr>
            <p:cNvSpPr/>
            <p:nvPr/>
          </p:nvSpPr>
          <p:spPr bwMode="auto">
            <a:xfrm>
              <a:off x="11195778" y="2735074"/>
              <a:ext cx="253032" cy="27208"/>
            </a:xfrm>
            <a:custGeom>
              <a:avLst/>
              <a:gdLst>
                <a:gd name="T0" fmla="*/ 147 w 156"/>
                <a:gd name="T1" fmla="*/ 17 h 17"/>
                <a:gd name="T2" fmla="*/ 9 w 156"/>
                <a:gd name="T3" fmla="*/ 17 h 17"/>
                <a:gd name="T4" fmla="*/ 0 w 156"/>
                <a:gd name="T5" fmla="*/ 8 h 17"/>
                <a:gd name="T6" fmla="*/ 0 w 156"/>
                <a:gd name="T7" fmla="*/ 8 h 17"/>
                <a:gd name="T8" fmla="*/ 9 w 156"/>
                <a:gd name="T9" fmla="*/ 0 h 17"/>
                <a:gd name="T10" fmla="*/ 147 w 156"/>
                <a:gd name="T11" fmla="*/ 0 h 17"/>
                <a:gd name="T12" fmla="*/ 156 w 156"/>
                <a:gd name="T13" fmla="*/ 8 h 17"/>
                <a:gd name="T14" fmla="*/ 156 w 156"/>
                <a:gd name="T15" fmla="*/ 8 h 17"/>
                <a:gd name="T16" fmla="*/ 147 w 156"/>
                <a:gd name="T17"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17">
                  <a:moveTo>
                    <a:pt x="147" y="17"/>
                  </a:moveTo>
                  <a:cubicBezTo>
                    <a:pt x="9" y="17"/>
                    <a:pt x="9" y="17"/>
                    <a:pt x="9" y="17"/>
                  </a:cubicBezTo>
                  <a:cubicBezTo>
                    <a:pt x="4" y="17"/>
                    <a:pt x="0" y="13"/>
                    <a:pt x="0" y="8"/>
                  </a:cubicBezTo>
                  <a:cubicBezTo>
                    <a:pt x="0" y="8"/>
                    <a:pt x="0" y="8"/>
                    <a:pt x="0" y="8"/>
                  </a:cubicBezTo>
                  <a:cubicBezTo>
                    <a:pt x="0" y="4"/>
                    <a:pt x="4" y="0"/>
                    <a:pt x="9" y="0"/>
                  </a:cubicBezTo>
                  <a:cubicBezTo>
                    <a:pt x="147" y="0"/>
                    <a:pt x="147" y="0"/>
                    <a:pt x="147" y="0"/>
                  </a:cubicBezTo>
                  <a:cubicBezTo>
                    <a:pt x="152" y="0"/>
                    <a:pt x="156" y="4"/>
                    <a:pt x="156" y="8"/>
                  </a:cubicBezTo>
                  <a:cubicBezTo>
                    <a:pt x="156" y="8"/>
                    <a:pt x="156" y="8"/>
                    <a:pt x="156" y="8"/>
                  </a:cubicBezTo>
                  <a:cubicBezTo>
                    <a:pt x="156" y="13"/>
                    <a:pt x="152" y="17"/>
                    <a:pt x="147" y="17"/>
                  </a:cubicBezTo>
                  <a:close/>
                </a:path>
              </a:pathLst>
            </a:custGeom>
            <a:solidFill>
              <a:srgbClr val="77392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14" name="íṧḻíḋé">
              <a:extLst>
                <a:ext uri="{FF2B5EF4-FFF2-40B4-BE49-F238E27FC236}">
                  <a16:creationId xmlns="" xmlns:a16="http://schemas.microsoft.com/office/drawing/2014/main" id="{685CA6CC-C7A5-4419-BC04-745A3B830A28}"/>
                </a:ext>
              </a:extLst>
            </p:cNvPr>
            <p:cNvSpPr/>
            <p:nvPr/>
          </p:nvSpPr>
          <p:spPr bwMode="auto">
            <a:xfrm>
              <a:off x="11368094" y="2735981"/>
              <a:ext cx="45346" cy="67112"/>
            </a:xfrm>
            <a:custGeom>
              <a:avLst/>
              <a:gdLst>
                <a:gd name="T0" fmla="*/ 28 w 28"/>
                <a:gd name="T1" fmla="*/ 28 h 41"/>
                <a:gd name="T2" fmla="*/ 14 w 28"/>
                <a:gd name="T3" fmla="*/ 41 h 41"/>
                <a:gd name="T4" fmla="*/ 0 w 28"/>
                <a:gd name="T5" fmla="*/ 28 h 41"/>
                <a:gd name="T6" fmla="*/ 14 w 28"/>
                <a:gd name="T7" fmla="*/ 0 h 41"/>
                <a:gd name="T8" fmla="*/ 28 w 28"/>
                <a:gd name="T9" fmla="*/ 28 h 41"/>
              </a:gdLst>
              <a:ahLst/>
              <a:cxnLst>
                <a:cxn ang="0">
                  <a:pos x="T0" y="T1"/>
                </a:cxn>
                <a:cxn ang="0">
                  <a:pos x="T2" y="T3"/>
                </a:cxn>
                <a:cxn ang="0">
                  <a:pos x="T4" y="T5"/>
                </a:cxn>
                <a:cxn ang="0">
                  <a:pos x="T6" y="T7"/>
                </a:cxn>
                <a:cxn ang="0">
                  <a:pos x="T8" y="T9"/>
                </a:cxn>
              </a:cxnLst>
              <a:rect l="0" t="0" r="r" b="b"/>
              <a:pathLst>
                <a:path w="28" h="41">
                  <a:moveTo>
                    <a:pt x="28" y="28"/>
                  </a:moveTo>
                  <a:cubicBezTo>
                    <a:pt x="28" y="35"/>
                    <a:pt x="22" y="41"/>
                    <a:pt x="14" y="41"/>
                  </a:cubicBezTo>
                  <a:cubicBezTo>
                    <a:pt x="7" y="41"/>
                    <a:pt x="0" y="35"/>
                    <a:pt x="0" y="28"/>
                  </a:cubicBezTo>
                  <a:cubicBezTo>
                    <a:pt x="0" y="20"/>
                    <a:pt x="14" y="0"/>
                    <a:pt x="14" y="0"/>
                  </a:cubicBezTo>
                  <a:cubicBezTo>
                    <a:pt x="14" y="0"/>
                    <a:pt x="28" y="20"/>
                    <a:pt x="28" y="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15" name="ïšlîḍè">
              <a:extLst>
                <a:ext uri="{FF2B5EF4-FFF2-40B4-BE49-F238E27FC236}">
                  <a16:creationId xmlns="" xmlns:a16="http://schemas.microsoft.com/office/drawing/2014/main" id="{BD629E65-D5D7-46BF-86DF-5ADBBE907527}"/>
                </a:ext>
              </a:extLst>
            </p:cNvPr>
            <p:cNvSpPr/>
            <p:nvPr/>
          </p:nvSpPr>
          <p:spPr bwMode="auto">
            <a:xfrm>
              <a:off x="11300074" y="2735981"/>
              <a:ext cx="45346" cy="67112"/>
            </a:xfrm>
            <a:custGeom>
              <a:avLst/>
              <a:gdLst>
                <a:gd name="T0" fmla="*/ 28 w 28"/>
                <a:gd name="T1" fmla="*/ 28 h 41"/>
                <a:gd name="T2" fmla="*/ 14 w 28"/>
                <a:gd name="T3" fmla="*/ 41 h 41"/>
                <a:gd name="T4" fmla="*/ 0 w 28"/>
                <a:gd name="T5" fmla="*/ 28 h 41"/>
                <a:gd name="T6" fmla="*/ 14 w 28"/>
                <a:gd name="T7" fmla="*/ 0 h 41"/>
                <a:gd name="T8" fmla="*/ 28 w 28"/>
                <a:gd name="T9" fmla="*/ 28 h 41"/>
              </a:gdLst>
              <a:ahLst/>
              <a:cxnLst>
                <a:cxn ang="0">
                  <a:pos x="T0" y="T1"/>
                </a:cxn>
                <a:cxn ang="0">
                  <a:pos x="T2" y="T3"/>
                </a:cxn>
                <a:cxn ang="0">
                  <a:pos x="T4" y="T5"/>
                </a:cxn>
                <a:cxn ang="0">
                  <a:pos x="T6" y="T7"/>
                </a:cxn>
                <a:cxn ang="0">
                  <a:pos x="T8" y="T9"/>
                </a:cxn>
              </a:cxnLst>
              <a:rect l="0" t="0" r="r" b="b"/>
              <a:pathLst>
                <a:path w="28" h="41">
                  <a:moveTo>
                    <a:pt x="28" y="28"/>
                  </a:moveTo>
                  <a:cubicBezTo>
                    <a:pt x="28" y="35"/>
                    <a:pt x="21" y="41"/>
                    <a:pt x="14" y="41"/>
                  </a:cubicBezTo>
                  <a:cubicBezTo>
                    <a:pt x="6" y="41"/>
                    <a:pt x="0" y="35"/>
                    <a:pt x="0" y="28"/>
                  </a:cubicBezTo>
                  <a:cubicBezTo>
                    <a:pt x="0" y="20"/>
                    <a:pt x="14" y="0"/>
                    <a:pt x="14" y="0"/>
                  </a:cubicBezTo>
                  <a:cubicBezTo>
                    <a:pt x="14" y="0"/>
                    <a:pt x="28" y="20"/>
                    <a:pt x="28" y="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16" name="îṧḻîḓe">
              <a:extLst>
                <a:ext uri="{FF2B5EF4-FFF2-40B4-BE49-F238E27FC236}">
                  <a16:creationId xmlns="" xmlns:a16="http://schemas.microsoft.com/office/drawing/2014/main" id="{5B7D626E-63A8-4411-8F54-89565799E83E}"/>
                </a:ext>
              </a:extLst>
            </p:cNvPr>
            <p:cNvSpPr/>
            <p:nvPr/>
          </p:nvSpPr>
          <p:spPr bwMode="auto">
            <a:xfrm>
              <a:off x="11231148" y="2735981"/>
              <a:ext cx="44440" cy="67112"/>
            </a:xfrm>
            <a:custGeom>
              <a:avLst/>
              <a:gdLst>
                <a:gd name="T0" fmla="*/ 27 w 27"/>
                <a:gd name="T1" fmla="*/ 28 h 41"/>
                <a:gd name="T2" fmla="*/ 14 w 27"/>
                <a:gd name="T3" fmla="*/ 41 h 41"/>
                <a:gd name="T4" fmla="*/ 0 w 27"/>
                <a:gd name="T5" fmla="*/ 28 h 41"/>
                <a:gd name="T6" fmla="*/ 14 w 27"/>
                <a:gd name="T7" fmla="*/ 0 h 41"/>
                <a:gd name="T8" fmla="*/ 27 w 27"/>
                <a:gd name="T9" fmla="*/ 28 h 41"/>
              </a:gdLst>
              <a:ahLst/>
              <a:cxnLst>
                <a:cxn ang="0">
                  <a:pos x="T0" y="T1"/>
                </a:cxn>
                <a:cxn ang="0">
                  <a:pos x="T2" y="T3"/>
                </a:cxn>
                <a:cxn ang="0">
                  <a:pos x="T4" y="T5"/>
                </a:cxn>
                <a:cxn ang="0">
                  <a:pos x="T6" y="T7"/>
                </a:cxn>
                <a:cxn ang="0">
                  <a:pos x="T8" y="T9"/>
                </a:cxn>
              </a:cxnLst>
              <a:rect l="0" t="0" r="r" b="b"/>
              <a:pathLst>
                <a:path w="27" h="41">
                  <a:moveTo>
                    <a:pt x="27" y="28"/>
                  </a:moveTo>
                  <a:cubicBezTo>
                    <a:pt x="27" y="35"/>
                    <a:pt x="21" y="41"/>
                    <a:pt x="14" y="41"/>
                  </a:cubicBezTo>
                  <a:cubicBezTo>
                    <a:pt x="6" y="41"/>
                    <a:pt x="0" y="35"/>
                    <a:pt x="0" y="28"/>
                  </a:cubicBezTo>
                  <a:cubicBezTo>
                    <a:pt x="0" y="20"/>
                    <a:pt x="14" y="0"/>
                    <a:pt x="14" y="0"/>
                  </a:cubicBezTo>
                  <a:cubicBezTo>
                    <a:pt x="14" y="0"/>
                    <a:pt x="27" y="20"/>
                    <a:pt x="27" y="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17" name="iŝlïḍé">
              <a:extLst>
                <a:ext uri="{FF2B5EF4-FFF2-40B4-BE49-F238E27FC236}">
                  <a16:creationId xmlns="" xmlns:a16="http://schemas.microsoft.com/office/drawing/2014/main" id="{38B5A177-5BC0-44AA-94D4-AD520A444CDD}"/>
                </a:ext>
              </a:extLst>
            </p:cNvPr>
            <p:cNvSpPr/>
            <p:nvPr/>
          </p:nvSpPr>
          <p:spPr bwMode="auto">
            <a:xfrm>
              <a:off x="11322748" y="2735981"/>
              <a:ext cx="22673" cy="67112"/>
            </a:xfrm>
            <a:custGeom>
              <a:avLst/>
              <a:gdLst>
                <a:gd name="T0" fmla="*/ 0 w 14"/>
                <a:gd name="T1" fmla="*/ 0 h 41"/>
                <a:gd name="T2" fmla="*/ 0 w 14"/>
                <a:gd name="T3" fmla="*/ 41 h 41"/>
                <a:gd name="T4" fmla="*/ 14 w 14"/>
                <a:gd name="T5" fmla="*/ 28 h 41"/>
                <a:gd name="T6" fmla="*/ 0 w 14"/>
                <a:gd name="T7" fmla="*/ 0 h 41"/>
              </a:gdLst>
              <a:ahLst/>
              <a:cxnLst>
                <a:cxn ang="0">
                  <a:pos x="T0" y="T1"/>
                </a:cxn>
                <a:cxn ang="0">
                  <a:pos x="T2" y="T3"/>
                </a:cxn>
                <a:cxn ang="0">
                  <a:pos x="T4" y="T5"/>
                </a:cxn>
                <a:cxn ang="0">
                  <a:pos x="T6" y="T7"/>
                </a:cxn>
              </a:cxnLst>
              <a:rect l="0" t="0" r="r" b="b"/>
              <a:pathLst>
                <a:path w="14" h="41">
                  <a:moveTo>
                    <a:pt x="0" y="0"/>
                  </a:moveTo>
                  <a:cubicBezTo>
                    <a:pt x="0" y="41"/>
                    <a:pt x="0" y="41"/>
                    <a:pt x="0" y="41"/>
                  </a:cubicBezTo>
                  <a:cubicBezTo>
                    <a:pt x="7" y="41"/>
                    <a:pt x="14" y="35"/>
                    <a:pt x="14" y="28"/>
                  </a:cubicBezTo>
                  <a:cubicBezTo>
                    <a:pt x="14" y="20"/>
                    <a:pt x="0" y="0"/>
                    <a:pt x="0" y="0"/>
                  </a:cubicBezTo>
                  <a:close/>
                </a:path>
              </a:pathLst>
            </a:custGeom>
            <a:solidFill>
              <a:srgbClr val="EDEDE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18" name="isḻidê">
              <a:extLst>
                <a:ext uri="{FF2B5EF4-FFF2-40B4-BE49-F238E27FC236}">
                  <a16:creationId xmlns="" xmlns:a16="http://schemas.microsoft.com/office/drawing/2014/main" id="{FF1E2352-2BB3-4BA9-B97D-6440B978C4CB}"/>
                </a:ext>
              </a:extLst>
            </p:cNvPr>
            <p:cNvSpPr/>
            <p:nvPr/>
          </p:nvSpPr>
          <p:spPr bwMode="auto">
            <a:xfrm>
              <a:off x="11390767" y="2735981"/>
              <a:ext cx="22673" cy="67112"/>
            </a:xfrm>
            <a:custGeom>
              <a:avLst/>
              <a:gdLst>
                <a:gd name="T0" fmla="*/ 0 w 14"/>
                <a:gd name="T1" fmla="*/ 0 h 41"/>
                <a:gd name="T2" fmla="*/ 0 w 14"/>
                <a:gd name="T3" fmla="*/ 41 h 41"/>
                <a:gd name="T4" fmla="*/ 14 w 14"/>
                <a:gd name="T5" fmla="*/ 28 h 41"/>
                <a:gd name="T6" fmla="*/ 0 w 14"/>
                <a:gd name="T7" fmla="*/ 0 h 41"/>
              </a:gdLst>
              <a:ahLst/>
              <a:cxnLst>
                <a:cxn ang="0">
                  <a:pos x="T0" y="T1"/>
                </a:cxn>
                <a:cxn ang="0">
                  <a:pos x="T2" y="T3"/>
                </a:cxn>
                <a:cxn ang="0">
                  <a:pos x="T4" y="T5"/>
                </a:cxn>
                <a:cxn ang="0">
                  <a:pos x="T6" y="T7"/>
                </a:cxn>
              </a:cxnLst>
              <a:rect l="0" t="0" r="r" b="b"/>
              <a:pathLst>
                <a:path w="14" h="41">
                  <a:moveTo>
                    <a:pt x="0" y="0"/>
                  </a:moveTo>
                  <a:cubicBezTo>
                    <a:pt x="0" y="41"/>
                    <a:pt x="0" y="41"/>
                    <a:pt x="0" y="41"/>
                  </a:cubicBezTo>
                  <a:cubicBezTo>
                    <a:pt x="8" y="41"/>
                    <a:pt x="14" y="35"/>
                    <a:pt x="14" y="28"/>
                  </a:cubicBezTo>
                  <a:cubicBezTo>
                    <a:pt x="14" y="20"/>
                    <a:pt x="0" y="0"/>
                    <a:pt x="0" y="0"/>
                  </a:cubicBezTo>
                  <a:close/>
                </a:path>
              </a:pathLst>
            </a:custGeom>
            <a:solidFill>
              <a:srgbClr val="EDEDE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19" name="iṩļíḋe">
              <a:extLst>
                <a:ext uri="{FF2B5EF4-FFF2-40B4-BE49-F238E27FC236}">
                  <a16:creationId xmlns="" xmlns:a16="http://schemas.microsoft.com/office/drawing/2014/main" id="{69C4B1F0-1A78-404D-A3F0-91F0ED4C1C4B}"/>
                </a:ext>
              </a:extLst>
            </p:cNvPr>
            <p:cNvSpPr/>
            <p:nvPr/>
          </p:nvSpPr>
          <p:spPr bwMode="auto">
            <a:xfrm>
              <a:off x="11253822" y="2735981"/>
              <a:ext cx="21766" cy="67112"/>
            </a:xfrm>
            <a:custGeom>
              <a:avLst/>
              <a:gdLst>
                <a:gd name="T0" fmla="*/ 0 w 13"/>
                <a:gd name="T1" fmla="*/ 0 h 41"/>
                <a:gd name="T2" fmla="*/ 0 w 13"/>
                <a:gd name="T3" fmla="*/ 41 h 41"/>
                <a:gd name="T4" fmla="*/ 13 w 13"/>
                <a:gd name="T5" fmla="*/ 28 h 41"/>
                <a:gd name="T6" fmla="*/ 0 w 13"/>
                <a:gd name="T7" fmla="*/ 0 h 41"/>
              </a:gdLst>
              <a:ahLst/>
              <a:cxnLst>
                <a:cxn ang="0">
                  <a:pos x="T0" y="T1"/>
                </a:cxn>
                <a:cxn ang="0">
                  <a:pos x="T2" y="T3"/>
                </a:cxn>
                <a:cxn ang="0">
                  <a:pos x="T4" y="T5"/>
                </a:cxn>
                <a:cxn ang="0">
                  <a:pos x="T6" y="T7"/>
                </a:cxn>
              </a:cxnLst>
              <a:rect l="0" t="0" r="r" b="b"/>
              <a:pathLst>
                <a:path w="13" h="41">
                  <a:moveTo>
                    <a:pt x="0" y="0"/>
                  </a:moveTo>
                  <a:cubicBezTo>
                    <a:pt x="0" y="41"/>
                    <a:pt x="0" y="41"/>
                    <a:pt x="0" y="41"/>
                  </a:cubicBezTo>
                  <a:cubicBezTo>
                    <a:pt x="7" y="41"/>
                    <a:pt x="13" y="35"/>
                    <a:pt x="13" y="28"/>
                  </a:cubicBezTo>
                  <a:cubicBezTo>
                    <a:pt x="13" y="20"/>
                    <a:pt x="0" y="0"/>
                    <a:pt x="0" y="0"/>
                  </a:cubicBezTo>
                  <a:close/>
                </a:path>
              </a:pathLst>
            </a:custGeom>
            <a:solidFill>
              <a:srgbClr val="EDEDE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20" name="iSlïďè">
              <a:extLst>
                <a:ext uri="{FF2B5EF4-FFF2-40B4-BE49-F238E27FC236}">
                  <a16:creationId xmlns="" xmlns:a16="http://schemas.microsoft.com/office/drawing/2014/main" id="{1436742C-68A5-4364-92FB-8ABE87D19607}"/>
                </a:ext>
              </a:extLst>
            </p:cNvPr>
            <p:cNvSpPr/>
            <p:nvPr/>
          </p:nvSpPr>
          <p:spPr bwMode="auto">
            <a:xfrm>
              <a:off x="11382605" y="2726912"/>
              <a:ext cx="18138" cy="1723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21" name="iŝḻïḑè">
              <a:extLst>
                <a:ext uri="{FF2B5EF4-FFF2-40B4-BE49-F238E27FC236}">
                  <a16:creationId xmlns="" xmlns:a16="http://schemas.microsoft.com/office/drawing/2014/main" id="{3B157CD0-50E7-4AE4-923A-61CD035F5A6D}"/>
                </a:ext>
              </a:extLst>
            </p:cNvPr>
            <p:cNvSpPr/>
            <p:nvPr/>
          </p:nvSpPr>
          <p:spPr bwMode="auto">
            <a:xfrm>
              <a:off x="11312771" y="2726912"/>
              <a:ext cx="19046" cy="1723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22" name="ïṣľîḍè">
              <a:extLst>
                <a:ext uri="{FF2B5EF4-FFF2-40B4-BE49-F238E27FC236}">
                  <a16:creationId xmlns="" xmlns:a16="http://schemas.microsoft.com/office/drawing/2014/main" id="{CBBEAF78-43B8-4425-8AC3-3B47577BA276}"/>
                </a:ext>
              </a:extLst>
            </p:cNvPr>
            <p:cNvSpPr/>
            <p:nvPr/>
          </p:nvSpPr>
          <p:spPr bwMode="auto">
            <a:xfrm>
              <a:off x="11244752" y="2726912"/>
              <a:ext cx="17232" cy="1723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23" name="ïṡľiḋe">
              <a:extLst>
                <a:ext uri="{FF2B5EF4-FFF2-40B4-BE49-F238E27FC236}">
                  <a16:creationId xmlns="" xmlns:a16="http://schemas.microsoft.com/office/drawing/2014/main" id="{F50B2D85-287B-4BEA-91EE-AD6F4ED2162A}"/>
                </a:ext>
              </a:extLst>
            </p:cNvPr>
            <p:cNvSpPr/>
            <p:nvPr/>
          </p:nvSpPr>
          <p:spPr bwMode="auto">
            <a:xfrm>
              <a:off x="11218451" y="2827580"/>
              <a:ext cx="207686" cy="27208"/>
            </a:xfrm>
            <a:custGeom>
              <a:avLst/>
              <a:gdLst>
                <a:gd name="T0" fmla="*/ 226 w 229"/>
                <a:gd name="T1" fmla="*/ 30 h 30"/>
                <a:gd name="T2" fmla="*/ 229 w 229"/>
                <a:gd name="T3" fmla="*/ 0 h 30"/>
                <a:gd name="T4" fmla="*/ 0 w 229"/>
                <a:gd name="T5" fmla="*/ 0 h 30"/>
                <a:gd name="T6" fmla="*/ 4 w 229"/>
                <a:gd name="T7" fmla="*/ 30 h 30"/>
                <a:gd name="T8" fmla="*/ 226 w 229"/>
                <a:gd name="T9" fmla="*/ 30 h 30"/>
              </a:gdLst>
              <a:ahLst/>
              <a:cxnLst>
                <a:cxn ang="0">
                  <a:pos x="T0" y="T1"/>
                </a:cxn>
                <a:cxn ang="0">
                  <a:pos x="T2" y="T3"/>
                </a:cxn>
                <a:cxn ang="0">
                  <a:pos x="T4" y="T5"/>
                </a:cxn>
                <a:cxn ang="0">
                  <a:pos x="T6" y="T7"/>
                </a:cxn>
                <a:cxn ang="0">
                  <a:pos x="T8" y="T9"/>
                </a:cxn>
              </a:cxnLst>
              <a:rect l="0" t="0" r="r" b="b"/>
              <a:pathLst>
                <a:path w="229" h="30">
                  <a:moveTo>
                    <a:pt x="226" y="30"/>
                  </a:moveTo>
                  <a:lnTo>
                    <a:pt x="229" y="0"/>
                  </a:lnTo>
                  <a:lnTo>
                    <a:pt x="0" y="0"/>
                  </a:lnTo>
                  <a:lnTo>
                    <a:pt x="4" y="30"/>
                  </a:lnTo>
                  <a:lnTo>
                    <a:pt x="226" y="30"/>
                  </a:lnTo>
                  <a:close/>
                </a:path>
              </a:pathLst>
            </a:custGeom>
            <a:solidFill>
              <a:srgbClr val="5B97F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24" name="îŝḷíḍê">
              <a:extLst>
                <a:ext uri="{FF2B5EF4-FFF2-40B4-BE49-F238E27FC236}">
                  <a16:creationId xmlns="" xmlns:a16="http://schemas.microsoft.com/office/drawing/2014/main" id="{F62FBD77-F192-42C4-B4E0-157A864DD33B}"/>
                </a:ext>
              </a:extLst>
            </p:cNvPr>
            <p:cNvSpPr/>
            <p:nvPr/>
          </p:nvSpPr>
          <p:spPr bwMode="auto">
            <a:xfrm>
              <a:off x="11322748" y="2827580"/>
              <a:ext cx="103389" cy="27208"/>
            </a:xfrm>
            <a:custGeom>
              <a:avLst/>
              <a:gdLst>
                <a:gd name="T0" fmla="*/ 0 w 114"/>
                <a:gd name="T1" fmla="*/ 30 h 30"/>
                <a:gd name="T2" fmla="*/ 111 w 114"/>
                <a:gd name="T3" fmla="*/ 30 h 30"/>
                <a:gd name="T4" fmla="*/ 114 w 114"/>
                <a:gd name="T5" fmla="*/ 0 h 30"/>
                <a:gd name="T6" fmla="*/ 0 w 114"/>
                <a:gd name="T7" fmla="*/ 0 h 30"/>
                <a:gd name="T8" fmla="*/ 0 w 114"/>
                <a:gd name="T9" fmla="*/ 30 h 30"/>
              </a:gdLst>
              <a:ahLst/>
              <a:cxnLst>
                <a:cxn ang="0">
                  <a:pos x="T0" y="T1"/>
                </a:cxn>
                <a:cxn ang="0">
                  <a:pos x="T2" y="T3"/>
                </a:cxn>
                <a:cxn ang="0">
                  <a:pos x="T4" y="T5"/>
                </a:cxn>
                <a:cxn ang="0">
                  <a:pos x="T6" y="T7"/>
                </a:cxn>
                <a:cxn ang="0">
                  <a:pos x="T8" y="T9"/>
                </a:cxn>
              </a:cxnLst>
              <a:rect l="0" t="0" r="r" b="b"/>
              <a:pathLst>
                <a:path w="114" h="30">
                  <a:moveTo>
                    <a:pt x="0" y="30"/>
                  </a:moveTo>
                  <a:lnTo>
                    <a:pt x="111" y="30"/>
                  </a:lnTo>
                  <a:lnTo>
                    <a:pt x="114" y="0"/>
                  </a:lnTo>
                  <a:lnTo>
                    <a:pt x="0" y="0"/>
                  </a:lnTo>
                  <a:lnTo>
                    <a:pt x="0" y="30"/>
                  </a:lnTo>
                  <a:close/>
                </a:path>
              </a:pathLst>
            </a:custGeom>
            <a:solidFill>
              <a:srgbClr val="1C66F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25" name="ïśļîḑê">
              <a:extLst>
                <a:ext uri="{FF2B5EF4-FFF2-40B4-BE49-F238E27FC236}">
                  <a16:creationId xmlns="" xmlns:a16="http://schemas.microsoft.com/office/drawing/2014/main" id="{BE16C26D-C5EC-4395-8AEC-60A5B9CAAF48}"/>
                </a:ext>
              </a:extLst>
            </p:cNvPr>
            <p:cNvSpPr/>
            <p:nvPr/>
          </p:nvSpPr>
          <p:spPr bwMode="auto">
            <a:xfrm>
              <a:off x="11222079" y="2854788"/>
              <a:ext cx="201337" cy="11790"/>
            </a:xfrm>
            <a:custGeom>
              <a:avLst/>
              <a:gdLst>
                <a:gd name="T0" fmla="*/ 222 w 222"/>
                <a:gd name="T1" fmla="*/ 0 h 13"/>
                <a:gd name="T2" fmla="*/ 0 w 222"/>
                <a:gd name="T3" fmla="*/ 0 h 13"/>
                <a:gd name="T4" fmla="*/ 1 w 222"/>
                <a:gd name="T5" fmla="*/ 13 h 13"/>
                <a:gd name="T6" fmla="*/ 220 w 222"/>
                <a:gd name="T7" fmla="*/ 13 h 13"/>
                <a:gd name="T8" fmla="*/ 222 w 222"/>
                <a:gd name="T9" fmla="*/ 0 h 13"/>
              </a:gdLst>
              <a:ahLst/>
              <a:cxnLst>
                <a:cxn ang="0">
                  <a:pos x="T0" y="T1"/>
                </a:cxn>
                <a:cxn ang="0">
                  <a:pos x="T2" y="T3"/>
                </a:cxn>
                <a:cxn ang="0">
                  <a:pos x="T4" y="T5"/>
                </a:cxn>
                <a:cxn ang="0">
                  <a:pos x="T6" y="T7"/>
                </a:cxn>
                <a:cxn ang="0">
                  <a:pos x="T8" y="T9"/>
                </a:cxn>
              </a:cxnLst>
              <a:rect l="0" t="0" r="r" b="b"/>
              <a:pathLst>
                <a:path w="222" h="13">
                  <a:moveTo>
                    <a:pt x="222" y="0"/>
                  </a:moveTo>
                  <a:lnTo>
                    <a:pt x="0" y="0"/>
                  </a:lnTo>
                  <a:lnTo>
                    <a:pt x="1" y="13"/>
                  </a:lnTo>
                  <a:lnTo>
                    <a:pt x="220" y="13"/>
                  </a:lnTo>
                  <a:lnTo>
                    <a:pt x="222" y="0"/>
                  </a:lnTo>
                  <a:close/>
                </a:path>
              </a:pathLst>
            </a:custGeom>
            <a:solidFill>
              <a:srgbClr val="93B5F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26" name="ïṡḷïḓé">
              <a:extLst>
                <a:ext uri="{FF2B5EF4-FFF2-40B4-BE49-F238E27FC236}">
                  <a16:creationId xmlns="" xmlns:a16="http://schemas.microsoft.com/office/drawing/2014/main" id="{F4A36D04-119B-441C-B403-64EE02CF1E8F}"/>
                </a:ext>
              </a:extLst>
            </p:cNvPr>
            <p:cNvSpPr/>
            <p:nvPr/>
          </p:nvSpPr>
          <p:spPr bwMode="auto">
            <a:xfrm>
              <a:off x="11322748" y="2854788"/>
              <a:ext cx="100669" cy="11790"/>
            </a:xfrm>
            <a:custGeom>
              <a:avLst/>
              <a:gdLst>
                <a:gd name="T0" fmla="*/ 0 w 111"/>
                <a:gd name="T1" fmla="*/ 13 h 13"/>
                <a:gd name="T2" fmla="*/ 109 w 111"/>
                <a:gd name="T3" fmla="*/ 13 h 13"/>
                <a:gd name="T4" fmla="*/ 111 w 111"/>
                <a:gd name="T5" fmla="*/ 0 h 13"/>
                <a:gd name="T6" fmla="*/ 0 w 111"/>
                <a:gd name="T7" fmla="*/ 0 h 13"/>
                <a:gd name="T8" fmla="*/ 0 w 111"/>
                <a:gd name="T9" fmla="*/ 13 h 13"/>
              </a:gdLst>
              <a:ahLst/>
              <a:cxnLst>
                <a:cxn ang="0">
                  <a:pos x="T0" y="T1"/>
                </a:cxn>
                <a:cxn ang="0">
                  <a:pos x="T2" y="T3"/>
                </a:cxn>
                <a:cxn ang="0">
                  <a:pos x="T4" y="T5"/>
                </a:cxn>
                <a:cxn ang="0">
                  <a:pos x="T6" y="T7"/>
                </a:cxn>
                <a:cxn ang="0">
                  <a:pos x="T8" y="T9"/>
                </a:cxn>
              </a:cxnLst>
              <a:rect l="0" t="0" r="r" b="b"/>
              <a:pathLst>
                <a:path w="111" h="13">
                  <a:moveTo>
                    <a:pt x="0" y="13"/>
                  </a:moveTo>
                  <a:lnTo>
                    <a:pt x="109" y="13"/>
                  </a:lnTo>
                  <a:lnTo>
                    <a:pt x="111" y="0"/>
                  </a:lnTo>
                  <a:lnTo>
                    <a:pt x="0" y="0"/>
                  </a:lnTo>
                  <a:lnTo>
                    <a:pt x="0" y="13"/>
                  </a:lnTo>
                  <a:close/>
                </a:path>
              </a:pathLst>
            </a:custGeom>
            <a:solidFill>
              <a:srgbClr val="5B97F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27" name="î$ļíḍè">
              <a:extLst>
                <a:ext uri="{FF2B5EF4-FFF2-40B4-BE49-F238E27FC236}">
                  <a16:creationId xmlns="" xmlns:a16="http://schemas.microsoft.com/office/drawing/2014/main" id="{B3833803-6E8D-4017-8239-CC5AC8D36E96}"/>
                </a:ext>
              </a:extLst>
            </p:cNvPr>
            <p:cNvSpPr/>
            <p:nvPr/>
          </p:nvSpPr>
          <p:spPr bwMode="auto">
            <a:xfrm>
              <a:off x="11164943" y="1761036"/>
              <a:ext cx="314703" cy="736423"/>
            </a:xfrm>
            <a:custGeom>
              <a:avLst/>
              <a:gdLst>
                <a:gd name="T0" fmla="*/ 127 w 194"/>
                <a:gd name="T1" fmla="*/ 3 h 454"/>
                <a:gd name="T2" fmla="*/ 97 w 194"/>
                <a:gd name="T3" fmla="*/ 0 h 454"/>
                <a:gd name="T4" fmla="*/ 67 w 194"/>
                <a:gd name="T5" fmla="*/ 3 h 454"/>
                <a:gd name="T6" fmla="*/ 76 w 194"/>
                <a:gd name="T7" fmla="*/ 454 h 454"/>
                <a:gd name="T8" fmla="*/ 97 w 194"/>
                <a:gd name="T9" fmla="*/ 454 h 454"/>
                <a:gd name="T10" fmla="*/ 97 w 194"/>
                <a:gd name="T11" fmla="*/ 454 h 454"/>
                <a:gd name="T12" fmla="*/ 118 w 194"/>
                <a:gd name="T13" fmla="*/ 454 h 454"/>
                <a:gd name="T14" fmla="*/ 127 w 194"/>
                <a:gd name="T15" fmla="*/ 3 h 4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4" h="454">
                  <a:moveTo>
                    <a:pt x="127" y="3"/>
                  </a:moveTo>
                  <a:cubicBezTo>
                    <a:pt x="111" y="0"/>
                    <a:pt x="100" y="0"/>
                    <a:pt x="97" y="0"/>
                  </a:cubicBezTo>
                  <a:cubicBezTo>
                    <a:pt x="94" y="0"/>
                    <a:pt x="83" y="0"/>
                    <a:pt x="67" y="3"/>
                  </a:cubicBezTo>
                  <a:cubicBezTo>
                    <a:pt x="45" y="47"/>
                    <a:pt x="0" y="180"/>
                    <a:pt x="76" y="454"/>
                  </a:cubicBezTo>
                  <a:cubicBezTo>
                    <a:pt x="97" y="454"/>
                    <a:pt x="97" y="454"/>
                    <a:pt x="97" y="454"/>
                  </a:cubicBezTo>
                  <a:cubicBezTo>
                    <a:pt x="97" y="454"/>
                    <a:pt x="97" y="454"/>
                    <a:pt x="97" y="454"/>
                  </a:cubicBezTo>
                  <a:cubicBezTo>
                    <a:pt x="118" y="454"/>
                    <a:pt x="118" y="454"/>
                    <a:pt x="118" y="454"/>
                  </a:cubicBezTo>
                  <a:cubicBezTo>
                    <a:pt x="194" y="180"/>
                    <a:pt x="149" y="47"/>
                    <a:pt x="127" y="3"/>
                  </a:cubicBezTo>
                  <a:close/>
                </a:path>
              </a:pathLst>
            </a:custGeom>
            <a:solidFill>
              <a:srgbClr val="93B5F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28" name="íṥ1iḍê">
              <a:extLst>
                <a:ext uri="{FF2B5EF4-FFF2-40B4-BE49-F238E27FC236}">
                  <a16:creationId xmlns="" xmlns:a16="http://schemas.microsoft.com/office/drawing/2014/main" id="{CFFCDC75-9B79-4277-95A7-AD1FD70835BA}"/>
                </a:ext>
              </a:extLst>
            </p:cNvPr>
            <p:cNvSpPr/>
            <p:nvPr/>
          </p:nvSpPr>
          <p:spPr bwMode="auto">
            <a:xfrm>
              <a:off x="11392581" y="1789151"/>
              <a:ext cx="326493" cy="708309"/>
            </a:xfrm>
            <a:custGeom>
              <a:avLst/>
              <a:gdLst>
                <a:gd name="T0" fmla="*/ 106 w 201"/>
                <a:gd name="T1" fmla="*/ 30 h 437"/>
                <a:gd name="T2" fmla="*/ 50 w 201"/>
                <a:gd name="T3" fmla="*/ 0 h 437"/>
                <a:gd name="T4" fmla="*/ 0 w 201"/>
                <a:gd name="T5" fmla="*/ 437 h 437"/>
                <a:gd name="T6" fmla="*/ 27 w 201"/>
                <a:gd name="T7" fmla="*/ 437 h 437"/>
                <a:gd name="T8" fmla="*/ 106 w 201"/>
                <a:gd name="T9" fmla="*/ 30 h 437"/>
              </a:gdLst>
              <a:ahLst/>
              <a:cxnLst>
                <a:cxn ang="0">
                  <a:pos x="T0" y="T1"/>
                </a:cxn>
                <a:cxn ang="0">
                  <a:pos x="T2" y="T3"/>
                </a:cxn>
                <a:cxn ang="0">
                  <a:pos x="T4" y="T5"/>
                </a:cxn>
                <a:cxn ang="0">
                  <a:pos x="T6" y="T7"/>
                </a:cxn>
                <a:cxn ang="0">
                  <a:pos x="T8" y="T9"/>
                </a:cxn>
              </a:cxnLst>
              <a:rect l="0" t="0" r="r" b="b"/>
              <a:pathLst>
                <a:path w="201" h="437">
                  <a:moveTo>
                    <a:pt x="106" y="30"/>
                  </a:moveTo>
                  <a:cubicBezTo>
                    <a:pt x="88" y="16"/>
                    <a:pt x="69" y="6"/>
                    <a:pt x="50" y="0"/>
                  </a:cubicBezTo>
                  <a:cubicBezTo>
                    <a:pt x="70" y="72"/>
                    <a:pt x="106" y="259"/>
                    <a:pt x="0" y="437"/>
                  </a:cubicBezTo>
                  <a:cubicBezTo>
                    <a:pt x="27" y="437"/>
                    <a:pt x="27" y="437"/>
                    <a:pt x="27" y="437"/>
                  </a:cubicBezTo>
                  <a:cubicBezTo>
                    <a:pt x="27" y="437"/>
                    <a:pt x="201" y="244"/>
                    <a:pt x="106" y="30"/>
                  </a:cubicBezTo>
                  <a:close/>
                </a:path>
              </a:pathLst>
            </a:custGeom>
            <a:solidFill>
              <a:srgbClr val="5B97F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29" name="ïšḷide">
              <a:extLst>
                <a:ext uri="{FF2B5EF4-FFF2-40B4-BE49-F238E27FC236}">
                  <a16:creationId xmlns="" xmlns:a16="http://schemas.microsoft.com/office/drawing/2014/main" id="{C63D97D1-BB0C-4086-AC10-9049667BEBF5}"/>
                </a:ext>
              </a:extLst>
            </p:cNvPr>
            <p:cNvSpPr/>
            <p:nvPr/>
          </p:nvSpPr>
          <p:spPr bwMode="auto">
            <a:xfrm>
              <a:off x="10927329" y="1789151"/>
              <a:ext cx="325586" cy="708309"/>
            </a:xfrm>
            <a:custGeom>
              <a:avLst/>
              <a:gdLst>
                <a:gd name="T0" fmla="*/ 95 w 200"/>
                <a:gd name="T1" fmla="*/ 30 h 437"/>
                <a:gd name="T2" fmla="*/ 150 w 200"/>
                <a:gd name="T3" fmla="*/ 0 h 437"/>
                <a:gd name="T4" fmla="*/ 200 w 200"/>
                <a:gd name="T5" fmla="*/ 437 h 437"/>
                <a:gd name="T6" fmla="*/ 173 w 200"/>
                <a:gd name="T7" fmla="*/ 437 h 437"/>
                <a:gd name="T8" fmla="*/ 95 w 200"/>
                <a:gd name="T9" fmla="*/ 30 h 437"/>
              </a:gdLst>
              <a:ahLst/>
              <a:cxnLst>
                <a:cxn ang="0">
                  <a:pos x="T0" y="T1"/>
                </a:cxn>
                <a:cxn ang="0">
                  <a:pos x="T2" y="T3"/>
                </a:cxn>
                <a:cxn ang="0">
                  <a:pos x="T4" y="T5"/>
                </a:cxn>
                <a:cxn ang="0">
                  <a:pos x="T6" y="T7"/>
                </a:cxn>
                <a:cxn ang="0">
                  <a:pos x="T8" y="T9"/>
                </a:cxn>
              </a:cxnLst>
              <a:rect l="0" t="0" r="r" b="b"/>
              <a:pathLst>
                <a:path w="200" h="437">
                  <a:moveTo>
                    <a:pt x="95" y="30"/>
                  </a:moveTo>
                  <a:cubicBezTo>
                    <a:pt x="112" y="16"/>
                    <a:pt x="131" y="6"/>
                    <a:pt x="150" y="0"/>
                  </a:cubicBezTo>
                  <a:cubicBezTo>
                    <a:pt x="130" y="72"/>
                    <a:pt x="94" y="259"/>
                    <a:pt x="200" y="437"/>
                  </a:cubicBezTo>
                  <a:cubicBezTo>
                    <a:pt x="173" y="437"/>
                    <a:pt x="173" y="437"/>
                    <a:pt x="173" y="437"/>
                  </a:cubicBezTo>
                  <a:cubicBezTo>
                    <a:pt x="173" y="437"/>
                    <a:pt x="0" y="244"/>
                    <a:pt x="95" y="30"/>
                  </a:cubicBezTo>
                  <a:close/>
                </a:path>
              </a:pathLst>
            </a:custGeom>
            <a:solidFill>
              <a:srgbClr val="93B5F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30" name="îšlïde">
              <a:extLst>
                <a:ext uri="{FF2B5EF4-FFF2-40B4-BE49-F238E27FC236}">
                  <a16:creationId xmlns="" xmlns:a16="http://schemas.microsoft.com/office/drawing/2014/main" id="{1AA2DC30-2A49-4042-B627-D1519C68F30A}"/>
                </a:ext>
              </a:extLst>
            </p:cNvPr>
            <p:cNvSpPr/>
            <p:nvPr/>
          </p:nvSpPr>
          <p:spPr bwMode="auto">
            <a:xfrm>
              <a:off x="11164943" y="2496553"/>
              <a:ext cx="314703" cy="45346"/>
            </a:xfrm>
            <a:custGeom>
              <a:avLst/>
              <a:gdLst>
                <a:gd name="T0" fmla="*/ 0 w 194"/>
                <a:gd name="T1" fmla="*/ 0 h 28"/>
                <a:gd name="T2" fmla="*/ 194 w 194"/>
                <a:gd name="T3" fmla="*/ 0 h 28"/>
                <a:gd name="T4" fmla="*/ 194 w 194"/>
                <a:gd name="T5" fmla="*/ 0 h 28"/>
                <a:gd name="T6" fmla="*/ 194 w 194"/>
                <a:gd name="T7" fmla="*/ 28 h 28"/>
                <a:gd name="T8" fmla="*/ 194 w 194"/>
                <a:gd name="T9" fmla="*/ 28 h 28"/>
                <a:gd name="T10" fmla="*/ 0 w 194"/>
                <a:gd name="T11" fmla="*/ 28 h 28"/>
                <a:gd name="T12" fmla="*/ 0 w 194"/>
                <a:gd name="T13" fmla="*/ 28 h 28"/>
                <a:gd name="T14" fmla="*/ 0 w 194"/>
                <a:gd name="T15" fmla="*/ 0 h 28"/>
                <a:gd name="T16" fmla="*/ 0 w 194"/>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4" h="28">
                  <a:moveTo>
                    <a:pt x="0" y="0"/>
                  </a:moveTo>
                  <a:cubicBezTo>
                    <a:pt x="194" y="0"/>
                    <a:pt x="194" y="0"/>
                    <a:pt x="194" y="0"/>
                  </a:cubicBezTo>
                  <a:cubicBezTo>
                    <a:pt x="194" y="0"/>
                    <a:pt x="194" y="0"/>
                    <a:pt x="194" y="0"/>
                  </a:cubicBezTo>
                  <a:cubicBezTo>
                    <a:pt x="194" y="28"/>
                    <a:pt x="194" y="28"/>
                    <a:pt x="194" y="28"/>
                  </a:cubicBezTo>
                  <a:cubicBezTo>
                    <a:pt x="194" y="28"/>
                    <a:pt x="194" y="28"/>
                    <a:pt x="194" y="28"/>
                  </a:cubicBezTo>
                  <a:cubicBezTo>
                    <a:pt x="0" y="28"/>
                    <a:pt x="0" y="28"/>
                    <a:pt x="0" y="28"/>
                  </a:cubicBezTo>
                  <a:cubicBezTo>
                    <a:pt x="0" y="28"/>
                    <a:pt x="0" y="28"/>
                    <a:pt x="0" y="28"/>
                  </a:cubicBezTo>
                  <a:cubicBezTo>
                    <a:pt x="0" y="0"/>
                    <a:pt x="0" y="0"/>
                    <a:pt x="0" y="0"/>
                  </a:cubicBezTo>
                  <a:cubicBezTo>
                    <a:pt x="0" y="0"/>
                    <a:pt x="0" y="0"/>
                    <a:pt x="0" y="0"/>
                  </a:cubicBezTo>
                  <a:close/>
                </a:path>
              </a:pathLst>
            </a:custGeom>
            <a:solidFill>
              <a:srgbClr val="5B97F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31" name="ïs1îḓe">
              <a:extLst>
                <a:ext uri="{FF2B5EF4-FFF2-40B4-BE49-F238E27FC236}">
                  <a16:creationId xmlns="" xmlns:a16="http://schemas.microsoft.com/office/drawing/2014/main" id="{6FE07C9E-4039-4D57-A7E5-BC286F59035C}"/>
                </a:ext>
              </a:extLst>
            </p:cNvPr>
            <p:cNvSpPr/>
            <p:nvPr/>
          </p:nvSpPr>
          <p:spPr bwMode="auto">
            <a:xfrm>
              <a:off x="11323654" y="2496553"/>
              <a:ext cx="155991" cy="45346"/>
            </a:xfrm>
            <a:custGeom>
              <a:avLst/>
              <a:gdLst>
                <a:gd name="T0" fmla="*/ 96 w 96"/>
                <a:gd name="T1" fmla="*/ 0 h 28"/>
                <a:gd name="T2" fmla="*/ 0 w 96"/>
                <a:gd name="T3" fmla="*/ 0 h 28"/>
                <a:gd name="T4" fmla="*/ 0 w 96"/>
                <a:gd name="T5" fmla="*/ 28 h 28"/>
                <a:gd name="T6" fmla="*/ 96 w 96"/>
                <a:gd name="T7" fmla="*/ 28 h 28"/>
                <a:gd name="T8" fmla="*/ 96 w 96"/>
                <a:gd name="T9" fmla="*/ 28 h 28"/>
                <a:gd name="T10" fmla="*/ 96 w 96"/>
                <a:gd name="T11" fmla="*/ 0 h 28"/>
                <a:gd name="T12" fmla="*/ 96 w 96"/>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96" h="28">
                  <a:moveTo>
                    <a:pt x="96" y="0"/>
                  </a:moveTo>
                  <a:cubicBezTo>
                    <a:pt x="0" y="0"/>
                    <a:pt x="0" y="0"/>
                    <a:pt x="0" y="0"/>
                  </a:cubicBezTo>
                  <a:cubicBezTo>
                    <a:pt x="0" y="28"/>
                    <a:pt x="0" y="28"/>
                    <a:pt x="0" y="28"/>
                  </a:cubicBezTo>
                  <a:cubicBezTo>
                    <a:pt x="96" y="28"/>
                    <a:pt x="96" y="28"/>
                    <a:pt x="96" y="28"/>
                  </a:cubicBezTo>
                  <a:cubicBezTo>
                    <a:pt x="96" y="28"/>
                    <a:pt x="96" y="28"/>
                    <a:pt x="96" y="28"/>
                  </a:cubicBezTo>
                  <a:cubicBezTo>
                    <a:pt x="96" y="0"/>
                    <a:pt x="96" y="0"/>
                    <a:pt x="96" y="0"/>
                  </a:cubicBezTo>
                  <a:cubicBezTo>
                    <a:pt x="96" y="0"/>
                    <a:pt x="96" y="0"/>
                    <a:pt x="96" y="0"/>
                  </a:cubicBezTo>
                  <a:close/>
                </a:path>
              </a:pathLst>
            </a:custGeom>
            <a:solidFill>
              <a:srgbClr val="1C66F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32" name="îSļîḍe">
              <a:extLst>
                <a:ext uri="{FF2B5EF4-FFF2-40B4-BE49-F238E27FC236}">
                  <a16:creationId xmlns="" xmlns:a16="http://schemas.microsoft.com/office/drawing/2014/main" id="{F09F9693-0FB2-40ED-8AB4-47DE569561D0}"/>
                </a:ext>
              </a:extLst>
            </p:cNvPr>
            <p:cNvSpPr/>
            <p:nvPr/>
          </p:nvSpPr>
          <p:spPr bwMode="auto">
            <a:xfrm>
              <a:off x="11322748" y="1761036"/>
              <a:ext cx="156898" cy="736423"/>
            </a:xfrm>
            <a:custGeom>
              <a:avLst/>
              <a:gdLst>
                <a:gd name="T0" fmla="*/ 30 w 97"/>
                <a:gd name="T1" fmla="*/ 3 h 454"/>
                <a:gd name="T2" fmla="*/ 0 w 97"/>
                <a:gd name="T3" fmla="*/ 0 h 454"/>
                <a:gd name="T4" fmla="*/ 0 w 97"/>
                <a:gd name="T5" fmla="*/ 454 h 454"/>
                <a:gd name="T6" fmla="*/ 0 w 97"/>
                <a:gd name="T7" fmla="*/ 454 h 454"/>
                <a:gd name="T8" fmla="*/ 0 w 97"/>
                <a:gd name="T9" fmla="*/ 454 h 454"/>
                <a:gd name="T10" fmla="*/ 21 w 97"/>
                <a:gd name="T11" fmla="*/ 454 h 454"/>
                <a:gd name="T12" fmla="*/ 30 w 97"/>
                <a:gd name="T13" fmla="*/ 3 h 454"/>
              </a:gdLst>
              <a:ahLst/>
              <a:cxnLst>
                <a:cxn ang="0">
                  <a:pos x="T0" y="T1"/>
                </a:cxn>
                <a:cxn ang="0">
                  <a:pos x="T2" y="T3"/>
                </a:cxn>
                <a:cxn ang="0">
                  <a:pos x="T4" y="T5"/>
                </a:cxn>
                <a:cxn ang="0">
                  <a:pos x="T6" y="T7"/>
                </a:cxn>
                <a:cxn ang="0">
                  <a:pos x="T8" y="T9"/>
                </a:cxn>
                <a:cxn ang="0">
                  <a:pos x="T10" y="T11"/>
                </a:cxn>
                <a:cxn ang="0">
                  <a:pos x="T12" y="T13"/>
                </a:cxn>
              </a:cxnLst>
              <a:rect l="0" t="0" r="r" b="b"/>
              <a:pathLst>
                <a:path w="97" h="454">
                  <a:moveTo>
                    <a:pt x="30" y="3"/>
                  </a:moveTo>
                  <a:cubicBezTo>
                    <a:pt x="14" y="0"/>
                    <a:pt x="3" y="0"/>
                    <a:pt x="0" y="0"/>
                  </a:cubicBezTo>
                  <a:cubicBezTo>
                    <a:pt x="0" y="454"/>
                    <a:pt x="0" y="454"/>
                    <a:pt x="0" y="454"/>
                  </a:cubicBezTo>
                  <a:cubicBezTo>
                    <a:pt x="0" y="454"/>
                    <a:pt x="0" y="454"/>
                    <a:pt x="0" y="454"/>
                  </a:cubicBezTo>
                  <a:cubicBezTo>
                    <a:pt x="0" y="454"/>
                    <a:pt x="0" y="454"/>
                    <a:pt x="0" y="454"/>
                  </a:cubicBezTo>
                  <a:cubicBezTo>
                    <a:pt x="21" y="454"/>
                    <a:pt x="21" y="454"/>
                    <a:pt x="21" y="454"/>
                  </a:cubicBezTo>
                  <a:cubicBezTo>
                    <a:pt x="97" y="180"/>
                    <a:pt x="52" y="47"/>
                    <a:pt x="30" y="3"/>
                  </a:cubicBezTo>
                  <a:close/>
                </a:path>
              </a:pathLst>
            </a:custGeom>
            <a:solidFill>
              <a:srgbClr val="5B97F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grpSp>
      <p:grpSp>
        <p:nvGrpSpPr>
          <p:cNvPr id="7" name="组合 6">
            <a:extLst>
              <a:ext uri="{FF2B5EF4-FFF2-40B4-BE49-F238E27FC236}">
                <a16:creationId xmlns="" xmlns:a16="http://schemas.microsoft.com/office/drawing/2014/main" id="{D99213F5-B7C1-44FD-808F-045C21E706C1}"/>
              </a:ext>
            </a:extLst>
          </p:cNvPr>
          <p:cNvGrpSpPr/>
          <p:nvPr/>
        </p:nvGrpSpPr>
        <p:grpSpPr>
          <a:xfrm rot="714936">
            <a:off x="5565725" y="4125596"/>
            <a:ext cx="304850" cy="407533"/>
            <a:chOff x="8771568" y="1759223"/>
            <a:chExt cx="864300" cy="1155422"/>
          </a:xfrm>
        </p:grpSpPr>
        <p:sp>
          <p:nvSpPr>
            <p:cNvPr id="233" name="î$ľíďê">
              <a:extLst>
                <a:ext uri="{FF2B5EF4-FFF2-40B4-BE49-F238E27FC236}">
                  <a16:creationId xmlns="" xmlns:a16="http://schemas.microsoft.com/office/drawing/2014/main" id="{30226D0F-94AC-4A5E-BFC1-120A7A3144E1}"/>
                </a:ext>
              </a:extLst>
            </p:cNvPr>
            <p:cNvSpPr/>
            <p:nvPr/>
          </p:nvSpPr>
          <p:spPr bwMode="auto">
            <a:xfrm>
              <a:off x="8771568" y="1759223"/>
              <a:ext cx="864300" cy="738237"/>
            </a:xfrm>
            <a:custGeom>
              <a:avLst/>
              <a:gdLst>
                <a:gd name="T0" fmla="*/ 470 w 532"/>
                <a:gd name="T1" fmla="*/ 128 h 455"/>
                <a:gd name="T2" fmla="*/ 266 w 532"/>
                <a:gd name="T3" fmla="*/ 1 h 455"/>
                <a:gd name="T4" fmla="*/ 266 w 532"/>
                <a:gd name="T5" fmla="*/ 1 h 455"/>
                <a:gd name="T6" fmla="*/ 62 w 532"/>
                <a:gd name="T7" fmla="*/ 128 h 455"/>
                <a:gd name="T8" fmla="*/ 171 w 532"/>
                <a:gd name="T9" fmla="*/ 455 h 455"/>
                <a:gd name="T10" fmla="*/ 266 w 532"/>
                <a:gd name="T11" fmla="*/ 455 h 455"/>
                <a:gd name="T12" fmla="*/ 266 w 532"/>
                <a:gd name="T13" fmla="*/ 455 h 455"/>
                <a:gd name="T14" fmla="*/ 361 w 532"/>
                <a:gd name="T15" fmla="*/ 455 h 455"/>
                <a:gd name="T16" fmla="*/ 470 w 532"/>
                <a:gd name="T17" fmla="*/ 128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2" h="455">
                  <a:moveTo>
                    <a:pt x="470" y="128"/>
                  </a:moveTo>
                  <a:cubicBezTo>
                    <a:pt x="427" y="0"/>
                    <a:pt x="277" y="1"/>
                    <a:pt x="266" y="1"/>
                  </a:cubicBezTo>
                  <a:cubicBezTo>
                    <a:pt x="266" y="1"/>
                    <a:pt x="266" y="1"/>
                    <a:pt x="266" y="1"/>
                  </a:cubicBezTo>
                  <a:cubicBezTo>
                    <a:pt x="254" y="1"/>
                    <a:pt x="105" y="1"/>
                    <a:pt x="62" y="128"/>
                  </a:cubicBezTo>
                  <a:cubicBezTo>
                    <a:pt x="0" y="313"/>
                    <a:pt x="171" y="455"/>
                    <a:pt x="171" y="455"/>
                  </a:cubicBezTo>
                  <a:cubicBezTo>
                    <a:pt x="266" y="455"/>
                    <a:pt x="266" y="455"/>
                    <a:pt x="266" y="455"/>
                  </a:cubicBezTo>
                  <a:cubicBezTo>
                    <a:pt x="266" y="455"/>
                    <a:pt x="266" y="455"/>
                    <a:pt x="266" y="455"/>
                  </a:cubicBezTo>
                  <a:cubicBezTo>
                    <a:pt x="361" y="455"/>
                    <a:pt x="361" y="455"/>
                    <a:pt x="361" y="455"/>
                  </a:cubicBezTo>
                  <a:cubicBezTo>
                    <a:pt x="361" y="455"/>
                    <a:pt x="532" y="313"/>
                    <a:pt x="470" y="1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34" name="ïŝḻîḓé">
              <a:extLst>
                <a:ext uri="{FF2B5EF4-FFF2-40B4-BE49-F238E27FC236}">
                  <a16:creationId xmlns="" xmlns:a16="http://schemas.microsoft.com/office/drawing/2014/main" id="{D4B8A9CB-072F-4AC0-BB76-9CD4546B72BA}"/>
                </a:ext>
              </a:extLst>
            </p:cNvPr>
            <p:cNvSpPr/>
            <p:nvPr/>
          </p:nvSpPr>
          <p:spPr bwMode="auto">
            <a:xfrm>
              <a:off x="9049087" y="2533737"/>
              <a:ext cx="309262" cy="215848"/>
            </a:xfrm>
            <a:custGeom>
              <a:avLst/>
              <a:gdLst>
                <a:gd name="T0" fmla="*/ 190 w 190"/>
                <a:gd name="T1" fmla="*/ 1 h 133"/>
                <a:gd name="T2" fmla="*/ 189 w 190"/>
                <a:gd name="T3" fmla="*/ 0 h 133"/>
                <a:gd name="T4" fmla="*/ 127 w 190"/>
                <a:gd name="T5" fmla="*/ 0 h 133"/>
                <a:gd name="T6" fmla="*/ 125 w 190"/>
                <a:gd name="T7" fmla="*/ 0 h 133"/>
                <a:gd name="T8" fmla="*/ 65 w 190"/>
                <a:gd name="T9" fmla="*/ 0 h 133"/>
                <a:gd name="T10" fmla="*/ 63 w 190"/>
                <a:gd name="T11" fmla="*/ 0 h 133"/>
                <a:gd name="T12" fmla="*/ 1 w 190"/>
                <a:gd name="T13" fmla="*/ 0 h 133"/>
                <a:gd name="T14" fmla="*/ 0 w 190"/>
                <a:gd name="T15" fmla="*/ 1 h 133"/>
                <a:gd name="T16" fmla="*/ 0 w 190"/>
                <a:gd name="T17" fmla="*/ 2 h 133"/>
                <a:gd name="T18" fmla="*/ 0 w 190"/>
                <a:gd name="T19" fmla="*/ 2 h 133"/>
                <a:gd name="T20" fmla="*/ 25 w 190"/>
                <a:gd name="T21" fmla="*/ 133 h 133"/>
                <a:gd name="T22" fmla="*/ 28 w 190"/>
                <a:gd name="T23" fmla="*/ 132 h 133"/>
                <a:gd name="T24" fmla="*/ 10 w 190"/>
                <a:gd name="T25" fmla="*/ 38 h 133"/>
                <a:gd name="T26" fmla="*/ 180 w 190"/>
                <a:gd name="T27" fmla="*/ 38 h 133"/>
                <a:gd name="T28" fmla="*/ 162 w 190"/>
                <a:gd name="T29" fmla="*/ 132 h 133"/>
                <a:gd name="T30" fmla="*/ 165 w 190"/>
                <a:gd name="T31" fmla="*/ 133 h 133"/>
                <a:gd name="T32" fmla="*/ 190 w 190"/>
                <a:gd name="T33" fmla="*/ 2 h 133"/>
                <a:gd name="T34" fmla="*/ 190 w 190"/>
                <a:gd name="T35" fmla="*/ 2 h 133"/>
                <a:gd name="T36" fmla="*/ 190 w 190"/>
                <a:gd name="T37" fmla="*/ 1 h 133"/>
                <a:gd name="T38" fmla="*/ 185 w 190"/>
                <a:gd name="T39" fmla="*/ 3 h 133"/>
                <a:gd name="T40" fmla="*/ 157 w 190"/>
                <a:gd name="T41" fmla="*/ 34 h 133"/>
                <a:gd name="T42" fmla="*/ 129 w 190"/>
                <a:gd name="T43" fmla="*/ 3 h 133"/>
                <a:gd name="T44" fmla="*/ 185 w 190"/>
                <a:gd name="T45" fmla="*/ 3 h 133"/>
                <a:gd name="T46" fmla="*/ 154 w 190"/>
                <a:gd name="T47" fmla="*/ 35 h 133"/>
                <a:gd name="T48" fmla="*/ 98 w 190"/>
                <a:gd name="T49" fmla="*/ 35 h 133"/>
                <a:gd name="T50" fmla="*/ 126 w 190"/>
                <a:gd name="T51" fmla="*/ 4 h 133"/>
                <a:gd name="T52" fmla="*/ 154 w 190"/>
                <a:gd name="T53" fmla="*/ 35 h 133"/>
                <a:gd name="T54" fmla="*/ 123 w 190"/>
                <a:gd name="T55" fmla="*/ 3 h 133"/>
                <a:gd name="T56" fmla="*/ 95 w 190"/>
                <a:gd name="T57" fmla="*/ 34 h 133"/>
                <a:gd name="T58" fmla="*/ 67 w 190"/>
                <a:gd name="T59" fmla="*/ 3 h 133"/>
                <a:gd name="T60" fmla="*/ 123 w 190"/>
                <a:gd name="T61" fmla="*/ 3 h 133"/>
                <a:gd name="T62" fmla="*/ 92 w 190"/>
                <a:gd name="T63" fmla="*/ 35 h 133"/>
                <a:gd name="T64" fmla="*/ 36 w 190"/>
                <a:gd name="T65" fmla="*/ 35 h 133"/>
                <a:gd name="T66" fmla="*/ 64 w 190"/>
                <a:gd name="T67" fmla="*/ 4 h 133"/>
                <a:gd name="T68" fmla="*/ 92 w 190"/>
                <a:gd name="T69" fmla="*/ 35 h 133"/>
                <a:gd name="T70" fmla="*/ 61 w 190"/>
                <a:gd name="T71" fmla="*/ 3 h 133"/>
                <a:gd name="T72" fmla="*/ 33 w 190"/>
                <a:gd name="T73" fmla="*/ 34 h 133"/>
                <a:gd name="T74" fmla="*/ 5 w 190"/>
                <a:gd name="T75" fmla="*/ 3 h 133"/>
                <a:gd name="T76" fmla="*/ 61 w 190"/>
                <a:gd name="T77" fmla="*/ 3 h 133"/>
                <a:gd name="T78" fmla="*/ 4 w 190"/>
                <a:gd name="T79" fmla="*/ 6 h 133"/>
                <a:gd name="T80" fmla="*/ 30 w 190"/>
                <a:gd name="T81" fmla="*/ 35 h 133"/>
                <a:gd name="T82" fmla="*/ 9 w 190"/>
                <a:gd name="T83" fmla="*/ 35 h 133"/>
                <a:gd name="T84" fmla="*/ 4 w 190"/>
                <a:gd name="T85" fmla="*/ 6 h 133"/>
                <a:gd name="T86" fmla="*/ 160 w 190"/>
                <a:gd name="T87" fmla="*/ 35 h 133"/>
                <a:gd name="T88" fmla="*/ 186 w 190"/>
                <a:gd name="T89" fmla="*/ 6 h 133"/>
                <a:gd name="T90" fmla="*/ 181 w 190"/>
                <a:gd name="T91" fmla="*/ 35 h 133"/>
                <a:gd name="T92" fmla="*/ 160 w 190"/>
                <a:gd name="T93" fmla="*/ 35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0" h="133">
                  <a:moveTo>
                    <a:pt x="190" y="1"/>
                  </a:moveTo>
                  <a:cubicBezTo>
                    <a:pt x="190" y="0"/>
                    <a:pt x="189" y="0"/>
                    <a:pt x="189" y="0"/>
                  </a:cubicBezTo>
                  <a:cubicBezTo>
                    <a:pt x="127" y="0"/>
                    <a:pt x="127" y="0"/>
                    <a:pt x="127" y="0"/>
                  </a:cubicBezTo>
                  <a:cubicBezTo>
                    <a:pt x="125" y="0"/>
                    <a:pt x="125" y="0"/>
                    <a:pt x="125" y="0"/>
                  </a:cubicBezTo>
                  <a:cubicBezTo>
                    <a:pt x="65" y="0"/>
                    <a:pt x="65" y="0"/>
                    <a:pt x="65" y="0"/>
                  </a:cubicBezTo>
                  <a:cubicBezTo>
                    <a:pt x="63" y="0"/>
                    <a:pt x="63" y="0"/>
                    <a:pt x="63" y="0"/>
                  </a:cubicBezTo>
                  <a:cubicBezTo>
                    <a:pt x="1" y="0"/>
                    <a:pt x="1" y="0"/>
                    <a:pt x="1" y="0"/>
                  </a:cubicBezTo>
                  <a:cubicBezTo>
                    <a:pt x="1" y="0"/>
                    <a:pt x="0" y="0"/>
                    <a:pt x="0" y="1"/>
                  </a:cubicBezTo>
                  <a:cubicBezTo>
                    <a:pt x="0" y="1"/>
                    <a:pt x="0" y="1"/>
                    <a:pt x="0" y="2"/>
                  </a:cubicBezTo>
                  <a:cubicBezTo>
                    <a:pt x="0" y="2"/>
                    <a:pt x="0" y="2"/>
                    <a:pt x="0" y="2"/>
                  </a:cubicBezTo>
                  <a:cubicBezTo>
                    <a:pt x="25" y="133"/>
                    <a:pt x="25" y="133"/>
                    <a:pt x="25" y="133"/>
                  </a:cubicBezTo>
                  <a:cubicBezTo>
                    <a:pt x="28" y="132"/>
                    <a:pt x="28" y="132"/>
                    <a:pt x="28" y="132"/>
                  </a:cubicBezTo>
                  <a:cubicBezTo>
                    <a:pt x="10" y="38"/>
                    <a:pt x="10" y="38"/>
                    <a:pt x="10" y="38"/>
                  </a:cubicBezTo>
                  <a:cubicBezTo>
                    <a:pt x="180" y="38"/>
                    <a:pt x="180" y="38"/>
                    <a:pt x="180" y="38"/>
                  </a:cubicBezTo>
                  <a:cubicBezTo>
                    <a:pt x="162" y="132"/>
                    <a:pt x="162" y="132"/>
                    <a:pt x="162" y="132"/>
                  </a:cubicBezTo>
                  <a:cubicBezTo>
                    <a:pt x="165" y="133"/>
                    <a:pt x="165" y="133"/>
                    <a:pt x="165" y="133"/>
                  </a:cubicBezTo>
                  <a:cubicBezTo>
                    <a:pt x="190" y="2"/>
                    <a:pt x="190" y="2"/>
                    <a:pt x="190" y="2"/>
                  </a:cubicBezTo>
                  <a:cubicBezTo>
                    <a:pt x="190" y="2"/>
                    <a:pt x="190" y="2"/>
                    <a:pt x="190" y="2"/>
                  </a:cubicBezTo>
                  <a:cubicBezTo>
                    <a:pt x="190" y="1"/>
                    <a:pt x="190" y="1"/>
                    <a:pt x="190" y="1"/>
                  </a:cubicBezTo>
                  <a:close/>
                  <a:moveTo>
                    <a:pt x="185" y="3"/>
                  </a:moveTo>
                  <a:cubicBezTo>
                    <a:pt x="157" y="34"/>
                    <a:pt x="157" y="34"/>
                    <a:pt x="157" y="34"/>
                  </a:cubicBezTo>
                  <a:cubicBezTo>
                    <a:pt x="129" y="3"/>
                    <a:pt x="129" y="3"/>
                    <a:pt x="129" y="3"/>
                  </a:cubicBezTo>
                  <a:lnTo>
                    <a:pt x="185" y="3"/>
                  </a:lnTo>
                  <a:close/>
                  <a:moveTo>
                    <a:pt x="154" y="35"/>
                  </a:moveTo>
                  <a:cubicBezTo>
                    <a:pt x="98" y="35"/>
                    <a:pt x="98" y="35"/>
                    <a:pt x="98" y="35"/>
                  </a:cubicBezTo>
                  <a:cubicBezTo>
                    <a:pt x="126" y="4"/>
                    <a:pt x="126" y="4"/>
                    <a:pt x="126" y="4"/>
                  </a:cubicBezTo>
                  <a:lnTo>
                    <a:pt x="154" y="35"/>
                  </a:lnTo>
                  <a:close/>
                  <a:moveTo>
                    <a:pt x="123" y="3"/>
                  </a:moveTo>
                  <a:cubicBezTo>
                    <a:pt x="95" y="34"/>
                    <a:pt x="95" y="34"/>
                    <a:pt x="95" y="34"/>
                  </a:cubicBezTo>
                  <a:cubicBezTo>
                    <a:pt x="67" y="3"/>
                    <a:pt x="67" y="3"/>
                    <a:pt x="67" y="3"/>
                  </a:cubicBezTo>
                  <a:lnTo>
                    <a:pt x="123" y="3"/>
                  </a:lnTo>
                  <a:close/>
                  <a:moveTo>
                    <a:pt x="92" y="35"/>
                  </a:moveTo>
                  <a:cubicBezTo>
                    <a:pt x="36" y="35"/>
                    <a:pt x="36" y="35"/>
                    <a:pt x="36" y="35"/>
                  </a:cubicBezTo>
                  <a:cubicBezTo>
                    <a:pt x="64" y="4"/>
                    <a:pt x="64" y="4"/>
                    <a:pt x="64" y="4"/>
                  </a:cubicBezTo>
                  <a:lnTo>
                    <a:pt x="92" y="35"/>
                  </a:lnTo>
                  <a:close/>
                  <a:moveTo>
                    <a:pt x="61" y="3"/>
                  </a:moveTo>
                  <a:cubicBezTo>
                    <a:pt x="33" y="34"/>
                    <a:pt x="33" y="34"/>
                    <a:pt x="33" y="34"/>
                  </a:cubicBezTo>
                  <a:cubicBezTo>
                    <a:pt x="5" y="3"/>
                    <a:pt x="5" y="3"/>
                    <a:pt x="5" y="3"/>
                  </a:cubicBezTo>
                  <a:lnTo>
                    <a:pt x="61" y="3"/>
                  </a:lnTo>
                  <a:close/>
                  <a:moveTo>
                    <a:pt x="4" y="6"/>
                  </a:moveTo>
                  <a:cubicBezTo>
                    <a:pt x="30" y="35"/>
                    <a:pt x="30" y="35"/>
                    <a:pt x="30" y="35"/>
                  </a:cubicBezTo>
                  <a:cubicBezTo>
                    <a:pt x="9" y="35"/>
                    <a:pt x="9" y="35"/>
                    <a:pt x="9" y="35"/>
                  </a:cubicBezTo>
                  <a:lnTo>
                    <a:pt x="4" y="6"/>
                  </a:lnTo>
                  <a:close/>
                  <a:moveTo>
                    <a:pt x="160" y="35"/>
                  </a:moveTo>
                  <a:cubicBezTo>
                    <a:pt x="186" y="6"/>
                    <a:pt x="186" y="6"/>
                    <a:pt x="186" y="6"/>
                  </a:cubicBezTo>
                  <a:cubicBezTo>
                    <a:pt x="181" y="35"/>
                    <a:pt x="181" y="35"/>
                    <a:pt x="181" y="35"/>
                  </a:cubicBezTo>
                  <a:lnTo>
                    <a:pt x="160" y="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35" name="išlîḋê">
              <a:extLst>
                <a:ext uri="{FF2B5EF4-FFF2-40B4-BE49-F238E27FC236}">
                  <a16:creationId xmlns="" xmlns:a16="http://schemas.microsoft.com/office/drawing/2014/main" id="{619C6E61-DE70-4D2A-8689-1A9D258E98C4}"/>
                </a:ext>
              </a:extLst>
            </p:cNvPr>
            <p:cNvSpPr/>
            <p:nvPr/>
          </p:nvSpPr>
          <p:spPr bwMode="auto">
            <a:xfrm>
              <a:off x="9049087" y="2533737"/>
              <a:ext cx="309262" cy="215848"/>
            </a:xfrm>
            <a:custGeom>
              <a:avLst/>
              <a:gdLst>
                <a:gd name="T0" fmla="*/ 190 w 190"/>
                <a:gd name="T1" fmla="*/ 1 h 133"/>
                <a:gd name="T2" fmla="*/ 189 w 190"/>
                <a:gd name="T3" fmla="*/ 0 h 133"/>
                <a:gd name="T4" fmla="*/ 127 w 190"/>
                <a:gd name="T5" fmla="*/ 0 h 133"/>
                <a:gd name="T6" fmla="*/ 125 w 190"/>
                <a:gd name="T7" fmla="*/ 0 h 133"/>
                <a:gd name="T8" fmla="*/ 65 w 190"/>
                <a:gd name="T9" fmla="*/ 0 h 133"/>
                <a:gd name="T10" fmla="*/ 63 w 190"/>
                <a:gd name="T11" fmla="*/ 0 h 133"/>
                <a:gd name="T12" fmla="*/ 1 w 190"/>
                <a:gd name="T13" fmla="*/ 0 h 133"/>
                <a:gd name="T14" fmla="*/ 0 w 190"/>
                <a:gd name="T15" fmla="*/ 1 h 133"/>
                <a:gd name="T16" fmla="*/ 0 w 190"/>
                <a:gd name="T17" fmla="*/ 2 h 133"/>
                <a:gd name="T18" fmla="*/ 0 w 190"/>
                <a:gd name="T19" fmla="*/ 2 h 133"/>
                <a:gd name="T20" fmla="*/ 25 w 190"/>
                <a:gd name="T21" fmla="*/ 133 h 133"/>
                <a:gd name="T22" fmla="*/ 28 w 190"/>
                <a:gd name="T23" fmla="*/ 132 h 133"/>
                <a:gd name="T24" fmla="*/ 10 w 190"/>
                <a:gd name="T25" fmla="*/ 38 h 133"/>
                <a:gd name="T26" fmla="*/ 180 w 190"/>
                <a:gd name="T27" fmla="*/ 38 h 133"/>
                <a:gd name="T28" fmla="*/ 162 w 190"/>
                <a:gd name="T29" fmla="*/ 132 h 133"/>
                <a:gd name="T30" fmla="*/ 165 w 190"/>
                <a:gd name="T31" fmla="*/ 133 h 133"/>
                <a:gd name="T32" fmla="*/ 190 w 190"/>
                <a:gd name="T33" fmla="*/ 2 h 133"/>
                <a:gd name="T34" fmla="*/ 190 w 190"/>
                <a:gd name="T35" fmla="*/ 2 h 133"/>
                <a:gd name="T36" fmla="*/ 190 w 190"/>
                <a:gd name="T37" fmla="*/ 1 h 133"/>
                <a:gd name="T38" fmla="*/ 185 w 190"/>
                <a:gd name="T39" fmla="*/ 3 h 133"/>
                <a:gd name="T40" fmla="*/ 157 w 190"/>
                <a:gd name="T41" fmla="*/ 34 h 133"/>
                <a:gd name="T42" fmla="*/ 129 w 190"/>
                <a:gd name="T43" fmla="*/ 3 h 133"/>
                <a:gd name="T44" fmla="*/ 185 w 190"/>
                <a:gd name="T45" fmla="*/ 3 h 133"/>
                <a:gd name="T46" fmla="*/ 154 w 190"/>
                <a:gd name="T47" fmla="*/ 35 h 133"/>
                <a:gd name="T48" fmla="*/ 98 w 190"/>
                <a:gd name="T49" fmla="*/ 35 h 133"/>
                <a:gd name="T50" fmla="*/ 126 w 190"/>
                <a:gd name="T51" fmla="*/ 4 h 133"/>
                <a:gd name="T52" fmla="*/ 154 w 190"/>
                <a:gd name="T53" fmla="*/ 35 h 133"/>
                <a:gd name="T54" fmla="*/ 123 w 190"/>
                <a:gd name="T55" fmla="*/ 3 h 133"/>
                <a:gd name="T56" fmla="*/ 95 w 190"/>
                <a:gd name="T57" fmla="*/ 34 h 133"/>
                <a:gd name="T58" fmla="*/ 67 w 190"/>
                <a:gd name="T59" fmla="*/ 3 h 133"/>
                <a:gd name="T60" fmla="*/ 123 w 190"/>
                <a:gd name="T61" fmla="*/ 3 h 133"/>
                <a:gd name="T62" fmla="*/ 92 w 190"/>
                <a:gd name="T63" fmla="*/ 35 h 133"/>
                <a:gd name="T64" fmla="*/ 36 w 190"/>
                <a:gd name="T65" fmla="*/ 35 h 133"/>
                <a:gd name="T66" fmla="*/ 64 w 190"/>
                <a:gd name="T67" fmla="*/ 4 h 133"/>
                <a:gd name="T68" fmla="*/ 92 w 190"/>
                <a:gd name="T69" fmla="*/ 35 h 133"/>
                <a:gd name="T70" fmla="*/ 61 w 190"/>
                <a:gd name="T71" fmla="*/ 3 h 133"/>
                <a:gd name="T72" fmla="*/ 33 w 190"/>
                <a:gd name="T73" fmla="*/ 34 h 133"/>
                <a:gd name="T74" fmla="*/ 5 w 190"/>
                <a:gd name="T75" fmla="*/ 3 h 133"/>
                <a:gd name="T76" fmla="*/ 61 w 190"/>
                <a:gd name="T77" fmla="*/ 3 h 133"/>
                <a:gd name="T78" fmla="*/ 4 w 190"/>
                <a:gd name="T79" fmla="*/ 6 h 133"/>
                <a:gd name="T80" fmla="*/ 30 w 190"/>
                <a:gd name="T81" fmla="*/ 35 h 133"/>
                <a:gd name="T82" fmla="*/ 9 w 190"/>
                <a:gd name="T83" fmla="*/ 35 h 133"/>
                <a:gd name="T84" fmla="*/ 4 w 190"/>
                <a:gd name="T85" fmla="*/ 6 h 133"/>
                <a:gd name="T86" fmla="*/ 160 w 190"/>
                <a:gd name="T87" fmla="*/ 35 h 133"/>
                <a:gd name="T88" fmla="*/ 186 w 190"/>
                <a:gd name="T89" fmla="*/ 6 h 133"/>
                <a:gd name="T90" fmla="*/ 181 w 190"/>
                <a:gd name="T91" fmla="*/ 35 h 133"/>
                <a:gd name="T92" fmla="*/ 160 w 190"/>
                <a:gd name="T93" fmla="*/ 35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0" h="133">
                  <a:moveTo>
                    <a:pt x="190" y="1"/>
                  </a:moveTo>
                  <a:cubicBezTo>
                    <a:pt x="190" y="0"/>
                    <a:pt x="189" y="0"/>
                    <a:pt x="189" y="0"/>
                  </a:cubicBezTo>
                  <a:cubicBezTo>
                    <a:pt x="127" y="0"/>
                    <a:pt x="127" y="0"/>
                    <a:pt x="127" y="0"/>
                  </a:cubicBezTo>
                  <a:cubicBezTo>
                    <a:pt x="125" y="0"/>
                    <a:pt x="125" y="0"/>
                    <a:pt x="125" y="0"/>
                  </a:cubicBezTo>
                  <a:cubicBezTo>
                    <a:pt x="65" y="0"/>
                    <a:pt x="65" y="0"/>
                    <a:pt x="65" y="0"/>
                  </a:cubicBezTo>
                  <a:cubicBezTo>
                    <a:pt x="63" y="0"/>
                    <a:pt x="63" y="0"/>
                    <a:pt x="63" y="0"/>
                  </a:cubicBezTo>
                  <a:cubicBezTo>
                    <a:pt x="1" y="0"/>
                    <a:pt x="1" y="0"/>
                    <a:pt x="1" y="0"/>
                  </a:cubicBezTo>
                  <a:cubicBezTo>
                    <a:pt x="1" y="0"/>
                    <a:pt x="0" y="0"/>
                    <a:pt x="0" y="1"/>
                  </a:cubicBezTo>
                  <a:cubicBezTo>
                    <a:pt x="0" y="1"/>
                    <a:pt x="0" y="1"/>
                    <a:pt x="0" y="2"/>
                  </a:cubicBezTo>
                  <a:cubicBezTo>
                    <a:pt x="0" y="2"/>
                    <a:pt x="0" y="2"/>
                    <a:pt x="0" y="2"/>
                  </a:cubicBezTo>
                  <a:cubicBezTo>
                    <a:pt x="25" y="133"/>
                    <a:pt x="25" y="133"/>
                    <a:pt x="25" y="133"/>
                  </a:cubicBezTo>
                  <a:cubicBezTo>
                    <a:pt x="28" y="132"/>
                    <a:pt x="28" y="132"/>
                    <a:pt x="28" y="132"/>
                  </a:cubicBezTo>
                  <a:cubicBezTo>
                    <a:pt x="10" y="38"/>
                    <a:pt x="10" y="38"/>
                    <a:pt x="10" y="38"/>
                  </a:cubicBezTo>
                  <a:cubicBezTo>
                    <a:pt x="180" y="38"/>
                    <a:pt x="180" y="38"/>
                    <a:pt x="180" y="38"/>
                  </a:cubicBezTo>
                  <a:cubicBezTo>
                    <a:pt x="162" y="132"/>
                    <a:pt x="162" y="132"/>
                    <a:pt x="162" y="132"/>
                  </a:cubicBezTo>
                  <a:cubicBezTo>
                    <a:pt x="165" y="133"/>
                    <a:pt x="165" y="133"/>
                    <a:pt x="165" y="133"/>
                  </a:cubicBezTo>
                  <a:cubicBezTo>
                    <a:pt x="190" y="2"/>
                    <a:pt x="190" y="2"/>
                    <a:pt x="190" y="2"/>
                  </a:cubicBezTo>
                  <a:cubicBezTo>
                    <a:pt x="190" y="2"/>
                    <a:pt x="190" y="2"/>
                    <a:pt x="190" y="2"/>
                  </a:cubicBezTo>
                  <a:cubicBezTo>
                    <a:pt x="190" y="1"/>
                    <a:pt x="190" y="1"/>
                    <a:pt x="190" y="1"/>
                  </a:cubicBezTo>
                  <a:close/>
                  <a:moveTo>
                    <a:pt x="185" y="3"/>
                  </a:moveTo>
                  <a:cubicBezTo>
                    <a:pt x="157" y="34"/>
                    <a:pt x="157" y="34"/>
                    <a:pt x="157" y="34"/>
                  </a:cubicBezTo>
                  <a:cubicBezTo>
                    <a:pt x="129" y="3"/>
                    <a:pt x="129" y="3"/>
                    <a:pt x="129" y="3"/>
                  </a:cubicBezTo>
                  <a:lnTo>
                    <a:pt x="185" y="3"/>
                  </a:lnTo>
                  <a:close/>
                  <a:moveTo>
                    <a:pt x="154" y="35"/>
                  </a:moveTo>
                  <a:cubicBezTo>
                    <a:pt x="98" y="35"/>
                    <a:pt x="98" y="35"/>
                    <a:pt x="98" y="35"/>
                  </a:cubicBezTo>
                  <a:cubicBezTo>
                    <a:pt x="126" y="4"/>
                    <a:pt x="126" y="4"/>
                    <a:pt x="126" y="4"/>
                  </a:cubicBezTo>
                  <a:lnTo>
                    <a:pt x="154" y="35"/>
                  </a:lnTo>
                  <a:close/>
                  <a:moveTo>
                    <a:pt x="123" y="3"/>
                  </a:moveTo>
                  <a:cubicBezTo>
                    <a:pt x="95" y="34"/>
                    <a:pt x="95" y="34"/>
                    <a:pt x="95" y="34"/>
                  </a:cubicBezTo>
                  <a:cubicBezTo>
                    <a:pt x="67" y="3"/>
                    <a:pt x="67" y="3"/>
                    <a:pt x="67" y="3"/>
                  </a:cubicBezTo>
                  <a:lnTo>
                    <a:pt x="123" y="3"/>
                  </a:lnTo>
                  <a:close/>
                  <a:moveTo>
                    <a:pt x="92" y="35"/>
                  </a:moveTo>
                  <a:cubicBezTo>
                    <a:pt x="36" y="35"/>
                    <a:pt x="36" y="35"/>
                    <a:pt x="36" y="35"/>
                  </a:cubicBezTo>
                  <a:cubicBezTo>
                    <a:pt x="64" y="4"/>
                    <a:pt x="64" y="4"/>
                    <a:pt x="64" y="4"/>
                  </a:cubicBezTo>
                  <a:lnTo>
                    <a:pt x="92" y="35"/>
                  </a:lnTo>
                  <a:close/>
                  <a:moveTo>
                    <a:pt x="61" y="3"/>
                  </a:moveTo>
                  <a:cubicBezTo>
                    <a:pt x="33" y="34"/>
                    <a:pt x="33" y="34"/>
                    <a:pt x="33" y="34"/>
                  </a:cubicBezTo>
                  <a:cubicBezTo>
                    <a:pt x="5" y="3"/>
                    <a:pt x="5" y="3"/>
                    <a:pt x="5" y="3"/>
                  </a:cubicBezTo>
                  <a:lnTo>
                    <a:pt x="61" y="3"/>
                  </a:lnTo>
                  <a:close/>
                  <a:moveTo>
                    <a:pt x="4" y="6"/>
                  </a:moveTo>
                  <a:cubicBezTo>
                    <a:pt x="30" y="35"/>
                    <a:pt x="30" y="35"/>
                    <a:pt x="30" y="35"/>
                  </a:cubicBezTo>
                  <a:cubicBezTo>
                    <a:pt x="9" y="35"/>
                    <a:pt x="9" y="35"/>
                    <a:pt x="9" y="35"/>
                  </a:cubicBezTo>
                  <a:lnTo>
                    <a:pt x="4" y="6"/>
                  </a:lnTo>
                  <a:close/>
                  <a:moveTo>
                    <a:pt x="160" y="35"/>
                  </a:moveTo>
                  <a:cubicBezTo>
                    <a:pt x="186" y="6"/>
                    <a:pt x="186" y="6"/>
                    <a:pt x="186" y="6"/>
                  </a:cubicBezTo>
                  <a:cubicBezTo>
                    <a:pt x="181" y="35"/>
                    <a:pt x="181" y="35"/>
                    <a:pt x="181" y="35"/>
                  </a:cubicBezTo>
                  <a:lnTo>
                    <a:pt x="160" y="35"/>
                  </a:lnTo>
                  <a:close/>
                </a:path>
              </a:pathLst>
            </a:custGeom>
            <a:noFill/>
            <a:ln w="11113"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defRPr/>
              </a:pPr>
              <a:endParaRPr>
                <a:solidFill>
                  <a:srgbClr val="000000"/>
                </a:solidFill>
                <a:cs typeface="+mn-ea"/>
                <a:sym typeface="+mn-lt"/>
              </a:endParaRPr>
            </a:p>
          </p:txBody>
        </p:sp>
        <p:sp>
          <p:nvSpPr>
            <p:cNvPr id="236" name="íŝ1íḓe">
              <a:extLst>
                <a:ext uri="{FF2B5EF4-FFF2-40B4-BE49-F238E27FC236}">
                  <a16:creationId xmlns="" xmlns:a16="http://schemas.microsoft.com/office/drawing/2014/main" id="{0FEB8A79-45D5-48D9-8345-88490A7FAD08}"/>
                </a:ext>
              </a:extLst>
            </p:cNvPr>
            <p:cNvSpPr/>
            <p:nvPr/>
          </p:nvSpPr>
          <p:spPr bwMode="auto">
            <a:xfrm>
              <a:off x="9088085" y="2757747"/>
              <a:ext cx="231266" cy="156898"/>
            </a:xfrm>
            <a:custGeom>
              <a:avLst/>
              <a:gdLst>
                <a:gd name="T0" fmla="*/ 0 w 142"/>
                <a:gd name="T1" fmla="*/ 0 h 97"/>
                <a:gd name="T2" fmla="*/ 14 w 142"/>
                <a:gd name="T3" fmla="*/ 93 h 97"/>
                <a:gd name="T4" fmla="*/ 19 w 142"/>
                <a:gd name="T5" fmla="*/ 97 h 97"/>
                <a:gd name="T6" fmla="*/ 123 w 142"/>
                <a:gd name="T7" fmla="*/ 97 h 97"/>
                <a:gd name="T8" fmla="*/ 128 w 142"/>
                <a:gd name="T9" fmla="*/ 93 h 97"/>
                <a:gd name="T10" fmla="*/ 142 w 142"/>
                <a:gd name="T11" fmla="*/ 0 h 97"/>
                <a:gd name="T12" fmla="*/ 0 w 142"/>
                <a:gd name="T13" fmla="*/ 0 h 97"/>
              </a:gdLst>
              <a:ahLst/>
              <a:cxnLst>
                <a:cxn ang="0">
                  <a:pos x="T0" y="T1"/>
                </a:cxn>
                <a:cxn ang="0">
                  <a:pos x="T2" y="T3"/>
                </a:cxn>
                <a:cxn ang="0">
                  <a:pos x="T4" y="T5"/>
                </a:cxn>
                <a:cxn ang="0">
                  <a:pos x="T6" y="T7"/>
                </a:cxn>
                <a:cxn ang="0">
                  <a:pos x="T8" y="T9"/>
                </a:cxn>
                <a:cxn ang="0">
                  <a:pos x="T10" y="T11"/>
                </a:cxn>
                <a:cxn ang="0">
                  <a:pos x="T12" y="T13"/>
                </a:cxn>
              </a:cxnLst>
              <a:rect l="0" t="0" r="r" b="b"/>
              <a:pathLst>
                <a:path w="142" h="97">
                  <a:moveTo>
                    <a:pt x="0" y="0"/>
                  </a:moveTo>
                  <a:cubicBezTo>
                    <a:pt x="14" y="93"/>
                    <a:pt x="14" y="93"/>
                    <a:pt x="14" y="93"/>
                  </a:cubicBezTo>
                  <a:cubicBezTo>
                    <a:pt x="15" y="95"/>
                    <a:pt x="17" y="97"/>
                    <a:pt x="19" y="97"/>
                  </a:cubicBezTo>
                  <a:cubicBezTo>
                    <a:pt x="123" y="97"/>
                    <a:pt x="123" y="97"/>
                    <a:pt x="123" y="97"/>
                  </a:cubicBezTo>
                  <a:cubicBezTo>
                    <a:pt x="125" y="97"/>
                    <a:pt x="127" y="95"/>
                    <a:pt x="128" y="93"/>
                  </a:cubicBezTo>
                  <a:cubicBezTo>
                    <a:pt x="142" y="0"/>
                    <a:pt x="142" y="0"/>
                    <a:pt x="142" y="0"/>
                  </a:cubicBezTo>
                  <a:lnTo>
                    <a:pt x="0" y="0"/>
                  </a:lnTo>
                  <a:close/>
                </a:path>
              </a:pathLst>
            </a:custGeom>
            <a:solidFill>
              <a:srgbClr val="9E5A4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37" name="íŝḷiḍè">
              <a:extLst>
                <a:ext uri="{FF2B5EF4-FFF2-40B4-BE49-F238E27FC236}">
                  <a16:creationId xmlns="" xmlns:a16="http://schemas.microsoft.com/office/drawing/2014/main" id="{87331CCD-B689-49D4-A84D-F513A7AA36FC}"/>
                </a:ext>
              </a:extLst>
            </p:cNvPr>
            <p:cNvSpPr/>
            <p:nvPr/>
          </p:nvSpPr>
          <p:spPr bwMode="auto">
            <a:xfrm>
              <a:off x="9204171" y="2757747"/>
              <a:ext cx="115180" cy="156898"/>
            </a:xfrm>
            <a:custGeom>
              <a:avLst/>
              <a:gdLst>
                <a:gd name="T0" fmla="*/ 0 w 71"/>
                <a:gd name="T1" fmla="*/ 0 h 97"/>
                <a:gd name="T2" fmla="*/ 0 w 71"/>
                <a:gd name="T3" fmla="*/ 97 h 97"/>
                <a:gd name="T4" fmla="*/ 52 w 71"/>
                <a:gd name="T5" fmla="*/ 97 h 97"/>
                <a:gd name="T6" fmla="*/ 57 w 71"/>
                <a:gd name="T7" fmla="*/ 93 h 97"/>
                <a:gd name="T8" fmla="*/ 71 w 71"/>
                <a:gd name="T9" fmla="*/ 0 h 97"/>
                <a:gd name="T10" fmla="*/ 0 w 71"/>
                <a:gd name="T11" fmla="*/ 0 h 97"/>
              </a:gdLst>
              <a:ahLst/>
              <a:cxnLst>
                <a:cxn ang="0">
                  <a:pos x="T0" y="T1"/>
                </a:cxn>
                <a:cxn ang="0">
                  <a:pos x="T2" y="T3"/>
                </a:cxn>
                <a:cxn ang="0">
                  <a:pos x="T4" y="T5"/>
                </a:cxn>
                <a:cxn ang="0">
                  <a:pos x="T6" y="T7"/>
                </a:cxn>
                <a:cxn ang="0">
                  <a:pos x="T8" y="T9"/>
                </a:cxn>
                <a:cxn ang="0">
                  <a:pos x="T10" y="T11"/>
                </a:cxn>
              </a:cxnLst>
              <a:rect l="0" t="0" r="r" b="b"/>
              <a:pathLst>
                <a:path w="71" h="97">
                  <a:moveTo>
                    <a:pt x="0" y="0"/>
                  </a:moveTo>
                  <a:cubicBezTo>
                    <a:pt x="0" y="97"/>
                    <a:pt x="0" y="97"/>
                    <a:pt x="0" y="97"/>
                  </a:cubicBezTo>
                  <a:cubicBezTo>
                    <a:pt x="52" y="97"/>
                    <a:pt x="52" y="97"/>
                    <a:pt x="52" y="97"/>
                  </a:cubicBezTo>
                  <a:cubicBezTo>
                    <a:pt x="54" y="97"/>
                    <a:pt x="56" y="95"/>
                    <a:pt x="57" y="93"/>
                  </a:cubicBezTo>
                  <a:cubicBezTo>
                    <a:pt x="71" y="0"/>
                    <a:pt x="71" y="0"/>
                    <a:pt x="71" y="0"/>
                  </a:cubicBezTo>
                  <a:lnTo>
                    <a:pt x="0" y="0"/>
                  </a:lnTo>
                  <a:close/>
                </a:path>
              </a:pathLst>
            </a:custGeom>
            <a:solidFill>
              <a:srgbClr val="954A3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38" name="ísľîḑê">
              <a:extLst>
                <a:ext uri="{FF2B5EF4-FFF2-40B4-BE49-F238E27FC236}">
                  <a16:creationId xmlns="" xmlns:a16="http://schemas.microsoft.com/office/drawing/2014/main" id="{30A0B349-B6C5-4AF0-A0E7-BEF0BAF5E11C}"/>
                </a:ext>
              </a:extLst>
            </p:cNvPr>
            <p:cNvSpPr/>
            <p:nvPr/>
          </p:nvSpPr>
          <p:spPr bwMode="auto">
            <a:xfrm>
              <a:off x="9077202" y="2735074"/>
              <a:ext cx="253032" cy="27208"/>
            </a:xfrm>
            <a:custGeom>
              <a:avLst/>
              <a:gdLst>
                <a:gd name="T0" fmla="*/ 147 w 156"/>
                <a:gd name="T1" fmla="*/ 17 h 17"/>
                <a:gd name="T2" fmla="*/ 9 w 156"/>
                <a:gd name="T3" fmla="*/ 17 h 17"/>
                <a:gd name="T4" fmla="*/ 0 w 156"/>
                <a:gd name="T5" fmla="*/ 8 h 17"/>
                <a:gd name="T6" fmla="*/ 0 w 156"/>
                <a:gd name="T7" fmla="*/ 8 h 17"/>
                <a:gd name="T8" fmla="*/ 9 w 156"/>
                <a:gd name="T9" fmla="*/ 0 h 17"/>
                <a:gd name="T10" fmla="*/ 147 w 156"/>
                <a:gd name="T11" fmla="*/ 0 h 17"/>
                <a:gd name="T12" fmla="*/ 156 w 156"/>
                <a:gd name="T13" fmla="*/ 8 h 17"/>
                <a:gd name="T14" fmla="*/ 156 w 156"/>
                <a:gd name="T15" fmla="*/ 8 h 17"/>
                <a:gd name="T16" fmla="*/ 147 w 156"/>
                <a:gd name="T17"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17">
                  <a:moveTo>
                    <a:pt x="147" y="17"/>
                  </a:moveTo>
                  <a:cubicBezTo>
                    <a:pt x="9" y="17"/>
                    <a:pt x="9" y="17"/>
                    <a:pt x="9" y="17"/>
                  </a:cubicBezTo>
                  <a:cubicBezTo>
                    <a:pt x="4" y="17"/>
                    <a:pt x="0" y="13"/>
                    <a:pt x="0" y="8"/>
                  </a:cubicBezTo>
                  <a:cubicBezTo>
                    <a:pt x="0" y="8"/>
                    <a:pt x="0" y="8"/>
                    <a:pt x="0" y="8"/>
                  </a:cubicBezTo>
                  <a:cubicBezTo>
                    <a:pt x="0" y="4"/>
                    <a:pt x="4" y="0"/>
                    <a:pt x="9" y="0"/>
                  </a:cubicBezTo>
                  <a:cubicBezTo>
                    <a:pt x="147" y="0"/>
                    <a:pt x="147" y="0"/>
                    <a:pt x="147" y="0"/>
                  </a:cubicBezTo>
                  <a:cubicBezTo>
                    <a:pt x="152" y="0"/>
                    <a:pt x="156" y="4"/>
                    <a:pt x="156" y="8"/>
                  </a:cubicBezTo>
                  <a:cubicBezTo>
                    <a:pt x="156" y="8"/>
                    <a:pt x="156" y="8"/>
                    <a:pt x="156" y="8"/>
                  </a:cubicBezTo>
                  <a:cubicBezTo>
                    <a:pt x="156" y="13"/>
                    <a:pt x="152" y="17"/>
                    <a:pt x="147" y="17"/>
                  </a:cubicBezTo>
                  <a:close/>
                </a:path>
              </a:pathLst>
            </a:custGeom>
            <a:solidFill>
              <a:srgbClr val="77392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39" name="ïṡḻídè">
              <a:extLst>
                <a:ext uri="{FF2B5EF4-FFF2-40B4-BE49-F238E27FC236}">
                  <a16:creationId xmlns="" xmlns:a16="http://schemas.microsoft.com/office/drawing/2014/main" id="{16857A76-A33E-4091-8A2A-11B2C77DEE8C}"/>
                </a:ext>
              </a:extLst>
            </p:cNvPr>
            <p:cNvSpPr/>
            <p:nvPr/>
          </p:nvSpPr>
          <p:spPr bwMode="auto">
            <a:xfrm>
              <a:off x="9249518" y="2735981"/>
              <a:ext cx="45346" cy="67112"/>
            </a:xfrm>
            <a:custGeom>
              <a:avLst/>
              <a:gdLst>
                <a:gd name="T0" fmla="*/ 28 w 28"/>
                <a:gd name="T1" fmla="*/ 28 h 41"/>
                <a:gd name="T2" fmla="*/ 14 w 28"/>
                <a:gd name="T3" fmla="*/ 41 h 41"/>
                <a:gd name="T4" fmla="*/ 0 w 28"/>
                <a:gd name="T5" fmla="*/ 28 h 41"/>
                <a:gd name="T6" fmla="*/ 14 w 28"/>
                <a:gd name="T7" fmla="*/ 0 h 41"/>
                <a:gd name="T8" fmla="*/ 28 w 28"/>
                <a:gd name="T9" fmla="*/ 28 h 41"/>
              </a:gdLst>
              <a:ahLst/>
              <a:cxnLst>
                <a:cxn ang="0">
                  <a:pos x="T0" y="T1"/>
                </a:cxn>
                <a:cxn ang="0">
                  <a:pos x="T2" y="T3"/>
                </a:cxn>
                <a:cxn ang="0">
                  <a:pos x="T4" y="T5"/>
                </a:cxn>
                <a:cxn ang="0">
                  <a:pos x="T6" y="T7"/>
                </a:cxn>
                <a:cxn ang="0">
                  <a:pos x="T8" y="T9"/>
                </a:cxn>
              </a:cxnLst>
              <a:rect l="0" t="0" r="r" b="b"/>
              <a:pathLst>
                <a:path w="28" h="41">
                  <a:moveTo>
                    <a:pt x="28" y="28"/>
                  </a:moveTo>
                  <a:cubicBezTo>
                    <a:pt x="28" y="35"/>
                    <a:pt x="22" y="41"/>
                    <a:pt x="14" y="41"/>
                  </a:cubicBezTo>
                  <a:cubicBezTo>
                    <a:pt x="7" y="41"/>
                    <a:pt x="0" y="35"/>
                    <a:pt x="0" y="28"/>
                  </a:cubicBezTo>
                  <a:cubicBezTo>
                    <a:pt x="0" y="20"/>
                    <a:pt x="14" y="0"/>
                    <a:pt x="14" y="0"/>
                  </a:cubicBezTo>
                  <a:cubicBezTo>
                    <a:pt x="14" y="0"/>
                    <a:pt x="28" y="20"/>
                    <a:pt x="28" y="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40" name="íSľíḑê">
              <a:extLst>
                <a:ext uri="{FF2B5EF4-FFF2-40B4-BE49-F238E27FC236}">
                  <a16:creationId xmlns="" xmlns:a16="http://schemas.microsoft.com/office/drawing/2014/main" id="{2BDCCE55-FB32-4CDF-A1D6-9078565BA61D}"/>
                </a:ext>
              </a:extLst>
            </p:cNvPr>
            <p:cNvSpPr/>
            <p:nvPr/>
          </p:nvSpPr>
          <p:spPr bwMode="auto">
            <a:xfrm>
              <a:off x="9180591" y="2735981"/>
              <a:ext cx="46253" cy="67112"/>
            </a:xfrm>
            <a:custGeom>
              <a:avLst/>
              <a:gdLst>
                <a:gd name="T0" fmla="*/ 28 w 28"/>
                <a:gd name="T1" fmla="*/ 28 h 41"/>
                <a:gd name="T2" fmla="*/ 14 w 28"/>
                <a:gd name="T3" fmla="*/ 41 h 41"/>
                <a:gd name="T4" fmla="*/ 0 w 28"/>
                <a:gd name="T5" fmla="*/ 28 h 41"/>
                <a:gd name="T6" fmla="*/ 14 w 28"/>
                <a:gd name="T7" fmla="*/ 0 h 41"/>
                <a:gd name="T8" fmla="*/ 28 w 28"/>
                <a:gd name="T9" fmla="*/ 28 h 41"/>
              </a:gdLst>
              <a:ahLst/>
              <a:cxnLst>
                <a:cxn ang="0">
                  <a:pos x="T0" y="T1"/>
                </a:cxn>
                <a:cxn ang="0">
                  <a:pos x="T2" y="T3"/>
                </a:cxn>
                <a:cxn ang="0">
                  <a:pos x="T4" y="T5"/>
                </a:cxn>
                <a:cxn ang="0">
                  <a:pos x="T6" y="T7"/>
                </a:cxn>
                <a:cxn ang="0">
                  <a:pos x="T8" y="T9"/>
                </a:cxn>
              </a:cxnLst>
              <a:rect l="0" t="0" r="r" b="b"/>
              <a:pathLst>
                <a:path w="28" h="41">
                  <a:moveTo>
                    <a:pt x="28" y="28"/>
                  </a:moveTo>
                  <a:cubicBezTo>
                    <a:pt x="28" y="35"/>
                    <a:pt x="21" y="41"/>
                    <a:pt x="14" y="41"/>
                  </a:cubicBezTo>
                  <a:cubicBezTo>
                    <a:pt x="6" y="41"/>
                    <a:pt x="0" y="35"/>
                    <a:pt x="0" y="28"/>
                  </a:cubicBezTo>
                  <a:cubicBezTo>
                    <a:pt x="0" y="20"/>
                    <a:pt x="14" y="0"/>
                    <a:pt x="14" y="0"/>
                  </a:cubicBezTo>
                  <a:cubicBezTo>
                    <a:pt x="14" y="0"/>
                    <a:pt x="28" y="20"/>
                    <a:pt x="28" y="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41" name="îşḷîḋê">
              <a:extLst>
                <a:ext uri="{FF2B5EF4-FFF2-40B4-BE49-F238E27FC236}">
                  <a16:creationId xmlns="" xmlns:a16="http://schemas.microsoft.com/office/drawing/2014/main" id="{8AE734CE-17CE-492F-A0DF-506D21DAD9B7}"/>
                </a:ext>
              </a:extLst>
            </p:cNvPr>
            <p:cNvSpPr/>
            <p:nvPr/>
          </p:nvSpPr>
          <p:spPr bwMode="auto">
            <a:xfrm>
              <a:off x="9112572" y="2735981"/>
              <a:ext cx="44440" cy="67112"/>
            </a:xfrm>
            <a:custGeom>
              <a:avLst/>
              <a:gdLst>
                <a:gd name="T0" fmla="*/ 27 w 27"/>
                <a:gd name="T1" fmla="*/ 28 h 41"/>
                <a:gd name="T2" fmla="*/ 14 w 27"/>
                <a:gd name="T3" fmla="*/ 41 h 41"/>
                <a:gd name="T4" fmla="*/ 0 w 27"/>
                <a:gd name="T5" fmla="*/ 28 h 41"/>
                <a:gd name="T6" fmla="*/ 14 w 27"/>
                <a:gd name="T7" fmla="*/ 0 h 41"/>
                <a:gd name="T8" fmla="*/ 27 w 27"/>
                <a:gd name="T9" fmla="*/ 28 h 41"/>
              </a:gdLst>
              <a:ahLst/>
              <a:cxnLst>
                <a:cxn ang="0">
                  <a:pos x="T0" y="T1"/>
                </a:cxn>
                <a:cxn ang="0">
                  <a:pos x="T2" y="T3"/>
                </a:cxn>
                <a:cxn ang="0">
                  <a:pos x="T4" y="T5"/>
                </a:cxn>
                <a:cxn ang="0">
                  <a:pos x="T6" y="T7"/>
                </a:cxn>
                <a:cxn ang="0">
                  <a:pos x="T8" y="T9"/>
                </a:cxn>
              </a:cxnLst>
              <a:rect l="0" t="0" r="r" b="b"/>
              <a:pathLst>
                <a:path w="27" h="41">
                  <a:moveTo>
                    <a:pt x="27" y="28"/>
                  </a:moveTo>
                  <a:cubicBezTo>
                    <a:pt x="27" y="35"/>
                    <a:pt x="21" y="41"/>
                    <a:pt x="14" y="41"/>
                  </a:cubicBezTo>
                  <a:cubicBezTo>
                    <a:pt x="6" y="41"/>
                    <a:pt x="0" y="35"/>
                    <a:pt x="0" y="28"/>
                  </a:cubicBezTo>
                  <a:cubicBezTo>
                    <a:pt x="0" y="20"/>
                    <a:pt x="14" y="0"/>
                    <a:pt x="14" y="0"/>
                  </a:cubicBezTo>
                  <a:cubicBezTo>
                    <a:pt x="14" y="0"/>
                    <a:pt x="27" y="20"/>
                    <a:pt x="27" y="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42" name="isľiḓe">
              <a:extLst>
                <a:ext uri="{FF2B5EF4-FFF2-40B4-BE49-F238E27FC236}">
                  <a16:creationId xmlns="" xmlns:a16="http://schemas.microsoft.com/office/drawing/2014/main" id="{3924631F-853F-40E0-8883-9E0D23C8CB09}"/>
                </a:ext>
              </a:extLst>
            </p:cNvPr>
            <p:cNvSpPr/>
            <p:nvPr/>
          </p:nvSpPr>
          <p:spPr bwMode="auto">
            <a:xfrm>
              <a:off x="9204171" y="2735981"/>
              <a:ext cx="22673" cy="67112"/>
            </a:xfrm>
            <a:custGeom>
              <a:avLst/>
              <a:gdLst>
                <a:gd name="T0" fmla="*/ 0 w 14"/>
                <a:gd name="T1" fmla="*/ 0 h 41"/>
                <a:gd name="T2" fmla="*/ 0 w 14"/>
                <a:gd name="T3" fmla="*/ 41 h 41"/>
                <a:gd name="T4" fmla="*/ 14 w 14"/>
                <a:gd name="T5" fmla="*/ 28 h 41"/>
                <a:gd name="T6" fmla="*/ 0 w 14"/>
                <a:gd name="T7" fmla="*/ 0 h 41"/>
              </a:gdLst>
              <a:ahLst/>
              <a:cxnLst>
                <a:cxn ang="0">
                  <a:pos x="T0" y="T1"/>
                </a:cxn>
                <a:cxn ang="0">
                  <a:pos x="T2" y="T3"/>
                </a:cxn>
                <a:cxn ang="0">
                  <a:pos x="T4" y="T5"/>
                </a:cxn>
                <a:cxn ang="0">
                  <a:pos x="T6" y="T7"/>
                </a:cxn>
              </a:cxnLst>
              <a:rect l="0" t="0" r="r" b="b"/>
              <a:pathLst>
                <a:path w="14" h="41">
                  <a:moveTo>
                    <a:pt x="0" y="0"/>
                  </a:moveTo>
                  <a:cubicBezTo>
                    <a:pt x="0" y="41"/>
                    <a:pt x="0" y="41"/>
                    <a:pt x="0" y="41"/>
                  </a:cubicBezTo>
                  <a:cubicBezTo>
                    <a:pt x="7" y="41"/>
                    <a:pt x="14" y="35"/>
                    <a:pt x="14" y="28"/>
                  </a:cubicBezTo>
                  <a:cubicBezTo>
                    <a:pt x="14" y="20"/>
                    <a:pt x="0" y="0"/>
                    <a:pt x="0" y="0"/>
                  </a:cubicBezTo>
                  <a:close/>
                </a:path>
              </a:pathLst>
            </a:custGeom>
            <a:solidFill>
              <a:srgbClr val="EDEDE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43" name="iṧlîḍé">
              <a:extLst>
                <a:ext uri="{FF2B5EF4-FFF2-40B4-BE49-F238E27FC236}">
                  <a16:creationId xmlns="" xmlns:a16="http://schemas.microsoft.com/office/drawing/2014/main" id="{21F2D845-B952-4869-8402-BE4C38229F57}"/>
                </a:ext>
              </a:extLst>
            </p:cNvPr>
            <p:cNvSpPr/>
            <p:nvPr/>
          </p:nvSpPr>
          <p:spPr bwMode="auto">
            <a:xfrm>
              <a:off x="9272190" y="2735981"/>
              <a:ext cx="22673" cy="67112"/>
            </a:xfrm>
            <a:custGeom>
              <a:avLst/>
              <a:gdLst>
                <a:gd name="T0" fmla="*/ 0 w 14"/>
                <a:gd name="T1" fmla="*/ 0 h 41"/>
                <a:gd name="T2" fmla="*/ 0 w 14"/>
                <a:gd name="T3" fmla="*/ 41 h 41"/>
                <a:gd name="T4" fmla="*/ 14 w 14"/>
                <a:gd name="T5" fmla="*/ 28 h 41"/>
                <a:gd name="T6" fmla="*/ 0 w 14"/>
                <a:gd name="T7" fmla="*/ 0 h 41"/>
              </a:gdLst>
              <a:ahLst/>
              <a:cxnLst>
                <a:cxn ang="0">
                  <a:pos x="T0" y="T1"/>
                </a:cxn>
                <a:cxn ang="0">
                  <a:pos x="T2" y="T3"/>
                </a:cxn>
                <a:cxn ang="0">
                  <a:pos x="T4" y="T5"/>
                </a:cxn>
                <a:cxn ang="0">
                  <a:pos x="T6" y="T7"/>
                </a:cxn>
              </a:cxnLst>
              <a:rect l="0" t="0" r="r" b="b"/>
              <a:pathLst>
                <a:path w="14" h="41">
                  <a:moveTo>
                    <a:pt x="0" y="0"/>
                  </a:moveTo>
                  <a:cubicBezTo>
                    <a:pt x="0" y="41"/>
                    <a:pt x="0" y="41"/>
                    <a:pt x="0" y="41"/>
                  </a:cubicBezTo>
                  <a:cubicBezTo>
                    <a:pt x="8" y="41"/>
                    <a:pt x="14" y="35"/>
                    <a:pt x="14" y="28"/>
                  </a:cubicBezTo>
                  <a:cubicBezTo>
                    <a:pt x="14" y="20"/>
                    <a:pt x="0" y="0"/>
                    <a:pt x="0" y="0"/>
                  </a:cubicBezTo>
                  <a:close/>
                </a:path>
              </a:pathLst>
            </a:custGeom>
            <a:solidFill>
              <a:srgbClr val="EDEDE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44" name="íṩlíďê">
              <a:extLst>
                <a:ext uri="{FF2B5EF4-FFF2-40B4-BE49-F238E27FC236}">
                  <a16:creationId xmlns="" xmlns:a16="http://schemas.microsoft.com/office/drawing/2014/main" id="{FD4032F5-CBA3-4407-9460-0492A24BFCD9}"/>
                </a:ext>
              </a:extLst>
            </p:cNvPr>
            <p:cNvSpPr/>
            <p:nvPr/>
          </p:nvSpPr>
          <p:spPr bwMode="auto">
            <a:xfrm>
              <a:off x="9135245" y="2735981"/>
              <a:ext cx="21766" cy="67112"/>
            </a:xfrm>
            <a:custGeom>
              <a:avLst/>
              <a:gdLst>
                <a:gd name="T0" fmla="*/ 0 w 13"/>
                <a:gd name="T1" fmla="*/ 0 h 41"/>
                <a:gd name="T2" fmla="*/ 0 w 13"/>
                <a:gd name="T3" fmla="*/ 41 h 41"/>
                <a:gd name="T4" fmla="*/ 13 w 13"/>
                <a:gd name="T5" fmla="*/ 28 h 41"/>
                <a:gd name="T6" fmla="*/ 0 w 13"/>
                <a:gd name="T7" fmla="*/ 0 h 41"/>
              </a:gdLst>
              <a:ahLst/>
              <a:cxnLst>
                <a:cxn ang="0">
                  <a:pos x="T0" y="T1"/>
                </a:cxn>
                <a:cxn ang="0">
                  <a:pos x="T2" y="T3"/>
                </a:cxn>
                <a:cxn ang="0">
                  <a:pos x="T4" y="T5"/>
                </a:cxn>
                <a:cxn ang="0">
                  <a:pos x="T6" y="T7"/>
                </a:cxn>
              </a:cxnLst>
              <a:rect l="0" t="0" r="r" b="b"/>
              <a:pathLst>
                <a:path w="13" h="41">
                  <a:moveTo>
                    <a:pt x="0" y="0"/>
                  </a:moveTo>
                  <a:cubicBezTo>
                    <a:pt x="0" y="41"/>
                    <a:pt x="0" y="41"/>
                    <a:pt x="0" y="41"/>
                  </a:cubicBezTo>
                  <a:cubicBezTo>
                    <a:pt x="7" y="41"/>
                    <a:pt x="13" y="35"/>
                    <a:pt x="13" y="28"/>
                  </a:cubicBezTo>
                  <a:cubicBezTo>
                    <a:pt x="13" y="20"/>
                    <a:pt x="0" y="0"/>
                    <a:pt x="0" y="0"/>
                  </a:cubicBezTo>
                  <a:close/>
                </a:path>
              </a:pathLst>
            </a:custGeom>
            <a:solidFill>
              <a:srgbClr val="EDEDE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45" name="ïSļîdé">
              <a:extLst>
                <a:ext uri="{FF2B5EF4-FFF2-40B4-BE49-F238E27FC236}">
                  <a16:creationId xmlns="" xmlns:a16="http://schemas.microsoft.com/office/drawing/2014/main" id="{05B12DC3-61AE-4C9A-9C82-B972139E4381}"/>
                </a:ext>
              </a:extLst>
            </p:cNvPr>
            <p:cNvSpPr/>
            <p:nvPr/>
          </p:nvSpPr>
          <p:spPr bwMode="auto">
            <a:xfrm>
              <a:off x="9264028" y="2726912"/>
              <a:ext cx="18138" cy="1723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46" name="ïs1ïḍè">
              <a:extLst>
                <a:ext uri="{FF2B5EF4-FFF2-40B4-BE49-F238E27FC236}">
                  <a16:creationId xmlns="" xmlns:a16="http://schemas.microsoft.com/office/drawing/2014/main" id="{13D7E0A1-5798-4F7B-BABB-9B8D374B9A63}"/>
                </a:ext>
              </a:extLst>
            </p:cNvPr>
            <p:cNvSpPr/>
            <p:nvPr/>
          </p:nvSpPr>
          <p:spPr bwMode="auto">
            <a:xfrm>
              <a:off x="9194195" y="2726912"/>
              <a:ext cx="19046" cy="1723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47" name="îṥḻîḍè">
              <a:extLst>
                <a:ext uri="{FF2B5EF4-FFF2-40B4-BE49-F238E27FC236}">
                  <a16:creationId xmlns="" xmlns:a16="http://schemas.microsoft.com/office/drawing/2014/main" id="{122351F4-19FD-43F4-923D-436608D5C83C}"/>
                </a:ext>
              </a:extLst>
            </p:cNvPr>
            <p:cNvSpPr/>
            <p:nvPr/>
          </p:nvSpPr>
          <p:spPr bwMode="auto">
            <a:xfrm>
              <a:off x="9126176" y="2726912"/>
              <a:ext cx="17232" cy="1723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48" name="íŝļïḋe">
              <a:extLst>
                <a:ext uri="{FF2B5EF4-FFF2-40B4-BE49-F238E27FC236}">
                  <a16:creationId xmlns="" xmlns:a16="http://schemas.microsoft.com/office/drawing/2014/main" id="{B1CE935E-7812-4517-8684-7B873B98AB6E}"/>
                </a:ext>
              </a:extLst>
            </p:cNvPr>
            <p:cNvSpPr/>
            <p:nvPr/>
          </p:nvSpPr>
          <p:spPr bwMode="auto">
            <a:xfrm>
              <a:off x="9099875" y="2827580"/>
              <a:ext cx="207686" cy="27208"/>
            </a:xfrm>
            <a:custGeom>
              <a:avLst/>
              <a:gdLst>
                <a:gd name="T0" fmla="*/ 226 w 229"/>
                <a:gd name="T1" fmla="*/ 30 h 30"/>
                <a:gd name="T2" fmla="*/ 229 w 229"/>
                <a:gd name="T3" fmla="*/ 0 h 30"/>
                <a:gd name="T4" fmla="*/ 0 w 229"/>
                <a:gd name="T5" fmla="*/ 0 h 30"/>
                <a:gd name="T6" fmla="*/ 3 w 229"/>
                <a:gd name="T7" fmla="*/ 30 h 30"/>
                <a:gd name="T8" fmla="*/ 226 w 229"/>
                <a:gd name="T9" fmla="*/ 30 h 30"/>
              </a:gdLst>
              <a:ahLst/>
              <a:cxnLst>
                <a:cxn ang="0">
                  <a:pos x="T0" y="T1"/>
                </a:cxn>
                <a:cxn ang="0">
                  <a:pos x="T2" y="T3"/>
                </a:cxn>
                <a:cxn ang="0">
                  <a:pos x="T4" y="T5"/>
                </a:cxn>
                <a:cxn ang="0">
                  <a:pos x="T6" y="T7"/>
                </a:cxn>
                <a:cxn ang="0">
                  <a:pos x="T8" y="T9"/>
                </a:cxn>
              </a:cxnLst>
              <a:rect l="0" t="0" r="r" b="b"/>
              <a:pathLst>
                <a:path w="229" h="30">
                  <a:moveTo>
                    <a:pt x="226" y="30"/>
                  </a:moveTo>
                  <a:lnTo>
                    <a:pt x="229" y="0"/>
                  </a:lnTo>
                  <a:lnTo>
                    <a:pt x="0" y="0"/>
                  </a:lnTo>
                  <a:lnTo>
                    <a:pt x="3" y="30"/>
                  </a:lnTo>
                  <a:lnTo>
                    <a:pt x="226" y="30"/>
                  </a:lnTo>
                  <a:close/>
                </a:path>
              </a:pathLst>
            </a:custGeom>
            <a:solidFill>
              <a:srgbClr val="41B79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49" name="iŝļîde">
              <a:extLst>
                <a:ext uri="{FF2B5EF4-FFF2-40B4-BE49-F238E27FC236}">
                  <a16:creationId xmlns="" xmlns:a16="http://schemas.microsoft.com/office/drawing/2014/main" id="{BF1CE775-14FF-4AFC-B8E3-29B57CDC086B}"/>
                </a:ext>
              </a:extLst>
            </p:cNvPr>
            <p:cNvSpPr/>
            <p:nvPr/>
          </p:nvSpPr>
          <p:spPr bwMode="auto">
            <a:xfrm>
              <a:off x="9204171" y="2827580"/>
              <a:ext cx="103389" cy="27208"/>
            </a:xfrm>
            <a:custGeom>
              <a:avLst/>
              <a:gdLst>
                <a:gd name="T0" fmla="*/ 0 w 114"/>
                <a:gd name="T1" fmla="*/ 30 h 30"/>
                <a:gd name="T2" fmla="*/ 111 w 114"/>
                <a:gd name="T3" fmla="*/ 30 h 30"/>
                <a:gd name="T4" fmla="*/ 114 w 114"/>
                <a:gd name="T5" fmla="*/ 0 h 30"/>
                <a:gd name="T6" fmla="*/ 0 w 114"/>
                <a:gd name="T7" fmla="*/ 0 h 30"/>
                <a:gd name="T8" fmla="*/ 0 w 114"/>
                <a:gd name="T9" fmla="*/ 30 h 30"/>
              </a:gdLst>
              <a:ahLst/>
              <a:cxnLst>
                <a:cxn ang="0">
                  <a:pos x="T0" y="T1"/>
                </a:cxn>
                <a:cxn ang="0">
                  <a:pos x="T2" y="T3"/>
                </a:cxn>
                <a:cxn ang="0">
                  <a:pos x="T4" y="T5"/>
                </a:cxn>
                <a:cxn ang="0">
                  <a:pos x="T6" y="T7"/>
                </a:cxn>
                <a:cxn ang="0">
                  <a:pos x="T8" y="T9"/>
                </a:cxn>
              </a:cxnLst>
              <a:rect l="0" t="0" r="r" b="b"/>
              <a:pathLst>
                <a:path w="114" h="30">
                  <a:moveTo>
                    <a:pt x="0" y="30"/>
                  </a:moveTo>
                  <a:lnTo>
                    <a:pt x="111" y="30"/>
                  </a:lnTo>
                  <a:lnTo>
                    <a:pt x="114" y="0"/>
                  </a:lnTo>
                  <a:lnTo>
                    <a:pt x="0" y="0"/>
                  </a:lnTo>
                  <a:lnTo>
                    <a:pt x="0" y="30"/>
                  </a:lnTo>
                  <a:close/>
                </a:path>
              </a:pathLst>
            </a:custGeom>
            <a:solidFill>
              <a:srgbClr val="22996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50" name="îś1ïḓe">
              <a:extLst>
                <a:ext uri="{FF2B5EF4-FFF2-40B4-BE49-F238E27FC236}">
                  <a16:creationId xmlns="" xmlns:a16="http://schemas.microsoft.com/office/drawing/2014/main" id="{BAC19D05-6599-4D69-A3E7-FD896A62466A}"/>
                </a:ext>
              </a:extLst>
            </p:cNvPr>
            <p:cNvSpPr/>
            <p:nvPr/>
          </p:nvSpPr>
          <p:spPr bwMode="auto">
            <a:xfrm>
              <a:off x="9102596" y="2854788"/>
              <a:ext cx="202245" cy="11790"/>
            </a:xfrm>
            <a:custGeom>
              <a:avLst/>
              <a:gdLst>
                <a:gd name="T0" fmla="*/ 223 w 223"/>
                <a:gd name="T1" fmla="*/ 0 h 13"/>
                <a:gd name="T2" fmla="*/ 0 w 223"/>
                <a:gd name="T3" fmla="*/ 0 h 13"/>
                <a:gd name="T4" fmla="*/ 2 w 223"/>
                <a:gd name="T5" fmla="*/ 13 h 13"/>
                <a:gd name="T6" fmla="*/ 221 w 223"/>
                <a:gd name="T7" fmla="*/ 13 h 13"/>
                <a:gd name="T8" fmla="*/ 223 w 223"/>
                <a:gd name="T9" fmla="*/ 0 h 13"/>
              </a:gdLst>
              <a:ahLst/>
              <a:cxnLst>
                <a:cxn ang="0">
                  <a:pos x="T0" y="T1"/>
                </a:cxn>
                <a:cxn ang="0">
                  <a:pos x="T2" y="T3"/>
                </a:cxn>
                <a:cxn ang="0">
                  <a:pos x="T4" y="T5"/>
                </a:cxn>
                <a:cxn ang="0">
                  <a:pos x="T6" y="T7"/>
                </a:cxn>
                <a:cxn ang="0">
                  <a:pos x="T8" y="T9"/>
                </a:cxn>
              </a:cxnLst>
              <a:rect l="0" t="0" r="r" b="b"/>
              <a:pathLst>
                <a:path w="223" h="13">
                  <a:moveTo>
                    <a:pt x="223" y="0"/>
                  </a:moveTo>
                  <a:lnTo>
                    <a:pt x="0" y="0"/>
                  </a:lnTo>
                  <a:lnTo>
                    <a:pt x="2" y="13"/>
                  </a:lnTo>
                  <a:lnTo>
                    <a:pt x="221" y="13"/>
                  </a:lnTo>
                  <a:lnTo>
                    <a:pt x="223" y="0"/>
                  </a:lnTo>
                  <a:close/>
                </a:path>
              </a:pathLst>
            </a:custGeom>
            <a:solidFill>
              <a:srgbClr val="56CCA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51" name="iṡḻîḋé">
              <a:extLst>
                <a:ext uri="{FF2B5EF4-FFF2-40B4-BE49-F238E27FC236}">
                  <a16:creationId xmlns="" xmlns:a16="http://schemas.microsoft.com/office/drawing/2014/main" id="{BAC0CEC6-7AD2-4E99-BA7A-C5C1384AE037}"/>
                </a:ext>
              </a:extLst>
            </p:cNvPr>
            <p:cNvSpPr/>
            <p:nvPr/>
          </p:nvSpPr>
          <p:spPr bwMode="auto">
            <a:xfrm>
              <a:off x="9204171" y="2854788"/>
              <a:ext cx="100669" cy="11790"/>
            </a:xfrm>
            <a:custGeom>
              <a:avLst/>
              <a:gdLst>
                <a:gd name="T0" fmla="*/ 0 w 111"/>
                <a:gd name="T1" fmla="*/ 13 h 13"/>
                <a:gd name="T2" fmla="*/ 109 w 111"/>
                <a:gd name="T3" fmla="*/ 13 h 13"/>
                <a:gd name="T4" fmla="*/ 111 w 111"/>
                <a:gd name="T5" fmla="*/ 0 h 13"/>
                <a:gd name="T6" fmla="*/ 0 w 111"/>
                <a:gd name="T7" fmla="*/ 0 h 13"/>
                <a:gd name="T8" fmla="*/ 0 w 111"/>
                <a:gd name="T9" fmla="*/ 13 h 13"/>
              </a:gdLst>
              <a:ahLst/>
              <a:cxnLst>
                <a:cxn ang="0">
                  <a:pos x="T0" y="T1"/>
                </a:cxn>
                <a:cxn ang="0">
                  <a:pos x="T2" y="T3"/>
                </a:cxn>
                <a:cxn ang="0">
                  <a:pos x="T4" y="T5"/>
                </a:cxn>
                <a:cxn ang="0">
                  <a:pos x="T6" y="T7"/>
                </a:cxn>
                <a:cxn ang="0">
                  <a:pos x="T8" y="T9"/>
                </a:cxn>
              </a:cxnLst>
              <a:rect l="0" t="0" r="r" b="b"/>
              <a:pathLst>
                <a:path w="111" h="13">
                  <a:moveTo>
                    <a:pt x="0" y="13"/>
                  </a:moveTo>
                  <a:lnTo>
                    <a:pt x="109" y="13"/>
                  </a:lnTo>
                  <a:lnTo>
                    <a:pt x="111" y="0"/>
                  </a:lnTo>
                  <a:lnTo>
                    <a:pt x="0" y="0"/>
                  </a:lnTo>
                  <a:lnTo>
                    <a:pt x="0" y="13"/>
                  </a:lnTo>
                  <a:close/>
                </a:path>
              </a:pathLst>
            </a:custGeom>
            <a:solidFill>
              <a:srgbClr val="41B79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52" name="i$ľïdê">
              <a:extLst>
                <a:ext uri="{FF2B5EF4-FFF2-40B4-BE49-F238E27FC236}">
                  <a16:creationId xmlns="" xmlns:a16="http://schemas.microsoft.com/office/drawing/2014/main" id="{1927AC15-A3B5-47B4-9E45-FBA89907B2BC}"/>
                </a:ext>
              </a:extLst>
            </p:cNvPr>
            <p:cNvSpPr/>
            <p:nvPr/>
          </p:nvSpPr>
          <p:spPr bwMode="auto">
            <a:xfrm>
              <a:off x="9046367" y="1761036"/>
              <a:ext cx="314703" cy="736423"/>
            </a:xfrm>
            <a:custGeom>
              <a:avLst/>
              <a:gdLst>
                <a:gd name="T0" fmla="*/ 127 w 194"/>
                <a:gd name="T1" fmla="*/ 3 h 454"/>
                <a:gd name="T2" fmla="*/ 97 w 194"/>
                <a:gd name="T3" fmla="*/ 0 h 454"/>
                <a:gd name="T4" fmla="*/ 67 w 194"/>
                <a:gd name="T5" fmla="*/ 3 h 454"/>
                <a:gd name="T6" fmla="*/ 76 w 194"/>
                <a:gd name="T7" fmla="*/ 454 h 454"/>
                <a:gd name="T8" fmla="*/ 97 w 194"/>
                <a:gd name="T9" fmla="*/ 454 h 454"/>
                <a:gd name="T10" fmla="*/ 97 w 194"/>
                <a:gd name="T11" fmla="*/ 454 h 454"/>
                <a:gd name="T12" fmla="*/ 118 w 194"/>
                <a:gd name="T13" fmla="*/ 454 h 454"/>
                <a:gd name="T14" fmla="*/ 127 w 194"/>
                <a:gd name="T15" fmla="*/ 3 h 4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4" h="454">
                  <a:moveTo>
                    <a:pt x="127" y="3"/>
                  </a:moveTo>
                  <a:cubicBezTo>
                    <a:pt x="111" y="0"/>
                    <a:pt x="100" y="0"/>
                    <a:pt x="97" y="0"/>
                  </a:cubicBezTo>
                  <a:cubicBezTo>
                    <a:pt x="94" y="0"/>
                    <a:pt x="83" y="0"/>
                    <a:pt x="67" y="3"/>
                  </a:cubicBezTo>
                  <a:cubicBezTo>
                    <a:pt x="45" y="47"/>
                    <a:pt x="0" y="180"/>
                    <a:pt x="76" y="454"/>
                  </a:cubicBezTo>
                  <a:cubicBezTo>
                    <a:pt x="97" y="454"/>
                    <a:pt x="97" y="454"/>
                    <a:pt x="97" y="454"/>
                  </a:cubicBezTo>
                  <a:cubicBezTo>
                    <a:pt x="97" y="454"/>
                    <a:pt x="97" y="454"/>
                    <a:pt x="97" y="454"/>
                  </a:cubicBezTo>
                  <a:cubicBezTo>
                    <a:pt x="118" y="454"/>
                    <a:pt x="118" y="454"/>
                    <a:pt x="118" y="454"/>
                  </a:cubicBezTo>
                  <a:cubicBezTo>
                    <a:pt x="194" y="180"/>
                    <a:pt x="149" y="47"/>
                    <a:pt x="127" y="3"/>
                  </a:cubicBezTo>
                  <a:close/>
                </a:path>
              </a:pathLst>
            </a:custGeom>
            <a:solidFill>
              <a:srgbClr val="56CCA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53" name="îṣḻïďe">
              <a:extLst>
                <a:ext uri="{FF2B5EF4-FFF2-40B4-BE49-F238E27FC236}">
                  <a16:creationId xmlns="" xmlns:a16="http://schemas.microsoft.com/office/drawing/2014/main" id="{D2756544-20AD-4BD4-A652-406074C8B5B1}"/>
                </a:ext>
              </a:extLst>
            </p:cNvPr>
            <p:cNvSpPr/>
            <p:nvPr/>
          </p:nvSpPr>
          <p:spPr bwMode="auto">
            <a:xfrm>
              <a:off x="9274004" y="1789151"/>
              <a:ext cx="326493" cy="708309"/>
            </a:xfrm>
            <a:custGeom>
              <a:avLst/>
              <a:gdLst>
                <a:gd name="T0" fmla="*/ 106 w 201"/>
                <a:gd name="T1" fmla="*/ 30 h 437"/>
                <a:gd name="T2" fmla="*/ 50 w 201"/>
                <a:gd name="T3" fmla="*/ 0 h 437"/>
                <a:gd name="T4" fmla="*/ 0 w 201"/>
                <a:gd name="T5" fmla="*/ 437 h 437"/>
                <a:gd name="T6" fmla="*/ 27 w 201"/>
                <a:gd name="T7" fmla="*/ 437 h 437"/>
                <a:gd name="T8" fmla="*/ 106 w 201"/>
                <a:gd name="T9" fmla="*/ 30 h 437"/>
              </a:gdLst>
              <a:ahLst/>
              <a:cxnLst>
                <a:cxn ang="0">
                  <a:pos x="T0" y="T1"/>
                </a:cxn>
                <a:cxn ang="0">
                  <a:pos x="T2" y="T3"/>
                </a:cxn>
                <a:cxn ang="0">
                  <a:pos x="T4" y="T5"/>
                </a:cxn>
                <a:cxn ang="0">
                  <a:pos x="T6" y="T7"/>
                </a:cxn>
                <a:cxn ang="0">
                  <a:pos x="T8" y="T9"/>
                </a:cxn>
              </a:cxnLst>
              <a:rect l="0" t="0" r="r" b="b"/>
              <a:pathLst>
                <a:path w="201" h="437">
                  <a:moveTo>
                    <a:pt x="106" y="30"/>
                  </a:moveTo>
                  <a:cubicBezTo>
                    <a:pt x="88" y="16"/>
                    <a:pt x="69" y="6"/>
                    <a:pt x="50" y="0"/>
                  </a:cubicBezTo>
                  <a:cubicBezTo>
                    <a:pt x="70" y="72"/>
                    <a:pt x="106" y="259"/>
                    <a:pt x="0" y="437"/>
                  </a:cubicBezTo>
                  <a:cubicBezTo>
                    <a:pt x="27" y="437"/>
                    <a:pt x="27" y="437"/>
                    <a:pt x="27" y="437"/>
                  </a:cubicBezTo>
                  <a:cubicBezTo>
                    <a:pt x="27" y="437"/>
                    <a:pt x="201" y="244"/>
                    <a:pt x="106" y="30"/>
                  </a:cubicBezTo>
                  <a:close/>
                </a:path>
              </a:pathLst>
            </a:custGeom>
            <a:solidFill>
              <a:srgbClr val="56CCA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54" name="íSḷíḑè">
              <a:extLst>
                <a:ext uri="{FF2B5EF4-FFF2-40B4-BE49-F238E27FC236}">
                  <a16:creationId xmlns="" xmlns:a16="http://schemas.microsoft.com/office/drawing/2014/main" id="{B629DBEA-BA02-4CE5-A27D-380C23AA5BB9}"/>
                </a:ext>
              </a:extLst>
            </p:cNvPr>
            <p:cNvSpPr/>
            <p:nvPr/>
          </p:nvSpPr>
          <p:spPr bwMode="auto">
            <a:xfrm>
              <a:off x="8808752" y="1789151"/>
              <a:ext cx="324679" cy="708309"/>
            </a:xfrm>
            <a:custGeom>
              <a:avLst/>
              <a:gdLst>
                <a:gd name="T0" fmla="*/ 95 w 200"/>
                <a:gd name="T1" fmla="*/ 30 h 437"/>
                <a:gd name="T2" fmla="*/ 150 w 200"/>
                <a:gd name="T3" fmla="*/ 0 h 437"/>
                <a:gd name="T4" fmla="*/ 200 w 200"/>
                <a:gd name="T5" fmla="*/ 437 h 437"/>
                <a:gd name="T6" fmla="*/ 173 w 200"/>
                <a:gd name="T7" fmla="*/ 437 h 437"/>
                <a:gd name="T8" fmla="*/ 95 w 200"/>
                <a:gd name="T9" fmla="*/ 30 h 437"/>
              </a:gdLst>
              <a:ahLst/>
              <a:cxnLst>
                <a:cxn ang="0">
                  <a:pos x="T0" y="T1"/>
                </a:cxn>
                <a:cxn ang="0">
                  <a:pos x="T2" y="T3"/>
                </a:cxn>
                <a:cxn ang="0">
                  <a:pos x="T4" y="T5"/>
                </a:cxn>
                <a:cxn ang="0">
                  <a:pos x="T6" y="T7"/>
                </a:cxn>
                <a:cxn ang="0">
                  <a:pos x="T8" y="T9"/>
                </a:cxn>
              </a:cxnLst>
              <a:rect l="0" t="0" r="r" b="b"/>
              <a:pathLst>
                <a:path w="200" h="437">
                  <a:moveTo>
                    <a:pt x="95" y="30"/>
                  </a:moveTo>
                  <a:cubicBezTo>
                    <a:pt x="112" y="16"/>
                    <a:pt x="131" y="6"/>
                    <a:pt x="150" y="0"/>
                  </a:cubicBezTo>
                  <a:cubicBezTo>
                    <a:pt x="130" y="72"/>
                    <a:pt x="94" y="259"/>
                    <a:pt x="200" y="437"/>
                  </a:cubicBezTo>
                  <a:cubicBezTo>
                    <a:pt x="173" y="437"/>
                    <a:pt x="173" y="437"/>
                    <a:pt x="173" y="437"/>
                  </a:cubicBezTo>
                  <a:cubicBezTo>
                    <a:pt x="173" y="437"/>
                    <a:pt x="0" y="244"/>
                    <a:pt x="95" y="30"/>
                  </a:cubicBezTo>
                  <a:close/>
                </a:path>
              </a:pathLst>
            </a:custGeom>
            <a:solidFill>
              <a:srgbClr val="56CCA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55" name="i$1ïḍe">
              <a:extLst>
                <a:ext uri="{FF2B5EF4-FFF2-40B4-BE49-F238E27FC236}">
                  <a16:creationId xmlns="" xmlns:a16="http://schemas.microsoft.com/office/drawing/2014/main" id="{3C80910B-737B-4F53-8A77-7D73FCEB30C4}"/>
                </a:ext>
              </a:extLst>
            </p:cNvPr>
            <p:cNvSpPr/>
            <p:nvPr/>
          </p:nvSpPr>
          <p:spPr bwMode="auto">
            <a:xfrm>
              <a:off x="9044553" y="2496553"/>
              <a:ext cx="316517" cy="45346"/>
            </a:xfrm>
            <a:custGeom>
              <a:avLst/>
              <a:gdLst>
                <a:gd name="T0" fmla="*/ 1 w 195"/>
                <a:gd name="T1" fmla="*/ 0 h 28"/>
                <a:gd name="T2" fmla="*/ 195 w 195"/>
                <a:gd name="T3" fmla="*/ 0 h 28"/>
                <a:gd name="T4" fmla="*/ 195 w 195"/>
                <a:gd name="T5" fmla="*/ 0 h 28"/>
                <a:gd name="T6" fmla="*/ 195 w 195"/>
                <a:gd name="T7" fmla="*/ 28 h 28"/>
                <a:gd name="T8" fmla="*/ 195 w 195"/>
                <a:gd name="T9" fmla="*/ 28 h 28"/>
                <a:gd name="T10" fmla="*/ 1 w 195"/>
                <a:gd name="T11" fmla="*/ 28 h 28"/>
                <a:gd name="T12" fmla="*/ 0 w 195"/>
                <a:gd name="T13" fmla="*/ 28 h 28"/>
                <a:gd name="T14" fmla="*/ 0 w 195"/>
                <a:gd name="T15" fmla="*/ 0 h 28"/>
                <a:gd name="T16" fmla="*/ 1 w 195"/>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5" h="28">
                  <a:moveTo>
                    <a:pt x="1" y="0"/>
                  </a:moveTo>
                  <a:cubicBezTo>
                    <a:pt x="195" y="0"/>
                    <a:pt x="195" y="0"/>
                    <a:pt x="195" y="0"/>
                  </a:cubicBezTo>
                  <a:cubicBezTo>
                    <a:pt x="195" y="0"/>
                    <a:pt x="195" y="0"/>
                    <a:pt x="195" y="0"/>
                  </a:cubicBezTo>
                  <a:cubicBezTo>
                    <a:pt x="195" y="28"/>
                    <a:pt x="195" y="28"/>
                    <a:pt x="195" y="28"/>
                  </a:cubicBezTo>
                  <a:cubicBezTo>
                    <a:pt x="195" y="28"/>
                    <a:pt x="195" y="28"/>
                    <a:pt x="195" y="28"/>
                  </a:cubicBezTo>
                  <a:cubicBezTo>
                    <a:pt x="1" y="28"/>
                    <a:pt x="1" y="28"/>
                    <a:pt x="1" y="28"/>
                  </a:cubicBezTo>
                  <a:cubicBezTo>
                    <a:pt x="0" y="28"/>
                    <a:pt x="0" y="28"/>
                    <a:pt x="0" y="28"/>
                  </a:cubicBezTo>
                  <a:cubicBezTo>
                    <a:pt x="0" y="0"/>
                    <a:pt x="0" y="0"/>
                    <a:pt x="0" y="0"/>
                  </a:cubicBezTo>
                  <a:cubicBezTo>
                    <a:pt x="0" y="0"/>
                    <a:pt x="0" y="0"/>
                    <a:pt x="1" y="0"/>
                  </a:cubicBezTo>
                  <a:close/>
                </a:path>
              </a:pathLst>
            </a:custGeom>
            <a:solidFill>
              <a:srgbClr val="41B79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56" name="íṣḷïḑe">
              <a:extLst>
                <a:ext uri="{FF2B5EF4-FFF2-40B4-BE49-F238E27FC236}">
                  <a16:creationId xmlns="" xmlns:a16="http://schemas.microsoft.com/office/drawing/2014/main" id="{95D06AE7-DEA7-43D8-BCD3-53F22789AC08}"/>
                </a:ext>
              </a:extLst>
            </p:cNvPr>
            <p:cNvSpPr/>
            <p:nvPr/>
          </p:nvSpPr>
          <p:spPr bwMode="auto">
            <a:xfrm>
              <a:off x="9204171" y="2496553"/>
              <a:ext cx="156898" cy="45346"/>
            </a:xfrm>
            <a:custGeom>
              <a:avLst/>
              <a:gdLst>
                <a:gd name="T0" fmla="*/ 97 w 97"/>
                <a:gd name="T1" fmla="*/ 0 h 28"/>
                <a:gd name="T2" fmla="*/ 0 w 97"/>
                <a:gd name="T3" fmla="*/ 0 h 28"/>
                <a:gd name="T4" fmla="*/ 0 w 97"/>
                <a:gd name="T5" fmla="*/ 28 h 28"/>
                <a:gd name="T6" fmla="*/ 97 w 97"/>
                <a:gd name="T7" fmla="*/ 28 h 28"/>
                <a:gd name="T8" fmla="*/ 97 w 97"/>
                <a:gd name="T9" fmla="*/ 28 h 28"/>
                <a:gd name="T10" fmla="*/ 97 w 97"/>
                <a:gd name="T11" fmla="*/ 0 h 28"/>
                <a:gd name="T12" fmla="*/ 97 w 97"/>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97" h="28">
                  <a:moveTo>
                    <a:pt x="97" y="0"/>
                  </a:moveTo>
                  <a:cubicBezTo>
                    <a:pt x="0" y="0"/>
                    <a:pt x="0" y="0"/>
                    <a:pt x="0" y="0"/>
                  </a:cubicBezTo>
                  <a:cubicBezTo>
                    <a:pt x="0" y="28"/>
                    <a:pt x="0" y="28"/>
                    <a:pt x="0" y="28"/>
                  </a:cubicBezTo>
                  <a:cubicBezTo>
                    <a:pt x="97" y="28"/>
                    <a:pt x="97" y="28"/>
                    <a:pt x="97" y="28"/>
                  </a:cubicBezTo>
                  <a:cubicBezTo>
                    <a:pt x="97" y="28"/>
                    <a:pt x="97" y="28"/>
                    <a:pt x="97" y="28"/>
                  </a:cubicBezTo>
                  <a:cubicBezTo>
                    <a:pt x="97" y="0"/>
                    <a:pt x="97" y="0"/>
                    <a:pt x="97" y="0"/>
                  </a:cubicBezTo>
                  <a:cubicBezTo>
                    <a:pt x="97" y="0"/>
                    <a:pt x="97" y="0"/>
                    <a:pt x="97" y="0"/>
                  </a:cubicBezTo>
                  <a:close/>
                </a:path>
              </a:pathLst>
            </a:custGeom>
            <a:solidFill>
              <a:srgbClr val="22996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57" name="íŝļïḓe">
              <a:extLst>
                <a:ext uri="{FF2B5EF4-FFF2-40B4-BE49-F238E27FC236}">
                  <a16:creationId xmlns="" xmlns:a16="http://schemas.microsoft.com/office/drawing/2014/main" id="{00C767B9-492B-45C7-AEF2-E82E4A02D7CC}"/>
                </a:ext>
              </a:extLst>
            </p:cNvPr>
            <p:cNvSpPr/>
            <p:nvPr/>
          </p:nvSpPr>
          <p:spPr bwMode="auto">
            <a:xfrm>
              <a:off x="9204171" y="1761036"/>
              <a:ext cx="156898" cy="736423"/>
            </a:xfrm>
            <a:custGeom>
              <a:avLst/>
              <a:gdLst>
                <a:gd name="T0" fmla="*/ 30 w 97"/>
                <a:gd name="T1" fmla="*/ 3 h 454"/>
                <a:gd name="T2" fmla="*/ 0 w 97"/>
                <a:gd name="T3" fmla="*/ 0 h 454"/>
                <a:gd name="T4" fmla="*/ 0 w 97"/>
                <a:gd name="T5" fmla="*/ 454 h 454"/>
                <a:gd name="T6" fmla="*/ 0 w 97"/>
                <a:gd name="T7" fmla="*/ 454 h 454"/>
                <a:gd name="T8" fmla="*/ 0 w 97"/>
                <a:gd name="T9" fmla="*/ 454 h 454"/>
                <a:gd name="T10" fmla="*/ 21 w 97"/>
                <a:gd name="T11" fmla="*/ 454 h 454"/>
                <a:gd name="T12" fmla="*/ 30 w 97"/>
                <a:gd name="T13" fmla="*/ 3 h 454"/>
              </a:gdLst>
              <a:ahLst/>
              <a:cxnLst>
                <a:cxn ang="0">
                  <a:pos x="T0" y="T1"/>
                </a:cxn>
                <a:cxn ang="0">
                  <a:pos x="T2" y="T3"/>
                </a:cxn>
                <a:cxn ang="0">
                  <a:pos x="T4" y="T5"/>
                </a:cxn>
                <a:cxn ang="0">
                  <a:pos x="T6" y="T7"/>
                </a:cxn>
                <a:cxn ang="0">
                  <a:pos x="T8" y="T9"/>
                </a:cxn>
                <a:cxn ang="0">
                  <a:pos x="T10" y="T11"/>
                </a:cxn>
                <a:cxn ang="0">
                  <a:pos x="T12" y="T13"/>
                </a:cxn>
              </a:cxnLst>
              <a:rect l="0" t="0" r="r" b="b"/>
              <a:pathLst>
                <a:path w="97" h="454">
                  <a:moveTo>
                    <a:pt x="30" y="3"/>
                  </a:moveTo>
                  <a:cubicBezTo>
                    <a:pt x="14" y="0"/>
                    <a:pt x="3" y="0"/>
                    <a:pt x="0" y="0"/>
                  </a:cubicBezTo>
                  <a:cubicBezTo>
                    <a:pt x="0" y="454"/>
                    <a:pt x="0" y="454"/>
                    <a:pt x="0" y="454"/>
                  </a:cubicBezTo>
                  <a:cubicBezTo>
                    <a:pt x="0" y="454"/>
                    <a:pt x="0" y="454"/>
                    <a:pt x="0" y="454"/>
                  </a:cubicBezTo>
                  <a:cubicBezTo>
                    <a:pt x="0" y="454"/>
                    <a:pt x="0" y="454"/>
                    <a:pt x="0" y="454"/>
                  </a:cubicBezTo>
                  <a:cubicBezTo>
                    <a:pt x="21" y="454"/>
                    <a:pt x="21" y="454"/>
                    <a:pt x="21" y="454"/>
                  </a:cubicBezTo>
                  <a:cubicBezTo>
                    <a:pt x="97" y="180"/>
                    <a:pt x="52" y="47"/>
                    <a:pt x="30" y="3"/>
                  </a:cubicBezTo>
                  <a:close/>
                </a:path>
              </a:pathLst>
            </a:custGeom>
            <a:solidFill>
              <a:srgbClr val="41B79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grpSp>
      <p:grpSp>
        <p:nvGrpSpPr>
          <p:cNvPr id="8" name="组合 7">
            <a:extLst>
              <a:ext uri="{FF2B5EF4-FFF2-40B4-BE49-F238E27FC236}">
                <a16:creationId xmlns="" xmlns:a16="http://schemas.microsoft.com/office/drawing/2014/main" id="{CD7E194D-D939-4AFB-B135-2C81D2E0FC80}"/>
              </a:ext>
            </a:extLst>
          </p:cNvPr>
          <p:cNvGrpSpPr/>
          <p:nvPr/>
        </p:nvGrpSpPr>
        <p:grpSpPr>
          <a:xfrm rot="20824182">
            <a:off x="9386960" y="2528056"/>
            <a:ext cx="1494413" cy="2012556"/>
            <a:chOff x="9249518" y="409718"/>
            <a:chExt cx="2032419" cy="2737100"/>
          </a:xfrm>
        </p:grpSpPr>
        <p:sp>
          <p:nvSpPr>
            <p:cNvPr id="258" name="ï$ḷîdè">
              <a:extLst>
                <a:ext uri="{FF2B5EF4-FFF2-40B4-BE49-F238E27FC236}">
                  <a16:creationId xmlns="" xmlns:a16="http://schemas.microsoft.com/office/drawing/2014/main" id="{D99A9DC2-0493-4A8D-A452-55581B5A1D4A}"/>
                </a:ext>
              </a:extLst>
            </p:cNvPr>
            <p:cNvSpPr/>
            <p:nvPr/>
          </p:nvSpPr>
          <p:spPr bwMode="auto">
            <a:xfrm>
              <a:off x="9249518" y="409718"/>
              <a:ext cx="2032419" cy="1734041"/>
            </a:xfrm>
            <a:custGeom>
              <a:avLst/>
              <a:gdLst>
                <a:gd name="T0" fmla="*/ 1104 w 1251"/>
                <a:gd name="T1" fmla="*/ 299 h 1069"/>
                <a:gd name="T2" fmla="*/ 625 w 1251"/>
                <a:gd name="T3" fmla="*/ 3 h 1069"/>
                <a:gd name="T4" fmla="*/ 625 w 1251"/>
                <a:gd name="T5" fmla="*/ 3 h 1069"/>
                <a:gd name="T6" fmla="*/ 146 w 1251"/>
                <a:gd name="T7" fmla="*/ 300 h 1069"/>
                <a:gd name="T8" fmla="*/ 402 w 1251"/>
                <a:gd name="T9" fmla="*/ 1069 h 1069"/>
                <a:gd name="T10" fmla="*/ 626 w 1251"/>
                <a:gd name="T11" fmla="*/ 1069 h 1069"/>
                <a:gd name="T12" fmla="*/ 626 w 1251"/>
                <a:gd name="T13" fmla="*/ 1068 h 1069"/>
                <a:gd name="T14" fmla="*/ 849 w 1251"/>
                <a:gd name="T15" fmla="*/ 1068 h 1069"/>
                <a:gd name="T16" fmla="*/ 1104 w 1251"/>
                <a:gd name="T17" fmla="*/ 299 h 10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1" h="1069">
                  <a:moveTo>
                    <a:pt x="1104" y="299"/>
                  </a:moveTo>
                  <a:cubicBezTo>
                    <a:pt x="1004" y="0"/>
                    <a:pt x="651" y="3"/>
                    <a:pt x="625" y="3"/>
                  </a:cubicBezTo>
                  <a:cubicBezTo>
                    <a:pt x="625" y="3"/>
                    <a:pt x="625" y="3"/>
                    <a:pt x="625" y="3"/>
                  </a:cubicBezTo>
                  <a:cubicBezTo>
                    <a:pt x="597" y="3"/>
                    <a:pt x="247" y="2"/>
                    <a:pt x="146" y="300"/>
                  </a:cubicBezTo>
                  <a:cubicBezTo>
                    <a:pt x="0" y="735"/>
                    <a:pt x="402" y="1069"/>
                    <a:pt x="402" y="1069"/>
                  </a:cubicBezTo>
                  <a:cubicBezTo>
                    <a:pt x="626" y="1069"/>
                    <a:pt x="626" y="1069"/>
                    <a:pt x="626" y="1069"/>
                  </a:cubicBezTo>
                  <a:cubicBezTo>
                    <a:pt x="626" y="1068"/>
                    <a:pt x="626" y="1068"/>
                    <a:pt x="626" y="1068"/>
                  </a:cubicBezTo>
                  <a:cubicBezTo>
                    <a:pt x="849" y="1068"/>
                    <a:pt x="849" y="1068"/>
                    <a:pt x="849" y="1068"/>
                  </a:cubicBezTo>
                  <a:cubicBezTo>
                    <a:pt x="849" y="1068"/>
                    <a:pt x="1251" y="735"/>
                    <a:pt x="1104" y="29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59" name="iŝľiḑê">
              <a:extLst>
                <a:ext uri="{FF2B5EF4-FFF2-40B4-BE49-F238E27FC236}">
                  <a16:creationId xmlns="" xmlns:a16="http://schemas.microsoft.com/office/drawing/2014/main" id="{9DD19BF5-6D66-4D68-A0EC-6A3C196A14FF}"/>
                </a:ext>
              </a:extLst>
            </p:cNvPr>
            <p:cNvSpPr/>
            <p:nvPr/>
          </p:nvSpPr>
          <p:spPr bwMode="auto">
            <a:xfrm>
              <a:off x="9897062" y="2248055"/>
              <a:ext cx="734609" cy="512413"/>
            </a:xfrm>
            <a:custGeom>
              <a:avLst/>
              <a:gdLst>
                <a:gd name="T0" fmla="*/ 452 w 452"/>
                <a:gd name="T1" fmla="*/ 5 h 316"/>
                <a:gd name="T2" fmla="*/ 451 w 452"/>
                <a:gd name="T3" fmla="*/ 4 h 316"/>
                <a:gd name="T4" fmla="*/ 446 w 452"/>
                <a:gd name="T5" fmla="*/ 0 h 316"/>
                <a:gd name="T6" fmla="*/ 6 w 452"/>
                <a:gd name="T7" fmla="*/ 0 h 316"/>
                <a:gd name="T8" fmla="*/ 1 w 452"/>
                <a:gd name="T9" fmla="*/ 4 h 316"/>
                <a:gd name="T10" fmla="*/ 1 w 452"/>
                <a:gd name="T11" fmla="*/ 5 h 316"/>
                <a:gd name="T12" fmla="*/ 0 w 452"/>
                <a:gd name="T13" fmla="*/ 5 h 316"/>
                <a:gd name="T14" fmla="*/ 60 w 452"/>
                <a:gd name="T15" fmla="*/ 316 h 316"/>
                <a:gd name="T16" fmla="*/ 70 w 452"/>
                <a:gd name="T17" fmla="*/ 314 h 316"/>
                <a:gd name="T18" fmla="*/ 28 w 452"/>
                <a:gd name="T19" fmla="*/ 93 h 316"/>
                <a:gd name="T20" fmla="*/ 424 w 452"/>
                <a:gd name="T21" fmla="*/ 93 h 316"/>
                <a:gd name="T22" fmla="*/ 381 w 452"/>
                <a:gd name="T23" fmla="*/ 312 h 316"/>
                <a:gd name="T24" fmla="*/ 381 w 452"/>
                <a:gd name="T25" fmla="*/ 314 h 316"/>
                <a:gd name="T26" fmla="*/ 391 w 452"/>
                <a:gd name="T27" fmla="*/ 316 h 316"/>
                <a:gd name="T28" fmla="*/ 452 w 452"/>
                <a:gd name="T29" fmla="*/ 7 h 316"/>
                <a:gd name="T30" fmla="*/ 452 w 452"/>
                <a:gd name="T31" fmla="*/ 5 h 316"/>
                <a:gd name="T32" fmla="*/ 437 w 452"/>
                <a:gd name="T33" fmla="*/ 24 h 316"/>
                <a:gd name="T34" fmla="*/ 426 w 452"/>
                <a:gd name="T35" fmla="*/ 82 h 316"/>
                <a:gd name="T36" fmla="*/ 384 w 452"/>
                <a:gd name="T37" fmla="*/ 82 h 316"/>
                <a:gd name="T38" fmla="*/ 437 w 452"/>
                <a:gd name="T39" fmla="*/ 24 h 316"/>
                <a:gd name="T40" fmla="*/ 310 w 452"/>
                <a:gd name="T41" fmla="*/ 11 h 316"/>
                <a:gd name="T42" fmla="*/ 434 w 452"/>
                <a:gd name="T43" fmla="*/ 11 h 316"/>
                <a:gd name="T44" fmla="*/ 372 w 452"/>
                <a:gd name="T45" fmla="*/ 79 h 316"/>
                <a:gd name="T46" fmla="*/ 310 w 452"/>
                <a:gd name="T47" fmla="*/ 11 h 316"/>
                <a:gd name="T48" fmla="*/ 239 w 452"/>
                <a:gd name="T49" fmla="*/ 82 h 316"/>
                <a:gd name="T50" fmla="*/ 299 w 452"/>
                <a:gd name="T51" fmla="*/ 16 h 316"/>
                <a:gd name="T52" fmla="*/ 359 w 452"/>
                <a:gd name="T53" fmla="*/ 82 h 316"/>
                <a:gd name="T54" fmla="*/ 239 w 452"/>
                <a:gd name="T55" fmla="*/ 82 h 316"/>
                <a:gd name="T56" fmla="*/ 164 w 452"/>
                <a:gd name="T57" fmla="*/ 11 h 316"/>
                <a:gd name="T58" fmla="*/ 288 w 452"/>
                <a:gd name="T59" fmla="*/ 11 h 316"/>
                <a:gd name="T60" fmla="*/ 226 w 452"/>
                <a:gd name="T61" fmla="*/ 79 h 316"/>
                <a:gd name="T62" fmla="*/ 164 w 452"/>
                <a:gd name="T63" fmla="*/ 11 h 316"/>
                <a:gd name="T64" fmla="*/ 93 w 452"/>
                <a:gd name="T65" fmla="*/ 82 h 316"/>
                <a:gd name="T66" fmla="*/ 154 w 452"/>
                <a:gd name="T67" fmla="*/ 16 h 316"/>
                <a:gd name="T68" fmla="*/ 214 w 452"/>
                <a:gd name="T69" fmla="*/ 82 h 316"/>
                <a:gd name="T70" fmla="*/ 93 w 452"/>
                <a:gd name="T71" fmla="*/ 82 h 316"/>
                <a:gd name="T72" fmla="*/ 19 w 452"/>
                <a:gd name="T73" fmla="*/ 11 h 316"/>
                <a:gd name="T74" fmla="*/ 143 w 452"/>
                <a:gd name="T75" fmla="*/ 11 h 316"/>
                <a:gd name="T76" fmla="*/ 81 w 452"/>
                <a:gd name="T77" fmla="*/ 79 h 316"/>
                <a:gd name="T78" fmla="*/ 19 w 452"/>
                <a:gd name="T79" fmla="*/ 11 h 316"/>
                <a:gd name="T80" fmla="*/ 68 w 452"/>
                <a:gd name="T81" fmla="*/ 82 h 316"/>
                <a:gd name="T82" fmla="*/ 26 w 452"/>
                <a:gd name="T83" fmla="*/ 82 h 316"/>
                <a:gd name="T84" fmla="*/ 15 w 452"/>
                <a:gd name="T85" fmla="*/ 24 h 316"/>
                <a:gd name="T86" fmla="*/ 68 w 452"/>
                <a:gd name="T87" fmla="*/ 82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52" h="316">
                  <a:moveTo>
                    <a:pt x="452" y="5"/>
                  </a:moveTo>
                  <a:cubicBezTo>
                    <a:pt x="452" y="5"/>
                    <a:pt x="452" y="4"/>
                    <a:pt x="451" y="4"/>
                  </a:cubicBezTo>
                  <a:cubicBezTo>
                    <a:pt x="450" y="2"/>
                    <a:pt x="448" y="0"/>
                    <a:pt x="446" y="0"/>
                  </a:cubicBezTo>
                  <a:cubicBezTo>
                    <a:pt x="6" y="0"/>
                    <a:pt x="6" y="0"/>
                    <a:pt x="6" y="0"/>
                  </a:cubicBezTo>
                  <a:cubicBezTo>
                    <a:pt x="4" y="0"/>
                    <a:pt x="2" y="2"/>
                    <a:pt x="1" y="4"/>
                  </a:cubicBezTo>
                  <a:cubicBezTo>
                    <a:pt x="1" y="4"/>
                    <a:pt x="1" y="4"/>
                    <a:pt x="1" y="5"/>
                  </a:cubicBezTo>
                  <a:cubicBezTo>
                    <a:pt x="0" y="5"/>
                    <a:pt x="0" y="5"/>
                    <a:pt x="0" y="5"/>
                  </a:cubicBezTo>
                  <a:cubicBezTo>
                    <a:pt x="60" y="316"/>
                    <a:pt x="60" y="316"/>
                    <a:pt x="60" y="316"/>
                  </a:cubicBezTo>
                  <a:cubicBezTo>
                    <a:pt x="70" y="314"/>
                    <a:pt x="70" y="314"/>
                    <a:pt x="70" y="314"/>
                  </a:cubicBezTo>
                  <a:cubicBezTo>
                    <a:pt x="28" y="93"/>
                    <a:pt x="28" y="93"/>
                    <a:pt x="28" y="93"/>
                  </a:cubicBezTo>
                  <a:cubicBezTo>
                    <a:pt x="424" y="93"/>
                    <a:pt x="424" y="93"/>
                    <a:pt x="424" y="93"/>
                  </a:cubicBezTo>
                  <a:cubicBezTo>
                    <a:pt x="381" y="312"/>
                    <a:pt x="381" y="312"/>
                    <a:pt x="381" y="312"/>
                  </a:cubicBezTo>
                  <a:cubicBezTo>
                    <a:pt x="381" y="314"/>
                    <a:pt x="381" y="314"/>
                    <a:pt x="381" y="314"/>
                  </a:cubicBezTo>
                  <a:cubicBezTo>
                    <a:pt x="391" y="316"/>
                    <a:pt x="391" y="316"/>
                    <a:pt x="391" y="316"/>
                  </a:cubicBezTo>
                  <a:cubicBezTo>
                    <a:pt x="452" y="7"/>
                    <a:pt x="452" y="7"/>
                    <a:pt x="452" y="7"/>
                  </a:cubicBezTo>
                  <a:cubicBezTo>
                    <a:pt x="452" y="5"/>
                    <a:pt x="452" y="5"/>
                    <a:pt x="452" y="5"/>
                  </a:cubicBezTo>
                  <a:close/>
                  <a:moveTo>
                    <a:pt x="437" y="24"/>
                  </a:moveTo>
                  <a:cubicBezTo>
                    <a:pt x="426" y="82"/>
                    <a:pt x="426" y="82"/>
                    <a:pt x="426" y="82"/>
                  </a:cubicBezTo>
                  <a:cubicBezTo>
                    <a:pt x="384" y="82"/>
                    <a:pt x="384" y="82"/>
                    <a:pt x="384" y="82"/>
                  </a:cubicBezTo>
                  <a:lnTo>
                    <a:pt x="437" y="24"/>
                  </a:lnTo>
                  <a:close/>
                  <a:moveTo>
                    <a:pt x="310" y="11"/>
                  </a:moveTo>
                  <a:cubicBezTo>
                    <a:pt x="434" y="11"/>
                    <a:pt x="434" y="11"/>
                    <a:pt x="434" y="11"/>
                  </a:cubicBezTo>
                  <a:cubicBezTo>
                    <a:pt x="372" y="79"/>
                    <a:pt x="372" y="79"/>
                    <a:pt x="372" y="79"/>
                  </a:cubicBezTo>
                  <a:lnTo>
                    <a:pt x="310" y="11"/>
                  </a:lnTo>
                  <a:close/>
                  <a:moveTo>
                    <a:pt x="239" y="82"/>
                  </a:moveTo>
                  <a:cubicBezTo>
                    <a:pt x="299" y="16"/>
                    <a:pt x="299" y="16"/>
                    <a:pt x="299" y="16"/>
                  </a:cubicBezTo>
                  <a:cubicBezTo>
                    <a:pt x="359" y="82"/>
                    <a:pt x="359" y="82"/>
                    <a:pt x="359" y="82"/>
                  </a:cubicBezTo>
                  <a:lnTo>
                    <a:pt x="239" y="82"/>
                  </a:lnTo>
                  <a:close/>
                  <a:moveTo>
                    <a:pt x="164" y="11"/>
                  </a:moveTo>
                  <a:cubicBezTo>
                    <a:pt x="288" y="11"/>
                    <a:pt x="288" y="11"/>
                    <a:pt x="288" y="11"/>
                  </a:cubicBezTo>
                  <a:cubicBezTo>
                    <a:pt x="226" y="79"/>
                    <a:pt x="226" y="79"/>
                    <a:pt x="226" y="79"/>
                  </a:cubicBezTo>
                  <a:lnTo>
                    <a:pt x="164" y="11"/>
                  </a:lnTo>
                  <a:close/>
                  <a:moveTo>
                    <a:pt x="93" y="82"/>
                  </a:moveTo>
                  <a:cubicBezTo>
                    <a:pt x="154" y="16"/>
                    <a:pt x="154" y="16"/>
                    <a:pt x="154" y="16"/>
                  </a:cubicBezTo>
                  <a:cubicBezTo>
                    <a:pt x="214" y="82"/>
                    <a:pt x="214" y="82"/>
                    <a:pt x="214" y="82"/>
                  </a:cubicBezTo>
                  <a:lnTo>
                    <a:pt x="93" y="82"/>
                  </a:lnTo>
                  <a:close/>
                  <a:moveTo>
                    <a:pt x="19" y="11"/>
                  </a:moveTo>
                  <a:cubicBezTo>
                    <a:pt x="143" y="11"/>
                    <a:pt x="143" y="11"/>
                    <a:pt x="143" y="11"/>
                  </a:cubicBezTo>
                  <a:cubicBezTo>
                    <a:pt x="81" y="79"/>
                    <a:pt x="81" y="79"/>
                    <a:pt x="81" y="79"/>
                  </a:cubicBezTo>
                  <a:lnTo>
                    <a:pt x="19" y="11"/>
                  </a:lnTo>
                  <a:close/>
                  <a:moveTo>
                    <a:pt x="68" y="82"/>
                  </a:moveTo>
                  <a:cubicBezTo>
                    <a:pt x="26" y="82"/>
                    <a:pt x="26" y="82"/>
                    <a:pt x="26" y="82"/>
                  </a:cubicBezTo>
                  <a:cubicBezTo>
                    <a:pt x="15" y="24"/>
                    <a:pt x="15" y="24"/>
                    <a:pt x="15" y="24"/>
                  </a:cubicBezTo>
                  <a:lnTo>
                    <a:pt x="68" y="8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60" name="íŝḷîḑe">
              <a:extLst>
                <a:ext uri="{FF2B5EF4-FFF2-40B4-BE49-F238E27FC236}">
                  <a16:creationId xmlns="" xmlns:a16="http://schemas.microsoft.com/office/drawing/2014/main" id="{2023550D-1C69-4A0A-8144-6D6EDE4BC6A6}"/>
                </a:ext>
              </a:extLst>
            </p:cNvPr>
            <p:cNvSpPr/>
            <p:nvPr/>
          </p:nvSpPr>
          <p:spPr bwMode="auto">
            <a:xfrm>
              <a:off x="10171860" y="2552782"/>
              <a:ext cx="192268" cy="151457"/>
            </a:xfrm>
            <a:prstGeom prst="rect">
              <a:avLst/>
            </a:prstGeom>
            <a:solidFill>
              <a:srgbClr val="41171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a:solidFill>
                  <a:srgbClr val="000000"/>
                </a:solidFill>
                <a:cs typeface="+mn-ea"/>
                <a:sym typeface="+mn-lt"/>
              </a:endParaRPr>
            </a:p>
          </p:txBody>
        </p:sp>
        <p:sp>
          <p:nvSpPr>
            <p:cNvPr id="261" name="îśḻíḑè">
              <a:extLst>
                <a:ext uri="{FF2B5EF4-FFF2-40B4-BE49-F238E27FC236}">
                  <a16:creationId xmlns="" xmlns:a16="http://schemas.microsoft.com/office/drawing/2014/main" id="{C3010F70-C2AC-404A-BAFC-7BE0D86EC053}"/>
                </a:ext>
              </a:extLst>
            </p:cNvPr>
            <p:cNvSpPr/>
            <p:nvPr/>
          </p:nvSpPr>
          <p:spPr bwMode="auto">
            <a:xfrm>
              <a:off x="10120165" y="2640754"/>
              <a:ext cx="289309" cy="110645"/>
            </a:xfrm>
            <a:custGeom>
              <a:avLst/>
              <a:gdLst>
                <a:gd name="T0" fmla="*/ 108 w 178"/>
                <a:gd name="T1" fmla="*/ 0 h 68"/>
                <a:gd name="T2" fmla="*/ 91 w 178"/>
                <a:gd name="T3" fmla="*/ 2 h 68"/>
                <a:gd name="T4" fmla="*/ 74 w 178"/>
                <a:gd name="T5" fmla="*/ 0 h 68"/>
                <a:gd name="T6" fmla="*/ 14 w 178"/>
                <a:gd name="T7" fmla="*/ 14 h 68"/>
                <a:gd name="T8" fmla="*/ 0 w 178"/>
                <a:gd name="T9" fmla="*/ 32 h 68"/>
                <a:gd name="T10" fmla="*/ 0 w 178"/>
                <a:gd name="T11" fmla="*/ 68 h 68"/>
                <a:gd name="T12" fmla="*/ 91 w 178"/>
                <a:gd name="T13" fmla="*/ 68 h 68"/>
                <a:gd name="T14" fmla="*/ 178 w 178"/>
                <a:gd name="T15" fmla="*/ 68 h 68"/>
                <a:gd name="T16" fmla="*/ 178 w 178"/>
                <a:gd name="T17" fmla="*/ 31 h 68"/>
                <a:gd name="T18" fmla="*/ 165 w 178"/>
                <a:gd name="T19" fmla="*/ 14 h 68"/>
                <a:gd name="T20" fmla="*/ 108 w 178"/>
                <a:gd name="T2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8" h="68">
                  <a:moveTo>
                    <a:pt x="108" y="0"/>
                  </a:moveTo>
                  <a:cubicBezTo>
                    <a:pt x="91" y="2"/>
                    <a:pt x="91" y="2"/>
                    <a:pt x="91" y="2"/>
                  </a:cubicBezTo>
                  <a:cubicBezTo>
                    <a:pt x="74" y="0"/>
                    <a:pt x="74" y="0"/>
                    <a:pt x="74" y="0"/>
                  </a:cubicBezTo>
                  <a:cubicBezTo>
                    <a:pt x="14" y="14"/>
                    <a:pt x="14" y="14"/>
                    <a:pt x="14" y="14"/>
                  </a:cubicBezTo>
                  <a:cubicBezTo>
                    <a:pt x="6" y="16"/>
                    <a:pt x="0" y="23"/>
                    <a:pt x="0" y="32"/>
                  </a:cubicBezTo>
                  <a:cubicBezTo>
                    <a:pt x="0" y="68"/>
                    <a:pt x="0" y="68"/>
                    <a:pt x="0" y="68"/>
                  </a:cubicBezTo>
                  <a:cubicBezTo>
                    <a:pt x="91" y="68"/>
                    <a:pt x="91" y="68"/>
                    <a:pt x="91" y="68"/>
                  </a:cubicBezTo>
                  <a:cubicBezTo>
                    <a:pt x="178" y="68"/>
                    <a:pt x="178" y="68"/>
                    <a:pt x="178" y="68"/>
                  </a:cubicBezTo>
                  <a:cubicBezTo>
                    <a:pt x="178" y="31"/>
                    <a:pt x="178" y="31"/>
                    <a:pt x="178" y="31"/>
                  </a:cubicBezTo>
                  <a:cubicBezTo>
                    <a:pt x="178" y="23"/>
                    <a:pt x="172" y="16"/>
                    <a:pt x="165" y="14"/>
                  </a:cubicBezTo>
                  <a:lnTo>
                    <a:pt x="108" y="0"/>
                  </a:lnTo>
                  <a:close/>
                </a:path>
              </a:pathLst>
            </a:custGeom>
            <a:solidFill>
              <a:srgbClr val="FE557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62" name="iš1ïḍe">
              <a:extLst>
                <a:ext uri="{FF2B5EF4-FFF2-40B4-BE49-F238E27FC236}">
                  <a16:creationId xmlns="" xmlns:a16="http://schemas.microsoft.com/office/drawing/2014/main" id="{FF9ED526-AF32-458E-AB48-D1705F0C251F}"/>
                </a:ext>
              </a:extLst>
            </p:cNvPr>
            <p:cNvSpPr/>
            <p:nvPr/>
          </p:nvSpPr>
          <p:spPr bwMode="auto">
            <a:xfrm>
              <a:off x="10238972" y="2611732"/>
              <a:ext cx="56229" cy="56229"/>
            </a:xfrm>
            <a:prstGeom prst="ellipse">
              <a:avLst/>
            </a:prstGeom>
            <a:solidFill>
              <a:srgbClr val="FED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63" name="îśľïḑè">
              <a:extLst>
                <a:ext uri="{FF2B5EF4-FFF2-40B4-BE49-F238E27FC236}">
                  <a16:creationId xmlns="" xmlns:a16="http://schemas.microsoft.com/office/drawing/2014/main" id="{99500075-2E23-42F7-B173-24A5842FE7FF}"/>
                </a:ext>
              </a:extLst>
            </p:cNvPr>
            <p:cNvSpPr/>
            <p:nvPr/>
          </p:nvSpPr>
          <p:spPr bwMode="auto">
            <a:xfrm>
              <a:off x="10171860" y="2447579"/>
              <a:ext cx="192268" cy="193175"/>
            </a:xfrm>
            <a:prstGeom prst="ellipse">
              <a:avLst/>
            </a:prstGeom>
            <a:solidFill>
              <a:srgbClr val="FED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64" name="ïṩ1îḓé">
              <a:extLst>
                <a:ext uri="{FF2B5EF4-FFF2-40B4-BE49-F238E27FC236}">
                  <a16:creationId xmlns="" xmlns:a16="http://schemas.microsoft.com/office/drawing/2014/main" id="{39846993-2BD7-4BE6-AB14-29F0EF2BB9EE}"/>
                </a:ext>
              </a:extLst>
            </p:cNvPr>
            <p:cNvSpPr/>
            <p:nvPr/>
          </p:nvSpPr>
          <p:spPr bwMode="auto">
            <a:xfrm>
              <a:off x="10267994" y="2611732"/>
              <a:ext cx="27208" cy="56229"/>
            </a:xfrm>
            <a:custGeom>
              <a:avLst/>
              <a:gdLst>
                <a:gd name="T0" fmla="*/ 0 w 17"/>
                <a:gd name="T1" fmla="*/ 0 h 35"/>
                <a:gd name="T2" fmla="*/ 0 w 17"/>
                <a:gd name="T3" fmla="*/ 35 h 35"/>
                <a:gd name="T4" fmla="*/ 17 w 17"/>
                <a:gd name="T5" fmla="*/ 18 h 35"/>
                <a:gd name="T6" fmla="*/ 0 w 17"/>
                <a:gd name="T7" fmla="*/ 0 h 35"/>
              </a:gdLst>
              <a:ahLst/>
              <a:cxnLst>
                <a:cxn ang="0">
                  <a:pos x="T0" y="T1"/>
                </a:cxn>
                <a:cxn ang="0">
                  <a:pos x="T2" y="T3"/>
                </a:cxn>
                <a:cxn ang="0">
                  <a:pos x="T4" y="T5"/>
                </a:cxn>
                <a:cxn ang="0">
                  <a:pos x="T6" y="T7"/>
                </a:cxn>
              </a:cxnLst>
              <a:rect l="0" t="0" r="r" b="b"/>
              <a:pathLst>
                <a:path w="17" h="35">
                  <a:moveTo>
                    <a:pt x="0" y="0"/>
                  </a:moveTo>
                  <a:cubicBezTo>
                    <a:pt x="0" y="35"/>
                    <a:pt x="0" y="35"/>
                    <a:pt x="0" y="35"/>
                  </a:cubicBezTo>
                  <a:cubicBezTo>
                    <a:pt x="10" y="35"/>
                    <a:pt x="17" y="27"/>
                    <a:pt x="17" y="18"/>
                  </a:cubicBezTo>
                  <a:cubicBezTo>
                    <a:pt x="17" y="8"/>
                    <a:pt x="10" y="0"/>
                    <a:pt x="0" y="0"/>
                  </a:cubicBezTo>
                  <a:close/>
                </a:path>
              </a:pathLst>
            </a:custGeom>
            <a:solidFill>
              <a:srgbClr val="EFAFA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65" name="îś1ïḑê">
              <a:extLst>
                <a:ext uri="{FF2B5EF4-FFF2-40B4-BE49-F238E27FC236}">
                  <a16:creationId xmlns="" xmlns:a16="http://schemas.microsoft.com/office/drawing/2014/main" id="{4E0838C6-2AA5-4AEE-94C2-1F87C4E18912}"/>
                </a:ext>
              </a:extLst>
            </p:cNvPr>
            <p:cNvSpPr/>
            <p:nvPr/>
          </p:nvSpPr>
          <p:spPr bwMode="auto">
            <a:xfrm>
              <a:off x="10267994" y="2447579"/>
              <a:ext cx="96134" cy="193175"/>
            </a:xfrm>
            <a:custGeom>
              <a:avLst/>
              <a:gdLst>
                <a:gd name="T0" fmla="*/ 0 w 59"/>
                <a:gd name="T1" fmla="*/ 0 h 119"/>
                <a:gd name="T2" fmla="*/ 0 w 59"/>
                <a:gd name="T3" fmla="*/ 119 h 119"/>
                <a:gd name="T4" fmla="*/ 59 w 59"/>
                <a:gd name="T5" fmla="*/ 60 h 119"/>
                <a:gd name="T6" fmla="*/ 0 w 59"/>
                <a:gd name="T7" fmla="*/ 0 h 119"/>
              </a:gdLst>
              <a:ahLst/>
              <a:cxnLst>
                <a:cxn ang="0">
                  <a:pos x="T0" y="T1"/>
                </a:cxn>
                <a:cxn ang="0">
                  <a:pos x="T2" y="T3"/>
                </a:cxn>
                <a:cxn ang="0">
                  <a:pos x="T4" y="T5"/>
                </a:cxn>
                <a:cxn ang="0">
                  <a:pos x="T6" y="T7"/>
                </a:cxn>
              </a:cxnLst>
              <a:rect l="0" t="0" r="r" b="b"/>
              <a:pathLst>
                <a:path w="59" h="119">
                  <a:moveTo>
                    <a:pt x="0" y="0"/>
                  </a:moveTo>
                  <a:cubicBezTo>
                    <a:pt x="0" y="119"/>
                    <a:pt x="0" y="119"/>
                    <a:pt x="0" y="119"/>
                  </a:cubicBezTo>
                  <a:cubicBezTo>
                    <a:pt x="33" y="119"/>
                    <a:pt x="59" y="92"/>
                    <a:pt x="59" y="60"/>
                  </a:cubicBezTo>
                  <a:cubicBezTo>
                    <a:pt x="59" y="27"/>
                    <a:pt x="33" y="0"/>
                    <a:pt x="0" y="0"/>
                  </a:cubicBezTo>
                  <a:close/>
                </a:path>
              </a:pathLst>
            </a:custGeom>
            <a:solidFill>
              <a:srgbClr val="F7C1B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66" name="íş1íḍè">
              <a:extLst>
                <a:ext uri="{FF2B5EF4-FFF2-40B4-BE49-F238E27FC236}">
                  <a16:creationId xmlns="" xmlns:a16="http://schemas.microsoft.com/office/drawing/2014/main" id="{D91FFD77-D668-4A50-A861-8C4E830CF4A8}"/>
                </a:ext>
              </a:extLst>
            </p:cNvPr>
            <p:cNvSpPr/>
            <p:nvPr/>
          </p:nvSpPr>
          <p:spPr bwMode="auto">
            <a:xfrm>
              <a:off x="10290667" y="2543713"/>
              <a:ext cx="19952" cy="19046"/>
            </a:xfrm>
            <a:prstGeom prst="ellipse">
              <a:avLst/>
            </a:prstGeom>
            <a:solidFill>
              <a:srgbClr val="41171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67" name="iṡļíḑe">
              <a:extLst>
                <a:ext uri="{FF2B5EF4-FFF2-40B4-BE49-F238E27FC236}">
                  <a16:creationId xmlns="" xmlns:a16="http://schemas.microsoft.com/office/drawing/2014/main" id="{0D3B654E-FC12-4372-BFFB-3E93ABCAEB21}"/>
                </a:ext>
              </a:extLst>
            </p:cNvPr>
            <p:cNvSpPr/>
            <p:nvPr/>
          </p:nvSpPr>
          <p:spPr bwMode="auto">
            <a:xfrm>
              <a:off x="10225369" y="2543713"/>
              <a:ext cx="18138" cy="19046"/>
            </a:xfrm>
            <a:prstGeom prst="ellipse">
              <a:avLst/>
            </a:prstGeom>
            <a:solidFill>
              <a:srgbClr val="41171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68" name="íśliḍè">
              <a:extLst>
                <a:ext uri="{FF2B5EF4-FFF2-40B4-BE49-F238E27FC236}">
                  <a16:creationId xmlns="" xmlns:a16="http://schemas.microsoft.com/office/drawing/2014/main" id="{1C3F2B65-B83D-46A3-A465-A722864FF11C}"/>
                </a:ext>
              </a:extLst>
            </p:cNvPr>
            <p:cNvSpPr/>
            <p:nvPr/>
          </p:nvSpPr>
          <p:spPr bwMode="auto">
            <a:xfrm>
              <a:off x="10238972" y="2577269"/>
              <a:ext cx="56229" cy="35370"/>
            </a:xfrm>
            <a:custGeom>
              <a:avLst/>
              <a:gdLst>
                <a:gd name="T0" fmla="*/ 1 w 35"/>
                <a:gd name="T1" fmla="*/ 0 h 22"/>
                <a:gd name="T2" fmla="*/ 0 w 35"/>
                <a:gd name="T3" fmla="*/ 5 h 22"/>
                <a:gd name="T4" fmla="*/ 18 w 35"/>
                <a:gd name="T5" fmla="*/ 22 h 22"/>
                <a:gd name="T6" fmla="*/ 35 w 35"/>
                <a:gd name="T7" fmla="*/ 5 h 22"/>
                <a:gd name="T8" fmla="*/ 35 w 35"/>
                <a:gd name="T9" fmla="*/ 0 h 22"/>
                <a:gd name="T10" fmla="*/ 1 w 35"/>
                <a:gd name="T11" fmla="*/ 0 h 22"/>
              </a:gdLst>
              <a:ahLst/>
              <a:cxnLst>
                <a:cxn ang="0">
                  <a:pos x="T0" y="T1"/>
                </a:cxn>
                <a:cxn ang="0">
                  <a:pos x="T2" y="T3"/>
                </a:cxn>
                <a:cxn ang="0">
                  <a:pos x="T4" y="T5"/>
                </a:cxn>
                <a:cxn ang="0">
                  <a:pos x="T6" y="T7"/>
                </a:cxn>
                <a:cxn ang="0">
                  <a:pos x="T8" y="T9"/>
                </a:cxn>
                <a:cxn ang="0">
                  <a:pos x="T10" y="T11"/>
                </a:cxn>
              </a:cxnLst>
              <a:rect l="0" t="0" r="r" b="b"/>
              <a:pathLst>
                <a:path w="35" h="22">
                  <a:moveTo>
                    <a:pt x="1" y="0"/>
                  </a:moveTo>
                  <a:cubicBezTo>
                    <a:pt x="0" y="2"/>
                    <a:pt x="0" y="3"/>
                    <a:pt x="0" y="5"/>
                  </a:cubicBezTo>
                  <a:cubicBezTo>
                    <a:pt x="0" y="14"/>
                    <a:pt x="8" y="22"/>
                    <a:pt x="18" y="22"/>
                  </a:cubicBezTo>
                  <a:cubicBezTo>
                    <a:pt x="28" y="22"/>
                    <a:pt x="35" y="14"/>
                    <a:pt x="35" y="5"/>
                  </a:cubicBezTo>
                  <a:cubicBezTo>
                    <a:pt x="35" y="3"/>
                    <a:pt x="35" y="2"/>
                    <a:pt x="35" y="0"/>
                  </a:cubicBezTo>
                  <a:lnTo>
                    <a:pt x="1" y="0"/>
                  </a:lnTo>
                  <a:close/>
                </a:path>
              </a:pathLst>
            </a:custGeom>
            <a:solidFill>
              <a:srgbClr val="41171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69" name="íṥ1íḓe">
              <a:extLst>
                <a:ext uri="{FF2B5EF4-FFF2-40B4-BE49-F238E27FC236}">
                  <a16:creationId xmlns="" xmlns:a16="http://schemas.microsoft.com/office/drawing/2014/main" id="{DD68A4CE-82B8-4D40-A8C8-6D34D346A553}"/>
                </a:ext>
              </a:extLst>
            </p:cNvPr>
            <p:cNvSpPr/>
            <p:nvPr/>
          </p:nvSpPr>
          <p:spPr bwMode="auto">
            <a:xfrm>
              <a:off x="10306992" y="2570921"/>
              <a:ext cx="24487" cy="24487"/>
            </a:xfrm>
            <a:prstGeom prst="ellipse">
              <a:avLst/>
            </a:prstGeom>
            <a:solidFill>
              <a:srgbClr val="FF8F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70" name="ïşļiḓe">
              <a:extLst>
                <a:ext uri="{FF2B5EF4-FFF2-40B4-BE49-F238E27FC236}">
                  <a16:creationId xmlns="" xmlns:a16="http://schemas.microsoft.com/office/drawing/2014/main" id="{0B762CEA-4B44-464F-AA9B-189940F46D80}"/>
                </a:ext>
              </a:extLst>
            </p:cNvPr>
            <p:cNvSpPr/>
            <p:nvPr/>
          </p:nvSpPr>
          <p:spPr bwMode="auto">
            <a:xfrm>
              <a:off x="10204509" y="2570921"/>
              <a:ext cx="24487" cy="24487"/>
            </a:xfrm>
            <a:prstGeom prst="ellipse">
              <a:avLst/>
            </a:prstGeom>
            <a:solidFill>
              <a:srgbClr val="FF8F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71" name="ísľiḑè">
              <a:extLst>
                <a:ext uri="{FF2B5EF4-FFF2-40B4-BE49-F238E27FC236}">
                  <a16:creationId xmlns="" xmlns:a16="http://schemas.microsoft.com/office/drawing/2014/main" id="{D191AD3F-E2B7-4235-902B-3621E4144156}"/>
                </a:ext>
              </a:extLst>
            </p:cNvPr>
            <p:cNvSpPr/>
            <p:nvPr/>
          </p:nvSpPr>
          <p:spPr bwMode="auto">
            <a:xfrm>
              <a:off x="10132862" y="2426719"/>
              <a:ext cx="263008" cy="306541"/>
            </a:xfrm>
            <a:custGeom>
              <a:avLst/>
              <a:gdLst>
                <a:gd name="T0" fmla="*/ 83 w 162"/>
                <a:gd name="T1" fmla="*/ 0 h 189"/>
                <a:gd name="T2" fmla="*/ 11 w 162"/>
                <a:gd name="T3" fmla="*/ 63 h 189"/>
                <a:gd name="T4" fmla="*/ 0 w 162"/>
                <a:gd name="T5" fmla="*/ 189 h 189"/>
                <a:gd name="T6" fmla="*/ 33 w 162"/>
                <a:gd name="T7" fmla="*/ 189 h 189"/>
                <a:gd name="T8" fmla="*/ 33 w 162"/>
                <a:gd name="T9" fmla="*/ 104 h 189"/>
                <a:gd name="T10" fmla="*/ 71 w 162"/>
                <a:gd name="T11" fmla="*/ 39 h 189"/>
                <a:gd name="T12" fmla="*/ 93 w 162"/>
                <a:gd name="T13" fmla="*/ 56 h 189"/>
                <a:gd name="T14" fmla="*/ 90 w 162"/>
                <a:gd name="T15" fmla="*/ 43 h 189"/>
                <a:gd name="T16" fmla="*/ 114 w 162"/>
                <a:gd name="T17" fmla="*/ 64 h 189"/>
                <a:gd name="T18" fmla="*/ 112 w 162"/>
                <a:gd name="T19" fmla="*/ 47 h 189"/>
                <a:gd name="T20" fmla="*/ 133 w 162"/>
                <a:gd name="T21" fmla="*/ 104 h 189"/>
                <a:gd name="T22" fmla="*/ 133 w 162"/>
                <a:gd name="T23" fmla="*/ 189 h 189"/>
                <a:gd name="T24" fmla="*/ 162 w 162"/>
                <a:gd name="T25" fmla="*/ 189 h 189"/>
                <a:gd name="T26" fmla="*/ 155 w 162"/>
                <a:gd name="T27" fmla="*/ 63 h 189"/>
                <a:gd name="T28" fmla="*/ 83 w 162"/>
                <a:gd name="T29" fmla="*/ 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2" h="189">
                  <a:moveTo>
                    <a:pt x="83" y="0"/>
                  </a:moveTo>
                  <a:cubicBezTo>
                    <a:pt x="36" y="0"/>
                    <a:pt x="16" y="37"/>
                    <a:pt x="11" y="63"/>
                  </a:cubicBezTo>
                  <a:cubicBezTo>
                    <a:pt x="5" y="92"/>
                    <a:pt x="0" y="189"/>
                    <a:pt x="0" y="189"/>
                  </a:cubicBezTo>
                  <a:cubicBezTo>
                    <a:pt x="33" y="189"/>
                    <a:pt x="33" y="189"/>
                    <a:pt x="33" y="189"/>
                  </a:cubicBezTo>
                  <a:cubicBezTo>
                    <a:pt x="33" y="189"/>
                    <a:pt x="33" y="175"/>
                    <a:pt x="33" y="104"/>
                  </a:cubicBezTo>
                  <a:cubicBezTo>
                    <a:pt x="33" y="55"/>
                    <a:pt x="57" y="42"/>
                    <a:pt x="71" y="39"/>
                  </a:cubicBezTo>
                  <a:cubicBezTo>
                    <a:pt x="74" y="46"/>
                    <a:pt x="80" y="53"/>
                    <a:pt x="93" y="56"/>
                  </a:cubicBezTo>
                  <a:cubicBezTo>
                    <a:pt x="93" y="56"/>
                    <a:pt x="90" y="50"/>
                    <a:pt x="90" y="43"/>
                  </a:cubicBezTo>
                  <a:cubicBezTo>
                    <a:pt x="90" y="43"/>
                    <a:pt x="94" y="61"/>
                    <a:pt x="114" y="64"/>
                  </a:cubicBezTo>
                  <a:cubicBezTo>
                    <a:pt x="114" y="64"/>
                    <a:pt x="111" y="56"/>
                    <a:pt x="112" y="47"/>
                  </a:cubicBezTo>
                  <a:cubicBezTo>
                    <a:pt x="123" y="56"/>
                    <a:pt x="133" y="72"/>
                    <a:pt x="133" y="104"/>
                  </a:cubicBezTo>
                  <a:cubicBezTo>
                    <a:pt x="133" y="175"/>
                    <a:pt x="133" y="189"/>
                    <a:pt x="133" y="189"/>
                  </a:cubicBezTo>
                  <a:cubicBezTo>
                    <a:pt x="162" y="189"/>
                    <a:pt x="162" y="189"/>
                    <a:pt x="162" y="189"/>
                  </a:cubicBezTo>
                  <a:cubicBezTo>
                    <a:pt x="162" y="189"/>
                    <a:pt x="160" y="92"/>
                    <a:pt x="155" y="63"/>
                  </a:cubicBezTo>
                  <a:cubicBezTo>
                    <a:pt x="150" y="35"/>
                    <a:pt x="129" y="0"/>
                    <a:pt x="83" y="0"/>
                  </a:cubicBezTo>
                  <a:close/>
                </a:path>
              </a:pathLst>
            </a:custGeom>
            <a:solidFill>
              <a:srgbClr val="41171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72" name="isḻïḑè">
              <a:extLst>
                <a:ext uri="{FF2B5EF4-FFF2-40B4-BE49-F238E27FC236}">
                  <a16:creationId xmlns="" xmlns:a16="http://schemas.microsoft.com/office/drawing/2014/main" id="{CB72A1C6-996E-4A22-A0D7-8BA671D2B1A0}"/>
                </a:ext>
              </a:extLst>
            </p:cNvPr>
            <p:cNvSpPr/>
            <p:nvPr/>
          </p:nvSpPr>
          <p:spPr bwMode="auto">
            <a:xfrm>
              <a:off x="10251669" y="2597221"/>
              <a:ext cx="30835" cy="15418"/>
            </a:xfrm>
            <a:custGeom>
              <a:avLst/>
              <a:gdLst>
                <a:gd name="T0" fmla="*/ 0 w 19"/>
                <a:gd name="T1" fmla="*/ 7 h 10"/>
                <a:gd name="T2" fmla="*/ 10 w 19"/>
                <a:gd name="T3" fmla="*/ 10 h 10"/>
                <a:gd name="T4" fmla="*/ 19 w 19"/>
                <a:gd name="T5" fmla="*/ 7 h 10"/>
                <a:gd name="T6" fmla="*/ 10 w 19"/>
                <a:gd name="T7" fmla="*/ 0 h 10"/>
                <a:gd name="T8" fmla="*/ 0 w 19"/>
                <a:gd name="T9" fmla="*/ 7 h 10"/>
              </a:gdLst>
              <a:ahLst/>
              <a:cxnLst>
                <a:cxn ang="0">
                  <a:pos x="T0" y="T1"/>
                </a:cxn>
                <a:cxn ang="0">
                  <a:pos x="T2" y="T3"/>
                </a:cxn>
                <a:cxn ang="0">
                  <a:pos x="T4" y="T5"/>
                </a:cxn>
                <a:cxn ang="0">
                  <a:pos x="T6" y="T7"/>
                </a:cxn>
                <a:cxn ang="0">
                  <a:pos x="T8" y="T9"/>
                </a:cxn>
              </a:cxnLst>
              <a:rect l="0" t="0" r="r" b="b"/>
              <a:pathLst>
                <a:path w="19" h="10">
                  <a:moveTo>
                    <a:pt x="0" y="7"/>
                  </a:moveTo>
                  <a:cubicBezTo>
                    <a:pt x="3" y="9"/>
                    <a:pt x="6" y="10"/>
                    <a:pt x="10" y="10"/>
                  </a:cubicBezTo>
                  <a:cubicBezTo>
                    <a:pt x="13" y="10"/>
                    <a:pt x="17" y="9"/>
                    <a:pt x="19" y="7"/>
                  </a:cubicBezTo>
                  <a:cubicBezTo>
                    <a:pt x="18" y="3"/>
                    <a:pt x="14" y="0"/>
                    <a:pt x="10" y="0"/>
                  </a:cubicBezTo>
                  <a:cubicBezTo>
                    <a:pt x="5" y="0"/>
                    <a:pt x="1" y="3"/>
                    <a:pt x="0" y="7"/>
                  </a:cubicBezTo>
                  <a:close/>
                </a:path>
              </a:pathLst>
            </a:custGeom>
            <a:solidFill>
              <a:srgbClr val="FF8F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73" name="ïṩḻïdè">
              <a:extLst>
                <a:ext uri="{FF2B5EF4-FFF2-40B4-BE49-F238E27FC236}">
                  <a16:creationId xmlns="" xmlns:a16="http://schemas.microsoft.com/office/drawing/2014/main" id="{584EB76E-B414-4144-9128-1218BC9B0B41}"/>
                </a:ext>
              </a:extLst>
            </p:cNvPr>
            <p:cNvSpPr/>
            <p:nvPr/>
          </p:nvSpPr>
          <p:spPr bwMode="auto">
            <a:xfrm>
              <a:off x="10354152" y="2538272"/>
              <a:ext cx="29022" cy="38998"/>
            </a:xfrm>
            <a:custGeom>
              <a:avLst/>
              <a:gdLst>
                <a:gd name="T0" fmla="*/ 6 w 18"/>
                <a:gd name="T1" fmla="*/ 1 h 24"/>
                <a:gd name="T2" fmla="*/ 0 w 18"/>
                <a:gd name="T3" fmla="*/ 3 h 24"/>
                <a:gd name="T4" fmla="*/ 3 w 18"/>
                <a:gd name="T5" fmla="*/ 18 h 24"/>
                <a:gd name="T6" fmla="*/ 3 w 18"/>
                <a:gd name="T7" fmla="*/ 23 h 24"/>
                <a:gd name="T8" fmla="*/ 7 w 18"/>
                <a:gd name="T9" fmla="*/ 23 h 24"/>
                <a:gd name="T10" fmla="*/ 18 w 18"/>
                <a:gd name="T11" fmla="*/ 12 h 24"/>
                <a:gd name="T12" fmla="*/ 6 w 18"/>
                <a:gd name="T13" fmla="*/ 1 h 24"/>
              </a:gdLst>
              <a:ahLst/>
              <a:cxnLst>
                <a:cxn ang="0">
                  <a:pos x="T0" y="T1"/>
                </a:cxn>
                <a:cxn ang="0">
                  <a:pos x="T2" y="T3"/>
                </a:cxn>
                <a:cxn ang="0">
                  <a:pos x="T4" y="T5"/>
                </a:cxn>
                <a:cxn ang="0">
                  <a:pos x="T6" y="T7"/>
                </a:cxn>
                <a:cxn ang="0">
                  <a:pos x="T8" y="T9"/>
                </a:cxn>
                <a:cxn ang="0">
                  <a:pos x="T10" y="T11"/>
                </a:cxn>
                <a:cxn ang="0">
                  <a:pos x="T12" y="T13"/>
                </a:cxn>
              </a:cxnLst>
              <a:rect l="0" t="0" r="r" b="b"/>
              <a:pathLst>
                <a:path w="18" h="24">
                  <a:moveTo>
                    <a:pt x="6" y="1"/>
                  </a:moveTo>
                  <a:cubicBezTo>
                    <a:pt x="4" y="1"/>
                    <a:pt x="2" y="2"/>
                    <a:pt x="0" y="3"/>
                  </a:cubicBezTo>
                  <a:cubicBezTo>
                    <a:pt x="2" y="8"/>
                    <a:pt x="3" y="13"/>
                    <a:pt x="3" y="18"/>
                  </a:cubicBezTo>
                  <a:cubicBezTo>
                    <a:pt x="3" y="20"/>
                    <a:pt x="3" y="21"/>
                    <a:pt x="3" y="23"/>
                  </a:cubicBezTo>
                  <a:cubicBezTo>
                    <a:pt x="4" y="23"/>
                    <a:pt x="6" y="24"/>
                    <a:pt x="7" y="23"/>
                  </a:cubicBezTo>
                  <a:cubicBezTo>
                    <a:pt x="13" y="23"/>
                    <a:pt x="18" y="18"/>
                    <a:pt x="18" y="12"/>
                  </a:cubicBezTo>
                  <a:cubicBezTo>
                    <a:pt x="17" y="5"/>
                    <a:pt x="12" y="0"/>
                    <a:pt x="6" y="1"/>
                  </a:cubicBezTo>
                  <a:close/>
                </a:path>
              </a:pathLst>
            </a:custGeom>
            <a:solidFill>
              <a:srgbClr val="FED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74" name="íṩḻîḑê">
              <a:extLst>
                <a:ext uri="{FF2B5EF4-FFF2-40B4-BE49-F238E27FC236}">
                  <a16:creationId xmlns="" xmlns:a16="http://schemas.microsoft.com/office/drawing/2014/main" id="{5B30690D-BF12-49EA-9FC7-4E10A3734152}"/>
                </a:ext>
              </a:extLst>
            </p:cNvPr>
            <p:cNvSpPr/>
            <p:nvPr/>
          </p:nvSpPr>
          <p:spPr bwMode="auto">
            <a:xfrm>
              <a:off x="10152815" y="2538272"/>
              <a:ext cx="27208" cy="38998"/>
            </a:xfrm>
            <a:custGeom>
              <a:avLst/>
              <a:gdLst>
                <a:gd name="T0" fmla="*/ 12 w 17"/>
                <a:gd name="T1" fmla="*/ 1 h 24"/>
                <a:gd name="T2" fmla="*/ 17 w 17"/>
                <a:gd name="T3" fmla="*/ 3 h 24"/>
                <a:gd name="T4" fmla="*/ 15 w 17"/>
                <a:gd name="T5" fmla="*/ 18 h 24"/>
                <a:gd name="T6" fmla="*/ 15 w 17"/>
                <a:gd name="T7" fmla="*/ 23 h 24"/>
                <a:gd name="T8" fmla="*/ 11 w 17"/>
                <a:gd name="T9" fmla="*/ 23 h 24"/>
                <a:gd name="T10" fmla="*/ 0 w 17"/>
                <a:gd name="T11" fmla="*/ 12 h 24"/>
                <a:gd name="T12" fmla="*/ 12 w 17"/>
                <a:gd name="T13" fmla="*/ 1 h 24"/>
              </a:gdLst>
              <a:ahLst/>
              <a:cxnLst>
                <a:cxn ang="0">
                  <a:pos x="T0" y="T1"/>
                </a:cxn>
                <a:cxn ang="0">
                  <a:pos x="T2" y="T3"/>
                </a:cxn>
                <a:cxn ang="0">
                  <a:pos x="T4" y="T5"/>
                </a:cxn>
                <a:cxn ang="0">
                  <a:pos x="T6" y="T7"/>
                </a:cxn>
                <a:cxn ang="0">
                  <a:pos x="T8" y="T9"/>
                </a:cxn>
                <a:cxn ang="0">
                  <a:pos x="T10" y="T11"/>
                </a:cxn>
                <a:cxn ang="0">
                  <a:pos x="T12" y="T13"/>
                </a:cxn>
              </a:cxnLst>
              <a:rect l="0" t="0" r="r" b="b"/>
              <a:pathLst>
                <a:path w="17" h="24">
                  <a:moveTo>
                    <a:pt x="12" y="1"/>
                  </a:moveTo>
                  <a:cubicBezTo>
                    <a:pt x="14" y="1"/>
                    <a:pt x="16" y="2"/>
                    <a:pt x="17" y="3"/>
                  </a:cubicBezTo>
                  <a:cubicBezTo>
                    <a:pt x="16" y="8"/>
                    <a:pt x="15" y="13"/>
                    <a:pt x="15" y="18"/>
                  </a:cubicBezTo>
                  <a:cubicBezTo>
                    <a:pt x="14" y="20"/>
                    <a:pt x="15" y="21"/>
                    <a:pt x="15" y="23"/>
                  </a:cubicBezTo>
                  <a:cubicBezTo>
                    <a:pt x="13" y="23"/>
                    <a:pt x="12" y="24"/>
                    <a:pt x="11" y="23"/>
                  </a:cubicBezTo>
                  <a:cubicBezTo>
                    <a:pt x="4" y="23"/>
                    <a:pt x="0" y="18"/>
                    <a:pt x="0" y="12"/>
                  </a:cubicBezTo>
                  <a:cubicBezTo>
                    <a:pt x="0" y="5"/>
                    <a:pt x="6" y="0"/>
                    <a:pt x="12" y="1"/>
                  </a:cubicBezTo>
                  <a:close/>
                </a:path>
              </a:pathLst>
            </a:custGeom>
            <a:solidFill>
              <a:srgbClr val="FED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75" name="ïsliḑè">
              <a:extLst>
                <a:ext uri="{FF2B5EF4-FFF2-40B4-BE49-F238E27FC236}">
                  <a16:creationId xmlns="" xmlns:a16="http://schemas.microsoft.com/office/drawing/2014/main" id="{CD25AC5E-42A5-4A1B-B957-95580E104C11}"/>
                </a:ext>
              </a:extLst>
            </p:cNvPr>
            <p:cNvSpPr/>
            <p:nvPr/>
          </p:nvSpPr>
          <p:spPr bwMode="auto">
            <a:xfrm>
              <a:off x="9995010" y="2778606"/>
              <a:ext cx="539621" cy="368212"/>
            </a:xfrm>
            <a:custGeom>
              <a:avLst/>
              <a:gdLst>
                <a:gd name="T0" fmla="*/ 0 w 332"/>
                <a:gd name="T1" fmla="*/ 0 h 227"/>
                <a:gd name="T2" fmla="*/ 33 w 332"/>
                <a:gd name="T3" fmla="*/ 217 h 227"/>
                <a:gd name="T4" fmla="*/ 45 w 332"/>
                <a:gd name="T5" fmla="*/ 227 h 227"/>
                <a:gd name="T6" fmla="*/ 287 w 332"/>
                <a:gd name="T7" fmla="*/ 227 h 227"/>
                <a:gd name="T8" fmla="*/ 299 w 332"/>
                <a:gd name="T9" fmla="*/ 217 h 227"/>
                <a:gd name="T10" fmla="*/ 332 w 332"/>
                <a:gd name="T11" fmla="*/ 0 h 227"/>
                <a:gd name="T12" fmla="*/ 0 w 332"/>
                <a:gd name="T13" fmla="*/ 0 h 227"/>
              </a:gdLst>
              <a:ahLst/>
              <a:cxnLst>
                <a:cxn ang="0">
                  <a:pos x="T0" y="T1"/>
                </a:cxn>
                <a:cxn ang="0">
                  <a:pos x="T2" y="T3"/>
                </a:cxn>
                <a:cxn ang="0">
                  <a:pos x="T4" y="T5"/>
                </a:cxn>
                <a:cxn ang="0">
                  <a:pos x="T6" y="T7"/>
                </a:cxn>
                <a:cxn ang="0">
                  <a:pos x="T8" y="T9"/>
                </a:cxn>
                <a:cxn ang="0">
                  <a:pos x="T10" y="T11"/>
                </a:cxn>
                <a:cxn ang="0">
                  <a:pos x="T12" y="T13"/>
                </a:cxn>
              </a:cxnLst>
              <a:rect l="0" t="0" r="r" b="b"/>
              <a:pathLst>
                <a:path w="332" h="227">
                  <a:moveTo>
                    <a:pt x="0" y="0"/>
                  </a:moveTo>
                  <a:cubicBezTo>
                    <a:pt x="33" y="217"/>
                    <a:pt x="33" y="217"/>
                    <a:pt x="33" y="217"/>
                  </a:cubicBezTo>
                  <a:cubicBezTo>
                    <a:pt x="34" y="223"/>
                    <a:pt x="39" y="227"/>
                    <a:pt x="45" y="227"/>
                  </a:cubicBezTo>
                  <a:cubicBezTo>
                    <a:pt x="287" y="227"/>
                    <a:pt x="287" y="227"/>
                    <a:pt x="287" y="227"/>
                  </a:cubicBezTo>
                  <a:cubicBezTo>
                    <a:pt x="293" y="227"/>
                    <a:pt x="298" y="223"/>
                    <a:pt x="299" y="217"/>
                  </a:cubicBezTo>
                  <a:cubicBezTo>
                    <a:pt x="332" y="0"/>
                    <a:pt x="332" y="0"/>
                    <a:pt x="332" y="0"/>
                  </a:cubicBezTo>
                  <a:lnTo>
                    <a:pt x="0" y="0"/>
                  </a:lnTo>
                  <a:close/>
                </a:path>
              </a:pathLst>
            </a:custGeom>
            <a:solidFill>
              <a:srgbClr val="9E5A4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76" name="ïşļídè">
              <a:extLst>
                <a:ext uri="{FF2B5EF4-FFF2-40B4-BE49-F238E27FC236}">
                  <a16:creationId xmlns="" xmlns:a16="http://schemas.microsoft.com/office/drawing/2014/main" id="{93BDD01D-0731-400D-8181-1D84D03A4A59}"/>
                </a:ext>
              </a:extLst>
            </p:cNvPr>
            <p:cNvSpPr/>
            <p:nvPr/>
          </p:nvSpPr>
          <p:spPr bwMode="auto">
            <a:xfrm>
              <a:off x="10264366" y="2778606"/>
              <a:ext cx="270264" cy="368212"/>
            </a:xfrm>
            <a:custGeom>
              <a:avLst/>
              <a:gdLst>
                <a:gd name="T0" fmla="*/ 0 w 166"/>
                <a:gd name="T1" fmla="*/ 0 h 227"/>
                <a:gd name="T2" fmla="*/ 0 w 166"/>
                <a:gd name="T3" fmla="*/ 227 h 227"/>
                <a:gd name="T4" fmla="*/ 121 w 166"/>
                <a:gd name="T5" fmla="*/ 227 h 227"/>
                <a:gd name="T6" fmla="*/ 133 w 166"/>
                <a:gd name="T7" fmla="*/ 217 h 227"/>
                <a:gd name="T8" fmla="*/ 166 w 166"/>
                <a:gd name="T9" fmla="*/ 0 h 227"/>
                <a:gd name="T10" fmla="*/ 0 w 166"/>
                <a:gd name="T11" fmla="*/ 0 h 227"/>
              </a:gdLst>
              <a:ahLst/>
              <a:cxnLst>
                <a:cxn ang="0">
                  <a:pos x="T0" y="T1"/>
                </a:cxn>
                <a:cxn ang="0">
                  <a:pos x="T2" y="T3"/>
                </a:cxn>
                <a:cxn ang="0">
                  <a:pos x="T4" y="T5"/>
                </a:cxn>
                <a:cxn ang="0">
                  <a:pos x="T6" y="T7"/>
                </a:cxn>
                <a:cxn ang="0">
                  <a:pos x="T8" y="T9"/>
                </a:cxn>
                <a:cxn ang="0">
                  <a:pos x="T10" y="T11"/>
                </a:cxn>
              </a:cxnLst>
              <a:rect l="0" t="0" r="r" b="b"/>
              <a:pathLst>
                <a:path w="166" h="227">
                  <a:moveTo>
                    <a:pt x="0" y="0"/>
                  </a:moveTo>
                  <a:cubicBezTo>
                    <a:pt x="0" y="227"/>
                    <a:pt x="0" y="227"/>
                    <a:pt x="0" y="227"/>
                  </a:cubicBezTo>
                  <a:cubicBezTo>
                    <a:pt x="121" y="227"/>
                    <a:pt x="121" y="227"/>
                    <a:pt x="121" y="227"/>
                  </a:cubicBezTo>
                  <a:cubicBezTo>
                    <a:pt x="127" y="227"/>
                    <a:pt x="132" y="223"/>
                    <a:pt x="133" y="217"/>
                  </a:cubicBezTo>
                  <a:cubicBezTo>
                    <a:pt x="166" y="0"/>
                    <a:pt x="166" y="0"/>
                    <a:pt x="166" y="0"/>
                  </a:cubicBezTo>
                  <a:lnTo>
                    <a:pt x="0" y="0"/>
                  </a:lnTo>
                  <a:close/>
                </a:path>
              </a:pathLst>
            </a:custGeom>
            <a:solidFill>
              <a:srgbClr val="954A3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77" name="ïṡḷïdè">
              <a:extLst>
                <a:ext uri="{FF2B5EF4-FFF2-40B4-BE49-F238E27FC236}">
                  <a16:creationId xmlns="" xmlns:a16="http://schemas.microsoft.com/office/drawing/2014/main" id="{F5AA3BB7-4FB6-47FF-B5DE-1392DFFB38C0}"/>
                </a:ext>
              </a:extLst>
            </p:cNvPr>
            <p:cNvSpPr/>
            <p:nvPr/>
          </p:nvSpPr>
          <p:spPr bwMode="auto">
            <a:xfrm>
              <a:off x="9968709" y="2723284"/>
              <a:ext cx="591315" cy="65299"/>
            </a:xfrm>
            <a:custGeom>
              <a:avLst/>
              <a:gdLst>
                <a:gd name="T0" fmla="*/ 344 w 364"/>
                <a:gd name="T1" fmla="*/ 40 h 40"/>
                <a:gd name="T2" fmla="*/ 20 w 364"/>
                <a:gd name="T3" fmla="*/ 40 h 40"/>
                <a:gd name="T4" fmla="*/ 0 w 364"/>
                <a:gd name="T5" fmla="*/ 20 h 40"/>
                <a:gd name="T6" fmla="*/ 0 w 364"/>
                <a:gd name="T7" fmla="*/ 20 h 40"/>
                <a:gd name="T8" fmla="*/ 20 w 364"/>
                <a:gd name="T9" fmla="*/ 0 h 40"/>
                <a:gd name="T10" fmla="*/ 344 w 364"/>
                <a:gd name="T11" fmla="*/ 0 h 40"/>
                <a:gd name="T12" fmla="*/ 364 w 364"/>
                <a:gd name="T13" fmla="*/ 20 h 40"/>
                <a:gd name="T14" fmla="*/ 364 w 364"/>
                <a:gd name="T15" fmla="*/ 20 h 40"/>
                <a:gd name="T16" fmla="*/ 344 w 364"/>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4" h="40">
                  <a:moveTo>
                    <a:pt x="344" y="40"/>
                  </a:moveTo>
                  <a:cubicBezTo>
                    <a:pt x="20" y="40"/>
                    <a:pt x="20" y="40"/>
                    <a:pt x="20" y="40"/>
                  </a:cubicBezTo>
                  <a:cubicBezTo>
                    <a:pt x="9" y="40"/>
                    <a:pt x="0" y="31"/>
                    <a:pt x="0" y="20"/>
                  </a:cubicBezTo>
                  <a:cubicBezTo>
                    <a:pt x="0" y="20"/>
                    <a:pt x="0" y="20"/>
                    <a:pt x="0" y="20"/>
                  </a:cubicBezTo>
                  <a:cubicBezTo>
                    <a:pt x="0" y="9"/>
                    <a:pt x="9" y="0"/>
                    <a:pt x="20" y="0"/>
                  </a:cubicBezTo>
                  <a:cubicBezTo>
                    <a:pt x="344" y="0"/>
                    <a:pt x="344" y="0"/>
                    <a:pt x="344" y="0"/>
                  </a:cubicBezTo>
                  <a:cubicBezTo>
                    <a:pt x="355" y="0"/>
                    <a:pt x="364" y="9"/>
                    <a:pt x="364" y="20"/>
                  </a:cubicBezTo>
                  <a:cubicBezTo>
                    <a:pt x="364" y="20"/>
                    <a:pt x="364" y="20"/>
                    <a:pt x="364" y="20"/>
                  </a:cubicBezTo>
                  <a:cubicBezTo>
                    <a:pt x="364" y="31"/>
                    <a:pt x="355" y="40"/>
                    <a:pt x="344" y="40"/>
                  </a:cubicBezTo>
                  <a:close/>
                </a:path>
              </a:pathLst>
            </a:custGeom>
            <a:solidFill>
              <a:srgbClr val="77392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78" name="íṥḻïḍè">
              <a:extLst>
                <a:ext uri="{FF2B5EF4-FFF2-40B4-BE49-F238E27FC236}">
                  <a16:creationId xmlns="" xmlns:a16="http://schemas.microsoft.com/office/drawing/2014/main" id="{C66B995B-DFE8-4C9E-913D-C19A75F8E7B1}"/>
                </a:ext>
              </a:extLst>
            </p:cNvPr>
            <p:cNvSpPr/>
            <p:nvPr/>
          </p:nvSpPr>
          <p:spPr bwMode="auto">
            <a:xfrm>
              <a:off x="10373197" y="2729632"/>
              <a:ext cx="104297" cy="154177"/>
            </a:xfrm>
            <a:custGeom>
              <a:avLst/>
              <a:gdLst>
                <a:gd name="T0" fmla="*/ 64 w 64"/>
                <a:gd name="T1" fmla="*/ 63 h 95"/>
                <a:gd name="T2" fmla="*/ 32 w 64"/>
                <a:gd name="T3" fmla="*/ 95 h 95"/>
                <a:gd name="T4" fmla="*/ 0 w 64"/>
                <a:gd name="T5" fmla="*/ 63 h 95"/>
                <a:gd name="T6" fmla="*/ 32 w 64"/>
                <a:gd name="T7" fmla="*/ 0 h 95"/>
                <a:gd name="T8" fmla="*/ 64 w 64"/>
                <a:gd name="T9" fmla="*/ 63 h 95"/>
              </a:gdLst>
              <a:ahLst/>
              <a:cxnLst>
                <a:cxn ang="0">
                  <a:pos x="T0" y="T1"/>
                </a:cxn>
                <a:cxn ang="0">
                  <a:pos x="T2" y="T3"/>
                </a:cxn>
                <a:cxn ang="0">
                  <a:pos x="T4" y="T5"/>
                </a:cxn>
                <a:cxn ang="0">
                  <a:pos x="T6" y="T7"/>
                </a:cxn>
                <a:cxn ang="0">
                  <a:pos x="T8" y="T9"/>
                </a:cxn>
              </a:cxnLst>
              <a:rect l="0" t="0" r="r" b="b"/>
              <a:pathLst>
                <a:path w="64" h="95">
                  <a:moveTo>
                    <a:pt x="64" y="63"/>
                  </a:moveTo>
                  <a:cubicBezTo>
                    <a:pt x="64" y="81"/>
                    <a:pt x="50" y="95"/>
                    <a:pt x="32" y="95"/>
                  </a:cubicBezTo>
                  <a:cubicBezTo>
                    <a:pt x="14" y="95"/>
                    <a:pt x="0" y="81"/>
                    <a:pt x="0" y="63"/>
                  </a:cubicBezTo>
                  <a:cubicBezTo>
                    <a:pt x="0" y="46"/>
                    <a:pt x="32" y="0"/>
                    <a:pt x="32" y="0"/>
                  </a:cubicBezTo>
                  <a:cubicBezTo>
                    <a:pt x="32" y="0"/>
                    <a:pt x="64" y="46"/>
                    <a:pt x="64" y="6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79" name="išḷiḓè">
              <a:extLst>
                <a:ext uri="{FF2B5EF4-FFF2-40B4-BE49-F238E27FC236}">
                  <a16:creationId xmlns="" xmlns:a16="http://schemas.microsoft.com/office/drawing/2014/main" id="{FA856BB8-F318-4732-9FC7-74880D30FF62}"/>
                </a:ext>
              </a:extLst>
            </p:cNvPr>
            <p:cNvSpPr/>
            <p:nvPr/>
          </p:nvSpPr>
          <p:spPr bwMode="auto">
            <a:xfrm>
              <a:off x="10212672" y="2729632"/>
              <a:ext cx="104297" cy="154177"/>
            </a:xfrm>
            <a:custGeom>
              <a:avLst/>
              <a:gdLst>
                <a:gd name="T0" fmla="*/ 64 w 64"/>
                <a:gd name="T1" fmla="*/ 63 h 95"/>
                <a:gd name="T2" fmla="*/ 32 w 64"/>
                <a:gd name="T3" fmla="*/ 95 h 95"/>
                <a:gd name="T4" fmla="*/ 0 w 64"/>
                <a:gd name="T5" fmla="*/ 63 h 95"/>
                <a:gd name="T6" fmla="*/ 32 w 64"/>
                <a:gd name="T7" fmla="*/ 0 h 95"/>
                <a:gd name="T8" fmla="*/ 64 w 64"/>
                <a:gd name="T9" fmla="*/ 63 h 95"/>
              </a:gdLst>
              <a:ahLst/>
              <a:cxnLst>
                <a:cxn ang="0">
                  <a:pos x="T0" y="T1"/>
                </a:cxn>
                <a:cxn ang="0">
                  <a:pos x="T2" y="T3"/>
                </a:cxn>
                <a:cxn ang="0">
                  <a:pos x="T4" y="T5"/>
                </a:cxn>
                <a:cxn ang="0">
                  <a:pos x="T6" y="T7"/>
                </a:cxn>
                <a:cxn ang="0">
                  <a:pos x="T8" y="T9"/>
                </a:cxn>
              </a:cxnLst>
              <a:rect l="0" t="0" r="r" b="b"/>
              <a:pathLst>
                <a:path w="64" h="95">
                  <a:moveTo>
                    <a:pt x="64" y="63"/>
                  </a:moveTo>
                  <a:cubicBezTo>
                    <a:pt x="64" y="81"/>
                    <a:pt x="50" y="95"/>
                    <a:pt x="32" y="95"/>
                  </a:cubicBezTo>
                  <a:cubicBezTo>
                    <a:pt x="14" y="95"/>
                    <a:pt x="0" y="81"/>
                    <a:pt x="0" y="63"/>
                  </a:cubicBezTo>
                  <a:cubicBezTo>
                    <a:pt x="0" y="46"/>
                    <a:pt x="32" y="0"/>
                    <a:pt x="32" y="0"/>
                  </a:cubicBezTo>
                  <a:cubicBezTo>
                    <a:pt x="32" y="0"/>
                    <a:pt x="64" y="46"/>
                    <a:pt x="64" y="6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80" name="íṣļíḋè">
              <a:extLst>
                <a:ext uri="{FF2B5EF4-FFF2-40B4-BE49-F238E27FC236}">
                  <a16:creationId xmlns="" xmlns:a16="http://schemas.microsoft.com/office/drawing/2014/main" id="{F4A2428D-99CA-47B9-BDB7-402C0F6329E7}"/>
                </a:ext>
              </a:extLst>
            </p:cNvPr>
            <p:cNvSpPr/>
            <p:nvPr/>
          </p:nvSpPr>
          <p:spPr bwMode="auto">
            <a:xfrm>
              <a:off x="10052146" y="2729632"/>
              <a:ext cx="103389" cy="154177"/>
            </a:xfrm>
            <a:custGeom>
              <a:avLst/>
              <a:gdLst>
                <a:gd name="T0" fmla="*/ 64 w 64"/>
                <a:gd name="T1" fmla="*/ 63 h 95"/>
                <a:gd name="T2" fmla="*/ 32 w 64"/>
                <a:gd name="T3" fmla="*/ 95 h 95"/>
                <a:gd name="T4" fmla="*/ 0 w 64"/>
                <a:gd name="T5" fmla="*/ 63 h 95"/>
                <a:gd name="T6" fmla="*/ 32 w 64"/>
                <a:gd name="T7" fmla="*/ 0 h 95"/>
                <a:gd name="T8" fmla="*/ 64 w 64"/>
                <a:gd name="T9" fmla="*/ 63 h 95"/>
              </a:gdLst>
              <a:ahLst/>
              <a:cxnLst>
                <a:cxn ang="0">
                  <a:pos x="T0" y="T1"/>
                </a:cxn>
                <a:cxn ang="0">
                  <a:pos x="T2" y="T3"/>
                </a:cxn>
                <a:cxn ang="0">
                  <a:pos x="T4" y="T5"/>
                </a:cxn>
                <a:cxn ang="0">
                  <a:pos x="T6" y="T7"/>
                </a:cxn>
                <a:cxn ang="0">
                  <a:pos x="T8" y="T9"/>
                </a:cxn>
              </a:cxnLst>
              <a:rect l="0" t="0" r="r" b="b"/>
              <a:pathLst>
                <a:path w="64" h="95">
                  <a:moveTo>
                    <a:pt x="64" y="63"/>
                  </a:moveTo>
                  <a:cubicBezTo>
                    <a:pt x="64" y="81"/>
                    <a:pt x="50" y="95"/>
                    <a:pt x="32" y="95"/>
                  </a:cubicBezTo>
                  <a:cubicBezTo>
                    <a:pt x="14" y="95"/>
                    <a:pt x="0" y="81"/>
                    <a:pt x="0" y="63"/>
                  </a:cubicBezTo>
                  <a:cubicBezTo>
                    <a:pt x="0" y="46"/>
                    <a:pt x="32" y="0"/>
                    <a:pt x="32" y="0"/>
                  </a:cubicBezTo>
                  <a:cubicBezTo>
                    <a:pt x="32" y="0"/>
                    <a:pt x="64" y="46"/>
                    <a:pt x="64" y="6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81" name="iSļídé">
              <a:extLst>
                <a:ext uri="{FF2B5EF4-FFF2-40B4-BE49-F238E27FC236}">
                  <a16:creationId xmlns="" xmlns:a16="http://schemas.microsoft.com/office/drawing/2014/main" id="{0171DAD1-309C-42BA-8643-D20B140F13D3}"/>
                </a:ext>
              </a:extLst>
            </p:cNvPr>
            <p:cNvSpPr/>
            <p:nvPr/>
          </p:nvSpPr>
          <p:spPr bwMode="auto">
            <a:xfrm>
              <a:off x="10264366" y="2729632"/>
              <a:ext cx="52602" cy="154177"/>
            </a:xfrm>
            <a:custGeom>
              <a:avLst/>
              <a:gdLst>
                <a:gd name="T0" fmla="*/ 0 w 32"/>
                <a:gd name="T1" fmla="*/ 0 h 95"/>
                <a:gd name="T2" fmla="*/ 0 w 32"/>
                <a:gd name="T3" fmla="*/ 95 h 95"/>
                <a:gd name="T4" fmla="*/ 32 w 32"/>
                <a:gd name="T5" fmla="*/ 63 h 95"/>
                <a:gd name="T6" fmla="*/ 0 w 32"/>
                <a:gd name="T7" fmla="*/ 0 h 95"/>
              </a:gdLst>
              <a:ahLst/>
              <a:cxnLst>
                <a:cxn ang="0">
                  <a:pos x="T0" y="T1"/>
                </a:cxn>
                <a:cxn ang="0">
                  <a:pos x="T2" y="T3"/>
                </a:cxn>
                <a:cxn ang="0">
                  <a:pos x="T4" y="T5"/>
                </a:cxn>
                <a:cxn ang="0">
                  <a:pos x="T6" y="T7"/>
                </a:cxn>
              </a:cxnLst>
              <a:rect l="0" t="0" r="r" b="b"/>
              <a:pathLst>
                <a:path w="32" h="95">
                  <a:moveTo>
                    <a:pt x="0" y="0"/>
                  </a:moveTo>
                  <a:cubicBezTo>
                    <a:pt x="0" y="95"/>
                    <a:pt x="0" y="95"/>
                    <a:pt x="0" y="95"/>
                  </a:cubicBezTo>
                  <a:cubicBezTo>
                    <a:pt x="18" y="95"/>
                    <a:pt x="32" y="81"/>
                    <a:pt x="32" y="63"/>
                  </a:cubicBezTo>
                  <a:cubicBezTo>
                    <a:pt x="32" y="46"/>
                    <a:pt x="0" y="0"/>
                    <a:pt x="0" y="0"/>
                  </a:cubicBezTo>
                  <a:close/>
                </a:path>
              </a:pathLst>
            </a:custGeom>
            <a:solidFill>
              <a:srgbClr val="EDEDE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82" name="îṩľídê">
              <a:extLst>
                <a:ext uri="{FF2B5EF4-FFF2-40B4-BE49-F238E27FC236}">
                  <a16:creationId xmlns="" xmlns:a16="http://schemas.microsoft.com/office/drawing/2014/main" id="{65BAD1DF-5C70-41D8-9FB4-BFFC707014C3}"/>
                </a:ext>
              </a:extLst>
            </p:cNvPr>
            <p:cNvSpPr/>
            <p:nvPr/>
          </p:nvSpPr>
          <p:spPr bwMode="auto">
            <a:xfrm>
              <a:off x="10425799" y="2729632"/>
              <a:ext cx="51695" cy="154177"/>
            </a:xfrm>
            <a:custGeom>
              <a:avLst/>
              <a:gdLst>
                <a:gd name="T0" fmla="*/ 0 w 32"/>
                <a:gd name="T1" fmla="*/ 0 h 95"/>
                <a:gd name="T2" fmla="*/ 0 w 32"/>
                <a:gd name="T3" fmla="*/ 95 h 95"/>
                <a:gd name="T4" fmla="*/ 32 w 32"/>
                <a:gd name="T5" fmla="*/ 63 h 95"/>
                <a:gd name="T6" fmla="*/ 0 w 32"/>
                <a:gd name="T7" fmla="*/ 0 h 95"/>
              </a:gdLst>
              <a:ahLst/>
              <a:cxnLst>
                <a:cxn ang="0">
                  <a:pos x="T0" y="T1"/>
                </a:cxn>
                <a:cxn ang="0">
                  <a:pos x="T2" y="T3"/>
                </a:cxn>
                <a:cxn ang="0">
                  <a:pos x="T4" y="T5"/>
                </a:cxn>
                <a:cxn ang="0">
                  <a:pos x="T6" y="T7"/>
                </a:cxn>
              </a:cxnLst>
              <a:rect l="0" t="0" r="r" b="b"/>
              <a:pathLst>
                <a:path w="32" h="95">
                  <a:moveTo>
                    <a:pt x="0" y="0"/>
                  </a:moveTo>
                  <a:cubicBezTo>
                    <a:pt x="0" y="95"/>
                    <a:pt x="0" y="95"/>
                    <a:pt x="0" y="95"/>
                  </a:cubicBezTo>
                  <a:cubicBezTo>
                    <a:pt x="18" y="95"/>
                    <a:pt x="32" y="81"/>
                    <a:pt x="32" y="63"/>
                  </a:cubicBezTo>
                  <a:cubicBezTo>
                    <a:pt x="32" y="46"/>
                    <a:pt x="0" y="0"/>
                    <a:pt x="0" y="0"/>
                  </a:cubicBezTo>
                  <a:close/>
                </a:path>
              </a:pathLst>
            </a:custGeom>
            <a:solidFill>
              <a:srgbClr val="EDEDE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83" name="îṥlîḋe">
              <a:extLst>
                <a:ext uri="{FF2B5EF4-FFF2-40B4-BE49-F238E27FC236}">
                  <a16:creationId xmlns="" xmlns:a16="http://schemas.microsoft.com/office/drawing/2014/main" id="{3A6AB2E7-956A-4190-B4F8-CD55D3014CE4}"/>
                </a:ext>
              </a:extLst>
            </p:cNvPr>
            <p:cNvSpPr/>
            <p:nvPr/>
          </p:nvSpPr>
          <p:spPr bwMode="auto">
            <a:xfrm>
              <a:off x="10103841" y="2729632"/>
              <a:ext cx="51695" cy="154177"/>
            </a:xfrm>
            <a:custGeom>
              <a:avLst/>
              <a:gdLst>
                <a:gd name="T0" fmla="*/ 0 w 32"/>
                <a:gd name="T1" fmla="*/ 0 h 95"/>
                <a:gd name="T2" fmla="*/ 0 w 32"/>
                <a:gd name="T3" fmla="*/ 95 h 95"/>
                <a:gd name="T4" fmla="*/ 32 w 32"/>
                <a:gd name="T5" fmla="*/ 63 h 95"/>
                <a:gd name="T6" fmla="*/ 0 w 32"/>
                <a:gd name="T7" fmla="*/ 0 h 95"/>
              </a:gdLst>
              <a:ahLst/>
              <a:cxnLst>
                <a:cxn ang="0">
                  <a:pos x="T0" y="T1"/>
                </a:cxn>
                <a:cxn ang="0">
                  <a:pos x="T2" y="T3"/>
                </a:cxn>
                <a:cxn ang="0">
                  <a:pos x="T4" y="T5"/>
                </a:cxn>
                <a:cxn ang="0">
                  <a:pos x="T6" y="T7"/>
                </a:cxn>
              </a:cxnLst>
              <a:rect l="0" t="0" r="r" b="b"/>
              <a:pathLst>
                <a:path w="32" h="95">
                  <a:moveTo>
                    <a:pt x="0" y="0"/>
                  </a:moveTo>
                  <a:cubicBezTo>
                    <a:pt x="0" y="95"/>
                    <a:pt x="0" y="95"/>
                    <a:pt x="0" y="95"/>
                  </a:cubicBezTo>
                  <a:cubicBezTo>
                    <a:pt x="18" y="95"/>
                    <a:pt x="32" y="81"/>
                    <a:pt x="32" y="63"/>
                  </a:cubicBezTo>
                  <a:cubicBezTo>
                    <a:pt x="32" y="46"/>
                    <a:pt x="0" y="0"/>
                    <a:pt x="0" y="0"/>
                  </a:cubicBezTo>
                  <a:close/>
                </a:path>
              </a:pathLst>
            </a:custGeom>
            <a:solidFill>
              <a:srgbClr val="EDEDE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84" name="isḷïḓé">
              <a:extLst>
                <a:ext uri="{FF2B5EF4-FFF2-40B4-BE49-F238E27FC236}">
                  <a16:creationId xmlns="" xmlns:a16="http://schemas.microsoft.com/office/drawing/2014/main" id="{07EA2E63-4741-4D26-88EB-AB193402344F}"/>
                </a:ext>
              </a:extLst>
            </p:cNvPr>
            <p:cNvSpPr/>
            <p:nvPr/>
          </p:nvSpPr>
          <p:spPr bwMode="auto">
            <a:xfrm>
              <a:off x="10404033" y="2704239"/>
              <a:ext cx="42626" cy="4353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85" name="îŝ1idè">
              <a:extLst>
                <a:ext uri="{FF2B5EF4-FFF2-40B4-BE49-F238E27FC236}">
                  <a16:creationId xmlns="" xmlns:a16="http://schemas.microsoft.com/office/drawing/2014/main" id="{EE368F81-8630-4A4A-95D3-18D525F95457}"/>
                </a:ext>
              </a:extLst>
            </p:cNvPr>
            <p:cNvSpPr/>
            <p:nvPr/>
          </p:nvSpPr>
          <p:spPr bwMode="auto">
            <a:xfrm>
              <a:off x="10243507" y="2704239"/>
              <a:ext cx="42626" cy="4353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86" name="ïṩ1íḑe">
              <a:extLst>
                <a:ext uri="{FF2B5EF4-FFF2-40B4-BE49-F238E27FC236}">
                  <a16:creationId xmlns="" xmlns:a16="http://schemas.microsoft.com/office/drawing/2014/main" id="{0BA15C77-0A28-4942-937E-5FFF9241ABFC}"/>
                </a:ext>
              </a:extLst>
            </p:cNvPr>
            <p:cNvSpPr/>
            <p:nvPr/>
          </p:nvSpPr>
          <p:spPr bwMode="auto">
            <a:xfrm>
              <a:off x="10082981" y="2704239"/>
              <a:ext cx="41719" cy="4353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87" name="ïşľídê">
              <a:extLst>
                <a:ext uri="{FF2B5EF4-FFF2-40B4-BE49-F238E27FC236}">
                  <a16:creationId xmlns="" xmlns:a16="http://schemas.microsoft.com/office/drawing/2014/main" id="{F4212FDF-AC31-4A5C-A784-2B0C696E843B}"/>
                </a:ext>
              </a:extLst>
            </p:cNvPr>
            <p:cNvSpPr/>
            <p:nvPr/>
          </p:nvSpPr>
          <p:spPr bwMode="auto">
            <a:xfrm>
              <a:off x="10019497" y="2942760"/>
              <a:ext cx="490647" cy="62578"/>
            </a:xfrm>
            <a:custGeom>
              <a:avLst/>
              <a:gdLst>
                <a:gd name="T0" fmla="*/ 530 w 541"/>
                <a:gd name="T1" fmla="*/ 69 h 69"/>
                <a:gd name="T2" fmla="*/ 541 w 541"/>
                <a:gd name="T3" fmla="*/ 0 h 69"/>
                <a:gd name="T4" fmla="*/ 0 w 541"/>
                <a:gd name="T5" fmla="*/ 0 h 69"/>
                <a:gd name="T6" fmla="*/ 11 w 541"/>
                <a:gd name="T7" fmla="*/ 69 h 69"/>
                <a:gd name="T8" fmla="*/ 530 w 541"/>
                <a:gd name="T9" fmla="*/ 69 h 69"/>
              </a:gdLst>
              <a:ahLst/>
              <a:cxnLst>
                <a:cxn ang="0">
                  <a:pos x="T0" y="T1"/>
                </a:cxn>
                <a:cxn ang="0">
                  <a:pos x="T2" y="T3"/>
                </a:cxn>
                <a:cxn ang="0">
                  <a:pos x="T4" y="T5"/>
                </a:cxn>
                <a:cxn ang="0">
                  <a:pos x="T6" y="T7"/>
                </a:cxn>
                <a:cxn ang="0">
                  <a:pos x="T8" y="T9"/>
                </a:cxn>
              </a:cxnLst>
              <a:rect l="0" t="0" r="r" b="b"/>
              <a:pathLst>
                <a:path w="541" h="69">
                  <a:moveTo>
                    <a:pt x="530" y="69"/>
                  </a:moveTo>
                  <a:lnTo>
                    <a:pt x="541" y="0"/>
                  </a:lnTo>
                  <a:lnTo>
                    <a:pt x="0" y="0"/>
                  </a:lnTo>
                  <a:lnTo>
                    <a:pt x="11" y="69"/>
                  </a:lnTo>
                  <a:lnTo>
                    <a:pt x="530" y="69"/>
                  </a:lnTo>
                  <a:close/>
                </a:path>
              </a:pathLst>
            </a:custGeom>
            <a:solidFill>
              <a:srgbClr val="FE557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88" name="ïŝḷiḑè">
              <a:extLst>
                <a:ext uri="{FF2B5EF4-FFF2-40B4-BE49-F238E27FC236}">
                  <a16:creationId xmlns="" xmlns:a16="http://schemas.microsoft.com/office/drawing/2014/main" id="{2EFE1581-3C7C-4369-960D-1D69EF7A70A3}"/>
                </a:ext>
              </a:extLst>
            </p:cNvPr>
            <p:cNvSpPr/>
            <p:nvPr/>
          </p:nvSpPr>
          <p:spPr bwMode="auto">
            <a:xfrm>
              <a:off x="10264366" y="2942760"/>
              <a:ext cx="245777" cy="62578"/>
            </a:xfrm>
            <a:custGeom>
              <a:avLst/>
              <a:gdLst>
                <a:gd name="T0" fmla="*/ 0 w 271"/>
                <a:gd name="T1" fmla="*/ 69 h 69"/>
                <a:gd name="T2" fmla="*/ 260 w 271"/>
                <a:gd name="T3" fmla="*/ 69 h 69"/>
                <a:gd name="T4" fmla="*/ 271 w 271"/>
                <a:gd name="T5" fmla="*/ 0 h 69"/>
                <a:gd name="T6" fmla="*/ 0 w 271"/>
                <a:gd name="T7" fmla="*/ 0 h 69"/>
                <a:gd name="T8" fmla="*/ 0 w 271"/>
                <a:gd name="T9" fmla="*/ 69 h 69"/>
              </a:gdLst>
              <a:ahLst/>
              <a:cxnLst>
                <a:cxn ang="0">
                  <a:pos x="T0" y="T1"/>
                </a:cxn>
                <a:cxn ang="0">
                  <a:pos x="T2" y="T3"/>
                </a:cxn>
                <a:cxn ang="0">
                  <a:pos x="T4" y="T5"/>
                </a:cxn>
                <a:cxn ang="0">
                  <a:pos x="T6" y="T7"/>
                </a:cxn>
                <a:cxn ang="0">
                  <a:pos x="T8" y="T9"/>
                </a:cxn>
              </a:cxnLst>
              <a:rect l="0" t="0" r="r" b="b"/>
              <a:pathLst>
                <a:path w="271" h="69">
                  <a:moveTo>
                    <a:pt x="0" y="69"/>
                  </a:moveTo>
                  <a:lnTo>
                    <a:pt x="260" y="69"/>
                  </a:lnTo>
                  <a:lnTo>
                    <a:pt x="271" y="0"/>
                  </a:lnTo>
                  <a:lnTo>
                    <a:pt x="0" y="0"/>
                  </a:lnTo>
                  <a:lnTo>
                    <a:pt x="0" y="69"/>
                  </a:lnTo>
                  <a:close/>
                </a:path>
              </a:pathLst>
            </a:custGeom>
            <a:solidFill>
              <a:srgbClr val="F7417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89" name="iṧlîḍe">
              <a:extLst>
                <a:ext uri="{FF2B5EF4-FFF2-40B4-BE49-F238E27FC236}">
                  <a16:creationId xmlns="" xmlns:a16="http://schemas.microsoft.com/office/drawing/2014/main" id="{6CE6C0FD-0366-48A0-98BD-78BF92E95CD3}"/>
                </a:ext>
              </a:extLst>
            </p:cNvPr>
            <p:cNvSpPr/>
            <p:nvPr/>
          </p:nvSpPr>
          <p:spPr bwMode="auto">
            <a:xfrm>
              <a:off x="10029473" y="3005338"/>
              <a:ext cx="470694" cy="29929"/>
            </a:xfrm>
            <a:custGeom>
              <a:avLst/>
              <a:gdLst>
                <a:gd name="T0" fmla="*/ 519 w 519"/>
                <a:gd name="T1" fmla="*/ 0 h 33"/>
                <a:gd name="T2" fmla="*/ 0 w 519"/>
                <a:gd name="T3" fmla="*/ 0 h 33"/>
                <a:gd name="T4" fmla="*/ 5 w 519"/>
                <a:gd name="T5" fmla="*/ 33 h 33"/>
                <a:gd name="T6" fmla="*/ 514 w 519"/>
                <a:gd name="T7" fmla="*/ 33 h 33"/>
                <a:gd name="T8" fmla="*/ 519 w 519"/>
                <a:gd name="T9" fmla="*/ 0 h 33"/>
              </a:gdLst>
              <a:ahLst/>
              <a:cxnLst>
                <a:cxn ang="0">
                  <a:pos x="T0" y="T1"/>
                </a:cxn>
                <a:cxn ang="0">
                  <a:pos x="T2" y="T3"/>
                </a:cxn>
                <a:cxn ang="0">
                  <a:pos x="T4" y="T5"/>
                </a:cxn>
                <a:cxn ang="0">
                  <a:pos x="T6" y="T7"/>
                </a:cxn>
                <a:cxn ang="0">
                  <a:pos x="T8" y="T9"/>
                </a:cxn>
              </a:cxnLst>
              <a:rect l="0" t="0" r="r" b="b"/>
              <a:pathLst>
                <a:path w="519" h="33">
                  <a:moveTo>
                    <a:pt x="519" y="0"/>
                  </a:moveTo>
                  <a:lnTo>
                    <a:pt x="0" y="0"/>
                  </a:lnTo>
                  <a:lnTo>
                    <a:pt x="5" y="33"/>
                  </a:lnTo>
                  <a:lnTo>
                    <a:pt x="514" y="33"/>
                  </a:lnTo>
                  <a:lnTo>
                    <a:pt x="519" y="0"/>
                  </a:lnTo>
                  <a:close/>
                </a:path>
              </a:pathLst>
            </a:custGeom>
            <a:solidFill>
              <a:srgbClr val="FF7B9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90" name="îślïḓè">
              <a:extLst>
                <a:ext uri="{FF2B5EF4-FFF2-40B4-BE49-F238E27FC236}">
                  <a16:creationId xmlns="" xmlns:a16="http://schemas.microsoft.com/office/drawing/2014/main" id="{4F248327-3340-418C-B2CA-61434D90762B}"/>
                </a:ext>
              </a:extLst>
            </p:cNvPr>
            <p:cNvSpPr/>
            <p:nvPr/>
          </p:nvSpPr>
          <p:spPr bwMode="auto">
            <a:xfrm>
              <a:off x="10264366" y="3005338"/>
              <a:ext cx="235800" cy="29929"/>
            </a:xfrm>
            <a:custGeom>
              <a:avLst/>
              <a:gdLst>
                <a:gd name="T0" fmla="*/ 0 w 260"/>
                <a:gd name="T1" fmla="*/ 33 h 33"/>
                <a:gd name="T2" fmla="*/ 255 w 260"/>
                <a:gd name="T3" fmla="*/ 33 h 33"/>
                <a:gd name="T4" fmla="*/ 260 w 260"/>
                <a:gd name="T5" fmla="*/ 0 h 33"/>
                <a:gd name="T6" fmla="*/ 0 w 260"/>
                <a:gd name="T7" fmla="*/ 0 h 33"/>
                <a:gd name="T8" fmla="*/ 0 w 260"/>
                <a:gd name="T9" fmla="*/ 33 h 33"/>
              </a:gdLst>
              <a:ahLst/>
              <a:cxnLst>
                <a:cxn ang="0">
                  <a:pos x="T0" y="T1"/>
                </a:cxn>
                <a:cxn ang="0">
                  <a:pos x="T2" y="T3"/>
                </a:cxn>
                <a:cxn ang="0">
                  <a:pos x="T4" y="T5"/>
                </a:cxn>
                <a:cxn ang="0">
                  <a:pos x="T6" y="T7"/>
                </a:cxn>
                <a:cxn ang="0">
                  <a:pos x="T8" y="T9"/>
                </a:cxn>
              </a:cxnLst>
              <a:rect l="0" t="0" r="r" b="b"/>
              <a:pathLst>
                <a:path w="260" h="33">
                  <a:moveTo>
                    <a:pt x="0" y="33"/>
                  </a:moveTo>
                  <a:lnTo>
                    <a:pt x="255" y="33"/>
                  </a:lnTo>
                  <a:lnTo>
                    <a:pt x="260" y="0"/>
                  </a:lnTo>
                  <a:lnTo>
                    <a:pt x="0" y="0"/>
                  </a:lnTo>
                  <a:lnTo>
                    <a:pt x="0" y="33"/>
                  </a:lnTo>
                  <a:close/>
                </a:path>
              </a:pathLst>
            </a:custGeom>
            <a:solidFill>
              <a:srgbClr val="FE557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91" name="íṥľiḑé">
              <a:extLst>
                <a:ext uri="{FF2B5EF4-FFF2-40B4-BE49-F238E27FC236}">
                  <a16:creationId xmlns="" xmlns:a16="http://schemas.microsoft.com/office/drawing/2014/main" id="{CC470504-FF38-44C9-9367-EC1EA244C415}"/>
                </a:ext>
              </a:extLst>
            </p:cNvPr>
            <p:cNvSpPr/>
            <p:nvPr/>
          </p:nvSpPr>
          <p:spPr bwMode="auto">
            <a:xfrm>
              <a:off x="10321503" y="2708773"/>
              <a:ext cx="67112" cy="24487"/>
            </a:xfrm>
            <a:custGeom>
              <a:avLst/>
              <a:gdLst>
                <a:gd name="T0" fmla="*/ 34 w 41"/>
                <a:gd name="T1" fmla="*/ 0 h 15"/>
                <a:gd name="T2" fmla="*/ 27 w 41"/>
                <a:gd name="T3" fmla="*/ 4 h 15"/>
                <a:gd name="T4" fmla="*/ 21 w 41"/>
                <a:gd name="T5" fmla="*/ 0 h 15"/>
                <a:gd name="T6" fmla="*/ 14 w 41"/>
                <a:gd name="T7" fmla="*/ 4 h 15"/>
                <a:gd name="T8" fmla="*/ 8 w 41"/>
                <a:gd name="T9" fmla="*/ 0 h 15"/>
                <a:gd name="T10" fmla="*/ 0 w 41"/>
                <a:gd name="T11" fmla="*/ 7 h 15"/>
                <a:gd name="T12" fmla="*/ 8 w 41"/>
                <a:gd name="T13" fmla="*/ 15 h 15"/>
                <a:gd name="T14" fmla="*/ 14 w 41"/>
                <a:gd name="T15" fmla="*/ 11 h 15"/>
                <a:gd name="T16" fmla="*/ 21 w 41"/>
                <a:gd name="T17" fmla="*/ 15 h 15"/>
                <a:gd name="T18" fmla="*/ 27 w 41"/>
                <a:gd name="T19" fmla="*/ 11 h 15"/>
                <a:gd name="T20" fmla="*/ 34 w 41"/>
                <a:gd name="T21" fmla="*/ 15 h 15"/>
                <a:gd name="T22" fmla="*/ 41 w 41"/>
                <a:gd name="T23" fmla="*/ 7 h 15"/>
                <a:gd name="T24" fmla="*/ 34 w 41"/>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 h="15">
                  <a:moveTo>
                    <a:pt x="34" y="0"/>
                  </a:moveTo>
                  <a:cubicBezTo>
                    <a:pt x="31" y="0"/>
                    <a:pt x="28" y="2"/>
                    <a:pt x="27" y="4"/>
                  </a:cubicBezTo>
                  <a:cubicBezTo>
                    <a:pt x="26" y="2"/>
                    <a:pt x="23" y="0"/>
                    <a:pt x="21" y="0"/>
                  </a:cubicBezTo>
                  <a:cubicBezTo>
                    <a:pt x="18" y="0"/>
                    <a:pt x="15" y="2"/>
                    <a:pt x="14" y="4"/>
                  </a:cubicBezTo>
                  <a:cubicBezTo>
                    <a:pt x="13" y="2"/>
                    <a:pt x="10" y="0"/>
                    <a:pt x="8" y="0"/>
                  </a:cubicBezTo>
                  <a:cubicBezTo>
                    <a:pt x="3" y="0"/>
                    <a:pt x="0" y="3"/>
                    <a:pt x="0" y="7"/>
                  </a:cubicBezTo>
                  <a:cubicBezTo>
                    <a:pt x="0" y="12"/>
                    <a:pt x="3" y="15"/>
                    <a:pt x="8" y="15"/>
                  </a:cubicBezTo>
                  <a:cubicBezTo>
                    <a:pt x="10" y="15"/>
                    <a:pt x="13" y="13"/>
                    <a:pt x="14" y="11"/>
                  </a:cubicBezTo>
                  <a:cubicBezTo>
                    <a:pt x="15" y="13"/>
                    <a:pt x="18" y="15"/>
                    <a:pt x="21" y="15"/>
                  </a:cubicBezTo>
                  <a:cubicBezTo>
                    <a:pt x="23" y="15"/>
                    <a:pt x="26" y="13"/>
                    <a:pt x="27" y="11"/>
                  </a:cubicBezTo>
                  <a:cubicBezTo>
                    <a:pt x="28" y="13"/>
                    <a:pt x="31" y="15"/>
                    <a:pt x="34" y="15"/>
                  </a:cubicBezTo>
                  <a:cubicBezTo>
                    <a:pt x="38" y="15"/>
                    <a:pt x="41" y="12"/>
                    <a:pt x="41" y="7"/>
                  </a:cubicBezTo>
                  <a:cubicBezTo>
                    <a:pt x="41" y="3"/>
                    <a:pt x="38" y="0"/>
                    <a:pt x="34" y="0"/>
                  </a:cubicBezTo>
                  <a:close/>
                </a:path>
              </a:pathLst>
            </a:custGeom>
            <a:solidFill>
              <a:srgbClr val="FED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92" name="îsḻiḓè">
              <a:extLst>
                <a:ext uri="{FF2B5EF4-FFF2-40B4-BE49-F238E27FC236}">
                  <a16:creationId xmlns="" xmlns:a16="http://schemas.microsoft.com/office/drawing/2014/main" id="{537629A8-7867-46F9-9ABB-4D8E60A8896A}"/>
                </a:ext>
              </a:extLst>
            </p:cNvPr>
            <p:cNvSpPr/>
            <p:nvPr/>
          </p:nvSpPr>
          <p:spPr bwMode="auto">
            <a:xfrm>
              <a:off x="10141024" y="2708773"/>
              <a:ext cx="67112" cy="24487"/>
            </a:xfrm>
            <a:custGeom>
              <a:avLst/>
              <a:gdLst>
                <a:gd name="T0" fmla="*/ 34 w 41"/>
                <a:gd name="T1" fmla="*/ 0 h 15"/>
                <a:gd name="T2" fmla="*/ 27 w 41"/>
                <a:gd name="T3" fmla="*/ 4 h 15"/>
                <a:gd name="T4" fmla="*/ 21 w 41"/>
                <a:gd name="T5" fmla="*/ 0 h 15"/>
                <a:gd name="T6" fmla="*/ 14 w 41"/>
                <a:gd name="T7" fmla="*/ 4 h 15"/>
                <a:gd name="T8" fmla="*/ 7 w 41"/>
                <a:gd name="T9" fmla="*/ 0 h 15"/>
                <a:gd name="T10" fmla="*/ 0 w 41"/>
                <a:gd name="T11" fmla="*/ 7 h 15"/>
                <a:gd name="T12" fmla="*/ 7 w 41"/>
                <a:gd name="T13" fmla="*/ 15 h 15"/>
                <a:gd name="T14" fmla="*/ 14 w 41"/>
                <a:gd name="T15" fmla="*/ 11 h 15"/>
                <a:gd name="T16" fmla="*/ 21 w 41"/>
                <a:gd name="T17" fmla="*/ 15 h 15"/>
                <a:gd name="T18" fmla="*/ 27 w 41"/>
                <a:gd name="T19" fmla="*/ 11 h 15"/>
                <a:gd name="T20" fmla="*/ 34 w 41"/>
                <a:gd name="T21" fmla="*/ 15 h 15"/>
                <a:gd name="T22" fmla="*/ 41 w 41"/>
                <a:gd name="T23" fmla="*/ 7 h 15"/>
                <a:gd name="T24" fmla="*/ 34 w 41"/>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 h="15">
                  <a:moveTo>
                    <a:pt x="34" y="0"/>
                  </a:moveTo>
                  <a:cubicBezTo>
                    <a:pt x="31" y="0"/>
                    <a:pt x="28" y="2"/>
                    <a:pt x="27" y="4"/>
                  </a:cubicBezTo>
                  <a:cubicBezTo>
                    <a:pt x="26" y="2"/>
                    <a:pt x="23" y="0"/>
                    <a:pt x="21" y="0"/>
                  </a:cubicBezTo>
                  <a:cubicBezTo>
                    <a:pt x="18" y="0"/>
                    <a:pt x="15" y="2"/>
                    <a:pt x="14" y="4"/>
                  </a:cubicBezTo>
                  <a:cubicBezTo>
                    <a:pt x="13" y="2"/>
                    <a:pt x="10" y="0"/>
                    <a:pt x="7" y="0"/>
                  </a:cubicBezTo>
                  <a:cubicBezTo>
                    <a:pt x="3" y="0"/>
                    <a:pt x="0" y="3"/>
                    <a:pt x="0" y="7"/>
                  </a:cubicBezTo>
                  <a:cubicBezTo>
                    <a:pt x="0" y="12"/>
                    <a:pt x="3" y="15"/>
                    <a:pt x="7" y="15"/>
                  </a:cubicBezTo>
                  <a:cubicBezTo>
                    <a:pt x="10" y="15"/>
                    <a:pt x="13" y="13"/>
                    <a:pt x="14" y="11"/>
                  </a:cubicBezTo>
                  <a:cubicBezTo>
                    <a:pt x="15" y="13"/>
                    <a:pt x="18" y="15"/>
                    <a:pt x="21" y="15"/>
                  </a:cubicBezTo>
                  <a:cubicBezTo>
                    <a:pt x="23" y="15"/>
                    <a:pt x="26" y="13"/>
                    <a:pt x="27" y="11"/>
                  </a:cubicBezTo>
                  <a:cubicBezTo>
                    <a:pt x="28" y="13"/>
                    <a:pt x="31" y="15"/>
                    <a:pt x="34" y="15"/>
                  </a:cubicBezTo>
                  <a:cubicBezTo>
                    <a:pt x="38" y="15"/>
                    <a:pt x="41" y="12"/>
                    <a:pt x="41" y="7"/>
                  </a:cubicBezTo>
                  <a:cubicBezTo>
                    <a:pt x="41" y="3"/>
                    <a:pt x="38" y="0"/>
                    <a:pt x="34" y="0"/>
                  </a:cubicBezTo>
                  <a:close/>
                </a:path>
              </a:pathLst>
            </a:custGeom>
            <a:solidFill>
              <a:srgbClr val="FED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93" name="îŝ1îḋe">
              <a:extLst>
                <a:ext uri="{FF2B5EF4-FFF2-40B4-BE49-F238E27FC236}">
                  <a16:creationId xmlns="" xmlns:a16="http://schemas.microsoft.com/office/drawing/2014/main" id="{E032ABE5-3C5F-4B48-8F06-FFC3197171D3}"/>
                </a:ext>
              </a:extLst>
            </p:cNvPr>
            <p:cNvSpPr/>
            <p:nvPr/>
          </p:nvSpPr>
          <p:spPr bwMode="auto">
            <a:xfrm>
              <a:off x="9896155" y="414253"/>
              <a:ext cx="739144" cy="1728599"/>
            </a:xfrm>
            <a:custGeom>
              <a:avLst/>
              <a:gdLst>
                <a:gd name="T0" fmla="*/ 297 w 455"/>
                <a:gd name="T1" fmla="*/ 6 h 1065"/>
                <a:gd name="T2" fmla="*/ 227 w 455"/>
                <a:gd name="T3" fmla="*/ 0 h 1065"/>
                <a:gd name="T4" fmla="*/ 158 w 455"/>
                <a:gd name="T5" fmla="*/ 6 h 1065"/>
                <a:gd name="T6" fmla="*/ 178 w 455"/>
                <a:gd name="T7" fmla="*/ 1065 h 1065"/>
                <a:gd name="T8" fmla="*/ 227 w 455"/>
                <a:gd name="T9" fmla="*/ 1065 h 1065"/>
                <a:gd name="T10" fmla="*/ 228 w 455"/>
                <a:gd name="T11" fmla="*/ 1065 h 1065"/>
                <a:gd name="T12" fmla="*/ 277 w 455"/>
                <a:gd name="T13" fmla="*/ 1065 h 1065"/>
                <a:gd name="T14" fmla="*/ 297 w 455"/>
                <a:gd name="T15" fmla="*/ 6 h 10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5" h="1065">
                  <a:moveTo>
                    <a:pt x="297" y="6"/>
                  </a:moveTo>
                  <a:cubicBezTo>
                    <a:pt x="260" y="0"/>
                    <a:pt x="233" y="0"/>
                    <a:pt x="227" y="0"/>
                  </a:cubicBezTo>
                  <a:cubicBezTo>
                    <a:pt x="221" y="0"/>
                    <a:pt x="195" y="0"/>
                    <a:pt x="158" y="6"/>
                  </a:cubicBezTo>
                  <a:cubicBezTo>
                    <a:pt x="105" y="110"/>
                    <a:pt x="0" y="422"/>
                    <a:pt x="178" y="1065"/>
                  </a:cubicBezTo>
                  <a:cubicBezTo>
                    <a:pt x="227" y="1065"/>
                    <a:pt x="227" y="1065"/>
                    <a:pt x="227" y="1065"/>
                  </a:cubicBezTo>
                  <a:cubicBezTo>
                    <a:pt x="228" y="1065"/>
                    <a:pt x="228" y="1065"/>
                    <a:pt x="228" y="1065"/>
                  </a:cubicBezTo>
                  <a:cubicBezTo>
                    <a:pt x="277" y="1065"/>
                    <a:pt x="277" y="1065"/>
                    <a:pt x="277" y="1065"/>
                  </a:cubicBezTo>
                  <a:cubicBezTo>
                    <a:pt x="455" y="422"/>
                    <a:pt x="350" y="110"/>
                    <a:pt x="297" y="6"/>
                  </a:cubicBezTo>
                  <a:close/>
                </a:path>
              </a:pathLst>
            </a:custGeom>
            <a:solidFill>
              <a:srgbClr val="FF7B9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94" name="ïṣ1ïde">
              <a:extLst>
                <a:ext uri="{FF2B5EF4-FFF2-40B4-BE49-F238E27FC236}">
                  <a16:creationId xmlns="" xmlns:a16="http://schemas.microsoft.com/office/drawing/2014/main" id="{EE97BB96-1BDB-4ABA-9151-6E1A6FC371C9}"/>
                </a:ext>
              </a:extLst>
            </p:cNvPr>
            <p:cNvSpPr/>
            <p:nvPr/>
          </p:nvSpPr>
          <p:spPr bwMode="auto">
            <a:xfrm>
              <a:off x="10428520" y="475924"/>
              <a:ext cx="765445" cy="1666928"/>
            </a:xfrm>
            <a:custGeom>
              <a:avLst/>
              <a:gdLst>
                <a:gd name="T0" fmla="*/ 248 w 471"/>
                <a:gd name="T1" fmla="*/ 72 h 1027"/>
                <a:gd name="T2" fmla="*/ 117 w 471"/>
                <a:gd name="T3" fmla="*/ 0 h 1027"/>
                <a:gd name="T4" fmla="*/ 0 w 471"/>
                <a:gd name="T5" fmla="*/ 1027 h 1027"/>
                <a:gd name="T6" fmla="*/ 64 w 471"/>
                <a:gd name="T7" fmla="*/ 1027 h 1027"/>
                <a:gd name="T8" fmla="*/ 248 w 471"/>
                <a:gd name="T9" fmla="*/ 72 h 1027"/>
              </a:gdLst>
              <a:ahLst/>
              <a:cxnLst>
                <a:cxn ang="0">
                  <a:pos x="T0" y="T1"/>
                </a:cxn>
                <a:cxn ang="0">
                  <a:pos x="T2" y="T3"/>
                </a:cxn>
                <a:cxn ang="0">
                  <a:pos x="T4" y="T5"/>
                </a:cxn>
                <a:cxn ang="0">
                  <a:pos x="T6" y="T7"/>
                </a:cxn>
                <a:cxn ang="0">
                  <a:pos x="T8" y="T9"/>
                </a:cxn>
              </a:cxnLst>
              <a:rect l="0" t="0" r="r" b="b"/>
              <a:pathLst>
                <a:path w="471" h="1027">
                  <a:moveTo>
                    <a:pt x="248" y="72"/>
                  </a:moveTo>
                  <a:cubicBezTo>
                    <a:pt x="207" y="39"/>
                    <a:pt x="161" y="16"/>
                    <a:pt x="117" y="0"/>
                  </a:cubicBezTo>
                  <a:cubicBezTo>
                    <a:pt x="165" y="171"/>
                    <a:pt x="249" y="610"/>
                    <a:pt x="0" y="1027"/>
                  </a:cubicBezTo>
                  <a:cubicBezTo>
                    <a:pt x="64" y="1027"/>
                    <a:pt x="64" y="1027"/>
                    <a:pt x="64" y="1027"/>
                  </a:cubicBezTo>
                  <a:cubicBezTo>
                    <a:pt x="64" y="1027"/>
                    <a:pt x="471" y="575"/>
                    <a:pt x="248" y="72"/>
                  </a:cubicBezTo>
                  <a:close/>
                </a:path>
              </a:pathLst>
            </a:custGeom>
            <a:solidFill>
              <a:srgbClr val="FF7B9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95" name="iṡ1iḓè">
              <a:extLst>
                <a:ext uri="{FF2B5EF4-FFF2-40B4-BE49-F238E27FC236}">
                  <a16:creationId xmlns="" xmlns:a16="http://schemas.microsoft.com/office/drawing/2014/main" id="{CD4905BB-A6C8-4909-811B-5EEEEC26421C}"/>
                </a:ext>
              </a:extLst>
            </p:cNvPr>
            <p:cNvSpPr/>
            <p:nvPr/>
          </p:nvSpPr>
          <p:spPr bwMode="auto">
            <a:xfrm>
              <a:off x="9336582" y="475924"/>
              <a:ext cx="765445" cy="1666928"/>
            </a:xfrm>
            <a:custGeom>
              <a:avLst/>
              <a:gdLst>
                <a:gd name="T0" fmla="*/ 223 w 471"/>
                <a:gd name="T1" fmla="*/ 72 h 1027"/>
                <a:gd name="T2" fmla="*/ 354 w 471"/>
                <a:gd name="T3" fmla="*/ 0 h 1027"/>
                <a:gd name="T4" fmla="*/ 471 w 471"/>
                <a:gd name="T5" fmla="*/ 1027 h 1027"/>
                <a:gd name="T6" fmla="*/ 407 w 471"/>
                <a:gd name="T7" fmla="*/ 1027 h 1027"/>
                <a:gd name="T8" fmla="*/ 223 w 471"/>
                <a:gd name="T9" fmla="*/ 72 h 1027"/>
              </a:gdLst>
              <a:ahLst/>
              <a:cxnLst>
                <a:cxn ang="0">
                  <a:pos x="T0" y="T1"/>
                </a:cxn>
                <a:cxn ang="0">
                  <a:pos x="T2" y="T3"/>
                </a:cxn>
                <a:cxn ang="0">
                  <a:pos x="T4" y="T5"/>
                </a:cxn>
                <a:cxn ang="0">
                  <a:pos x="T6" y="T7"/>
                </a:cxn>
                <a:cxn ang="0">
                  <a:pos x="T8" y="T9"/>
                </a:cxn>
              </a:cxnLst>
              <a:rect l="0" t="0" r="r" b="b"/>
              <a:pathLst>
                <a:path w="471" h="1027">
                  <a:moveTo>
                    <a:pt x="223" y="72"/>
                  </a:moveTo>
                  <a:cubicBezTo>
                    <a:pt x="264" y="39"/>
                    <a:pt x="310" y="16"/>
                    <a:pt x="354" y="0"/>
                  </a:cubicBezTo>
                  <a:cubicBezTo>
                    <a:pt x="306" y="171"/>
                    <a:pt x="222" y="610"/>
                    <a:pt x="471" y="1027"/>
                  </a:cubicBezTo>
                  <a:cubicBezTo>
                    <a:pt x="407" y="1027"/>
                    <a:pt x="407" y="1027"/>
                    <a:pt x="407" y="1027"/>
                  </a:cubicBezTo>
                  <a:cubicBezTo>
                    <a:pt x="407" y="1027"/>
                    <a:pt x="0" y="575"/>
                    <a:pt x="223" y="72"/>
                  </a:cubicBezTo>
                  <a:close/>
                </a:path>
              </a:pathLst>
            </a:custGeom>
            <a:solidFill>
              <a:srgbClr val="FF7B9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96" name="ïş1iďè">
              <a:extLst>
                <a:ext uri="{FF2B5EF4-FFF2-40B4-BE49-F238E27FC236}">
                  <a16:creationId xmlns="" xmlns:a16="http://schemas.microsoft.com/office/drawing/2014/main" id="{85452765-4A97-4BF6-8BFC-9BD9BBC919BB}"/>
                </a:ext>
              </a:extLst>
            </p:cNvPr>
            <p:cNvSpPr/>
            <p:nvPr/>
          </p:nvSpPr>
          <p:spPr bwMode="auto">
            <a:xfrm>
              <a:off x="10264366" y="414253"/>
              <a:ext cx="370933" cy="1728599"/>
            </a:xfrm>
            <a:custGeom>
              <a:avLst/>
              <a:gdLst>
                <a:gd name="T0" fmla="*/ 70 w 228"/>
                <a:gd name="T1" fmla="*/ 6 h 1065"/>
                <a:gd name="T2" fmla="*/ 0 w 228"/>
                <a:gd name="T3" fmla="*/ 0 h 1065"/>
                <a:gd name="T4" fmla="*/ 0 w 228"/>
                <a:gd name="T5" fmla="*/ 1065 h 1065"/>
                <a:gd name="T6" fmla="*/ 0 w 228"/>
                <a:gd name="T7" fmla="*/ 1065 h 1065"/>
                <a:gd name="T8" fmla="*/ 1 w 228"/>
                <a:gd name="T9" fmla="*/ 1065 h 1065"/>
                <a:gd name="T10" fmla="*/ 50 w 228"/>
                <a:gd name="T11" fmla="*/ 1065 h 1065"/>
                <a:gd name="T12" fmla="*/ 70 w 228"/>
                <a:gd name="T13" fmla="*/ 6 h 1065"/>
              </a:gdLst>
              <a:ahLst/>
              <a:cxnLst>
                <a:cxn ang="0">
                  <a:pos x="T0" y="T1"/>
                </a:cxn>
                <a:cxn ang="0">
                  <a:pos x="T2" y="T3"/>
                </a:cxn>
                <a:cxn ang="0">
                  <a:pos x="T4" y="T5"/>
                </a:cxn>
                <a:cxn ang="0">
                  <a:pos x="T6" y="T7"/>
                </a:cxn>
                <a:cxn ang="0">
                  <a:pos x="T8" y="T9"/>
                </a:cxn>
                <a:cxn ang="0">
                  <a:pos x="T10" y="T11"/>
                </a:cxn>
                <a:cxn ang="0">
                  <a:pos x="T12" y="T13"/>
                </a:cxn>
              </a:cxnLst>
              <a:rect l="0" t="0" r="r" b="b"/>
              <a:pathLst>
                <a:path w="228" h="1065">
                  <a:moveTo>
                    <a:pt x="70" y="6"/>
                  </a:moveTo>
                  <a:cubicBezTo>
                    <a:pt x="33" y="0"/>
                    <a:pt x="6" y="0"/>
                    <a:pt x="0" y="0"/>
                  </a:cubicBezTo>
                  <a:cubicBezTo>
                    <a:pt x="0" y="1065"/>
                    <a:pt x="0" y="1065"/>
                    <a:pt x="0" y="1065"/>
                  </a:cubicBezTo>
                  <a:cubicBezTo>
                    <a:pt x="0" y="1065"/>
                    <a:pt x="0" y="1065"/>
                    <a:pt x="0" y="1065"/>
                  </a:cubicBezTo>
                  <a:cubicBezTo>
                    <a:pt x="1" y="1065"/>
                    <a:pt x="1" y="1065"/>
                    <a:pt x="1" y="1065"/>
                  </a:cubicBezTo>
                  <a:cubicBezTo>
                    <a:pt x="50" y="1065"/>
                    <a:pt x="50" y="1065"/>
                    <a:pt x="50" y="1065"/>
                  </a:cubicBezTo>
                  <a:cubicBezTo>
                    <a:pt x="228" y="422"/>
                    <a:pt x="123" y="110"/>
                    <a:pt x="70" y="6"/>
                  </a:cubicBezTo>
                  <a:close/>
                </a:path>
              </a:pathLst>
            </a:custGeom>
            <a:solidFill>
              <a:srgbClr val="F96B9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97" name="îŝ1iḍè">
              <a:extLst>
                <a:ext uri="{FF2B5EF4-FFF2-40B4-BE49-F238E27FC236}">
                  <a16:creationId xmlns="" xmlns:a16="http://schemas.microsoft.com/office/drawing/2014/main" id="{FCC3B8BC-D61D-44BE-92A2-BFD6D272D9B4}"/>
                </a:ext>
              </a:extLst>
            </p:cNvPr>
            <p:cNvSpPr/>
            <p:nvPr/>
          </p:nvSpPr>
          <p:spPr bwMode="auto">
            <a:xfrm>
              <a:off x="9897062" y="2141038"/>
              <a:ext cx="734609" cy="125156"/>
            </a:xfrm>
            <a:custGeom>
              <a:avLst/>
              <a:gdLst>
                <a:gd name="T0" fmla="*/ 1 w 452"/>
                <a:gd name="T1" fmla="*/ 0 h 77"/>
                <a:gd name="T2" fmla="*/ 451 w 452"/>
                <a:gd name="T3" fmla="*/ 0 h 77"/>
                <a:gd name="T4" fmla="*/ 452 w 452"/>
                <a:gd name="T5" fmla="*/ 0 h 77"/>
                <a:gd name="T6" fmla="*/ 452 w 452"/>
                <a:gd name="T7" fmla="*/ 77 h 77"/>
                <a:gd name="T8" fmla="*/ 451 w 452"/>
                <a:gd name="T9" fmla="*/ 77 h 77"/>
                <a:gd name="T10" fmla="*/ 1 w 452"/>
                <a:gd name="T11" fmla="*/ 77 h 77"/>
                <a:gd name="T12" fmla="*/ 0 w 452"/>
                <a:gd name="T13" fmla="*/ 77 h 77"/>
                <a:gd name="T14" fmla="*/ 0 w 452"/>
                <a:gd name="T15" fmla="*/ 0 h 77"/>
                <a:gd name="T16" fmla="*/ 1 w 452"/>
                <a:gd name="T17"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2" h="77">
                  <a:moveTo>
                    <a:pt x="1" y="0"/>
                  </a:moveTo>
                  <a:cubicBezTo>
                    <a:pt x="451" y="0"/>
                    <a:pt x="451" y="0"/>
                    <a:pt x="451" y="0"/>
                  </a:cubicBezTo>
                  <a:cubicBezTo>
                    <a:pt x="452" y="0"/>
                    <a:pt x="452" y="0"/>
                    <a:pt x="452" y="0"/>
                  </a:cubicBezTo>
                  <a:cubicBezTo>
                    <a:pt x="452" y="77"/>
                    <a:pt x="452" y="77"/>
                    <a:pt x="452" y="77"/>
                  </a:cubicBezTo>
                  <a:cubicBezTo>
                    <a:pt x="452" y="77"/>
                    <a:pt x="452" y="77"/>
                    <a:pt x="451" y="77"/>
                  </a:cubicBezTo>
                  <a:cubicBezTo>
                    <a:pt x="1" y="77"/>
                    <a:pt x="1" y="77"/>
                    <a:pt x="1" y="77"/>
                  </a:cubicBezTo>
                  <a:cubicBezTo>
                    <a:pt x="1" y="77"/>
                    <a:pt x="0" y="77"/>
                    <a:pt x="0" y="77"/>
                  </a:cubicBezTo>
                  <a:cubicBezTo>
                    <a:pt x="0" y="0"/>
                    <a:pt x="0" y="0"/>
                    <a:pt x="0" y="0"/>
                  </a:cubicBezTo>
                  <a:cubicBezTo>
                    <a:pt x="0" y="0"/>
                    <a:pt x="1" y="0"/>
                    <a:pt x="1" y="0"/>
                  </a:cubicBezTo>
                  <a:close/>
                </a:path>
              </a:pathLst>
            </a:custGeom>
            <a:solidFill>
              <a:srgbClr val="FE557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98" name="íš1ïďé">
              <a:extLst>
                <a:ext uri="{FF2B5EF4-FFF2-40B4-BE49-F238E27FC236}">
                  <a16:creationId xmlns="" xmlns:a16="http://schemas.microsoft.com/office/drawing/2014/main" id="{3B6CB8B9-4BF0-462F-BBC2-225E9EB572B7}"/>
                </a:ext>
              </a:extLst>
            </p:cNvPr>
            <p:cNvSpPr/>
            <p:nvPr/>
          </p:nvSpPr>
          <p:spPr bwMode="auto">
            <a:xfrm>
              <a:off x="10264366" y="2141038"/>
              <a:ext cx="367305" cy="125156"/>
            </a:xfrm>
            <a:custGeom>
              <a:avLst/>
              <a:gdLst>
                <a:gd name="T0" fmla="*/ 225 w 226"/>
                <a:gd name="T1" fmla="*/ 0 h 77"/>
                <a:gd name="T2" fmla="*/ 0 w 226"/>
                <a:gd name="T3" fmla="*/ 0 h 77"/>
                <a:gd name="T4" fmla="*/ 0 w 226"/>
                <a:gd name="T5" fmla="*/ 77 h 77"/>
                <a:gd name="T6" fmla="*/ 225 w 226"/>
                <a:gd name="T7" fmla="*/ 77 h 77"/>
                <a:gd name="T8" fmla="*/ 226 w 226"/>
                <a:gd name="T9" fmla="*/ 76 h 77"/>
                <a:gd name="T10" fmla="*/ 226 w 226"/>
                <a:gd name="T11" fmla="*/ 1 h 77"/>
                <a:gd name="T12" fmla="*/ 225 w 226"/>
                <a:gd name="T13" fmla="*/ 0 h 77"/>
              </a:gdLst>
              <a:ahLst/>
              <a:cxnLst>
                <a:cxn ang="0">
                  <a:pos x="T0" y="T1"/>
                </a:cxn>
                <a:cxn ang="0">
                  <a:pos x="T2" y="T3"/>
                </a:cxn>
                <a:cxn ang="0">
                  <a:pos x="T4" y="T5"/>
                </a:cxn>
                <a:cxn ang="0">
                  <a:pos x="T6" y="T7"/>
                </a:cxn>
                <a:cxn ang="0">
                  <a:pos x="T8" y="T9"/>
                </a:cxn>
                <a:cxn ang="0">
                  <a:pos x="T10" y="T11"/>
                </a:cxn>
                <a:cxn ang="0">
                  <a:pos x="T12" y="T13"/>
                </a:cxn>
              </a:cxnLst>
              <a:rect l="0" t="0" r="r" b="b"/>
              <a:pathLst>
                <a:path w="226" h="77">
                  <a:moveTo>
                    <a:pt x="225" y="0"/>
                  </a:moveTo>
                  <a:cubicBezTo>
                    <a:pt x="0" y="0"/>
                    <a:pt x="0" y="0"/>
                    <a:pt x="0" y="0"/>
                  </a:cubicBezTo>
                  <a:cubicBezTo>
                    <a:pt x="0" y="77"/>
                    <a:pt x="0" y="77"/>
                    <a:pt x="0" y="77"/>
                  </a:cubicBezTo>
                  <a:cubicBezTo>
                    <a:pt x="225" y="77"/>
                    <a:pt x="225" y="77"/>
                    <a:pt x="225" y="77"/>
                  </a:cubicBezTo>
                  <a:cubicBezTo>
                    <a:pt x="226" y="77"/>
                    <a:pt x="226" y="77"/>
                    <a:pt x="226" y="76"/>
                  </a:cubicBezTo>
                  <a:cubicBezTo>
                    <a:pt x="226" y="1"/>
                    <a:pt x="226" y="1"/>
                    <a:pt x="226" y="1"/>
                  </a:cubicBezTo>
                  <a:cubicBezTo>
                    <a:pt x="226" y="0"/>
                    <a:pt x="226" y="0"/>
                    <a:pt x="225" y="0"/>
                  </a:cubicBezTo>
                  <a:close/>
                </a:path>
              </a:pathLst>
            </a:custGeom>
            <a:solidFill>
              <a:srgbClr val="F4376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grpSp>
      <p:grpSp>
        <p:nvGrpSpPr>
          <p:cNvPr id="6" name="组合 5">
            <a:extLst>
              <a:ext uri="{FF2B5EF4-FFF2-40B4-BE49-F238E27FC236}">
                <a16:creationId xmlns="" xmlns:a16="http://schemas.microsoft.com/office/drawing/2014/main" id="{283C2D22-482B-4DB7-A29B-A2EB4AB75393}"/>
              </a:ext>
            </a:extLst>
          </p:cNvPr>
          <p:cNvGrpSpPr/>
          <p:nvPr/>
        </p:nvGrpSpPr>
        <p:grpSpPr>
          <a:xfrm>
            <a:off x="629460" y="415027"/>
            <a:ext cx="1311342" cy="1155979"/>
            <a:chOff x="11122317" y="360744"/>
            <a:chExt cx="578618" cy="488833"/>
          </a:xfrm>
        </p:grpSpPr>
        <p:sp>
          <p:nvSpPr>
            <p:cNvPr id="208" name="îṥlïdè">
              <a:extLst>
                <a:ext uri="{FF2B5EF4-FFF2-40B4-BE49-F238E27FC236}">
                  <a16:creationId xmlns="" xmlns:a16="http://schemas.microsoft.com/office/drawing/2014/main" id="{17DAB3CD-DEE0-42AB-8DDB-8D981D16F79C}"/>
                </a:ext>
              </a:extLst>
            </p:cNvPr>
            <p:cNvSpPr/>
            <p:nvPr/>
          </p:nvSpPr>
          <p:spPr bwMode="auto">
            <a:xfrm>
              <a:off x="11122317" y="360744"/>
              <a:ext cx="488833" cy="488833"/>
            </a:xfrm>
            <a:prstGeom prst="ellipse">
              <a:avLst/>
            </a:prstGeom>
            <a:solidFill>
              <a:srgbClr val="FFD86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299" name="iş1iďe">
              <a:extLst>
                <a:ext uri="{FF2B5EF4-FFF2-40B4-BE49-F238E27FC236}">
                  <a16:creationId xmlns="" xmlns:a16="http://schemas.microsoft.com/office/drawing/2014/main" id="{CFD63F29-9FF7-4803-A9B4-18BD8AE327BE}"/>
                </a:ext>
              </a:extLst>
            </p:cNvPr>
            <p:cNvSpPr/>
            <p:nvPr/>
          </p:nvSpPr>
          <p:spPr bwMode="auto">
            <a:xfrm>
              <a:off x="11185802" y="555733"/>
              <a:ext cx="515133" cy="293844"/>
            </a:xfrm>
            <a:custGeom>
              <a:avLst/>
              <a:gdLst>
                <a:gd name="T0" fmla="*/ 258 w 317"/>
                <a:gd name="T1" fmla="*/ 64 h 181"/>
                <a:gd name="T2" fmla="*/ 229 w 317"/>
                <a:gd name="T3" fmla="*/ 64 h 181"/>
                <a:gd name="T4" fmla="*/ 158 w 317"/>
                <a:gd name="T5" fmla="*/ 0 h 181"/>
                <a:gd name="T6" fmla="*/ 88 w 317"/>
                <a:gd name="T7" fmla="*/ 64 h 181"/>
                <a:gd name="T8" fmla="*/ 58 w 317"/>
                <a:gd name="T9" fmla="*/ 64 h 181"/>
                <a:gd name="T10" fmla="*/ 0 w 317"/>
                <a:gd name="T11" fmla="*/ 122 h 181"/>
                <a:gd name="T12" fmla="*/ 58 w 317"/>
                <a:gd name="T13" fmla="*/ 181 h 181"/>
                <a:gd name="T14" fmla="*/ 258 w 317"/>
                <a:gd name="T15" fmla="*/ 181 h 181"/>
                <a:gd name="T16" fmla="*/ 317 w 317"/>
                <a:gd name="T17" fmla="*/ 122 h 181"/>
                <a:gd name="T18" fmla="*/ 258 w 317"/>
                <a:gd name="T19" fmla="*/ 64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7" h="181">
                  <a:moveTo>
                    <a:pt x="258" y="64"/>
                  </a:moveTo>
                  <a:cubicBezTo>
                    <a:pt x="229" y="64"/>
                    <a:pt x="229" y="64"/>
                    <a:pt x="229" y="64"/>
                  </a:cubicBezTo>
                  <a:cubicBezTo>
                    <a:pt x="225" y="28"/>
                    <a:pt x="195" y="0"/>
                    <a:pt x="158" y="0"/>
                  </a:cubicBezTo>
                  <a:cubicBezTo>
                    <a:pt x="122" y="0"/>
                    <a:pt x="91" y="28"/>
                    <a:pt x="88" y="64"/>
                  </a:cubicBezTo>
                  <a:cubicBezTo>
                    <a:pt x="58" y="64"/>
                    <a:pt x="58" y="64"/>
                    <a:pt x="58" y="64"/>
                  </a:cubicBezTo>
                  <a:cubicBezTo>
                    <a:pt x="26" y="64"/>
                    <a:pt x="0" y="90"/>
                    <a:pt x="0" y="122"/>
                  </a:cubicBezTo>
                  <a:cubicBezTo>
                    <a:pt x="0" y="154"/>
                    <a:pt x="26" y="181"/>
                    <a:pt x="58" y="181"/>
                  </a:cubicBezTo>
                  <a:cubicBezTo>
                    <a:pt x="258" y="181"/>
                    <a:pt x="258" y="181"/>
                    <a:pt x="258" y="181"/>
                  </a:cubicBezTo>
                  <a:cubicBezTo>
                    <a:pt x="291" y="181"/>
                    <a:pt x="317" y="154"/>
                    <a:pt x="317" y="122"/>
                  </a:cubicBezTo>
                  <a:cubicBezTo>
                    <a:pt x="317" y="90"/>
                    <a:pt x="291" y="64"/>
                    <a:pt x="258" y="6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grpSp>
      <p:sp>
        <p:nvSpPr>
          <p:cNvPr id="300" name="íṥľiďè">
            <a:extLst>
              <a:ext uri="{FF2B5EF4-FFF2-40B4-BE49-F238E27FC236}">
                <a16:creationId xmlns="" xmlns:a16="http://schemas.microsoft.com/office/drawing/2014/main" id="{5CFA3E1B-4BFC-4270-8C08-3D41FE67794A}"/>
              </a:ext>
            </a:extLst>
          </p:cNvPr>
          <p:cNvSpPr/>
          <p:nvPr/>
        </p:nvSpPr>
        <p:spPr bwMode="auto">
          <a:xfrm>
            <a:off x="7586149" y="3703956"/>
            <a:ext cx="516947" cy="293844"/>
          </a:xfrm>
          <a:custGeom>
            <a:avLst/>
            <a:gdLst>
              <a:gd name="T0" fmla="*/ 259 w 318"/>
              <a:gd name="T1" fmla="*/ 64 h 181"/>
              <a:gd name="T2" fmla="*/ 230 w 318"/>
              <a:gd name="T3" fmla="*/ 64 h 181"/>
              <a:gd name="T4" fmla="*/ 159 w 318"/>
              <a:gd name="T5" fmla="*/ 0 h 181"/>
              <a:gd name="T6" fmla="*/ 88 w 318"/>
              <a:gd name="T7" fmla="*/ 64 h 181"/>
              <a:gd name="T8" fmla="*/ 59 w 318"/>
              <a:gd name="T9" fmla="*/ 64 h 181"/>
              <a:gd name="T10" fmla="*/ 0 w 318"/>
              <a:gd name="T11" fmla="*/ 122 h 181"/>
              <a:gd name="T12" fmla="*/ 59 w 318"/>
              <a:gd name="T13" fmla="*/ 181 h 181"/>
              <a:gd name="T14" fmla="*/ 259 w 318"/>
              <a:gd name="T15" fmla="*/ 181 h 181"/>
              <a:gd name="T16" fmla="*/ 318 w 318"/>
              <a:gd name="T17" fmla="*/ 122 h 181"/>
              <a:gd name="T18" fmla="*/ 259 w 318"/>
              <a:gd name="T19" fmla="*/ 64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8" h="181">
                <a:moveTo>
                  <a:pt x="259" y="64"/>
                </a:moveTo>
                <a:cubicBezTo>
                  <a:pt x="230" y="64"/>
                  <a:pt x="230" y="64"/>
                  <a:pt x="230" y="64"/>
                </a:cubicBezTo>
                <a:cubicBezTo>
                  <a:pt x="226" y="28"/>
                  <a:pt x="196" y="0"/>
                  <a:pt x="159" y="0"/>
                </a:cubicBezTo>
                <a:cubicBezTo>
                  <a:pt x="122" y="0"/>
                  <a:pt x="92" y="28"/>
                  <a:pt x="88" y="64"/>
                </a:cubicBezTo>
                <a:cubicBezTo>
                  <a:pt x="59" y="64"/>
                  <a:pt x="59" y="64"/>
                  <a:pt x="59" y="64"/>
                </a:cubicBezTo>
                <a:cubicBezTo>
                  <a:pt x="27" y="64"/>
                  <a:pt x="0" y="90"/>
                  <a:pt x="0" y="122"/>
                </a:cubicBezTo>
                <a:cubicBezTo>
                  <a:pt x="0" y="154"/>
                  <a:pt x="27" y="181"/>
                  <a:pt x="59" y="181"/>
                </a:cubicBezTo>
                <a:cubicBezTo>
                  <a:pt x="259" y="181"/>
                  <a:pt x="259" y="181"/>
                  <a:pt x="259" y="181"/>
                </a:cubicBezTo>
                <a:cubicBezTo>
                  <a:pt x="291" y="181"/>
                  <a:pt x="318" y="154"/>
                  <a:pt x="318" y="122"/>
                </a:cubicBezTo>
                <a:cubicBezTo>
                  <a:pt x="318" y="90"/>
                  <a:pt x="291" y="64"/>
                  <a:pt x="259" y="6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301" name="îṣľîḍê">
            <a:extLst>
              <a:ext uri="{FF2B5EF4-FFF2-40B4-BE49-F238E27FC236}">
                <a16:creationId xmlns="" xmlns:a16="http://schemas.microsoft.com/office/drawing/2014/main" id="{72D8154F-EE2E-41E2-9189-6A273321AF0C}"/>
              </a:ext>
            </a:extLst>
          </p:cNvPr>
          <p:cNvSpPr/>
          <p:nvPr/>
        </p:nvSpPr>
        <p:spPr bwMode="auto">
          <a:xfrm>
            <a:off x="9179313" y="883201"/>
            <a:ext cx="837358" cy="498828"/>
          </a:xfrm>
          <a:custGeom>
            <a:avLst/>
            <a:gdLst>
              <a:gd name="T0" fmla="*/ 203 w 249"/>
              <a:gd name="T1" fmla="*/ 50 h 142"/>
              <a:gd name="T2" fmla="*/ 180 w 249"/>
              <a:gd name="T3" fmla="*/ 50 h 142"/>
              <a:gd name="T4" fmla="*/ 124 w 249"/>
              <a:gd name="T5" fmla="*/ 0 h 142"/>
              <a:gd name="T6" fmla="*/ 69 w 249"/>
              <a:gd name="T7" fmla="*/ 50 h 142"/>
              <a:gd name="T8" fmla="*/ 46 w 249"/>
              <a:gd name="T9" fmla="*/ 50 h 142"/>
              <a:gd name="T10" fmla="*/ 0 w 249"/>
              <a:gd name="T11" fmla="*/ 96 h 142"/>
              <a:gd name="T12" fmla="*/ 46 w 249"/>
              <a:gd name="T13" fmla="*/ 142 h 142"/>
              <a:gd name="T14" fmla="*/ 203 w 249"/>
              <a:gd name="T15" fmla="*/ 142 h 142"/>
              <a:gd name="T16" fmla="*/ 249 w 249"/>
              <a:gd name="T17" fmla="*/ 96 h 142"/>
              <a:gd name="T18" fmla="*/ 203 w 249"/>
              <a:gd name="T19" fmla="*/ 5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 h="142">
                <a:moveTo>
                  <a:pt x="203" y="50"/>
                </a:moveTo>
                <a:cubicBezTo>
                  <a:pt x="180" y="50"/>
                  <a:pt x="180" y="50"/>
                  <a:pt x="180" y="50"/>
                </a:cubicBezTo>
                <a:cubicBezTo>
                  <a:pt x="177" y="22"/>
                  <a:pt x="153" y="0"/>
                  <a:pt x="124" y="0"/>
                </a:cubicBezTo>
                <a:cubicBezTo>
                  <a:pt x="95" y="0"/>
                  <a:pt x="72" y="22"/>
                  <a:pt x="69" y="50"/>
                </a:cubicBezTo>
                <a:cubicBezTo>
                  <a:pt x="46" y="50"/>
                  <a:pt x="46" y="50"/>
                  <a:pt x="46" y="50"/>
                </a:cubicBezTo>
                <a:cubicBezTo>
                  <a:pt x="21" y="50"/>
                  <a:pt x="0" y="71"/>
                  <a:pt x="0" y="96"/>
                </a:cubicBezTo>
                <a:cubicBezTo>
                  <a:pt x="0" y="121"/>
                  <a:pt x="21" y="142"/>
                  <a:pt x="46" y="142"/>
                </a:cubicBezTo>
                <a:cubicBezTo>
                  <a:pt x="203" y="142"/>
                  <a:pt x="203" y="142"/>
                  <a:pt x="203" y="142"/>
                </a:cubicBezTo>
                <a:cubicBezTo>
                  <a:pt x="228" y="142"/>
                  <a:pt x="249" y="121"/>
                  <a:pt x="249" y="96"/>
                </a:cubicBezTo>
                <a:cubicBezTo>
                  <a:pt x="249" y="71"/>
                  <a:pt x="228" y="50"/>
                  <a:pt x="203" y="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302" name="íṩḷîdè">
            <a:extLst>
              <a:ext uri="{FF2B5EF4-FFF2-40B4-BE49-F238E27FC236}">
                <a16:creationId xmlns="" xmlns:a16="http://schemas.microsoft.com/office/drawing/2014/main" id="{F1293303-9334-4DDB-9A5C-F1382698F47D}"/>
              </a:ext>
            </a:extLst>
          </p:cNvPr>
          <p:cNvSpPr/>
          <p:nvPr/>
        </p:nvSpPr>
        <p:spPr bwMode="auto">
          <a:xfrm>
            <a:off x="7471104" y="795271"/>
            <a:ext cx="404488" cy="230359"/>
          </a:xfrm>
          <a:custGeom>
            <a:avLst/>
            <a:gdLst>
              <a:gd name="T0" fmla="*/ 203 w 249"/>
              <a:gd name="T1" fmla="*/ 50 h 142"/>
              <a:gd name="T2" fmla="*/ 180 w 249"/>
              <a:gd name="T3" fmla="*/ 50 h 142"/>
              <a:gd name="T4" fmla="*/ 125 w 249"/>
              <a:gd name="T5" fmla="*/ 0 h 142"/>
              <a:gd name="T6" fmla="*/ 69 w 249"/>
              <a:gd name="T7" fmla="*/ 50 h 142"/>
              <a:gd name="T8" fmla="*/ 46 w 249"/>
              <a:gd name="T9" fmla="*/ 50 h 142"/>
              <a:gd name="T10" fmla="*/ 0 w 249"/>
              <a:gd name="T11" fmla="*/ 96 h 142"/>
              <a:gd name="T12" fmla="*/ 46 w 249"/>
              <a:gd name="T13" fmla="*/ 142 h 142"/>
              <a:gd name="T14" fmla="*/ 203 w 249"/>
              <a:gd name="T15" fmla="*/ 142 h 142"/>
              <a:gd name="T16" fmla="*/ 249 w 249"/>
              <a:gd name="T17" fmla="*/ 96 h 142"/>
              <a:gd name="T18" fmla="*/ 203 w 249"/>
              <a:gd name="T19" fmla="*/ 5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 h="142">
                <a:moveTo>
                  <a:pt x="203" y="50"/>
                </a:moveTo>
                <a:cubicBezTo>
                  <a:pt x="180" y="50"/>
                  <a:pt x="180" y="50"/>
                  <a:pt x="180" y="50"/>
                </a:cubicBezTo>
                <a:cubicBezTo>
                  <a:pt x="177" y="22"/>
                  <a:pt x="154" y="0"/>
                  <a:pt x="125" y="0"/>
                </a:cubicBezTo>
                <a:cubicBezTo>
                  <a:pt x="96" y="0"/>
                  <a:pt x="72" y="22"/>
                  <a:pt x="69" y="50"/>
                </a:cubicBezTo>
                <a:cubicBezTo>
                  <a:pt x="46" y="50"/>
                  <a:pt x="46" y="50"/>
                  <a:pt x="46" y="50"/>
                </a:cubicBezTo>
                <a:cubicBezTo>
                  <a:pt x="21" y="50"/>
                  <a:pt x="0" y="71"/>
                  <a:pt x="0" y="96"/>
                </a:cubicBezTo>
                <a:cubicBezTo>
                  <a:pt x="0" y="121"/>
                  <a:pt x="21" y="142"/>
                  <a:pt x="46" y="142"/>
                </a:cubicBezTo>
                <a:cubicBezTo>
                  <a:pt x="203" y="142"/>
                  <a:pt x="203" y="142"/>
                  <a:pt x="203" y="142"/>
                </a:cubicBezTo>
                <a:cubicBezTo>
                  <a:pt x="228" y="142"/>
                  <a:pt x="249" y="121"/>
                  <a:pt x="249" y="96"/>
                </a:cubicBezTo>
                <a:cubicBezTo>
                  <a:pt x="249" y="71"/>
                  <a:pt x="228" y="50"/>
                  <a:pt x="203" y="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cs typeface="+mn-ea"/>
              <a:sym typeface="+mn-lt"/>
            </a:endParaRPr>
          </a:p>
        </p:txBody>
      </p:sp>
      <p:sp>
        <p:nvSpPr>
          <p:cNvPr id="464" name="ïṣḷïdè">
            <a:extLst>
              <a:ext uri="{FF2B5EF4-FFF2-40B4-BE49-F238E27FC236}">
                <a16:creationId xmlns="" xmlns:a16="http://schemas.microsoft.com/office/drawing/2014/main" id="{D27D347C-A2FE-4D82-A1E3-80ED94C48AD7}"/>
              </a:ext>
            </a:extLst>
          </p:cNvPr>
          <p:cNvSpPr/>
          <p:nvPr/>
        </p:nvSpPr>
        <p:spPr bwMode="auto">
          <a:xfrm>
            <a:off x="1267939" y="4371287"/>
            <a:ext cx="864301" cy="1519977"/>
          </a:xfrm>
          <a:custGeom>
            <a:avLst/>
            <a:gdLst>
              <a:gd name="T0" fmla="*/ 480 w 518"/>
              <a:gd name="T1" fmla="*/ 14 h 912"/>
              <a:gd name="T2" fmla="*/ 450 w 518"/>
              <a:gd name="T3" fmla="*/ 13 h 912"/>
              <a:gd name="T4" fmla="*/ 344 w 518"/>
              <a:gd name="T5" fmla="*/ 9 h 912"/>
              <a:gd name="T6" fmla="*/ 368 w 518"/>
              <a:gd name="T7" fmla="*/ 0 h 912"/>
              <a:gd name="T8" fmla="*/ 311 w 518"/>
              <a:gd name="T9" fmla="*/ 11 h 912"/>
              <a:gd name="T10" fmla="*/ 278 w 518"/>
              <a:gd name="T11" fmla="*/ 17 h 912"/>
              <a:gd name="T12" fmla="*/ 212 w 518"/>
              <a:gd name="T13" fmla="*/ 37 h 912"/>
              <a:gd name="T14" fmla="*/ 190 w 518"/>
              <a:gd name="T15" fmla="*/ 64 h 912"/>
              <a:gd name="T16" fmla="*/ 163 w 518"/>
              <a:gd name="T17" fmla="*/ 91 h 912"/>
              <a:gd name="T18" fmla="*/ 146 w 518"/>
              <a:gd name="T19" fmla="*/ 117 h 912"/>
              <a:gd name="T20" fmla="*/ 147 w 518"/>
              <a:gd name="T21" fmla="*/ 185 h 912"/>
              <a:gd name="T22" fmla="*/ 156 w 518"/>
              <a:gd name="T23" fmla="*/ 216 h 912"/>
              <a:gd name="T24" fmla="*/ 198 w 518"/>
              <a:gd name="T25" fmla="*/ 270 h 912"/>
              <a:gd name="T26" fmla="*/ 233 w 518"/>
              <a:gd name="T27" fmla="*/ 270 h 912"/>
              <a:gd name="T28" fmla="*/ 238 w 518"/>
              <a:gd name="T29" fmla="*/ 278 h 912"/>
              <a:gd name="T30" fmla="*/ 291 w 518"/>
              <a:gd name="T31" fmla="*/ 217 h 912"/>
              <a:gd name="T32" fmla="*/ 299 w 518"/>
              <a:gd name="T33" fmla="*/ 221 h 912"/>
              <a:gd name="T34" fmla="*/ 251 w 518"/>
              <a:gd name="T35" fmla="*/ 162 h 912"/>
              <a:gd name="T36" fmla="*/ 249 w 518"/>
              <a:gd name="T37" fmla="*/ 157 h 912"/>
              <a:gd name="T38" fmla="*/ 223 w 518"/>
              <a:gd name="T39" fmla="*/ 152 h 912"/>
              <a:gd name="T40" fmla="*/ 186 w 518"/>
              <a:gd name="T41" fmla="*/ 159 h 912"/>
              <a:gd name="T42" fmla="*/ 120 w 518"/>
              <a:gd name="T43" fmla="*/ 177 h 912"/>
              <a:gd name="T44" fmla="*/ 97 w 518"/>
              <a:gd name="T45" fmla="*/ 198 h 912"/>
              <a:gd name="T46" fmla="*/ 33 w 518"/>
              <a:gd name="T47" fmla="*/ 281 h 912"/>
              <a:gd name="T48" fmla="*/ 28 w 518"/>
              <a:gd name="T49" fmla="*/ 283 h 912"/>
              <a:gd name="T50" fmla="*/ 18 w 518"/>
              <a:gd name="T51" fmla="*/ 307 h 912"/>
              <a:gd name="T52" fmla="*/ 12 w 518"/>
              <a:gd name="T53" fmla="*/ 345 h 912"/>
              <a:gd name="T54" fmla="*/ 0 w 518"/>
              <a:gd name="T55" fmla="*/ 378 h 912"/>
              <a:gd name="T56" fmla="*/ 26 w 518"/>
              <a:gd name="T57" fmla="*/ 476 h 912"/>
              <a:gd name="T58" fmla="*/ 24 w 518"/>
              <a:gd name="T59" fmla="*/ 482 h 912"/>
              <a:gd name="T60" fmla="*/ 34 w 518"/>
              <a:gd name="T61" fmla="*/ 511 h 912"/>
              <a:gd name="T62" fmla="*/ 83 w 518"/>
              <a:gd name="T63" fmla="*/ 558 h 912"/>
              <a:gd name="T64" fmla="*/ 110 w 518"/>
              <a:gd name="T65" fmla="*/ 578 h 912"/>
              <a:gd name="T66" fmla="*/ 172 w 518"/>
              <a:gd name="T67" fmla="*/ 607 h 912"/>
              <a:gd name="T68" fmla="*/ 202 w 518"/>
              <a:gd name="T69" fmla="*/ 602 h 912"/>
              <a:gd name="T70" fmla="*/ 275 w 518"/>
              <a:gd name="T71" fmla="*/ 533 h 912"/>
              <a:gd name="T72" fmla="*/ 280 w 518"/>
              <a:gd name="T73" fmla="*/ 530 h 912"/>
              <a:gd name="T74" fmla="*/ 283 w 518"/>
              <a:gd name="T75" fmla="*/ 505 h 912"/>
              <a:gd name="T76" fmla="*/ 268 w 518"/>
              <a:gd name="T77" fmla="*/ 471 h 912"/>
              <a:gd name="T78" fmla="*/ 215 w 518"/>
              <a:gd name="T79" fmla="*/ 430 h 912"/>
              <a:gd name="T80" fmla="*/ 181 w 518"/>
              <a:gd name="T81" fmla="*/ 437 h 912"/>
              <a:gd name="T82" fmla="*/ 144 w 518"/>
              <a:gd name="T83" fmla="*/ 444 h 912"/>
              <a:gd name="T84" fmla="*/ 117 w 518"/>
              <a:gd name="T85" fmla="*/ 457 h 912"/>
              <a:gd name="T86" fmla="*/ 77 w 518"/>
              <a:gd name="T87" fmla="*/ 514 h 912"/>
              <a:gd name="T88" fmla="*/ 61 w 518"/>
              <a:gd name="T89" fmla="*/ 543 h 912"/>
              <a:gd name="T90" fmla="*/ 31 w 518"/>
              <a:gd name="T91" fmla="*/ 605 h 912"/>
              <a:gd name="T92" fmla="*/ 33 w 518"/>
              <a:gd name="T93" fmla="*/ 640 h 912"/>
              <a:gd name="T94" fmla="*/ 27 w 518"/>
              <a:gd name="T95" fmla="*/ 678 h 912"/>
              <a:gd name="T96" fmla="*/ 29 w 518"/>
              <a:gd name="T97" fmla="*/ 703 h 912"/>
              <a:gd name="T98" fmla="*/ 40 w 518"/>
              <a:gd name="T99" fmla="*/ 740 h 912"/>
              <a:gd name="T100" fmla="*/ 57 w 518"/>
              <a:gd name="T101" fmla="*/ 807 h 912"/>
              <a:gd name="T102" fmla="*/ 76 w 518"/>
              <a:gd name="T103" fmla="*/ 831 h 912"/>
              <a:gd name="T104" fmla="*/ 152 w 518"/>
              <a:gd name="T105" fmla="*/ 904 h 912"/>
              <a:gd name="T106" fmla="*/ 153 w 518"/>
              <a:gd name="T107" fmla="*/ 910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18" h="912">
                <a:moveTo>
                  <a:pt x="479" y="22"/>
                </a:moveTo>
                <a:cubicBezTo>
                  <a:pt x="489" y="24"/>
                  <a:pt x="501" y="25"/>
                  <a:pt x="513" y="27"/>
                </a:cubicBezTo>
                <a:cubicBezTo>
                  <a:pt x="515" y="28"/>
                  <a:pt x="517" y="26"/>
                  <a:pt x="518" y="24"/>
                </a:cubicBezTo>
                <a:cubicBezTo>
                  <a:pt x="518" y="22"/>
                  <a:pt x="517" y="20"/>
                  <a:pt x="514" y="19"/>
                </a:cubicBezTo>
                <a:cubicBezTo>
                  <a:pt x="502" y="17"/>
                  <a:pt x="490" y="15"/>
                  <a:pt x="480" y="14"/>
                </a:cubicBezTo>
                <a:cubicBezTo>
                  <a:pt x="478" y="14"/>
                  <a:pt x="476" y="15"/>
                  <a:pt x="476" y="18"/>
                </a:cubicBezTo>
                <a:cubicBezTo>
                  <a:pt x="475" y="20"/>
                  <a:pt x="477" y="22"/>
                  <a:pt x="479" y="22"/>
                </a:cubicBezTo>
                <a:close/>
                <a:moveTo>
                  <a:pt x="412" y="11"/>
                </a:moveTo>
                <a:cubicBezTo>
                  <a:pt x="422" y="12"/>
                  <a:pt x="433" y="14"/>
                  <a:pt x="445" y="16"/>
                </a:cubicBezTo>
                <a:cubicBezTo>
                  <a:pt x="448" y="17"/>
                  <a:pt x="450" y="15"/>
                  <a:pt x="450" y="13"/>
                </a:cubicBezTo>
                <a:cubicBezTo>
                  <a:pt x="451" y="11"/>
                  <a:pt x="449" y="9"/>
                  <a:pt x="447" y="8"/>
                </a:cubicBezTo>
                <a:cubicBezTo>
                  <a:pt x="434" y="6"/>
                  <a:pt x="423" y="4"/>
                  <a:pt x="413" y="3"/>
                </a:cubicBezTo>
                <a:cubicBezTo>
                  <a:pt x="411" y="2"/>
                  <a:pt x="409" y="4"/>
                  <a:pt x="408" y="6"/>
                </a:cubicBezTo>
                <a:cubicBezTo>
                  <a:pt x="408" y="9"/>
                  <a:pt x="410" y="11"/>
                  <a:pt x="412" y="11"/>
                </a:cubicBezTo>
                <a:close/>
                <a:moveTo>
                  <a:pt x="344" y="9"/>
                </a:moveTo>
                <a:cubicBezTo>
                  <a:pt x="353" y="8"/>
                  <a:pt x="361" y="8"/>
                  <a:pt x="368" y="8"/>
                </a:cubicBezTo>
                <a:cubicBezTo>
                  <a:pt x="372" y="8"/>
                  <a:pt x="375" y="8"/>
                  <a:pt x="378" y="8"/>
                </a:cubicBezTo>
                <a:cubicBezTo>
                  <a:pt x="380" y="8"/>
                  <a:pt x="382" y="7"/>
                  <a:pt x="382" y="4"/>
                </a:cubicBezTo>
                <a:cubicBezTo>
                  <a:pt x="383" y="2"/>
                  <a:pt x="381" y="0"/>
                  <a:pt x="378" y="0"/>
                </a:cubicBezTo>
                <a:cubicBezTo>
                  <a:pt x="375" y="0"/>
                  <a:pt x="372" y="0"/>
                  <a:pt x="368" y="0"/>
                </a:cubicBezTo>
                <a:cubicBezTo>
                  <a:pt x="361" y="0"/>
                  <a:pt x="353" y="0"/>
                  <a:pt x="344" y="0"/>
                </a:cubicBezTo>
                <a:cubicBezTo>
                  <a:pt x="342" y="1"/>
                  <a:pt x="340" y="3"/>
                  <a:pt x="340" y="5"/>
                </a:cubicBezTo>
                <a:cubicBezTo>
                  <a:pt x="340" y="7"/>
                  <a:pt x="342" y="9"/>
                  <a:pt x="344" y="9"/>
                </a:cubicBezTo>
                <a:close/>
                <a:moveTo>
                  <a:pt x="278" y="17"/>
                </a:moveTo>
                <a:cubicBezTo>
                  <a:pt x="288" y="15"/>
                  <a:pt x="299" y="12"/>
                  <a:pt x="311" y="11"/>
                </a:cubicBezTo>
                <a:cubicBezTo>
                  <a:pt x="313" y="11"/>
                  <a:pt x="314" y="9"/>
                  <a:pt x="314" y="7"/>
                </a:cubicBezTo>
                <a:cubicBezTo>
                  <a:pt x="314" y="4"/>
                  <a:pt x="312" y="3"/>
                  <a:pt x="310" y="3"/>
                </a:cubicBezTo>
                <a:cubicBezTo>
                  <a:pt x="298" y="4"/>
                  <a:pt x="287" y="6"/>
                  <a:pt x="275" y="9"/>
                </a:cubicBezTo>
                <a:cubicBezTo>
                  <a:pt x="273" y="10"/>
                  <a:pt x="272" y="12"/>
                  <a:pt x="272" y="14"/>
                </a:cubicBezTo>
                <a:cubicBezTo>
                  <a:pt x="273" y="17"/>
                  <a:pt x="275" y="18"/>
                  <a:pt x="278" y="17"/>
                </a:cubicBezTo>
                <a:close/>
                <a:moveTo>
                  <a:pt x="216" y="44"/>
                </a:moveTo>
                <a:cubicBezTo>
                  <a:pt x="225" y="38"/>
                  <a:pt x="235" y="33"/>
                  <a:pt x="246" y="28"/>
                </a:cubicBezTo>
                <a:cubicBezTo>
                  <a:pt x="248" y="27"/>
                  <a:pt x="249" y="25"/>
                  <a:pt x="248" y="23"/>
                </a:cubicBezTo>
                <a:cubicBezTo>
                  <a:pt x="247" y="21"/>
                  <a:pt x="245" y="20"/>
                  <a:pt x="243" y="21"/>
                </a:cubicBezTo>
                <a:cubicBezTo>
                  <a:pt x="232" y="25"/>
                  <a:pt x="221" y="31"/>
                  <a:pt x="212" y="37"/>
                </a:cubicBezTo>
                <a:cubicBezTo>
                  <a:pt x="210" y="38"/>
                  <a:pt x="209" y="41"/>
                  <a:pt x="210" y="43"/>
                </a:cubicBezTo>
                <a:cubicBezTo>
                  <a:pt x="212" y="44"/>
                  <a:pt x="214" y="45"/>
                  <a:pt x="216" y="44"/>
                </a:cubicBezTo>
                <a:close/>
                <a:moveTo>
                  <a:pt x="169" y="90"/>
                </a:moveTo>
                <a:cubicBezTo>
                  <a:pt x="171" y="86"/>
                  <a:pt x="173" y="83"/>
                  <a:pt x="176" y="80"/>
                </a:cubicBezTo>
                <a:cubicBezTo>
                  <a:pt x="180" y="74"/>
                  <a:pt x="185" y="69"/>
                  <a:pt x="190" y="64"/>
                </a:cubicBezTo>
                <a:cubicBezTo>
                  <a:pt x="192" y="63"/>
                  <a:pt x="192" y="60"/>
                  <a:pt x="190" y="59"/>
                </a:cubicBezTo>
                <a:cubicBezTo>
                  <a:pt x="188" y="57"/>
                  <a:pt x="186" y="57"/>
                  <a:pt x="184" y="58"/>
                </a:cubicBezTo>
                <a:cubicBezTo>
                  <a:pt x="179" y="64"/>
                  <a:pt x="174" y="69"/>
                  <a:pt x="169" y="75"/>
                </a:cubicBezTo>
                <a:cubicBezTo>
                  <a:pt x="167" y="78"/>
                  <a:pt x="164" y="82"/>
                  <a:pt x="162" y="85"/>
                </a:cubicBezTo>
                <a:cubicBezTo>
                  <a:pt x="161" y="87"/>
                  <a:pt x="161" y="90"/>
                  <a:pt x="163" y="91"/>
                </a:cubicBezTo>
                <a:cubicBezTo>
                  <a:pt x="165" y="92"/>
                  <a:pt x="167" y="92"/>
                  <a:pt x="169" y="90"/>
                </a:cubicBezTo>
                <a:close/>
                <a:moveTo>
                  <a:pt x="147" y="152"/>
                </a:moveTo>
                <a:cubicBezTo>
                  <a:pt x="148" y="141"/>
                  <a:pt x="150" y="130"/>
                  <a:pt x="154" y="120"/>
                </a:cubicBezTo>
                <a:cubicBezTo>
                  <a:pt x="155" y="117"/>
                  <a:pt x="154" y="115"/>
                  <a:pt x="151" y="114"/>
                </a:cubicBezTo>
                <a:cubicBezTo>
                  <a:pt x="149" y="113"/>
                  <a:pt x="147" y="115"/>
                  <a:pt x="146" y="117"/>
                </a:cubicBezTo>
                <a:cubicBezTo>
                  <a:pt x="142" y="128"/>
                  <a:pt x="140" y="139"/>
                  <a:pt x="138" y="151"/>
                </a:cubicBezTo>
                <a:cubicBezTo>
                  <a:pt x="138" y="153"/>
                  <a:pt x="140" y="155"/>
                  <a:pt x="142" y="155"/>
                </a:cubicBezTo>
                <a:cubicBezTo>
                  <a:pt x="144" y="156"/>
                  <a:pt x="146" y="154"/>
                  <a:pt x="147" y="152"/>
                </a:cubicBezTo>
                <a:close/>
                <a:moveTo>
                  <a:pt x="156" y="216"/>
                </a:moveTo>
                <a:cubicBezTo>
                  <a:pt x="152" y="206"/>
                  <a:pt x="149" y="196"/>
                  <a:pt x="147" y="185"/>
                </a:cubicBezTo>
                <a:cubicBezTo>
                  <a:pt x="147" y="183"/>
                  <a:pt x="145" y="181"/>
                  <a:pt x="142" y="181"/>
                </a:cubicBezTo>
                <a:cubicBezTo>
                  <a:pt x="140" y="182"/>
                  <a:pt x="139" y="184"/>
                  <a:pt x="139" y="186"/>
                </a:cubicBezTo>
                <a:cubicBezTo>
                  <a:pt x="141" y="198"/>
                  <a:pt x="144" y="209"/>
                  <a:pt x="149" y="220"/>
                </a:cubicBezTo>
                <a:cubicBezTo>
                  <a:pt x="150" y="222"/>
                  <a:pt x="152" y="223"/>
                  <a:pt x="154" y="222"/>
                </a:cubicBezTo>
                <a:cubicBezTo>
                  <a:pt x="156" y="221"/>
                  <a:pt x="157" y="218"/>
                  <a:pt x="156" y="216"/>
                </a:cubicBezTo>
                <a:close/>
                <a:moveTo>
                  <a:pt x="201" y="262"/>
                </a:moveTo>
                <a:cubicBezTo>
                  <a:pt x="191" y="258"/>
                  <a:pt x="182" y="251"/>
                  <a:pt x="175" y="243"/>
                </a:cubicBezTo>
                <a:cubicBezTo>
                  <a:pt x="173" y="242"/>
                  <a:pt x="171" y="242"/>
                  <a:pt x="169" y="243"/>
                </a:cubicBezTo>
                <a:cubicBezTo>
                  <a:pt x="167" y="245"/>
                  <a:pt x="167" y="247"/>
                  <a:pt x="169" y="249"/>
                </a:cubicBezTo>
                <a:cubicBezTo>
                  <a:pt x="177" y="258"/>
                  <a:pt x="187" y="265"/>
                  <a:pt x="198" y="270"/>
                </a:cubicBezTo>
                <a:cubicBezTo>
                  <a:pt x="200" y="271"/>
                  <a:pt x="202" y="270"/>
                  <a:pt x="203" y="268"/>
                </a:cubicBezTo>
                <a:cubicBezTo>
                  <a:pt x="204" y="266"/>
                  <a:pt x="203" y="263"/>
                  <a:pt x="201" y="262"/>
                </a:cubicBezTo>
                <a:close/>
                <a:moveTo>
                  <a:pt x="263" y="262"/>
                </a:moveTo>
                <a:cubicBezTo>
                  <a:pt x="255" y="266"/>
                  <a:pt x="246" y="269"/>
                  <a:pt x="237" y="270"/>
                </a:cubicBezTo>
                <a:cubicBezTo>
                  <a:pt x="236" y="270"/>
                  <a:pt x="234" y="270"/>
                  <a:pt x="233" y="270"/>
                </a:cubicBezTo>
                <a:cubicBezTo>
                  <a:pt x="232" y="270"/>
                  <a:pt x="232" y="270"/>
                  <a:pt x="232" y="270"/>
                </a:cubicBezTo>
                <a:cubicBezTo>
                  <a:pt x="230" y="270"/>
                  <a:pt x="228" y="272"/>
                  <a:pt x="228" y="274"/>
                </a:cubicBezTo>
                <a:cubicBezTo>
                  <a:pt x="228" y="276"/>
                  <a:pt x="230" y="278"/>
                  <a:pt x="232" y="278"/>
                </a:cubicBezTo>
                <a:cubicBezTo>
                  <a:pt x="233" y="278"/>
                  <a:pt x="233" y="278"/>
                  <a:pt x="233" y="278"/>
                </a:cubicBezTo>
                <a:cubicBezTo>
                  <a:pt x="234" y="278"/>
                  <a:pt x="236" y="278"/>
                  <a:pt x="238" y="278"/>
                </a:cubicBezTo>
                <a:cubicBezTo>
                  <a:pt x="248" y="277"/>
                  <a:pt x="258" y="274"/>
                  <a:pt x="267" y="269"/>
                </a:cubicBezTo>
                <a:cubicBezTo>
                  <a:pt x="269" y="268"/>
                  <a:pt x="270" y="265"/>
                  <a:pt x="269" y="263"/>
                </a:cubicBezTo>
                <a:cubicBezTo>
                  <a:pt x="268" y="261"/>
                  <a:pt x="265" y="261"/>
                  <a:pt x="263" y="262"/>
                </a:cubicBezTo>
                <a:close/>
                <a:moveTo>
                  <a:pt x="291" y="209"/>
                </a:moveTo>
                <a:cubicBezTo>
                  <a:pt x="291" y="212"/>
                  <a:pt x="291" y="214"/>
                  <a:pt x="291" y="217"/>
                </a:cubicBezTo>
                <a:cubicBezTo>
                  <a:pt x="291" y="218"/>
                  <a:pt x="291" y="219"/>
                  <a:pt x="291" y="221"/>
                </a:cubicBezTo>
                <a:cubicBezTo>
                  <a:pt x="291" y="227"/>
                  <a:pt x="289" y="234"/>
                  <a:pt x="285" y="239"/>
                </a:cubicBezTo>
                <a:cubicBezTo>
                  <a:pt x="284" y="241"/>
                  <a:pt x="285" y="244"/>
                  <a:pt x="287" y="245"/>
                </a:cubicBezTo>
                <a:cubicBezTo>
                  <a:pt x="289" y="246"/>
                  <a:pt x="291" y="245"/>
                  <a:pt x="293" y="243"/>
                </a:cubicBezTo>
                <a:cubicBezTo>
                  <a:pt x="296" y="237"/>
                  <a:pt x="299" y="229"/>
                  <a:pt x="299" y="221"/>
                </a:cubicBezTo>
                <a:cubicBezTo>
                  <a:pt x="300" y="220"/>
                  <a:pt x="300" y="218"/>
                  <a:pt x="300" y="217"/>
                </a:cubicBezTo>
                <a:cubicBezTo>
                  <a:pt x="300" y="214"/>
                  <a:pt x="299" y="211"/>
                  <a:pt x="299" y="208"/>
                </a:cubicBezTo>
                <a:cubicBezTo>
                  <a:pt x="299" y="205"/>
                  <a:pt x="296" y="204"/>
                  <a:pt x="294" y="204"/>
                </a:cubicBezTo>
                <a:cubicBezTo>
                  <a:pt x="292" y="205"/>
                  <a:pt x="290" y="207"/>
                  <a:pt x="291" y="209"/>
                </a:cubicBezTo>
                <a:close/>
                <a:moveTo>
                  <a:pt x="251" y="162"/>
                </a:moveTo>
                <a:cubicBezTo>
                  <a:pt x="261" y="166"/>
                  <a:pt x="270" y="173"/>
                  <a:pt x="277" y="181"/>
                </a:cubicBezTo>
                <a:cubicBezTo>
                  <a:pt x="278" y="182"/>
                  <a:pt x="281" y="183"/>
                  <a:pt x="283" y="181"/>
                </a:cubicBezTo>
                <a:cubicBezTo>
                  <a:pt x="284" y="180"/>
                  <a:pt x="285" y="177"/>
                  <a:pt x="283" y="175"/>
                </a:cubicBezTo>
                <a:cubicBezTo>
                  <a:pt x="275" y="166"/>
                  <a:pt x="265" y="159"/>
                  <a:pt x="254" y="154"/>
                </a:cubicBezTo>
                <a:cubicBezTo>
                  <a:pt x="252" y="154"/>
                  <a:pt x="250" y="155"/>
                  <a:pt x="249" y="157"/>
                </a:cubicBezTo>
                <a:cubicBezTo>
                  <a:pt x="248" y="159"/>
                  <a:pt x="249" y="161"/>
                  <a:pt x="251" y="162"/>
                </a:cubicBezTo>
                <a:close/>
                <a:moveTo>
                  <a:pt x="186" y="159"/>
                </a:moveTo>
                <a:cubicBezTo>
                  <a:pt x="196" y="157"/>
                  <a:pt x="206" y="156"/>
                  <a:pt x="216" y="156"/>
                </a:cubicBezTo>
                <a:cubicBezTo>
                  <a:pt x="217" y="156"/>
                  <a:pt x="218" y="156"/>
                  <a:pt x="219" y="156"/>
                </a:cubicBezTo>
                <a:cubicBezTo>
                  <a:pt x="221" y="156"/>
                  <a:pt x="223" y="154"/>
                  <a:pt x="223" y="152"/>
                </a:cubicBezTo>
                <a:cubicBezTo>
                  <a:pt x="223" y="149"/>
                  <a:pt x="222" y="147"/>
                  <a:pt x="219" y="147"/>
                </a:cubicBezTo>
                <a:cubicBezTo>
                  <a:pt x="218" y="147"/>
                  <a:pt x="217" y="147"/>
                  <a:pt x="216" y="147"/>
                </a:cubicBezTo>
                <a:cubicBezTo>
                  <a:pt x="205" y="147"/>
                  <a:pt x="195" y="149"/>
                  <a:pt x="184" y="151"/>
                </a:cubicBezTo>
                <a:cubicBezTo>
                  <a:pt x="182" y="152"/>
                  <a:pt x="181" y="154"/>
                  <a:pt x="181" y="156"/>
                </a:cubicBezTo>
                <a:cubicBezTo>
                  <a:pt x="182" y="158"/>
                  <a:pt x="184" y="160"/>
                  <a:pt x="186" y="159"/>
                </a:cubicBezTo>
                <a:close/>
                <a:moveTo>
                  <a:pt x="124" y="184"/>
                </a:moveTo>
                <a:cubicBezTo>
                  <a:pt x="134" y="179"/>
                  <a:pt x="144" y="174"/>
                  <a:pt x="154" y="169"/>
                </a:cubicBezTo>
                <a:cubicBezTo>
                  <a:pt x="156" y="168"/>
                  <a:pt x="157" y="166"/>
                  <a:pt x="157" y="164"/>
                </a:cubicBezTo>
                <a:cubicBezTo>
                  <a:pt x="156" y="162"/>
                  <a:pt x="153" y="161"/>
                  <a:pt x="151" y="162"/>
                </a:cubicBezTo>
                <a:cubicBezTo>
                  <a:pt x="140" y="166"/>
                  <a:pt x="130" y="171"/>
                  <a:pt x="120" y="177"/>
                </a:cubicBezTo>
                <a:cubicBezTo>
                  <a:pt x="118" y="178"/>
                  <a:pt x="117" y="181"/>
                  <a:pt x="119" y="183"/>
                </a:cubicBezTo>
                <a:cubicBezTo>
                  <a:pt x="120" y="185"/>
                  <a:pt x="122" y="186"/>
                  <a:pt x="124" y="184"/>
                </a:cubicBezTo>
                <a:close/>
                <a:moveTo>
                  <a:pt x="72" y="226"/>
                </a:moveTo>
                <a:cubicBezTo>
                  <a:pt x="80" y="218"/>
                  <a:pt x="88" y="211"/>
                  <a:pt x="97" y="204"/>
                </a:cubicBezTo>
                <a:cubicBezTo>
                  <a:pt x="99" y="202"/>
                  <a:pt x="99" y="200"/>
                  <a:pt x="97" y="198"/>
                </a:cubicBezTo>
                <a:cubicBezTo>
                  <a:pt x="96" y="196"/>
                  <a:pt x="93" y="196"/>
                  <a:pt x="92" y="197"/>
                </a:cubicBezTo>
                <a:cubicBezTo>
                  <a:pt x="83" y="204"/>
                  <a:pt x="74" y="212"/>
                  <a:pt x="66" y="221"/>
                </a:cubicBezTo>
                <a:cubicBezTo>
                  <a:pt x="65" y="222"/>
                  <a:pt x="65" y="225"/>
                  <a:pt x="66" y="227"/>
                </a:cubicBezTo>
                <a:cubicBezTo>
                  <a:pt x="68" y="228"/>
                  <a:pt x="71" y="228"/>
                  <a:pt x="72" y="226"/>
                </a:cubicBezTo>
                <a:close/>
                <a:moveTo>
                  <a:pt x="33" y="281"/>
                </a:moveTo>
                <a:cubicBezTo>
                  <a:pt x="39" y="271"/>
                  <a:pt x="44" y="262"/>
                  <a:pt x="51" y="252"/>
                </a:cubicBezTo>
                <a:cubicBezTo>
                  <a:pt x="52" y="251"/>
                  <a:pt x="52" y="248"/>
                  <a:pt x="50" y="247"/>
                </a:cubicBezTo>
                <a:cubicBezTo>
                  <a:pt x="48" y="245"/>
                  <a:pt x="45" y="246"/>
                  <a:pt x="44" y="248"/>
                </a:cubicBezTo>
                <a:cubicBezTo>
                  <a:pt x="37" y="257"/>
                  <a:pt x="31" y="267"/>
                  <a:pt x="26" y="277"/>
                </a:cubicBezTo>
                <a:cubicBezTo>
                  <a:pt x="25" y="279"/>
                  <a:pt x="26" y="282"/>
                  <a:pt x="28" y="283"/>
                </a:cubicBezTo>
                <a:cubicBezTo>
                  <a:pt x="30" y="284"/>
                  <a:pt x="32" y="283"/>
                  <a:pt x="33" y="281"/>
                </a:cubicBezTo>
                <a:close/>
                <a:moveTo>
                  <a:pt x="12" y="345"/>
                </a:moveTo>
                <a:cubicBezTo>
                  <a:pt x="13" y="337"/>
                  <a:pt x="15" y="330"/>
                  <a:pt x="17" y="323"/>
                </a:cubicBezTo>
                <a:cubicBezTo>
                  <a:pt x="18" y="319"/>
                  <a:pt x="19" y="316"/>
                  <a:pt x="20" y="312"/>
                </a:cubicBezTo>
                <a:cubicBezTo>
                  <a:pt x="21" y="310"/>
                  <a:pt x="20" y="308"/>
                  <a:pt x="18" y="307"/>
                </a:cubicBezTo>
                <a:cubicBezTo>
                  <a:pt x="16" y="306"/>
                  <a:pt x="13" y="307"/>
                  <a:pt x="13" y="309"/>
                </a:cubicBezTo>
                <a:cubicBezTo>
                  <a:pt x="11" y="313"/>
                  <a:pt x="10" y="317"/>
                  <a:pt x="9" y="320"/>
                </a:cubicBezTo>
                <a:cubicBezTo>
                  <a:pt x="7" y="328"/>
                  <a:pt x="5" y="335"/>
                  <a:pt x="4" y="343"/>
                </a:cubicBezTo>
                <a:cubicBezTo>
                  <a:pt x="3" y="345"/>
                  <a:pt x="5" y="347"/>
                  <a:pt x="7" y="348"/>
                </a:cubicBezTo>
                <a:cubicBezTo>
                  <a:pt x="9" y="348"/>
                  <a:pt x="12" y="347"/>
                  <a:pt x="12" y="345"/>
                </a:cubicBezTo>
                <a:close/>
                <a:moveTo>
                  <a:pt x="10" y="411"/>
                </a:moveTo>
                <a:cubicBezTo>
                  <a:pt x="9" y="403"/>
                  <a:pt x="8" y="394"/>
                  <a:pt x="8" y="385"/>
                </a:cubicBezTo>
                <a:cubicBezTo>
                  <a:pt x="8" y="383"/>
                  <a:pt x="8" y="380"/>
                  <a:pt x="9" y="378"/>
                </a:cubicBezTo>
                <a:cubicBezTo>
                  <a:pt x="9" y="376"/>
                  <a:pt x="7" y="374"/>
                  <a:pt x="5" y="374"/>
                </a:cubicBezTo>
                <a:cubicBezTo>
                  <a:pt x="2" y="374"/>
                  <a:pt x="0" y="375"/>
                  <a:pt x="0" y="378"/>
                </a:cubicBezTo>
                <a:cubicBezTo>
                  <a:pt x="0" y="380"/>
                  <a:pt x="0" y="383"/>
                  <a:pt x="0" y="385"/>
                </a:cubicBezTo>
                <a:cubicBezTo>
                  <a:pt x="0" y="394"/>
                  <a:pt x="1" y="403"/>
                  <a:pt x="2" y="412"/>
                </a:cubicBezTo>
                <a:cubicBezTo>
                  <a:pt x="2" y="415"/>
                  <a:pt x="4" y="416"/>
                  <a:pt x="6" y="416"/>
                </a:cubicBezTo>
                <a:cubicBezTo>
                  <a:pt x="9" y="416"/>
                  <a:pt x="10" y="414"/>
                  <a:pt x="10" y="411"/>
                </a:cubicBezTo>
                <a:close/>
                <a:moveTo>
                  <a:pt x="26" y="476"/>
                </a:moveTo>
                <a:cubicBezTo>
                  <a:pt x="22" y="466"/>
                  <a:pt x="19" y="455"/>
                  <a:pt x="16" y="445"/>
                </a:cubicBezTo>
                <a:cubicBezTo>
                  <a:pt x="15" y="442"/>
                  <a:pt x="13" y="441"/>
                  <a:pt x="11" y="442"/>
                </a:cubicBezTo>
                <a:cubicBezTo>
                  <a:pt x="9" y="442"/>
                  <a:pt x="7" y="444"/>
                  <a:pt x="8" y="447"/>
                </a:cubicBezTo>
                <a:cubicBezTo>
                  <a:pt x="11" y="458"/>
                  <a:pt x="14" y="469"/>
                  <a:pt x="19" y="480"/>
                </a:cubicBezTo>
                <a:cubicBezTo>
                  <a:pt x="20" y="482"/>
                  <a:pt x="22" y="483"/>
                  <a:pt x="24" y="482"/>
                </a:cubicBezTo>
                <a:cubicBezTo>
                  <a:pt x="26" y="481"/>
                  <a:pt x="27" y="479"/>
                  <a:pt x="26" y="476"/>
                </a:cubicBezTo>
                <a:close/>
                <a:moveTo>
                  <a:pt x="60" y="534"/>
                </a:moveTo>
                <a:cubicBezTo>
                  <a:pt x="53" y="525"/>
                  <a:pt x="47" y="516"/>
                  <a:pt x="41" y="507"/>
                </a:cubicBezTo>
                <a:cubicBezTo>
                  <a:pt x="40" y="505"/>
                  <a:pt x="37" y="504"/>
                  <a:pt x="36" y="505"/>
                </a:cubicBezTo>
                <a:cubicBezTo>
                  <a:pt x="34" y="506"/>
                  <a:pt x="33" y="509"/>
                  <a:pt x="34" y="511"/>
                </a:cubicBezTo>
                <a:cubicBezTo>
                  <a:pt x="40" y="521"/>
                  <a:pt x="46" y="530"/>
                  <a:pt x="54" y="539"/>
                </a:cubicBezTo>
                <a:cubicBezTo>
                  <a:pt x="55" y="541"/>
                  <a:pt x="58" y="541"/>
                  <a:pt x="60" y="540"/>
                </a:cubicBezTo>
                <a:cubicBezTo>
                  <a:pt x="61" y="539"/>
                  <a:pt x="62" y="536"/>
                  <a:pt x="60" y="534"/>
                </a:cubicBezTo>
                <a:close/>
                <a:moveTo>
                  <a:pt x="110" y="578"/>
                </a:moveTo>
                <a:cubicBezTo>
                  <a:pt x="101" y="572"/>
                  <a:pt x="92" y="566"/>
                  <a:pt x="83" y="558"/>
                </a:cubicBezTo>
                <a:cubicBezTo>
                  <a:pt x="82" y="557"/>
                  <a:pt x="79" y="557"/>
                  <a:pt x="78" y="559"/>
                </a:cubicBezTo>
                <a:cubicBezTo>
                  <a:pt x="76" y="560"/>
                  <a:pt x="76" y="563"/>
                  <a:pt x="78" y="565"/>
                </a:cubicBezTo>
                <a:cubicBezTo>
                  <a:pt x="87" y="572"/>
                  <a:pt x="96" y="579"/>
                  <a:pt x="106" y="585"/>
                </a:cubicBezTo>
                <a:cubicBezTo>
                  <a:pt x="108" y="586"/>
                  <a:pt x="110" y="586"/>
                  <a:pt x="112" y="584"/>
                </a:cubicBezTo>
                <a:cubicBezTo>
                  <a:pt x="113" y="582"/>
                  <a:pt x="112" y="579"/>
                  <a:pt x="110" y="578"/>
                </a:cubicBezTo>
                <a:close/>
                <a:moveTo>
                  <a:pt x="173" y="599"/>
                </a:moveTo>
                <a:cubicBezTo>
                  <a:pt x="162" y="598"/>
                  <a:pt x="151" y="596"/>
                  <a:pt x="140" y="592"/>
                </a:cubicBezTo>
                <a:cubicBezTo>
                  <a:pt x="138" y="592"/>
                  <a:pt x="136" y="593"/>
                  <a:pt x="135" y="595"/>
                </a:cubicBezTo>
                <a:cubicBezTo>
                  <a:pt x="134" y="597"/>
                  <a:pt x="136" y="599"/>
                  <a:pt x="138" y="600"/>
                </a:cubicBezTo>
                <a:cubicBezTo>
                  <a:pt x="149" y="604"/>
                  <a:pt x="160" y="606"/>
                  <a:pt x="172" y="607"/>
                </a:cubicBezTo>
                <a:cubicBezTo>
                  <a:pt x="174" y="608"/>
                  <a:pt x="176" y="606"/>
                  <a:pt x="176" y="604"/>
                </a:cubicBezTo>
                <a:cubicBezTo>
                  <a:pt x="177" y="601"/>
                  <a:pt x="175" y="599"/>
                  <a:pt x="173" y="599"/>
                </a:cubicBezTo>
                <a:close/>
                <a:moveTo>
                  <a:pt x="235" y="584"/>
                </a:moveTo>
                <a:cubicBezTo>
                  <a:pt x="226" y="590"/>
                  <a:pt x="216" y="595"/>
                  <a:pt x="205" y="597"/>
                </a:cubicBezTo>
                <a:cubicBezTo>
                  <a:pt x="203" y="597"/>
                  <a:pt x="202" y="600"/>
                  <a:pt x="202" y="602"/>
                </a:cubicBezTo>
                <a:cubicBezTo>
                  <a:pt x="203" y="604"/>
                  <a:pt x="205" y="606"/>
                  <a:pt x="207" y="605"/>
                </a:cubicBezTo>
                <a:cubicBezTo>
                  <a:pt x="219" y="602"/>
                  <a:pt x="230" y="597"/>
                  <a:pt x="240" y="591"/>
                </a:cubicBezTo>
                <a:cubicBezTo>
                  <a:pt x="242" y="590"/>
                  <a:pt x="242" y="587"/>
                  <a:pt x="241" y="585"/>
                </a:cubicBezTo>
                <a:cubicBezTo>
                  <a:pt x="240" y="583"/>
                  <a:pt x="237" y="583"/>
                  <a:pt x="235" y="584"/>
                </a:cubicBezTo>
                <a:close/>
                <a:moveTo>
                  <a:pt x="275" y="533"/>
                </a:moveTo>
                <a:cubicBezTo>
                  <a:pt x="271" y="543"/>
                  <a:pt x="266" y="553"/>
                  <a:pt x="259" y="562"/>
                </a:cubicBezTo>
                <a:cubicBezTo>
                  <a:pt x="258" y="563"/>
                  <a:pt x="258" y="566"/>
                  <a:pt x="260" y="567"/>
                </a:cubicBezTo>
                <a:cubicBezTo>
                  <a:pt x="262" y="569"/>
                  <a:pt x="264" y="568"/>
                  <a:pt x="266" y="567"/>
                </a:cubicBezTo>
                <a:cubicBezTo>
                  <a:pt x="273" y="557"/>
                  <a:pt x="279" y="547"/>
                  <a:pt x="283" y="536"/>
                </a:cubicBezTo>
                <a:cubicBezTo>
                  <a:pt x="283" y="533"/>
                  <a:pt x="282" y="531"/>
                  <a:pt x="280" y="530"/>
                </a:cubicBezTo>
                <a:cubicBezTo>
                  <a:pt x="278" y="530"/>
                  <a:pt x="275" y="531"/>
                  <a:pt x="275" y="533"/>
                </a:cubicBezTo>
                <a:close/>
                <a:moveTo>
                  <a:pt x="268" y="471"/>
                </a:moveTo>
                <a:cubicBezTo>
                  <a:pt x="269" y="473"/>
                  <a:pt x="270" y="475"/>
                  <a:pt x="271" y="477"/>
                </a:cubicBezTo>
                <a:cubicBezTo>
                  <a:pt x="276" y="485"/>
                  <a:pt x="278" y="493"/>
                  <a:pt x="279" y="501"/>
                </a:cubicBezTo>
                <a:cubicBezTo>
                  <a:pt x="279" y="503"/>
                  <a:pt x="281" y="505"/>
                  <a:pt x="283" y="505"/>
                </a:cubicBezTo>
                <a:cubicBezTo>
                  <a:pt x="285" y="504"/>
                  <a:pt x="287" y="502"/>
                  <a:pt x="287" y="500"/>
                </a:cubicBezTo>
                <a:cubicBezTo>
                  <a:pt x="286" y="491"/>
                  <a:pt x="283" y="482"/>
                  <a:pt x="279" y="473"/>
                </a:cubicBezTo>
                <a:cubicBezTo>
                  <a:pt x="277" y="471"/>
                  <a:pt x="276" y="469"/>
                  <a:pt x="275" y="466"/>
                </a:cubicBezTo>
                <a:cubicBezTo>
                  <a:pt x="273" y="465"/>
                  <a:pt x="271" y="464"/>
                  <a:pt x="269" y="465"/>
                </a:cubicBezTo>
                <a:cubicBezTo>
                  <a:pt x="267" y="467"/>
                  <a:pt x="267" y="469"/>
                  <a:pt x="268" y="471"/>
                </a:cubicBezTo>
                <a:close/>
                <a:moveTo>
                  <a:pt x="214" y="438"/>
                </a:moveTo>
                <a:cubicBezTo>
                  <a:pt x="225" y="440"/>
                  <a:pt x="235" y="444"/>
                  <a:pt x="244" y="449"/>
                </a:cubicBezTo>
                <a:cubicBezTo>
                  <a:pt x="246" y="450"/>
                  <a:pt x="249" y="450"/>
                  <a:pt x="250" y="448"/>
                </a:cubicBezTo>
                <a:cubicBezTo>
                  <a:pt x="251" y="446"/>
                  <a:pt x="251" y="443"/>
                  <a:pt x="249" y="442"/>
                </a:cubicBezTo>
                <a:cubicBezTo>
                  <a:pt x="239" y="436"/>
                  <a:pt x="227" y="432"/>
                  <a:pt x="215" y="430"/>
                </a:cubicBezTo>
                <a:cubicBezTo>
                  <a:pt x="213" y="429"/>
                  <a:pt x="211" y="431"/>
                  <a:pt x="211" y="433"/>
                </a:cubicBezTo>
                <a:cubicBezTo>
                  <a:pt x="210" y="435"/>
                  <a:pt x="212" y="437"/>
                  <a:pt x="214" y="438"/>
                </a:cubicBezTo>
                <a:close/>
                <a:moveTo>
                  <a:pt x="150" y="446"/>
                </a:moveTo>
                <a:cubicBezTo>
                  <a:pt x="156" y="443"/>
                  <a:pt x="162" y="441"/>
                  <a:pt x="169" y="439"/>
                </a:cubicBezTo>
                <a:cubicBezTo>
                  <a:pt x="173" y="438"/>
                  <a:pt x="177" y="437"/>
                  <a:pt x="181" y="437"/>
                </a:cubicBezTo>
                <a:cubicBezTo>
                  <a:pt x="183" y="436"/>
                  <a:pt x="185" y="434"/>
                  <a:pt x="185" y="432"/>
                </a:cubicBezTo>
                <a:cubicBezTo>
                  <a:pt x="184" y="430"/>
                  <a:pt x="182" y="428"/>
                  <a:pt x="180" y="429"/>
                </a:cubicBezTo>
                <a:cubicBezTo>
                  <a:pt x="176" y="429"/>
                  <a:pt x="171" y="430"/>
                  <a:pt x="167" y="431"/>
                </a:cubicBezTo>
                <a:cubicBezTo>
                  <a:pt x="160" y="433"/>
                  <a:pt x="153" y="436"/>
                  <a:pt x="146" y="439"/>
                </a:cubicBezTo>
                <a:cubicBezTo>
                  <a:pt x="144" y="440"/>
                  <a:pt x="143" y="442"/>
                  <a:pt x="144" y="444"/>
                </a:cubicBezTo>
                <a:cubicBezTo>
                  <a:pt x="145" y="446"/>
                  <a:pt x="148" y="447"/>
                  <a:pt x="150" y="446"/>
                </a:cubicBezTo>
                <a:close/>
                <a:moveTo>
                  <a:pt x="98" y="487"/>
                </a:moveTo>
                <a:cubicBezTo>
                  <a:pt x="105" y="478"/>
                  <a:pt x="113" y="471"/>
                  <a:pt x="122" y="464"/>
                </a:cubicBezTo>
                <a:cubicBezTo>
                  <a:pt x="123" y="462"/>
                  <a:pt x="124" y="460"/>
                  <a:pt x="122" y="458"/>
                </a:cubicBezTo>
                <a:cubicBezTo>
                  <a:pt x="121" y="456"/>
                  <a:pt x="118" y="456"/>
                  <a:pt x="117" y="457"/>
                </a:cubicBezTo>
                <a:cubicBezTo>
                  <a:pt x="107" y="464"/>
                  <a:pt x="99" y="473"/>
                  <a:pt x="91" y="481"/>
                </a:cubicBezTo>
                <a:cubicBezTo>
                  <a:pt x="90" y="483"/>
                  <a:pt x="90" y="486"/>
                  <a:pt x="92" y="487"/>
                </a:cubicBezTo>
                <a:cubicBezTo>
                  <a:pt x="93" y="489"/>
                  <a:pt x="96" y="489"/>
                  <a:pt x="98" y="487"/>
                </a:cubicBezTo>
                <a:close/>
                <a:moveTo>
                  <a:pt x="61" y="543"/>
                </a:moveTo>
                <a:cubicBezTo>
                  <a:pt x="66" y="533"/>
                  <a:pt x="71" y="523"/>
                  <a:pt x="77" y="514"/>
                </a:cubicBezTo>
                <a:cubicBezTo>
                  <a:pt x="79" y="512"/>
                  <a:pt x="78" y="509"/>
                  <a:pt x="76" y="508"/>
                </a:cubicBezTo>
                <a:cubicBezTo>
                  <a:pt x="74" y="507"/>
                  <a:pt x="72" y="507"/>
                  <a:pt x="71" y="509"/>
                </a:cubicBezTo>
                <a:cubicBezTo>
                  <a:pt x="64" y="519"/>
                  <a:pt x="59" y="529"/>
                  <a:pt x="53" y="539"/>
                </a:cubicBezTo>
                <a:cubicBezTo>
                  <a:pt x="52" y="541"/>
                  <a:pt x="53" y="544"/>
                  <a:pt x="55" y="545"/>
                </a:cubicBezTo>
                <a:cubicBezTo>
                  <a:pt x="57" y="546"/>
                  <a:pt x="60" y="545"/>
                  <a:pt x="61" y="543"/>
                </a:cubicBezTo>
                <a:close/>
                <a:moveTo>
                  <a:pt x="39" y="607"/>
                </a:moveTo>
                <a:cubicBezTo>
                  <a:pt x="41" y="596"/>
                  <a:pt x="44" y="585"/>
                  <a:pt x="48" y="574"/>
                </a:cubicBezTo>
                <a:cubicBezTo>
                  <a:pt x="49" y="572"/>
                  <a:pt x="48" y="570"/>
                  <a:pt x="45" y="569"/>
                </a:cubicBezTo>
                <a:cubicBezTo>
                  <a:pt x="43" y="568"/>
                  <a:pt x="41" y="569"/>
                  <a:pt x="40" y="571"/>
                </a:cubicBezTo>
                <a:cubicBezTo>
                  <a:pt x="36" y="582"/>
                  <a:pt x="33" y="593"/>
                  <a:pt x="31" y="605"/>
                </a:cubicBezTo>
                <a:cubicBezTo>
                  <a:pt x="30" y="607"/>
                  <a:pt x="31" y="609"/>
                  <a:pt x="34" y="610"/>
                </a:cubicBezTo>
                <a:cubicBezTo>
                  <a:pt x="36" y="610"/>
                  <a:pt x="38" y="609"/>
                  <a:pt x="39" y="607"/>
                </a:cubicBezTo>
                <a:close/>
                <a:moveTo>
                  <a:pt x="31" y="673"/>
                </a:moveTo>
                <a:cubicBezTo>
                  <a:pt x="31" y="673"/>
                  <a:pt x="31" y="672"/>
                  <a:pt x="31" y="671"/>
                </a:cubicBezTo>
                <a:cubicBezTo>
                  <a:pt x="31" y="660"/>
                  <a:pt x="32" y="650"/>
                  <a:pt x="33" y="640"/>
                </a:cubicBezTo>
                <a:cubicBezTo>
                  <a:pt x="33" y="638"/>
                  <a:pt x="32" y="635"/>
                  <a:pt x="29" y="635"/>
                </a:cubicBezTo>
                <a:cubicBezTo>
                  <a:pt x="27" y="635"/>
                  <a:pt x="25" y="637"/>
                  <a:pt x="25" y="639"/>
                </a:cubicBezTo>
                <a:cubicBezTo>
                  <a:pt x="24" y="650"/>
                  <a:pt x="23" y="660"/>
                  <a:pt x="23" y="671"/>
                </a:cubicBezTo>
                <a:cubicBezTo>
                  <a:pt x="23" y="672"/>
                  <a:pt x="23" y="673"/>
                  <a:pt x="23" y="674"/>
                </a:cubicBezTo>
                <a:cubicBezTo>
                  <a:pt x="23" y="676"/>
                  <a:pt x="25" y="678"/>
                  <a:pt x="27" y="678"/>
                </a:cubicBezTo>
                <a:cubicBezTo>
                  <a:pt x="30" y="678"/>
                  <a:pt x="32" y="676"/>
                  <a:pt x="31" y="673"/>
                </a:cubicBezTo>
                <a:close/>
                <a:moveTo>
                  <a:pt x="40" y="740"/>
                </a:moveTo>
                <a:cubicBezTo>
                  <a:pt x="39" y="735"/>
                  <a:pt x="37" y="729"/>
                  <a:pt x="36" y="724"/>
                </a:cubicBezTo>
                <a:cubicBezTo>
                  <a:pt x="35" y="718"/>
                  <a:pt x="34" y="713"/>
                  <a:pt x="34" y="707"/>
                </a:cubicBezTo>
                <a:cubicBezTo>
                  <a:pt x="33" y="705"/>
                  <a:pt x="31" y="703"/>
                  <a:pt x="29" y="703"/>
                </a:cubicBezTo>
                <a:cubicBezTo>
                  <a:pt x="27" y="704"/>
                  <a:pt x="25" y="706"/>
                  <a:pt x="26" y="708"/>
                </a:cubicBezTo>
                <a:cubicBezTo>
                  <a:pt x="26" y="714"/>
                  <a:pt x="27" y="719"/>
                  <a:pt x="28" y="725"/>
                </a:cubicBezTo>
                <a:cubicBezTo>
                  <a:pt x="29" y="731"/>
                  <a:pt x="31" y="737"/>
                  <a:pt x="32" y="742"/>
                </a:cubicBezTo>
                <a:cubicBezTo>
                  <a:pt x="33" y="744"/>
                  <a:pt x="35" y="746"/>
                  <a:pt x="37" y="745"/>
                </a:cubicBezTo>
                <a:cubicBezTo>
                  <a:pt x="39" y="745"/>
                  <a:pt x="41" y="742"/>
                  <a:pt x="40" y="740"/>
                </a:cubicBezTo>
                <a:close/>
                <a:moveTo>
                  <a:pt x="64" y="803"/>
                </a:moveTo>
                <a:cubicBezTo>
                  <a:pt x="59" y="793"/>
                  <a:pt x="54" y="783"/>
                  <a:pt x="50" y="772"/>
                </a:cubicBezTo>
                <a:cubicBezTo>
                  <a:pt x="50" y="770"/>
                  <a:pt x="47" y="769"/>
                  <a:pt x="45" y="770"/>
                </a:cubicBezTo>
                <a:cubicBezTo>
                  <a:pt x="43" y="771"/>
                  <a:pt x="42" y="773"/>
                  <a:pt x="43" y="775"/>
                </a:cubicBezTo>
                <a:cubicBezTo>
                  <a:pt x="47" y="786"/>
                  <a:pt x="52" y="797"/>
                  <a:pt x="57" y="807"/>
                </a:cubicBezTo>
                <a:cubicBezTo>
                  <a:pt x="58" y="809"/>
                  <a:pt x="61" y="810"/>
                  <a:pt x="63" y="808"/>
                </a:cubicBezTo>
                <a:cubicBezTo>
                  <a:pt x="65" y="807"/>
                  <a:pt x="65" y="805"/>
                  <a:pt x="64" y="803"/>
                </a:cubicBezTo>
                <a:close/>
                <a:moveTo>
                  <a:pt x="102" y="858"/>
                </a:moveTo>
                <a:cubicBezTo>
                  <a:pt x="95" y="850"/>
                  <a:pt x="88" y="841"/>
                  <a:pt x="82" y="832"/>
                </a:cubicBezTo>
                <a:cubicBezTo>
                  <a:pt x="80" y="830"/>
                  <a:pt x="78" y="829"/>
                  <a:pt x="76" y="831"/>
                </a:cubicBezTo>
                <a:cubicBezTo>
                  <a:pt x="74" y="832"/>
                  <a:pt x="74" y="835"/>
                  <a:pt x="75" y="836"/>
                </a:cubicBezTo>
                <a:cubicBezTo>
                  <a:pt x="81" y="846"/>
                  <a:pt x="88" y="855"/>
                  <a:pt x="96" y="864"/>
                </a:cubicBezTo>
                <a:cubicBezTo>
                  <a:pt x="97" y="866"/>
                  <a:pt x="100" y="866"/>
                  <a:pt x="102" y="864"/>
                </a:cubicBezTo>
                <a:cubicBezTo>
                  <a:pt x="104" y="863"/>
                  <a:pt x="104" y="860"/>
                  <a:pt x="102" y="858"/>
                </a:cubicBezTo>
                <a:close/>
                <a:moveTo>
                  <a:pt x="152" y="904"/>
                </a:moveTo>
                <a:cubicBezTo>
                  <a:pt x="143" y="897"/>
                  <a:pt x="134" y="890"/>
                  <a:pt x="126" y="883"/>
                </a:cubicBezTo>
                <a:cubicBezTo>
                  <a:pt x="124" y="881"/>
                  <a:pt x="121" y="881"/>
                  <a:pt x="120" y="883"/>
                </a:cubicBezTo>
                <a:cubicBezTo>
                  <a:pt x="118" y="885"/>
                  <a:pt x="119" y="887"/>
                  <a:pt x="120" y="889"/>
                </a:cubicBezTo>
                <a:cubicBezTo>
                  <a:pt x="129" y="896"/>
                  <a:pt x="138" y="904"/>
                  <a:pt x="147" y="910"/>
                </a:cubicBezTo>
                <a:cubicBezTo>
                  <a:pt x="149" y="912"/>
                  <a:pt x="152" y="911"/>
                  <a:pt x="153" y="910"/>
                </a:cubicBezTo>
                <a:cubicBezTo>
                  <a:pt x="154" y="908"/>
                  <a:pt x="154" y="905"/>
                  <a:pt x="152" y="904"/>
                </a:cubicBezTo>
                <a:close/>
              </a:path>
            </a:pathLst>
          </a:custGeom>
          <a:solidFill>
            <a:srgbClr val="4F4F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grpSp>
        <p:nvGrpSpPr>
          <p:cNvPr id="12" name="组合 11">
            <a:extLst>
              <a:ext uri="{FF2B5EF4-FFF2-40B4-BE49-F238E27FC236}">
                <a16:creationId xmlns="" xmlns:a16="http://schemas.microsoft.com/office/drawing/2014/main" id="{842955C7-6EA4-4373-9E31-B4A27F342A03}"/>
              </a:ext>
            </a:extLst>
          </p:cNvPr>
          <p:cNvGrpSpPr/>
          <p:nvPr/>
        </p:nvGrpSpPr>
        <p:grpSpPr>
          <a:xfrm rot="655449" flipH="1">
            <a:off x="10341144" y="503000"/>
            <a:ext cx="1482401" cy="558315"/>
            <a:chOff x="8481675" y="312568"/>
            <a:chExt cx="2794195" cy="1198492"/>
          </a:xfrm>
        </p:grpSpPr>
        <p:grpSp>
          <p:nvGrpSpPr>
            <p:cNvPr id="10" name="组合 9">
              <a:extLst>
                <a:ext uri="{FF2B5EF4-FFF2-40B4-BE49-F238E27FC236}">
                  <a16:creationId xmlns="" xmlns:a16="http://schemas.microsoft.com/office/drawing/2014/main" id="{CD4B4509-3F4E-4431-BB96-F22ECB4A0297}"/>
                </a:ext>
              </a:extLst>
            </p:cNvPr>
            <p:cNvGrpSpPr/>
            <p:nvPr/>
          </p:nvGrpSpPr>
          <p:grpSpPr>
            <a:xfrm rot="20429265">
              <a:off x="10270612" y="312568"/>
              <a:ext cx="1005258" cy="785019"/>
              <a:chOff x="14839168" y="-2852977"/>
              <a:chExt cx="1912938" cy="1493838"/>
            </a:xfrm>
          </p:grpSpPr>
          <p:sp>
            <p:nvSpPr>
              <p:cNvPr id="161" name="iṧ1íďe">
                <a:extLst>
                  <a:ext uri="{FF2B5EF4-FFF2-40B4-BE49-F238E27FC236}">
                    <a16:creationId xmlns="" xmlns:a16="http://schemas.microsoft.com/office/drawing/2014/main" id="{0B024510-4B46-4C6C-834D-F1AECEA74614}"/>
                  </a:ext>
                </a:extLst>
              </p:cNvPr>
              <p:cNvSpPr/>
              <p:nvPr/>
            </p:nvSpPr>
            <p:spPr bwMode="auto">
              <a:xfrm>
                <a:off x="14997918" y="-2294177"/>
                <a:ext cx="257175" cy="96838"/>
              </a:xfrm>
              <a:custGeom>
                <a:avLst/>
                <a:gdLst>
                  <a:gd name="T0" fmla="*/ 73 w 74"/>
                  <a:gd name="T1" fmla="*/ 21 h 28"/>
                  <a:gd name="T2" fmla="*/ 70 w 74"/>
                  <a:gd name="T3" fmla="*/ 23 h 28"/>
                  <a:gd name="T4" fmla="*/ 61 w 74"/>
                  <a:gd name="T5" fmla="*/ 26 h 28"/>
                  <a:gd name="T6" fmla="*/ 48 w 74"/>
                  <a:gd name="T7" fmla="*/ 28 h 28"/>
                  <a:gd name="T8" fmla="*/ 33 w 74"/>
                  <a:gd name="T9" fmla="*/ 26 h 28"/>
                  <a:gd name="T10" fmla="*/ 26 w 74"/>
                  <a:gd name="T11" fmla="*/ 24 h 28"/>
                  <a:gd name="T12" fmla="*/ 19 w 74"/>
                  <a:gd name="T13" fmla="*/ 21 h 28"/>
                  <a:gd name="T14" fmla="*/ 9 w 74"/>
                  <a:gd name="T15" fmla="*/ 13 h 28"/>
                  <a:gd name="T16" fmla="*/ 3 w 74"/>
                  <a:gd name="T17" fmla="*/ 6 h 28"/>
                  <a:gd name="T18" fmla="*/ 1 w 74"/>
                  <a:gd name="T19" fmla="*/ 3 h 28"/>
                  <a:gd name="T20" fmla="*/ 1 w 74"/>
                  <a:gd name="T21" fmla="*/ 3 h 28"/>
                  <a:gd name="T22" fmla="*/ 1 w 74"/>
                  <a:gd name="T23" fmla="*/ 1 h 28"/>
                  <a:gd name="T24" fmla="*/ 3 w 74"/>
                  <a:gd name="T25" fmla="*/ 1 h 28"/>
                  <a:gd name="T26" fmla="*/ 5 w 74"/>
                  <a:gd name="T27" fmla="*/ 4 h 28"/>
                  <a:gd name="T28" fmla="*/ 11 w 74"/>
                  <a:gd name="T29" fmla="*/ 10 h 28"/>
                  <a:gd name="T30" fmla="*/ 21 w 74"/>
                  <a:gd name="T31" fmla="*/ 17 h 28"/>
                  <a:gd name="T32" fmla="*/ 27 w 74"/>
                  <a:gd name="T33" fmla="*/ 20 h 28"/>
                  <a:gd name="T34" fmla="*/ 34 w 74"/>
                  <a:gd name="T35" fmla="*/ 22 h 28"/>
                  <a:gd name="T36" fmla="*/ 41 w 74"/>
                  <a:gd name="T37" fmla="*/ 24 h 28"/>
                  <a:gd name="T38" fmla="*/ 48 w 74"/>
                  <a:gd name="T39" fmla="*/ 24 h 28"/>
                  <a:gd name="T40" fmla="*/ 60 w 74"/>
                  <a:gd name="T41" fmla="*/ 23 h 28"/>
                  <a:gd name="T42" fmla="*/ 69 w 74"/>
                  <a:gd name="T43" fmla="*/ 21 h 28"/>
                  <a:gd name="T44" fmla="*/ 72 w 74"/>
                  <a:gd name="T45" fmla="*/ 19 h 28"/>
                  <a:gd name="T46" fmla="*/ 74 w 74"/>
                  <a:gd name="T47" fmla="*/ 20 h 28"/>
                  <a:gd name="T48" fmla="*/ 73 w 74"/>
                  <a:gd name="T49" fmla="*/ 2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4" h="28">
                    <a:moveTo>
                      <a:pt x="73" y="21"/>
                    </a:moveTo>
                    <a:cubicBezTo>
                      <a:pt x="73" y="21"/>
                      <a:pt x="72" y="22"/>
                      <a:pt x="70" y="23"/>
                    </a:cubicBezTo>
                    <a:cubicBezTo>
                      <a:pt x="68" y="24"/>
                      <a:pt x="65" y="25"/>
                      <a:pt x="61" y="26"/>
                    </a:cubicBezTo>
                    <a:cubicBezTo>
                      <a:pt x="57" y="27"/>
                      <a:pt x="53" y="28"/>
                      <a:pt x="48" y="28"/>
                    </a:cubicBezTo>
                    <a:cubicBezTo>
                      <a:pt x="43" y="28"/>
                      <a:pt x="38" y="28"/>
                      <a:pt x="33" y="26"/>
                    </a:cubicBezTo>
                    <a:cubicBezTo>
                      <a:pt x="31" y="26"/>
                      <a:pt x="28" y="25"/>
                      <a:pt x="26" y="24"/>
                    </a:cubicBezTo>
                    <a:cubicBezTo>
                      <a:pt x="24" y="23"/>
                      <a:pt x="21" y="22"/>
                      <a:pt x="19" y="21"/>
                    </a:cubicBezTo>
                    <a:cubicBezTo>
                      <a:pt x="15" y="18"/>
                      <a:pt x="12" y="15"/>
                      <a:pt x="9" y="13"/>
                    </a:cubicBezTo>
                    <a:cubicBezTo>
                      <a:pt x="6" y="10"/>
                      <a:pt x="4" y="7"/>
                      <a:pt x="3" y="6"/>
                    </a:cubicBezTo>
                    <a:cubicBezTo>
                      <a:pt x="2" y="4"/>
                      <a:pt x="1" y="3"/>
                      <a:pt x="1" y="3"/>
                    </a:cubicBezTo>
                    <a:cubicBezTo>
                      <a:pt x="1" y="3"/>
                      <a:pt x="1" y="3"/>
                      <a:pt x="1" y="3"/>
                    </a:cubicBezTo>
                    <a:cubicBezTo>
                      <a:pt x="0" y="2"/>
                      <a:pt x="1" y="1"/>
                      <a:pt x="1" y="1"/>
                    </a:cubicBezTo>
                    <a:cubicBezTo>
                      <a:pt x="2" y="0"/>
                      <a:pt x="3" y="1"/>
                      <a:pt x="3" y="1"/>
                    </a:cubicBezTo>
                    <a:cubicBezTo>
                      <a:pt x="3" y="1"/>
                      <a:pt x="4" y="2"/>
                      <a:pt x="5" y="4"/>
                    </a:cubicBezTo>
                    <a:cubicBezTo>
                      <a:pt x="6" y="5"/>
                      <a:pt x="9" y="8"/>
                      <a:pt x="11" y="10"/>
                    </a:cubicBezTo>
                    <a:cubicBezTo>
                      <a:pt x="14" y="12"/>
                      <a:pt x="17" y="15"/>
                      <a:pt x="21" y="17"/>
                    </a:cubicBezTo>
                    <a:cubicBezTo>
                      <a:pt x="23" y="18"/>
                      <a:pt x="25" y="19"/>
                      <a:pt x="27" y="20"/>
                    </a:cubicBezTo>
                    <a:cubicBezTo>
                      <a:pt x="30" y="21"/>
                      <a:pt x="32" y="22"/>
                      <a:pt x="34" y="22"/>
                    </a:cubicBezTo>
                    <a:cubicBezTo>
                      <a:pt x="37" y="23"/>
                      <a:pt x="39" y="23"/>
                      <a:pt x="41" y="24"/>
                    </a:cubicBezTo>
                    <a:cubicBezTo>
                      <a:pt x="44" y="24"/>
                      <a:pt x="46" y="24"/>
                      <a:pt x="48" y="24"/>
                    </a:cubicBezTo>
                    <a:cubicBezTo>
                      <a:pt x="53" y="24"/>
                      <a:pt x="57" y="24"/>
                      <a:pt x="60" y="23"/>
                    </a:cubicBezTo>
                    <a:cubicBezTo>
                      <a:pt x="64" y="22"/>
                      <a:pt x="67" y="21"/>
                      <a:pt x="69" y="21"/>
                    </a:cubicBezTo>
                    <a:cubicBezTo>
                      <a:pt x="71" y="20"/>
                      <a:pt x="72" y="19"/>
                      <a:pt x="72" y="19"/>
                    </a:cubicBezTo>
                    <a:cubicBezTo>
                      <a:pt x="73" y="19"/>
                      <a:pt x="73" y="19"/>
                      <a:pt x="74" y="20"/>
                    </a:cubicBezTo>
                    <a:cubicBezTo>
                      <a:pt x="74" y="20"/>
                      <a:pt x="74" y="21"/>
                      <a:pt x="73" y="21"/>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162" name="íš1íďè">
                <a:extLst>
                  <a:ext uri="{FF2B5EF4-FFF2-40B4-BE49-F238E27FC236}">
                    <a16:creationId xmlns="" xmlns:a16="http://schemas.microsoft.com/office/drawing/2014/main" id="{5E53E442-17B1-41F1-B177-C11007130B0F}"/>
                  </a:ext>
                </a:extLst>
              </p:cNvPr>
              <p:cNvSpPr/>
              <p:nvPr/>
            </p:nvSpPr>
            <p:spPr bwMode="auto">
              <a:xfrm>
                <a:off x="14977280" y="-2308464"/>
                <a:ext cx="20638" cy="17463"/>
              </a:xfrm>
              <a:custGeom>
                <a:avLst/>
                <a:gdLst>
                  <a:gd name="T0" fmla="*/ 6 w 6"/>
                  <a:gd name="T1" fmla="*/ 2 h 5"/>
                  <a:gd name="T2" fmla="*/ 5 w 6"/>
                  <a:gd name="T3" fmla="*/ 3 h 5"/>
                  <a:gd name="T4" fmla="*/ 4 w 6"/>
                  <a:gd name="T5" fmla="*/ 4 h 5"/>
                  <a:gd name="T6" fmla="*/ 1 w 6"/>
                  <a:gd name="T7" fmla="*/ 4 h 5"/>
                  <a:gd name="T8" fmla="*/ 1 w 6"/>
                  <a:gd name="T9" fmla="*/ 1 h 5"/>
                  <a:gd name="T10" fmla="*/ 1 w 6"/>
                  <a:gd name="T11" fmla="*/ 1 h 5"/>
                  <a:gd name="T12" fmla="*/ 1 w 6"/>
                  <a:gd name="T13" fmla="*/ 1 h 5"/>
                  <a:gd name="T14" fmla="*/ 4 w 6"/>
                  <a:gd name="T15" fmla="*/ 0 h 5"/>
                  <a:gd name="T16" fmla="*/ 6 w 6"/>
                  <a:gd name="T17" fmla="*/ 1 h 5"/>
                  <a:gd name="T18" fmla="*/ 6 w 6"/>
                  <a:gd name="T19" fmla="*/ 2 h 5"/>
                  <a:gd name="T20" fmla="*/ 4 w 6"/>
                  <a:gd name="T21" fmla="*/ 4 h 5"/>
                  <a:gd name="T22" fmla="*/ 1 w 6"/>
                  <a:gd name="T23" fmla="*/ 1 h 5"/>
                  <a:gd name="T24" fmla="*/ 3 w 6"/>
                  <a:gd name="T25" fmla="*/ 0 h 5"/>
                  <a:gd name="T26" fmla="*/ 4 w 6"/>
                  <a:gd name="T27" fmla="*/ 0 h 5"/>
                  <a:gd name="T28" fmla="*/ 6 w 6"/>
                  <a:gd name="T29" fmla="*/ 1 h 5"/>
                  <a:gd name="T30" fmla="*/ 6 w 6"/>
                  <a:gd name="T31"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5">
                    <a:moveTo>
                      <a:pt x="6" y="2"/>
                    </a:moveTo>
                    <a:cubicBezTo>
                      <a:pt x="5" y="2"/>
                      <a:pt x="5" y="3"/>
                      <a:pt x="5" y="3"/>
                    </a:cubicBezTo>
                    <a:cubicBezTo>
                      <a:pt x="5" y="4"/>
                      <a:pt x="4" y="4"/>
                      <a:pt x="4" y="4"/>
                    </a:cubicBezTo>
                    <a:cubicBezTo>
                      <a:pt x="3" y="5"/>
                      <a:pt x="2" y="5"/>
                      <a:pt x="1" y="4"/>
                    </a:cubicBezTo>
                    <a:cubicBezTo>
                      <a:pt x="0" y="4"/>
                      <a:pt x="0" y="2"/>
                      <a:pt x="1" y="1"/>
                    </a:cubicBezTo>
                    <a:cubicBezTo>
                      <a:pt x="1" y="1"/>
                      <a:pt x="1" y="1"/>
                      <a:pt x="1" y="1"/>
                    </a:cubicBezTo>
                    <a:cubicBezTo>
                      <a:pt x="1" y="1"/>
                      <a:pt x="1" y="1"/>
                      <a:pt x="1" y="1"/>
                    </a:cubicBezTo>
                    <a:cubicBezTo>
                      <a:pt x="2" y="0"/>
                      <a:pt x="3" y="0"/>
                      <a:pt x="4" y="0"/>
                    </a:cubicBezTo>
                    <a:cubicBezTo>
                      <a:pt x="5" y="0"/>
                      <a:pt x="6" y="0"/>
                      <a:pt x="6" y="1"/>
                    </a:cubicBezTo>
                    <a:cubicBezTo>
                      <a:pt x="6" y="2"/>
                      <a:pt x="6" y="2"/>
                      <a:pt x="6" y="2"/>
                    </a:cubicBezTo>
                    <a:cubicBezTo>
                      <a:pt x="5" y="3"/>
                      <a:pt x="5" y="3"/>
                      <a:pt x="4" y="4"/>
                    </a:cubicBezTo>
                    <a:cubicBezTo>
                      <a:pt x="1" y="1"/>
                      <a:pt x="1" y="1"/>
                      <a:pt x="1" y="1"/>
                    </a:cubicBezTo>
                    <a:cubicBezTo>
                      <a:pt x="2" y="1"/>
                      <a:pt x="2" y="0"/>
                      <a:pt x="3" y="0"/>
                    </a:cubicBezTo>
                    <a:cubicBezTo>
                      <a:pt x="3" y="0"/>
                      <a:pt x="4" y="0"/>
                      <a:pt x="4" y="0"/>
                    </a:cubicBezTo>
                    <a:cubicBezTo>
                      <a:pt x="5" y="0"/>
                      <a:pt x="6" y="0"/>
                      <a:pt x="6" y="1"/>
                    </a:cubicBezTo>
                    <a:lnTo>
                      <a:pt x="6" y="2"/>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183" name="ïṣḻîdê">
                <a:extLst>
                  <a:ext uri="{FF2B5EF4-FFF2-40B4-BE49-F238E27FC236}">
                    <a16:creationId xmlns="" xmlns:a16="http://schemas.microsoft.com/office/drawing/2014/main" id="{37B2921A-5B87-40B9-B69A-EB225B409907}"/>
                  </a:ext>
                </a:extLst>
              </p:cNvPr>
              <p:cNvSpPr/>
              <p:nvPr/>
            </p:nvSpPr>
            <p:spPr bwMode="auto">
              <a:xfrm>
                <a:off x="15601168" y="-2852977"/>
                <a:ext cx="496888" cy="558800"/>
              </a:xfrm>
              <a:custGeom>
                <a:avLst/>
                <a:gdLst>
                  <a:gd name="T0" fmla="*/ 143 w 143"/>
                  <a:gd name="T1" fmla="*/ 140 h 161"/>
                  <a:gd name="T2" fmla="*/ 20 w 143"/>
                  <a:gd name="T3" fmla="*/ 9 h 161"/>
                  <a:gd name="T4" fmla="*/ 29 w 143"/>
                  <a:gd name="T5" fmla="*/ 79 h 161"/>
                  <a:gd name="T6" fmla="*/ 61 w 143"/>
                  <a:gd name="T7" fmla="*/ 161 h 161"/>
                  <a:gd name="T8" fmla="*/ 143 w 143"/>
                  <a:gd name="T9" fmla="*/ 140 h 161"/>
                </a:gdLst>
                <a:ahLst/>
                <a:cxnLst>
                  <a:cxn ang="0">
                    <a:pos x="T0" y="T1"/>
                  </a:cxn>
                  <a:cxn ang="0">
                    <a:pos x="T2" y="T3"/>
                  </a:cxn>
                  <a:cxn ang="0">
                    <a:pos x="T4" y="T5"/>
                  </a:cxn>
                  <a:cxn ang="0">
                    <a:pos x="T6" y="T7"/>
                  </a:cxn>
                  <a:cxn ang="0">
                    <a:pos x="T8" y="T9"/>
                  </a:cxn>
                </a:cxnLst>
                <a:rect l="0" t="0" r="r" b="b"/>
                <a:pathLst>
                  <a:path w="143" h="161">
                    <a:moveTo>
                      <a:pt x="143" y="140"/>
                    </a:moveTo>
                    <a:cubicBezTo>
                      <a:pt x="143" y="140"/>
                      <a:pt x="46" y="0"/>
                      <a:pt x="20" y="9"/>
                    </a:cubicBezTo>
                    <a:cubicBezTo>
                      <a:pt x="20" y="9"/>
                      <a:pt x="0" y="16"/>
                      <a:pt x="29" y="79"/>
                    </a:cubicBezTo>
                    <a:cubicBezTo>
                      <a:pt x="61" y="161"/>
                      <a:pt x="61" y="161"/>
                      <a:pt x="61" y="161"/>
                    </a:cubicBezTo>
                    <a:lnTo>
                      <a:pt x="143" y="140"/>
                    </a:lnTo>
                    <a:close/>
                  </a:path>
                </a:pathLst>
              </a:custGeom>
              <a:solidFill>
                <a:srgbClr val="6596C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184" name="iṡliḑê">
                <a:extLst>
                  <a:ext uri="{FF2B5EF4-FFF2-40B4-BE49-F238E27FC236}">
                    <a16:creationId xmlns="" xmlns:a16="http://schemas.microsoft.com/office/drawing/2014/main" id="{FD8807B1-9D95-4956-9CBE-B4C76A50073C}"/>
                  </a:ext>
                </a:extLst>
              </p:cNvPr>
              <p:cNvSpPr/>
              <p:nvPr/>
            </p:nvSpPr>
            <p:spPr bwMode="auto">
              <a:xfrm>
                <a:off x="14839168" y="-2437052"/>
                <a:ext cx="1912938" cy="612775"/>
              </a:xfrm>
              <a:custGeom>
                <a:avLst/>
                <a:gdLst>
                  <a:gd name="T0" fmla="*/ 13 w 552"/>
                  <a:gd name="T1" fmla="*/ 148 h 177"/>
                  <a:gd name="T2" fmla="*/ 338 w 552"/>
                  <a:gd name="T3" fmla="*/ 19 h 177"/>
                  <a:gd name="T4" fmla="*/ 461 w 552"/>
                  <a:gd name="T5" fmla="*/ 18 h 177"/>
                  <a:gd name="T6" fmla="*/ 521 w 552"/>
                  <a:gd name="T7" fmla="*/ 42 h 177"/>
                  <a:gd name="T8" fmla="*/ 509 w 552"/>
                  <a:gd name="T9" fmla="*/ 98 h 177"/>
                  <a:gd name="T10" fmla="*/ 28 w 552"/>
                  <a:gd name="T11" fmla="*/ 164 h 177"/>
                  <a:gd name="T12" fmla="*/ 13 w 552"/>
                  <a:gd name="T13" fmla="*/ 148 h 177"/>
                </a:gdLst>
                <a:ahLst/>
                <a:cxnLst>
                  <a:cxn ang="0">
                    <a:pos x="T0" y="T1"/>
                  </a:cxn>
                  <a:cxn ang="0">
                    <a:pos x="T2" y="T3"/>
                  </a:cxn>
                  <a:cxn ang="0">
                    <a:pos x="T4" y="T5"/>
                  </a:cxn>
                  <a:cxn ang="0">
                    <a:pos x="T6" y="T7"/>
                  </a:cxn>
                  <a:cxn ang="0">
                    <a:pos x="T8" y="T9"/>
                  </a:cxn>
                  <a:cxn ang="0">
                    <a:pos x="T10" y="T11"/>
                  </a:cxn>
                  <a:cxn ang="0">
                    <a:pos x="T12" y="T13"/>
                  </a:cxn>
                </a:cxnLst>
                <a:rect l="0" t="0" r="r" b="b"/>
                <a:pathLst>
                  <a:path w="552" h="177">
                    <a:moveTo>
                      <a:pt x="13" y="148"/>
                    </a:moveTo>
                    <a:cubicBezTo>
                      <a:pt x="13" y="148"/>
                      <a:pt x="235" y="43"/>
                      <a:pt x="338" y="19"/>
                    </a:cubicBezTo>
                    <a:cubicBezTo>
                      <a:pt x="338" y="19"/>
                      <a:pt x="421" y="0"/>
                      <a:pt x="461" y="18"/>
                    </a:cubicBezTo>
                    <a:cubicBezTo>
                      <a:pt x="461" y="18"/>
                      <a:pt x="503" y="35"/>
                      <a:pt x="521" y="42"/>
                    </a:cubicBezTo>
                    <a:cubicBezTo>
                      <a:pt x="539" y="49"/>
                      <a:pt x="552" y="78"/>
                      <a:pt x="509" y="98"/>
                    </a:cubicBezTo>
                    <a:cubicBezTo>
                      <a:pt x="465" y="117"/>
                      <a:pt x="299" y="177"/>
                      <a:pt x="28" y="164"/>
                    </a:cubicBezTo>
                    <a:cubicBezTo>
                      <a:pt x="28" y="164"/>
                      <a:pt x="0" y="165"/>
                      <a:pt x="13" y="14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185" name="ïṧļïde">
                <a:extLst>
                  <a:ext uri="{FF2B5EF4-FFF2-40B4-BE49-F238E27FC236}">
                    <a16:creationId xmlns="" xmlns:a16="http://schemas.microsoft.com/office/drawing/2014/main" id="{8CE55DF3-2E38-4DD8-BA58-2AB7373EB13C}"/>
                  </a:ext>
                </a:extLst>
              </p:cNvPr>
              <p:cNvSpPr/>
              <p:nvPr/>
            </p:nvSpPr>
            <p:spPr bwMode="auto">
              <a:xfrm>
                <a:off x="15542430" y="-1959214"/>
                <a:ext cx="603250" cy="600075"/>
              </a:xfrm>
              <a:custGeom>
                <a:avLst/>
                <a:gdLst>
                  <a:gd name="T0" fmla="*/ 174 w 174"/>
                  <a:gd name="T1" fmla="*/ 0 h 173"/>
                  <a:gd name="T2" fmla="*/ 34 w 174"/>
                  <a:gd name="T3" fmla="*/ 156 h 173"/>
                  <a:gd name="T4" fmla="*/ 0 w 174"/>
                  <a:gd name="T5" fmla="*/ 155 h 173"/>
                  <a:gd name="T6" fmla="*/ 42 w 174"/>
                  <a:gd name="T7" fmla="*/ 21 h 173"/>
                  <a:gd name="T8" fmla="*/ 174 w 174"/>
                  <a:gd name="T9" fmla="*/ 0 h 173"/>
                </a:gdLst>
                <a:ahLst/>
                <a:cxnLst>
                  <a:cxn ang="0">
                    <a:pos x="T0" y="T1"/>
                  </a:cxn>
                  <a:cxn ang="0">
                    <a:pos x="T2" y="T3"/>
                  </a:cxn>
                  <a:cxn ang="0">
                    <a:pos x="T4" y="T5"/>
                  </a:cxn>
                  <a:cxn ang="0">
                    <a:pos x="T6" y="T7"/>
                  </a:cxn>
                  <a:cxn ang="0">
                    <a:pos x="T8" y="T9"/>
                  </a:cxn>
                </a:cxnLst>
                <a:rect l="0" t="0" r="r" b="b"/>
                <a:pathLst>
                  <a:path w="174" h="173">
                    <a:moveTo>
                      <a:pt x="174" y="0"/>
                    </a:moveTo>
                    <a:cubicBezTo>
                      <a:pt x="174" y="0"/>
                      <a:pt x="61" y="144"/>
                      <a:pt x="34" y="156"/>
                    </a:cubicBezTo>
                    <a:cubicBezTo>
                      <a:pt x="34" y="156"/>
                      <a:pt x="11" y="173"/>
                      <a:pt x="0" y="155"/>
                    </a:cubicBezTo>
                    <a:cubicBezTo>
                      <a:pt x="42" y="21"/>
                      <a:pt x="42" y="21"/>
                      <a:pt x="42" y="21"/>
                    </a:cubicBezTo>
                    <a:lnTo>
                      <a:pt x="174" y="0"/>
                    </a:lnTo>
                    <a:close/>
                  </a:path>
                </a:pathLst>
              </a:custGeom>
              <a:solidFill>
                <a:srgbClr val="6596C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186" name="iṥḻîḋê">
                <a:extLst>
                  <a:ext uri="{FF2B5EF4-FFF2-40B4-BE49-F238E27FC236}">
                    <a16:creationId xmlns="" xmlns:a16="http://schemas.microsoft.com/office/drawing/2014/main" id="{BCE2F216-EAD1-49BC-90AD-0E606B45BF10}"/>
                  </a:ext>
                </a:extLst>
              </p:cNvPr>
              <p:cNvSpPr/>
              <p:nvPr/>
            </p:nvSpPr>
            <p:spPr bwMode="auto">
              <a:xfrm>
                <a:off x="14856630" y="-2343389"/>
                <a:ext cx="304800" cy="404813"/>
              </a:xfrm>
              <a:custGeom>
                <a:avLst/>
                <a:gdLst>
                  <a:gd name="T0" fmla="*/ 192 w 192"/>
                  <a:gd name="T1" fmla="*/ 190 h 255"/>
                  <a:gd name="T2" fmla="*/ 45 w 192"/>
                  <a:gd name="T3" fmla="*/ 0 h 255"/>
                  <a:gd name="T4" fmla="*/ 0 w 192"/>
                  <a:gd name="T5" fmla="*/ 9 h 255"/>
                  <a:gd name="T6" fmla="*/ 43 w 192"/>
                  <a:gd name="T7" fmla="*/ 255 h 255"/>
                  <a:gd name="T8" fmla="*/ 192 w 192"/>
                  <a:gd name="T9" fmla="*/ 190 h 255"/>
                </a:gdLst>
                <a:ahLst/>
                <a:cxnLst>
                  <a:cxn ang="0">
                    <a:pos x="T0" y="T1"/>
                  </a:cxn>
                  <a:cxn ang="0">
                    <a:pos x="T2" y="T3"/>
                  </a:cxn>
                  <a:cxn ang="0">
                    <a:pos x="T4" y="T5"/>
                  </a:cxn>
                  <a:cxn ang="0">
                    <a:pos x="T6" y="T7"/>
                  </a:cxn>
                  <a:cxn ang="0">
                    <a:pos x="T8" y="T9"/>
                  </a:cxn>
                </a:cxnLst>
                <a:rect l="0" t="0" r="r" b="b"/>
                <a:pathLst>
                  <a:path w="192" h="255">
                    <a:moveTo>
                      <a:pt x="192" y="190"/>
                    </a:moveTo>
                    <a:lnTo>
                      <a:pt x="45" y="0"/>
                    </a:lnTo>
                    <a:lnTo>
                      <a:pt x="0" y="9"/>
                    </a:lnTo>
                    <a:lnTo>
                      <a:pt x="43" y="255"/>
                    </a:lnTo>
                    <a:lnTo>
                      <a:pt x="192" y="190"/>
                    </a:lnTo>
                    <a:close/>
                  </a:path>
                </a:pathLst>
              </a:custGeom>
              <a:solidFill>
                <a:srgbClr val="6596C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187" name="íşlîdè">
                <a:extLst>
                  <a:ext uri="{FF2B5EF4-FFF2-40B4-BE49-F238E27FC236}">
                    <a16:creationId xmlns="" xmlns:a16="http://schemas.microsoft.com/office/drawing/2014/main" id="{C5EAAFA5-831C-4340-A759-BD35CE0BD3CE}"/>
                  </a:ext>
                </a:extLst>
              </p:cNvPr>
              <p:cNvSpPr/>
              <p:nvPr/>
            </p:nvSpPr>
            <p:spPr bwMode="auto">
              <a:xfrm>
                <a:off x="14959818" y="-1927464"/>
                <a:ext cx="207963" cy="419100"/>
              </a:xfrm>
              <a:custGeom>
                <a:avLst/>
                <a:gdLst>
                  <a:gd name="T0" fmla="*/ 60 w 60"/>
                  <a:gd name="T1" fmla="*/ 0 h 121"/>
                  <a:gd name="T2" fmla="*/ 30 w 60"/>
                  <a:gd name="T3" fmla="*/ 109 h 121"/>
                  <a:gd name="T4" fmla="*/ 7 w 60"/>
                  <a:gd name="T5" fmla="*/ 96 h 121"/>
                  <a:gd name="T6" fmla="*/ 0 w 60"/>
                  <a:gd name="T7" fmla="*/ 11 h 121"/>
                  <a:gd name="T8" fmla="*/ 60 w 60"/>
                  <a:gd name="T9" fmla="*/ 0 h 121"/>
                </a:gdLst>
                <a:ahLst/>
                <a:cxnLst>
                  <a:cxn ang="0">
                    <a:pos x="T0" y="T1"/>
                  </a:cxn>
                  <a:cxn ang="0">
                    <a:pos x="T2" y="T3"/>
                  </a:cxn>
                  <a:cxn ang="0">
                    <a:pos x="T4" y="T5"/>
                  </a:cxn>
                  <a:cxn ang="0">
                    <a:pos x="T6" y="T7"/>
                  </a:cxn>
                  <a:cxn ang="0">
                    <a:pos x="T8" y="T9"/>
                  </a:cxn>
                </a:cxnLst>
                <a:rect l="0" t="0" r="r" b="b"/>
                <a:pathLst>
                  <a:path w="60" h="121">
                    <a:moveTo>
                      <a:pt x="60" y="0"/>
                    </a:moveTo>
                    <a:cubicBezTo>
                      <a:pt x="30" y="109"/>
                      <a:pt x="30" y="109"/>
                      <a:pt x="30" y="109"/>
                    </a:cubicBezTo>
                    <a:cubicBezTo>
                      <a:pt x="30" y="109"/>
                      <a:pt x="13" y="121"/>
                      <a:pt x="7" y="96"/>
                    </a:cubicBezTo>
                    <a:cubicBezTo>
                      <a:pt x="0" y="11"/>
                      <a:pt x="0" y="11"/>
                      <a:pt x="0" y="11"/>
                    </a:cubicBezTo>
                    <a:lnTo>
                      <a:pt x="60" y="0"/>
                    </a:lnTo>
                    <a:close/>
                  </a:path>
                </a:pathLst>
              </a:custGeom>
              <a:solidFill>
                <a:srgbClr val="6596C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188" name="îṣļîḑé">
                <a:extLst>
                  <a:ext uri="{FF2B5EF4-FFF2-40B4-BE49-F238E27FC236}">
                    <a16:creationId xmlns="" xmlns:a16="http://schemas.microsoft.com/office/drawing/2014/main" id="{B28940A6-8365-4C8B-A335-8BD5F2DA4401}"/>
                  </a:ext>
                </a:extLst>
              </p:cNvPr>
              <p:cNvSpPr/>
              <p:nvPr/>
            </p:nvSpPr>
            <p:spPr bwMode="auto">
              <a:xfrm>
                <a:off x="16288555" y="-2378314"/>
                <a:ext cx="231775" cy="152400"/>
              </a:xfrm>
              <a:custGeom>
                <a:avLst/>
                <a:gdLst>
                  <a:gd name="T0" fmla="*/ 67 w 67"/>
                  <a:gd name="T1" fmla="*/ 11 h 44"/>
                  <a:gd name="T2" fmla="*/ 7 w 67"/>
                  <a:gd name="T3" fmla="*/ 44 h 44"/>
                  <a:gd name="T4" fmla="*/ 0 w 67"/>
                  <a:gd name="T5" fmla="*/ 22 h 44"/>
                  <a:gd name="T6" fmla="*/ 38 w 67"/>
                  <a:gd name="T7" fmla="*/ 0 h 44"/>
                  <a:gd name="T8" fmla="*/ 67 w 67"/>
                  <a:gd name="T9" fmla="*/ 11 h 44"/>
                </a:gdLst>
                <a:ahLst/>
                <a:cxnLst>
                  <a:cxn ang="0">
                    <a:pos x="T0" y="T1"/>
                  </a:cxn>
                  <a:cxn ang="0">
                    <a:pos x="T2" y="T3"/>
                  </a:cxn>
                  <a:cxn ang="0">
                    <a:pos x="T4" y="T5"/>
                  </a:cxn>
                  <a:cxn ang="0">
                    <a:pos x="T6" y="T7"/>
                  </a:cxn>
                  <a:cxn ang="0">
                    <a:pos x="T8" y="T9"/>
                  </a:cxn>
                </a:cxnLst>
                <a:rect l="0" t="0" r="r" b="b"/>
                <a:pathLst>
                  <a:path w="67" h="44">
                    <a:moveTo>
                      <a:pt x="67" y="11"/>
                    </a:moveTo>
                    <a:cubicBezTo>
                      <a:pt x="67" y="11"/>
                      <a:pt x="41" y="35"/>
                      <a:pt x="7" y="44"/>
                    </a:cubicBezTo>
                    <a:cubicBezTo>
                      <a:pt x="0" y="22"/>
                      <a:pt x="0" y="22"/>
                      <a:pt x="0" y="22"/>
                    </a:cubicBezTo>
                    <a:cubicBezTo>
                      <a:pt x="0" y="22"/>
                      <a:pt x="22" y="15"/>
                      <a:pt x="38" y="0"/>
                    </a:cubicBezTo>
                    <a:lnTo>
                      <a:pt x="67" y="11"/>
                    </a:lnTo>
                    <a:close/>
                  </a:path>
                </a:pathLst>
              </a:custGeom>
              <a:solidFill>
                <a:srgbClr val="83C9E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189" name="is1idè">
                <a:extLst>
                  <a:ext uri="{FF2B5EF4-FFF2-40B4-BE49-F238E27FC236}">
                    <a16:creationId xmlns="" xmlns:a16="http://schemas.microsoft.com/office/drawing/2014/main" id="{8F622121-8FED-4083-8EAA-2BA89D94B36B}"/>
                  </a:ext>
                </a:extLst>
              </p:cNvPr>
              <p:cNvSpPr/>
              <p:nvPr/>
            </p:nvSpPr>
            <p:spPr bwMode="auto">
              <a:xfrm>
                <a:off x="15969468" y="-2205277"/>
                <a:ext cx="117475" cy="122238"/>
              </a:xfrm>
              <a:custGeom>
                <a:avLst/>
                <a:gdLst>
                  <a:gd name="T0" fmla="*/ 33 w 34"/>
                  <a:gd name="T1" fmla="*/ 15 h 35"/>
                  <a:gd name="T2" fmla="*/ 20 w 34"/>
                  <a:gd name="T3" fmla="*/ 33 h 35"/>
                  <a:gd name="T4" fmla="*/ 1 w 34"/>
                  <a:gd name="T5" fmla="*/ 20 h 35"/>
                  <a:gd name="T6" fmla="*/ 14 w 34"/>
                  <a:gd name="T7" fmla="*/ 2 h 35"/>
                  <a:gd name="T8" fmla="*/ 33 w 34"/>
                  <a:gd name="T9" fmla="*/ 15 h 35"/>
                </a:gdLst>
                <a:ahLst/>
                <a:cxnLst>
                  <a:cxn ang="0">
                    <a:pos x="T0" y="T1"/>
                  </a:cxn>
                  <a:cxn ang="0">
                    <a:pos x="T2" y="T3"/>
                  </a:cxn>
                  <a:cxn ang="0">
                    <a:pos x="T4" y="T5"/>
                  </a:cxn>
                  <a:cxn ang="0">
                    <a:pos x="T6" y="T7"/>
                  </a:cxn>
                  <a:cxn ang="0">
                    <a:pos x="T8" y="T9"/>
                  </a:cxn>
                </a:cxnLst>
                <a:rect l="0" t="0" r="r" b="b"/>
                <a:pathLst>
                  <a:path w="34" h="35">
                    <a:moveTo>
                      <a:pt x="33" y="15"/>
                    </a:moveTo>
                    <a:cubicBezTo>
                      <a:pt x="34" y="23"/>
                      <a:pt x="28" y="32"/>
                      <a:pt x="20" y="33"/>
                    </a:cubicBezTo>
                    <a:cubicBezTo>
                      <a:pt x="11" y="35"/>
                      <a:pt x="3" y="29"/>
                      <a:pt x="1" y="20"/>
                    </a:cubicBezTo>
                    <a:cubicBezTo>
                      <a:pt x="0" y="12"/>
                      <a:pt x="5" y="3"/>
                      <a:pt x="14" y="2"/>
                    </a:cubicBezTo>
                    <a:cubicBezTo>
                      <a:pt x="23" y="0"/>
                      <a:pt x="31" y="6"/>
                      <a:pt x="33" y="15"/>
                    </a:cubicBezTo>
                    <a:close/>
                  </a:path>
                </a:pathLst>
              </a:custGeom>
              <a:solidFill>
                <a:srgbClr val="83C9E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190" name="íṧlïde">
                <a:extLst>
                  <a:ext uri="{FF2B5EF4-FFF2-40B4-BE49-F238E27FC236}">
                    <a16:creationId xmlns="" xmlns:a16="http://schemas.microsoft.com/office/drawing/2014/main" id="{F940C9F9-17DD-44CE-84B7-AD1704A79494}"/>
                  </a:ext>
                </a:extLst>
              </p:cNvPr>
              <p:cNvSpPr/>
              <p:nvPr/>
            </p:nvSpPr>
            <p:spPr bwMode="auto">
              <a:xfrm>
                <a:off x="15715468" y="-2146539"/>
                <a:ext cx="122238" cy="122238"/>
              </a:xfrm>
              <a:custGeom>
                <a:avLst/>
                <a:gdLst>
                  <a:gd name="T0" fmla="*/ 33 w 35"/>
                  <a:gd name="T1" fmla="*/ 14 h 35"/>
                  <a:gd name="T2" fmla="*/ 20 w 35"/>
                  <a:gd name="T3" fmla="*/ 33 h 35"/>
                  <a:gd name="T4" fmla="*/ 1 w 35"/>
                  <a:gd name="T5" fmla="*/ 20 h 35"/>
                  <a:gd name="T6" fmla="*/ 15 w 35"/>
                  <a:gd name="T7" fmla="*/ 1 h 35"/>
                  <a:gd name="T8" fmla="*/ 33 w 35"/>
                  <a:gd name="T9" fmla="*/ 14 h 35"/>
                </a:gdLst>
                <a:ahLst/>
                <a:cxnLst>
                  <a:cxn ang="0">
                    <a:pos x="T0" y="T1"/>
                  </a:cxn>
                  <a:cxn ang="0">
                    <a:pos x="T2" y="T3"/>
                  </a:cxn>
                  <a:cxn ang="0">
                    <a:pos x="T4" y="T5"/>
                  </a:cxn>
                  <a:cxn ang="0">
                    <a:pos x="T6" y="T7"/>
                  </a:cxn>
                  <a:cxn ang="0">
                    <a:pos x="T8" y="T9"/>
                  </a:cxn>
                </a:cxnLst>
                <a:rect l="0" t="0" r="r" b="b"/>
                <a:pathLst>
                  <a:path w="35" h="35">
                    <a:moveTo>
                      <a:pt x="33" y="14"/>
                    </a:moveTo>
                    <a:cubicBezTo>
                      <a:pt x="35" y="23"/>
                      <a:pt x="29" y="32"/>
                      <a:pt x="20" y="33"/>
                    </a:cubicBezTo>
                    <a:cubicBezTo>
                      <a:pt x="11" y="35"/>
                      <a:pt x="3" y="29"/>
                      <a:pt x="1" y="20"/>
                    </a:cubicBezTo>
                    <a:cubicBezTo>
                      <a:pt x="0" y="11"/>
                      <a:pt x="6" y="3"/>
                      <a:pt x="15" y="1"/>
                    </a:cubicBezTo>
                    <a:cubicBezTo>
                      <a:pt x="23" y="0"/>
                      <a:pt x="32" y="6"/>
                      <a:pt x="33" y="14"/>
                    </a:cubicBezTo>
                    <a:close/>
                  </a:path>
                </a:pathLst>
              </a:custGeom>
              <a:solidFill>
                <a:srgbClr val="83C9E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191" name="îṧlîḋe">
                <a:extLst>
                  <a:ext uri="{FF2B5EF4-FFF2-40B4-BE49-F238E27FC236}">
                    <a16:creationId xmlns="" xmlns:a16="http://schemas.microsoft.com/office/drawing/2014/main" id="{6493787F-0904-4E45-A3DA-E814FDB0EC7F}"/>
                  </a:ext>
                </a:extLst>
              </p:cNvPr>
              <p:cNvSpPr/>
              <p:nvPr/>
            </p:nvSpPr>
            <p:spPr bwMode="auto">
              <a:xfrm>
                <a:off x="15459880" y="-2090977"/>
                <a:ext cx="117475" cy="117475"/>
              </a:xfrm>
              <a:custGeom>
                <a:avLst/>
                <a:gdLst>
                  <a:gd name="T0" fmla="*/ 33 w 34"/>
                  <a:gd name="T1" fmla="*/ 14 h 34"/>
                  <a:gd name="T2" fmla="*/ 20 w 34"/>
                  <a:gd name="T3" fmla="*/ 33 h 34"/>
                  <a:gd name="T4" fmla="*/ 1 w 34"/>
                  <a:gd name="T5" fmla="*/ 20 h 34"/>
                  <a:gd name="T6" fmla="*/ 14 w 34"/>
                  <a:gd name="T7" fmla="*/ 1 h 34"/>
                  <a:gd name="T8" fmla="*/ 33 w 34"/>
                  <a:gd name="T9" fmla="*/ 14 h 34"/>
                </a:gdLst>
                <a:ahLst/>
                <a:cxnLst>
                  <a:cxn ang="0">
                    <a:pos x="T0" y="T1"/>
                  </a:cxn>
                  <a:cxn ang="0">
                    <a:pos x="T2" y="T3"/>
                  </a:cxn>
                  <a:cxn ang="0">
                    <a:pos x="T4" y="T5"/>
                  </a:cxn>
                  <a:cxn ang="0">
                    <a:pos x="T6" y="T7"/>
                  </a:cxn>
                  <a:cxn ang="0">
                    <a:pos x="T8" y="T9"/>
                  </a:cxn>
                </a:cxnLst>
                <a:rect l="0" t="0" r="r" b="b"/>
                <a:pathLst>
                  <a:path w="34" h="34">
                    <a:moveTo>
                      <a:pt x="33" y="14"/>
                    </a:moveTo>
                    <a:cubicBezTo>
                      <a:pt x="34" y="23"/>
                      <a:pt x="28" y="31"/>
                      <a:pt x="20" y="33"/>
                    </a:cubicBezTo>
                    <a:cubicBezTo>
                      <a:pt x="11" y="34"/>
                      <a:pt x="3" y="29"/>
                      <a:pt x="1" y="20"/>
                    </a:cubicBezTo>
                    <a:cubicBezTo>
                      <a:pt x="0" y="11"/>
                      <a:pt x="5" y="3"/>
                      <a:pt x="14" y="1"/>
                    </a:cubicBezTo>
                    <a:cubicBezTo>
                      <a:pt x="23" y="0"/>
                      <a:pt x="31" y="6"/>
                      <a:pt x="33" y="14"/>
                    </a:cubicBezTo>
                    <a:close/>
                  </a:path>
                </a:pathLst>
              </a:custGeom>
              <a:solidFill>
                <a:srgbClr val="83C9E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192" name="ïṡlïḍe">
                <a:extLst>
                  <a:ext uri="{FF2B5EF4-FFF2-40B4-BE49-F238E27FC236}">
                    <a16:creationId xmlns="" xmlns:a16="http://schemas.microsoft.com/office/drawing/2014/main" id="{50656F4F-2E75-42E3-AAC1-96F1D8E92067}"/>
                  </a:ext>
                </a:extLst>
              </p:cNvPr>
              <p:cNvSpPr/>
              <p:nvPr/>
            </p:nvSpPr>
            <p:spPr bwMode="auto">
              <a:xfrm>
                <a:off x="15990105" y="-1871902"/>
                <a:ext cx="30163" cy="12700"/>
              </a:xfrm>
              <a:custGeom>
                <a:avLst/>
                <a:gdLst>
                  <a:gd name="T0" fmla="*/ 8 w 9"/>
                  <a:gd name="T1" fmla="*/ 4 h 4"/>
                  <a:gd name="T2" fmla="*/ 6 w 9"/>
                  <a:gd name="T3" fmla="*/ 4 h 4"/>
                  <a:gd name="T4" fmla="*/ 4 w 9"/>
                  <a:gd name="T5" fmla="*/ 4 h 4"/>
                  <a:gd name="T6" fmla="*/ 2 w 9"/>
                  <a:gd name="T7" fmla="*/ 3 h 4"/>
                  <a:gd name="T8" fmla="*/ 1 w 9"/>
                  <a:gd name="T9" fmla="*/ 2 h 4"/>
                  <a:gd name="T10" fmla="*/ 1 w 9"/>
                  <a:gd name="T11" fmla="*/ 0 h 4"/>
                  <a:gd name="T12" fmla="*/ 1 w 9"/>
                  <a:gd name="T13" fmla="*/ 0 h 4"/>
                  <a:gd name="T14" fmla="*/ 2 w 9"/>
                  <a:gd name="T15" fmla="*/ 0 h 4"/>
                  <a:gd name="T16" fmla="*/ 5 w 9"/>
                  <a:gd name="T17" fmla="*/ 0 h 4"/>
                  <a:gd name="T18" fmla="*/ 7 w 9"/>
                  <a:gd name="T19" fmla="*/ 1 h 4"/>
                  <a:gd name="T20" fmla="*/ 8 w 9"/>
                  <a:gd name="T21" fmla="*/ 2 h 4"/>
                  <a:gd name="T22" fmla="*/ 8 w 9"/>
                  <a:gd name="T2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4">
                    <a:moveTo>
                      <a:pt x="8" y="4"/>
                    </a:moveTo>
                    <a:cubicBezTo>
                      <a:pt x="8" y="4"/>
                      <a:pt x="7" y="4"/>
                      <a:pt x="6" y="4"/>
                    </a:cubicBezTo>
                    <a:cubicBezTo>
                      <a:pt x="6" y="4"/>
                      <a:pt x="5" y="4"/>
                      <a:pt x="4" y="4"/>
                    </a:cubicBezTo>
                    <a:cubicBezTo>
                      <a:pt x="3" y="4"/>
                      <a:pt x="2" y="3"/>
                      <a:pt x="2" y="3"/>
                    </a:cubicBezTo>
                    <a:cubicBezTo>
                      <a:pt x="1" y="3"/>
                      <a:pt x="1" y="2"/>
                      <a:pt x="1" y="2"/>
                    </a:cubicBezTo>
                    <a:cubicBezTo>
                      <a:pt x="0" y="2"/>
                      <a:pt x="0" y="1"/>
                      <a:pt x="1" y="0"/>
                    </a:cubicBezTo>
                    <a:cubicBezTo>
                      <a:pt x="1" y="0"/>
                      <a:pt x="1" y="0"/>
                      <a:pt x="1" y="0"/>
                    </a:cubicBezTo>
                    <a:cubicBezTo>
                      <a:pt x="1" y="0"/>
                      <a:pt x="2" y="0"/>
                      <a:pt x="2" y="0"/>
                    </a:cubicBezTo>
                    <a:cubicBezTo>
                      <a:pt x="3" y="0"/>
                      <a:pt x="4" y="0"/>
                      <a:pt x="5" y="0"/>
                    </a:cubicBezTo>
                    <a:cubicBezTo>
                      <a:pt x="6" y="1"/>
                      <a:pt x="7" y="1"/>
                      <a:pt x="7" y="1"/>
                    </a:cubicBezTo>
                    <a:cubicBezTo>
                      <a:pt x="8" y="2"/>
                      <a:pt x="8" y="2"/>
                      <a:pt x="8" y="2"/>
                    </a:cubicBezTo>
                    <a:cubicBezTo>
                      <a:pt x="9" y="3"/>
                      <a:pt x="9" y="3"/>
                      <a:pt x="8"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193" name="ïṩlïḍê">
                <a:extLst>
                  <a:ext uri="{FF2B5EF4-FFF2-40B4-BE49-F238E27FC236}">
                    <a16:creationId xmlns="" xmlns:a16="http://schemas.microsoft.com/office/drawing/2014/main" id="{542A0581-EAC6-43AA-88DB-BDF824582123}"/>
                  </a:ext>
                </a:extLst>
              </p:cNvPr>
              <p:cNvSpPr/>
              <p:nvPr/>
            </p:nvSpPr>
            <p:spPr bwMode="auto">
              <a:xfrm>
                <a:off x="15969468" y="-1841739"/>
                <a:ext cx="30163" cy="17463"/>
              </a:xfrm>
              <a:custGeom>
                <a:avLst/>
                <a:gdLst>
                  <a:gd name="T0" fmla="*/ 8 w 9"/>
                  <a:gd name="T1" fmla="*/ 5 h 5"/>
                  <a:gd name="T2" fmla="*/ 6 w 9"/>
                  <a:gd name="T3" fmla="*/ 5 h 5"/>
                  <a:gd name="T4" fmla="*/ 4 w 9"/>
                  <a:gd name="T5" fmla="*/ 4 h 5"/>
                  <a:gd name="T6" fmla="*/ 2 w 9"/>
                  <a:gd name="T7" fmla="*/ 3 h 5"/>
                  <a:gd name="T8" fmla="*/ 1 w 9"/>
                  <a:gd name="T9" fmla="*/ 3 h 5"/>
                  <a:gd name="T10" fmla="*/ 1 w 9"/>
                  <a:gd name="T11" fmla="*/ 1 h 5"/>
                  <a:gd name="T12" fmla="*/ 1 w 9"/>
                  <a:gd name="T13" fmla="*/ 0 h 5"/>
                  <a:gd name="T14" fmla="*/ 2 w 9"/>
                  <a:gd name="T15" fmla="*/ 0 h 5"/>
                  <a:gd name="T16" fmla="*/ 5 w 9"/>
                  <a:gd name="T17" fmla="*/ 1 h 5"/>
                  <a:gd name="T18" fmla="*/ 7 w 9"/>
                  <a:gd name="T19" fmla="*/ 2 h 5"/>
                  <a:gd name="T20" fmla="*/ 8 w 9"/>
                  <a:gd name="T21" fmla="*/ 2 h 5"/>
                  <a:gd name="T22" fmla="*/ 8 w 9"/>
                  <a:gd name="T23" fmla="*/ 4 h 5"/>
                  <a:gd name="T24" fmla="*/ 8 w 9"/>
                  <a:gd name="T25"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5">
                    <a:moveTo>
                      <a:pt x="8" y="5"/>
                    </a:moveTo>
                    <a:cubicBezTo>
                      <a:pt x="8" y="5"/>
                      <a:pt x="7" y="5"/>
                      <a:pt x="6" y="5"/>
                    </a:cubicBezTo>
                    <a:cubicBezTo>
                      <a:pt x="6" y="5"/>
                      <a:pt x="5" y="4"/>
                      <a:pt x="4" y="4"/>
                    </a:cubicBezTo>
                    <a:cubicBezTo>
                      <a:pt x="3" y="4"/>
                      <a:pt x="2" y="4"/>
                      <a:pt x="2" y="3"/>
                    </a:cubicBezTo>
                    <a:cubicBezTo>
                      <a:pt x="1" y="3"/>
                      <a:pt x="1" y="3"/>
                      <a:pt x="1" y="3"/>
                    </a:cubicBezTo>
                    <a:cubicBezTo>
                      <a:pt x="0" y="2"/>
                      <a:pt x="0" y="1"/>
                      <a:pt x="1" y="1"/>
                    </a:cubicBezTo>
                    <a:cubicBezTo>
                      <a:pt x="1" y="0"/>
                      <a:pt x="1" y="0"/>
                      <a:pt x="1" y="0"/>
                    </a:cubicBezTo>
                    <a:cubicBezTo>
                      <a:pt x="1" y="0"/>
                      <a:pt x="2" y="0"/>
                      <a:pt x="2" y="0"/>
                    </a:cubicBezTo>
                    <a:cubicBezTo>
                      <a:pt x="3" y="0"/>
                      <a:pt x="4" y="0"/>
                      <a:pt x="5" y="1"/>
                    </a:cubicBezTo>
                    <a:cubicBezTo>
                      <a:pt x="6" y="1"/>
                      <a:pt x="7" y="1"/>
                      <a:pt x="7" y="2"/>
                    </a:cubicBezTo>
                    <a:cubicBezTo>
                      <a:pt x="8" y="2"/>
                      <a:pt x="8" y="2"/>
                      <a:pt x="8" y="2"/>
                    </a:cubicBezTo>
                    <a:cubicBezTo>
                      <a:pt x="9" y="3"/>
                      <a:pt x="9" y="4"/>
                      <a:pt x="8" y="4"/>
                    </a:cubicBezTo>
                    <a:lnTo>
                      <a:pt x="8"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194" name="íś1ïḓê">
                <a:extLst>
                  <a:ext uri="{FF2B5EF4-FFF2-40B4-BE49-F238E27FC236}">
                    <a16:creationId xmlns="" xmlns:a16="http://schemas.microsoft.com/office/drawing/2014/main" id="{9BD07DCC-4FAC-4478-AEC2-2931728741A3}"/>
                  </a:ext>
                </a:extLst>
              </p:cNvPr>
              <p:cNvSpPr/>
              <p:nvPr/>
            </p:nvSpPr>
            <p:spPr bwMode="auto">
              <a:xfrm>
                <a:off x="15948830" y="-1816339"/>
                <a:ext cx="33338" cy="17463"/>
              </a:xfrm>
              <a:custGeom>
                <a:avLst/>
                <a:gdLst>
                  <a:gd name="T0" fmla="*/ 9 w 10"/>
                  <a:gd name="T1" fmla="*/ 5 h 5"/>
                  <a:gd name="T2" fmla="*/ 8 w 10"/>
                  <a:gd name="T3" fmla="*/ 5 h 5"/>
                  <a:gd name="T4" fmla="*/ 5 w 10"/>
                  <a:gd name="T5" fmla="*/ 4 h 5"/>
                  <a:gd name="T6" fmla="*/ 2 w 10"/>
                  <a:gd name="T7" fmla="*/ 3 h 5"/>
                  <a:gd name="T8" fmla="*/ 1 w 10"/>
                  <a:gd name="T9" fmla="*/ 3 h 5"/>
                  <a:gd name="T10" fmla="*/ 0 w 10"/>
                  <a:gd name="T11" fmla="*/ 1 h 5"/>
                  <a:gd name="T12" fmla="*/ 1 w 10"/>
                  <a:gd name="T13" fmla="*/ 0 h 5"/>
                  <a:gd name="T14" fmla="*/ 3 w 10"/>
                  <a:gd name="T15" fmla="*/ 0 h 5"/>
                  <a:gd name="T16" fmla="*/ 6 w 10"/>
                  <a:gd name="T17" fmla="*/ 1 h 5"/>
                  <a:gd name="T18" fmla="*/ 8 w 10"/>
                  <a:gd name="T19" fmla="*/ 2 h 5"/>
                  <a:gd name="T20" fmla="*/ 10 w 10"/>
                  <a:gd name="T21" fmla="*/ 2 h 5"/>
                  <a:gd name="T22" fmla="*/ 10 w 10"/>
                  <a:gd name="T23" fmla="*/ 4 h 5"/>
                  <a:gd name="T24" fmla="*/ 9 w 10"/>
                  <a:gd name="T25"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5">
                    <a:moveTo>
                      <a:pt x="9" y="5"/>
                    </a:moveTo>
                    <a:cubicBezTo>
                      <a:pt x="9" y="5"/>
                      <a:pt x="9" y="5"/>
                      <a:pt x="8" y="5"/>
                    </a:cubicBezTo>
                    <a:cubicBezTo>
                      <a:pt x="7" y="5"/>
                      <a:pt x="6" y="5"/>
                      <a:pt x="5" y="4"/>
                    </a:cubicBezTo>
                    <a:cubicBezTo>
                      <a:pt x="4" y="4"/>
                      <a:pt x="3" y="4"/>
                      <a:pt x="2" y="3"/>
                    </a:cubicBezTo>
                    <a:cubicBezTo>
                      <a:pt x="1" y="3"/>
                      <a:pt x="1" y="3"/>
                      <a:pt x="1" y="3"/>
                    </a:cubicBezTo>
                    <a:cubicBezTo>
                      <a:pt x="0" y="2"/>
                      <a:pt x="0" y="1"/>
                      <a:pt x="0" y="1"/>
                    </a:cubicBezTo>
                    <a:cubicBezTo>
                      <a:pt x="1" y="0"/>
                      <a:pt x="1" y="0"/>
                      <a:pt x="1" y="0"/>
                    </a:cubicBezTo>
                    <a:cubicBezTo>
                      <a:pt x="1" y="0"/>
                      <a:pt x="2" y="0"/>
                      <a:pt x="3" y="0"/>
                    </a:cubicBezTo>
                    <a:cubicBezTo>
                      <a:pt x="3" y="0"/>
                      <a:pt x="5" y="0"/>
                      <a:pt x="6" y="1"/>
                    </a:cubicBezTo>
                    <a:cubicBezTo>
                      <a:pt x="7" y="1"/>
                      <a:pt x="8" y="1"/>
                      <a:pt x="8" y="2"/>
                    </a:cubicBezTo>
                    <a:cubicBezTo>
                      <a:pt x="9" y="2"/>
                      <a:pt x="10" y="2"/>
                      <a:pt x="10" y="2"/>
                    </a:cubicBezTo>
                    <a:cubicBezTo>
                      <a:pt x="10" y="3"/>
                      <a:pt x="10" y="4"/>
                      <a:pt x="10" y="4"/>
                    </a:cubicBezTo>
                    <a:lnTo>
                      <a:pt x="9"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195" name="iṧļîḋé">
                <a:extLst>
                  <a:ext uri="{FF2B5EF4-FFF2-40B4-BE49-F238E27FC236}">
                    <a16:creationId xmlns="" xmlns:a16="http://schemas.microsoft.com/office/drawing/2014/main" id="{A6CD0A7E-30A6-4A08-BDA7-067F9A77365D}"/>
                  </a:ext>
                </a:extLst>
              </p:cNvPr>
              <p:cNvSpPr/>
              <p:nvPr/>
            </p:nvSpPr>
            <p:spPr bwMode="auto">
              <a:xfrm>
                <a:off x="15920255" y="-1789352"/>
                <a:ext cx="38100" cy="14288"/>
              </a:xfrm>
              <a:custGeom>
                <a:avLst/>
                <a:gdLst>
                  <a:gd name="T0" fmla="*/ 10 w 11"/>
                  <a:gd name="T1" fmla="*/ 4 h 4"/>
                  <a:gd name="T2" fmla="*/ 8 w 11"/>
                  <a:gd name="T3" fmla="*/ 4 h 4"/>
                  <a:gd name="T4" fmla="*/ 5 w 11"/>
                  <a:gd name="T5" fmla="*/ 4 h 4"/>
                  <a:gd name="T6" fmla="*/ 2 w 11"/>
                  <a:gd name="T7" fmla="*/ 3 h 4"/>
                  <a:gd name="T8" fmla="*/ 1 w 11"/>
                  <a:gd name="T9" fmla="*/ 2 h 4"/>
                  <a:gd name="T10" fmla="*/ 1 w 11"/>
                  <a:gd name="T11" fmla="*/ 0 h 4"/>
                  <a:gd name="T12" fmla="*/ 2 w 11"/>
                  <a:gd name="T13" fmla="*/ 0 h 4"/>
                  <a:gd name="T14" fmla="*/ 3 w 11"/>
                  <a:gd name="T15" fmla="*/ 0 h 4"/>
                  <a:gd name="T16" fmla="*/ 6 w 11"/>
                  <a:gd name="T17" fmla="*/ 0 h 4"/>
                  <a:gd name="T18" fmla="*/ 9 w 11"/>
                  <a:gd name="T19" fmla="*/ 1 h 4"/>
                  <a:gd name="T20" fmla="*/ 10 w 11"/>
                  <a:gd name="T21" fmla="*/ 2 h 4"/>
                  <a:gd name="T22" fmla="*/ 10 w 11"/>
                  <a:gd name="T2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4">
                    <a:moveTo>
                      <a:pt x="10" y="4"/>
                    </a:moveTo>
                    <a:cubicBezTo>
                      <a:pt x="10" y="4"/>
                      <a:pt x="9" y="4"/>
                      <a:pt x="8" y="4"/>
                    </a:cubicBezTo>
                    <a:cubicBezTo>
                      <a:pt x="7" y="4"/>
                      <a:pt x="6" y="4"/>
                      <a:pt x="5" y="4"/>
                    </a:cubicBezTo>
                    <a:cubicBezTo>
                      <a:pt x="4" y="4"/>
                      <a:pt x="3" y="3"/>
                      <a:pt x="2" y="3"/>
                    </a:cubicBezTo>
                    <a:cubicBezTo>
                      <a:pt x="2" y="3"/>
                      <a:pt x="1" y="2"/>
                      <a:pt x="1" y="2"/>
                    </a:cubicBezTo>
                    <a:cubicBezTo>
                      <a:pt x="1" y="2"/>
                      <a:pt x="0" y="1"/>
                      <a:pt x="1" y="0"/>
                    </a:cubicBezTo>
                    <a:cubicBezTo>
                      <a:pt x="2" y="0"/>
                      <a:pt x="2" y="0"/>
                      <a:pt x="2" y="0"/>
                    </a:cubicBezTo>
                    <a:cubicBezTo>
                      <a:pt x="2" y="0"/>
                      <a:pt x="2" y="0"/>
                      <a:pt x="3" y="0"/>
                    </a:cubicBezTo>
                    <a:cubicBezTo>
                      <a:pt x="4" y="0"/>
                      <a:pt x="5" y="0"/>
                      <a:pt x="6" y="0"/>
                    </a:cubicBezTo>
                    <a:cubicBezTo>
                      <a:pt x="7" y="1"/>
                      <a:pt x="8" y="1"/>
                      <a:pt x="9" y="1"/>
                    </a:cubicBezTo>
                    <a:cubicBezTo>
                      <a:pt x="10" y="2"/>
                      <a:pt x="10" y="2"/>
                      <a:pt x="10" y="2"/>
                    </a:cubicBezTo>
                    <a:cubicBezTo>
                      <a:pt x="11" y="2"/>
                      <a:pt x="11" y="3"/>
                      <a:pt x="1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196" name="îṡḻïďe">
                <a:extLst>
                  <a:ext uri="{FF2B5EF4-FFF2-40B4-BE49-F238E27FC236}">
                    <a16:creationId xmlns="" xmlns:a16="http://schemas.microsoft.com/office/drawing/2014/main" id="{8B6197E5-00CF-43B5-898A-7CB2EE06F1F3}"/>
                  </a:ext>
                </a:extLst>
              </p:cNvPr>
              <p:cNvSpPr/>
              <p:nvPr/>
            </p:nvSpPr>
            <p:spPr bwMode="auto">
              <a:xfrm>
                <a:off x="15902793" y="-1754427"/>
                <a:ext cx="34925" cy="17463"/>
              </a:xfrm>
              <a:custGeom>
                <a:avLst/>
                <a:gdLst>
                  <a:gd name="T0" fmla="*/ 9 w 10"/>
                  <a:gd name="T1" fmla="*/ 5 h 5"/>
                  <a:gd name="T2" fmla="*/ 7 w 10"/>
                  <a:gd name="T3" fmla="*/ 5 h 5"/>
                  <a:gd name="T4" fmla="*/ 5 w 10"/>
                  <a:gd name="T5" fmla="*/ 4 h 5"/>
                  <a:gd name="T6" fmla="*/ 2 w 10"/>
                  <a:gd name="T7" fmla="*/ 3 h 5"/>
                  <a:gd name="T8" fmla="*/ 1 w 10"/>
                  <a:gd name="T9" fmla="*/ 2 h 5"/>
                  <a:gd name="T10" fmla="*/ 1 w 10"/>
                  <a:gd name="T11" fmla="*/ 0 h 5"/>
                  <a:gd name="T12" fmla="*/ 2 w 10"/>
                  <a:gd name="T13" fmla="*/ 0 h 5"/>
                  <a:gd name="T14" fmla="*/ 3 w 10"/>
                  <a:gd name="T15" fmla="*/ 0 h 5"/>
                  <a:gd name="T16" fmla="*/ 6 w 10"/>
                  <a:gd name="T17" fmla="*/ 1 h 5"/>
                  <a:gd name="T18" fmla="*/ 8 w 10"/>
                  <a:gd name="T19" fmla="*/ 2 h 5"/>
                  <a:gd name="T20" fmla="*/ 9 w 10"/>
                  <a:gd name="T21" fmla="*/ 3 h 5"/>
                  <a:gd name="T22" fmla="*/ 9 w 10"/>
                  <a:gd name="T23" fmla="*/ 4 h 5"/>
                  <a:gd name="T24" fmla="*/ 9 w 10"/>
                  <a:gd name="T25"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5">
                    <a:moveTo>
                      <a:pt x="9" y="5"/>
                    </a:moveTo>
                    <a:cubicBezTo>
                      <a:pt x="9" y="5"/>
                      <a:pt x="8" y="5"/>
                      <a:pt x="7" y="5"/>
                    </a:cubicBezTo>
                    <a:cubicBezTo>
                      <a:pt x="6" y="5"/>
                      <a:pt x="5" y="4"/>
                      <a:pt x="5" y="4"/>
                    </a:cubicBezTo>
                    <a:cubicBezTo>
                      <a:pt x="4" y="4"/>
                      <a:pt x="3" y="3"/>
                      <a:pt x="2" y="3"/>
                    </a:cubicBezTo>
                    <a:cubicBezTo>
                      <a:pt x="1" y="3"/>
                      <a:pt x="1" y="2"/>
                      <a:pt x="1" y="2"/>
                    </a:cubicBezTo>
                    <a:cubicBezTo>
                      <a:pt x="0" y="2"/>
                      <a:pt x="0" y="1"/>
                      <a:pt x="1" y="0"/>
                    </a:cubicBezTo>
                    <a:cubicBezTo>
                      <a:pt x="2" y="0"/>
                      <a:pt x="2" y="0"/>
                      <a:pt x="2" y="0"/>
                    </a:cubicBezTo>
                    <a:cubicBezTo>
                      <a:pt x="2" y="0"/>
                      <a:pt x="2" y="0"/>
                      <a:pt x="3" y="0"/>
                    </a:cubicBezTo>
                    <a:cubicBezTo>
                      <a:pt x="4" y="0"/>
                      <a:pt x="5" y="0"/>
                      <a:pt x="6" y="1"/>
                    </a:cubicBezTo>
                    <a:cubicBezTo>
                      <a:pt x="7" y="1"/>
                      <a:pt x="8" y="1"/>
                      <a:pt x="8" y="2"/>
                    </a:cubicBezTo>
                    <a:cubicBezTo>
                      <a:pt x="9" y="2"/>
                      <a:pt x="9" y="3"/>
                      <a:pt x="9" y="3"/>
                    </a:cubicBezTo>
                    <a:cubicBezTo>
                      <a:pt x="10" y="3"/>
                      <a:pt x="10" y="4"/>
                      <a:pt x="9" y="4"/>
                    </a:cubicBezTo>
                    <a:lnTo>
                      <a:pt x="9"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197" name="işľíḓè">
                <a:extLst>
                  <a:ext uri="{FF2B5EF4-FFF2-40B4-BE49-F238E27FC236}">
                    <a16:creationId xmlns="" xmlns:a16="http://schemas.microsoft.com/office/drawing/2014/main" id="{76CDD49C-CA97-4FCD-A3A3-0F934EE5DFCF}"/>
                  </a:ext>
                </a:extLst>
              </p:cNvPr>
              <p:cNvSpPr/>
              <p:nvPr/>
            </p:nvSpPr>
            <p:spPr bwMode="auto">
              <a:xfrm>
                <a:off x="15885330" y="-1722677"/>
                <a:ext cx="25400" cy="12700"/>
              </a:xfrm>
              <a:custGeom>
                <a:avLst/>
                <a:gdLst>
                  <a:gd name="T0" fmla="*/ 5 w 7"/>
                  <a:gd name="T1" fmla="*/ 4 h 4"/>
                  <a:gd name="T2" fmla="*/ 4 w 7"/>
                  <a:gd name="T3" fmla="*/ 4 h 4"/>
                  <a:gd name="T4" fmla="*/ 3 w 7"/>
                  <a:gd name="T5" fmla="*/ 3 h 4"/>
                  <a:gd name="T6" fmla="*/ 1 w 7"/>
                  <a:gd name="T7" fmla="*/ 2 h 4"/>
                  <a:gd name="T8" fmla="*/ 0 w 7"/>
                  <a:gd name="T9" fmla="*/ 2 h 4"/>
                  <a:gd name="T10" fmla="*/ 1 w 7"/>
                  <a:gd name="T11" fmla="*/ 0 h 4"/>
                  <a:gd name="T12" fmla="*/ 1 w 7"/>
                  <a:gd name="T13" fmla="*/ 0 h 4"/>
                  <a:gd name="T14" fmla="*/ 2 w 7"/>
                  <a:gd name="T15" fmla="*/ 0 h 4"/>
                  <a:gd name="T16" fmla="*/ 4 w 7"/>
                  <a:gd name="T17" fmla="*/ 0 h 4"/>
                  <a:gd name="T18" fmla="*/ 6 w 7"/>
                  <a:gd name="T19" fmla="*/ 1 h 4"/>
                  <a:gd name="T20" fmla="*/ 6 w 7"/>
                  <a:gd name="T21" fmla="*/ 2 h 4"/>
                  <a:gd name="T22" fmla="*/ 6 w 7"/>
                  <a:gd name="T23" fmla="*/ 4 h 4"/>
                  <a:gd name="T24" fmla="*/ 5 w 7"/>
                  <a:gd name="T25"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4">
                    <a:moveTo>
                      <a:pt x="5" y="4"/>
                    </a:moveTo>
                    <a:cubicBezTo>
                      <a:pt x="5" y="4"/>
                      <a:pt x="5" y="4"/>
                      <a:pt x="4" y="4"/>
                    </a:cubicBezTo>
                    <a:cubicBezTo>
                      <a:pt x="4" y="4"/>
                      <a:pt x="3" y="4"/>
                      <a:pt x="3" y="3"/>
                    </a:cubicBezTo>
                    <a:cubicBezTo>
                      <a:pt x="2" y="3"/>
                      <a:pt x="1" y="3"/>
                      <a:pt x="1" y="2"/>
                    </a:cubicBezTo>
                    <a:cubicBezTo>
                      <a:pt x="1" y="2"/>
                      <a:pt x="0" y="2"/>
                      <a:pt x="0" y="2"/>
                    </a:cubicBezTo>
                    <a:cubicBezTo>
                      <a:pt x="0" y="1"/>
                      <a:pt x="0" y="0"/>
                      <a:pt x="1" y="0"/>
                    </a:cubicBezTo>
                    <a:cubicBezTo>
                      <a:pt x="1" y="0"/>
                      <a:pt x="1" y="0"/>
                      <a:pt x="1" y="0"/>
                    </a:cubicBezTo>
                    <a:cubicBezTo>
                      <a:pt x="1" y="0"/>
                      <a:pt x="2" y="0"/>
                      <a:pt x="2" y="0"/>
                    </a:cubicBezTo>
                    <a:cubicBezTo>
                      <a:pt x="3" y="0"/>
                      <a:pt x="3" y="0"/>
                      <a:pt x="4" y="0"/>
                    </a:cubicBezTo>
                    <a:cubicBezTo>
                      <a:pt x="5" y="0"/>
                      <a:pt x="5" y="1"/>
                      <a:pt x="6" y="1"/>
                    </a:cubicBezTo>
                    <a:cubicBezTo>
                      <a:pt x="6" y="1"/>
                      <a:pt x="6" y="2"/>
                      <a:pt x="6" y="2"/>
                    </a:cubicBezTo>
                    <a:cubicBezTo>
                      <a:pt x="7" y="2"/>
                      <a:pt x="6" y="3"/>
                      <a:pt x="6" y="4"/>
                    </a:cubicBezTo>
                    <a:lnTo>
                      <a:pt x="5"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198" name="í$ḷiḍé">
                <a:extLst>
                  <a:ext uri="{FF2B5EF4-FFF2-40B4-BE49-F238E27FC236}">
                    <a16:creationId xmlns="" xmlns:a16="http://schemas.microsoft.com/office/drawing/2014/main" id="{6AB850B7-05A9-4066-9029-5D1B1A07FFCF}"/>
                  </a:ext>
                </a:extLst>
              </p:cNvPr>
              <p:cNvSpPr/>
              <p:nvPr/>
            </p:nvSpPr>
            <p:spPr bwMode="auto">
              <a:xfrm>
                <a:off x="15864693" y="-1698864"/>
                <a:ext cx="23813" cy="17463"/>
              </a:xfrm>
              <a:custGeom>
                <a:avLst/>
                <a:gdLst>
                  <a:gd name="T0" fmla="*/ 5 w 7"/>
                  <a:gd name="T1" fmla="*/ 5 h 5"/>
                  <a:gd name="T2" fmla="*/ 5 w 7"/>
                  <a:gd name="T3" fmla="*/ 5 h 5"/>
                  <a:gd name="T4" fmla="*/ 3 w 7"/>
                  <a:gd name="T5" fmla="*/ 4 h 5"/>
                  <a:gd name="T6" fmla="*/ 1 w 7"/>
                  <a:gd name="T7" fmla="*/ 3 h 5"/>
                  <a:gd name="T8" fmla="*/ 0 w 7"/>
                  <a:gd name="T9" fmla="*/ 3 h 5"/>
                  <a:gd name="T10" fmla="*/ 1 w 7"/>
                  <a:gd name="T11" fmla="*/ 1 h 5"/>
                  <a:gd name="T12" fmla="*/ 1 w 7"/>
                  <a:gd name="T13" fmla="*/ 1 h 5"/>
                  <a:gd name="T14" fmla="*/ 2 w 7"/>
                  <a:gd name="T15" fmla="*/ 0 h 5"/>
                  <a:gd name="T16" fmla="*/ 4 w 7"/>
                  <a:gd name="T17" fmla="*/ 1 h 5"/>
                  <a:gd name="T18" fmla="*/ 6 w 7"/>
                  <a:gd name="T19" fmla="*/ 2 h 5"/>
                  <a:gd name="T20" fmla="*/ 6 w 7"/>
                  <a:gd name="T21" fmla="*/ 3 h 5"/>
                  <a:gd name="T22" fmla="*/ 6 w 7"/>
                  <a:gd name="T23" fmla="*/ 4 h 5"/>
                  <a:gd name="T24" fmla="*/ 5 w 7"/>
                  <a:gd name="T25"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5">
                    <a:moveTo>
                      <a:pt x="5" y="5"/>
                    </a:moveTo>
                    <a:cubicBezTo>
                      <a:pt x="5" y="5"/>
                      <a:pt x="5" y="5"/>
                      <a:pt x="5" y="5"/>
                    </a:cubicBezTo>
                    <a:cubicBezTo>
                      <a:pt x="4" y="5"/>
                      <a:pt x="3" y="5"/>
                      <a:pt x="3" y="4"/>
                    </a:cubicBezTo>
                    <a:cubicBezTo>
                      <a:pt x="2" y="4"/>
                      <a:pt x="1" y="4"/>
                      <a:pt x="1" y="3"/>
                    </a:cubicBezTo>
                    <a:cubicBezTo>
                      <a:pt x="1" y="3"/>
                      <a:pt x="0" y="3"/>
                      <a:pt x="0" y="3"/>
                    </a:cubicBezTo>
                    <a:cubicBezTo>
                      <a:pt x="0" y="2"/>
                      <a:pt x="0" y="1"/>
                      <a:pt x="1" y="1"/>
                    </a:cubicBezTo>
                    <a:cubicBezTo>
                      <a:pt x="1" y="1"/>
                      <a:pt x="1" y="1"/>
                      <a:pt x="1" y="1"/>
                    </a:cubicBezTo>
                    <a:cubicBezTo>
                      <a:pt x="1" y="1"/>
                      <a:pt x="2" y="0"/>
                      <a:pt x="2" y="0"/>
                    </a:cubicBezTo>
                    <a:cubicBezTo>
                      <a:pt x="3" y="0"/>
                      <a:pt x="3" y="1"/>
                      <a:pt x="4" y="1"/>
                    </a:cubicBezTo>
                    <a:cubicBezTo>
                      <a:pt x="5" y="1"/>
                      <a:pt x="5" y="2"/>
                      <a:pt x="6" y="2"/>
                    </a:cubicBezTo>
                    <a:cubicBezTo>
                      <a:pt x="6" y="2"/>
                      <a:pt x="6" y="3"/>
                      <a:pt x="6" y="3"/>
                    </a:cubicBezTo>
                    <a:cubicBezTo>
                      <a:pt x="7" y="3"/>
                      <a:pt x="6" y="4"/>
                      <a:pt x="6" y="4"/>
                    </a:cubicBezTo>
                    <a:lnTo>
                      <a:pt x="5"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199" name="ïṩľiḍê">
                <a:extLst>
                  <a:ext uri="{FF2B5EF4-FFF2-40B4-BE49-F238E27FC236}">
                    <a16:creationId xmlns="" xmlns:a16="http://schemas.microsoft.com/office/drawing/2014/main" id="{F7CF18EA-8FAB-420A-80E9-C13145B9C579}"/>
                  </a:ext>
                </a:extLst>
              </p:cNvPr>
              <p:cNvSpPr/>
              <p:nvPr/>
            </p:nvSpPr>
            <p:spPr bwMode="auto">
              <a:xfrm>
                <a:off x="15840880" y="-1671877"/>
                <a:ext cx="26988" cy="14288"/>
              </a:xfrm>
              <a:custGeom>
                <a:avLst/>
                <a:gdLst>
                  <a:gd name="T0" fmla="*/ 6 w 8"/>
                  <a:gd name="T1" fmla="*/ 4 h 4"/>
                  <a:gd name="T2" fmla="*/ 5 w 8"/>
                  <a:gd name="T3" fmla="*/ 4 h 4"/>
                  <a:gd name="T4" fmla="*/ 3 w 8"/>
                  <a:gd name="T5" fmla="*/ 4 h 4"/>
                  <a:gd name="T6" fmla="*/ 2 w 8"/>
                  <a:gd name="T7" fmla="*/ 3 h 4"/>
                  <a:gd name="T8" fmla="*/ 1 w 8"/>
                  <a:gd name="T9" fmla="*/ 2 h 4"/>
                  <a:gd name="T10" fmla="*/ 1 w 8"/>
                  <a:gd name="T11" fmla="*/ 0 h 4"/>
                  <a:gd name="T12" fmla="*/ 2 w 8"/>
                  <a:gd name="T13" fmla="*/ 0 h 4"/>
                  <a:gd name="T14" fmla="*/ 3 w 8"/>
                  <a:gd name="T15" fmla="*/ 0 h 4"/>
                  <a:gd name="T16" fmla="*/ 5 w 8"/>
                  <a:gd name="T17" fmla="*/ 0 h 4"/>
                  <a:gd name="T18" fmla="*/ 6 w 8"/>
                  <a:gd name="T19" fmla="*/ 1 h 4"/>
                  <a:gd name="T20" fmla="*/ 7 w 8"/>
                  <a:gd name="T21" fmla="*/ 2 h 4"/>
                  <a:gd name="T22" fmla="*/ 7 w 8"/>
                  <a:gd name="T23" fmla="*/ 4 h 4"/>
                  <a:gd name="T24" fmla="*/ 6 w 8"/>
                  <a:gd name="T25"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4">
                    <a:moveTo>
                      <a:pt x="6" y="4"/>
                    </a:moveTo>
                    <a:cubicBezTo>
                      <a:pt x="6" y="4"/>
                      <a:pt x="6" y="4"/>
                      <a:pt x="5" y="4"/>
                    </a:cubicBezTo>
                    <a:cubicBezTo>
                      <a:pt x="5" y="4"/>
                      <a:pt x="4" y="4"/>
                      <a:pt x="3" y="4"/>
                    </a:cubicBezTo>
                    <a:cubicBezTo>
                      <a:pt x="3" y="3"/>
                      <a:pt x="2" y="3"/>
                      <a:pt x="2" y="3"/>
                    </a:cubicBezTo>
                    <a:cubicBezTo>
                      <a:pt x="1" y="2"/>
                      <a:pt x="1" y="2"/>
                      <a:pt x="1" y="2"/>
                    </a:cubicBezTo>
                    <a:cubicBezTo>
                      <a:pt x="0" y="1"/>
                      <a:pt x="1" y="0"/>
                      <a:pt x="1" y="0"/>
                    </a:cubicBezTo>
                    <a:cubicBezTo>
                      <a:pt x="2" y="0"/>
                      <a:pt x="2" y="0"/>
                      <a:pt x="2" y="0"/>
                    </a:cubicBezTo>
                    <a:cubicBezTo>
                      <a:pt x="2" y="0"/>
                      <a:pt x="2" y="0"/>
                      <a:pt x="3" y="0"/>
                    </a:cubicBezTo>
                    <a:cubicBezTo>
                      <a:pt x="3" y="0"/>
                      <a:pt x="4" y="0"/>
                      <a:pt x="5" y="0"/>
                    </a:cubicBezTo>
                    <a:cubicBezTo>
                      <a:pt x="5" y="0"/>
                      <a:pt x="6" y="1"/>
                      <a:pt x="6" y="1"/>
                    </a:cubicBezTo>
                    <a:cubicBezTo>
                      <a:pt x="7" y="2"/>
                      <a:pt x="7" y="2"/>
                      <a:pt x="7" y="2"/>
                    </a:cubicBezTo>
                    <a:cubicBezTo>
                      <a:pt x="8" y="3"/>
                      <a:pt x="7" y="3"/>
                      <a:pt x="7" y="4"/>
                    </a:cubicBezTo>
                    <a:lnTo>
                      <a:pt x="6"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200" name="iš1íḑé">
                <a:extLst>
                  <a:ext uri="{FF2B5EF4-FFF2-40B4-BE49-F238E27FC236}">
                    <a16:creationId xmlns="" xmlns:a16="http://schemas.microsoft.com/office/drawing/2014/main" id="{F231382E-E0F5-4BD0-8B6A-D47E0DBD3C09}"/>
                  </a:ext>
                </a:extLst>
              </p:cNvPr>
              <p:cNvSpPr/>
              <p:nvPr/>
            </p:nvSpPr>
            <p:spPr bwMode="auto">
              <a:xfrm>
                <a:off x="15817068" y="-1640127"/>
                <a:ext cx="26988" cy="17463"/>
              </a:xfrm>
              <a:custGeom>
                <a:avLst/>
                <a:gdLst>
                  <a:gd name="T0" fmla="*/ 6 w 8"/>
                  <a:gd name="T1" fmla="*/ 5 h 5"/>
                  <a:gd name="T2" fmla="*/ 5 w 8"/>
                  <a:gd name="T3" fmla="*/ 5 h 5"/>
                  <a:gd name="T4" fmla="*/ 3 w 8"/>
                  <a:gd name="T5" fmla="*/ 4 h 5"/>
                  <a:gd name="T6" fmla="*/ 2 w 8"/>
                  <a:gd name="T7" fmla="*/ 3 h 5"/>
                  <a:gd name="T8" fmla="*/ 1 w 8"/>
                  <a:gd name="T9" fmla="*/ 3 h 5"/>
                  <a:gd name="T10" fmla="*/ 1 w 8"/>
                  <a:gd name="T11" fmla="*/ 1 h 5"/>
                  <a:gd name="T12" fmla="*/ 2 w 8"/>
                  <a:gd name="T13" fmla="*/ 1 h 5"/>
                  <a:gd name="T14" fmla="*/ 3 w 8"/>
                  <a:gd name="T15" fmla="*/ 1 h 5"/>
                  <a:gd name="T16" fmla="*/ 5 w 8"/>
                  <a:gd name="T17" fmla="*/ 1 h 5"/>
                  <a:gd name="T18" fmla="*/ 6 w 8"/>
                  <a:gd name="T19" fmla="*/ 2 h 5"/>
                  <a:gd name="T20" fmla="*/ 7 w 8"/>
                  <a:gd name="T21" fmla="*/ 3 h 5"/>
                  <a:gd name="T22" fmla="*/ 7 w 8"/>
                  <a:gd name="T23" fmla="*/ 4 h 5"/>
                  <a:gd name="T24" fmla="*/ 6 w 8"/>
                  <a:gd name="T25"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5">
                    <a:moveTo>
                      <a:pt x="6" y="5"/>
                    </a:moveTo>
                    <a:cubicBezTo>
                      <a:pt x="6" y="5"/>
                      <a:pt x="6" y="5"/>
                      <a:pt x="5" y="5"/>
                    </a:cubicBezTo>
                    <a:cubicBezTo>
                      <a:pt x="5" y="5"/>
                      <a:pt x="4" y="5"/>
                      <a:pt x="3" y="4"/>
                    </a:cubicBezTo>
                    <a:cubicBezTo>
                      <a:pt x="3" y="4"/>
                      <a:pt x="2" y="4"/>
                      <a:pt x="2" y="3"/>
                    </a:cubicBezTo>
                    <a:cubicBezTo>
                      <a:pt x="1" y="3"/>
                      <a:pt x="1" y="3"/>
                      <a:pt x="1" y="3"/>
                    </a:cubicBezTo>
                    <a:cubicBezTo>
                      <a:pt x="0" y="2"/>
                      <a:pt x="1" y="1"/>
                      <a:pt x="1" y="1"/>
                    </a:cubicBezTo>
                    <a:cubicBezTo>
                      <a:pt x="2" y="1"/>
                      <a:pt x="2" y="1"/>
                      <a:pt x="2" y="1"/>
                    </a:cubicBezTo>
                    <a:cubicBezTo>
                      <a:pt x="2" y="1"/>
                      <a:pt x="2" y="0"/>
                      <a:pt x="3" y="1"/>
                    </a:cubicBezTo>
                    <a:cubicBezTo>
                      <a:pt x="3" y="1"/>
                      <a:pt x="4" y="1"/>
                      <a:pt x="5" y="1"/>
                    </a:cubicBezTo>
                    <a:cubicBezTo>
                      <a:pt x="5" y="1"/>
                      <a:pt x="6" y="2"/>
                      <a:pt x="6" y="2"/>
                    </a:cubicBezTo>
                    <a:cubicBezTo>
                      <a:pt x="7" y="2"/>
                      <a:pt x="7" y="3"/>
                      <a:pt x="7" y="3"/>
                    </a:cubicBezTo>
                    <a:cubicBezTo>
                      <a:pt x="8" y="3"/>
                      <a:pt x="7" y="4"/>
                      <a:pt x="7" y="4"/>
                    </a:cubicBezTo>
                    <a:lnTo>
                      <a:pt x="6"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202" name="î$1ïde">
                <a:extLst>
                  <a:ext uri="{FF2B5EF4-FFF2-40B4-BE49-F238E27FC236}">
                    <a16:creationId xmlns="" xmlns:a16="http://schemas.microsoft.com/office/drawing/2014/main" id="{091C7597-BDA1-47B5-AC0F-E840FFC1D381}"/>
                  </a:ext>
                </a:extLst>
              </p:cNvPr>
              <p:cNvSpPr/>
              <p:nvPr/>
            </p:nvSpPr>
            <p:spPr bwMode="auto">
              <a:xfrm>
                <a:off x="15788493" y="-1605202"/>
                <a:ext cx="31750" cy="17463"/>
              </a:xfrm>
              <a:custGeom>
                <a:avLst/>
                <a:gdLst>
                  <a:gd name="T0" fmla="*/ 8 w 9"/>
                  <a:gd name="T1" fmla="*/ 4 h 5"/>
                  <a:gd name="T2" fmla="*/ 7 w 9"/>
                  <a:gd name="T3" fmla="*/ 4 h 5"/>
                  <a:gd name="T4" fmla="*/ 4 w 9"/>
                  <a:gd name="T5" fmla="*/ 4 h 5"/>
                  <a:gd name="T6" fmla="*/ 2 w 9"/>
                  <a:gd name="T7" fmla="*/ 3 h 5"/>
                  <a:gd name="T8" fmla="*/ 1 w 9"/>
                  <a:gd name="T9" fmla="*/ 3 h 5"/>
                  <a:gd name="T10" fmla="*/ 1 w 9"/>
                  <a:gd name="T11" fmla="*/ 1 h 5"/>
                  <a:gd name="T12" fmla="*/ 2 w 9"/>
                  <a:gd name="T13" fmla="*/ 0 h 5"/>
                  <a:gd name="T14" fmla="*/ 3 w 9"/>
                  <a:gd name="T15" fmla="*/ 0 h 5"/>
                  <a:gd name="T16" fmla="*/ 5 w 9"/>
                  <a:gd name="T17" fmla="*/ 1 h 5"/>
                  <a:gd name="T18" fmla="*/ 8 w 9"/>
                  <a:gd name="T19" fmla="*/ 2 h 5"/>
                  <a:gd name="T20" fmla="*/ 9 w 9"/>
                  <a:gd name="T21" fmla="*/ 2 h 5"/>
                  <a:gd name="T22" fmla="*/ 9 w 9"/>
                  <a:gd name="T23" fmla="*/ 4 h 5"/>
                  <a:gd name="T24" fmla="*/ 8 w 9"/>
                  <a:gd name="T25"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5">
                    <a:moveTo>
                      <a:pt x="8" y="4"/>
                    </a:moveTo>
                    <a:cubicBezTo>
                      <a:pt x="8" y="4"/>
                      <a:pt x="8" y="4"/>
                      <a:pt x="7" y="4"/>
                    </a:cubicBezTo>
                    <a:cubicBezTo>
                      <a:pt x="6" y="5"/>
                      <a:pt x="5" y="4"/>
                      <a:pt x="4" y="4"/>
                    </a:cubicBezTo>
                    <a:cubicBezTo>
                      <a:pt x="3" y="4"/>
                      <a:pt x="3" y="4"/>
                      <a:pt x="2" y="3"/>
                    </a:cubicBezTo>
                    <a:cubicBezTo>
                      <a:pt x="1" y="3"/>
                      <a:pt x="1" y="3"/>
                      <a:pt x="1" y="3"/>
                    </a:cubicBezTo>
                    <a:cubicBezTo>
                      <a:pt x="0" y="2"/>
                      <a:pt x="0" y="1"/>
                      <a:pt x="1" y="1"/>
                    </a:cubicBezTo>
                    <a:cubicBezTo>
                      <a:pt x="2" y="0"/>
                      <a:pt x="2" y="0"/>
                      <a:pt x="2" y="0"/>
                    </a:cubicBezTo>
                    <a:cubicBezTo>
                      <a:pt x="2" y="0"/>
                      <a:pt x="2" y="0"/>
                      <a:pt x="3" y="0"/>
                    </a:cubicBezTo>
                    <a:cubicBezTo>
                      <a:pt x="3" y="0"/>
                      <a:pt x="4" y="0"/>
                      <a:pt x="5" y="1"/>
                    </a:cubicBezTo>
                    <a:cubicBezTo>
                      <a:pt x="6" y="1"/>
                      <a:pt x="7" y="1"/>
                      <a:pt x="8" y="2"/>
                    </a:cubicBezTo>
                    <a:cubicBezTo>
                      <a:pt x="8" y="2"/>
                      <a:pt x="9" y="2"/>
                      <a:pt x="9" y="2"/>
                    </a:cubicBezTo>
                    <a:cubicBezTo>
                      <a:pt x="9" y="3"/>
                      <a:pt x="9" y="3"/>
                      <a:pt x="9" y="4"/>
                    </a:cubicBezTo>
                    <a:lnTo>
                      <a:pt x="8"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204" name="iṧļiďè">
                <a:extLst>
                  <a:ext uri="{FF2B5EF4-FFF2-40B4-BE49-F238E27FC236}">
                    <a16:creationId xmlns="" xmlns:a16="http://schemas.microsoft.com/office/drawing/2014/main" id="{21D8AC2C-B6A9-4C5D-A478-EFE1D8C421DA}"/>
                  </a:ext>
                </a:extLst>
              </p:cNvPr>
              <p:cNvSpPr/>
              <p:nvPr/>
            </p:nvSpPr>
            <p:spPr bwMode="auto">
              <a:xfrm>
                <a:off x="15771030" y="-1578214"/>
                <a:ext cx="20638" cy="14288"/>
              </a:xfrm>
              <a:custGeom>
                <a:avLst/>
                <a:gdLst>
                  <a:gd name="T0" fmla="*/ 5 w 6"/>
                  <a:gd name="T1" fmla="*/ 3 h 4"/>
                  <a:gd name="T2" fmla="*/ 4 w 6"/>
                  <a:gd name="T3" fmla="*/ 4 h 4"/>
                  <a:gd name="T4" fmla="*/ 3 w 6"/>
                  <a:gd name="T5" fmla="*/ 3 h 4"/>
                  <a:gd name="T6" fmla="*/ 1 w 6"/>
                  <a:gd name="T7" fmla="*/ 3 h 4"/>
                  <a:gd name="T8" fmla="*/ 0 w 6"/>
                  <a:gd name="T9" fmla="*/ 2 h 4"/>
                  <a:gd name="T10" fmla="*/ 1 w 6"/>
                  <a:gd name="T11" fmla="*/ 0 h 4"/>
                  <a:gd name="T12" fmla="*/ 1 w 6"/>
                  <a:gd name="T13" fmla="*/ 0 h 4"/>
                  <a:gd name="T14" fmla="*/ 2 w 6"/>
                  <a:gd name="T15" fmla="*/ 0 h 4"/>
                  <a:gd name="T16" fmla="*/ 4 w 6"/>
                  <a:gd name="T17" fmla="*/ 0 h 4"/>
                  <a:gd name="T18" fmla="*/ 5 w 6"/>
                  <a:gd name="T19" fmla="*/ 1 h 4"/>
                  <a:gd name="T20" fmla="*/ 6 w 6"/>
                  <a:gd name="T21" fmla="*/ 1 h 4"/>
                  <a:gd name="T22" fmla="*/ 6 w 6"/>
                  <a:gd name="T23" fmla="*/ 3 h 4"/>
                  <a:gd name="T24" fmla="*/ 5 w 6"/>
                  <a:gd name="T25"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5" y="3"/>
                    </a:moveTo>
                    <a:cubicBezTo>
                      <a:pt x="5" y="3"/>
                      <a:pt x="5" y="4"/>
                      <a:pt x="4" y="4"/>
                    </a:cubicBezTo>
                    <a:cubicBezTo>
                      <a:pt x="4" y="4"/>
                      <a:pt x="3" y="4"/>
                      <a:pt x="3" y="3"/>
                    </a:cubicBezTo>
                    <a:cubicBezTo>
                      <a:pt x="2" y="3"/>
                      <a:pt x="1" y="3"/>
                      <a:pt x="1" y="3"/>
                    </a:cubicBezTo>
                    <a:cubicBezTo>
                      <a:pt x="1" y="2"/>
                      <a:pt x="0" y="2"/>
                      <a:pt x="0" y="2"/>
                    </a:cubicBezTo>
                    <a:cubicBezTo>
                      <a:pt x="0" y="1"/>
                      <a:pt x="0" y="0"/>
                      <a:pt x="1" y="0"/>
                    </a:cubicBezTo>
                    <a:cubicBezTo>
                      <a:pt x="1" y="0"/>
                      <a:pt x="1" y="0"/>
                      <a:pt x="1" y="0"/>
                    </a:cubicBezTo>
                    <a:cubicBezTo>
                      <a:pt x="1" y="0"/>
                      <a:pt x="1" y="0"/>
                      <a:pt x="2" y="0"/>
                    </a:cubicBezTo>
                    <a:cubicBezTo>
                      <a:pt x="2" y="0"/>
                      <a:pt x="3" y="0"/>
                      <a:pt x="4" y="0"/>
                    </a:cubicBezTo>
                    <a:cubicBezTo>
                      <a:pt x="4" y="0"/>
                      <a:pt x="5" y="0"/>
                      <a:pt x="5" y="1"/>
                    </a:cubicBezTo>
                    <a:cubicBezTo>
                      <a:pt x="6" y="1"/>
                      <a:pt x="6" y="1"/>
                      <a:pt x="6" y="1"/>
                    </a:cubicBezTo>
                    <a:cubicBezTo>
                      <a:pt x="6" y="2"/>
                      <a:pt x="6" y="3"/>
                      <a:pt x="6" y="3"/>
                    </a:cubicBezTo>
                    <a:lnTo>
                      <a:pt x="5"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205" name="îsļïḍé">
                <a:extLst>
                  <a:ext uri="{FF2B5EF4-FFF2-40B4-BE49-F238E27FC236}">
                    <a16:creationId xmlns="" xmlns:a16="http://schemas.microsoft.com/office/drawing/2014/main" id="{B6115633-BB33-4E43-A476-2AC9D7632AF6}"/>
                  </a:ext>
                </a:extLst>
              </p:cNvPr>
              <p:cNvSpPr/>
              <p:nvPr/>
            </p:nvSpPr>
            <p:spPr bwMode="auto">
              <a:xfrm>
                <a:off x="15744043" y="-1549639"/>
                <a:ext cx="26988" cy="15875"/>
              </a:xfrm>
              <a:custGeom>
                <a:avLst/>
                <a:gdLst>
                  <a:gd name="T0" fmla="*/ 6 w 8"/>
                  <a:gd name="T1" fmla="*/ 5 h 5"/>
                  <a:gd name="T2" fmla="*/ 5 w 8"/>
                  <a:gd name="T3" fmla="*/ 5 h 5"/>
                  <a:gd name="T4" fmla="*/ 3 w 8"/>
                  <a:gd name="T5" fmla="*/ 4 h 5"/>
                  <a:gd name="T6" fmla="*/ 1 w 8"/>
                  <a:gd name="T7" fmla="*/ 3 h 5"/>
                  <a:gd name="T8" fmla="*/ 1 w 8"/>
                  <a:gd name="T9" fmla="*/ 2 h 5"/>
                  <a:gd name="T10" fmla="*/ 1 w 8"/>
                  <a:gd name="T11" fmla="*/ 0 h 5"/>
                  <a:gd name="T12" fmla="*/ 2 w 8"/>
                  <a:gd name="T13" fmla="*/ 0 h 5"/>
                  <a:gd name="T14" fmla="*/ 3 w 8"/>
                  <a:gd name="T15" fmla="*/ 0 h 5"/>
                  <a:gd name="T16" fmla="*/ 5 w 8"/>
                  <a:gd name="T17" fmla="*/ 1 h 5"/>
                  <a:gd name="T18" fmla="*/ 7 w 8"/>
                  <a:gd name="T19" fmla="*/ 2 h 5"/>
                  <a:gd name="T20" fmla="*/ 7 w 8"/>
                  <a:gd name="T21" fmla="*/ 3 h 5"/>
                  <a:gd name="T22" fmla="*/ 7 w 8"/>
                  <a:gd name="T23" fmla="*/ 5 h 5"/>
                  <a:gd name="T24" fmla="*/ 6 w 8"/>
                  <a:gd name="T25"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5">
                    <a:moveTo>
                      <a:pt x="6" y="5"/>
                    </a:moveTo>
                    <a:cubicBezTo>
                      <a:pt x="6" y="5"/>
                      <a:pt x="6" y="5"/>
                      <a:pt x="5" y="5"/>
                    </a:cubicBezTo>
                    <a:cubicBezTo>
                      <a:pt x="5" y="5"/>
                      <a:pt x="4" y="4"/>
                      <a:pt x="3" y="4"/>
                    </a:cubicBezTo>
                    <a:cubicBezTo>
                      <a:pt x="3" y="4"/>
                      <a:pt x="2" y="4"/>
                      <a:pt x="1" y="3"/>
                    </a:cubicBezTo>
                    <a:cubicBezTo>
                      <a:pt x="1" y="3"/>
                      <a:pt x="1" y="2"/>
                      <a:pt x="1" y="2"/>
                    </a:cubicBezTo>
                    <a:cubicBezTo>
                      <a:pt x="0" y="2"/>
                      <a:pt x="1" y="1"/>
                      <a:pt x="1" y="0"/>
                    </a:cubicBezTo>
                    <a:cubicBezTo>
                      <a:pt x="2" y="0"/>
                      <a:pt x="2" y="0"/>
                      <a:pt x="2" y="0"/>
                    </a:cubicBezTo>
                    <a:cubicBezTo>
                      <a:pt x="2" y="0"/>
                      <a:pt x="2" y="0"/>
                      <a:pt x="3" y="0"/>
                    </a:cubicBezTo>
                    <a:cubicBezTo>
                      <a:pt x="3" y="0"/>
                      <a:pt x="4" y="1"/>
                      <a:pt x="5" y="1"/>
                    </a:cubicBezTo>
                    <a:cubicBezTo>
                      <a:pt x="5" y="1"/>
                      <a:pt x="6" y="2"/>
                      <a:pt x="7" y="2"/>
                    </a:cubicBezTo>
                    <a:cubicBezTo>
                      <a:pt x="7" y="2"/>
                      <a:pt x="7" y="3"/>
                      <a:pt x="7" y="3"/>
                    </a:cubicBezTo>
                    <a:cubicBezTo>
                      <a:pt x="8" y="3"/>
                      <a:pt x="7" y="4"/>
                      <a:pt x="7" y="5"/>
                    </a:cubicBezTo>
                    <a:lnTo>
                      <a:pt x="6"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206" name="íSlïḑê">
                <a:extLst>
                  <a:ext uri="{FF2B5EF4-FFF2-40B4-BE49-F238E27FC236}">
                    <a16:creationId xmlns="" xmlns:a16="http://schemas.microsoft.com/office/drawing/2014/main" id="{CAD7E3EB-4591-4D1D-BC9E-CB0E0B751D6C}"/>
                  </a:ext>
                </a:extLst>
              </p:cNvPr>
              <p:cNvSpPr/>
              <p:nvPr/>
            </p:nvSpPr>
            <p:spPr bwMode="auto">
              <a:xfrm>
                <a:off x="15715468" y="-1522652"/>
                <a:ext cx="20638" cy="17463"/>
              </a:xfrm>
              <a:custGeom>
                <a:avLst/>
                <a:gdLst>
                  <a:gd name="T0" fmla="*/ 5 w 6"/>
                  <a:gd name="T1" fmla="*/ 5 h 5"/>
                  <a:gd name="T2" fmla="*/ 4 w 6"/>
                  <a:gd name="T3" fmla="*/ 5 h 5"/>
                  <a:gd name="T4" fmla="*/ 2 w 6"/>
                  <a:gd name="T5" fmla="*/ 4 h 5"/>
                  <a:gd name="T6" fmla="*/ 1 w 6"/>
                  <a:gd name="T7" fmla="*/ 3 h 5"/>
                  <a:gd name="T8" fmla="*/ 0 w 6"/>
                  <a:gd name="T9" fmla="*/ 2 h 5"/>
                  <a:gd name="T10" fmla="*/ 1 w 6"/>
                  <a:gd name="T11" fmla="*/ 0 h 5"/>
                  <a:gd name="T12" fmla="*/ 2 w 6"/>
                  <a:gd name="T13" fmla="*/ 0 h 5"/>
                  <a:gd name="T14" fmla="*/ 3 w 6"/>
                  <a:gd name="T15" fmla="*/ 0 h 5"/>
                  <a:gd name="T16" fmla="*/ 4 w 6"/>
                  <a:gd name="T17" fmla="*/ 1 h 5"/>
                  <a:gd name="T18" fmla="*/ 6 w 6"/>
                  <a:gd name="T19" fmla="*/ 3 h 5"/>
                  <a:gd name="T20" fmla="*/ 6 w 6"/>
                  <a:gd name="T21" fmla="*/ 4 h 5"/>
                  <a:gd name="T22" fmla="*/ 5 w 6"/>
                  <a:gd name="T23"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5">
                    <a:moveTo>
                      <a:pt x="5" y="5"/>
                    </a:moveTo>
                    <a:cubicBezTo>
                      <a:pt x="5" y="5"/>
                      <a:pt x="4" y="5"/>
                      <a:pt x="4" y="5"/>
                    </a:cubicBezTo>
                    <a:cubicBezTo>
                      <a:pt x="3" y="5"/>
                      <a:pt x="3" y="5"/>
                      <a:pt x="2" y="4"/>
                    </a:cubicBezTo>
                    <a:cubicBezTo>
                      <a:pt x="2" y="4"/>
                      <a:pt x="1" y="3"/>
                      <a:pt x="1" y="3"/>
                    </a:cubicBezTo>
                    <a:cubicBezTo>
                      <a:pt x="0" y="2"/>
                      <a:pt x="0" y="2"/>
                      <a:pt x="0" y="2"/>
                    </a:cubicBezTo>
                    <a:cubicBezTo>
                      <a:pt x="0" y="1"/>
                      <a:pt x="1" y="0"/>
                      <a:pt x="1" y="0"/>
                    </a:cubicBezTo>
                    <a:cubicBezTo>
                      <a:pt x="2" y="0"/>
                      <a:pt x="2" y="0"/>
                      <a:pt x="2" y="0"/>
                    </a:cubicBezTo>
                    <a:cubicBezTo>
                      <a:pt x="2" y="0"/>
                      <a:pt x="2" y="0"/>
                      <a:pt x="3" y="0"/>
                    </a:cubicBezTo>
                    <a:cubicBezTo>
                      <a:pt x="3" y="0"/>
                      <a:pt x="4" y="1"/>
                      <a:pt x="4" y="1"/>
                    </a:cubicBezTo>
                    <a:cubicBezTo>
                      <a:pt x="5" y="2"/>
                      <a:pt x="5" y="2"/>
                      <a:pt x="6" y="3"/>
                    </a:cubicBezTo>
                    <a:cubicBezTo>
                      <a:pt x="6" y="3"/>
                      <a:pt x="6" y="4"/>
                      <a:pt x="6" y="4"/>
                    </a:cubicBezTo>
                    <a:cubicBezTo>
                      <a:pt x="6" y="4"/>
                      <a:pt x="6" y="5"/>
                      <a:pt x="5"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303" name="iṥḻiďe">
                <a:extLst>
                  <a:ext uri="{FF2B5EF4-FFF2-40B4-BE49-F238E27FC236}">
                    <a16:creationId xmlns="" xmlns:a16="http://schemas.microsoft.com/office/drawing/2014/main" id="{DCCD36AF-3083-439F-965A-28F4B7169151}"/>
                  </a:ext>
                </a:extLst>
              </p:cNvPr>
              <p:cNvSpPr/>
              <p:nvPr/>
            </p:nvSpPr>
            <p:spPr bwMode="auto">
              <a:xfrm>
                <a:off x="15691655" y="-1495664"/>
                <a:ext cx="20638" cy="17463"/>
              </a:xfrm>
              <a:custGeom>
                <a:avLst/>
                <a:gdLst>
                  <a:gd name="T0" fmla="*/ 5 w 6"/>
                  <a:gd name="T1" fmla="*/ 5 h 5"/>
                  <a:gd name="T2" fmla="*/ 3 w 6"/>
                  <a:gd name="T3" fmla="*/ 4 h 5"/>
                  <a:gd name="T4" fmla="*/ 2 w 6"/>
                  <a:gd name="T5" fmla="*/ 4 h 5"/>
                  <a:gd name="T6" fmla="*/ 4 w 6"/>
                  <a:gd name="T7" fmla="*/ 1 h 5"/>
                  <a:gd name="T8" fmla="*/ 6 w 6"/>
                  <a:gd name="T9" fmla="*/ 3 h 5"/>
                  <a:gd name="T10" fmla="*/ 5 w 6"/>
                  <a:gd name="T11" fmla="*/ 5 h 5"/>
                  <a:gd name="T12" fmla="*/ 5 w 6"/>
                  <a:gd name="T13" fmla="*/ 5 h 5"/>
                  <a:gd name="T14" fmla="*/ 2 w 6"/>
                  <a:gd name="T15" fmla="*/ 4 h 5"/>
                  <a:gd name="T16" fmla="*/ 2 w 6"/>
                  <a:gd name="T17" fmla="*/ 4 h 5"/>
                  <a:gd name="T18" fmla="*/ 1 w 6"/>
                  <a:gd name="T19" fmla="*/ 1 h 5"/>
                  <a:gd name="T20" fmla="*/ 4 w 6"/>
                  <a:gd name="T21" fmla="*/ 0 h 5"/>
                  <a:gd name="T22" fmla="*/ 4 w 6"/>
                  <a:gd name="T23" fmla="*/ 1 h 5"/>
                  <a:gd name="T24" fmla="*/ 5 w 6"/>
                  <a:gd name="T25" fmla="*/ 2 h 5"/>
                  <a:gd name="T26" fmla="*/ 6 w 6"/>
                  <a:gd name="T27" fmla="*/ 3 h 5"/>
                  <a:gd name="T28" fmla="*/ 5 w 6"/>
                  <a:gd name="T2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5">
                    <a:moveTo>
                      <a:pt x="5" y="5"/>
                    </a:moveTo>
                    <a:cubicBezTo>
                      <a:pt x="4" y="5"/>
                      <a:pt x="4" y="5"/>
                      <a:pt x="3" y="4"/>
                    </a:cubicBezTo>
                    <a:cubicBezTo>
                      <a:pt x="3" y="4"/>
                      <a:pt x="2" y="4"/>
                      <a:pt x="2" y="4"/>
                    </a:cubicBezTo>
                    <a:cubicBezTo>
                      <a:pt x="4" y="1"/>
                      <a:pt x="4" y="1"/>
                      <a:pt x="4" y="1"/>
                    </a:cubicBezTo>
                    <a:cubicBezTo>
                      <a:pt x="5" y="1"/>
                      <a:pt x="5" y="2"/>
                      <a:pt x="6" y="3"/>
                    </a:cubicBezTo>
                    <a:cubicBezTo>
                      <a:pt x="6" y="4"/>
                      <a:pt x="6" y="4"/>
                      <a:pt x="5" y="5"/>
                    </a:cubicBezTo>
                    <a:cubicBezTo>
                      <a:pt x="5" y="5"/>
                      <a:pt x="5" y="5"/>
                      <a:pt x="5" y="5"/>
                    </a:cubicBezTo>
                    <a:cubicBezTo>
                      <a:pt x="3" y="5"/>
                      <a:pt x="3" y="4"/>
                      <a:pt x="2" y="4"/>
                    </a:cubicBezTo>
                    <a:cubicBezTo>
                      <a:pt x="2" y="4"/>
                      <a:pt x="2" y="4"/>
                      <a:pt x="2" y="4"/>
                    </a:cubicBezTo>
                    <a:cubicBezTo>
                      <a:pt x="1" y="3"/>
                      <a:pt x="0" y="2"/>
                      <a:pt x="1" y="1"/>
                    </a:cubicBezTo>
                    <a:cubicBezTo>
                      <a:pt x="2" y="0"/>
                      <a:pt x="3" y="0"/>
                      <a:pt x="4" y="0"/>
                    </a:cubicBezTo>
                    <a:cubicBezTo>
                      <a:pt x="4" y="1"/>
                      <a:pt x="4" y="1"/>
                      <a:pt x="4" y="1"/>
                    </a:cubicBezTo>
                    <a:cubicBezTo>
                      <a:pt x="4" y="1"/>
                      <a:pt x="5" y="1"/>
                      <a:pt x="5" y="2"/>
                    </a:cubicBezTo>
                    <a:cubicBezTo>
                      <a:pt x="5" y="2"/>
                      <a:pt x="6" y="2"/>
                      <a:pt x="6" y="3"/>
                    </a:cubicBezTo>
                    <a:cubicBezTo>
                      <a:pt x="6" y="4"/>
                      <a:pt x="6" y="4"/>
                      <a:pt x="5"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304" name="iṧľïḑé">
                <a:extLst>
                  <a:ext uri="{FF2B5EF4-FFF2-40B4-BE49-F238E27FC236}">
                    <a16:creationId xmlns="" xmlns:a16="http://schemas.microsoft.com/office/drawing/2014/main" id="{C3E39F42-F2DC-4177-8E84-11704293056F}"/>
                  </a:ext>
                </a:extLst>
              </p:cNvPr>
              <p:cNvSpPr/>
              <p:nvPr/>
            </p:nvSpPr>
            <p:spPr bwMode="auto">
              <a:xfrm>
                <a:off x="15663080" y="-1470264"/>
                <a:ext cx="22225" cy="17463"/>
              </a:xfrm>
              <a:custGeom>
                <a:avLst/>
                <a:gdLst>
                  <a:gd name="T0" fmla="*/ 5 w 6"/>
                  <a:gd name="T1" fmla="*/ 5 h 5"/>
                  <a:gd name="T2" fmla="*/ 4 w 6"/>
                  <a:gd name="T3" fmla="*/ 5 h 5"/>
                  <a:gd name="T4" fmla="*/ 2 w 6"/>
                  <a:gd name="T5" fmla="*/ 4 h 5"/>
                  <a:gd name="T6" fmla="*/ 1 w 6"/>
                  <a:gd name="T7" fmla="*/ 3 h 5"/>
                  <a:gd name="T8" fmla="*/ 0 w 6"/>
                  <a:gd name="T9" fmla="*/ 2 h 5"/>
                  <a:gd name="T10" fmla="*/ 1 w 6"/>
                  <a:gd name="T11" fmla="*/ 1 h 5"/>
                  <a:gd name="T12" fmla="*/ 1 w 6"/>
                  <a:gd name="T13" fmla="*/ 0 h 5"/>
                  <a:gd name="T14" fmla="*/ 2 w 6"/>
                  <a:gd name="T15" fmla="*/ 0 h 5"/>
                  <a:gd name="T16" fmla="*/ 4 w 6"/>
                  <a:gd name="T17" fmla="*/ 1 h 5"/>
                  <a:gd name="T18" fmla="*/ 6 w 6"/>
                  <a:gd name="T19" fmla="*/ 2 h 5"/>
                  <a:gd name="T20" fmla="*/ 6 w 6"/>
                  <a:gd name="T21" fmla="*/ 3 h 5"/>
                  <a:gd name="T22" fmla="*/ 6 w 6"/>
                  <a:gd name="T23" fmla="*/ 5 h 5"/>
                  <a:gd name="T24" fmla="*/ 5 w 6"/>
                  <a:gd name="T25"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5">
                    <a:moveTo>
                      <a:pt x="5" y="5"/>
                    </a:moveTo>
                    <a:cubicBezTo>
                      <a:pt x="5" y="5"/>
                      <a:pt x="5" y="5"/>
                      <a:pt x="4" y="5"/>
                    </a:cubicBezTo>
                    <a:cubicBezTo>
                      <a:pt x="4" y="5"/>
                      <a:pt x="3" y="5"/>
                      <a:pt x="2" y="4"/>
                    </a:cubicBezTo>
                    <a:cubicBezTo>
                      <a:pt x="2" y="4"/>
                      <a:pt x="1" y="4"/>
                      <a:pt x="1" y="3"/>
                    </a:cubicBezTo>
                    <a:cubicBezTo>
                      <a:pt x="0" y="3"/>
                      <a:pt x="0" y="2"/>
                      <a:pt x="0" y="2"/>
                    </a:cubicBezTo>
                    <a:cubicBezTo>
                      <a:pt x="0" y="2"/>
                      <a:pt x="0" y="1"/>
                      <a:pt x="1" y="1"/>
                    </a:cubicBezTo>
                    <a:cubicBezTo>
                      <a:pt x="1" y="0"/>
                      <a:pt x="1" y="0"/>
                      <a:pt x="1" y="0"/>
                    </a:cubicBezTo>
                    <a:cubicBezTo>
                      <a:pt x="1" y="0"/>
                      <a:pt x="2" y="0"/>
                      <a:pt x="2" y="0"/>
                    </a:cubicBezTo>
                    <a:cubicBezTo>
                      <a:pt x="3" y="0"/>
                      <a:pt x="3" y="1"/>
                      <a:pt x="4" y="1"/>
                    </a:cubicBezTo>
                    <a:cubicBezTo>
                      <a:pt x="5" y="1"/>
                      <a:pt x="5" y="2"/>
                      <a:pt x="6" y="2"/>
                    </a:cubicBezTo>
                    <a:cubicBezTo>
                      <a:pt x="6" y="3"/>
                      <a:pt x="6" y="3"/>
                      <a:pt x="6" y="3"/>
                    </a:cubicBezTo>
                    <a:cubicBezTo>
                      <a:pt x="6" y="4"/>
                      <a:pt x="6" y="4"/>
                      <a:pt x="6" y="5"/>
                    </a:cubicBezTo>
                    <a:lnTo>
                      <a:pt x="5"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305" name="iṥ1îďé">
                <a:extLst>
                  <a:ext uri="{FF2B5EF4-FFF2-40B4-BE49-F238E27FC236}">
                    <a16:creationId xmlns="" xmlns:a16="http://schemas.microsoft.com/office/drawing/2014/main" id="{B840F165-62AC-4724-87D0-F8DC476C5501}"/>
                  </a:ext>
                </a:extLst>
              </p:cNvPr>
              <p:cNvSpPr/>
              <p:nvPr/>
            </p:nvSpPr>
            <p:spPr bwMode="auto">
              <a:xfrm>
                <a:off x="15753568" y="-2741852"/>
                <a:ext cx="31750" cy="23813"/>
              </a:xfrm>
              <a:custGeom>
                <a:avLst/>
                <a:gdLst>
                  <a:gd name="T0" fmla="*/ 6 w 9"/>
                  <a:gd name="T1" fmla="*/ 1 h 7"/>
                  <a:gd name="T2" fmla="*/ 1 w 9"/>
                  <a:gd name="T3" fmla="*/ 3 h 7"/>
                  <a:gd name="T4" fmla="*/ 0 w 9"/>
                  <a:gd name="T5" fmla="*/ 6 h 7"/>
                  <a:gd name="T6" fmla="*/ 3 w 9"/>
                  <a:gd name="T7" fmla="*/ 7 h 7"/>
                  <a:gd name="T8" fmla="*/ 8 w 9"/>
                  <a:gd name="T9" fmla="*/ 4 h 7"/>
                  <a:gd name="T10" fmla="*/ 8 w 9"/>
                  <a:gd name="T11" fmla="*/ 2 h 7"/>
                  <a:gd name="T12" fmla="*/ 6 w 9"/>
                  <a:gd name="T13" fmla="*/ 1 h 7"/>
                </a:gdLst>
                <a:ahLst/>
                <a:cxnLst>
                  <a:cxn ang="0">
                    <a:pos x="T0" y="T1"/>
                  </a:cxn>
                  <a:cxn ang="0">
                    <a:pos x="T2" y="T3"/>
                  </a:cxn>
                  <a:cxn ang="0">
                    <a:pos x="T4" y="T5"/>
                  </a:cxn>
                  <a:cxn ang="0">
                    <a:pos x="T6" y="T7"/>
                  </a:cxn>
                  <a:cxn ang="0">
                    <a:pos x="T8" y="T9"/>
                  </a:cxn>
                  <a:cxn ang="0">
                    <a:pos x="T10" y="T11"/>
                  </a:cxn>
                  <a:cxn ang="0">
                    <a:pos x="T12" y="T13"/>
                  </a:cxn>
                </a:cxnLst>
                <a:rect l="0" t="0" r="r" b="b"/>
                <a:pathLst>
                  <a:path w="9" h="7">
                    <a:moveTo>
                      <a:pt x="6" y="1"/>
                    </a:moveTo>
                    <a:cubicBezTo>
                      <a:pt x="4" y="2"/>
                      <a:pt x="3" y="3"/>
                      <a:pt x="1" y="3"/>
                    </a:cubicBezTo>
                    <a:cubicBezTo>
                      <a:pt x="0" y="4"/>
                      <a:pt x="0" y="5"/>
                      <a:pt x="0" y="6"/>
                    </a:cubicBezTo>
                    <a:cubicBezTo>
                      <a:pt x="1" y="7"/>
                      <a:pt x="2" y="7"/>
                      <a:pt x="3" y="7"/>
                    </a:cubicBezTo>
                    <a:cubicBezTo>
                      <a:pt x="4" y="6"/>
                      <a:pt x="6" y="5"/>
                      <a:pt x="8" y="4"/>
                    </a:cubicBezTo>
                    <a:cubicBezTo>
                      <a:pt x="9" y="4"/>
                      <a:pt x="9" y="3"/>
                      <a:pt x="8" y="2"/>
                    </a:cubicBezTo>
                    <a:cubicBezTo>
                      <a:pt x="8" y="1"/>
                      <a:pt x="7" y="0"/>
                      <a:pt x="6"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306" name="išļïḑè">
                <a:extLst>
                  <a:ext uri="{FF2B5EF4-FFF2-40B4-BE49-F238E27FC236}">
                    <a16:creationId xmlns="" xmlns:a16="http://schemas.microsoft.com/office/drawing/2014/main" id="{F4147D1E-921D-4F20-AF0B-AE7B985A37D7}"/>
                  </a:ext>
                </a:extLst>
              </p:cNvPr>
              <p:cNvSpPr/>
              <p:nvPr/>
            </p:nvSpPr>
            <p:spPr bwMode="auto">
              <a:xfrm>
                <a:off x="15778968" y="-2718039"/>
                <a:ext cx="20638" cy="17463"/>
              </a:xfrm>
              <a:custGeom>
                <a:avLst/>
                <a:gdLst>
                  <a:gd name="T0" fmla="*/ 5 w 6"/>
                  <a:gd name="T1" fmla="*/ 2 h 5"/>
                  <a:gd name="T2" fmla="*/ 5 w 6"/>
                  <a:gd name="T3" fmla="*/ 3 h 5"/>
                  <a:gd name="T4" fmla="*/ 4 w 6"/>
                  <a:gd name="T5" fmla="*/ 4 h 5"/>
                  <a:gd name="T6" fmla="*/ 2 w 6"/>
                  <a:gd name="T7" fmla="*/ 5 h 5"/>
                  <a:gd name="T8" fmla="*/ 1 w 6"/>
                  <a:gd name="T9" fmla="*/ 5 h 5"/>
                  <a:gd name="T10" fmla="*/ 0 w 6"/>
                  <a:gd name="T11" fmla="*/ 4 h 5"/>
                  <a:gd name="T12" fmla="*/ 0 w 6"/>
                  <a:gd name="T13" fmla="*/ 3 h 5"/>
                  <a:gd name="T14" fmla="*/ 0 w 6"/>
                  <a:gd name="T15" fmla="*/ 2 h 5"/>
                  <a:gd name="T16" fmla="*/ 2 w 6"/>
                  <a:gd name="T17" fmla="*/ 1 h 5"/>
                  <a:gd name="T18" fmla="*/ 3 w 6"/>
                  <a:gd name="T19" fmla="*/ 0 h 5"/>
                  <a:gd name="T20" fmla="*/ 4 w 6"/>
                  <a:gd name="T21" fmla="*/ 0 h 5"/>
                  <a:gd name="T22" fmla="*/ 6 w 6"/>
                  <a:gd name="T23" fmla="*/ 2 h 5"/>
                  <a:gd name="T24" fmla="*/ 5 w 6"/>
                  <a:gd name="T25"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5">
                    <a:moveTo>
                      <a:pt x="5" y="2"/>
                    </a:moveTo>
                    <a:cubicBezTo>
                      <a:pt x="5" y="2"/>
                      <a:pt x="5" y="3"/>
                      <a:pt x="5" y="3"/>
                    </a:cubicBezTo>
                    <a:cubicBezTo>
                      <a:pt x="5" y="3"/>
                      <a:pt x="4" y="4"/>
                      <a:pt x="4" y="4"/>
                    </a:cubicBezTo>
                    <a:cubicBezTo>
                      <a:pt x="3" y="5"/>
                      <a:pt x="2" y="5"/>
                      <a:pt x="2" y="5"/>
                    </a:cubicBezTo>
                    <a:cubicBezTo>
                      <a:pt x="1" y="5"/>
                      <a:pt x="1" y="5"/>
                      <a:pt x="1" y="5"/>
                    </a:cubicBezTo>
                    <a:cubicBezTo>
                      <a:pt x="0" y="5"/>
                      <a:pt x="0" y="5"/>
                      <a:pt x="0" y="4"/>
                    </a:cubicBezTo>
                    <a:cubicBezTo>
                      <a:pt x="0" y="3"/>
                      <a:pt x="0" y="3"/>
                      <a:pt x="0" y="3"/>
                    </a:cubicBezTo>
                    <a:cubicBezTo>
                      <a:pt x="0" y="3"/>
                      <a:pt x="0" y="3"/>
                      <a:pt x="0" y="2"/>
                    </a:cubicBezTo>
                    <a:cubicBezTo>
                      <a:pt x="0" y="2"/>
                      <a:pt x="1" y="2"/>
                      <a:pt x="2" y="1"/>
                    </a:cubicBezTo>
                    <a:cubicBezTo>
                      <a:pt x="2" y="1"/>
                      <a:pt x="3" y="1"/>
                      <a:pt x="3" y="0"/>
                    </a:cubicBezTo>
                    <a:cubicBezTo>
                      <a:pt x="4" y="0"/>
                      <a:pt x="4" y="0"/>
                      <a:pt x="4" y="0"/>
                    </a:cubicBezTo>
                    <a:cubicBezTo>
                      <a:pt x="5" y="0"/>
                      <a:pt x="6" y="1"/>
                      <a:pt x="6" y="2"/>
                    </a:cubicBezTo>
                    <a:lnTo>
                      <a:pt x="5"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307" name="i$ľídé">
                <a:extLst>
                  <a:ext uri="{FF2B5EF4-FFF2-40B4-BE49-F238E27FC236}">
                    <a16:creationId xmlns="" xmlns:a16="http://schemas.microsoft.com/office/drawing/2014/main" id="{EA3BDBE2-457A-4E72-B8D6-6F9232374FAB}"/>
                  </a:ext>
                </a:extLst>
              </p:cNvPr>
              <p:cNvSpPr/>
              <p:nvPr/>
            </p:nvSpPr>
            <p:spPr bwMode="auto">
              <a:xfrm>
                <a:off x="15802780" y="-2692639"/>
                <a:ext cx="17463" cy="17463"/>
              </a:xfrm>
              <a:custGeom>
                <a:avLst/>
                <a:gdLst>
                  <a:gd name="T0" fmla="*/ 5 w 5"/>
                  <a:gd name="T1" fmla="*/ 2 h 5"/>
                  <a:gd name="T2" fmla="*/ 4 w 5"/>
                  <a:gd name="T3" fmla="*/ 3 h 5"/>
                  <a:gd name="T4" fmla="*/ 3 w 5"/>
                  <a:gd name="T5" fmla="*/ 4 h 5"/>
                  <a:gd name="T6" fmla="*/ 1 w 5"/>
                  <a:gd name="T7" fmla="*/ 5 h 5"/>
                  <a:gd name="T8" fmla="*/ 0 w 5"/>
                  <a:gd name="T9" fmla="*/ 2 h 5"/>
                  <a:gd name="T10" fmla="*/ 1 w 5"/>
                  <a:gd name="T11" fmla="*/ 2 h 5"/>
                  <a:gd name="T12" fmla="*/ 1 w 5"/>
                  <a:gd name="T13" fmla="*/ 2 h 5"/>
                  <a:gd name="T14" fmla="*/ 4 w 5"/>
                  <a:gd name="T15" fmla="*/ 0 h 5"/>
                  <a:gd name="T16" fmla="*/ 5 w 5"/>
                  <a:gd name="T17" fmla="*/ 1 h 5"/>
                  <a:gd name="T18" fmla="*/ 5 w 5"/>
                  <a:gd name="T19" fmla="*/ 2 h 5"/>
                  <a:gd name="T20" fmla="*/ 3 w 5"/>
                  <a:gd name="T21" fmla="*/ 4 h 5"/>
                  <a:gd name="T22" fmla="*/ 1 w 5"/>
                  <a:gd name="T23" fmla="*/ 2 h 5"/>
                  <a:gd name="T24" fmla="*/ 2 w 5"/>
                  <a:gd name="T25" fmla="*/ 1 h 5"/>
                  <a:gd name="T26" fmla="*/ 4 w 5"/>
                  <a:gd name="T27" fmla="*/ 0 h 5"/>
                  <a:gd name="T28" fmla="*/ 5 w 5"/>
                  <a:gd name="T29" fmla="*/ 1 h 5"/>
                  <a:gd name="T30" fmla="*/ 5 w 5"/>
                  <a:gd name="T31"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 h="5">
                    <a:moveTo>
                      <a:pt x="5" y="2"/>
                    </a:moveTo>
                    <a:cubicBezTo>
                      <a:pt x="5" y="3"/>
                      <a:pt x="5" y="3"/>
                      <a:pt x="4" y="3"/>
                    </a:cubicBezTo>
                    <a:cubicBezTo>
                      <a:pt x="4" y="4"/>
                      <a:pt x="4" y="4"/>
                      <a:pt x="3" y="4"/>
                    </a:cubicBezTo>
                    <a:cubicBezTo>
                      <a:pt x="3" y="5"/>
                      <a:pt x="1" y="5"/>
                      <a:pt x="1" y="5"/>
                    </a:cubicBezTo>
                    <a:cubicBezTo>
                      <a:pt x="0" y="4"/>
                      <a:pt x="0" y="3"/>
                      <a:pt x="0" y="2"/>
                    </a:cubicBezTo>
                    <a:cubicBezTo>
                      <a:pt x="1" y="2"/>
                      <a:pt x="1" y="2"/>
                      <a:pt x="1" y="2"/>
                    </a:cubicBezTo>
                    <a:cubicBezTo>
                      <a:pt x="1" y="2"/>
                      <a:pt x="1" y="2"/>
                      <a:pt x="1" y="2"/>
                    </a:cubicBezTo>
                    <a:cubicBezTo>
                      <a:pt x="2" y="1"/>
                      <a:pt x="2" y="0"/>
                      <a:pt x="4" y="0"/>
                    </a:cubicBezTo>
                    <a:cubicBezTo>
                      <a:pt x="4" y="0"/>
                      <a:pt x="5" y="1"/>
                      <a:pt x="5" y="1"/>
                    </a:cubicBezTo>
                    <a:cubicBezTo>
                      <a:pt x="5" y="2"/>
                      <a:pt x="5" y="2"/>
                      <a:pt x="5" y="2"/>
                    </a:cubicBezTo>
                    <a:cubicBezTo>
                      <a:pt x="5" y="3"/>
                      <a:pt x="4" y="4"/>
                      <a:pt x="3" y="4"/>
                    </a:cubicBezTo>
                    <a:cubicBezTo>
                      <a:pt x="1" y="2"/>
                      <a:pt x="1" y="2"/>
                      <a:pt x="1" y="2"/>
                    </a:cubicBezTo>
                    <a:cubicBezTo>
                      <a:pt x="1" y="1"/>
                      <a:pt x="2" y="1"/>
                      <a:pt x="2" y="1"/>
                    </a:cubicBezTo>
                    <a:cubicBezTo>
                      <a:pt x="3" y="1"/>
                      <a:pt x="3" y="0"/>
                      <a:pt x="4" y="0"/>
                    </a:cubicBezTo>
                    <a:cubicBezTo>
                      <a:pt x="4" y="0"/>
                      <a:pt x="5" y="1"/>
                      <a:pt x="5" y="1"/>
                    </a:cubicBezTo>
                    <a:lnTo>
                      <a:pt x="5"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308" name="iṧļíḑé">
                <a:extLst>
                  <a:ext uri="{FF2B5EF4-FFF2-40B4-BE49-F238E27FC236}">
                    <a16:creationId xmlns="" xmlns:a16="http://schemas.microsoft.com/office/drawing/2014/main" id="{A0F0FB69-C316-4B3D-9B23-790A4DEA8915}"/>
                  </a:ext>
                </a:extLst>
              </p:cNvPr>
              <p:cNvSpPr/>
              <p:nvPr/>
            </p:nvSpPr>
            <p:spPr bwMode="auto">
              <a:xfrm>
                <a:off x="15820243" y="-2665652"/>
                <a:ext cx="20638" cy="17463"/>
              </a:xfrm>
              <a:custGeom>
                <a:avLst/>
                <a:gdLst>
                  <a:gd name="T0" fmla="*/ 6 w 6"/>
                  <a:gd name="T1" fmla="*/ 2 h 5"/>
                  <a:gd name="T2" fmla="*/ 5 w 6"/>
                  <a:gd name="T3" fmla="*/ 3 h 5"/>
                  <a:gd name="T4" fmla="*/ 4 w 6"/>
                  <a:gd name="T5" fmla="*/ 5 h 5"/>
                  <a:gd name="T6" fmla="*/ 1 w 6"/>
                  <a:gd name="T7" fmla="*/ 4 h 5"/>
                  <a:gd name="T8" fmla="*/ 1 w 6"/>
                  <a:gd name="T9" fmla="*/ 2 h 5"/>
                  <a:gd name="T10" fmla="*/ 1 w 6"/>
                  <a:gd name="T11" fmla="*/ 2 h 5"/>
                  <a:gd name="T12" fmla="*/ 3 w 6"/>
                  <a:gd name="T13" fmla="*/ 1 h 5"/>
                  <a:gd name="T14" fmla="*/ 5 w 6"/>
                  <a:gd name="T15" fmla="*/ 0 h 5"/>
                  <a:gd name="T16" fmla="*/ 6 w 6"/>
                  <a:gd name="T17" fmla="*/ 1 h 5"/>
                  <a:gd name="T18" fmla="*/ 6 w 6"/>
                  <a:gd name="T19" fmla="*/ 2 h 5"/>
                  <a:gd name="T20" fmla="*/ 5 w 6"/>
                  <a:gd name="T21" fmla="*/ 3 h 5"/>
                  <a:gd name="T22" fmla="*/ 4 w 6"/>
                  <a:gd name="T23" fmla="*/ 4 h 5"/>
                  <a:gd name="T24" fmla="*/ 2 w 6"/>
                  <a:gd name="T25" fmla="*/ 1 h 5"/>
                  <a:gd name="T26" fmla="*/ 3 w 6"/>
                  <a:gd name="T27" fmla="*/ 1 h 5"/>
                  <a:gd name="T28" fmla="*/ 5 w 6"/>
                  <a:gd name="T29" fmla="*/ 0 h 5"/>
                  <a:gd name="T30" fmla="*/ 6 w 6"/>
                  <a:gd name="T31" fmla="*/ 1 h 5"/>
                  <a:gd name="T32" fmla="*/ 6 w 6"/>
                  <a:gd name="T33"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5">
                    <a:moveTo>
                      <a:pt x="6" y="2"/>
                    </a:moveTo>
                    <a:cubicBezTo>
                      <a:pt x="6" y="3"/>
                      <a:pt x="5" y="3"/>
                      <a:pt x="5" y="3"/>
                    </a:cubicBezTo>
                    <a:cubicBezTo>
                      <a:pt x="5" y="4"/>
                      <a:pt x="4" y="4"/>
                      <a:pt x="4" y="5"/>
                    </a:cubicBezTo>
                    <a:cubicBezTo>
                      <a:pt x="3" y="5"/>
                      <a:pt x="2" y="5"/>
                      <a:pt x="1" y="4"/>
                    </a:cubicBezTo>
                    <a:cubicBezTo>
                      <a:pt x="0" y="4"/>
                      <a:pt x="0" y="3"/>
                      <a:pt x="1" y="2"/>
                    </a:cubicBezTo>
                    <a:cubicBezTo>
                      <a:pt x="1" y="2"/>
                      <a:pt x="1" y="2"/>
                      <a:pt x="1" y="2"/>
                    </a:cubicBezTo>
                    <a:cubicBezTo>
                      <a:pt x="2" y="1"/>
                      <a:pt x="2" y="1"/>
                      <a:pt x="3" y="1"/>
                    </a:cubicBezTo>
                    <a:cubicBezTo>
                      <a:pt x="3" y="0"/>
                      <a:pt x="4" y="0"/>
                      <a:pt x="5" y="0"/>
                    </a:cubicBezTo>
                    <a:cubicBezTo>
                      <a:pt x="5" y="0"/>
                      <a:pt x="6" y="0"/>
                      <a:pt x="6" y="1"/>
                    </a:cubicBezTo>
                    <a:cubicBezTo>
                      <a:pt x="6" y="2"/>
                      <a:pt x="6" y="2"/>
                      <a:pt x="6" y="2"/>
                    </a:cubicBezTo>
                    <a:cubicBezTo>
                      <a:pt x="6" y="2"/>
                      <a:pt x="6" y="3"/>
                      <a:pt x="5" y="3"/>
                    </a:cubicBezTo>
                    <a:cubicBezTo>
                      <a:pt x="5" y="4"/>
                      <a:pt x="4" y="4"/>
                      <a:pt x="4" y="4"/>
                    </a:cubicBezTo>
                    <a:cubicBezTo>
                      <a:pt x="2" y="1"/>
                      <a:pt x="2" y="1"/>
                      <a:pt x="2" y="1"/>
                    </a:cubicBezTo>
                    <a:cubicBezTo>
                      <a:pt x="2" y="1"/>
                      <a:pt x="3" y="1"/>
                      <a:pt x="3" y="1"/>
                    </a:cubicBezTo>
                    <a:cubicBezTo>
                      <a:pt x="4" y="1"/>
                      <a:pt x="4" y="0"/>
                      <a:pt x="5" y="0"/>
                    </a:cubicBezTo>
                    <a:cubicBezTo>
                      <a:pt x="5" y="0"/>
                      <a:pt x="6" y="1"/>
                      <a:pt x="6" y="1"/>
                    </a:cubicBezTo>
                    <a:lnTo>
                      <a:pt x="6"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309" name="işḻíďe">
                <a:extLst>
                  <a:ext uri="{FF2B5EF4-FFF2-40B4-BE49-F238E27FC236}">
                    <a16:creationId xmlns="" xmlns:a16="http://schemas.microsoft.com/office/drawing/2014/main" id="{50644432-A040-4443-9839-DA028D30CE3D}"/>
                  </a:ext>
                </a:extLst>
              </p:cNvPr>
              <p:cNvSpPr/>
              <p:nvPr/>
            </p:nvSpPr>
            <p:spPr bwMode="auto">
              <a:xfrm>
                <a:off x="15837705" y="-2637077"/>
                <a:ext cx="23813" cy="12700"/>
              </a:xfrm>
              <a:custGeom>
                <a:avLst/>
                <a:gdLst>
                  <a:gd name="T0" fmla="*/ 6 w 7"/>
                  <a:gd name="T1" fmla="*/ 2 h 4"/>
                  <a:gd name="T2" fmla="*/ 6 w 7"/>
                  <a:gd name="T3" fmla="*/ 2 h 4"/>
                  <a:gd name="T4" fmla="*/ 4 w 7"/>
                  <a:gd name="T5" fmla="*/ 4 h 4"/>
                  <a:gd name="T6" fmla="*/ 2 w 7"/>
                  <a:gd name="T7" fmla="*/ 4 h 4"/>
                  <a:gd name="T8" fmla="*/ 1 w 7"/>
                  <a:gd name="T9" fmla="*/ 4 h 4"/>
                  <a:gd name="T10" fmla="*/ 0 w 7"/>
                  <a:gd name="T11" fmla="*/ 3 h 4"/>
                  <a:gd name="T12" fmla="*/ 0 w 7"/>
                  <a:gd name="T13" fmla="*/ 2 h 4"/>
                  <a:gd name="T14" fmla="*/ 1 w 7"/>
                  <a:gd name="T15" fmla="*/ 1 h 4"/>
                  <a:gd name="T16" fmla="*/ 2 w 7"/>
                  <a:gd name="T17" fmla="*/ 0 h 4"/>
                  <a:gd name="T18" fmla="*/ 4 w 7"/>
                  <a:gd name="T19" fmla="*/ 0 h 4"/>
                  <a:gd name="T20" fmla="*/ 5 w 7"/>
                  <a:gd name="T21" fmla="*/ 0 h 4"/>
                  <a:gd name="T22" fmla="*/ 6 w 7"/>
                  <a:gd name="T23" fmla="*/ 1 h 4"/>
                  <a:gd name="T24" fmla="*/ 6 w 7"/>
                  <a:gd name="T2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4">
                    <a:moveTo>
                      <a:pt x="6" y="2"/>
                    </a:moveTo>
                    <a:cubicBezTo>
                      <a:pt x="6" y="2"/>
                      <a:pt x="6" y="2"/>
                      <a:pt x="6" y="2"/>
                    </a:cubicBezTo>
                    <a:cubicBezTo>
                      <a:pt x="5" y="3"/>
                      <a:pt x="5" y="3"/>
                      <a:pt x="4" y="4"/>
                    </a:cubicBezTo>
                    <a:cubicBezTo>
                      <a:pt x="4" y="4"/>
                      <a:pt x="3" y="4"/>
                      <a:pt x="2" y="4"/>
                    </a:cubicBezTo>
                    <a:cubicBezTo>
                      <a:pt x="2" y="4"/>
                      <a:pt x="1" y="4"/>
                      <a:pt x="1" y="4"/>
                    </a:cubicBezTo>
                    <a:cubicBezTo>
                      <a:pt x="1" y="4"/>
                      <a:pt x="0" y="3"/>
                      <a:pt x="0" y="3"/>
                    </a:cubicBezTo>
                    <a:cubicBezTo>
                      <a:pt x="0" y="2"/>
                      <a:pt x="0" y="2"/>
                      <a:pt x="0" y="2"/>
                    </a:cubicBezTo>
                    <a:cubicBezTo>
                      <a:pt x="0" y="2"/>
                      <a:pt x="1" y="2"/>
                      <a:pt x="1" y="1"/>
                    </a:cubicBezTo>
                    <a:cubicBezTo>
                      <a:pt x="1" y="1"/>
                      <a:pt x="2" y="1"/>
                      <a:pt x="2" y="0"/>
                    </a:cubicBezTo>
                    <a:cubicBezTo>
                      <a:pt x="3" y="0"/>
                      <a:pt x="4" y="0"/>
                      <a:pt x="4" y="0"/>
                    </a:cubicBezTo>
                    <a:cubicBezTo>
                      <a:pt x="5" y="0"/>
                      <a:pt x="5" y="0"/>
                      <a:pt x="5" y="0"/>
                    </a:cubicBezTo>
                    <a:cubicBezTo>
                      <a:pt x="6" y="0"/>
                      <a:pt x="7" y="0"/>
                      <a:pt x="6" y="1"/>
                    </a:cubicBezTo>
                    <a:lnTo>
                      <a:pt x="6"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310" name="iŝļïḓê">
                <a:extLst>
                  <a:ext uri="{FF2B5EF4-FFF2-40B4-BE49-F238E27FC236}">
                    <a16:creationId xmlns="" xmlns:a16="http://schemas.microsoft.com/office/drawing/2014/main" id="{2F4A1011-CA35-4E66-846F-10DC22EFCE4F}"/>
                  </a:ext>
                </a:extLst>
              </p:cNvPr>
              <p:cNvSpPr/>
              <p:nvPr/>
            </p:nvSpPr>
            <p:spPr bwMode="auto">
              <a:xfrm>
                <a:off x="15855168" y="-2610089"/>
                <a:ext cx="23813" cy="17463"/>
              </a:xfrm>
              <a:custGeom>
                <a:avLst/>
                <a:gdLst>
                  <a:gd name="T0" fmla="*/ 7 w 7"/>
                  <a:gd name="T1" fmla="*/ 2 h 5"/>
                  <a:gd name="T2" fmla="*/ 6 w 7"/>
                  <a:gd name="T3" fmla="*/ 3 h 5"/>
                  <a:gd name="T4" fmla="*/ 4 w 7"/>
                  <a:gd name="T5" fmla="*/ 4 h 5"/>
                  <a:gd name="T6" fmla="*/ 2 w 7"/>
                  <a:gd name="T7" fmla="*/ 5 h 5"/>
                  <a:gd name="T8" fmla="*/ 1 w 7"/>
                  <a:gd name="T9" fmla="*/ 5 h 5"/>
                  <a:gd name="T10" fmla="*/ 0 w 7"/>
                  <a:gd name="T11" fmla="*/ 3 h 5"/>
                  <a:gd name="T12" fmla="*/ 0 w 7"/>
                  <a:gd name="T13" fmla="*/ 3 h 5"/>
                  <a:gd name="T14" fmla="*/ 1 w 7"/>
                  <a:gd name="T15" fmla="*/ 2 h 5"/>
                  <a:gd name="T16" fmla="*/ 3 w 7"/>
                  <a:gd name="T17" fmla="*/ 1 h 5"/>
                  <a:gd name="T18" fmla="*/ 5 w 7"/>
                  <a:gd name="T19" fmla="*/ 0 h 5"/>
                  <a:gd name="T20" fmla="*/ 6 w 7"/>
                  <a:gd name="T21" fmla="*/ 0 h 5"/>
                  <a:gd name="T22" fmla="*/ 7 w 7"/>
                  <a:gd name="T23"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5">
                    <a:moveTo>
                      <a:pt x="7" y="2"/>
                    </a:moveTo>
                    <a:cubicBezTo>
                      <a:pt x="7" y="2"/>
                      <a:pt x="7" y="3"/>
                      <a:pt x="6" y="3"/>
                    </a:cubicBezTo>
                    <a:cubicBezTo>
                      <a:pt x="6" y="3"/>
                      <a:pt x="5" y="4"/>
                      <a:pt x="4" y="4"/>
                    </a:cubicBezTo>
                    <a:cubicBezTo>
                      <a:pt x="4" y="5"/>
                      <a:pt x="3" y="5"/>
                      <a:pt x="2" y="5"/>
                    </a:cubicBezTo>
                    <a:cubicBezTo>
                      <a:pt x="2" y="5"/>
                      <a:pt x="1" y="5"/>
                      <a:pt x="1" y="5"/>
                    </a:cubicBezTo>
                    <a:cubicBezTo>
                      <a:pt x="1" y="5"/>
                      <a:pt x="0" y="4"/>
                      <a:pt x="0" y="3"/>
                    </a:cubicBezTo>
                    <a:cubicBezTo>
                      <a:pt x="0" y="3"/>
                      <a:pt x="0" y="3"/>
                      <a:pt x="0" y="3"/>
                    </a:cubicBezTo>
                    <a:cubicBezTo>
                      <a:pt x="0" y="3"/>
                      <a:pt x="1" y="2"/>
                      <a:pt x="1" y="2"/>
                    </a:cubicBezTo>
                    <a:cubicBezTo>
                      <a:pt x="2" y="2"/>
                      <a:pt x="2" y="1"/>
                      <a:pt x="3" y="1"/>
                    </a:cubicBezTo>
                    <a:cubicBezTo>
                      <a:pt x="4" y="1"/>
                      <a:pt x="4" y="0"/>
                      <a:pt x="5" y="0"/>
                    </a:cubicBezTo>
                    <a:cubicBezTo>
                      <a:pt x="5" y="0"/>
                      <a:pt x="6" y="0"/>
                      <a:pt x="6" y="0"/>
                    </a:cubicBezTo>
                    <a:cubicBezTo>
                      <a:pt x="7" y="0"/>
                      <a:pt x="7" y="1"/>
                      <a:pt x="7"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311" name="îṣ1îďê">
                <a:extLst>
                  <a:ext uri="{FF2B5EF4-FFF2-40B4-BE49-F238E27FC236}">
                    <a16:creationId xmlns="" xmlns:a16="http://schemas.microsoft.com/office/drawing/2014/main" id="{157FAC5E-7814-433C-BE16-6442D048DB13}"/>
                  </a:ext>
                </a:extLst>
              </p:cNvPr>
              <p:cNvSpPr/>
              <p:nvPr/>
            </p:nvSpPr>
            <p:spPr bwMode="auto">
              <a:xfrm>
                <a:off x="15878980" y="-2581514"/>
                <a:ext cx="23813" cy="15875"/>
              </a:xfrm>
              <a:custGeom>
                <a:avLst/>
                <a:gdLst>
                  <a:gd name="T0" fmla="*/ 6 w 7"/>
                  <a:gd name="T1" fmla="*/ 2 h 5"/>
                  <a:gd name="T2" fmla="*/ 6 w 7"/>
                  <a:gd name="T3" fmla="*/ 3 h 5"/>
                  <a:gd name="T4" fmla="*/ 4 w 7"/>
                  <a:gd name="T5" fmla="*/ 4 h 5"/>
                  <a:gd name="T6" fmla="*/ 2 w 7"/>
                  <a:gd name="T7" fmla="*/ 5 h 5"/>
                  <a:gd name="T8" fmla="*/ 1 w 7"/>
                  <a:gd name="T9" fmla="*/ 5 h 5"/>
                  <a:gd name="T10" fmla="*/ 0 w 7"/>
                  <a:gd name="T11" fmla="*/ 3 h 5"/>
                  <a:gd name="T12" fmla="*/ 0 w 7"/>
                  <a:gd name="T13" fmla="*/ 3 h 5"/>
                  <a:gd name="T14" fmla="*/ 1 w 7"/>
                  <a:gd name="T15" fmla="*/ 2 h 5"/>
                  <a:gd name="T16" fmla="*/ 2 w 7"/>
                  <a:gd name="T17" fmla="*/ 1 h 5"/>
                  <a:gd name="T18" fmla="*/ 4 w 7"/>
                  <a:gd name="T19" fmla="*/ 0 h 5"/>
                  <a:gd name="T20" fmla="*/ 5 w 7"/>
                  <a:gd name="T21" fmla="*/ 0 h 5"/>
                  <a:gd name="T22" fmla="*/ 7 w 7"/>
                  <a:gd name="T23" fmla="*/ 1 h 5"/>
                  <a:gd name="T24" fmla="*/ 6 w 7"/>
                  <a:gd name="T25"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5">
                    <a:moveTo>
                      <a:pt x="6" y="2"/>
                    </a:moveTo>
                    <a:cubicBezTo>
                      <a:pt x="6" y="2"/>
                      <a:pt x="6" y="2"/>
                      <a:pt x="6" y="3"/>
                    </a:cubicBezTo>
                    <a:cubicBezTo>
                      <a:pt x="6" y="3"/>
                      <a:pt x="5" y="3"/>
                      <a:pt x="4" y="4"/>
                    </a:cubicBezTo>
                    <a:cubicBezTo>
                      <a:pt x="4" y="4"/>
                      <a:pt x="3" y="5"/>
                      <a:pt x="2" y="5"/>
                    </a:cubicBezTo>
                    <a:cubicBezTo>
                      <a:pt x="2" y="5"/>
                      <a:pt x="1" y="5"/>
                      <a:pt x="1" y="5"/>
                    </a:cubicBezTo>
                    <a:cubicBezTo>
                      <a:pt x="1" y="5"/>
                      <a:pt x="0" y="4"/>
                      <a:pt x="0" y="3"/>
                    </a:cubicBezTo>
                    <a:cubicBezTo>
                      <a:pt x="0" y="3"/>
                      <a:pt x="0" y="3"/>
                      <a:pt x="0" y="3"/>
                    </a:cubicBezTo>
                    <a:cubicBezTo>
                      <a:pt x="0" y="3"/>
                      <a:pt x="0" y="2"/>
                      <a:pt x="1" y="2"/>
                    </a:cubicBezTo>
                    <a:cubicBezTo>
                      <a:pt x="1" y="1"/>
                      <a:pt x="2" y="1"/>
                      <a:pt x="2" y="1"/>
                    </a:cubicBezTo>
                    <a:cubicBezTo>
                      <a:pt x="3" y="0"/>
                      <a:pt x="4" y="0"/>
                      <a:pt x="4" y="0"/>
                    </a:cubicBezTo>
                    <a:cubicBezTo>
                      <a:pt x="5" y="0"/>
                      <a:pt x="5" y="0"/>
                      <a:pt x="5" y="0"/>
                    </a:cubicBezTo>
                    <a:cubicBezTo>
                      <a:pt x="6" y="0"/>
                      <a:pt x="7" y="0"/>
                      <a:pt x="7" y="1"/>
                    </a:cubicBezTo>
                    <a:lnTo>
                      <a:pt x="6"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312" name="iśḻîďé">
                <a:extLst>
                  <a:ext uri="{FF2B5EF4-FFF2-40B4-BE49-F238E27FC236}">
                    <a16:creationId xmlns="" xmlns:a16="http://schemas.microsoft.com/office/drawing/2014/main" id="{5C067A62-73F9-472A-B61E-CF547D500A31}"/>
                  </a:ext>
                </a:extLst>
              </p:cNvPr>
              <p:cNvSpPr/>
              <p:nvPr/>
            </p:nvSpPr>
            <p:spPr bwMode="auto">
              <a:xfrm>
                <a:off x="15905968" y="-2551352"/>
                <a:ext cx="25400" cy="17463"/>
              </a:xfrm>
              <a:custGeom>
                <a:avLst/>
                <a:gdLst>
                  <a:gd name="T0" fmla="*/ 7 w 7"/>
                  <a:gd name="T1" fmla="*/ 2 h 5"/>
                  <a:gd name="T2" fmla="*/ 6 w 7"/>
                  <a:gd name="T3" fmla="*/ 3 h 5"/>
                  <a:gd name="T4" fmla="*/ 5 w 7"/>
                  <a:gd name="T5" fmla="*/ 4 h 5"/>
                  <a:gd name="T6" fmla="*/ 3 w 7"/>
                  <a:gd name="T7" fmla="*/ 5 h 5"/>
                  <a:gd name="T8" fmla="*/ 1 w 7"/>
                  <a:gd name="T9" fmla="*/ 5 h 5"/>
                  <a:gd name="T10" fmla="*/ 0 w 7"/>
                  <a:gd name="T11" fmla="*/ 3 h 5"/>
                  <a:gd name="T12" fmla="*/ 0 w 7"/>
                  <a:gd name="T13" fmla="*/ 3 h 5"/>
                  <a:gd name="T14" fmla="*/ 1 w 7"/>
                  <a:gd name="T15" fmla="*/ 2 h 5"/>
                  <a:gd name="T16" fmla="*/ 3 w 7"/>
                  <a:gd name="T17" fmla="*/ 1 h 5"/>
                  <a:gd name="T18" fmla="*/ 5 w 7"/>
                  <a:gd name="T19" fmla="*/ 0 h 5"/>
                  <a:gd name="T20" fmla="*/ 6 w 7"/>
                  <a:gd name="T21" fmla="*/ 0 h 5"/>
                  <a:gd name="T22" fmla="*/ 7 w 7"/>
                  <a:gd name="T23" fmla="*/ 1 h 5"/>
                  <a:gd name="T24" fmla="*/ 7 w 7"/>
                  <a:gd name="T25"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5">
                    <a:moveTo>
                      <a:pt x="7" y="2"/>
                    </a:moveTo>
                    <a:cubicBezTo>
                      <a:pt x="7" y="2"/>
                      <a:pt x="7" y="2"/>
                      <a:pt x="6" y="3"/>
                    </a:cubicBezTo>
                    <a:cubicBezTo>
                      <a:pt x="6" y="3"/>
                      <a:pt x="5" y="4"/>
                      <a:pt x="5" y="4"/>
                    </a:cubicBezTo>
                    <a:cubicBezTo>
                      <a:pt x="4" y="4"/>
                      <a:pt x="3" y="5"/>
                      <a:pt x="3" y="5"/>
                    </a:cubicBezTo>
                    <a:cubicBezTo>
                      <a:pt x="2" y="5"/>
                      <a:pt x="1" y="5"/>
                      <a:pt x="1" y="5"/>
                    </a:cubicBezTo>
                    <a:cubicBezTo>
                      <a:pt x="1" y="5"/>
                      <a:pt x="0" y="4"/>
                      <a:pt x="0" y="3"/>
                    </a:cubicBezTo>
                    <a:cubicBezTo>
                      <a:pt x="0" y="3"/>
                      <a:pt x="0" y="3"/>
                      <a:pt x="0" y="3"/>
                    </a:cubicBezTo>
                    <a:cubicBezTo>
                      <a:pt x="0" y="3"/>
                      <a:pt x="1" y="2"/>
                      <a:pt x="1" y="2"/>
                    </a:cubicBezTo>
                    <a:cubicBezTo>
                      <a:pt x="1" y="2"/>
                      <a:pt x="2" y="1"/>
                      <a:pt x="3" y="1"/>
                    </a:cubicBezTo>
                    <a:cubicBezTo>
                      <a:pt x="4" y="0"/>
                      <a:pt x="4" y="0"/>
                      <a:pt x="5" y="0"/>
                    </a:cubicBezTo>
                    <a:cubicBezTo>
                      <a:pt x="6" y="0"/>
                      <a:pt x="6" y="0"/>
                      <a:pt x="6" y="0"/>
                    </a:cubicBezTo>
                    <a:cubicBezTo>
                      <a:pt x="7" y="0"/>
                      <a:pt x="7" y="1"/>
                      <a:pt x="7" y="1"/>
                    </a:cubicBezTo>
                    <a:lnTo>
                      <a:pt x="7"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313" name="îŝḷîḑê">
                <a:extLst>
                  <a:ext uri="{FF2B5EF4-FFF2-40B4-BE49-F238E27FC236}">
                    <a16:creationId xmlns="" xmlns:a16="http://schemas.microsoft.com/office/drawing/2014/main" id="{88C23CEF-531C-440E-9E47-100B2E9E019E}"/>
                  </a:ext>
                </a:extLst>
              </p:cNvPr>
              <p:cNvSpPr/>
              <p:nvPr/>
            </p:nvSpPr>
            <p:spPr bwMode="auto">
              <a:xfrm>
                <a:off x="15931368" y="-2522777"/>
                <a:ext cx="20638" cy="17463"/>
              </a:xfrm>
              <a:custGeom>
                <a:avLst/>
                <a:gdLst>
                  <a:gd name="T0" fmla="*/ 5 w 6"/>
                  <a:gd name="T1" fmla="*/ 2 h 5"/>
                  <a:gd name="T2" fmla="*/ 5 w 6"/>
                  <a:gd name="T3" fmla="*/ 3 h 5"/>
                  <a:gd name="T4" fmla="*/ 4 w 6"/>
                  <a:gd name="T5" fmla="*/ 4 h 5"/>
                  <a:gd name="T6" fmla="*/ 2 w 6"/>
                  <a:gd name="T7" fmla="*/ 5 h 5"/>
                  <a:gd name="T8" fmla="*/ 1 w 6"/>
                  <a:gd name="T9" fmla="*/ 4 h 5"/>
                  <a:gd name="T10" fmla="*/ 0 w 6"/>
                  <a:gd name="T11" fmla="*/ 3 h 5"/>
                  <a:gd name="T12" fmla="*/ 0 w 6"/>
                  <a:gd name="T13" fmla="*/ 2 h 5"/>
                  <a:gd name="T14" fmla="*/ 1 w 6"/>
                  <a:gd name="T15" fmla="*/ 2 h 5"/>
                  <a:gd name="T16" fmla="*/ 2 w 6"/>
                  <a:gd name="T17" fmla="*/ 1 h 5"/>
                  <a:gd name="T18" fmla="*/ 4 w 6"/>
                  <a:gd name="T19" fmla="*/ 0 h 5"/>
                  <a:gd name="T20" fmla="*/ 5 w 6"/>
                  <a:gd name="T21" fmla="*/ 0 h 5"/>
                  <a:gd name="T22" fmla="*/ 6 w 6"/>
                  <a:gd name="T23" fmla="*/ 2 h 5"/>
                  <a:gd name="T24" fmla="*/ 5 w 6"/>
                  <a:gd name="T25"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5">
                    <a:moveTo>
                      <a:pt x="5" y="2"/>
                    </a:moveTo>
                    <a:cubicBezTo>
                      <a:pt x="5" y="3"/>
                      <a:pt x="5" y="3"/>
                      <a:pt x="5" y="3"/>
                    </a:cubicBezTo>
                    <a:cubicBezTo>
                      <a:pt x="5" y="3"/>
                      <a:pt x="4" y="4"/>
                      <a:pt x="4" y="4"/>
                    </a:cubicBezTo>
                    <a:cubicBezTo>
                      <a:pt x="3" y="4"/>
                      <a:pt x="3" y="5"/>
                      <a:pt x="2" y="5"/>
                    </a:cubicBezTo>
                    <a:cubicBezTo>
                      <a:pt x="2" y="5"/>
                      <a:pt x="1" y="4"/>
                      <a:pt x="1" y="4"/>
                    </a:cubicBezTo>
                    <a:cubicBezTo>
                      <a:pt x="1" y="4"/>
                      <a:pt x="0" y="3"/>
                      <a:pt x="0" y="3"/>
                    </a:cubicBezTo>
                    <a:cubicBezTo>
                      <a:pt x="0" y="2"/>
                      <a:pt x="0" y="2"/>
                      <a:pt x="0" y="2"/>
                    </a:cubicBezTo>
                    <a:cubicBezTo>
                      <a:pt x="1" y="2"/>
                      <a:pt x="1" y="2"/>
                      <a:pt x="1" y="2"/>
                    </a:cubicBezTo>
                    <a:cubicBezTo>
                      <a:pt x="1" y="1"/>
                      <a:pt x="2" y="1"/>
                      <a:pt x="2" y="1"/>
                    </a:cubicBezTo>
                    <a:cubicBezTo>
                      <a:pt x="3" y="1"/>
                      <a:pt x="3" y="0"/>
                      <a:pt x="4" y="0"/>
                    </a:cubicBezTo>
                    <a:cubicBezTo>
                      <a:pt x="4" y="0"/>
                      <a:pt x="5" y="0"/>
                      <a:pt x="5" y="0"/>
                    </a:cubicBezTo>
                    <a:cubicBezTo>
                      <a:pt x="5" y="1"/>
                      <a:pt x="6" y="1"/>
                      <a:pt x="6" y="2"/>
                    </a:cubicBezTo>
                    <a:lnTo>
                      <a:pt x="5"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314" name="ïšḻíḍê">
                <a:extLst>
                  <a:ext uri="{FF2B5EF4-FFF2-40B4-BE49-F238E27FC236}">
                    <a16:creationId xmlns="" xmlns:a16="http://schemas.microsoft.com/office/drawing/2014/main" id="{BDCE517D-2051-4CEB-8477-DD190C33223A}"/>
                  </a:ext>
                </a:extLst>
              </p:cNvPr>
              <p:cNvSpPr/>
              <p:nvPr/>
            </p:nvSpPr>
            <p:spPr bwMode="auto">
              <a:xfrm>
                <a:off x="15952005" y="-2498964"/>
                <a:ext cx="23813" cy="17463"/>
              </a:xfrm>
              <a:custGeom>
                <a:avLst/>
                <a:gdLst>
                  <a:gd name="T0" fmla="*/ 7 w 7"/>
                  <a:gd name="T1" fmla="*/ 1 h 5"/>
                  <a:gd name="T2" fmla="*/ 7 w 7"/>
                  <a:gd name="T3" fmla="*/ 2 h 5"/>
                  <a:gd name="T4" fmla="*/ 7 w 7"/>
                  <a:gd name="T5" fmla="*/ 3 h 5"/>
                  <a:gd name="T6" fmla="*/ 4 w 7"/>
                  <a:gd name="T7" fmla="*/ 5 h 5"/>
                  <a:gd name="T8" fmla="*/ 2 w 7"/>
                  <a:gd name="T9" fmla="*/ 5 h 5"/>
                  <a:gd name="T10" fmla="*/ 0 w 7"/>
                  <a:gd name="T11" fmla="*/ 5 h 5"/>
                  <a:gd name="T12" fmla="*/ 0 w 7"/>
                  <a:gd name="T13" fmla="*/ 3 h 5"/>
                  <a:gd name="T14" fmla="*/ 0 w 7"/>
                  <a:gd name="T15" fmla="*/ 3 h 5"/>
                  <a:gd name="T16" fmla="*/ 0 w 7"/>
                  <a:gd name="T17" fmla="*/ 3 h 5"/>
                  <a:gd name="T18" fmla="*/ 3 w 7"/>
                  <a:gd name="T19" fmla="*/ 1 h 5"/>
                  <a:gd name="T20" fmla="*/ 4 w 7"/>
                  <a:gd name="T21" fmla="*/ 1 h 5"/>
                  <a:gd name="T22" fmla="*/ 5 w 7"/>
                  <a:gd name="T23" fmla="*/ 0 h 5"/>
                  <a:gd name="T24" fmla="*/ 7 w 7"/>
                  <a:gd name="T25" fmla="*/ 1 h 5"/>
                  <a:gd name="T26" fmla="*/ 7 w 7"/>
                  <a:gd name="T27"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5">
                    <a:moveTo>
                      <a:pt x="7" y="1"/>
                    </a:moveTo>
                    <a:cubicBezTo>
                      <a:pt x="7" y="2"/>
                      <a:pt x="7" y="2"/>
                      <a:pt x="7" y="2"/>
                    </a:cubicBezTo>
                    <a:cubicBezTo>
                      <a:pt x="7" y="3"/>
                      <a:pt x="7" y="3"/>
                      <a:pt x="7" y="3"/>
                    </a:cubicBezTo>
                    <a:cubicBezTo>
                      <a:pt x="6" y="3"/>
                      <a:pt x="5" y="4"/>
                      <a:pt x="4" y="5"/>
                    </a:cubicBezTo>
                    <a:cubicBezTo>
                      <a:pt x="4" y="5"/>
                      <a:pt x="2" y="5"/>
                      <a:pt x="2" y="5"/>
                    </a:cubicBezTo>
                    <a:cubicBezTo>
                      <a:pt x="1" y="5"/>
                      <a:pt x="0" y="5"/>
                      <a:pt x="0" y="5"/>
                    </a:cubicBezTo>
                    <a:cubicBezTo>
                      <a:pt x="0" y="5"/>
                      <a:pt x="0" y="4"/>
                      <a:pt x="0" y="3"/>
                    </a:cubicBezTo>
                    <a:cubicBezTo>
                      <a:pt x="0" y="3"/>
                      <a:pt x="0" y="3"/>
                      <a:pt x="0" y="3"/>
                    </a:cubicBezTo>
                    <a:cubicBezTo>
                      <a:pt x="0" y="3"/>
                      <a:pt x="0" y="3"/>
                      <a:pt x="0" y="3"/>
                    </a:cubicBezTo>
                    <a:cubicBezTo>
                      <a:pt x="1" y="3"/>
                      <a:pt x="2" y="2"/>
                      <a:pt x="3" y="1"/>
                    </a:cubicBezTo>
                    <a:cubicBezTo>
                      <a:pt x="3" y="1"/>
                      <a:pt x="4" y="1"/>
                      <a:pt x="4" y="1"/>
                    </a:cubicBezTo>
                    <a:cubicBezTo>
                      <a:pt x="5" y="1"/>
                      <a:pt x="5" y="0"/>
                      <a:pt x="5" y="0"/>
                    </a:cubicBezTo>
                    <a:cubicBezTo>
                      <a:pt x="6" y="0"/>
                      <a:pt x="6" y="0"/>
                      <a:pt x="7" y="1"/>
                    </a:cubicBezTo>
                    <a:cubicBezTo>
                      <a:pt x="7" y="1"/>
                      <a:pt x="7" y="1"/>
                      <a:pt x="7"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315" name="ïṥḻíḓê">
                <a:extLst>
                  <a:ext uri="{FF2B5EF4-FFF2-40B4-BE49-F238E27FC236}">
                    <a16:creationId xmlns="" xmlns:a16="http://schemas.microsoft.com/office/drawing/2014/main" id="{5B2701F3-8709-455A-9546-AD71B47C3C78}"/>
                  </a:ext>
                </a:extLst>
              </p:cNvPr>
              <p:cNvSpPr/>
              <p:nvPr/>
            </p:nvSpPr>
            <p:spPr bwMode="auto">
              <a:xfrm>
                <a:off x="15972643" y="-2467214"/>
                <a:ext cx="23813" cy="15875"/>
              </a:xfrm>
              <a:custGeom>
                <a:avLst/>
                <a:gdLst>
                  <a:gd name="T0" fmla="*/ 7 w 7"/>
                  <a:gd name="T1" fmla="*/ 2 h 5"/>
                  <a:gd name="T2" fmla="*/ 7 w 7"/>
                  <a:gd name="T3" fmla="*/ 2 h 5"/>
                  <a:gd name="T4" fmla="*/ 7 w 7"/>
                  <a:gd name="T5" fmla="*/ 3 h 5"/>
                  <a:gd name="T6" fmla="*/ 5 w 7"/>
                  <a:gd name="T7" fmla="*/ 5 h 5"/>
                  <a:gd name="T8" fmla="*/ 2 w 7"/>
                  <a:gd name="T9" fmla="*/ 5 h 5"/>
                  <a:gd name="T10" fmla="*/ 1 w 7"/>
                  <a:gd name="T11" fmla="*/ 5 h 5"/>
                  <a:gd name="T12" fmla="*/ 0 w 7"/>
                  <a:gd name="T13" fmla="*/ 3 h 5"/>
                  <a:gd name="T14" fmla="*/ 1 w 7"/>
                  <a:gd name="T15" fmla="*/ 3 h 5"/>
                  <a:gd name="T16" fmla="*/ 1 w 7"/>
                  <a:gd name="T17" fmla="*/ 3 h 5"/>
                  <a:gd name="T18" fmla="*/ 2 w 7"/>
                  <a:gd name="T19" fmla="*/ 2 h 5"/>
                  <a:gd name="T20" fmla="*/ 3 w 7"/>
                  <a:gd name="T21" fmla="*/ 1 h 5"/>
                  <a:gd name="T22" fmla="*/ 4 w 7"/>
                  <a:gd name="T23" fmla="*/ 1 h 5"/>
                  <a:gd name="T24" fmla="*/ 5 w 7"/>
                  <a:gd name="T25" fmla="*/ 0 h 5"/>
                  <a:gd name="T26" fmla="*/ 7 w 7"/>
                  <a:gd name="T27" fmla="*/ 1 h 5"/>
                  <a:gd name="T28" fmla="*/ 7 w 7"/>
                  <a:gd name="T29" fmla="*/ 1 h 5"/>
                  <a:gd name="T30" fmla="*/ 7 w 7"/>
                  <a:gd name="T31"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 h="5">
                    <a:moveTo>
                      <a:pt x="7" y="2"/>
                    </a:moveTo>
                    <a:cubicBezTo>
                      <a:pt x="7" y="2"/>
                      <a:pt x="7" y="2"/>
                      <a:pt x="7" y="2"/>
                    </a:cubicBezTo>
                    <a:cubicBezTo>
                      <a:pt x="7" y="3"/>
                      <a:pt x="7" y="3"/>
                      <a:pt x="7" y="3"/>
                    </a:cubicBezTo>
                    <a:cubicBezTo>
                      <a:pt x="6" y="3"/>
                      <a:pt x="6" y="4"/>
                      <a:pt x="5" y="5"/>
                    </a:cubicBezTo>
                    <a:cubicBezTo>
                      <a:pt x="4" y="5"/>
                      <a:pt x="3" y="5"/>
                      <a:pt x="2" y="5"/>
                    </a:cubicBezTo>
                    <a:cubicBezTo>
                      <a:pt x="1" y="5"/>
                      <a:pt x="1" y="5"/>
                      <a:pt x="1" y="5"/>
                    </a:cubicBezTo>
                    <a:cubicBezTo>
                      <a:pt x="0" y="5"/>
                      <a:pt x="0" y="4"/>
                      <a:pt x="0" y="3"/>
                    </a:cubicBezTo>
                    <a:cubicBezTo>
                      <a:pt x="1" y="3"/>
                      <a:pt x="1" y="3"/>
                      <a:pt x="1" y="3"/>
                    </a:cubicBezTo>
                    <a:cubicBezTo>
                      <a:pt x="1" y="3"/>
                      <a:pt x="1" y="3"/>
                      <a:pt x="1" y="3"/>
                    </a:cubicBezTo>
                    <a:cubicBezTo>
                      <a:pt x="1" y="3"/>
                      <a:pt x="1" y="2"/>
                      <a:pt x="2" y="2"/>
                    </a:cubicBezTo>
                    <a:cubicBezTo>
                      <a:pt x="2" y="2"/>
                      <a:pt x="3" y="2"/>
                      <a:pt x="3" y="1"/>
                    </a:cubicBezTo>
                    <a:cubicBezTo>
                      <a:pt x="4" y="1"/>
                      <a:pt x="4" y="1"/>
                      <a:pt x="4" y="1"/>
                    </a:cubicBezTo>
                    <a:cubicBezTo>
                      <a:pt x="5" y="1"/>
                      <a:pt x="5" y="0"/>
                      <a:pt x="5" y="0"/>
                    </a:cubicBezTo>
                    <a:cubicBezTo>
                      <a:pt x="6" y="0"/>
                      <a:pt x="7" y="0"/>
                      <a:pt x="7" y="1"/>
                    </a:cubicBezTo>
                    <a:cubicBezTo>
                      <a:pt x="7" y="1"/>
                      <a:pt x="7" y="1"/>
                      <a:pt x="7" y="1"/>
                    </a:cubicBezTo>
                    <a:lnTo>
                      <a:pt x="7"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316" name="î$ļîďè">
                <a:extLst>
                  <a:ext uri="{FF2B5EF4-FFF2-40B4-BE49-F238E27FC236}">
                    <a16:creationId xmlns="" xmlns:a16="http://schemas.microsoft.com/office/drawing/2014/main" id="{AC7F2EA5-F860-49D2-A235-E5529CBA71B5}"/>
                  </a:ext>
                </a:extLst>
              </p:cNvPr>
              <p:cNvSpPr/>
              <p:nvPr/>
            </p:nvSpPr>
            <p:spPr bwMode="auto">
              <a:xfrm>
                <a:off x="15993280" y="-2433877"/>
                <a:ext cx="20638" cy="14288"/>
              </a:xfrm>
              <a:custGeom>
                <a:avLst/>
                <a:gdLst>
                  <a:gd name="T0" fmla="*/ 6 w 6"/>
                  <a:gd name="T1" fmla="*/ 2 h 4"/>
                  <a:gd name="T2" fmla="*/ 6 w 6"/>
                  <a:gd name="T3" fmla="*/ 3 h 4"/>
                  <a:gd name="T4" fmla="*/ 4 w 6"/>
                  <a:gd name="T5" fmla="*/ 4 h 4"/>
                  <a:gd name="T6" fmla="*/ 2 w 6"/>
                  <a:gd name="T7" fmla="*/ 4 h 4"/>
                  <a:gd name="T8" fmla="*/ 2 w 6"/>
                  <a:gd name="T9" fmla="*/ 4 h 4"/>
                  <a:gd name="T10" fmla="*/ 0 w 6"/>
                  <a:gd name="T11" fmla="*/ 3 h 4"/>
                  <a:gd name="T12" fmla="*/ 0 w 6"/>
                  <a:gd name="T13" fmla="*/ 2 h 4"/>
                  <a:gd name="T14" fmla="*/ 1 w 6"/>
                  <a:gd name="T15" fmla="*/ 2 h 4"/>
                  <a:gd name="T16" fmla="*/ 2 w 6"/>
                  <a:gd name="T17" fmla="*/ 1 h 4"/>
                  <a:gd name="T18" fmla="*/ 4 w 6"/>
                  <a:gd name="T19" fmla="*/ 0 h 4"/>
                  <a:gd name="T20" fmla="*/ 5 w 6"/>
                  <a:gd name="T21" fmla="*/ 0 h 4"/>
                  <a:gd name="T22" fmla="*/ 6 w 6"/>
                  <a:gd name="T23" fmla="*/ 1 h 4"/>
                  <a:gd name="T24" fmla="*/ 6 w 6"/>
                  <a:gd name="T2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2"/>
                    </a:moveTo>
                    <a:cubicBezTo>
                      <a:pt x="6" y="2"/>
                      <a:pt x="6" y="2"/>
                      <a:pt x="6" y="3"/>
                    </a:cubicBezTo>
                    <a:cubicBezTo>
                      <a:pt x="5" y="3"/>
                      <a:pt x="5" y="3"/>
                      <a:pt x="4" y="4"/>
                    </a:cubicBezTo>
                    <a:cubicBezTo>
                      <a:pt x="4" y="4"/>
                      <a:pt x="3" y="4"/>
                      <a:pt x="2" y="4"/>
                    </a:cubicBezTo>
                    <a:cubicBezTo>
                      <a:pt x="2" y="4"/>
                      <a:pt x="2" y="4"/>
                      <a:pt x="2" y="4"/>
                    </a:cubicBezTo>
                    <a:cubicBezTo>
                      <a:pt x="1" y="4"/>
                      <a:pt x="0" y="4"/>
                      <a:pt x="0" y="3"/>
                    </a:cubicBezTo>
                    <a:cubicBezTo>
                      <a:pt x="0" y="2"/>
                      <a:pt x="0" y="2"/>
                      <a:pt x="0" y="2"/>
                    </a:cubicBezTo>
                    <a:cubicBezTo>
                      <a:pt x="0" y="2"/>
                      <a:pt x="1" y="2"/>
                      <a:pt x="1" y="2"/>
                    </a:cubicBezTo>
                    <a:cubicBezTo>
                      <a:pt x="1" y="1"/>
                      <a:pt x="2" y="1"/>
                      <a:pt x="2" y="1"/>
                    </a:cubicBezTo>
                    <a:cubicBezTo>
                      <a:pt x="3" y="0"/>
                      <a:pt x="4" y="0"/>
                      <a:pt x="4" y="0"/>
                    </a:cubicBezTo>
                    <a:cubicBezTo>
                      <a:pt x="5" y="0"/>
                      <a:pt x="5" y="0"/>
                      <a:pt x="5" y="0"/>
                    </a:cubicBezTo>
                    <a:cubicBezTo>
                      <a:pt x="6" y="0"/>
                      <a:pt x="6" y="1"/>
                      <a:pt x="6" y="1"/>
                    </a:cubicBezTo>
                    <a:lnTo>
                      <a:pt x="6"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317" name="îṣḻïdè">
                <a:extLst>
                  <a:ext uri="{FF2B5EF4-FFF2-40B4-BE49-F238E27FC236}">
                    <a16:creationId xmlns="" xmlns:a16="http://schemas.microsoft.com/office/drawing/2014/main" id="{2DFB7079-52F5-4ABB-BBA3-B030C6030C2F}"/>
                  </a:ext>
                </a:extLst>
              </p:cNvPr>
              <p:cNvSpPr/>
              <p:nvPr/>
            </p:nvSpPr>
            <p:spPr bwMode="auto">
              <a:xfrm>
                <a:off x="16031380" y="-2176702"/>
                <a:ext cx="38100" cy="65088"/>
              </a:xfrm>
              <a:custGeom>
                <a:avLst/>
                <a:gdLst>
                  <a:gd name="T0" fmla="*/ 4 w 11"/>
                  <a:gd name="T1" fmla="*/ 0 h 19"/>
                  <a:gd name="T2" fmla="*/ 5 w 11"/>
                  <a:gd name="T3" fmla="*/ 1 h 19"/>
                  <a:gd name="T4" fmla="*/ 8 w 11"/>
                  <a:gd name="T5" fmla="*/ 2 h 19"/>
                  <a:gd name="T6" fmla="*/ 10 w 11"/>
                  <a:gd name="T7" fmla="*/ 6 h 19"/>
                  <a:gd name="T8" fmla="*/ 11 w 11"/>
                  <a:gd name="T9" fmla="*/ 11 h 19"/>
                  <a:gd name="T10" fmla="*/ 10 w 11"/>
                  <a:gd name="T11" fmla="*/ 14 h 19"/>
                  <a:gd name="T12" fmla="*/ 9 w 11"/>
                  <a:gd name="T13" fmla="*/ 16 h 19"/>
                  <a:gd name="T14" fmla="*/ 5 w 11"/>
                  <a:gd name="T15" fmla="*/ 18 h 19"/>
                  <a:gd name="T16" fmla="*/ 2 w 11"/>
                  <a:gd name="T17" fmla="*/ 19 h 19"/>
                  <a:gd name="T18" fmla="*/ 1 w 11"/>
                  <a:gd name="T19" fmla="*/ 19 h 19"/>
                  <a:gd name="T20" fmla="*/ 1 w 11"/>
                  <a:gd name="T21" fmla="*/ 19 h 19"/>
                  <a:gd name="T22" fmla="*/ 0 w 11"/>
                  <a:gd name="T23" fmla="*/ 18 h 19"/>
                  <a:gd name="T24" fmla="*/ 1 w 11"/>
                  <a:gd name="T25" fmla="*/ 17 h 19"/>
                  <a:gd name="T26" fmla="*/ 4 w 11"/>
                  <a:gd name="T27" fmla="*/ 16 h 19"/>
                  <a:gd name="T28" fmla="*/ 6 w 11"/>
                  <a:gd name="T29" fmla="*/ 13 h 19"/>
                  <a:gd name="T30" fmla="*/ 7 w 11"/>
                  <a:gd name="T31" fmla="*/ 12 h 19"/>
                  <a:gd name="T32" fmla="*/ 7 w 11"/>
                  <a:gd name="T33" fmla="*/ 10 h 19"/>
                  <a:gd name="T34" fmla="*/ 6 w 11"/>
                  <a:gd name="T35" fmla="*/ 4 h 19"/>
                  <a:gd name="T36" fmla="*/ 4 w 11"/>
                  <a:gd name="T37" fmla="*/ 3 h 19"/>
                  <a:gd name="T38" fmla="*/ 3 w 11"/>
                  <a:gd name="T39" fmla="*/ 2 h 19"/>
                  <a:gd name="T40" fmla="*/ 3 w 11"/>
                  <a:gd name="T41" fmla="*/ 1 h 19"/>
                  <a:gd name="T42" fmla="*/ 4 w 11"/>
                  <a:gd name="T43"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 h="19">
                    <a:moveTo>
                      <a:pt x="4" y="0"/>
                    </a:moveTo>
                    <a:cubicBezTo>
                      <a:pt x="4" y="0"/>
                      <a:pt x="4" y="0"/>
                      <a:pt x="5" y="1"/>
                    </a:cubicBezTo>
                    <a:cubicBezTo>
                      <a:pt x="6" y="1"/>
                      <a:pt x="7" y="1"/>
                      <a:pt x="8" y="2"/>
                    </a:cubicBezTo>
                    <a:cubicBezTo>
                      <a:pt x="9" y="3"/>
                      <a:pt x="10" y="4"/>
                      <a:pt x="10" y="6"/>
                    </a:cubicBezTo>
                    <a:cubicBezTo>
                      <a:pt x="11" y="7"/>
                      <a:pt x="11" y="9"/>
                      <a:pt x="11" y="11"/>
                    </a:cubicBezTo>
                    <a:cubicBezTo>
                      <a:pt x="11" y="12"/>
                      <a:pt x="10" y="13"/>
                      <a:pt x="10" y="14"/>
                    </a:cubicBezTo>
                    <a:cubicBezTo>
                      <a:pt x="10" y="14"/>
                      <a:pt x="9" y="15"/>
                      <a:pt x="9" y="16"/>
                    </a:cubicBezTo>
                    <a:cubicBezTo>
                      <a:pt x="8" y="17"/>
                      <a:pt x="6" y="18"/>
                      <a:pt x="5" y="18"/>
                    </a:cubicBezTo>
                    <a:cubicBezTo>
                      <a:pt x="4" y="19"/>
                      <a:pt x="3" y="19"/>
                      <a:pt x="2" y="19"/>
                    </a:cubicBezTo>
                    <a:cubicBezTo>
                      <a:pt x="1" y="19"/>
                      <a:pt x="1" y="19"/>
                      <a:pt x="1" y="19"/>
                    </a:cubicBezTo>
                    <a:cubicBezTo>
                      <a:pt x="1" y="19"/>
                      <a:pt x="1" y="19"/>
                      <a:pt x="1" y="19"/>
                    </a:cubicBezTo>
                    <a:cubicBezTo>
                      <a:pt x="0" y="19"/>
                      <a:pt x="0" y="18"/>
                      <a:pt x="0" y="18"/>
                    </a:cubicBezTo>
                    <a:cubicBezTo>
                      <a:pt x="0" y="17"/>
                      <a:pt x="0" y="17"/>
                      <a:pt x="1" y="17"/>
                    </a:cubicBezTo>
                    <a:cubicBezTo>
                      <a:pt x="1" y="17"/>
                      <a:pt x="2" y="17"/>
                      <a:pt x="4" y="16"/>
                    </a:cubicBezTo>
                    <a:cubicBezTo>
                      <a:pt x="4" y="15"/>
                      <a:pt x="5" y="14"/>
                      <a:pt x="6" y="13"/>
                    </a:cubicBezTo>
                    <a:cubicBezTo>
                      <a:pt x="6" y="13"/>
                      <a:pt x="6" y="13"/>
                      <a:pt x="7" y="12"/>
                    </a:cubicBezTo>
                    <a:cubicBezTo>
                      <a:pt x="7" y="11"/>
                      <a:pt x="7" y="11"/>
                      <a:pt x="7" y="10"/>
                    </a:cubicBezTo>
                    <a:cubicBezTo>
                      <a:pt x="8" y="8"/>
                      <a:pt x="7" y="6"/>
                      <a:pt x="6" y="4"/>
                    </a:cubicBezTo>
                    <a:cubicBezTo>
                      <a:pt x="5" y="4"/>
                      <a:pt x="4" y="3"/>
                      <a:pt x="4" y="3"/>
                    </a:cubicBezTo>
                    <a:cubicBezTo>
                      <a:pt x="4" y="3"/>
                      <a:pt x="3" y="2"/>
                      <a:pt x="3" y="2"/>
                    </a:cubicBezTo>
                    <a:cubicBezTo>
                      <a:pt x="3" y="2"/>
                      <a:pt x="3" y="1"/>
                      <a:pt x="3" y="1"/>
                    </a:cubicBezTo>
                    <a:cubicBezTo>
                      <a:pt x="3" y="1"/>
                      <a:pt x="3" y="0"/>
                      <a:pt x="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318" name="îṥḻíďè">
                <a:extLst>
                  <a:ext uri="{FF2B5EF4-FFF2-40B4-BE49-F238E27FC236}">
                    <a16:creationId xmlns="" xmlns:a16="http://schemas.microsoft.com/office/drawing/2014/main" id="{D86B016C-335F-42E7-9A48-E0810D97D20E}"/>
                  </a:ext>
                </a:extLst>
              </p:cNvPr>
              <p:cNvSpPr/>
              <p:nvPr/>
            </p:nvSpPr>
            <p:spPr bwMode="auto">
              <a:xfrm>
                <a:off x="15767855" y="-2121139"/>
                <a:ext cx="49213" cy="76200"/>
              </a:xfrm>
              <a:custGeom>
                <a:avLst/>
                <a:gdLst>
                  <a:gd name="T0" fmla="*/ 6 w 14"/>
                  <a:gd name="T1" fmla="*/ 0 h 22"/>
                  <a:gd name="T2" fmla="*/ 7 w 14"/>
                  <a:gd name="T3" fmla="*/ 1 h 22"/>
                  <a:gd name="T4" fmla="*/ 10 w 14"/>
                  <a:gd name="T5" fmla="*/ 3 h 22"/>
                  <a:gd name="T6" fmla="*/ 13 w 14"/>
                  <a:gd name="T7" fmla="*/ 7 h 22"/>
                  <a:gd name="T8" fmla="*/ 14 w 14"/>
                  <a:gd name="T9" fmla="*/ 10 h 22"/>
                  <a:gd name="T10" fmla="*/ 14 w 14"/>
                  <a:gd name="T11" fmla="*/ 13 h 22"/>
                  <a:gd name="T12" fmla="*/ 12 w 14"/>
                  <a:gd name="T13" fmla="*/ 16 h 22"/>
                  <a:gd name="T14" fmla="*/ 11 w 14"/>
                  <a:gd name="T15" fmla="*/ 19 h 22"/>
                  <a:gd name="T16" fmla="*/ 6 w 14"/>
                  <a:gd name="T17" fmla="*/ 21 h 22"/>
                  <a:gd name="T18" fmla="*/ 3 w 14"/>
                  <a:gd name="T19" fmla="*/ 22 h 22"/>
                  <a:gd name="T20" fmla="*/ 1 w 14"/>
                  <a:gd name="T21" fmla="*/ 22 h 22"/>
                  <a:gd name="T22" fmla="*/ 0 w 14"/>
                  <a:gd name="T23" fmla="*/ 20 h 22"/>
                  <a:gd name="T24" fmla="*/ 1 w 14"/>
                  <a:gd name="T25" fmla="*/ 20 h 22"/>
                  <a:gd name="T26" fmla="*/ 2 w 14"/>
                  <a:gd name="T27" fmla="*/ 19 h 22"/>
                  <a:gd name="T28" fmla="*/ 5 w 14"/>
                  <a:gd name="T29" fmla="*/ 19 h 22"/>
                  <a:gd name="T30" fmla="*/ 8 w 14"/>
                  <a:gd name="T31" fmla="*/ 16 h 22"/>
                  <a:gd name="T32" fmla="*/ 9 w 14"/>
                  <a:gd name="T33" fmla="*/ 14 h 22"/>
                  <a:gd name="T34" fmla="*/ 10 w 14"/>
                  <a:gd name="T35" fmla="*/ 12 h 22"/>
                  <a:gd name="T36" fmla="*/ 10 w 14"/>
                  <a:gd name="T37" fmla="*/ 10 h 22"/>
                  <a:gd name="T38" fmla="*/ 10 w 14"/>
                  <a:gd name="T39" fmla="*/ 8 h 22"/>
                  <a:gd name="T40" fmla="*/ 8 w 14"/>
                  <a:gd name="T41" fmla="*/ 5 h 22"/>
                  <a:gd name="T42" fmla="*/ 6 w 14"/>
                  <a:gd name="T43" fmla="*/ 3 h 22"/>
                  <a:gd name="T44" fmla="*/ 5 w 14"/>
                  <a:gd name="T45" fmla="*/ 2 h 22"/>
                  <a:gd name="T46" fmla="*/ 5 w 14"/>
                  <a:gd name="T47" fmla="*/ 1 h 22"/>
                  <a:gd name="T48" fmla="*/ 6 w 14"/>
                  <a:gd name="T4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 h="22">
                    <a:moveTo>
                      <a:pt x="6" y="0"/>
                    </a:moveTo>
                    <a:cubicBezTo>
                      <a:pt x="6" y="0"/>
                      <a:pt x="7" y="0"/>
                      <a:pt x="7" y="1"/>
                    </a:cubicBezTo>
                    <a:cubicBezTo>
                      <a:pt x="8" y="1"/>
                      <a:pt x="9" y="2"/>
                      <a:pt x="10" y="3"/>
                    </a:cubicBezTo>
                    <a:cubicBezTo>
                      <a:pt x="12" y="4"/>
                      <a:pt x="13" y="5"/>
                      <a:pt x="13" y="7"/>
                    </a:cubicBezTo>
                    <a:cubicBezTo>
                      <a:pt x="14" y="8"/>
                      <a:pt x="14" y="9"/>
                      <a:pt x="14" y="10"/>
                    </a:cubicBezTo>
                    <a:cubicBezTo>
                      <a:pt x="14" y="11"/>
                      <a:pt x="14" y="12"/>
                      <a:pt x="14" y="13"/>
                    </a:cubicBezTo>
                    <a:cubicBezTo>
                      <a:pt x="13" y="14"/>
                      <a:pt x="13" y="15"/>
                      <a:pt x="12" y="16"/>
                    </a:cubicBezTo>
                    <a:cubicBezTo>
                      <a:pt x="12" y="17"/>
                      <a:pt x="11" y="18"/>
                      <a:pt x="11" y="19"/>
                    </a:cubicBezTo>
                    <a:cubicBezTo>
                      <a:pt x="9" y="20"/>
                      <a:pt x="8" y="21"/>
                      <a:pt x="6" y="21"/>
                    </a:cubicBezTo>
                    <a:cubicBezTo>
                      <a:pt x="5" y="22"/>
                      <a:pt x="3" y="22"/>
                      <a:pt x="3" y="22"/>
                    </a:cubicBezTo>
                    <a:cubicBezTo>
                      <a:pt x="2" y="22"/>
                      <a:pt x="1" y="22"/>
                      <a:pt x="1" y="22"/>
                    </a:cubicBezTo>
                    <a:cubicBezTo>
                      <a:pt x="1" y="22"/>
                      <a:pt x="0" y="21"/>
                      <a:pt x="0" y="20"/>
                    </a:cubicBezTo>
                    <a:cubicBezTo>
                      <a:pt x="0" y="20"/>
                      <a:pt x="1" y="20"/>
                      <a:pt x="1" y="20"/>
                    </a:cubicBezTo>
                    <a:cubicBezTo>
                      <a:pt x="1" y="20"/>
                      <a:pt x="2" y="20"/>
                      <a:pt x="2" y="19"/>
                    </a:cubicBezTo>
                    <a:cubicBezTo>
                      <a:pt x="3" y="19"/>
                      <a:pt x="4" y="19"/>
                      <a:pt x="5" y="19"/>
                    </a:cubicBezTo>
                    <a:cubicBezTo>
                      <a:pt x="6" y="18"/>
                      <a:pt x="7" y="17"/>
                      <a:pt x="8" y="16"/>
                    </a:cubicBezTo>
                    <a:cubicBezTo>
                      <a:pt x="9" y="16"/>
                      <a:pt x="9" y="15"/>
                      <a:pt x="9" y="14"/>
                    </a:cubicBezTo>
                    <a:cubicBezTo>
                      <a:pt x="10" y="14"/>
                      <a:pt x="10" y="13"/>
                      <a:pt x="10" y="12"/>
                    </a:cubicBezTo>
                    <a:cubicBezTo>
                      <a:pt x="10" y="12"/>
                      <a:pt x="10" y="11"/>
                      <a:pt x="10" y="10"/>
                    </a:cubicBezTo>
                    <a:cubicBezTo>
                      <a:pt x="10" y="10"/>
                      <a:pt x="10" y="9"/>
                      <a:pt x="10" y="8"/>
                    </a:cubicBezTo>
                    <a:cubicBezTo>
                      <a:pt x="10" y="7"/>
                      <a:pt x="9" y="6"/>
                      <a:pt x="8" y="5"/>
                    </a:cubicBezTo>
                    <a:cubicBezTo>
                      <a:pt x="8" y="4"/>
                      <a:pt x="7" y="3"/>
                      <a:pt x="6" y="3"/>
                    </a:cubicBezTo>
                    <a:cubicBezTo>
                      <a:pt x="6" y="2"/>
                      <a:pt x="5" y="2"/>
                      <a:pt x="5" y="2"/>
                    </a:cubicBezTo>
                    <a:cubicBezTo>
                      <a:pt x="5" y="2"/>
                      <a:pt x="5" y="1"/>
                      <a:pt x="5" y="1"/>
                    </a:cubicBezTo>
                    <a:cubicBezTo>
                      <a:pt x="5" y="0"/>
                      <a:pt x="6" y="0"/>
                      <a:pt x="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319" name="íṩ1îďê">
                <a:extLst>
                  <a:ext uri="{FF2B5EF4-FFF2-40B4-BE49-F238E27FC236}">
                    <a16:creationId xmlns="" xmlns:a16="http://schemas.microsoft.com/office/drawing/2014/main" id="{2D62C640-0EEA-4473-824B-A6B5DBCCD9D3}"/>
                  </a:ext>
                </a:extLst>
              </p:cNvPr>
              <p:cNvSpPr/>
              <p:nvPr/>
            </p:nvSpPr>
            <p:spPr bwMode="auto">
              <a:xfrm>
                <a:off x="15504330" y="-2059227"/>
                <a:ext cx="49213" cy="69850"/>
              </a:xfrm>
              <a:custGeom>
                <a:avLst/>
                <a:gdLst>
                  <a:gd name="T0" fmla="*/ 9 w 14"/>
                  <a:gd name="T1" fmla="*/ 0 h 20"/>
                  <a:gd name="T2" fmla="*/ 10 w 14"/>
                  <a:gd name="T3" fmla="*/ 1 h 20"/>
                  <a:gd name="T4" fmla="*/ 12 w 14"/>
                  <a:gd name="T5" fmla="*/ 4 h 20"/>
                  <a:gd name="T6" fmla="*/ 14 w 14"/>
                  <a:gd name="T7" fmla="*/ 8 h 20"/>
                  <a:gd name="T8" fmla="*/ 13 w 14"/>
                  <a:gd name="T9" fmla="*/ 11 h 20"/>
                  <a:gd name="T10" fmla="*/ 13 w 14"/>
                  <a:gd name="T11" fmla="*/ 14 h 20"/>
                  <a:gd name="T12" fmla="*/ 11 w 14"/>
                  <a:gd name="T13" fmla="*/ 16 h 20"/>
                  <a:gd name="T14" fmla="*/ 9 w 14"/>
                  <a:gd name="T15" fmla="*/ 18 h 20"/>
                  <a:gd name="T16" fmla="*/ 5 w 14"/>
                  <a:gd name="T17" fmla="*/ 20 h 20"/>
                  <a:gd name="T18" fmla="*/ 2 w 14"/>
                  <a:gd name="T19" fmla="*/ 20 h 20"/>
                  <a:gd name="T20" fmla="*/ 1 w 14"/>
                  <a:gd name="T21" fmla="*/ 20 h 20"/>
                  <a:gd name="T22" fmla="*/ 1 w 14"/>
                  <a:gd name="T23" fmla="*/ 20 h 20"/>
                  <a:gd name="T24" fmla="*/ 0 w 14"/>
                  <a:gd name="T25" fmla="*/ 19 h 20"/>
                  <a:gd name="T26" fmla="*/ 1 w 14"/>
                  <a:gd name="T27" fmla="*/ 18 h 20"/>
                  <a:gd name="T28" fmla="*/ 4 w 14"/>
                  <a:gd name="T29" fmla="*/ 17 h 20"/>
                  <a:gd name="T30" fmla="*/ 7 w 14"/>
                  <a:gd name="T31" fmla="*/ 15 h 20"/>
                  <a:gd name="T32" fmla="*/ 8 w 14"/>
                  <a:gd name="T33" fmla="*/ 14 h 20"/>
                  <a:gd name="T34" fmla="*/ 9 w 14"/>
                  <a:gd name="T35" fmla="*/ 12 h 20"/>
                  <a:gd name="T36" fmla="*/ 10 w 14"/>
                  <a:gd name="T37" fmla="*/ 10 h 20"/>
                  <a:gd name="T38" fmla="*/ 10 w 14"/>
                  <a:gd name="T39" fmla="*/ 8 h 20"/>
                  <a:gd name="T40" fmla="*/ 9 w 14"/>
                  <a:gd name="T41" fmla="*/ 5 h 20"/>
                  <a:gd name="T42" fmla="*/ 8 w 14"/>
                  <a:gd name="T43" fmla="*/ 3 h 20"/>
                  <a:gd name="T44" fmla="*/ 8 w 14"/>
                  <a:gd name="T45" fmla="*/ 2 h 20"/>
                  <a:gd name="T46" fmla="*/ 8 w 14"/>
                  <a:gd name="T47" fmla="*/ 0 h 20"/>
                  <a:gd name="T48" fmla="*/ 9 w 14"/>
                  <a:gd name="T4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 h="20">
                    <a:moveTo>
                      <a:pt x="9" y="0"/>
                    </a:moveTo>
                    <a:cubicBezTo>
                      <a:pt x="9" y="0"/>
                      <a:pt x="10" y="1"/>
                      <a:pt x="10" y="1"/>
                    </a:cubicBezTo>
                    <a:cubicBezTo>
                      <a:pt x="11" y="2"/>
                      <a:pt x="12" y="3"/>
                      <a:pt x="12" y="4"/>
                    </a:cubicBezTo>
                    <a:cubicBezTo>
                      <a:pt x="13" y="5"/>
                      <a:pt x="13" y="6"/>
                      <a:pt x="14" y="8"/>
                    </a:cubicBezTo>
                    <a:cubicBezTo>
                      <a:pt x="14" y="9"/>
                      <a:pt x="14" y="10"/>
                      <a:pt x="13" y="11"/>
                    </a:cubicBezTo>
                    <a:cubicBezTo>
                      <a:pt x="13" y="12"/>
                      <a:pt x="13" y="13"/>
                      <a:pt x="13" y="14"/>
                    </a:cubicBezTo>
                    <a:cubicBezTo>
                      <a:pt x="12" y="14"/>
                      <a:pt x="12" y="15"/>
                      <a:pt x="11" y="16"/>
                    </a:cubicBezTo>
                    <a:cubicBezTo>
                      <a:pt x="11" y="17"/>
                      <a:pt x="10" y="17"/>
                      <a:pt x="9" y="18"/>
                    </a:cubicBezTo>
                    <a:cubicBezTo>
                      <a:pt x="8" y="19"/>
                      <a:pt x="7" y="20"/>
                      <a:pt x="5" y="20"/>
                    </a:cubicBezTo>
                    <a:cubicBezTo>
                      <a:pt x="4" y="20"/>
                      <a:pt x="3" y="20"/>
                      <a:pt x="2" y="20"/>
                    </a:cubicBezTo>
                    <a:cubicBezTo>
                      <a:pt x="1" y="20"/>
                      <a:pt x="1" y="20"/>
                      <a:pt x="1" y="20"/>
                    </a:cubicBezTo>
                    <a:cubicBezTo>
                      <a:pt x="1" y="20"/>
                      <a:pt x="1" y="20"/>
                      <a:pt x="1" y="20"/>
                    </a:cubicBezTo>
                    <a:cubicBezTo>
                      <a:pt x="0" y="20"/>
                      <a:pt x="0" y="19"/>
                      <a:pt x="0" y="19"/>
                    </a:cubicBezTo>
                    <a:cubicBezTo>
                      <a:pt x="0" y="18"/>
                      <a:pt x="1" y="18"/>
                      <a:pt x="1" y="18"/>
                    </a:cubicBezTo>
                    <a:cubicBezTo>
                      <a:pt x="1" y="18"/>
                      <a:pt x="2" y="18"/>
                      <a:pt x="4" y="17"/>
                    </a:cubicBezTo>
                    <a:cubicBezTo>
                      <a:pt x="5" y="17"/>
                      <a:pt x="6" y="16"/>
                      <a:pt x="7" y="15"/>
                    </a:cubicBezTo>
                    <a:cubicBezTo>
                      <a:pt x="8" y="15"/>
                      <a:pt x="8" y="14"/>
                      <a:pt x="8" y="14"/>
                    </a:cubicBezTo>
                    <a:cubicBezTo>
                      <a:pt x="9" y="13"/>
                      <a:pt x="9" y="13"/>
                      <a:pt x="9" y="12"/>
                    </a:cubicBezTo>
                    <a:cubicBezTo>
                      <a:pt x="10" y="12"/>
                      <a:pt x="10" y="11"/>
                      <a:pt x="10" y="10"/>
                    </a:cubicBezTo>
                    <a:cubicBezTo>
                      <a:pt x="10" y="10"/>
                      <a:pt x="10" y="9"/>
                      <a:pt x="10" y="8"/>
                    </a:cubicBezTo>
                    <a:cubicBezTo>
                      <a:pt x="10" y="7"/>
                      <a:pt x="10" y="6"/>
                      <a:pt x="9" y="5"/>
                    </a:cubicBezTo>
                    <a:cubicBezTo>
                      <a:pt x="9" y="4"/>
                      <a:pt x="9" y="3"/>
                      <a:pt x="8" y="3"/>
                    </a:cubicBezTo>
                    <a:cubicBezTo>
                      <a:pt x="8" y="2"/>
                      <a:pt x="8" y="2"/>
                      <a:pt x="8" y="2"/>
                    </a:cubicBezTo>
                    <a:cubicBezTo>
                      <a:pt x="7" y="1"/>
                      <a:pt x="8" y="1"/>
                      <a:pt x="8" y="0"/>
                    </a:cubicBezTo>
                    <a:cubicBezTo>
                      <a:pt x="8" y="0"/>
                      <a:pt x="9" y="0"/>
                      <a:pt x="9"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320" name="ï$1iďè">
                <a:extLst>
                  <a:ext uri="{FF2B5EF4-FFF2-40B4-BE49-F238E27FC236}">
                    <a16:creationId xmlns="" xmlns:a16="http://schemas.microsoft.com/office/drawing/2014/main" id="{15751C6D-CFD6-4903-9D0F-8CF3015CB7E6}"/>
                  </a:ext>
                </a:extLst>
              </p:cNvPr>
              <p:cNvSpPr/>
              <p:nvPr/>
            </p:nvSpPr>
            <p:spPr bwMode="auto">
              <a:xfrm>
                <a:off x="16326655" y="-2291002"/>
                <a:ext cx="41275" cy="14288"/>
              </a:xfrm>
              <a:custGeom>
                <a:avLst/>
                <a:gdLst>
                  <a:gd name="T0" fmla="*/ 1 w 12"/>
                  <a:gd name="T1" fmla="*/ 0 h 4"/>
                  <a:gd name="T2" fmla="*/ 3 w 12"/>
                  <a:gd name="T3" fmla="*/ 0 h 4"/>
                  <a:gd name="T4" fmla="*/ 7 w 12"/>
                  <a:gd name="T5" fmla="*/ 0 h 4"/>
                  <a:gd name="T6" fmla="*/ 10 w 12"/>
                  <a:gd name="T7" fmla="*/ 0 h 4"/>
                  <a:gd name="T8" fmla="*/ 11 w 12"/>
                  <a:gd name="T9" fmla="*/ 1 h 4"/>
                  <a:gd name="T10" fmla="*/ 12 w 12"/>
                  <a:gd name="T11" fmla="*/ 3 h 4"/>
                  <a:gd name="T12" fmla="*/ 11 w 12"/>
                  <a:gd name="T13" fmla="*/ 3 h 4"/>
                  <a:gd name="T14" fmla="*/ 10 w 12"/>
                  <a:gd name="T15" fmla="*/ 3 h 4"/>
                  <a:gd name="T16" fmla="*/ 6 w 12"/>
                  <a:gd name="T17" fmla="*/ 3 h 4"/>
                  <a:gd name="T18" fmla="*/ 3 w 12"/>
                  <a:gd name="T19" fmla="*/ 3 h 4"/>
                  <a:gd name="T20" fmla="*/ 1 w 12"/>
                  <a:gd name="T21" fmla="*/ 2 h 4"/>
                  <a:gd name="T22" fmla="*/ 1 w 12"/>
                  <a:gd name="T23" fmla="*/ 1 h 4"/>
                  <a:gd name="T24" fmla="*/ 1 w 12"/>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 h="4">
                    <a:moveTo>
                      <a:pt x="1" y="0"/>
                    </a:moveTo>
                    <a:cubicBezTo>
                      <a:pt x="1" y="0"/>
                      <a:pt x="2" y="0"/>
                      <a:pt x="3" y="0"/>
                    </a:cubicBezTo>
                    <a:cubicBezTo>
                      <a:pt x="4" y="0"/>
                      <a:pt x="5" y="0"/>
                      <a:pt x="7" y="0"/>
                    </a:cubicBezTo>
                    <a:cubicBezTo>
                      <a:pt x="8" y="0"/>
                      <a:pt x="9" y="0"/>
                      <a:pt x="10" y="0"/>
                    </a:cubicBezTo>
                    <a:cubicBezTo>
                      <a:pt x="11" y="1"/>
                      <a:pt x="11" y="1"/>
                      <a:pt x="11" y="1"/>
                    </a:cubicBezTo>
                    <a:cubicBezTo>
                      <a:pt x="12" y="1"/>
                      <a:pt x="12" y="2"/>
                      <a:pt x="12" y="3"/>
                    </a:cubicBezTo>
                    <a:cubicBezTo>
                      <a:pt x="11" y="3"/>
                      <a:pt x="11" y="3"/>
                      <a:pt x="11" y="3"/>
                    </a:cubicBezTo>
                    <a:cubicBezTo>
                      <a:pt x="11" y="3"/>
                      <a:pt x="11" y="3"/>
                      <a:pt x="10" y="3"/>
                    </a:cubicBezTo>
                    <a:cubicBezTo>
                      <a:pt x="9" y="4"/>
                      <a:pt x="7" y="3"/>
                      <a:pt x="6" y="3"/>
                    </a:cubicBezTo>
                    <a:cubicBezTo>
                      <a:pt x="5" y="3"/>
                      <a:pt x="4" y="3"/>
                      <a:pt x="3" y="3"/>
                    </a:cubicBezTo>
                    <a:cubicBezTo>
                      <a:pt x="2" y="2"/>
                      <a:pt x="1" y="2"/>
                      <a:pt x="1" y="2"/>
                    </a:cubicBezTo>
                    <a:cubicBezTo>
                      <a:pt x="1" y="2"/>
                      <a:pt x="0" y="1"/>
                      <a:pt x="1" y="1"/>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321" name="ïŝļiďé">
                <a:extLst>
                  <a:ext uri="{FF2B5EF4-FFF2-40B4-BE49-F238E27FC236}">
                    <a16:creationId xmlns="" xmlns:a16="http://schemas.microsoft.com/office/drawing/2014/main" id="{C6F67993-373D-4BB7-8BCB-01EFDD84335C}"/>
                  </a:ext>
                </a:extLst>
              </p:cNvPr>
              <p:cNvSpPr/>
              <p:nvPr/>
            </p:nvSpPr>
            <p:spPr bwMode="auto">
              <a:xfrm>
                <a:off x="16329830" y="-2273539"/>
                <a:ext cx="41275" cy="12700"/>
              </a:xfrm>
              <a:custGeom>
                <a:avLst/>
                <a:gdLst>
                  <a:gd name="T0" fmla="*/ 1 w 12"/>
                  <a:gd name="T1" fmla="*/ 0 h 4"/>
                  <a:gd name="T2" fmla="*/ 3 w 12"/>
                  <a:gd name="T3" fmla="*/ 0 h 4"/>
                  <a:gd name="T4" fmla="*/ 7 w 12"/>
                  <a:gd name="T5" fmla="*/ 0 h 4"/>
                  <a:gd name="T6" fmla="*/ 10 w 12"/>
                  <a:gd name="T7" fmla="*/ 1 h 4"/>
                  <a:gd name="T8" fmla="*/ 11 w 12"/>
                  <a:gd name="T9" fmla="*/ 1 h 4"/>
                  <a:gd name="T10" fmla="*/ 12 w 12"/>
                  <a:gd name="T11" fmla="*/ 3 h 4"/>
                  <a:gd name="T12" fmla="*/ 11 w 12"/>
                  <a:gd name="T13" fmla="*/ 4 h 4"/>
                  <a:gd name="T14" fmla="*/ 10 w 12"/>
                  <a:gd name="T15" fmla="*/ 4 h 4"/>
                  <a:gd name="T16" fmla="*/ 6 w 12"/>
                  <a:gd name="T17" fmla="*/ 4 h 4"/>
                  <a:gd name="T18" fmla="*/ 3 w 12"/>
                  <a:gd name="T19" fmla="*/ 3 h 4"/>
                  <a:gd name="T20" fmla="*/ 1 w 12"/>
                  <a:gd name="T21" fmla="*/ 3 h 4"/>
                  <a:gd name="T22" fmla="*/ 1 w 12"/>
                  <a:gd name="T23" fmla="*/ 1 h 4"/>
                  <a:gd name="T24" fmla="*/ 1 w 12"/>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 h="4">
                    <a:moveTo>
                      <a:pt x="1" y="0"/>
                    </a:moveTo>
                    <a:cubicBezTo>
                      <a:pt x="1" y="0"/>
                      <a:pt x="2" y="0"/>
                      <a:pt x="3" y="0"/>
                    </a:cubicBezTo>
                    <a:cubicBezTo>
                      <a:pt x="4" y="0"/>
                      <a:pt x="5" y="0"/>
                      <a:pt x="7" y="0"/>
                    </a:cubicBezTo>
                    <a:cubicBezTo>
                      <a:pt x="8" y="0"/>
                      <a:pt x="9" y="1"/>
                      <a:pt x="10" y="1"/>
                    </a:cubicBezTo>
                    <a:cubicBezTo>
                      <a:pt x="11" y="1"/>
                      <a:pt x="11" y="1"/>
                      <a:pt x="11" y="1"/>
                    </a:cubicBezTo>
                    <a:cubicBezTo>
                      <a:pt x="12" y="2"/>
                      <a:pt x="12" y="2"/>
                      <a:pt x="12" y="3"/>
                    </a:cubicBezTo>
                    <a:cubicBezTo>
                      <a:pt x="11" y="4"/>
                      <a:pt x="11" y="4"/>
                      <a:pt x="11" y="4"/>
                    </a:cubicBezTo>
                    <a:cubicBezTo>
                      <a:pt x="11" y="4"/>
                      <a:pt x="11" y="4"/>
                      <a:pt x="10" y="4"/>
                    </a:cubicBezTo>
                    <a:cubicBezTo>
                      <a:pt x="9" y="4"/>
                      <a:pt x="7" y="4"/>
                      <a:pt x="6" y="4"/>
                    </a:cubicBezTo>
                    <a:cubicBezTo>
                      <a:pt x="5" y="4"/>
                      <a:pt x="4" y="4"/>
                      <a:pt x="3" y="3"/>
                    </a:cubicBezTo>
                    <a:cubicBezTo>
                      <a:pt x="2" y="3"/>
                      <a:pt x="1" y="3"/>
                      <a:pt x="1" y="3"/>
                    </a:cubicBezTo>
                    <a:cubicBezTo>
                      <a:pt x="1" y="2"/>
                      <a:pt x="0" y="2"/>
                      <a:pt x="1" y="1"/>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322" name="išḻíḋe">
                <a:extLst>
                  <a:ext uri="{FF2B5EF4-FFF2-40B4-BE49-F238E27FC236}">
                    <a16:creationId xmlns="" xmlns:a16="http://schemas.microsoft.com/office/drawing/2014/main" id="{58104AD3-8AEE-4C3A-AEC2-A4CD868DF324}"/>
                  </a:ext>
                </a:extLst>
              </p:cNvPr>
              <p:cNvSpPr/>
              <p:nvPr/>
            </p:nvSpPr>
            <p:spPr bwMode="auto">
              <a:xfrm>
                <a:off x="14915368" y="-2302114"/>
                <a:ext cx="152400" cy="190500"/>
              </a:xfrm>
              <a:custGeom>
                <a:avLst/>
                <a:gdLst>
                  <a:gd name="T0" fmla="*/ 2 w 44"/>
                  <a:gd name="T1" fmla="*/ 1 h 55"/>
                  <a:gd name="T2" fmla="*/ 9 w 44"/>
                  <a:gd name="T3" fmla="*/ 9 h 55"/>
                  <a:gd name="T4" fmla="*/ 23 w 44"/>
                  <a:gd name="T5" fmla="*/ 26 h 55"/>
                  <a:gd name="T6" fmla="*/ 37 w 44"/>
                  <a:gd name="T7" fmla="*/ 45 h 55"/>
                  <a:gd name="T8" fmla="*/ 43 w 44"/>
                  <a:gd name="T9" fmla="*/ 53 h 55"/>
                  <a:gd name="T10" fmla="*/ 43 w 44"/>
                  <a:gd name="T11" fmla="*/ 55 h 55"/>
                  <a:gd name="T12" fmla="*/ 41 w 44"/>
                  <a:gd name="T13" fmla="*/ 54 h 55"/>
                  <a:gd name="T14" fmla="*/ 35 w 44"/>
                  <a:gd name="T15" fmla="*/ 47 h 55"/>
                  <a:gd name="T16" fmla="*/ 20 w 44"/>
                  <a:gd name="T17" fmla="*/ 29 h 55"/>
                  <a:gd name="T18" fmla="*/ 7 w 44"/>
                  <a:gd name="T19" fmla="*/ 11 h 55"/>
                  <a:gd name="T20" fmla="*/ 0 w 44"/>
                  <a:gd name="T21" fmla="*/ 2 h 55"/>
                  <a:gd name="T22" fmla="*/ 1 w 44"/>
                  <a:gd name="T23" fmla="*/ 1 h 55"/>
                  <a:gd name="T24" fmla="*/ 2 w 44"/>
                  <a:gd name="T25"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55">
                    <a:moveTo>
                      <a:pt x="2" y="1"/>
                    </a:moveTo>
                    <a:cubicBezTo>
                      <a:pt x="2" y="1"/>
                      <a:pt x="5" y="4"/>
                      <a:pt x="9" y="9"/>
                    </a:cubicBezTo>
                    <a:cubicBezTo>
                      <a:pt x="13" y="14"/>
                      <a:pt x="18" y="20"/>
                      <a:pt x="23" y="26"/>
                    </a:cubicBezTo>
                    <a:cubicBezTo>
                      <a:pt x="28" y="33"/>
                      <a:pt x="33" y="40"/>
                      <a:pt x="37" y="45"/>
                    </a:cubicBezTo>
                    <a:cubicBezTo>
                      <a:pt x="41" y="50"/>
                      <a:pt x="43" y="53"/>
                      <a:pt x="43" y="53"/>
                    </a:cubicBezTo>
                    <a:cubicBezTo>
                      <a:pt x="44" y="54"/>
                      <a:pt x="44" y="54"/>
                      <a:pt x="43" y="55"/>
                    </a:cubicBezTo>
                    <a:cubicBezTo>
                      <a:pt x="42" y="55"/>
                      <a:pt x="42" y="55"/>
                      <a:pt x="41" y="54"/>
                    </a:cubicBezTo>
                    <a:cubicBezTo>
                      <a:pt x="41" y="54"/>
                      <a:pt x="39" y="51"/>
                      <a:pt x="35" y="47"/>
                    </a:cubicBezTo>
                    <a:cubicBezTo>
                      <a:pt x="31" y="42"/>
                      <a:pt x="26" y="35"/>
                      <a:pt x="20" y="29"/>
                    </a:cubicBezTo>
                    <a:cubicBezTo>
                      <a:pt x="15" y="22"/>
                      <a:pt x="10" y="16"/>
                      <a:pt x="7" y="11"/>
                    </a:cubicBezTo>
                    <a:cubicBezTo>
                      <a:pt x="3" y="6"/>
                      <a:pt x="0" y="2"/>
                      <a:pt x="0" y="2"/>
                    </a:cubicBezTo>
                    <a:cubicBezTo>
                      <a:pt x="0" y="2"/>
                      <a:pt x="0" y="1"/>
                      <a:pt x="1" y="1"/>
                    </a:cubicBezTo>
                    <a:cubicBezTo>
                      <a:pt x="1" y="0"/>
                      <a:pt x="2"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323" name="i$ḷîḑê">
                <a:extLst>
                  <a:ext uri="{FF2B5EF4-FFF2-40B4-BE49-F238E27FC236}">
                    <a16:creationId xmlns="" xmlns:a16="http://schemas.microsoft.com/office/drawing/2014/main" id="{70DAB922-069F-4AA2-B5D2-AA87365E183A}"/>
                  </a:ext>
                </a:extLst>
              </p:cNvPr>
              <p:cNvSpPr/>
              <p:nvPr/>
            </p:nvSpPr>
            <p:spPr bwMode="auto">
              <a:xfrm>
                <a:off x="15059830" y="-2100502"/>
                <a:ext cx="22225" cy="17463"/>
              </a:xfrm>
              <a:custGeom>
                <a:avLst/>
                <a:gdLst>
                  <a:gd name="T0" fmla="*/ 6 w 6"/>
                  <a:gd name="T1" fmla="*/ 2 h 5"/>
                  <a:gd name="T2" fmla="*/ 5 w 6"/>
                  <a:gd name="T3" fmla="*/ 4 h 5"/>
                  <a:gd name="T4" fmla="*/ 3 w 6"/>
                  <a:gd name="T5" fmla="*/ 4 h 5"/>
                  <a:gd name="T6" fmla="*/ 2 w 6"/>
                  <a:gd name="T7" fmla="*/ 1 h 5"/>
                  <a:gd name="T8" fmla="*/ 3 w 6"/>
                  <a:gd name="T9" fmla="*/ 0 h 5"/>
                  <a:gd name="T10" fmla="*/ 5 w 6"/>
                  <a:gd name="T11" fmla="*/ 0 h 5"/>
                  <a:gd name="T12" fmla="*/ 6 w 6"/>
                  <a:gd name="T13" fmla="*/ 2 h 5"/>
                  <a:gd name="T14" fmla="*/ 6 w 6"/>
                  <a:gd name="T15" fmla="*/ 2 h 5"/>
                  <a:gd name="T16" fmla="*/ 5 w 6"/>
                  <a:gd name="T17" fmla="*/ 4 h 5"/>
                  <a:gd name="T18" fmla="*/ 3 w 6"/>
                  <a:gd name="T19" fmla="*/ 5 h 5"/>
                  <a:gd name="T20" fmla="*/ 3 w 6"/>
                  <a:gd name="T21" fmla="*/ 5 h 5"/>
                  <a:gd name="T22" fmla="*/ 0 w 6"/>
                  <a:gd name="T23" fmla="*/ 4 h 5"/>
                  <a:gd name="T24" fmla="*/ 1 w 6"/>
                  <a:gd name="T25" fmla="*/ 1 h 5"/>
                  <a:gd name="T26" fmla="*/ 1 w 6"/>
                  <a:gd name="T27" fmla="*/ 1 h 5"/>
                  <a:gd name="T28" fmla="*/ 3 w 6"/>
                  <a:gd name="T29" fmla="*/ 1 h 5"/>
                  <a:gd name="T30" fmla="*/ 5 w 6"/>
                  <a:gd name="T31" fmla="*/ 0 h 5"/>
                  <a:gd name="T32" fmla="*/ 6 w 6"/>
                  <a:gd name="T33"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5">
                    <a:moveTo>
                      <a:pt x="6" y="2"/>
                    </a:moveTo>
                    <a:cubicBezTo>
                      <a:pt x="5" y="3"/>
                      <a:pt x="5" y="3"/>
                      <a:pt x="5" y="4"/>
                    </a:cubicBezTo>
                    <a:cubicBezTo>
                      <a:pt x="4" y="4"/>
                      <a:pt x="4" y="4"/>
                      <a:pt x="3" y="4"/>
                    </a:cubicBezTo>
                    <a:cubicBezTo>
                      <a:pt x="2" y="1"/>
                      <a:pt x="2" y="1"/>
                      <a:pt x="2" y="1"/>
                    </a:cubicBezTo>
                    <a:cubicBezTo>
                      <a:pt x="2" y="1"/>
                      <a:pt x="3" y="1"/>
                      <a:pt x="3" y="0"/>
                    </a:cubicBezTo>
                    <a:cubicBezTo>
                      <a:pt x="4" y="0"/>
                      <a:pt x="4" y="0"/>
                      <a:pt x="5" y="0"/>
                    </a:cubicBezTo>
                    <a:cubicBezTo>
                      <a:pt x="6" y="0"/>
                      <a:pt x="6" y="1"/>
                      <a:pt x="6" y="2"/>
                    </a:cubicBezTo>
                    <a:cubicBezTo>
                      <a:pt x="6" y="2"/>
                      <a:pt x="6" y="2"/>
                      <a:pt x="6" y="2"/>
                    </a:cubicBezTo>
                    <a:cubicBezTo>
                      <a:pt x="6" y="3"/>
                      <a:pt x="5" y="3"/>
                      <a:pt x="5" y="4"/>
                    </a:cubicBezTo>
                    <a:cubicBezTo>
                      <a:pt x="4" y="4"/>
                      <a:pt x="4" y="4"/>
                      <a:pt x="3" y="5"/>
                    </a:cubicBezTo>
                    <a:cubicBezTo>
                      <a:pt x="3" y="5"/>
                      <a:pt x="3" y="5"/>
                      <a:pt x="3" y="5"/>
                    </a:cubicBezTo>
                    <a:cubicBezTo>
                      <a:pt x="2" y="5"/>
                      <a:pt x="1" y="5"/>
                      <a:pt x="0" y="4"/>
                    </a:cubicBezTo>
                    <a:cubicBezTo>
                      <a:pt x="0" y="3"/>
                      <a:pt x="0" y="2"/>
                      <a:pt x="1" y="1"/>
                    </a:cubicBezTo>
                    <a:cubicBezTo>
                      <a:pt x="1" y="1"/>
                      <a:pt x="1" y="1"/>
                      <a:pt x="1" y="1"/>
                    </a:cubicBezTo>
                    <a:cubicBezTo>
                      <a:pt x="2" y="1"/>
                      <a:pt x="2" y="1"/>
                      <a:pt x="3" y="1"/>
                    </a:cubicBezTo>
                    <a:cubicBezTo>
                      <a:pt x="4" y="1"/>
                      <a:pt x="4" y="0"/>
                      <a:pt x="5" y="0"/>
                    </a:cubicBezTo>
                    <a:cubicBezTo>
                      <a:pt x="5" y="0"/>
                      <a:pt x="6" y="1"/>
                      <a:pt x="6"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324" name="iṥļîdè">
                <a:extLst>
                  <a:ext uri="{FF2B5EF4-FFF2-40B4-BE49-F238E27FC236}">
                    <a16:creationId xmlns="" xmlns:a16="http://schemas.microsoft.com/office/drawing/2014/main" id="{D126E26C-0055-4E5D-A033-A54ECFBF3DEC}"/>
                  </a:ext>
                </a:extLst>
              </p:cNvPr>
              <p:cNvSpPr/>
              <p:nvPr/>
            </p:nvSpPr>
            <p:spPr bwMode="auto">
              <a:xfrm>
                <a:off x="15074118" y="-2079864"/>
                <a:ext cx="20638" cy="14288"/>
              </a:xfrm>
              <a:custGeom>
                <a:avLst/>
                <a:gdLst>
                  <a:gd name="T0" fmla="*/ 6 w 6"/>
                  <a:gd name="T1" fmla="*/ 2 h 4"/>
                  <a:gd name="T2" fmla="*/ 5 w 6"/>
                  <a:gd name="T3" fmla="*/ 3 h 4"/>
                  <a:gd name="T4" fmla="*/ 3 w 6"/>
                  <a:gd name="T5" fmla="*/ 4 h 4"/>
                  <a:gd name="T6" fmla="*/ 2 w 6"/>
                  <a:gd name="T7" fmla="*/ 4 h 4"/>
                  <a:gd name="T8" fmla="*/ 1 w 6"/>
                  <a:gd name="T9" fmla="*/ 3 h 4"/>
                  <a:gd name="T10" fmla="*/ 0 w 6"/>
                  <a:gd name="T11" fmla="*/ 1 h 4"/>
                  <a:gd name="T12" fmla="*/ 0 w 6"/>
                  <a:gd name="T13" fmla="*/ 1 h 4"/>
                  <a:gd name="T14" fmla="*/ 1 w 6"/>
                  <a:gd name="T15" fmla="*/ 1 h 4"/>
                  <a:gd name="T16" fmla="*/ 3 w 6"/>
                  <a:gd name="T17" fmla="*/ 0 h 4"/>
                  <a:gd name="T18" fmla="*/ 5 w 6"/>
                  <a:gd name="T19" fmla="*/ 0 h 4"/>
                  <a:gd name="T20" fmla="*/ 5 w 6"/>
                  <a:gd name="T21" fmla="*/ 0 h 4"/>
                  <a:gd name="T22" fmla="*/ 6 w 6"/>
                  <a:gd name="T23"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4">
                    <a:moveTo>
                      <a:pt x="6" y="2"/>
                    </a:moveTo>
                    <a:cubicBezTo>
                      <a:pt x="6" y="2"/>
                      <a:pt x="6" y="3"/>
                      <a:pt x="5" y="3"/>
                    </a:cubicBezTo>
                    <a:cubicBezTo>
                      <a:pt x="5" y="3"/>
                      <a:pt x="4" y="3"/>
                      <a:pt x="3" y="4"/>
                    </a:cubicBezTo>
                    <a:cubicBezTo>
                      <a:pt x="3" y="4"/>
                      <a:pt x="2" y="4"/>
                      <a:pt x="2" y="4"/>
                    </a:cubicBezTo>
                    <a:cubicBezTo>
                      <a:pt x="1" y="4"/>
                      <a:pt x="1" y="3"/>
                      <a:pt x="1" y="3"/>
                    </a:cubicBezTo>
                    <a:cubicBezTo>
                      <a:pt x="0" y="3"/>
                      <a:pt x="0" y="2"/>
                      <a:pt x="0" y="1"/>
                    </a:cubicBezTo>
                    <a:cubicBezTo>
                      <a:pt x="0" y="1"/>
                      <a:pt x="0" y="1"/>
                      <a:pt x="0" y="1"/>
                    </a:cubicBezTo>
                    <a:cubicBezTo>
                      <a:pt x="0" y="1"/>
                      <a:pt x="1" y="1"/>
                      <a:pt x="1" y="1"/>
                    </a:cubicBezTo>
                    <a:cubicBezTo>
                      <a:pt x="1" y="0"/>
                      <a:pt x="2" y="0"/>
                      <a:pt x="3" y="0"/>
                    </a:cubicBezTo>
                    <a:cubicBezTo>
                      <a:pt x="3" y="0"/>
                      <a:pt x="4" y="0"/>
                      <a:pt x="5" y="0"/>
                    </a:cubicBezTo>
                    <a:cubicBezTo>
                      <a:pt x="5" y="0"/>
                      <a:pt x="5" y="0"/>
                      <a:pt x="5" y="0"/>
                    </a:cubicBezTo>
                    <a:cubicBezTo>
                      <a:pt x="6" y="1"/>
                      <a:pt x="6" y="1"/>
                      <a:pt x="6"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325" name="ïSlïḓé">
                <a:extLst>
                  <a:ext uri="{FF2B5EF4-FFF2-40B4-BE49-F238E27FC236}">
                    <a16:creationId xmlns="" xmlns:a16="http://schemas.microsoft.com/office/drawing/2014/main" id="{0BE15AEB-9BA7-493B-9911-3FF9281E3A2A}"/>
                  </a:ext>
                </a:extLst>
              </p:cNvPr>
              <p:cNvSpPr/>
              <p:nvPr/>
            </p:nvSpPr>
            <p:spPr bwMode="auto">
              <a:xfrm>
                <a:off x="15085230" y="-2065577"/>
                <a:ext cx="23813" cy="20638"/>
              </a:xfrm>
              <a:custGeom>
                <a:avLst/>
                <a:gdLst>
                  <a:gd name="T0" fmla="*/ 7 w 7"/>
                  <a:gd name="T1" fmla="*/ 1 h 6"/>
                  <a:gd name="T2" fmla="*/ 7 w 7"/>
                  <a:gd name="T3" fmla="*/ 2 h 6"/>
                  <a:gd name="T4" fmla="*/ 6 w 7"/>
                  <a:gd name="T5" fmla="*/ 3 h 6"/>
                  <a:gd name="T6" fmla="*/ 5 w 7"/>
                  <a:gd name="T7" fmla="*/ 5 h 6"/>
                  <a:gd name="T8" fmla="*/ 2 w 7"/>
                  <a:gd name="T9" fmla="*/ 6 h 6"/>
                  <a:gd name="T10" fmla="*/ 1 w 7"/>
                  <a:gd name="T11" fmla="*/ 5 h 6"/>
                  <a:gd name="T12" fmla="*/ 0 w 7"/>
                  <a:gd name="T13" fmla="*/ 4 h 6"/>
                  <a:gd name="T14" fmla="*/ 0 w 7"/>
                  <a:gd name="T15" fmla="*/ 3 h 6"/>
                  <a:gd name="T16" fmla="*/ 0 w 7"/>
                  <a:gd name="T17" fmla="*/ 3 h 6"/>
                  <a:gd name="T18" fmla="*/ 1 w 7"/>
                  <a:gd name="T19" fmla="*/ 3 h 6"/>
                  <a:gd name="T20" fmla="*/ 3 w 7"/>
                  <a:gd name="T21" fmla="*/ 2 h 6"/>
                  <a:gd name="T22" fmla="*/ 4 w 7"/>
                  <a:gd name="T23" fmla="*/ 1 h 6"/>
                  <a:gd name="T24" fmla="*/ 5 w 7"/>
                  <a:gd name="T25" fmla="*/ 0 h 6"/>
                  <a:gd name="T26" fmla="*/ 7 w 7"/>
                  <a:gd name="T27" fmla="*/ 1 h 6"/>
                  <a:gd name="T28" fmla="*/ 7 w 7"/>
                  <a:gd name="T29"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6">
                    <a:moveTo>
                      <a:pt x="7" y="1"/>
                    </a:moveTo>
                    <a:cubicBezTo>
                      <a:pt x="7" y="2"/>
                      <a:pt x="7" y="2"/>
                      <a:pt x="7" y="2"/>
                    </a:cubicBezTo>
                    <a:cubicBezTo>
                      <a:pt x="6" y="3"/>
                      <a:pt x="6" y="3"/>
                      <a:pt x="6" y="3"/>
                    </a:cubicBezTo>
                    <a:cubicBezTo>
                      <a:pt x="6" y="3"/>
                      <a:pt x="5" y="4"/>
                      <a:pt x="5" y="5"/>
                    </a:cubicBezTo>
                    <a:cubicBezTo>
                      <a:pt x="4" y="5"/>
                      <a:pt x="3" y="6"/>
                      <a:pt x="2" y="6"/>
                    </a:cubicBezTo>
                    <a:cubicBezTo>
                      <a:pt x="1" y="6"/>
                      <a:pt x="1" y="5"/>
                      <a:pt x="1" y="5"/>
                    </a:cubicBezTo>
                    <a:cubicBezTo>
                      <a:pt x="0" y="5"/>
                      <a:pt x="0" y="4"/>
                      <a:pt x="0" y="4"/>
                    </a:cubicBezTo>
                    <a:cubicBezTo>
                      <a:pt x="0" y="3"/>
                      <a:pt x="0" y="3"/>
                      <a:pt x="0" y="3"/>
                    </a:cubicBezTo>
                    <a:cubicBezTo>
                      <a:pt x="0" y="3"/>
                      <a:pt x="0" y="3"/>
                      <a:pt x="0" y="3"/>
                    </a:cubicBezTo>
                    <a:cubicBezTo>
                      <a:pt x="0" y="3"/>
                      <a:pt x="1" y="3"/>
                      <a:pt x="1" y="3"/>
                    </a:cubicBezTo>
                    <a:cubicBezTo>
                      <a:pt x="2" y="2"/>
                      <a:pt x="2" y="2"/>
                      <a:pt x="3" y="2"/>
                    </a:cubicBezTo>
                    <a:cubicBezTo>
                      <a:pt x="3" y="1"/>
                      <a:pt x="4" y="1"/>
                      <a:pt x="4" y="1"/>
                    </a:cubicBezTo>
                    <a:cubicBezTo>
                      <a:pt x="4" y="1"/>
                      <a:pt x="5" y="0"/>
                      <a:pt x="5" y="0"/>
                    </a:cubicBezTo>
                    <a:cubicBezTo>
                      <a:pt x="5" y="0"/>
                      <a:pt x="6" y="0"/>
                      <a:pt x="7" y="1"/>
                    </a:cubicBezTo>
                    <a:cubicBezTo>
                      <a:pt x="7" y="1"/>
                      <a:pt x="7" y="1"/>
                      <a:pt x="7"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326" name="íṡḷíďè">
                <a:extLst>
                  <a:ext uri="{FF2B5EF4-FFF2-40B4-BE49-F238E27FC236}">
                    <a16:creationId xmlns="" xmlns:a16="http://schemas.microsoft.com/office/drawing/2014/main" id="{D840E987-2DCC-48E5-A456-D340F45B7B88}"/>
                  </a:ext>
                </a:extLst>
              </p:cNvPr>
              <p:cNvSpPr/>
              <p:nvPr/>
            </p:nvSpPr>
            <p:spPr bwMode="auto">
              <a:xfrm>
                <a:off x="15077293" y="-1862377"/>
                <a:ext cx="46038" cy="169863"/>
              </a:xfrm>
              <a:custGeom>
                <a:avLst/>
                <a:gdLst>
                  <a:gd name="T0" fmla="*/ 13 w 13"/>
                  <a:gd name="T1" fmla="*/ 1 h 49"/>
                  <a:gd name="T2" fmla="*/ 12 w 13"/>
                  <a:gd name="T3" fmla="*/ 9 h 49"/>
                  <a:gd name="T4" fmla="*/ 8 w 13"/>
                  <a:gd name="T5" fmla="*/ 25 h 49"/>
                  <a:gd name="T6" fmla="*/ 4 w 13"/>
                  <a:gd name="T7" fmla="*/ 41 h 49"/>
                  <a:gd name="T8" fmla="*/ 2 w 13"/>
                  <a:gd name="T9" fmla="*/ 48 h 49"/>
                  <a:gd name="T10" fmla="*/ 1 w 13"/>
                  <a:gd name="T11" fmla="*/ 49 h 49"/>
                  <a:gd name="T12" fmla="*/ 0 w 13"/>
                  <a:gd name="T13" fmla="*/ 48 h 49"/>
                  <a:gd name="T14" fmla="*/ 1 w 13"/>
                  <a:gd name="T15" fmla="*/ 40 h 49"/>
                  <a:gd name="T16" fmla="*/ 5 w 13"/>
                  <a:gd name="T17" fmla="*/ 24 h 49"/>
                  <a:gd name="T18" fmla="*/ 9 w 13"/>
                  <a:gd name="T19" fmla="*/ 8 h 49"/>
                  <a:gd name="T20" fmla="*/ 11 w 13"/>
                  <a:gd name="T21" fmla="*/ 1 h 49"/>
                  <a:gd name="T22" fmla="*/ 12 w 13"/>
                  <a:gd name="T23" fmla="*/ 0 h 49"/>
                  <a:gd name="T24" fmla="*/ 13 w 13"/>
                  <a:gd name="T25" fmla="*/ 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49">
                    <a:moveTo>
                      <a:pt x="13" y="1"/>
                    </a:moveTo>
                    <a:cubicBezTo>
                      <a:pt x="13" y="1"/>
                      <a:pt x="12" y="4"/>
                      <a:pt x="12" y="9"/>
                    </a:cubicBezTo>
                    <a:cubicBezTo>
                      <a:pt x="11" y="13"/>
                      <a:pt x="9" y="19"/>
                      <a:pt x="8" y="25"/>
                    </a:cubicBezTo>
                    <a:cubicBezTo>
                      <a:pt x="7" y="31"/>
                      <a:pt x="5" y="37"/>
                      <a:pt x="4" y="41"/>
                    </a:cubicBezTo>
                    <a:cubicBezTo>
                      <a:pt x="3" y="45"/>
                      <a:pt x="2" y="48"/>
                      <a:pt x="2" y="48"/>
                    </a:cubicBezTo>
                    <a:cubicBezTo>
                      <a:pt x="2" y="49"/>
                      <a:pt x="1" y="49"/>
                      <a:pt x="1" y="49"/>
                    </a:cubicBezTo>
                    <a:cubicBezTo>
                      <a:pt x="0" y="49"/>
                      <a:pt x="0" y="48"/>
                      <a:pt x="0" y="48"/>
                    </a:cubicBezTo>
                    <a:cubicBezTo>
                      <a:pt x="0" y="48"/>
                      <a:pt x="0" y="45"/>
                      <a:pt x="1" y="40"/>
                    </a:cubicBezTo>
                    <a:cubicBezTo>
                      <a:pt x="2" y="36"/>
                      <a:pt x="3" y="30"/>
                      <a:pt x="5" y="24"/>
                    </a:cubicBezTo>
                    <a:cubicBezTo>
                      <a:pt x="6" y="18"/>
                      <a:pt x="7" y="12"/>
                      <a:pt x="9" y="8"/>
                    </a:cubicBezTo>
                    <a:cubicBezTo>
                      <a:pt x="10" y="4"/>
                      <a:pt x="11" y="1"/>
                      <a:pt x="11" y="1"/>
                    </a:cubicBezTo>
                    <a:cubicBezTo>
                      <a:pt x="11" y="0"/>
                      <a:pt x="12" y="0"/>
                      <a:pt x="12" y="0"/>
                    </a:cubicBezTo>
                    <a:cubicBezTo>
                      <a:pt x="13" y="0"/>
                      <a:pt x="13" y="1"/>
                      <a:pt x="1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327" name="ïŝļide">
                <a:extLst>
                  <a:ext uri="{FF2B5EF4-FFF2-40B4-BE49-F238E27FC236}">
                    <a16:creationId xmlns="" xmlns:a16="http://schemas.microsoft.com/office/drawing/2014/main" id="{EDB7F9CE-E466-47C4-9591-CBD66DFA7984}"/>
                  </a:ext>
                </a:extLst>
              </p:cNvPr>
              <p:cNvSpPr/>
              <p:nvPr/>
            </p:nvSpPr>
            <p:spPr bwMode="auto">
              <a:xfrm>
                <a:off x="15053480" y="-1671877"/>
                <a:ext cx="23813" cy="14288"/>
              </a:xfrm>
              <a:custGeom>
                <a:avLst/>
                <a:gdLst>
                  <a:gd name="T0" fmla="*/ 6 w 7"/>
                  <a:gd name="T1" fmla="*/ 4 h 4"/>
                  <a:gd name="T2" fmla="*/ 5 w 7"/>
                  <a:gd name="T3" fmla="*/ 4 h 4"/>
                  <a:gd name="T4" fmla="*/ 3 w 7"/>
                  <a:gd name="T5" fmla="*/ 4 h 4"/>
                  <a:gd name="T6" fmla="*/ 1 w 7"/>
                  <a:gd name="T7" fmla="*/ 3 h 4"/>
                  <a:gd name="T8" fmla="*/ 0 w 7"/>
                  <a:gd name="T9" fmla="*/ 2 h 4"/>
                  <a:gd name="T10" fmla="*/ 1 w 7"/>
                  <a:gd name="T11" fmla="*/ 0 h 4"/>
                  <a:gd name="T12" fmla="*/ 2 w 7"/>
                  <a:gd name="T13" fmla="*/ 0 h 4"/>
                  <a:gd name="T14" fmla="*/ 2 w 7"/>
                  <a:gd name="T15" fmla="*/ 0 h 4"/>
                  <a:gd name="T16" fmla="*/ 4 w 7"/>
                  <a:gd name="T17" fmla="*/ 0 h 4"/>
                  <a:gd name="T18" fmla="*/ 6 w 7"/>
                  <a:gd name="T19" fmla="*/ 2 h 4"/>
                  <a:gd name="T20" fmla="*/ 6 w 7"/>
                  <a:gd name="T21" fmla="*/ 2 h 4"/>
                  <a:gd name="T22" fmla="*/ 6 w 7"/>
                  <a:gd name="T2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4">
                    <a:moveTo>
                      <a:pt x="6" y="4"/>
                    </a:moveTo>
                    <a:cubicBezTo>
                      <a:pt x="6" y="4"/>
                      <a:pt x="5" y="4"/>
                      <a:pt x="5" y="4"/>
                    </a:cubicBezTo>
                    <a:cubicBezTo>
                      <a:pt x="4" y="4"/>
                      <a:pt x="3" y="4"/>
                      <a:pt x="3" y="4"/>
                    </a:cubicBezTo>
                    <a:cubicBezTo>
                      <a:pt x="2" y="3"/>
                      <a:pt x="1" y="3"/>
                      <a:pt x="1" y="3"/>
                    </a:cubicBezTo>
                    <a:cubicBezTo>
                      <a:pt x="1" y="2"/>
                      <a:pt x="0" y="2"/>
                      <a:pt x="0" y="2"/>
                    </a:cubicBezTo>
                    <a:cubicBezTo>
                      <a:pt x="0" y="1"/>
                      <a:pt x="0" y="0"/>
                      <a:pt x="1" y="0"/>
                    </a:cubicBezTo>
                    <a:cubicBezTo>
                      <a:pt x="2" y="0"/>
                      <a:pt x="2" y="0"/>
                      <a:pt x="2" y="0"/>
                    </a:cubicBezTo>
                    <a:cubicBezTo>
                      <a:pt x="2" y="0"/>
                      <a:pt x="2" y="0"/>
                      <a:pt x="2" y="0"/>
                    </a:cubicBezTo>
                    <a:cubicBezTo>
                      <a:pt x="3" y="0"/>
                      <a:pt x="4" y="0"/>
                      <a:pt x="4" y="0"/>
                    </a:cubicBezTo>
                    <a:cubicBezTo>
                      <a:pt x="5" y="1"/>
                      <a:pt x="6" y="1"/>
                      <a:pt x="6" y="2"/>
                    </a:cubicBezTo>
                    <a:cubicBezTo>
                      <a:pt x="6" y="2"/>
                      <a:pt x="6" y="2"/>
                      <a:pt x="6" y="2"/>
                    </a:cubicBezTo>
                    <a:cubicBezTo>
                      <a:pt x="7" y="3"/>
                      <a:pt x="7" y="4"/>
                      <a:pt x="6"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328" name="ísliḓê">
                <a:extLst>
                  <a:ext uri="{FF2B5EF4-FFF2-40B4-BE49-F238E27FC236}">
                    <a16:creationId xmlns="" xmlns:a16="http://schemas.microsoft.com/office/drawing/2014/main" id="{7F512E97-5C61-4824-9801-1979B2A4550B}"/>
                  </a:ext>
                </a:extLst>
              </p:cNvPr>
              <p:cNvSpPr/>
              <p:nvPr/>
            </p:nvSpPr>
            <p:spPr bwMode="auto">
              <a:xfrm>
                <a:off x="15047130" y="-1651239"/>
                <a:ext cx="23813" cy="17463"/>
              </a:xfrm>
              <a:custGeom>
                <a:avLst/>
                <a:gdLst>
                  <a:gd name="T0" fmla="*/ 6 w 7"/>
                  <a:gd name="T1" fmla="*/ 5 h 5"/>
                  <a:gd name="T2" fmla="*/ 5 w 7"/>
                  <a:gd name="T3" fmla="*/ 5 h 5"/>
                  <a:gd name="T4" fmla="*/ 3 w 7"/>
                  <a:gd name="T5" fmla="*/ 4 h 5"/>
                  <a:gd name="T6" fmla="*/ 1 w 7"/>
                  <a:gd name="T7" fmla="*/ 3 h 5"/>
                  <a:gd name="T8" fmla="*/ 0 w 7"/>
                  <a:gd name="T9" fmla="*/ 3 h 5"/>
                  <a:gd name="T10" fmla="*/ 0 w 7"/>
                  <a:gd name="T11" fmla="*/ 1 h 5"/>
                  <a:gd name="T12" fmla="*/ 1 w 7"/>
                  <a:gd name="T13" fmla="*/ 1 h 5"/>
                  <a:gd name="T14" fmla="*/ 2 w 7"/>
                  <a:gd name="T15" fmla="*/ 1 h 5"/>
                  <a:gd name="T16" fmla="*/ 4 w 7"/>
                  <a:gd name="T17" fmla="*/ 1 h 5"/>
                  <a:gd name="T18" fmla="*/ 6 w 7"/>
                  <a:gd name="T19" fmla="*/ 2 h 5"/>
                  <a:gd name="T20" fmla="*/ 6 w 7"/>
                  <a:gd name="T21" fmla="*/ 3 h 5"/>
                  <a:gd name="T22" fmla="*/ 6 w 7"/>
                  <a:gd name="T23" fmla="*/ 4 h 5"/>
                  <a:gd name="T24" fmla="*/ 6 w 7"/>
                  <a:gd name="T25"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5">
                    <a:moveTo>
                      <a:pt x="6" y="5"/>
                    </a:moveTo>
                    <a:cubicBezTo>
                      <a:pt x="6" y="5"/>
                      <a:pt x="5" y="5"/>
                      <a:pt x="5" y="5"/>
                    </a:cubicBezTo>
                    <a:cubicBezTo>
                      <a:pt x="4" y="5"/>
                      <a:pt x="3" y="5"/>
                      <a:pt x="3" y="4"/>
                    </a:cubicBezTo>
                    <a:cubicBezTo>
                      <a:pt x="2" y="4"/>
                      <a:pt x="1" y="4"/>
                      <a:pt x="1" y="3"/>
                    </a:cubicBezTo>
                    <a:cubicBezTo>
                      <a:pt x="0" y="3"/>
                      <a:pt x="0" y="3"/>
                      <a:pt x="0" y="3"/>
                    </a:cubicBezTo>
                    <a:cubicBezTo>
                      <a:pt x="0" y="2"/>
                      <a:pt x="0" y="1"/>
                      <a:pt x="0" y="1"/>
                    </a:cubicBezTo>
                    <a:cubicBezTo>
                      <a:pt x="1" y="1"/>
                      <a:pt x="1" y="1"/>
                      <a:pt x="1" y="1"/>
                    </a:cubicBezTo>
                    <a:cubicBezTo>
                      <a:pt x="1" y="1"/>
                      <a:pt x="1" y="0"/>
                      <a:pt x="2" y="1"/>
                    </a:cubicBezTo>
                    <a:cubicBezTo>
                      <a:pt x="3" y="1"/>
                      <a:pt x="3" y="1"/>
                      <a:pt x="4" y="1"/>
                    </a:cubicBezTo>
                    <a:cubicBezTo>
                      <a:pt x="5" y="1"/>
                      <a:pt x="5" y="2"/>
                      <a:pt x="6" y="2"/>
                    </a:cubicBezTo>
                    <a:cubicBezTo>
                      <a:pt x="6" y="2"/>
                      <a:pt x="6" y="3"/>
                      <a:pt x="6" y="3"/>
                    </a:cubicBezTo>
                    <a:cubicBezTo>
                      <a:pt x="7" y="3"/>
                      <a:pt x="7" y="4"/>
                      <a:pt x="6" y="4"/>
                    </a:cubicBezTo>
                    <a:lnTo>
                      <a:pt x="6"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329" name="ïṡļidè">
                <a:extLst>
                  <a:ext uri="{FF2B5EF4-FFF2-40B4-BE49-F238E27FC236}">
                    <a16:creationId xmlns="" xmlns:a16="http://schemas.microsoft.com/office/drawing/2014/main" id="{0EEFD47E-B0BF-4E10-A5AF-E75BFE3BD25A}"/>
                  </a:ext>
                </a:extLst>
              </p:cNvPr>
              <p:cNvSpPr/>
              <p:nvPr/>
            </p:nvSpPr>
            <p:spPr bwMode="auto">
              <a:xfrm>
                <a:off x="15036018" y="-1622664"/>
                <a:ext cx="23813" cy="14288"/>
              </a:xfrm>
              <a:custGeom>
                <a:avLst/>
                <a:gdLst>
                  <a:gd name="T0" fmla="*/ 6 w 7"/>
                  <a:gd name="T1" fmla="*/ 4 h 4"/>
                  <a:gd name="T2" fmla="*/ 5 w 7"/>
                  <a:gd name="T3" fmla="*/ 4 h 4"/>
                  <a:gd name="T4" fmla="*/ 3 w 7"/>
                  <a:gd name="T5" fmla="*/ 4 h 4"/>
                  <a:gd name="T6" fmla="*/ 1 w 7"/>
                  <a:gd name="T7" fmla="*/ 3 h 4"/>
                  <a:gd name="T8" fmla="*/ 1 w 7"/>
                  <a:gd name="T9" fmla="*/ 2 h 4"/>
                  <a:gd name="T10" fmla="*/ 1 w 7"/>
                  <a:gd name="T11" fmla="*/ 0 h 4"/>
                  <a:gd name="T12" fmla="*/ 2 w 7"/>
                  <a:gd name="T13" fmla="*/ 0 h 4"/>
                  <a:gd name="T14" fmla="*/ 3 w 7"/>
                  <a:gd name="T15" fmla="*/ 0 h 4"/>
                  <a:gd name="T16" fmla="*/ 5 w 7"/>
                  <a:gd name="T17" fmla="*/ 0 h 4"/>
                  <a:gd name="T18" fmla="*/ 6 w 7"/>
                  <a:gd name="T19" fmla="*/ 1 h 4"/>
                  <a:gd name="T20" fmla="*/ 7 w 7"/>
                  <a:gd name="T21" fmla="*/ 2 h 4"/>
                  <a:gd name="T22" fmla="*/ 7 w 7"/>
                  <a:gd name="T23" fmla="*/ 4 h 4"/>
                  <a:gd name="T24" fmla="*/ 6 w 7"/>
                  <a:gd name="T25"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4">
                    <a:moveTo>
                      <a:pt x="6" y="4"/>
                    </a:moveTo>
                    <a:cubicBezTo>
                      <a:pt x="6" y="4"/>
                      <a:pt x="6" y="4"/>
                      <a:pt x="5" y="4"/>
                    </a:cubicBezTo>
                    <a:cubicBezTo>
                      <a:pt x="4" y="4"/>
                      <a:pt x="4" y="4"/>
                      <a:pt x="3" y="4"/>
                    </a:cubicBezTo>
                    <a:cubicBezTo>
                      <a:pt x="2" y="3"/>
                      <a:pt x="2" y="3"/>
                      <a:pt x="1" y="3"/>
                    </a:cubicBezTo>
                    <a:cubicBezTo>
                      <a:pt x="1" y="2"/>
                      <a:pt x="1" y="2"/>
                      <a:pt x="1" y="2"/>
                    </a:cubicBezTo>
                    <a:cubicBezTo>
                      <a:pt x="0" y="1"/>
                      <a:pt x="0" y="0"/>
                      <a:pt x="1" y="0"/>
                    </a:cubicBezTo>
                    <a:cubicBezTo>
                      <a:pt x="2" y="0"/>
                      <a:pt x="2" y="0"/>
                      <a:pt x="2" y="0"/>
                    </a:cubicBezTo>
                    <a:cubicBezTo>
                      <a:pt x="2" y="0"/>
                      <a:pt x="2" y="0"/>
                      <a:pt x="3" y="0"/>
                    </a:cubicBezTo>
                    <a:cubicBezTo>
                      <a:pt x="3" y="0"/>
                      <a:pt x="4" y="0"/>
                      <a:pt x="5" y="0"/>
                    </a:cubicBezTo>
                    <a:cubicBezTo>
                      <a:pt x="5" y="1"/>
                      <a:pt x="6" y="1"/>
                      <a:pt x="6" y="1"/>
                    </a:cubicBezTo>
                    <a:cubicBezTo>
                      <a:pt x="7" y="2"/>
                      <a:pt x="7" y="2"/>
                      <a:pt x="7" y="2"/>
                    </a:cubicBezTo>
                    <a:cubicBezTo>
                      <a:pt x="7" y="3"/>
                      <a:pt x="7" y="4"/>
                      <a:pt x="7" y="4"/>
                    </a:cubicBezTo>
                    <a:lnTo>
                      <a:pt x="6"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330" name="ïśļiḋê">
                <a:extLst>
                  <a:ext uri="{FF2B5EF4-FFF2-40B4-BE49-F238E27FC236}">
                    <a16:creationId xmlns="" xmlns:a16="http://schemas.microsoft.com/office/drawing/2014/main" id="{D42C5778-90F8-4A7E-9B8B-3FA724D56F99}"/>
                  </a:ext>
                </a:extLst>
              </p:cNvPr>
              <p:cNvSpPr/>
              <p:nvPr/>
            </p:nvSpPr>
            <p:spPr bwMode="auto">
              <a:xfrm>
                <a:off x="16183780" y="-2076689"/>
                <a:ext cx="49213" cy="23813"/>
              </a:xfrm>
              <a:custGeom>
                <a:avLst/>
                <a:gdLst>
                  <a:gd name="T0" fmla="*/ 2 w 14"/>
                  <a:gd name="T1" fmla="*/ 0 h 7"/>
                  <a:gd name="T2" fmla="*/ 4 w 14"/>
                  <a:gd name="T3" fmla="*/ 0 h 7"/>
                  <a:gd name="T4" fmla="*/ 8 w 14"/>
                  <a:gd name="T5" fmla="*/ 2 h 7"/>
                  <a:gd name="T6" fmla="*/ 12 w 14"/>
                  <a:gd name="T7" fmla="*/ 3 h 7"/>
                  <a:gd name="T8" fmla="*/ 14 w 14"/>
                  <a:gd name="T9" fmla="*/ 5 h 7"/>
                  <a:gd name="T10" fmla="*/ 14 w 14"/>
                  <a:gd name="T11" fmla="*/ 6 h 7"/>
                  <a:gd name="T12" fmla="*/ 13 w 14"/>
                  <a:gd name="T13" fmla="*/ 7 h 7"/>
                  <a:gd name="T14" fmla="*/ 11 w 14"/>
                  <a:gd name="T15" fmla="*/ 6 h 7"/>
                  <a:gd name="T16" fmla="*/ 7 w 14"/>
                  <a:gd name="T17" fmla="*/ 5 h 7"/>
                  <a:gd name="T18" fmla="*/ 3 w 14"/>
                  <a:gd name="T19" fmla="*/ 3 h 7"/>
                  <a:gd name="T20" fmla="*/ 1 w 14"/>
                  <a:gd name="T21" fmla="*/ 2 h 7"/>
                  <a:gd name="T22" fmla="*/ 1 w 14"/>
                  <a:gd name="T23" fmla="*/ 0 h 7"/>
                  <a:gd name="T24" fmla="*/ 2 w 14"/>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7">
                    <a:moveTo>
                      <a:pt x="2" y="0"/>
                    </a:moveTo>
                    <a:cubicBezTo>
                      <a:pt x="2" y="0"/>
                      <a:pt x="2" y="0"/>
                      <a:pt x="4" y="0"/>
                    </a:cubicBezTo>
                    <a:cubicBezTo>
                      <a:pt x="5" y="1"/>
                      <a:pt x="6" y="1"/>
                      <a:pt x="8" y="2"/>
                    </a:cubicBezTo>
                    <a:cubicBezTo>
                      <a:pt x="9" y="2"/>
                      <a:pt x="11" y="3"/>
                      <a:pt x="12" y="3"/>
                    </a:cubicBezTo>
                    <a:cubicBezTo>
                      <a:pt x="13" y="4"/>
                      <a:pt x="14" y="5"/>
                      <a:pt x="14" y="5"/>
                    </a:cubicBezTo>
                    <a:cubicBezTo>
                      <a:pt x="14" y="5"/>
                      <a:pt x="14" y="6"/>
                      <a:pt x="14" y="6"/>
                    </a:cubicBezTo>
                    <a:cubicBezTo>
                      <a:pt x="14" y="7"/>
                      <a:pt x="13" y="7"/>
                      <a:pt x="13" y="7"/>
                    </a:cubicBezTo>
                    <a:cubicBezTo>
                      <a:pt x="13" y="7"/>
                      <a:pt x="12" y="7"/>
                      <a:pt x="11" y="6"/>
                    </a:cubicBezTo>
                    <a:cubicBezTo>
                      <a:pt x="10" y="6"/>
                      <a:pt x="8" y="6"/>
                      <a:pt x="7" y="5"/>
                    </a:cubicBezTo>
                    <a:cubicBezTo>
                      <a:pt x="5" y="4"/>
                      <a:pt x="4" y="4"/>
                      <a:pt x="3" y="3"/>
                    </a:cubicBezTo>
                    <a:cubicBezTo>
                      <a:pt x="2" y="3"/>
                      <a:pt x="1" y="2"/>
                      <a:pt x="1" y="2"/>
                    </a:cubicBezTo>
                    <a:cubicBezTo>
                      <a:pt x="0" y="2"/>
                      <a:pt x="0" y="1"/>
                      <a:pt x="1" y="0"/>
                    </a:cubicBezTo>
                    <a:lnTo>
                      <a:pt x="2" y="0"/>
                    </a:lnTo>
                    <a:close/>
                  </a:path>
                </a:pathLst>
              </a:custGeom>
              <a:solidFill>
                <a:srgbClr val="AEAEA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331" name="îṡ1iďê">
                <a:extLst>
                  <a:ext uri="{FF2B5EF4-FFF2-40B4-BE49-F238E27FC236}">
                    <a16:creationId xmlns="" xmlns:a16="http://schemas.microsoft.com/office/drawing/2014/main" id="{376FC72A-CCAB-48F3-8064-C86E530E51B0}"/>
                  </a:ext>
                </a:extLst>
              </p:cNvPr>
              <p:cNvSpPr/>
              <p:nvPr/>
            </p:nvSpPr>
            <p:spPr bwMode="auto">
              <a:xfrm>
                <a:off x="16183780" y="-2052877"/>
                <a:ext cx="55563" cy="25400"/>
              </a:xfrm>
              <a:custGeom>
                <a:avLst/>
                <a:gdLst>
                  <a:gd name="T0" fmla="*/ 1 w 16"/>
                  <a:gd name="T1" fmla="*/ 0 h 7"/>
                  <a:gd name="T2" fmla="*/ 3 w 16"/>
                  <a:gd name="T3" fmla="*/ 1 h 7"/>
                  <a:gd name="T4" fmla="*/ 9 w 16"/>
                  <a:gd name="T5" fmla="*/ 2 h 7"/>
                  <a:gd name="T6" fmla="*/ 13 w 16"/>
                  <a:gd name="T7" fmla="*/ 4 h 7"/>
                  <a:gd name="T8" fmla="*/ 16 w 16"/>
                  <a:gd name="T9" fmla="*/ 5 h 7"/>
                  <a:gd name="T10" fmla="*/ 16 w 16"/>
                  <a:gd name="T11" fmla="*/ 7 h 7"/>
                  <a:gd name="T12" fmla="*/ 15 w 16"/>
                  <a:gd name="T13" fmla="*/ 7 h 7"/>
                  <a:gd name="T14" fmla="*/ 12 w 16"/>
                  <a:gd name="T15" fmla="*/ 7 h 7"/>
                  <a:gd name="T16" fmla="*/ 7 w 16"/>
                  <a:gd name="T17" fmla="*/ 6 h 7"/>
                  <a:gd name="T18" fmla="*/ 2 w 16"/>
                  <a:gd name="T19" fmla="*/ 4 h 7"/>
                  <a:gd name="T20" fmla="*/ 0 w 16"/>
                  <a:gd name="T21" fmla="*/ 2 h 7"/>
                  <a:gd name="T22" fmla="*/ 0 w 16"/>
                  <a:gd name="T23" fmla="*/ 1 h 7"/>
                  <a:gd name="T24" fmla="*/ 1 w 16"/>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7">
                    <a:moveTo>
                      <a:pt x="1" y="0"/>
                    </a:moveTo>
                    <a:cubicBezTo>
                      <a:pt x="1" y="0"/>
                      <a:pt x="2" y="0"/>
                      <a:pt x="3" y="1"/>
                    </a:cubicBezTo>
                    <a:cubicBezTo>
                      <a:pt x="5" y="1"/>
                      <a:pt x="7" y="1"/>
                      <a:pt x="9" y="2"/>
                    </a:cubicBezTo>
                    <a:cubicBezTo>
                      <a:pt x="10" y="3"/>
                      <a:pt x="12" y="3"/>
                      <a:pt x="13" y="4"/>
                    </a:cubicBezTo>
                    <a:cubicBezTo>
                      <a:pt x="15" y="5"/>
                      <a:pt x="16" y="5"/>
                      <a:pt x="16" y="5"/>
                    </a:cubicBezTo>
                    <a:cubicBezTo>
                      <a:pt x="16" y="6"/>
                      <a:pt x="16" y="6"/>
                      <a:pt x="16" y="7"/>
                    </a:cubicBezTo>
                    <a:cubicBezTo>
                      <a:pt x="16" y="7"/>
                      <a:pt x="15" y="7"/>
                      <a:pt x="15" y="7"/>
                    </a:cubicBezTo>
                    <a:cubicBezTo>
                      <a:pt x="15" y="7"/>
                      <a:pt x="14" y="7"/>
                      <a:pt x="12" y="7"/>
                    </a:cubicBezTo>
                    <a:cubicBezTo>
                      <a:pt x="11" y="7"/>
                      <a:pt x="9" y="6"/>
                      <a:pt x="7" y="6"/>
                    </a:cubicBezTo>
                    <a:cubicBezTo>
                      <a:pt x="6" y="5"/>
                      <a:pt x="4" y="4"/>
                      <a:pt x="2" y="4"/>
                    </a:cubicBezTo>
                    <a:cubicBezTo>
                      <a:pt x="1" y="3"/>
                      <a:pt x="0" y="2"/>
                      <a:pt x="0" y="2"/>
                    </a:cubicBezTo>
                    <a:cubicBezTo>
                      <a:pt x="0" y="2"/>
                      <a:pt x="0" y="1"/>
                      <a:pt x="0" y="1"/>
                    </a:cubicBezTo>
                    <a:cubicBezTo>
                      <a:pt x="0" y="0"/>
                      <a:pt x="1" y="0"/>
                      <a:pt x="1" y="0"/>
                    </a:cubicBezTo>
                    <a:close/>
                  </a:path>
                </a:pathLst>
              </a:custGeom>
              <a:solidFill>
                <a:srgbClr val="AEAEA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grpSp>
        <p:grpSp>
          <p:nvGrpSpPr>
            <p:cNvPr id="11" name="组合 10">
              <a:extLst>
                <a:ext uri="{FF2B5EF4-FFF2-40B4-BE49-F238E27FC236}">
                  <a16:creationId xmlns="" xmlns:a16="http://schemas.microsoft.com/office/drawing/2014/main" id="{199F29D6-DDA9-4C39-9721-1909FFF74316}"/>
                </a:ext>
              </a:extLst>
            </p:cNvPr>
            <p:cNvGrpSpPr/>
            <p:nvPr/>
          </p:nvGrpSpPr>
          <p:grpSpPr>
            <a:xfrm>
              <a:off x="8481675" y="573602"/>
              <a:ext cx="1838095" cy="937458"/>
              <a:chOff x="-6809652" y="205849"/>
              <a:chExt cx="6235242" cy="3180072"/>
            </a:xfrm>
          </p:grpSpPr>
          <p:sp>
            <p:nvSpPr>
              <p:cNvPr id="467" name="îşḻíďé">
                <a:extLst>
                  <a:ext uri="{FF2B5EF4-FFF2-40B4-BE49-F238E27FC236}">
                    <a16:creationId xmlns="" xmlns:a16="http://schemas.microsoft.com/office/drawing/2014/main" id="{1345377E-D306-45D9-920B-D5B42562C914}"/>
                  </a:ext>
                </a:extLst>
              </p:cNvPr>
              <p:cNvSpPr/>
              <p:nvPr/>
            </p:nvSpPr>
            <p:spPr bwMode="auto">
              <a:xfrm>
                <a:off x="-6559858" y="210651"/>
                <a:ext cx="5985448" cy="3175270"/>
              </a:xfrm>
              <a:custGeom>
                <a:avLst/>
                <a:gdLst>
                  <a:gd name="T0" fmla="*/ 862 w 1627"/>
                  <a:gd name="T1" fmla="*/ 820 h 864"/>
                  <a:gd name="T2" fmla="*/ 893 w 1627"/>
                  <a:gd name="T3" fmla="*/ 819 h 864"/>
                  <a:gd name="T4" fmla="*/ 950 w 1627"/>
                  <a:gd name="T5" fmla="*/ 860 h 864"/>
                  <a:gd name="T6" fmla="*/ 892 w 1627"/>
                  <a:gd name="T7" fmla="*/ 864 h 864"/>
                  <a:gd name="T8" fmla="*/ 776 w 1627"/>
                  <a:gd name="T9" fmla="*/ 862 h 864"/>
                  <a:gd name="T10" fmla="*/ 696 w 1627"/>
                  <a:gd name="T11" fmla="*/ 811 h 864"/>
                  <a:gd name="T12" fmla="*/ 776 w 1627"/>
                  <a:gd name="T13" fmla="*/ 862 h 864"/>
                  <a:gd name="T14" fmla="*/ 1026 w 1627"/>
                  <a:gd name="T15" fmla="*/ 802 h 864"/>
                  <a:gd name="T16" fmla="*/ 1120 w 1627"/>
                  <a:gd name="T17" fmla="*/ 822 h 864"/>
                  <a:gd name="T18" fmla="*/ 605 w 1627"/>
                  <a:gd name="T19" fmla="*/ 840 h 864"/>
                  <a:gd name="T20" fmla="*/ 534 w 1627"/>
                  <a:gd name="T21" fmla="*/ 776 h 864"/>
                  <a:gd name="T22" fmla="*/ 605 w 1627"/>
                  <a:gd name="T23" fmla="*/ 840 h 864"/>
                  <a:gd name="T24" fmla="*/ 1183 w 1627"/>
                  <a:gd name="T25" fmla="*/ 750 h 864"/>
                  <a:gd name="T26" fmla="*/ 1278 w 1627"/>
                  <a:gd name="T27" fmla="*/ 751 h 864"/>
                  <a:gd name="T28" fmla="*/ 403 w 1627"/>
                  <a:gd name="T29" fmla="*/ 774 h 864"/>
                  <a:gd name="T30" fmla="*/ 381 w 1627"/>
                  <a:gd name="T31" fmla="*/ 714 h 864"/>
                  <a:gd name="T32" fmla="*/ 403 w 1627"/>
                  <a:gd name="T33" fmla="*/ 774 h 864"/>
                  <a:gd name="T34" fmla="*/ 216 w 1627"/>
                  <a:gd name="T35" fmla="*/ 656 h 864"/>
                  <a:gd name="T36" fmla="*/ 310 w 1627"/>
                  <a:gd name="T37" fmla="*/ 672 h 864"/>
                  <a:gd name="T38" fmla="*/ 1351 w 1627"/>
                  <a:gd name="T39" fmla="*/ 704 h 864"/>
                  <a:gd name="T40" fmla="*/ 1390 w 1627"/>
                  <a:gd name="T41" fmla="*/ 617 h 864"/>
                  <a:gd name="T42" fmla="*/ 1351 w 1627"/>
                  <a:gd name="T43" fmla="*/ 704 h 864"/>
                  <a:gd name="T44" fmla="*/ 98 w 1627"/>
                  <a:gd name="T45" fmla="*/ 527 h 864"/>
                  <a:gd name="T46" fmla="*/ 185 w 1627"/>
                  <a:gd name="T47" fmla="*/ 566 h 864"/>
                  <a:gd name="T48" fmla="*/ 1481 w 1627"/>
                  <a:gd name="T49" fmla="*/ 588 h 864"/>
                  <a:gd name="T50" fmla="*/ 1501 w 1627"/>
                  <a:gd name="T51" fmla="*/ 495 h 864"/>
                  <a:gd name="T52" fmla="*/ 1481 w 1627"/>
                  <a:gd name="T53" fmla="*/ 588 h 864"/>
                  <a:gd name="T54" fmla="*/ 19 w 1627"/>
                  <a:gd name="T55" fmla="*/ 370 h 864"/>
                  <a:gd name="T56" fmla="*/ 92 w 1627"/>
                  <a:gd name="T57" fmla="*/ 432 h 864"/>
                  <a:gd name="T58" fmla="*/ 1585 w 1627"/>
                  <a:gd name="T59" fmla="*/ 449 h 864"/>
                  <a:gd name="T60" fmla="*/ 1587 w 1627"/>
                  <a:gd name="T61" fmla="*/ 354 h 864"/>
                  <a:gd name="T62" fmla="*/ 1585 w 1627"/>
                  <a:gd name="T63" fmla="*/ 449 h 864"/>
                  <a:gd name="T64" fmla="*/ 0 w 1627"/>
                  <a:gd name="T65" fmla="*/ 247 h 864"/>
                  <a:gd name="T66" fmla="*/ 48 w 1627"/>
                  <a:gd name="T67" fmla="*/ 200 h 864"/>
                  <a:gd name="T68" fmla="*/ 46 w 1627"/>
                  <a:gd name="T69" fmla="*/ 279 h 864"/>
                  <a:gd name="T70" fmla="*/ 475 w 1627"/>
                  <a:gd name="T71" fmla="*/ 266 h 864"/>
                  <a:gd name="T72" fmla="*/ 491 w 1627"/>
                  <a:gd name="T73" fmla="*/ 173 h 864"/>
                  <a:gd name="T74" fmla="*/ 475 w 1627"/>
                  <a:gd name="T75" fmla="*/ 266 h 864"/>
                  <a:gd name="T76" fmla="*/ 340 w 1627"/>
                  <a:gd name="T77" fmla="*/ 86 h 864"/>
                  <a:gd name="T78" fmla="*/ 434 w 1627"/>
                  <a:gd name="T79" fmla="*/ 102 h 864"/>
                  <a:gd name="T80" fmla="*/ 74 w 1627"/>
                  <a:gd name="T81" fmla="*/ 128 h 864"/>
                  <a:gd name="T82" fmla="*/ 99 w 1627"/>
                  <a:gd name="T83" fmla="*/ 37 h 864"/>
                  <a:gd name="T84" fmla="*/ 74 w 1627"/>
                  <a:gd name="T85" fmla="*/ 128 h 864"/>
                  <a:gd name="T86" fmla="*/ 193 w 1627"/>
                  <a:gd name="T87" fmla="*/ 47 h 864"/>
                  <a:gd name="T88" fmla="*/ 280 w 1627"/>
                  <a:gd name="T89" fmla="*/ 12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627" h="864">
                    <a:moveTo>
                      <a:pt x="862" y="864"/>
                    </a:moveTo>
                    <a:cubicBezTo>
                      <a:pt x="862" y="820"/>
                      <a:pt x="862" y="820"/>
                      <a:pt x="862" y="820"/>
                    </a:cubicBezTo>
                    <a:cubicBezTo>
                      <a:pt x="872" y="820"/>
                      <a:pt x="881" y="820"/>
                      <a:pt x="891" y="819"/>
                    </a:cubicBezTo>
                    <a:cubicBezTo>
                      <a:pt x="893" y="819"/>
                      <a:pt x="893" y="819"/>
                      <a:pt x="893" y="819"/>
                    </a:cubicBezTo>
                    <a:cubicBezTo>
                      <a:pt x="909" y="819"/>
                      <a:pt x="926" y="818"/>
                      <a:pt x="945" y="816"/>
                    </a:cubicBezTo>
                    <a:cubicBezTo>
                      <a:pt x="950" y="860"/>
                      <a:pt x="950" y="860"/>
                      <a:pt x="950" y="860"/>
                    </a:cubicBezTo>
                    <a:cubicBezTo>
                      <a:pt x="930" y="862"/>
                      <a:pt x="911" y="863"/>
                      <a:pt x="894" y="864"/>
                    </a:cubicBezTo>
                    <a:cubicBezTo>
                      <a:pt x="892" y="864"/>
                      <a:pt x="892" y="864"/>
                      <a:pt x="892" y="864"/>
                    </a:cubicBezTo>
                    <a:cubicBezTo>
                      <a:pt x="882" y="864"/>
                      <a:pt x="872" y="864"/>
                      <a:pt x="862" y="864"/>
                    </a:cubicBezTo>
                    <a:close/>
                    <a:moveTo>
                      <a:pt x="776" y="862"/>
                    </a:moveTo>
                    <a:cubicBezTo>
                      <a:pt x="747" y="861"/>
                      <a:pt x="718" y="858"/>
                      <a:pt x="690" y="854"/>
                    </a:cubicBezTo>
                    <a:cubicBezTo>
                      <a:pt x="696" y="811"/>
                      <a:pt x="696" y="811"/>
                      <a:pt x="696" y="811"/>
                    </a:cubicBezTo>
                    <a:cubicBezTo>
                      <a:pt x="723" y="814"/>
                      <a:pt x="751" y="817"/>
                      <a:pt x="779" y="818"/>
                    </a:cubicBezTo>
                    <a:lnTo>
                      <a:pt x="776" y="862"/>
                    </a:lnTo>
                    <a:close/>
                    <a:moveTo>
                      <a:pt x="1036" y="845"/>
                    </a:moveTo>
                    <a:cubicBezTo>
                      <a:pt x="1026" y="802"/>
                      <a:pt x="1026" y="802"/>
                      <a:pt x="1026" y="802"/>
                    </a:cubicBezTo>
                    <a:cubicBezTo>
                      <a:pt x="1053" y="796"/>
                      <a:pt x="1080" y="789"/>
                      <a:pt x="1106" y="780"/>
                    </a:cubicBezTo>
                    <a:cubicBezTo>
                      <a:pt x="1120" y="822"/>
                      <a:pt x="1120" y="822"/>
                      <a:pt x="1120" y="822"/>
                    </a:cubicBezTo>
                    <a:cubicBezTo>
                      <a:pt x="1092" y="831"/>
                      <a:pt x="1064" y="839"/>
                      <a:pt x="1036" y="845"/>
                    </a:cubicBezTo>
                    <a:close/>
                    <a:moveTo>
                      <a:pt x="605" y="840"/>
                    </a:moveTo>
                    <a:cubicBezTo>
                      <a:pt x="576" y="834"/>
                      <a:pt x="548" y="827"/>
                      <a:pt x="521" y="819"/>
                    </a:cubicBezTo>
                    <a:cubicBezTo>
                      <a:pt x="534" y="776"/>
                      <a:pt x="534" y="776"/>
                      <a:pt x="534" y="776"/>
                    </a:cubicBezTo>
                    <a:cubicBezTo>
                      <a:pt x="560" y="784"/>
                      <a:pt x="587" y="791"/>
                      <a:pt x="614" y="797"/>
                    </a:cubicBezTo>
                    <a:lnTo>
                      <a:pt x="605" y="840"/>
                    </a:lnTo>
                    <a:close/>
                    <a:moveTo>
                      <a:pt x="1201" y="791"/>
                    </a:moveTo>
                    <a:cubicBezTo>
                      <a:pt x="1183" y="750"/>
                      <a:pt x="1183" y="750"/>
                      <a:pt x="1183" y="750"/>
                    </a:cubicBezTo>
                    <a:cubicBezTo>
                      <a:pt x="1208" y="739"/>
                      <a:pt x="1233" y="727"/>
                      <a:pt x="1256" y="713"/>
                    </a:cubicBezTo>
                    <a:cubicBezTo>
                      <a:pt x="1278" y="751"/>
                      <a:pt x="1278" y="751"/>
                      <a:pt x="1278" y="751"/>
                    </a:cubicBezTo>
                    <a:cubicBezTo>
                      <a:pt x="1253" y="766"/>
                      <a:pt x="1227" y="779"/>
                      <a:pt x="1201" y="791"/>
                    </a:cubicBezTo>
                    <a:close/>
                    <a:moveTo>
                      <a:pt x="403" y="774"/>
                    </a:moveTo>
                    <a:cubicBezTo>
                      <a:pt x="376" y="763"/>
                      <a:pt x="386" y="767"/>
                      <a:pt x="360" y="753"/>
                    </a:cubicBezTo>
                    <a:cubicBezTo>
                      <a:pt x="381" y="714"/>
                      <a:pt x="381" y="714"/>
                      <a:pt x="381" y="714"/>
                    </a:cubicBezTo>
                    <a:cubicBezTo>
                      <a:pt x="405" y="727"/>
                      <a:pt x="394" y="723"/>
                      <a:pt x="420" y="733"/>
                    </a:cubicBezTo>
                    <a:lnTo>
                      <a:pt x="403" y="774"/>
                    </a:lnTo>
                    <a:close/>
                    <a:moveTo>
                      <a:pt x="286" y="709"/>
                    </a:moveTo>
                    <a:cubicBezTo>
                      <a:pt x="261" y="692"/>
                      <a:pt x="238" y="675"/>
                      <a:pt x="216" y="656"/>
                    </a:cubicBezTo>
                    <a:cubicBezTo>
                      <a:pt x="245" y="622"/>
                      <a:pt x="245" y="622"/>
                      <a:pt x="245" y="622"/>
                    </a:cubicBezTo>
                    <a:cubicBezTo>
                      <a:pt x="265" y="640"/>
                      <a:pt x="287" y="657"/>
                      <a:pt x="310" y="672"/>
                    </a:cubicBezTo>
                    <a:lnTo>
                      <a:pt x="286" y="709"/>
                    </a:lnTo>
                    <a:close/>
                    <a:moveTo>
                      <a:pt x="1351" y="704"/>
                    </a:moveTo>
                    <a:cubicBezTo>
                      <a:pt x="1325" y="668"/>
                      <a:pt x="1325" y="668"/>
                      <a:pt x="1325" y="668"/>
                    </a:cubicBezTo>
                    <a:cubicBezTo>
                      <a:pt x="1348" y="652"/>
                      <a:pt x="1369" y="635"/>
                      <a:pt x="1390" y="617"/>
                    </a:cubicBezTo>
                    <a:cubicBezTo>
                      <a:pt x="1419" y="649"/>
                      <a:pt x="1419" y="649"/>
                      <a:pt x="1419" y="649"/>
                    </a:cubicBezTo>
                    <a:cubicBezTo>
                      <a:pt x="1398" y="669"/>
                      <a:pt x="1375" y="687"/>
                      <a:pt x="1351" y="704"/>
                    </a:cubicBezTo>
                    <a:close/>
                    <a:moveTo>
                      <a:pt x="153" y="596"/>
                    </a:moveTo>
                    <a:cubicBezTo>
                      <a:pt x="133" y="574"/>
                      <a:pt x="114" y="551"/>
                      <a:pt x="98" y="527"/>
                    </a:cubicBezTo>
                    <a:cubicBezTo>
                      <a:pt x="134" y="502"/>
                      <a:pt x="134" y="502"/>
                      <a:pt x="134" y="502"/>
                    </a:cubicBezTo>
                    <a:cubicBezTo>
                      <a:pt x="149" y="524"/>
                      <a:pt x="167" y="545"/>
                      <a:pt x="185" y="566"/>
                    </a:cubicBezTo>
                    <a:lnTo>
                      <a:pt x="153" y="596"/>
                    </a:lnTo>
                    <a:close/>
                    <a:moveTo>
                      <a:pt x="1481" y="588"/>
                    </a:moveTo>
                    <a:cubicBezTo>
                      <a:pt x="1448" y="558"/>
                      <a:pt x="1448" y="558"/>
                      <a:pt x="1448" y="558"/>
                    </a:cubicBezTo>
                    <a:cubicBezTo>
                      <a:pt x="1466" y="538"/>
                      <a:pt x="1484" y="517"/>
                      <a:pt x="1501" y="495"/>
                    </a:cubicBezTo>
                    <a:cubicBezTo>
                      <a:pt x="1536" y="521"/>
                      <a:pt x="1536" y="521"/>
                      <a:pt x="1536" y="521"/>
                    </a:cubicBezTo>
                    <a:cubicBezTo>
                      <a:pt x="1519" y="544"/>
                      <a:pt x="1500" y="567"/>
                      <a:pt x="1481" y="588"/>
                    </a:cubicBezTo>
                    <a:close/>
                    <a:moveTo>
                      <a:pt x="52" y="452"/>
                    </a:moveTo>
                    <a:cubicBezTo>
                      <a:pt x="39" y="425"/>
                      <a:pt x="28" y="397"/>
                      <a:pt x="19" y="370"/>
                    </a:cubicBezTo>
                    <a:cubicBezTo>
                      <a:pt x="62" y="357"/>
                      <a:pt x="62" y="357"/>
                      <a:pt x="62" y="357"/>
                    </a:cubicBezTo>
                    <a:cubicBezTo>
                      <a:pt x="69" y="382"/>
                      <a:pt x="80" y="407"/>
                      <a:pt x="92" y="432"/>
                    </a:cubicBezTo>
                    <a:lnTo>
                      <a:pt x="52" y="452"/>
                    </a:lnTo>
                    <a:close/>
                    <a:moveTo>
                      <a:pt x="1585" y="449"/>
                    </a:moveTo>
                    <a:cubicBezTo>
                      <a:pt x="1547" y="426"/>
                      <a:pt x="1547" y="426"/>
                      <a:pt x="1547" y="426"/>
                    </a:cubicBezTo>
                    <a:cubicBezTo>
                      <a:pt x="1561" y="403"/>
                      <a:pt x="1574" y="379"/>
                      <a:pt x="1587" y="354"/>
                    </a:cubicBezTo>
                    <a:cubicBezTo>
                      <a:pt x="1627" y="373"/>
                      <a:pt x="1627" y="373"/>
                      <a:pt x="1627" y="373"/>
                    </a:cubicBezTo>
                    <a:cubicBezTo>
                      <a:pt x="1613" y="400"/>
                      <a:pt x="1599" y="425"/>
                      <a:pt x="1585" y="449"/>
                    </a:cubicBezTo>
                    <a:close/>
                    <a:moveTo>
                      <a:pt x="1" y="283"/>
                    </a:moveTo>
                    <a:cubicBezTo>
                      <a:pt x="0" y="271"/>
                      <a:pt x="0" y="259"/>
                      <a:pt x="0" y="247"/>
                    </a:cubicBezTo>
                    <a:cubicBezTo>
                      <a:pt x="0" y="229"/>
                      <a:pt x="1" y="210"/>
                      <a:pt x="4" y="192"/>
                    </a:cubicBezTo>
                    <a:cubicBezTo>
                      <a:pt x="48" y="200"/>
                      <a:pt x="48" y="200"/>
                      <a:pt x="48" y="200"/>
                    </a:cubicBezTo>
                    <a:cubicBezTo>
                      <a:pt x="45" y="215"/>
                      <a:pt x="44" y="231"/>
                      <a:pt x="44" y="247"/>
                    </a:cubicBezTo>
                    <a:cubicBezTo>
                      <a:pt x="44" y="258"/>
                      <a:pt x="45" y="268"/>
                      <a:pt x="46" y="279"/>
                    </a:cubicBezTo>
                    <a:lnTo>
                      <a:pt x="1" y="283"/>
                    </a:lnTo>
                    <a:close/>
                    <a:moveTo>
                      <a:pt x="475" y="266"/>
                    </a:moveTo>
                    <a:cubicBezTo>
                      <a:pt x="474" y="243"/>
                      <a:pt x="466" y="219"/>
                      <a:pt x="452" y="195"/>
                    </a:cubicBezTo>
                    <a:cubicBezTo>
                      <a:pt x="491" y="173"/>
                      <a:pt x="491" y="173"/>
                      <a:pt x="491" y="173"/>
                    </a:cubicBezTo>
                    <a:cubicBezTo>
                      <a:pt x="508" y="203"/>
                      <a:pt x="518" y="233"/>
                      <a:pt x="519" y="263"/>
                    </a:cubicBezTo>
                    <a:lnTo>
                      <a:pt x="475" y="266"/>
                    </a:lnTo>
                    <a:close/>
                    <a:moveTo>
                      <a:pt x="404" y="134"/>
                    </a:moveTo>
                    <a:cubicBezTo>
                      <a:pt x="385" y="116"/>
                      <a:pt x="363" y="100"/>
                      <a:pt x="340" y="86"/>
                    </a:cubicBezTo>
                    <a:cubicBezTo>
                      <a:pt x="363" y="48"/>
                      <a:pt x="363" y="48"/>
                      <a:pt x="363" y="48"/>
                    </a:cubicBezTo>
                    <a:cubicBezTo>
                      <a:pt x="389" y="63"/>
                      <a:pt x="413" y="81"/>
                      <a:pt x="434" y="102"/>
                    </a:cubicBezTo>
                    <a:lnTo>
                      <a:pt x="404" y="134"/>
                    </a:lnTo>
                    <a:close/>
                    <a:moveTo>
                      <a:pt x="74" y="128"/>
                    </a:moveTo>
                    <a:cubicBezTo>
                      <a:pt x="36" y="106"/>
                      <a:pt x="36" y="106"/>
                      <a:pt x="36" y="106"/>
                    </a:cubicBezTo>
                    <a:cubicBezTo>
                      <a:pt x="52" y="78"/>
                      <a:pt x="73" y="55"/>
                      <a:pt x="99" y="37"/>
                    </a:cubicBezTo>
                    <a:cubicBezTo>
                      <a:pt x="124" y="73"/>
                      <a:pt x="124" y="73"/>
                      <a:pt x="124" y="73"/>
                    </a:cubicBezTo>
                    <a:cubicBezTo>
                      <a:pt x="104" y="88"/>
                      <a:pt x="87" y="106"/>
                      <a:pt x="74" y="128"/>
                    </a:cubicBezTo>
                    <a:close/>
                    <a:moveTo>
                      <a:pt x="268" y="55"/>
                    </a:moveTo>
                    <a:cubicBezTo>
                      <a:pt x="241" y="47"/>
                      <a:pt x="216" y="45"/>
                      <a:pt x="193" y="47"/>
                    </a:cubicBezTo>
                    <a:cubicBezTo>
                      <a:pt x="188" y="3"/>
                      <a:pt x="188" y="3"/>
                      <a:pt x="188" y="3"/>
                    </a:cubicBezTo>
                    <a:cubicBezTo>
                      <a:pt x="216" y="0"/>
                      <a:pt x="248" y="3"/>
                      <a:pt x="280" y="12"/>
                    </a:cubicBezTo>
                    <a:lnTo>
                      <a:pt x="268" y="55"/>
                    </a:lnTo>
                    <a:close/>
                  </a:path>
                </a:pathLst>
              </a:custGeom>
              <a:solidFill>
                <a:srgbClr val="76C1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468" name="î$liďê">
                <a:extLst>
                  <a:ext uri="{FF2B5EF4-FFF2-40B4-BE49-F238E27FC236}">
                    <a16:creationId xmlns="" xmlns:a16="http://schemas.microsoft.com/office/drawing/2014/main" id="{374A5CD0-1001-4AE9-9517-EE56445B66E7}"/>
                  </a:ext>
                </a:extLst>
              </p:cNvPr>
              <p:cNvSpPr/>
              <p:nvPr/>
            </p:nvSpPr>
            <p:spPr bwMode="auto">
              <a:xfrm>
                <a:off x="-5075507" y="1430800"/>
                <a:ext cx="331459" cy="273814"/>
              </a:xfrm>
              <a:custGeom>
                <a:avLst/>
                <a:gdLst>
                  <a:gd name="T0" fmla="*/ 45 w 91"/>
                  <a:gd name="T1" fmla="*/ 74 h 74"/>
                  <a:gd name="T2" fmla="*/ 0 w 91"/>
                  <a:gd name="T3" fmla="*/ 25 h 74"/>
                  <a:gd name="T4" fmla="*/ 37 w 91"/>
                  <a:gd name="T5" fmla="*/ 0 h 74"/>
                  <a:gd name="T6" fmla="*/ 46 w 91"/>
                  <a:gd name="T7" fmla="*/ 12 h 74"/>
                  <a:gd name="T8" fmla="*/ 54 w 91"/>
                  <a:gd name="T9" fmla="*/ 0 h 74"/>
                  <a:gd name="T10" fmla="*/ 91 w 91"/>
                  <a:gd name="T11" fmla="*/ 25 h 74"/>
                  <a:gd name="T12" fmla="*/ 45 w 91"/>
                  <a:gd name="T13" fmla="*/ 74 h 74"/>
                </a:gdLst>
                <a:ahLst/>
                <a:cxnLst>
                  <a:cxn ang="0">
                    <a:pos x="T0" y="T1"/>
                  </a:cxn>
                  <a:cxn ang="0">
                    <a:pos x="T2" y="T3"/>
                  </a:cxn>
                  <a:cxn ang="0">
                    <a:pos x="T4" y="T5"/>
                  </a:cxn>
                  <a:cxn ang="0">
                    <a:pos x="T6" y="T7"/>
                  </a:cxn>
                  <a:cxn ang="0">
                    <a:pos x="T8" y="T9"/>
                  </a:cxn>
                  <a:cxn ang="0">
                    <a:pos x="T10" y="T11"/>
                  </a:cxn>
                  <a:cxn ang="0">
                    <a:pos x="T12" y="T13"/>
                  </a:cxn>
                </a:cxnLst>
                <a:rect l="0" t="0" r="r" b="b"/>
                <a:pathLst>
                  <a:path w="91" h="74">
                    <a:moveTo>
                      <a:pt x="45" y="74"/>
                    </a:moveTo>
                    <a:cubicBezTo>
                      <a:pt x="28" y="58"/>
                      <a:pt x="15" y="46"/>
                      <a:pt x="0" y="25"/>
                    </a:cubicBezTo>
                    <a:cubicBezTo>
                      <a:pt x="37" y="0"/>
                      <a:pt x="37" y="0"/>
                      <a:pt x="37" y="0"/>
                    </a:cubicBezTo>
                    <a:cubicBezTo>
                      <a:pt x="39" y="4"/>
                      <a:pt x="42" y="8"/>
                      <a:pt x="46" y="12"/>
                    </a:cubicBezTo>
                    <a:cubicBezTo>
                      <a:pt x="49" y="8"/>
                      <a:pt x="52" y="4"/>
                      <a:pt x="54" y="0"/>
                    </a:cubicBezTo>
                    <a:cubicBezTo>
                      <a:pt x="91" y="25"/>
                      <a:pt x="91" y="25"/>
                      <a:pt x="91" y="25"/>
                    </a:cubicBezTo>
                    <a:cubicBezTo>
                      <a:pt x="77" y="46"/>
                      <a:pt x="62" y="58"/>
                      <a:pt x="45" y="74"/>
                    </a:cubicBezTo>
                    <a:close/>
                  </a:path>
                </a:pathLst>
              </a:custGeom>
              <a:solidFill>
                <a:srgbClr val="76C1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469" name="ïs1iḍé">
                <a:extLst>
                  <a:ext uri="{FF2B5EF4-FFF2-40B4-BE49-F238E27FC236}">
                    <a16:creationId xmlns="" xmlns:a16="http://schemas.microsoft.com/office/drawing/2014/main" id="{9F1D4FCD-DD75-4AE2-A79D-B6E40F535A68}"/>
                  </a:ext>
                </a:extLst>
              </p:cNvPr>
              <p:cNvSpPr/>
              <p:nvPr/>
            </p:nvSpPr>
            <p:spPr bwMode="auto">
              <a:xfrm>
                <a:off x="-6334084" y="205849"/>
                <a:ext cx="3016743" cy="3180072"/>
              </a:xfrm>
              <a:custGeom>
                <a:avLst/>
                <a:gdLst>
                  <a:gd name="T0" fmla="*/ 1 w 820"/>
                  <a:gd name="T1" fmla="*/ 865 h 865"/>
                  <a:gd name="T2" fmla="*/ 0 w 820"/>
                  <a:gd name="T3" fmla="*/ 821 h 865"/>
                  <a:gd name="T4" fmla="*/ 85 w 820"/>
                  <a:gd name="T5" fmla="*/ 815 h 865"/>
                  <a:gd name="T6" fmla="*/ 89 w 820"/>
                  <a:gd name="T7" fmla="*/ 859 h 865"/>
                  <a:gd name="T8" fmla="*/ 1 w 820"/>
                  <a:gd name="T9" fmla="*/ 865 h 865"/>
                  <a:gd name="T10" fmla="*/ 177 w 820"/>
                  <a:gd name="T11" fmla="*/ 848 h 865"/>
                  <a:gd name="T12" fmla="*/ 169 w 820"/>
                  <a:gd name="T13" fmla="*/ 804 h 865"/>
                  <a:gd name="T14" fmla="*/ 251 w 820"/>
                  <a:gd name="T15" fmla="*/ 786 h 865"/>
                  <a:gd name="T16" fmla="*/ 263 w 820"/>
                  <a:gd name="T17" fmla="*/ 829 h 865"/>
                  <a:gd name="T18" fmla="*/ 177 w 820"/>
                  <a:gd name="T19" fmla="*/ 848 h 865"/>
                  <a:gd name="T20" fmla="*/ 378 w 820"/>
                  <a:gd name="T21" fmla="*/ 790 h 865"/>
                  <a:gd name="T22" fmla="*/ 363 w 820"/>
                  <a:gd name="T23" fmla="*/ 749 h 865"/>
                  <a:gd name="T24" fmla="*/ 410 w 820"/>
                  <a:gd name="T25" fmla="*/ 728 h 865"/>
                  <a:gd name="T26" fmla="*/ 429 w 820"/>
                  <a:gd name="T27" fmla="*/ 768 h 865"/>
                  <a:gd name="T28" fmla="*/ 378 w 820"/>
                  <a:gd name="T29" fmla="*/ 790 h 865"/>
                  <a:gd name="T30" fmla="*/ 507 w 820"/>
                  <a:gd name="T31" fmla="*/ 726 h 865"/>
                  <a:gd name="T32" fmla="*/ 483 w 820"/>
                  <a:gd name="T33" fmla="*/ 688 h 865"/>
                  <a:gd name="T34" fmla="*/ 552 w 820"/>
                  <a:gd name="T35" fmla="*/ 640 h 865"/>
                  <a:gd name="T36" fmla="*/ 579 w 820"/>
                  <a:gd name="T37" fmla="*/ 675 h 865"/>
                  <a:gd name="T38" fmla="*/ 507 w 820"/>
                  <a:gd name="T39" fmla="*/ 726 h 865"/>
                  <a:gd name="T40" fmla="*/ 646 w 820"/>
                  <a:gd name="T41" fmla="*/ 616 h 865"/>
                  <a:gd name="T42" fmla="*/ 615 w 820"/>
                  <a:gd name="T43" fmla="*/ 584 h 865"/>
                  <a:gd name="T44" fmla="*/ 670 w 820"/>
                  <a:gd name="T45" fmla="*/ 522 h 865"/>
                  <a:gd name="T46" fmla="*/ 705 w 820"/>
                  <a:gd name="T47" fmla="*/ 549 h 865"/>
                  <a:gd name="T48" fmla="*/ 646 w 820"/>
                  <a:gd name="T49" fmla="*/ 616 h 865"/>
                  <a:gd name="T50" fmla="*/ 755 w 820"/>
                  <a:gd name="T51" fmla="*/ 474 h 865"/>
                  <a:gd name="T52" fmla="*/ 716 w 820"/>
                  <a:gd name="T53" fmla="*/ 452 h 865"/>
                  <a:gd name="T54" fmla="*/ 751 w 820"/>
                  <a:gd name="T55" fmla="*/ 377 h 865"/>
                  <a:gd name="T56" fmla="*/ 792 w 820"/>
                  <a:gd name="T57" fmla="*/ 392 h 865"/>
                  <a:gd name="T58" fmla="*/ 755 w 820"/>
                  <a:gd name="T59" fmla="*/ 474 h 865"/>
                  <a:gd name="T60" fmla="*/ 815 w 820"/>
                  <a:gd name="T61" fmla="*/ 305 h 865"/>
                  <a:gd name="T62" fmla="*/ 771 w 820"/>
                  <a:gd name="T63" fmla="*/ 298 h 865"/>
                  <a:gd name="T64" fmla="*/ 775 w 820"/>
                  <a:gd name="T65" fmla="*/ 247 h 865"/>
                  <a:gd name="T66" fmla="*/ 774 w 820"/>
                  <a:gd name="T67" fmla="*/ 217 h 865"/>
                  <a:gd name="T68" fmla="*/ 818 w 820"/>
                  <a:gd name="T69" fmla="*/ 213 h 865"/>
                  <a:gd name="T70" fmla="*/ 820 w 820"/>
                  <a:gd name="T71" fmla="*/ 247 h 865"/>
                  <a:gd name="T72" fmla="*/ 815 w 820"/>
                  <a:gd name="T73" fmla="*/ 305 h 865"/>
                  <a:gd name="T74" fmla="*/ 357 w 820"/>
                  <a:gd name="T75" fmla="*/ 265 h 865"/>
                  <a:gd name="T76" fmla="*/ 312 w 820"/>
                  <a:gd name="T77" fmla="*/ 265 h 865"/>
                  <a:gd name="T78" fmla="*/ 312 w 820"/>
                  <a:gd name="T79" fmla="*/ 264 h 865"/>
                  <a:gd name="T80" fmla="*/ 337 w 820"/>
                  <a:gd name="T81" fmla="*/ 172 h 865"/>
                  <a:gd name="T82" fmla="*/ 376 w 820"/>
                  <a:gd name="T83" fmla="*/ 193 h 865"/>
                  <a:gd name="T84" fmla="*/ 357 w 820"/>
                  <a:gd name="T85" fmla="*/ 264 h 865"/>
                  <a:gd name="T86" fmla="*/ 357 w 820"/>
                  <a:gd name="T87" fmla="*/ 265 h 865"/>
                  <a:gd name="T88" fmla="*/ 753 w 820"/>
                  <a:gd name="T89" fmla="*/ 142 h 865"/>
                  <a:gd name="T90" fmla="*/ 706 w 820"/>
                  <a:gd name="T91" fmla="*/ 82 h 865"/>
                  <a:gd name="T92" fmla="*/ 734 w 820"/>
                  <a:gd name="T93" fmla="*/ 48 h 865"/>
                  <a:gd name="T94" fmla="*/ 793 w 820"/>
                  <a:gd name="T95" fmla="*/ 123 h 865"/>
                  <a:gd name="T96" fmla="*/ 753 w 820"/>
                  <a:gd name="T97" fmla="*/ 142 h 865"/>
                  <a:gd name="T98" fmla="*/ 424 w 820"/>
                  <a:gd name="T99" fmla="*/ 130 h 865"/>
                  <a:gd name="T100" fmla="*/ 393 w 820"/>
                  <a:gd name="T101" fmla="*/ 98 h 865"/>
                  <a:gd name="T102" fmla="*/ 466 w 820"/>
                  <a:gd name="T103" fmla="*/ 43 h 865"/>
                  <a:gd name="T104" fmla="*/ 488 w 820"/>
                  <a:gd name="T105" fmla="*/ 81 h 865"/>
                  <a:gd name="T106" fmla="*/ 424 w 820"/>
                  <a:gd name="T107" fmla="*/ 130 h 865"/>
                  <a:gd name="T108" fmla="*/ 562 w 820"/>
                  <a:gd name="T109" fmla="*/ 52 h 865"/>
                  <a:gd name="T110" fmla="*/ 552 w 820"/>
                  <a:gd name="T111" fmla="*/ 9 h 865"/>
                  <a:gd name="T112" fmla="*/ 647 w 820"/>
                  <a:gd name="T113" fmla="*/ 6 h 865"/>
                  <a:gd name="T114" fmla="*/ 639 w 820"/>
                  <a:gd name="T115" fmla="*/ 50 h 865"/>
                  <a:gd name="T116" fmla="*/ 562 w 820"/>
                  <a:gd name="T117" fmla="*/ 52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20" h="865">
                    <a:moveTo>
                      <a:pt x="1" y="865"/>
                    </a:moveTo>
                    <a:cubicBezTo>
                      <a:pt x="0" y="821"/>
                      <a:pt x="0" y="821"/>
                      <a:pt x="0" y="821"/>
                    </a:cubicBezTo>
                    <a:cubicBezTo>
                      <a:pt x="29" y="820"/>
                      <a:pt x="57" y="818"/>
                      <a:pt x="85" y="815"/>
                    </a:cubicBezTo>
                    <a:cubicBezTo>
                      <a:pt x="89" y="859"/>
                      <a:pt x="89" y="859"/>
                      <a:pt x="89" y="859"/>
                    </a:cubicBezTo>
                    <a:cubicBezTo>
                      <a:pt x="61" y="862"/>
                      <a:pt x="31" y="864"/>
                      <a:pt x="1" y="865"/>
                    </a:cubicBezTo>
                    <a:close/>
                    <a:moveTo>
                      <a:pt x="177" y="848"/>
                    </a:moveTo>
                    <a:cubicBezTo>
                      <a:pt x="169" y="804"/>
                      <a:pt x="169" y="804"/>
                      <a:pt x="169" y="804"/>
                    </a:cubicBezTo>
                    <a:cubicBezTo>
                      <a:pt x="197" y="799"/>
                      <a:pt x="225" y="793"/>
                      <a:pt x="251" y="786"/>
                    </a:cubicBezTo>
                    <a:cubicBezTo>
                      <a:pt x="263" y="829"/>
                      <a:pt x="263" y="829"/>
                      <a:pt x="263" y="829"/>
                    </a:cubicBezTo>
                    <a:cubicBezTo>
                      <a:pt x="235" y="836"/>
                      <a:pt x="206" y="842"/>
                      <a:pt x="177" y="848"/>
                    </a:cubicBezTo>
                    <a:close/>
                    <a:moveTo>
                      <a:pt x="378" y="790"/>
                    </a:moveTo>
                    <a:cubicBezTo>
                      <a:pt x="363" y="749"/>
                      <a:pt x="363" y="749"/>
                      <a:pt x="363" y="749"/>
                    </a:cubicBezTo>
                    <a:cubicBezTo>
                      <a:pt x="390" y="739"/>
                      <a:pt x="385" y="740"/>
                      <a:pt x="410" y="728"/>
                    </a:cubicBezTo>
                    <a:cubicBezTo>
                      <a:pt x="429" y="768"/>
                      <a:pt x="429" y="768"/>
                      <a:pt x="429" y="768"/>
                    </a:cubicBezTo>
                    <a:cubicBezTo>
                      <a:pt x="402" y="781"/>
                      <a:pt x="406" y="780"/>
                      <a:pt x="378" y="790"/>
                    </a:cubicBezTo>
                    <a:close/>
                    <a:moveTo>
                      <a:pt x="507" y="726"/>
                    </a:moveTo>
                    <a:cubicBezTo>
                      <a:pt x="483" y="688"/>
                      <a:pt x="483" y="688"/>
                      <a:pt x="483" y="688"/>
                    </a:cubicBezTo>
                    <a:cubicBezTo>
                      <a:pt x="507" y="673"/>
                      <a:pt x="530" y="657"/>
                      <a:pt x="552" y="640"/>
                    </a:cubicBezTo>
                    <a:cubicBezTo>
                      <a:pt x="579" y="675"/>
                      <a:pt x="579" y="675"/>
                      <a:pt x="579" y="675"/>
                    </a:cubicBezTo>
                    <a:cubicBezTo>
                      <a:pt x="556" y="693"/>
                      <a:pt x="532" y="710"/>
                      <a:pt x="507" y="726"/>
                    </a:cubicBezTo>
                    <a:close/>
                    <a:moveTo>
                      <a:pt x="646" y="616"/>
                    </a:moveTo>
                    <a:cubicBezTo>
                      <a:pt x="615" y="584"/>
                      <a:pt x="615" y="584"/>
                      <a:pt x="615" y="584"/>
                    </a:cubicBezTo>
                    <a:cubicBezTo>
                      <a:pt x="635" y="565"/>
                      <a:pt x="653" y="543"/>
                      <a:pt x="670" y="522"/>
                    </a:cubicBezTo>
                    <a:cubicBezTo>
                      <a:pt x="705" y="549"/>
                      <a:pt x="705" y="549"/>
                      <a:pt x="705" y="549"/>
                    </a:cubicBezTo>
                    <a:cubicBezTo>
                      <a:pt x="687" y="572"/>
                      <a:pt x="667" y="594"/>
                      <a:pt x="646" y="616"/>
                    </a:cubicBezTo>
                    <a:close/>
                    <a:moveTo>
                      <a:pt x="755" y="474"/>
                    </a:moveTo>
                    <a:cubicBezTo>
                      <a:pt x="716" y="452"/>
                      <a:pt x="716" y="452"/>
                      <a:pt x="716" y="452"/>
                    </a:cubicBezTo>
                    <a:cubicBezTo>
                      <a:pt x="730" y="428"/>
                      <a:pt x="742" y="402"/>
                      <a:pt x="751" y="377"/>
                    </a:cubicBezTo>
                    <a:cubicBezTo>
                      <a:pt x="792" y="392"/>
                      <a:pt x="792" y="392"/>
                      <a:pt x="792" y="392"/>
                    </a:cubicBezTo>
                    <a:cubicBezTo>
                      <a:pt x="782" y="420"/>
                      <a:pt x="770" y="447"/>
                      <a:pt x="755" y="474"/>
                    </a:cubicBezTo>
                    <a:close/>
                    <a:moveTo>
                      <a:pt x="815" y="305"/>
                    </a:moveTo>
                    <a:cubicBezTo>
                      <a:pt x="771" y="298"/>
                      <a:pt x="771" y="298"/>
                      <a:pt x="771" y="298"/>
                    </a:cubicBezTo>
                    <a:cubicBezTo>
                      <a:pt x="774" y="281"/>
                      <a:pt x="775" y="263"/>
                      <a:pt x="775" y="247"/>
                    </a:cubicBezTo>
                    <a:cubicBezTo>
                      <a:pt x="775" y="237"/>
                      <a:pt x="775" y="227"/>
                      <a:pt x="774" y="217"/>
                    </a:cubicBezTo>
                    <a:cubicBezTo>
                      <a:pt x="818" y="213"/>
                      <a:pt x="818" y="213"/>
                      <a:pt x="818" y="213"/>
                    </a:cubicBezTo>
                    <a:cubicBezTo>
                      <a:pt x="819" y="224"/>
                      <a:pt x="820" y="235"/>
                      <a:pt x="820" y="247"/>
                    </a:cubicBezTo>
                    <a:cubicBezTo>
                      <a:pt x="820" y="266"/>
                      <a:pt x="818" y="285"/>
                      <a:pt x="815" y="305"/>
                    </a:cubicBezTo>
                    <a:close/>
                    <a:moveTo>
                      <a:pt x="357" y="265"/>
                    </a:moveTo>
                    <a:cubicBezTo>
                      <a:pt x="312" y="265"/>
                      <a:pt x="312" y="265"/>
                      <a:pt x="312" y="265"/>
                    </a:cubicBezTo>
                    <a:cubicBezTo>
                      <a:pt x="312" y="264"/>
                      <a:pt x="312" y="264"/>
                      <a:pt x="312" y="264"/>
                    </a:cubicBezTo>
                    <a:cubicBezTo>
                      <a:pt x="312" y="234"/>
                      <a:pt x="321" y="203"/>
                      <a:pt x="337" y="172"/>
                    </a:cubicBezTo>
                    <a:cubicBezTo>
                      <a:pt x="376" y="193"/>
                      <a:pt x="376" y="193"/>
                      <a:pt x="376" y="193"/>
                    </a:cubicBezTo>
                    <a:cubicBezTo>
                      <a:pt x="363" y="217"/>
                      <a:pt x="357" y="241"/>
                      <a:pt x="357" y="264"/>
                    </a:cubicBezTo>
                    <a:lnTo>
                      <a:pt x="357" y="265"/>
                    </a:lnTo>
                    <a:close/>
                    <a:moveTo>
                      <a:pt x="753" y="142"/>
                    </a:moveTo>
                    <a:cubicBezTo>
                      <a:pt x="742" y="118"/>
                      <a:pt x="726" y="98"/>
                      <a:pt x="706" y="82"/>
                    </a:cubicBezTo>
                    <a:cubicBezTo>
                      <a:pt x="734" y="48"/>
                      <a:pt x="734" y="48"/>
                      <a:pt x="734" y="48"/>
                    </a:cubicBezTo>
                    <a:cubicBezTo>
                      <a:pt x="759" y="68"/>
                      <a:pt x="779" y="93"/>
                      <a:pt x="793" y="123"/>
                    </a:cubicBezTo>
                    <a:lnTo>
                      <a:pt x="753" y="142"/>
                    </a:lnTo>
                    <a:close/>
                    <a:moveTo>
                      <a:pt x="424" y="130"/>
                    </a:moveTo>
                    <a:cubicBezTo>
                      <a:pt x="393" y="98"/>
                      <a:pt x="393" y="98"/>
                      <a:pt x="393" y="98"/>
                    </a:cubicBezTo>
                    <a:cubicBezTo>
                      <a:pt x="415" y="77"/>
                      <a:pt x="439" y="58"/>
                      <a:pt x="466" y="43"/>
                    </a:cubicBezTo>
                    <a:cubicBezTo>
                      <a:pt x="488" y="81"/>
                      <a:pt x="488" y="81"/>
                      <a:pt x="488" y="81"/>
                    </a:cubicBezTo>
                    <a:cubicBezTo>
                      <a:pt x="464" y="95"/>
                      <a:pt x="443" y="111"/>
                      <a:pt x="424" y="130"/>
                    </a:cubicBezTo>
                    <a:close/>
                    <a:moveTo>
                      <a:pt x="562" y="52"/>
                    </a:moveTo>
                    <a:cubicBezTo>
                      <a:pt x="552" y="9"/>
                      <a:pt x="552" y="9"/>
                      <a:pt x="552" y="9"/>
                    </a:cubicBezTo>
                    <a:cubicBezTo>
                      <a:pt x="586" y="1"/>
                      <a:pt x="618" y="0"/>
                      <a:pt x="647" y="6"/>
                    </a:cubicBezTo>
                    <a:cubicBezTo>
                      <a:pt x="639" y="50"/>
                      <a:pt x="639" y="50"/>
                      <a:pt x="639" y="50"/>
                    </a:cubicBezTo>
                    <a:cubicBezTo>
                      <a:pt x="616" y="45"/>
                      <a:pt x="589" y="46"/>
                      <a:pt x="562" y="52"/>
                    </a:cubicBezTo>
                    <a:close/>
                  </a:path>
                </a:pathLst>
              </a:custGeom>
              <a:solidFill>
                <a:srgbClr val="76C1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sp>
            <p:nvSpPr>
              <p:cNvPr id="470" name="íṡ1ïďè">
                <a:extLst>
                  <a:ext uri="{FF2B5EF4-FFF2-40B4-BE49-F238E27FC236}">
                    <a16:creationId xmlns="" xmlns:a16="http://schemas.microsoft.com/office/drawing/2014/main" id="{10BACE1B-32EE-4E33-9164-115A5C7CAEB5}"/>
                  </a:ext>
                </a:extLst>
              </p:cNvPr>
              <p:cNvSpPr/>
              <p:nvPr/>
            </p:nvSpPr>
            <p:spPr bwMode="auto">
              <a:xfrm>
                <a:off x="-6809652" y="3212987"/>
                <a:ext cx="163327" cy="168132"/>
              </a:xfrm>
              <a:custGeom>
                <a:avLst/>
                <a:gdLst>
                  <a:gd name="T0" fmla="*/ 42 w 44"/>
                  <a:gd name="T1" fmla="*/ 46 h 46"/>
                  <a:gd name="T2" fmla="*/ 0 w 44"/>
                  <a:gd name="T3" fmla="*/ 44 h 46"/>
                  <a:gd name="T4" fmla="*/ 3 w 44"/>
                  <a:gd name="T5" fmla="*/ 0 h 46"/>
                  <a:gd name="T6" fmla="*/ 44 w 44"/>
                  <a:gd name="T7" fmla="*/ 2 h 46"/>
                  <a:gd name="T8" fmla="*/ 42 w 44"/>
                  <a:gd name="T9" fmla="*/ 46 h 46"/>
                </a:gdLst>
                <a:ahLst/>
                <a:cxnLst>
                  <a:cxn ang="0">
                    <a:pos x="T0" y="T1"/>
                  </a:cxn>
                  <a:cxn ang="0">
                    <a:pos x="T2" y="T3"/>
                  </a:cxn>
                  <a:cxn ang="0">
                    <a:pos x="T4" y="T5"/>
                  </a:cxn>
                  <a:cxn ang="0">
                    <a:pos x="T6" y="T7"/>
                  </a:cxn>
                  <a:cxn ang="0">
                    <a:pos x="T8" y="T9"/>
                  </a:cxn>
                </a:cxnLst>
                <a:rect l="0" t="0" r="r" b="b"/>
                <a:pathLst>
                  <a:path w="44" h="46">
                    <a:moveTo>
                      <a:pt x="42" y="46"/>
                    </a:moveTo>
                    <a:cubicBezTo>
                      <a:pt x="28" y="46"/>
                      <a:pt x="14" y="45"/>
                      <a:pt x="0" y="44"/>
                    </a:cubicBezTo>
                    <a:cubicBezTo>
                      <a:pt x="3" y="0"/>
                      <a:pt x="3" y="0"/>
                      <a:pt x="3" y="0"/>
                    </a:cubicBezTo>
                    <a:cubicBezTo>
                      <a:pt x="16" y="1"/>
                      <a:pt x="30" y="2"/>
                      <a:pt x="44" y="2"/>
                    </a:cubicBezTo>
                    <a:lnTo>
                      <a:pt x="42" y="46"/>
                    </a:lnTo>
                    <a:close/>
                  </a:path>
                </a:pathLst>
              </a:custGeom>
              <a:solidFill>
                <a:srgbClr val="76C1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a:solidFill>
                    <a:srgbClr val="000000"/>
                  </a:solidFill>
                </a:endParaRPr>
              </a:p>
            </p:txBody>
          </p:sp>
        </p:grpSp>
      </p:grpSp>
      <p:sp>
        <p:nvSpPr>
          <p:cNvPr id="488" name="íṩľíḋê">
            <a:extLst>
              <a:ext uri="{FF2B5EF4-FFF2-40B4-BE49-F238E27FC236}">
                <a16:creationId xmlns="" xmlns:a16="http://schemas.microsoft.com/office/drawing/2014/main" id="{367787C7-860D-4901-AA70-C3BE4942A619}"/>
              </a:ext>
            </a:extLst>
          </p:cNvPr>
          <p:cNvSpPr/>
          <p:nvPr/>
        </p:nvSpPr>
        <p:spPr bwMode="auto">
          <a:xfrm>
            <a:off x="-98085" y="1851930"/>
            <a:ext cx="1270000" cy="688975"/>
          </a:xfrm>
          <a:custGeom>
            <a:avLst/>
            <a:gdLst>
              <a:gd name="T0" fmla="*/ 311 w 366"/>
              <a:gd name="T1" fmla="*/ 75 h 199"/>
              <a:gd name="T2" fmla="*/ 290 w 366"/>
              <a:gd name="T3" fmla="*/ 24 h 199"/>
              <a:gd name="T4" fmla="*/ 242 w 366"/>
              <a:gd name="T5" fmla="*/ 50 h 199"/>
              <a:gd name="T6" fmla="*/ 196 w 366"/>
              <a:gd name="T7" fmla="*/ 1 h 199"/>
              <a:gd name="T8" fmla="*/ 145 w 366"/>
              <a:gd name="T9" fmla="*/ 44 h 199"/>
              <a:gd name="T10" fmla="*/ 90 w 366"/>
              <a:gd name="T11" fmla="*/ 12 h 199"/>
              <a:gd name="T12" fmla="*/ 33 w 366"/>
              <a:gd name="T13" fmla="*/ 29 h 199"/>
              <a:gd name="T14" fmla="*/ 51 w 366"/>
              <a:gd name="T15" fmla="*/ 79 h 199"/>
              <a:gd name="T16" fmla="*/ 13 w 366"/>
              <a:gd name="T17" fmla="*/ 140 h 199"/>
              <a:gd name="T18" fmla="*/ 85 w 366"/>
              <a:gd name="T19" fmla="*/ 145 h 199"/>
              <a:gd name="T20" fmla="*/ 143 w 366"/>
              <a:gd name="T21" fmla="*/ 199 h 199"/>
              <a:gd name="T22" fmla="*/ 203 w 366"/>
              <a:gd name="T23" fmla="*/ 148 h 199"/>
              <a:gd name="T24" fmla="*/ 247 w 366"/>
              <a:gd name="T25" fmla="*/ 178 h 199"/>
              <a:gd name="T26" fmla="*/ 299 w 366"/>
              <a:gd name="T27" fmla="*/ 177 h 199"/>
              <a:gd name="T28" fmla="*/ 316 w 366"/>
              <a:gd name="T29" fmla="*/ 132 h 199"/>
              <a:gd name="T30" fmla="*/ 352 w 366"/>
              <a:gd name="T31" fmla="*/ 118 h 199"/>
              <a:gd name="T32" fmla="*/ 359 w 366"/>
              <a:gd name="T33" fmla="*/ 82 h 199"/>
              <a:gd name="T34" fmla="*/ 311 w 366"/>
              <a:gd name="T35" fmla="*/ 75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6" h="199">
                <a:moveTo>
                  <a:pt x="311" y="75"/>
                </a:moveTo>
                <a:cubicBezTo>
                  <a:pt x="320" y="57"/>
                  <a:pt x="310" y="31"/>
                  <a:pt x="290" y="24"/>
                </a:cubicBezTo>
                <a:cubicBezTo>
                  <a:pt x="271" y="17"/>
                  <a:pt x="247" y="30"/>
                  <a:pt x="242" y="50"/>
                </a:cubicBezTo>
                <a:cubicBezTo>
                  <a:pt x="242" y="26"/>
                  <a:pt x="221" y="3"/>
                  <a:pt x="196" y="1"/>
                </a:cubicBezTo>
                <a:cubicBezTo>
                  <a:pt x="172" y="0"/>
                  <a:pt x="148" y="19"/>
                  <a:pt x="145" y="44"/>
                </a:cubicBezTo>
                <a:cubicBezTo>
                  <a:pt x="128" y="31"/>
                  <a:pt x="111" y="17"/>
                  <a:pt x="90" y="12"/>
                </a:cubicBezTo>
                <a:cubicBezTo>
                  <a:pt x="70" y="7"/>
                  <a:pt x="45" y="12"/>
                  <a:pt x="33" y="29"/>
                </a:cubicBezTo>
                <a:cubicBezTo>
                  <a:pt x="21" y="46"/>
                  <a:pt x="30" y="76"/>
                  <a:pt x="51" y="79"/>
                </a:cubicBezTo>
                <a:cubicBezTo>
                  <a:pt x="22" y="78"/>
                  <a:pt x="0" y="114"/>
                  <a:pt x="13" y="140"/>
                </a:cubicBezTo>
                <a:cubicBezTo>
                  <a:pt x="26" y="166"/>
                  <a:pt x="68" y="169"/>
                  <a:pt x="85" y="145"/>
                </a:cubicBezTo>
                <a:cubicBezTo>
                  <a:pt x="87" y="174"/>
                  <a:pt x="114" y="198"/>
                  <a:pt x="143" y="199"/>
                </a:cubicBezTo>
                <a:cubicBezTo>
                  <a:pt x="172" y="199"/>
                  <a:pt x="199" y="176"/>
                  <a:pt x="203" y="148"/>
                </a:cubicBezTo>
                <a:cubicBezTo>
                  <a:pt x="217" y="159"/>
                  <a:pt x="231" y="171"/>
                  <a:pt x="247" y="178"/>
                </a:cubicBezTo>
                <a:cubicBezTo>
                  <a:pt x="264" y="185"/>
                  <a:pt x="284" y="186"/>
                  <a:pt x="299" y="177"/>
                </a:cubicBezTo>
                <a:cubicBezTo>
                  <a:pt x="315" y="169"/>
                  <a:pt x="324" y="148"/>
                  <a:pt x="316" y="132"/>
                </a:cubicBezTo>
                <a:cubicBezTo>
                  <a:pt x="329" y="130"/>
                  <a:pt x="343" y="127"/>
                  <a:pt x="352" y="118"/>
                </a:cubicBezTo>
                <a:cubicBezTo>
                  <a:pt x="362" y="109"/>
                  <a:pt x="366" y="93"/>
                  <a:pt x="359" y="82"/>
                </a:cubicBezTo>
                <a:cubicBezTo>
                  <a:pt x="352" y="71"/>
                  <a:pt x="334" y="62"/>
                  <a:pt x="311" y="7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dirty="0">
              <a:solidFill>
                <a:srgbClr val="000000"/>
              </a:solidFill>
            </a:endParaRPr>
          </a:p>
        </p:txBody>
      </p:sp>
      <p:sp>
        <p:nvSpPr>
          <p:cNvPr id="334" name="Subtitle 2"/>
          <p:cNvSpPr>
            <a:spLocks noGrp="1"/>
          </p:cNvSpPr>
          <p:nvPr>
            <p:ph type="subTitle" idx="1"/>
          </p:nvPr>
        </p:nvSpPr>
        <p:spPr>
          <a:xfrm>
            <a:off x="1330243" y="306728"/>
            <a:ext cx="9078859" cy="3126023"/>
          </a:xfrm>
        </p:spPr>
        <p:txBody>
          <a:bodyPr>
            <a:noAutofit/>
          </a:bodyPr>
          <a:lstStyle/>
          <a:p>
            <a:pPr lvl="1" algn="ctr" defTabSz="457200" fontAlgn="base">
              <a:lnSpc>
                <a:spcPct val="100000"/>
              </a:lnSpc>
              <a:buClrTx/>
              <a:buSzTx/>
              <a:buFontTx/>
              <a:defRPr/>
            </a:pPr>
            <a:r>
              <a:rPr lang="en-US" altLang="zh-CN" sz="8000" b="1" noProof="0" dirty="0" err="1">
                <a:ln w="12700">
                  <a:solidFill>
                    <a:srgbClr val="4F81BD"/>
                  </a:solidFill>
                  <a:prstDash val="solid"/>
                </a:ln>
                <a:solidFill>
                  <a:srgbClr val="FFFF00"/>
                </a:solidFill>
                <a:effectLst>
                  <a:outerShdw dist="38100" dir="2640000" algn="bl" rotWithShape="0">
                    <a:srgbClr val="4F81BD"/>
                  </a:outerShdw>
                </a:effectLst>
                <a:uLnTx/>
                <a:uFillTx/>
                <a:latin typeface="HP001 4 hàng" panose="020B0603050302020204" pitchFamily="34" charset="0"/>
                <a:ea typeface="字魂17号-萌趣果冻体"/>
                <a:cs typeface="+mj-lt"/>
                <a:sym typeface="+mn-ea"/>
              </a:rPr>
              <a:t>Chào</a:t>
            </a:r>
            <a:r>
              <a:rPr lang="en-US" altLang="zh-CN" sz="8000" b="1" noProof="0" dirty="0">
                <a:ln w="12700">
                  <a:solidFill>
                    <a:srgbClr val="4F81BD"/>
                  </a:solidFill>
                  <a:prstDash val="solid"/>
                </a:ln>
                <a:solidFill>
                  <a:srgbClr val="FFFF00"/>
                </a:solidFill>
                <a:effectLst>
                  <a:outerShdw dist="38100" dir="2640000" algn="bl" rotWithShape="0">
                    <a:srgbClr val="4F81BD"/>
                  </a:outerShdw>
                </a:effectLst>
                <a:uLnTx/>
                <a:uFillTx/>
                <a:latin typeface="HP001 4 hàng" panose="020B0603050302020204" pitchFamily="34" charset="0"/>
                <a:ea typeface="字魂17号-萌趣果冻体"/>
                <a:cs typeface="+mj-lt"/>
                <a:sym typeface="+mn-ea"/>
              </a:rPr>
              <a:t> </a:t>
            </a:r>
            <a:r>
              <a:rPr lang="en-US" altLang="zh-CN" sz="8000" b="1" noProof="0" dirty="0" err="1" smtClean="0">
                <a:ln w="12700">
                  <a:solidFill>
                    <a:srgbClr val="4F81BD"/>
                  </a:solidFill>
                  <a:prstDash val="solid"/>
                </a:ln>
                <a:solidFill>
                  <a:srgbClr val="FFFF00"/>
                </a:solidFill>
                <a:effectLst>
                  <a:outerShdw dist="38100" dir="2640000" algn="bl" rotWithShape="0">
                    <a:srgbClr val="4F81BD"/>
                  </a:outerShdw>
                </a:effectLst>
                <a:uLnTx/>
                <a:uFillTx/>
                <a:latin typeface="HP001 4 hàng" panose="020B0603050302020204" pitchFamily="34" charset="0"/>
                <a:ea typeface="字魂17号-萌趣果冻体"/>
                <a:cs typeface="+mj-lt"/>
                <a:sym typeface="+mn-ea"/>
              </a:rPr>
              <a:t>mừng</a:t>
            </a:r>
            <a:r>
              <a:rPr lang="en-US" altLang="zh-CN" sz="8000" b="1" noProof="0" dirty="0" smtClean="0">
                <a:ln w="12700">
                  <a:solidFill>
                    <a:srgbClr val="4F81BD"/>
                  </a:solidFill>
                  <a:prstDash val="solid"/>
                </a:ln>
                <a:solidFill>
                  <a:srgbClr val="FFFF00"/>
                </a:solidFill>
                <a:effectLst>
                  <a:outerShdw dist="38100" dir="2640000" algn="bl" rotWithShape="0">
                    <a:srgbClr val="4F81BD"/>
                  </a:outerShdw>
                </a:effectLst>
                <a:uLnTx/>
                <a:uFillTx/>
                <a:latin typeface="HP001 4 hàng" panose="020B0603050302020204" pitchFamily="34" charset="0"/>
                <a:ea typeface="字魂17号-萌趣果冻体"/>
                <a:cs typeface="+mj-lt"/>
                <a:sym typeface="+mn-ea"/>
              </a:rPr>
              <a:t> </a:t>
            </a:r>
            <a:r>
              <a:rPr lang="en-US" altLang="zh-CN" sz="8000" b="1" noProof="0" dirty="0" err="1" smtClean="0">
                <a:ln w="12700">
                  <a:solidFill>
                    <a:srgbClr val="4F81BD"/>
                  </a:solidFill>
                  <a:prstDash val="solid"/>
                </a:ln>
                <a:solidFill>
                  <a:srgbClr val="FFFF00"/>
                </a:solidFill>
                <a:effectLst>
                  <a:outerShdw dist="38100" dir="2640000" algn="bl" rotWithShape="0">
                    <a:srgbClr val="4F81BD"/>
                  </a:outerShdw>
                </a:effectLst>
                <a:uLnTx/>
                <a:uFillTx/>
                <a:latin typeface="HP001 4 hàng" panose="020B0603050302020204" pitchFamily="34" charset="0"/>
                <a:ea typeface="字魂17号-萌趣果冻体"/>
                <a:cs typeface="+mj-lt"/>
                <a:sym typeface="+mn-ea"/>
              </a:rPr>
              <a:t>quý</a:t>
            </a:r>
            <a:r>
              <a:rPr lang="en-US" altLang="zh-CN" sz="8000" b="1" noProof="0" dirty="0" smtClean="0">
                <a:ln w="12700">
                  <a:solidFill>
                    <a:srgbClr val="4F81BD"/>
                  </a:solidFill>
                  <a:prstDash val="solid"/>
                </a:ln>
                <a:solidFill>
                  <a:srgbClr val="FFFF00"/>
                </a:solidFill>
                <a:effectLst>
                  <a:outerShdw dist="38100" dir="2640000" algn="bl" rotWithShape="0">
                    <a:srgbClr val="4F81BD"/>
                  </a:outerShdw>
                </a:effectLst>
                <a:uLnTx/>
                <a:uFillTx/>
                <a:latin typeface="HP001 4 hàng" panose="020B0603050302020204" pitchFamily="34" charset="0"/>
                <a:ea typeface="字魂17号-萌趣果冻体"/>
                <a:cs typeface="+mj-lt"/>
                <a:sym typeface="+mn-ea"/>
              </a:rPr>
              <a:t> </a:t>
            </a:r>
            <a:r>
              <a:rPr lang="en-US" altLang="zh-CN" sz="8000" b="1" noProof="0" dirty="0" err="1" smtClean="0">
                <a:ln w="12700">
                  <a:solidFill>
                    <a:srgbClr val="4F81BD"/>
                  </a:solidFill>
                  <a:prstDash val="solid"/>
                </a:ln>
                <a:solidFill>
                  <a:srgbClr val="FFFF00"/>
                </a:solidFill>
                <a:effectLst>
                  <a:outerShdw dist="38100" dir="2640000" algn="bl" rotWithShape="0">
                    <a:srgbClr val="4F81BD"/>
                  </a:outerShdw>
                </a:effectLst>
                <a:uLnTx/>
                <a:uFillTx/>
                <a:latin typeface="HP001 4 hàng" panose="020B0603050302020204" pitchFamily="34" charset="0"/>
                <a:ea typeface="字魂17号-萌趣果冻体"/>
                <a:cs typeface="+mj-lt"/>
                <a:sym typeface="+mn-ea"/>
              </a:rPr>
              <a:t>thầy</a:t>
            </a:r>
            <a:r>
              <a:rPr lang="en-US" altLang="zh-CN" sz="8000" b="1" noProof="0" dirty="0" smtClean="0">
                <a:ln w="12700">
                  <a:solidFill>
                    <a:srgbClr val="4F81BD"/>
                  </a:solidFill>
                  <a:prstDash val="solid"/>
                </a:ln>
                <a:solidFill>
                  <a:srgbClr val="FFFF00"/>
                </a:solidFill>
                <a:effectLst>
                  <a:outerShdw dist="38100" dir="2640000" algn="bl" rotWithShape="0">
                    <a:srgbClr val="4F81BD"/>
                  </a:outerShdw>
                </a:effectLst>
                <a:uLnTx/>
                <a:uFillTx/>
                <a:latin typeface="HP001 4 hàng" panose="020B0603050302020204" pitchFamily="34" charset="0"/>
                <a:ea typeface="字魂17号-萌趣果冻体"/>
                <a:cs typeface="+mj-lt"/>
                <a:sym typeface="+mn-ea"/>
              </a:rPr>
              <a:t> </a:t>
            </a:r>
            <a:r>
              <a:rPr lang="en-US" altLang="zh-CN" sz="8000" b="1" noProof="0" dirty="0" err="1" smtClean="0">
                <a:ln w="12700">
                  <a:solidFill>
                    <a:srgbClr val="4F81BD"/>
                  </a:solidFill>
                  <a:prstDash val="solid"/>
                </a:ln>
                <a:solidFill>
                  <a:srgbClr val="FFFF00"/>
                </a:solidFill>
                <a:effectLst>
                  <a:outerShdw dist="38100" dir="2640000" algn="bl" rotWithShape="0">
                    <a:srgbClr val="4F81BD"/>
                  </a:outerShdw>
                </a:effectLst>
                <a:uLnTx/>
                <a:uFillTx/>
                <a:latin typeface="HP001 4 hàng" panose="020B0603050302020204" pitchFamily="34" charset="0"/>
                <a:ea typeface="字魂17号-萌趣果冻体"/>
                <a:cs typeface="+mj-lt"/>
                <a:sym typeface="+mn-ea"/>
              </a:rPr>
              <a:t>cô</a:t>
            </a:r>
            <a:r>
              <a:rPr lang="en-US" altLang="zh-CN" sz="8000" b="1" noProof="0" dirty="0" smtClean="0">
                <a:ln w="12700">
                  <a:solidFill>
                    <a:srgbClr val="4F81BD"/>
                  </a:solidFill>
                  <a:prstDash val="solid"/>
                </a:ln>
                <a:solidFill>
                  <a:srgbClr val="FFFF00"/>
                </a:solidFill>
                <a:effectLst>
                  <a:outerShdw dist="38100" dir="2640000" algn="bl" rotWithShape="0">
                    <a:srgbClr val="4F81BD"/>
                  </a:outerShdw>
                </a:effectLst>
                <a:uLnTx/>
                <a:uFillTx/>
                <a:latin typeface="HP001 4 hàng" panose="020B0603050302020204" pitchFamily="34" charset="0"/>
                <a:ea typeface="字魂17号-萌趣果冻体"/>
                <a:cs typeface="+mj-lt"/>
                <a:sym typeface="+mn-ea"/>
              </a:rPr>
              <a:t> </a:t>
            </a:r>
            <a:r>
              <a:rPr lang="en-US" altLang="zh-CN" sz="8000" b="1" noProof="0" dirty="0" err="1" smtClean="0">
                <a:ln w="12700">
                  <a:solidFill>
                    <a:srgbClr val="4F81BD"/>
                  </a:solidFill>
                  <a:prstDash val="solid"/>
                </a:ln>
                <a:solidFill>
                  <a:srgbClr val="FFFF00"/>
                </a:solidFill>
                <a:effectLst>
                  <a:outerShdw dist="38100" dir="2640000" algn="bl" rotWithShape="0">
                    <a:srgbClr val="4F81BD"/>
                  </a:outerShdw>
                </a:effectLst>
                <a:uLnTx/>
                <a:uFillTx/>
                <a:latin typeface="HP001 4 hàng" panose="020B0603050302020204" pitchFamily="34" charset="0"/>
                <a:ea typeface="字魂17号-萌趣果冻体"/>
                <a:cs typeface="+mj-lt"/>
                <a:sym typeface="+mn-ea"/>
              </a:rPr>
              <a:t>và</a:t>
            </a:r>
            <a:r>
              <a:rPr lang="en-US" altLang="zh-CN" sz="8000" b="1" noProof="0" dirty="0" smtClean="0">
                <a:ln w="12700">
                  <a:solidFill>
                    <a:srgbClr val="4F81BD"/>
                  </a:solidFill>
                  <a:prstDash val="solid"/>
                </a:ln>
                <a:solidFill>
                  <a:srgbClr val="FFFF00"/>
                </a:solidFill>
                <a:effectLst>
                  <a:outerShdw dist="38100" dir="2640000" algn="bl" rotWithShape="0">
                    <a:srgbClr val="4F81BD"/>
                  </a:outerShdw>
                </a:effectLst>
                <a:uLnTx/>
                <a:uFillTx/>
                <a:latin typeface="HP001 4 hàng" panose="020B0603050302020204" pitchFamily="34" charset="0"/>
                <a:ea typeface="字魂17号-萌趣果冻体"/>
                <a:cs typeface="+mj-lt"/>
                <a:sym typeface="+mn-ea"/>
              </a:rPr>
              <a:t> </a:t>
            </a:r>
            <a:r>
              <a:rPr lang="en-US" altLang="zh-CN" sz="8000" b="1" noProof="0" dirty="0" err="1">
                <a:ln w="12700">
                  <a:solidFill>
                    <a:srgbClr val="4F81BD"/>
                  </a:solidFill>
                  <a:prstDash val="solid"/>
                </a:ln>
                <a:solidFill>
                  <a:srgbClr val="FFFF00"/>
                </a:solidFill>
                <a:effectLst>
                  <a:outerShdw dist="38100" dir="2640000" algn="bl" rotWithShape="0">
                    <a:srgbClr val="4F81BD"/>
                  </a:outerShdw>
                </a:effectLst>
                <a:uLnTx/>
                <a:uFillTx/>
                <a:latin typeface="HP001 4 hàng" panose="020B0603050302020204" pitchFamily="34" charset="0"/>
                <a:ea typeface="字魂17号-萌趣果冻体"/>
                <a:cs typeface="+mj-lt"/>
                <a:sym typeface="+mn-ea"/>
              </a:rPr>
              <a:t>các</a:t>
            </a:r>
            <a:r>
              <a:rPr lang="en-US" altLang="zh-CN" sz="8000" b="1" noProof="0" dirty="0">
                <a:ln w="12700">
                  <a:solidFill>
                    <a:srgbClr val="4F81BD"/>
                  </a:solidFill>
                  <a:prstDash val="solid"/>
                </a:ln>
                <a:solidFill>
                  <a:srgbClr val="FFFF00"/>
                </a:solidFill>
                <a:effectLst>
                  <a:outerShdw dist="38100" dir="2640000" algn="bl" rotWithShape="0">
                    <a:srgbClr val="4F81BD"/>
                  </a:outerShdw>
                </a:effectLst>
                <a:uLnTx/>
                <a:uFillTx/>
                <a:latin typeface="HP001 4 hàng" panose="020B0603050302020204" pitchFamily="34" charset="0"/>
                <a:ea typeface="字魂17号-萌趣果冻体"/>
                <a:cs typeface="+mj-lt"/>
                <a:sym typeface="+mn-ea"/>
              </a:rPr>
              <a:t> </a:t>
            </a:r>
            <a:r>
              <a:rPr lang="en-US" altLang="zh-CN" sz="8000" b="1" noProof="0" dirty="0" err="1">
                <a:ln w="12700">
                  <a:solidFill>
                    <a:srgbClr val="4F81BD"/>
                  </a:solidFill>
                  <a:prstDash val="solid"/>
                </a:ln>
                <a:solidFill>
                  <a:srgbClr val="FFFF00"/>
                </a:solidFill>
                <a:effectLst>
                  <a:outerShdw dist="38100" dir="2640000" algn="bl" rotWithShape="0">
                    <a:srgbClr val="4F81BD"/>
                  </a:outerShdw>
                </a:effectLst>
                <a:uLnTx/>
                <a:uFillTx/>
                <a:latin typeface="HP001 4 hàng" panose="020B0603050302020204" pitchFamily="34" charset="0"/>
                <a:ea typeface="字魂17号-萌趣果冻体"/>
                <a:cs typeface="+mj-lt"/>
                <a:sym typeface="+mn-ea"/>
              </a:rPr>
              <a:t>em</a:t>
            </a:r>
            <a:r>
              <a:rPr lang="en-US" altLang="zh-CN" sz="8000" b="1" noProof="0" dirty="0">
                <a:ln w="12700">
                  <a:solidFill>
                    <a:srgbClr val="4F81BD"/>
                  </a:solidFill>
                  <a:prstDash val="solid"/>
                </a:ln>
                <a:solidFill>
                  <a:srgbClr val="FFFF00"/>
                </a:solidFill>
                <a:effectLst>
                  <a:outerShdw dist="38100" dir="2640000" algn="bl" rotWithShape="0">
                    <a:srgbClr val="4F81BD"/>
                  </a:outerShdw>
                </a:effectLst>
                <a:uLnTx/>
                <a:uFillTx/>
                <a:latin typeface="HP001 4 hàng" panose="020B0603050302020204" pitchFamily="34" charset="0"/>
                <a:ea typeface="字魂17号-萌趣果冻体"/>
                <a:cs typeface="+mj-lt"/>
                <a:sym typeface="+mn-ea"/>
              </a:rPr>
              <a:t> </a:t>
            </a:r>
            <a:r>
              <a:rPr lang="en-US" altLang="zh-CN" sz="8000" b="1" noProof="0" dirty="0" err="1">
                <a:ln w="12700">
                  <a:solidFill>
                    <a:srgbClr val="4F81BD"/>
                  </a:solidFill>
                  <a:prstDash val="solid"/>
                </a:ln>
                <a:solidFill>
                  <a:srgbClr val="FFFF00"/>
                </a:solidFill>
                <a:effectLst>
                  <a:outerShdw dist="38100" dir="2640000" algn="bl" rotWithShape="0">
                    <a:srgbClr val="4F81BD"/>
                  </a:outerShdw>
                </a:effectLst>
                <a:uLnTx/>
                <a:uFillTx/>
                <a:latin typeface="HP001 4 hàng" panose="020B0603050302020204" pitchFamily="34" charset="0"/>
                <a:ea typeface="字魂17号-萌趣果冻体"/>
                <a:cs typeface="+mj-lt"/>
                <a:sym typeface="+mn-ea"/>
              </a:rPr>
              <a:t>đến</a:t>
            </a:r>
            <a:r>
              <a:rPr lang="en-US" altLang="zh-CN" sz="8000" b="1" noProof="0" dirty="0">
                <a:ln w="12700">
                  <a:solidFill>
                    <a:srgbClr val="4F81BD"/>
                  </a:solidFill>
                  <a:prstDash val="solid"/>
                </a:ln>
                <a:solidFill>
                  <a:srgbClr val="FFFF00"/>
                </a:solidFill>
                <a:effectLst>
                  <a:outerShdw dist="38100" dir="2640000" algn="bl" rotWithShape="0">
                    <a:srgbClr val="4F81BD"/>
                  </a:outerShdw>
                </a:effectLst>
                <a:uLnTx/>
                <a:uFillTx/>
                <a:latin typeface="HP001 4 hàng" panose="020B0603050302020204" pitchFamily="34" charset="0"/>
                <a:ea typeface="字魂17号-萌趣果冻体"/>
                <a:cs typeface="+mj-lt"/>
                <a:sym typeface="+mn-ea"/>
              </a:rPr>
              <a:t> </a:t>
            </a:r>
            <a:r>
              <a:rPr lang="en-US" altLang="zh-CN" sz="8000" b="1" noProof="0" dirty="0" err="1">
                <a:ln w="12700">
                  <a:solidFill>
                    <a:srgbClr val="4F81BD"/>
                  </a:solidFill>
                  <a:prstDash val="solid"/>
                </a:ln>
                <a:solidFill>
                  <a:srgbClr val="FFFF00"/>
                </a:solidFill>
                <a:effectLst>
                  <a:outerShdw dist="38100" dir="2640000" algn="bl" rotWithShape="0">
                    <a:srgbClr val="4F81BD"/>
                  </a:outerShdw>
                </a:effectLst>
                <a:uLnTx/>
                <a:uFillTx/>
                <a:latin typeface="HP001 4 hàng" panose="020B0603050302020204" pitchFamily="34" charset="0"/>
                <a:ea typeface="字魂17号-萌趣果冻体"/>
                <a:cs typeface="+mj-lt"/>
                <a:sym typeface="+mn-ea"/>
              </a:rPr>
              <a:t>với</a:t>
            </a:r>
            <a:r>
              <a:rPr lang="en-US" altLang="zh-CN" sz="8000" b="1" noProof="0" dirty="0">
                <a:ln w="12700">
                  <a:solidFill>
                    <a:srgbClr val="4F81BD"/>
                  </a:solidFill>
                  <a:prstDash val="solid"/>
                </a:ln>
                <a:solidFill>
                  <a:srgbClr val="FFFF00"/>
                </a:solidFill>
                <a:effectLst>
                  <a:outerShdw dist="38100" dir="2640000" algn="bl" rotWithShape="0">
                    <a:srgbClr val="4F81BD"/>
                  </a:outerShdw>
                </a:effectLst>
                <a:uLnTx/>
                <a:uFillTx/>
                <a:latin typeface="HP001 4 hàng" panose="020B0603050302020204" pitchFamily="34" charset="0"/>
                <a:ea typeface="字魂17号-萌趣果冻体"/>
                <a:cs typeface="+mj-lt"/>
                <a:sym typeface="+mn-ea"/>
              </a:rPr>
              <a:t> </a:t>
            </a:r>
            <a:r>
              <a:rPr lang="en-US" altLang="zh-CN" sz="8000" b="1" noProof="0" dirty="0" err="1">
                <a:ln w="12700">
                  <a:solidFill>
                    <a:srgbClr val="4F81BD"/>
                  </a:solidFill>
                  <a:prstDash val="solid"/>
                </a:ln>
                <a:solidFill>
                  <a:srgbClr val="FFFF00"/>
                </a:solidFill>
                <a:effectLst>
                  <a:outerShdw dist="38100" dir="2640000" algn="bl" rotWithShape="0">
                    <a:srgbClr val="4F81BD"/>
                  </a:outerShdw>
                </a:effectLst>
                <a:uLnTx/>
                <a:uFillTx/>
                <a:latin typeface="HP001 4 hàng" panose="020B0603050302020204" pitchFamily="34" charset="0"/>
                <a:ea typeface="字魂17号-萌趣果冻体"/>
                <a:cs typeface="+mj-lt"/>
                <a:sym typeface="+mn-ea"/>
              </a:rPr>
              <a:t>tiết</a:t>
            </a:r>
            <a:r>
              <a:rPr lang="en-US" altLang="zh-CN" sz="8000" b="1" noProof="0" dirty="0">
                <a:ln w="12700">
                  <a:solidFill>
                    <a:srgbClr val="4F81BD"/>
                  </a:solidFill>
                  <a:prstDash val="solid"/>
                </a:ln>
                <a:solidFill>
                  <a:srgbClr val="FFFF00"/>
                </a:solidFill>
                <a:effectLst>
                  <a:outerShdw dist="38100" dir="2640000" algn="bl" rotWithShape="0">
                    <a:srgbClr val="4F81BD"/>
                  </a:outerShdw>
                </a:effectLst>
                <a:uLnTx/>
                <a:uFillTx/>
                <a:latin typeface="HP001 4 hàng" panose="020B0603050302020204" pitchFamily="34" charset="0"/>
                <a:ea typeface="字魂17号-萌趣果冻体"/>
                <a:cs typeface="+mj-lt"/>
                <a:sym typeface="+mn-ea"/>
              </a:rPr>
              <a:t> </a:t>
            </a:r>
            <a:r>
              <a:rPr lang="en-US" altLang="zh-CN" sz="8000" b="1" noProof="0" dirty="0" err="1">
                <a:ln w="12700">
                  <a:solidFill>
                    <a:srgbClr val="4F81BD"/>
                  </a:solidFill>
                  <a:prstDash val="solid"/>
                </a:ln>
                <a:solidFill>
                  <a:srgbClr val="FFFF00"/>
                </a:solidFill>
                <a:effectLst>
                  <a:outerShdw dist="38100" dir="2640000" algn="bl" rotWithShape="0">
                    <a:srgbClr val="4F81BD"/>
                  </a:outerShdw>
                </a:effectLst>
                <a:uLnTx/>
                <a:uFillTx/>
                <a:latin typeface="HP001 4 hàng" panose="020B0603050302020204" pitchFamily="34" charset="0"/>
                <a:ea typeface="字魂17号-萌趣果冻体"/>
                <a:cs typeface="+mj-lt"/>
                <a:sym typeface="+mn-ea"/>
              </a:rPr>
              <a:t>Toán</a:t>
            </a:r>
            <a:endParaRPr lang="en-US" sz="2400" dirty="0">
              <a:solidFill>
                <a:srgbClr val="FFFF00"/>
              </a:solidFill>
              <a:latin typeface="HP001 4 hàng" panose="020B0603050302020204" pitchFamily="34" charset="0"/>
            </a:endParaRPr>
          </a:p>
        </p:txBody>
      </p:sp>
      <p:sp>
        <p:nvSpPr>
          <p:cNvPr id="336" name="TextBox 335"/>
          <p:cNvSpPr txBox="1"/>
          <p:nvPr/>
        </p:nvSpPr>
        <p:spPr>
          <a:xfrm>
            <a:off x="4165795" y="4118471"/>
            <a:ext cx="5675911" cy="118494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spcBef>
                <a:spcPts val="1200"/>
              </a:spcBef>
              <a:spcAft>
                <a:spcPts val="600"/>
              </a:spcAft>
            </a:pPr>
            <a:r>
              <a:rPr lang="en-US" sz="2800" b="1" dirty="0" err="1" smtClean="0">
                <a:solidFill>
                  <a:srgbClr val="FF0000"/>
                </a:solidFill>
                <a:latin typeface="HP001 4 hàng" panose="020B0603050302020204" pitchFamily="34" charset="0"/>
              </a:rPr>
              <a:t>Giáo</a:t>
            </a:r>
            <a:r>
              <a:rPr lang="en-US" sz="2800" b="1" dirty="0" smtClean="0">
                <a:solidFill>
                  <a:srgbClr val="FF0000"/>
                </a:solidFill>
                <a:latin typeface="HP001 4 hàng" panose="020B0603050302020204" pitchFamily="34" charset="0"/>
              </a:rPr>
              <a:t> </a:t>
            </a:r>
            <a:r>
              <a:rPr lang="en-US" sz="2800" b="1" dirty="0" err="1" smtClean="0">
                <a:solidFill>
                  <a:srgbClr val="FF0000"/>
                </a:solidFill>
                <a:latin typeface="HP001 4 hàng" panose="020B0603050302020204" pitchFamily="34" charset="0"/>
              </a:rPr>
              <a:t>viên</a:t>
            </a:r>
            <a:r>
              <a:rPr lang="en-US" sz="2800" b="1" dirty="0" smtClean="0">
                <a:solidFill>
                  <a:srgbClr val="FF0000"/>
                </a:solidFill>
                <a:latin typeface="HP001 4 hàng" panose="020B0603050302020204" pitchFamily="34" charset="0"/>
              </a:rPr>
              <a:t>: </a:t>
            </a:r>
            <a:r>
              <a:rPr lang="en-US" sz="2800" b="1" dirty="0" err="1" smtClean="0">
                <a:solidFill>
                  <a:srgbClr val="FF0000"/>
                </a:solidFill>
                <a:latin typeface="HP001 4 hàng" panose="020B0603050302020204" pitchFamily="34" charset="0"/>
              </a:rPr>
              <a:t>Nguyễn</a:t>
            </a:r>
            <a:r>
              <a:rPr lang="en-US" sz="2800" b="1" dirty="0" smtClean="0">
                <a:solidFill>
                  <a:srgbClr val="FF0000"/>
                </a:solidFill>
                <a:latin typeface="HP001 4 hàng" panose="020B0603050302020204" pitchFamily="34" charset="0"/>
              </a:rPr>
              <a:t> </a:t>
            </a:r>
            <a:r>
              <a:rPr lang="en-US" sz="2800" b="1" dirty="0" err="1" smtClean="0">
                <a:solidFill>
                  <a:srgbClr val="FF0000"/>
                </a:solidFill>
                <a:latin typeface="HP001 4 hàng" panose="020B0603050302020204" pitchFamily="34" charset="0"/>
              </a:rPr>
              <a:t>Thị</a:t>
            </a:r>
            <a:r>
              <a:rPr lang="en-US" sz="2800" b="1" dirty="0" smtClean="0">
                <a:solidFill>
                  <a:srgbClr val="FF0000"/>
                </a:solidFill>
                <a:latin typeface="HP001 4 hàng" panose="020B0603050302020204" pitchFamily="34" charset="0"/>
              </a:rPr>
              <a:t> Thu </a:t>
            </a:r>
            <a:r>
              <a:rPr lang="en-US" sz="2800" b="1" dirty="0" err="1" smtClean="0">
                <a:solidFill>
                  <a:srgbClr val="FF0000"/>
                </a:solidFill>
                <a:latin typeface="HP001 4 hàng" panose="020B0603050302020204" pitchFamily="34" charset="0"/>
              </a:rPr>
              <a:t>Thảo</a:t>
            </a:r>
            <a:endParaRPr lang="en-US" sz="2800" b="1" dirty="0" smtClean="0">
              <a:solidFill>
                <a:srgbClr val="FF0000"/>
              </a:solidFill>
              <a:latin typeface="HP001 4 hàng" panose="020B0603050302020204" pitchFamily="34" charset="0"/>
            </a:endParaRPr>
          </a:p>
          <a:p>
            <a:pPr>
              <a:spcBef>
                <a:spcPts val="1200"/>
              </a:spcBef>
              <a:spcAft>
                <a:spcPts val="600"/>
              </a:spcAft>
            </a:pPr>
            <a:r>
              <a:rPr lang="en-US" sz="2800" b="1" dirty="0" err="1" smtClean="0">
                <a:solidFill>
                  <a:srgbClr val="FF0000"/>
                </a:solidFill>
                <a:latin typeface="HP001 4 hàng" panose="020B0603050302020204" pitchFamily="34" charset="0"/>
              </a:rPr>
              <a:t>Lớp</a:t>
            </a:r>
            <a:r>
              <a:rPr lang="en-US" sz="2800" b="1" dirty="0" smtClean="0">
                <a:solidFill>
                  <a:srgbClr val="FF0000"/>
                </a:solidFill>
                <a:latin typeface="HP001 4 hàng" panose="020B0603050302020204" pitchFamily="34" charset="0"/>
              </a:rPr>
              <a:t>: 3/10</a:t>
            </a:r>
            <a:endParaRPr lang="en-US" sz="2800" b="1" dirty="0">
              <a:solidFill>
                <a:srgbClr val="FF0000"/>
              </a:solidFill>
              <a:latin typeface="HP001 4 hàng" panose="020B0603050302020204" pitchFamily="34" charset="0"/>
            </a:endParaRPr>
          </a:p>
        </p:txBody>
      </p:sp>
    </p:spTree>
    <p:extLst>
      <p:ext uri="{BB962C8B-B14F-4D97-AF65-F5344CB8AC3E}">
        <p14:creationId xmlns:p14="http://schemas.microsoft.com/office/powerpoint/2010/main" val="138729364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203"/>
                                        </p:tgtEl>
                                        <p:attrNameLst>
                                          <p:attrName>style.visibility</p:attrName>
                                        </p:attrNameLst>
                                      </p:cBhvr>
                                      <p:to>
                                        <p:strVal val="visible"/>
                                      </p:to>
                                    </p:set>
                                    <p:anim calcmode="lin" valueType="num">
                                      <p:cBhvr additive="base">
                                        <p:cTn id="13" dur="500" fill="hold"/>
                                        <p:tgtEl>
                                          <p:spTgt spid="203"/>
                                        </p:tgtEl>
                                        <p:attrNameLst>
                                          <p:attrName>ppt_x</p:attrName>
                                        </p:attrNameLst>
                                      </p:cBhvr>
                                      <p:tavLst>
                                        <p:tav tm="0">
                                          <p:val>
                                            <p:strVal val="#ppt_x"/>
                                          </p:val>
                                        </p:tav>
                                        <p:tav tm="100000">
                                          <p:val>
                                            <p:strVal val="#ppt_x"/>
                                          </p:val>
                                        </p:tav>
                                      </p:tavLst>
                                    </p:anim>
                                    <p:anim calcmode="lin" valueType="num">
                                      <p:cBhvr additive="base">
                                        <p:cTn id="14" dur="500" fill="hold"/>
                                        <p:tgtEl>
                                          <p:spTgt spid="203"/>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16" presetClass="entr" presetSubtype="21"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arn(inVertical)">
                                      <p:cBhvr>
                                        <p:cTn id="18" dur="500"/>
                                        <p:tgtEl>
                                          <p:spTgt spid="6"/>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488"/>
                                        </p:tgtEl>
                                        <p:attrNameLst>
                                          <p:attrName>style.visibility</p:attrName>
                                        </p:attrNameLst>
                                      </p:cBhvr>
                                      <p:to>
                                        <p:strVal val="visible"/>
                                      </p:to>
                                    </p:set>
                                    <p:animEffect transition="in" filter="barn(inVertical)">
                                      <p:cBhvr>
                                        <p:cTn id="21" dur="500"/>
                                        <p:tgtEl>
                                          <p:spTgt spid="488"/>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301"/>
                                        </p:tgtEl>
                                        <p:attrNameLst>
                                          <p:attrName>style.visibility</p:attrName>
                                        </p:attrNameLst>
                                      </p:cBhvr>
                                      <p:to>
                                        <p:strVal val="visible"/>
                                      </p:to>
                                    </p:set>
                                    <p:animEffect transition="in" filter="barn(inVertical)">
                                      <p:cBhvr>
                                        <p:cTn id="24" dur="500"/>
                                        <p:tgtEl>
                                          <p:spTgt spid="301"/>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302"/>
                                        </p:tgtEl>
                                        <p:attrNameLst>
                                          <p:attrName>style.visibility</p:attrName>
                                        </p:attrNameLst>
                                      </p:cBhvr>
                                      <p:to>
                                        <p:strVal val="visible"/>
                                      </p:to>
                                    </p:set>
                                    <p:animEffect transition="in" filter="barn(inVertical)">
                                      <p:cBhvr>
                                        <p:cTn id="27" dur="500"/>
                                        <p:tgtEl>
                                          <p:spTgt spid="302"/>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151"/>
                                        </p:tgtEl>
                                        <p:attrNameLst>
                                          <p:attrName>style.visibility</p:attrName>
                                        </p:attrNameLst>
                                      </p:cBhvr>
                                      <p:to>
                                        <p:strVal val="visible"/>
                                      </p:to>
                                    </p:set>
                                    <p:animEffect transition="in" filter="barn(inVertical)">
                                      <p:cBhvr>
                                        <p:cTn id="30" dur="500"/>
                                        <p:tgtEl>
                                          <p:spTgt spid="151"/>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300"/>
                                        </p:tgtEl>
                                        <p:attrNameLst>
                                          <p:attrName>style.visibility</p:attrName>
                                        </p:attrNameLst>
                                      </p:cBhvr>
                                      <p:to>
                                        <p:strVal val="visible"/>
                                      </p:to>
                                    </p:set>
                                    <p:animEffect transition="in" filter="barn(inVertical)">
                                      <p:cBhvr>
                                        <p:cTn id="33" dur="500"/>
                                        <p:tgtEl>
                                          <p:spTgt spid="300"/>
                                        </p:tgtEl>
                                      </p:cBhvr>
                                    </p:animEffect>
                                  </p:childTnLst>
                                </p:cTn>
                              </p:par>
                              <p:par>
                                <p:cTn id="34" presetID="16" presetClass="entr" presetSubtype="21" fill="hold"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barn(inVertical)">
                                      <p:cBhvr>
                                        <p:cTn id="36" dur="500"/>
                                        <p:tgtEl>
                                          <p:spTgt spid="9"/>
                                        </p:tgtEl>
                                      </p:cBhvr>
                                    </p:animEffect>
                                  </p:childTnLst>
                                </p:cTn>
                              </p:par>
                            </p:childTnLst>
                          </p:cTn>
                        </p:par>
                        <p:par>
                          <p:cTn id="37" fill="hold">
                            <p:stCondLst>
                              <p:cond delay="2000"/>
                            </p:stCondLst>
                            <p:childTnLst>
                              <p:par>
                                <p:cTn id="38" presetID="22" presetClass="entr" presetSubtype="4" fill="hold" nodeType="after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wipe(down)">
                                      <p:cBhvr>
                                        <p:cTn id="40" dur="500"/>
                                        <p:tgtEl>
                                          <p:spTgt spid="2"/>
                                        </p:tgtEl>
                                      </p:cBhvr>
                                    </p:animEffect>
                                  </p:childTnLst>
                                </p:cTn>
                              </p:par>
                              <p:par>
                                <p:cTn id="41" presetID="22" presetClass="entr" presetSubtype="4"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wipe(down)">
                                      <p:cBhvr>
                                        <p:cTn id="43" dur="500"/>
                                        <p:tgtEl>
                                          <p:spTgt spid="8"/>
                                        </p:tgtEl>
                                      </p:cBhvr>
                                    </p:animEffect>
                                  </p:childTnLst>
                                </p:cTn>
                              </p:par>
                            </p:childTnLst>
                          </p:cTn>
                        </p:par>
                        <p:par>
                          <p:cTn id="44" fill="hold">
                            <p:stCondLst>
                              <p:cond delay="2500"/>
                            </p:stCondLst>
                            <p:childTnLst>
                              <p:par>
                                <p:cTn id="45" presetID="16" presetClass="entr" presetSubtype="21" fill="hold"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barn(inVertical)">
                                      <p:cBhvr>
                                        <p:cTn id="47" dur="500"/>
                                        <p:tgtEl>
                                          <p:spTgt spid="12"/>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464"/>
                                        </p:tgtEl>
                                        <p:attrNameLst>
                                          <p:attrName>style.visibility</p:attrName>
                                        </p:attrNameLst>
                                      </p:cBhvr>
                                      <p:to>
                                        <p:strVal val="visible"/>
                                      </p:to>
                                    </p:set>
                                    <p:animEffect transition="in" filter="barn(inVertical)">
                                      <p:cBhvr>
                                        <p:cTn id="50" dur="500"/>
                                        <p:tgtEl>
                                          <p:spTgt spid="464"/>
                                        </p:tgtEl>
                                      </p:cBhvr>
                                    </p:animEffect>
                                  </p:childTnLst>
                                </p:cTn>
                              </p:par>
                              <p:par>
                                <p:cTn id="51" presetID="16" presetClass="entr" presetSubtype="21" fill="hold" nodeType="with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barn(inVertical)">
                                      <p:cBhvr>
                                        <p:cTn id="53" dur="500"/>
                                        <p:tgtEl>
                                          <p:spTgt spid="7"/>
                                        </p:tgtEl>
                                      </p:cBhvr>
                                    </p:animEffect>
                                  </p:childTnLst>
                                </p:cTn>
                              </p:par>
                            </p:childTnLst>
                          </p:cTn>
                        </p:par>
                      </p:childTnLst>
                    </p:cTn>
                  </p:par>
                  <p:par>
                    <p:cTn id="54" fill="hold">
                      <p:stCondLst>
                        <p:cond delay="indefinite"/>
                      </p:stCondLst>
                      <p:childTnLst>
                        <p:par>
                          <p:cTn id="55" fill="hold">
                            <p:stCondLst>
                              <p:cond delay="0"/>
                            </p:stCondLst>
                            <p:childTnLst>
                              <p:par>
                                <p:cTn id="56" presetID="16" presetClass="entr" presetSubtype="21" fill="hold" grpId="0" nodeType="clickEffect">
                                  <p:stCondLst>
                                    <p:cond delay="0"/>
                                  </p:stCondLst>
                                  <p:childTnLst>
                                    <p:set>
                                      <p:cBhvr>
                                        <p:cTn id="57" dur="1" fill="hold">
                                          <p:stCondLst>
                                            <p:cond delay="0"/>
                                          </p:stCondLst>
                                        </p:cTn>
                                        <p:tgtEl>
                                          <p:spTgt spid="334">
                                            <p:txEl>
                                              <p:pRg st="0" end="0"/>
                                            </p:txEl>
                                          </p:spTgt>
                                        </p:tgtEl>
                                        <p:attrNameLst>
                                          <p:attrName>style.visibility</p:attrName>
                                        </p:attrNameLst>
                                      </p:cBhvr>
                                      <p:to>
                                        <p:strVal val="visible"/>
                                      </p:to>
                                    </p:set>
                                    <p:animEffect transition="in" filter="barn(inVertical)">
                                      <p:cBhvr>
                                        <p:cTn id="58" dur="500"/>
                                        <p:tgtEl>
                                          <p:spTgt spid="33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 grpId="0" animBg="1"/>
      <p:bldP spid="300" grpId="0" animBg="1"/>
      <p:bldP spid="301" grpId="0" animBg="1"/>
      <p:bldP spid="302" grpId="0" animBg="1"/>
      <p:bldP spid="464" grpId="0" animBg="1"/>
      <p:bldP spid="488" grpId="0" animBg="1"/>
      <p:bldP spid="334" grpId="0" build="p"/>
      <p:bldP spid="334" grpId="1"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5EFFE"/>
        </a:solidFill>
        <a:effectLst/>
      </p:bgPr>
    </p:bg>
    <p:spTree>
      <p:nvGrpSpPr>
        <p:cNvPr id="1" name=""/>
        <p:cNvGrpSpPr/>
        <p:nvPr/>
      </p:nvGrpSpPr>
      <p:grpSpPr>
        <a:xfrm>
          <a:off x="0" y="0"/>
          <a:ext cx="0" cy="0"/>
          <a:chOff x="0" y="0"/>
          <a:chExt cx="0" cy="0"/>
        </a:xfrm>
      </p:grpSpPr>
      <p:pic>
        <p:nvPicPr>
          <p:cNvPr id="55" name="图片 54">
            <a:extLst>
              <a:ext uri="{FF2B5EF4-FFF2-40B4-BE49-F238E27FC236}">
                <a16:creationId xmlns:a16="http://schemas.microsoft.com/office/drawing/2014/main" xmlns="" id="{3FA032F2-BAFC-4051-9D3E-B27389CF9E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5243" y="-19020"/>
            <a:ext cx="4343118" cy="2346625"/>
          </a:xfrm>
          <a:prstGeom prst="rect">
            <a:avLst/>
          </a:prstGeom>
        </p:spPr>
      </p:pic>
      <p:pic>
        <p:nvPicPr>
          <p:cNvPr id="54" name="图片 53">
            <a:extLst>
              <a:ext uri="{FF2B5EF4-FFF2-40B4-BE49-F238E27FC236}">
                <a16:creationId xmlns:a16="http://schemas.microsoft.com/office/drawing/2014/main" xmlns="" id="{637F36FF-21E4-44BF-A874-06924F895B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12297" y="4376372"/>
            <a:ext cx="4343118" cy="2346625"/>
          </a:xfrm>
          <a:prstGeom prst="rect">
            <a:avLst/>
          </a:prstGeom>
        </p:spPr>
      </p:pic>
      <p:pic>
        <p:nvPicPr>
          <p:cNvPr id="53" name="图片 52">
            <a:extLst>
              <a:ext uri="{FF2B5EF4-FFF2-40B4-BE49-F238E27FC236}">
                <a16:creationId xmlns:a16="http://schemas.microsoft.com/office/drawing/2014/main" xmlns="" id="{708713D8-065A-4C96-A4BB-2CA73670C5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666" y="-1"/>
            <a:ext cx="3691017" cy="1994289"/>
          </a:xfrm>
          <a:prstGeom prst="rect">
            <a:avLst/>
          </a:prstGeom>
        </p:spPr>
      </p:pic>
      <p:pic>
        <p:nvPicPr>
          <p:cNvPr id="49" name="图片 48" descr="图片包含 物体&#10;&#10;已生成极高可信度的说明">
            <a:extLst>
              <a:ext uri="{FF2B5EF4-FFF2-40B4-BE49-F238E27FC236}">
                <a16:creationId xmlns:a16="http://schemas.microsoft.com/office/drawing/2014/main" xmlns="" id="{E3AB08DD-162C-4748-BBAF-417824CE9C07}"/>
              </a:ext>
            </a:extLst>
          </p:cNvPr>
          <p:cNvPicPr>
            <a:picLocks noChangeAspect="1"/>
          </p:cNvPicPr>
          <p:nvPr/>
        </p:nvPicPr>
        <p:blipFill rotWithShape="1">
          <a:blip r:embed="rId4">
            <a:extLst>
              <a:ext uri="{28A0092B-C50C-407E-A947-70E740481C1C}">
                <a14:useLocalDpi xmlns:a14="http://schemas.microsoft.com/office/drawing/2010/main" val="0"/>
              </a:ext>
            </a:extLst>
          </a:blip>
          <a:srcRect t="40275" r="83987" b="6813"/>
          <a:stretch/>
        </p:blipFill>
        <p:spPr>
          <a:xfrm flipH="1">
            <a:off x="0" y="1563329"/>
            <a:ext cx="3391504" cy="4440650"/>
          </a:xfrm>
          <a:prstGeom prst="rect">
            <a:avLst/>
          </a:prstGeom>
        </p:spPr>
      </p:pic>
      <p:pic>
        <p:nvPicPr>
          <p:cNvPr id="2" name="图片 1" descr="图片包含 播放器&#10;&#10;已生成高可信度的说明">
            <a:extLst>
              <a:ext uri="{FF2B5EF4-FFF2-40B4-BE49-F238E27FC236}">
                <a16:creationId xmlns:a16="http://schemas.microsoft.com/office/drawing/2014/main" xmlns="" id="{51EB4B33-C1AA-4BF3-8762-1708B70F9B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82741" y="-518212"/>
            <a:ext cx="8997234" cy="6080858"/>
          </a:xfrm>
          <a:prstGeom prst="rect">
            <a:avLst/>
          </a:prstGeom>
        </p:spPr>
      </p:pic>
      <p:pic>
        <p:nvPicPr>
          <p:cNvPr id="4" name="图片 3" descr="图片包含 物体&#10;&#10;已生成极高可信度的说明">
            <a:extLst>
              <a:ext uri="{FF2B5EF4-FFF2-40B4-BE49-F238E27FC236}">
                <a16:creationId xmlns:a16="http://schemas.microsoft.com/office/drawing/2014/main" xmlns="" id="{54F5B154-8F52-4E3E-B1EC-61E5252BED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8516" y="4059876"/>
            <a:ext cx="6305684" cy="2217888"/>
          </a:xfrm>
          <a:prstGeom prst="rect">
            <a:avLst/>
          </a:prstGeom>
        </p:spPr>
      </p:pic>
      <p:pic>
        <p:nvPicPr>
          <p:cNvPr id="3" name="图片 2">
            <a:extLst>
              <a:ext uri="{FF2B5EF4-FFF2-40B4-BE49-F238E27FC236}">
                <a16:creationId xmlns:a16="http://schemas.microsoft.com/office/drawing/2014/main" xmlns="" id="{1CA38533-574A-4651-9B88-D3A7A810C7F6}"/>
              </a:ext>
            </a:extLst>
          </p:cNvPr>
          <p:cNvPicPr>
            <a:picLocks noChangeAspect="1"/>
          </p:cNvPicPr>
          <p:nvPr/>
        </p:nvPicPr>
        <p:blipFill rotWithShape="1">
          <a:blip r:embed="rId6">
            <a:extLst>
              <a:ext uri="{28A0092B-C50C-407E-A947-70E740481C1C}">
                <a14:useLocalDpi xmlns:a14="http://schemas.microsoft.com/office/drawing/2010/main" val="0"/>
              </a:ext>
            </a:extLst>
          </a:blip>
          <a:srcRect l="558" r="558" b="9963"/>
          <a:stretch/>
        </p:blipFill>
        <p:spPr>
          <a:xfrm>
            <a:off x="0" y="6006774"/>
            <a:ext cx="12192000" cy="851225"/>
          </a:xfrm>
          <a:prstGeom prst="rect">
            <a:avLst/>
          </a:prstGeom>
        </p:spPr>
      </p:pic>
      <p:pic>
        <p:nvPicPr>
          <p:cNvPr id="46" name="图片 45">
            <a:extLst>
              <a:ext uri="{FF2B5EF4-FFF2-40B4-BE49-F238E27FC236}">
                <a16:creationId xmlns:a16="http://schemas.microsoft.com/office/drawing/2014/main" xmlns="" id="{C93E07E4-6741-4AA9-8D8C-1AEC4CD7C1A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855025" y="4135824"/>
            <a:ext cx="1452056" cy="2346625"/>
          </a:xfrm>
          <a:prstGeom prst="rect">
            <a:avLst/>
          </a:prstGeom>
        </p:spPr>
      </p:pic>
      <p:pic>
        <p:nvPicPr>
          <p:cNvPr id="48" name="图片 47">
            <a:extLst>
              <a:ext uri="{FF2B5EF4-FFF2-40B4-BE49-F238E27FC236}">
                <a16:creationId xmlns:a16="http://schemas.microsoft.com/office/drawing/2014/main" xmlns="" id="{50F0F3D5-E950-4F06-B82B-5F7760EC9CB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1126161" y="4344414"/>
            <a:ext cx="1442595" cy="2310706"/>
          </a:xfrm>
          <a:prstGeom prst="rect">
            <a:avLst/>
          </a:prstGeom>
        </p:spPr>
      </p:pic>
      <p:pic>
        <p:nvPicPr>
          <p:cNvPr id="50" name="图片 49">
            <a:extLst>
              <a:ext uri="{FF2B5EF4-FFF2-40B4-BE49-F238E27FC236}">
                <a16:creationId xmlns:a16="http://schemas.microsoft.com/office/drawing/2014/main" xmlns="" id="{6B5C1EB8-91A2-49B3-B947-2E494AEEADA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flipH="1">
            <a:off x="11024621" y="5504446"/>
            <a:ext cx="1167379" cy="1353554"/>
          </a:xfrm>
          <a:prstGeom prst="rect">
            <a:avLst/>
          </a:prstGeom>
        </p:spPr>
      </p:pic>
      <p:pic>
        <p:nvPicPr>
          <p:cNvPr id="51" name="图片 50">
            <a:extLst>
              <a:ext uri="{FF2B5EF4-FFF2-40B4-BE49-F238E27FC236}">
                <a16:creationId xmlns:a16="http://schemas.microsoft.com/office/drawing/2014/main" xmlns="" id="{DC226871-3FF5-46DB-A8EA-C00E43BC62D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20091189">
            <a:off x="10281631" y="-128812"/>
            <a:ext cx="1585454" cy="1773205"/>
          </a:xfrm>
          <a:prstGeom prst="rect">
            <a:avLst/>
          </a:prstGeom>
        </p:spPr>
      </p:pic>
      <p:pic>
        <p:nvPicPr>
          <p:cNvPr id="52" name="图片 51">
            <a:extLst>
              <a:ext uri="{FF2B5EF4-FFF2-40B4-BE49-F238E27FC236}">
                <a16:creationId xmlns:a16="http://schemas.microsoft.com/office/drawing/2014/main" xmlns="" id="{5BA7132D-3FDD-404A-83B7-09F818B3F6D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19231201" flipH="1">
            <a:off x="556279" y="1239655"/>
            <a:ext cx="1769996" cy="1979601"/>
          </a:xfrm>
          <a:prstGeom prst="rect">
            <a:avLst/>
          </a:prstGeom>
        </p:spPr>
      </p:pic>
      <p:pic>
        <p:nvPicPr>
          <p:cNvPr id="5" name="Picture 4">
            <a:extLst>
              <a:ext uri="{FF2B5EF4-FFF2-40B4-BE49-F238E27FC236}">
                <a16:creationId xmlns:a16="http://schemas.microsoft.com/office/drawing/2014/main" xmlns="" id="{B218C6E1-4AE0-4C9D-A952-4D6EF00CEE44}"/>
              </a:ext>
            </a:extLst>
          </p:cNvPr>
          <p:cNvPicPr>
            <a:picLocks noChangeAspect="1"/>
          </p:cNvPicPr>
          <p:nvPr/>
        </p:nvPicPr>
        <p:blipFill>
          <a:blip r:embed="rId11"/>
          <a:stretch>
            <a:fillRect/>
          </a:stretch>
        </p:blipFill>
        <p:spPr>
          <a:xfrm>
            <a:off x="-265043" y="1560534"/>
            <a:ext cx="12493404" cy="3558916"/>
          </a:xfrm>
          <a:prstGeom prst="rect">
            <a:avLst/>
          </a:prstGeom>
        </p:spPr>
      </p:pic>
    </p:spTree>
    <p:extLst>
      <p:ext uri="{BB962C8B-B14F-4D97-AF65-F5344CB8AC3E}">
        <p14:creationId xmlns:p14="http://schemas.microsoft.com/office/powerpoint/2010/main" val="25781932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fill="hold"/>
                                        <p:tgtEl>
                                          <p:spTgt spid="48"/>
                                        </p:tgtEl>
                                        <p:attrNameLst>
                                          <p:attrName>ppt_x</p:attrName>
                                        </p:attrNameLst>
                                      </p:cBhvr>
                                      <p:tavLst>
                                        <p:tav tm="0">
                                          <p:val>
                                            <p:strVal val="0-#ppt_w/2"/>
                                          </p:val>
                                        </p:tav>
                                        <p:tav tm="100000">
                                          <p:val>
                                            <p:strVal val="#ppt_x"/>
                                          </p:val>
                                        </p:tav>
                                      </p:tavLst>
                                    </p:anim>
                                    <p:anim calcmode="lin" valueType="num">
                                      <p:cBhvr additive="base">
                                        <p:cTn id="8" dur="500" fill="hold"/>
                                        <p:tgtEl>
                                          <p:spTgt spid="48"/>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500" fill="hold"/>
                                        <p:tgtEl>
                                          <p:spTgt spid="46"/>
                                        </p:tgtEl>
                                        <p:attrNameLst>
                                          <p:attrName>ppt_x</p:attrName>
                                        </p:attrNameLst>
                                      </p:cBhvr>
                                      <p:tavLst>
                                        <p:tav tm="0">
                                          <p:val>
                                            <p:strVal val="1+#ppt_w/2"/>
                                          </p:val>
                                        </p:tav>
                                        <p:tav tm="100000">
                                          <p:val>
                                            <p:strVal val="#ppt_x"/>
                                          </p:val>
                                        </p:tav>
                                      </p:tavLst>
                                    </p:anim>
                                    <p:anim calcmode="lin" valueType="num">
                                      <p:cBhvr additive="base">
                                        <p:cTn id="12" dur="500" fill="hold"/>
                                        <p:tgtEl>
                                          <p:spTgt spid="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1FE8E66E-C8A1-400D-B8BA-34E6AF441B3D}"/>
              </a:ext>
            </a:extLst>
          </p:cNvPr>
          <p:cNvPicPr>
            <a:picLocks noChangeAspect="1"/>
          </p:cNvPicPr>
          <p:nvPr/>
        </p:nvPicPr>
        <p:blipFill rotWithShape="1">
          <a:blip r:embed="rId4"/>
          <a:srcRect l="11913" t="15692" r="6044" b="9416"/>
          <a:stretch/>
        </p:blipFill>
        <p:spPr>
          <a:xfrm>
            <a:off x="0" y="0"/>
            <a:ext cx="12192000" cy="6858000"/>
          </a:xfrm>
          <a:prstGeom prst="rect">
            <a:avLst/>
          </a:prstGeom>
        </p:spPr>
      </p:pic>
      <p:pic>
        <p:nvPicPr>
          <p:cNvPr id="7" name="21 NK PowerSkills">
            <a:extLst>
              <a:ext uri="{FF2B5EF4-FFF2-40B4-BE49-F238E27FC236}">
                <a16:creationId xmlns:a16="http://schemas.microsoft.com/office/drawing/2014/main" xmlns="" id="{6F1E8628-B968-4DA5-8C1C-79693AAC1530}"/>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5154782" y="404821"/>
            <a:ext cx="3726260" cy="4679058"/>
          </a:xfrm>
          <a:prstGeom prst="rect">
            <a:avLst/>
          </a:prstGeom>
        </p:spPr>
      </p:pic>
      <p:pic>
        <p:nvPicPr>
          <p:cNvPr id="14" name="21 NK PowerSkills">
            <a:extLst>
              <a:ext uri="{FF2B5EF4-FFF2-40B4-BE49-F238E27FC236}">
                <a16:creationId xmlns:a16="http://schemas.microsoft.com/office/drawing/2014/main" xmlns="" id="{A99BBECF-83B7-4477-AFA4-5103DFD02249}"/>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4667992" y="3765249"/>
            <a:ext cx="1646387" cy="1527803"/>
          </a:xfrm>
          <a:prstGeom prst="rect">
            <a:avLst/>
          </a:prstGeom>
        </p:spPr>
      </p:pic>
      <p:pic>
        <p:nvPicPr>
          <p:cNvPr id="1030" name="Picture 6" descr="Cartoon Cows Wallpapers - Wallpaper Cave">
            <a:extLst>
              <a:ext uri="{FF2B5EF4-FFF2-40B4-BE49-F238E27FC236}">
                <a16:creationId xmlns:a16="http://schemas.microsoft.com/office/drawing/2014/main" xmlns="" id="{B2E82BD6-9031-4ABF-8695-A11ECDF7D883}"/>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2959" b="94675" l="2676" r="98328">
                        <a14:foregroundMark x1="21070" y1="31953" x2="33110" y2="50888"/>
                        <a14:foregroundMark x1="43144" y1="50296" x2="38796" y2="58580"/>
                        <a14:foregroundMark x1="33110" y1="43195" x2="59197" y2="53846"/>
                        <a14:foregroundMark x1="55184" y1="53846" x2="49164" y2="64497"/>
                        <a14:foregroundMark x1="61204" y1="33728" x2="42809" y2="42012"/>
                        <a14:foregroundMark x1="54181" y1="24852" x2="46823" y2="25444"/>
                        <a14:foregroundMark x1="47157" y1="28994" x2="29431" y2="30769"/>
                        <a14:foregroundMark x1="29431" y1="30769" x2="15385" y2="20118"/>
                        <a14:foregroundMark x1="14047" y1="17751" x2="4348" y2="24260"/>
                        <a14:foregroundMark x1="11037" y1="10059" x2="12375" y2="19527"/>
                        <a14:foregroundMark x1="9699" y1="26627" x2="3010" y2="33136"/>
                        <a14:foregroundMark x1="14716" y1="24260" x2="27425" y2="21893"/>
                        <a14:foregroundMark x1="16388" y1="38462" x2="15385" y2="46746"/>
                        <a14:foregroundMark x1="10033" y1="36686" x2="9699" y2="27219"/>
                        <a14:foregroundMark x1="10368" y1="2959" x2="10368" y2="2959"/>
                        <a14:foregroundMark x1="31438" y1="3550" x2="31438" y2="3550"/>
                        <a14:foregroundMark x1="67893" y1="45562" x2="68227" y2="47337"/>
                        <a14:foregroundMark x1="67559" y1="35503" x2="67224" y2="63314"/>
                        <a14:foregroundMark x1="65217" y1="34320" x2="58528" y2="60947"/>
                        <a14:foregroundMark x1="65552" y1="41420" x2="60535" y2="68639"/>
                        <a14:foregroundMark x1="64214" y1="66864" x2="59197" y2="72189"/>
                        <a14:foregroundMark x1="57191" y1="86982" x2="56856" y2="90533"/>
                        <a14:foregroundMark x1="56856" y1="91716" x2="57191" y2="95266"/>
                        <a14:foregroundMark x1="65217" y1="85799" x2="59866" y2="78698"/>
                        <a14:foregroundMark x1="55853" y1="78107" x2="54515" y2="86391"/>
                        <a14:foregroundMark x1="56856" y1="73964" x2="41137" y2="69231"/>
                        <a14:foregroundMark x1="49498" y1="68639" x2="34783" y2="72189"/>
                        <a14:foregroundMark x1="35452" y1="69231" x2="31438" y2="88757"/>
                        <a14:foregroundMark x1="32441" y1="87574" x2="32107" y2="93491"/>
                        <a14:foregroundMark x1="26421" y1="77515" x2="24415" y2="90533"/>
                        <a14:foregroundMark x1="23746" y1="65089" x2="20736" y2="59172"/>
                        <a14:foregroundMark x1="29431" y1="67456" x2="26421" y2="52663"/>
                        <a14:foregroundMark x1="53512" y1="42012" x2="61538" y2="37278"/>
                        <a14:foregroundMark x1="91973" y1="47337" x2="91973" y2="49112"/>
                        <a14:foregroundMark x1="95987" y1="47337" x2="95987" y2="47337"/>
                        <a14:foregroundMark x1="95987" y1="50888" x2="95987" y2="50888"/>
                        <a14:foregroundMark x1="98328" y1="46746" x2="98328" y2="46746"/>
                      </a14:backgroundRemoval>
                    </a14:imgEffect>
                  </a14:imgLayer>
                </a14:imgProps>
              </a:ext>
              <a:ext uri="{28A0092B-C50C-407E-A947-70E740481C1C}">
                <a14:useLocalDpi xmlns:a14="http://schemas.microsoft.com/office/drawing/2010/main" val="0"/>
              </a:ext>
            </a:extLst>
          </a:blip>
          <a:srcRect/>
          <a:stretch>
            <a:fillRect/>
          </a:stretch>
        </p:blipFill>
        <p:spPr bwMode="auto">
          <a:xfrm>
            <a:off x="7874983" y="2950410"/>
            <a:ext cx="3349411" cy="1893145"/>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a:extLst>
              <a:ext uri="{FF2B5EF4-FFF2-40B4-BE49-F238E27FC236}">
                <a16:creationId xmlns:a16="http://schemas.microsoft.com/office/drawing/2014/main" xmlns="" id="{13136EC2-9DB7-4AEE-B449-6C75A984B664}"/>
              </a:ext>
            </a:extLst>
          </p:cNvPr>
          <p:cNvPicPr>
            <a:picLocks noChangeAspect="1"/>
          </p:cNvPicPr>
          <p:nvPr/>
        </p:nvPicPr>
        <p:blipFill>
          <a:blip r:embed="rId9">
            <a:clrChange>
              <a:clrFrom>
                <a:srgbClr val="FFFFFF"/>
              </a:clrFrom>
              <a:clrTo>
                <a:srgbClr val="FFFFFF">
                  <a:alpha val="0"/>
                </a:srgbClr>
              </a:clrTo>
            </a:clrChange>
          </a:blip>
          <a:stretch>
            <a:fillRect/>
          </a:stretch>
        </p:blipFill>
        <p:spPr>
          <a:xfrm>
            <a:off x="7639773" y="3833821"/>
            <a:ext cx="4297680" cy="1654879"/>
          </a:xfrm>
          <a:prstGeom prst="rect">
            <a:avLst/>
          </a:prstGeom>
        </p:spPr>
      </p:pic>
      <p:pic>
        <p:nvPicPr>
          <p:cNvPr id="26" name="Picture 25">
            <a:extLst>
              <a:ext uri="{FF2B5EF4-FFF2-40B4-BE49-F238E27FC236}">
                <a16:creationId xmlns:a16="http://schemas.microsoft.com/office/drawing/2014/main" xmlns="" id="{C36EFED7-E9E5-4BD5-BD29-54452D7BC239}"/>
              </a:ext>
            </a:extLst>
          </p:cNvPr>
          <p:cNvPicPr>
            <a:picLocks noChangeAspect="1"/>
          </p:cNvPicPr>
          <p:nvPr/>
        </p:nvPicPr>
        <p:blipFill rotWithShape="1">
          <a:blip r:embed="rId10"/>
          <a:srcRect t="36893" b="52929"/>
          <a:stretch/>
        </p:blipFill>
        <p:spPr>
          <a:xfrm>
            <a:off x="7257929" y="5235343"/>
            <a:ext cx="2315030" cy="184229"/>
          </a:xfrm>
          <a:prstGeom prst="rect">
            <a:avLst/>
          </a:prstGeom>
        </p:spPr>
      </p:pic>
      <p:pic>
        <p:nvPicPr>
          <p:cNvPr id="27" name="Picture 26">
            <a:extLst>
              <a:ext uri="{FF2B5EF4-FFF2-40B4-BE49-F238E27FC236}">
                <a16:creationId xmlns:a16="http://schemas.microsoft.com/office/drawing/2014/main" xmlns="" id="{9458088D-7C1E-4751-876E-2CAA4544162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420988" y="3765011"/>
            <a:ext cx="2962178" cy="2962178"/>
          </a:xfrm>
          <a:prstGeom prst="rect">
            <a:avLst/>
          </a:prstGeom>
        </p:spPr>
      </p:pic>
      <p:pic>
        <p:nvPicPr>
          <p:cNvPr id="28" name="7" descr="Car Wheel Png - Car Wheel Cartoon Transparent, Png Download - kindpng">
            <a:extLst>
              <a:ext uri="{FF2B5EF4-FFF2-40B4-BE49-F238E27FC236}">
                <a16:creationId xmlns:a16="http://schemas.microsoft.com/office/drawing/2014/main" xmlns="" id="{227BFF77-3ADE-44CD-B96E-C5739132C44E}"/>
              </a:ext>
            </a:extLst>
          </p:cNvPr>
          <p:cNvPicPr>
            <a:picLocks noChangeAspect="1" noChangeArrowheads="1"/>
          </p:cNvPicPr>
          <p:nvPr/>
        </p:nvPicPr>
        <p:blipFill rotWithShape="1">
          <a:blip r:embed="rId12" cstate="print">
            <a:extLst>
              <a:ext uri="{BEBA8EAE-BF5A-486C-A8C5-ECC9F3942E4B}">
                <a14:imgProps xmlns:a14="http://schemas.microsoft.com/office/drawing/2010/main">
                  <a14:imgLayer r:embed="rId13">
                    <a14:imgEffect>
                      <a14:backgroundRemoval t="2946" b="95434" l="10000" r="90000"/>
                    </a14:imgEffect>
                  </a14:imgLayer>
                </a14:imgProps>
              </a:ext>
              <a:ext uri="{28A0092B-C50C-407E-A947-70E740481C1C}">
                <a14:useLocalDpi xmlns:a14="http://schemas.microsoft.com/office/drawing/2010/main" val="0"/>
              </a:ext>
            </a:extLst>
          </a:blip>
          <a:srcRect l="10814" t="3952" r="13527" b="3756"/>
          <a:stretch/>
        </p:blipFill>
        <p:spPr bwMode="auto">
          <a:xfrm>
            <a:off x="7679304" y="6052271"/>
            <a:ext cx="372023" cy="35830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6" descr="Car Wheel Png - Car Wheel Cartoon Transparent, Png Download - kindpng">
            <a:extLst>
              <a:ext uri="{FF2B5EF4-FFF2-40B4-BE49-F238E27FC236}">
                <a16:creationId xmlns:a16="http://schemas.microsoft.com/office/drawing/2014/main" xmlns="" id="{BE602906-35D1-4148-A974-2136706A74DD}"/>
              </a:ext>
            </a:extLst>
          </p:cNvPr>
          <p:cNvPicPr>
            <a:picLocks noChangeAspect="1" noChangeArrowheads="1"/>
          </p:cNvPicPr>
          <p:nvPr/>
        </p:nvPicPr>
        <p:blipFill rotWithShape="1">
          <a:blip r:embed="rId12" cstate="print">
            <a:extLst>
              <a:ext uri="{BEBA8EAE-BF5A-486C-A8C5-ECC9F3942E4B}">
                <a14:imgProps xmlns:a14="http://schemas.microsoft.com/office/drawing/2010/main">
                  <a14:imgLayer r:embed="rId13">
                    <a14:imgEffect>
                      <a14:backgroundRemoval t="2946" b="95434" l="10000" r="90000"/>
                    </a14:imgEffect>
                  </a14:imgLayer>
                </a14:imgProps>
              </a:ext>
              <a:ext uri="{28A0092B-C50C-407E-A947-70E740481C1C}">
                <a14:useLocalDpi xmlns:a14="http://schemas.microsoft.com/office/drawing/2010/main" val="0"/>
              </a:ext>
            </a:extLst>
          </a:blip>
          <a:srcRect l="10814" t="3952" r="13527" b="3756"/>
          <a:stretch/>
        </p:blipFill>
        <p:spPr bwMode="auto">
          <a:xfrm>
            <a:off x="8583425" y="6052271"/>
            <a:ext cx="372023" cy="35830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35">
            <a:extLst>
              <a:ext uri="{FF2B5EF4-FFF2-40B4-BE49-F238E27FC236}">
                <a16:creationId xmlns:a16="http://schemas.microsoft.com/office/drawing/2014/main" xmlns="" id="{AB861285-01F2-4A5E-BEBF-10EF63BBF955}"/>
              </a:ext>
            </a:extLst>
          </p:cNvPr>
          <p:cNvPicPr>
            <a:picLocks noChangeAspect="1"/>
          </p:cNvPicPr>
          <p:nvPr/>
        </p:nvPicPr>
        <p:blipFill>
          <a:blip r:embed="rId14">
            <a:clrChange>
              <a:clrFrom>
                <a:srgbClr val="FFFFFF"/>
              </a:clrFrom>
              <a:clrTo>
                <a:srgbClr val="FFFFFF">
                  <a:alpha val="0"/>
                </a:srgbClr>
              </a:clrTo>
            </a:clrChange>
          </a:blip>
          <a:stretch>
            <a:fillRect/>
          </a:stretch>
        </p:blipFill>
        <p:spPr>
          <a:xfrm>
            <a:off x="3015319" y="4225161"/>
            <a:ext cx="1216053" cy="1078992"/>
          </a:xfrm>
          <a:prstGeom prst="rect">
            <a:avLst/>
          </a:prstGeom>
        </p:spPr>
      </p:pic>
      <p:pic>
        <p:nvPicPr>
          <p:cNvPr id="37" name="Picture 36">
            <a:extLst>
              <a:ext uri="{FF2B5EF4-FFF2-40B4-BE49-F238E27FC236}">
                <a16:creationId xmlns:a16="http://schemas.microsoft.com/office/drawing/2014/main" xmlns="" id="{ABDEA9A4-6AE0-438D-887F-DB873C3DB240}"/>
              </a:ext>
            </a:extLst>
          </p:cNvPr>
          <p:cNvPicPr>
            <a:picLocks noChangeAspect="1"/>
          </p:cNvPicPr>
          <p:nvPr/>
        </p:nvPicPr>
        <p:blipFill>
          <a:blip r:embed="rId14">
            <a:clrChange>
              <a:clrFrom>
                <a:srgbClr val="FFFFFF"/>
              </a:clrFrom>
              <a:clrTo>
                <a:srgbClr val="FFFFFF">
                  <a:alpha val="0"/>
                </a:srgbClr>
              </a:clrTo>
            </a:clrChange>
          </a:blip>
          <a:stretch>
            <a:fillRect/>
          </a:stretch>
        </p:blipFill>
        <p:spPr>
          <a:xfrm>
            <a:off x="2025710" y="4856102"/>
            <a:ext cx="1216053" cy="1078992"/>
          </a:xfrm>
          <a:prstGeom prst="rect">
            <a:avLst/>
          </a:prstGeom>
        </p:spPr>
      </p:pic>
      <p:pic>
        <p:nvPicPr>
          <p:cNvPr id="38" name="Picture 37">
            <a:extLst>
              <a:ext uri="{FF2B5EF4-FFF2-40B4-BE49-F238E27FC236}">
                <a16:creationId xmlns:a16="http://schemas.microsoft.com/office/drawing/2014/main" xmlns="" id="{AADF9399-5CEE-4F37-B09A-346F4A33B02D}"/>
              </a:ext>
            </a:extLst>
          </p:cNvPr>
          <p:cNvPicPr>
            <a:picLocks noChangeAspect="1"/>
          </p:cNvPicPr>
          <p:nvPr/>
        </p:nvPicPr>
        <p:blipFill>
          <a:blip r:embed="rId14">
            <a:clrChange>
              <a:clrFrom>
                <a:srgbClr val="FFFFFF"/>
              </a:clrFrom>
              <a:clrTo>
                <a:srgbClr val="FFFFFF">
                  <a:alpha val="0"/>
                </a:srgbClr>
              </a:clrTo>
            </a:clrChange>
          </a:blip>
          <a:stretch>
            <a:fillRect/>
          </a:stretch>
        </p:blipFill>
        <p:spPr>
          <a:xfrm>
            <a:off x="929110" y="5487043"/>
            <a:ext cx="1216053" cy="1078992"/>
          </a:xfrm>
          <a:prstGeom prst="rect">
            <a:avLst/>
          </a:prstGeom>
        </p:spPr>
      </p:pic>
      <p:pic>
        <p:nvPicPr>
          <p:cNvPr id="39" name="Picture 38">
            <a:extLst>
              <a:ext uri="{FF2B5EF4-FFF2-40B4-BE49-F238E27FC236}">
                <a16:creationId xmlns:a16="http://schemas.microsoft.com/office/drawing/2014/main" xmlns="" id="{EFC5F42F-B2E7-4970-A551-FF2513D97CDE}"/>
              </a:ext>
            </a:extLst>
          </p:cNvPr>
          <p:cNvPicPr>
            <a:picLocks noChangeAspect="1"/>
          </p:cNvPicPr>
          <p:nvPr/>
        </p:nvPicPr>
        <p:blipFill>
          <a:blip r:embed="rId14">
            <a:clrChange>
              <a:clrFrom>
                <a:srgbClr val="FFFFFF"/>
              </a:clrFrom>
              <a:clrTo>
                <a:srgbClr val="FFFFFF">
                  <a:alpha val="0"/>
                </a:srgbClr>
              </a:clrTo>
            </a:clrChange>
          </a:blip>
          <a:stretch>
            <a:fillRect/>
          </a:stretch>
        </p:blipFill>
        <p:spPr>
          <a:xfrm>
            <a:off x="1480646" y="4024641"/>
            <a:ext cx="1216053" cy="1078992"/>
          </a:xfrm>
          <a:prstGeom prst="rect">
            <a:avLst/>
          </a:prstGeom>
        </p:spPr>
      </p:pic>
      <p:pic>
        <p:nvPicPr>
          <p:cNvPr id="40" name="Picture 39">
            <a:extLst>
              <a:ext uri="{FF2B5EF4-FFF2-40B4-BE49-F238E27FC236}">
                <a16:creationId xmlns:a16="http://schemas.microsoft.com/office/drawing/2014/main" xmlns="" id="{4706AFAB-1088-4E01-BB4E-0DE1A8B8ADA1}"/>
              </a:ext>
            </a:extLst>
          </p:cNvPr>
          <p:cNvPicPr>
            <a:picLocks noChangeAspect="1"/>
          </p:cNvPicPr>
          <p:nvPr/>
        </p:nvPicPr>
        <p:blipFill>
          <a:blip r:embed="rId14">
            <a:clrChange>
              <a:clrFrom>
                <a:srgbClr val="FFFFFF"/>
              </a:clrFrom>
              <a:clrTo>
                <a:srgbClr val="FFFFFF">
                  <a:alpha val="0"/>
                </a:srgbClr>
              </a:clrTo>
            </a:clrChange>
          </a:blip>
          <a:stretch>
            <a:fillRect/>
          </a:stretch>
        </p:blipFill>
        <p:spPr>
          <a:xfrm>
            <a:off x="603048" y="4544383"/>
            <a:ext cx="1216053" cy="1078992"/>
          </a:xfrm>
          <a:prstGeom prst="rect">
            <a:avLst/>
          </a:prstGeom>
        </p:spPr>
      </p:pic>
      <p:pic>
        <p:nvPicPr>
          <p:cNvPr id="41" name="Picture 40">
            <a:extLst>
              <a:ext uri="{FF2B5EF4-FFF2-40B4-BE49-F238E27FC236}">
                <a16:creationId xmlns:a16="http://schemas.microsoft.com/office/drawing/2014/main" xmlns="" id="{BB613A33-60A6-4F6C-9103-E3A4887A9033}"/>
              </a:ext>
            </a:extLst>
          </p:cNvPr>
          <p:cNvPicPr>
            <a:picLocks noChangeAspect="1"/>
          </p:cNvPicPr>
          <p:nvPr/>
        </p:nvPicPr>
        <p:blipFill>
          <a:blip r:embed="rId14">
            <a:clrChange>
              <a:clrFrom>
                <a:srgbClr val="FFFFFF"/>
              </a:clrFrom>
              <a:clrTo>
                <a:srgbClr val="FFFFFF">
                  <a:alpha val="0"/>
                </a:srgbClr>
              </a:clrTo>
            </a:clrChange>
          </a:blip>
          <a:stretch>
            <a:fillRect/>
          </a:stretch>
        </p:blipFill>
        <p:spPr>
          <a:xfrm>
            <a:off x="-346669" y="5061979"/>
            <a:ext cx="1216053" cy="1078992"/>
          </a:xfrm>
          <a:prstGeom prst="rect">
            <a:avLst/>
          </a:prstGeom>
        </p:spPr>
      </p:pic>
      <p:pic>
        <p:nvPicPr>
          <p:cNvPr id="55" name="Picture 4" descr="Vector Cartoon Box Grocery Basket Crate Wooden Container Stock ...">
            <a:extLst>
              <a:ext uri="{FF2B5EF4-FFF2-40B4-BE49-F238E27FC236}">
                <a16:creationId xmlns:a16="http://schemas.microsoft.com/office/drawing/2014/main" xmlns="" id="{BE3267A1-8FE3-46B5-AAA8-31C729A00393}"/>
              </a:ext>
            </a:extLst>
          </p:cNvPr>
          <p:cNvPicPr>
            <a:picLocks noChangeAspect="1" noChangeArrowheads="1"/>
          </p:cNvPicPr>
          <p:nvPr/>
        </p:nvPicPr>
        <p:blipFill rotWithShape="1">
          <a:blip r:embed="rId15">
            <a:clrChange>
              <a:clrFrom>
                <a:srgbClr val="FFFFFF"/>
              </a:clrFrom>
              <a:clrTo>
                <a:srgbClr val="FFFFFF">
                  <a:alpha val="0"/>
                </a:srgbClr>
              </a:clrTo>
            </a:clrChange>
            <a:extLst>
              <a:ext uri="{BEBA8EAE-BF5A-486C-A8C5-ECC9F3942E4B}">
                <a14:imgProps xmlns:a14="http://schemas.microsoft.com/office/drawing/2010/main">
                  <a14:imgLayer r:embed="rId16">
                    <a14:imgEffect>
                      <a14:backgroundRemoval t="37810" b="93090" l="10000" r="90000">
                        <a14:backgroundMark x1="34316" y1="42975" x2="19579" y2="43526"/>
                        <a14:backgroundMark x1="16632" y1="42424" x2="14947" y2="44077"/>
                        <a14:backgroundMark x1="19368" y1="38567" x2="83158" y2="41322"/>
                        <a14:backgroundMark x1="87368" y1="46832" x2="84842" y2="45179"/>
                        <a14:backgroundMark x1="15158" y1="44628" x2="13684" y2="45730"/>
                        <a14:backgroundMark x1="12842" y1="46832" x2="13263" y2="46281"/>
                      </a14:backgroundRemoval>
                    </a14:imgEffect>
                  </a14:imgLayer>
                </a14:imgProps>
              </a:ext>
              <a:ext uri="{28A0092B-C50C-407E-A947-70E740481C1C}">
                <a14:useLocalDpi xmlns:a14="http://schemas.microsoft.com/office/drawing/2010/main" val="0"/>
              </a:ext>
            </a:extLst>
          </a:blip>
          <a:srcRect t="30900"/>
          <a:stretch/>
        </p:blipFill>
        <p:spPr bwMode="auto">
          <a:xfrm>
            <a:off x="7294386" y="5127478"/>
            <a:ext cx="2315414" cy="1248939"/>
          </a:xfrm>
          <a:prstGeom prst="rect">
            <a:avLst/>
          </a:prstGeom>
          <a:noFill/>
          <a:extLst>
            <a:ext uri="{909E8E84-426E-40DD-AFC4-6F175D3DCCD1}">
              <a14:hiddenFill xmlns:a14="http://schemas.microsoft.com/office/drawing/2010/main">
                <a:solidFill>
                  <a:srgbClr val="FFFFFF"/>
                </a:solidFill>
              </a14:hiddenFill>
            </a:ext>
          </a:extLst>
        </p:spPr>
      </p:pic>
      <p:pic>
        <p:nvPicPr>
          <p:cNvPr id="8" name="20 NK PowerSkills">
            <a:extLst>
              <a:ext uri="{FF2B5EF4-FFF2-40B4-BE49-F238E27FC236}">
                <a16:creationId xmlns:a16="http://schemas.microsoft.com/office/drawing/2014/main" xmlns="" id="{D29E390A-76FC-44DE-AD85-C2019238E880}"/>
              </a:ext>
            </a:extLst>
          </p:cNvPr>
          <p:cNvPicPr>
            <a:picLocks noChangeAspect="1"/>
          </p:cNvPicPr>
          <p:nvPr/>
        </p:nvPicPr>
        <p:blipFill>
          <a:blip r:embed="rId17">
            <a:clrChange>
              <a:clrFrom>
                <a:srgbClr val="FFFFFF"/>
              </a:clrFrom>
              <a:clrTo>
                <a:srgbClr val="FFFFFF">
                  <a:alpha val="0"/>
                </a:srgbClr>
              </a:clrTo>
            </a:clrChange>
          </a:blip>
          <a:stretch>
            <a:fillRect/>
          </a:stretch>
        </p:blipFill>
        <p:spPr>
          <a:xfrm>
            <a:off x="6892042" y="1098404"/>
            <a:ext cx="436221" cy="441264"/>
          </a:xfrm>
          <a:prstGeom prst="rect">
            <a:avLst/>
          </a:prstGeom>
        </p:spPr>
      </p:pic>
      <p:pic>
        <p:nvPicPr>
          <p:cNvPr id="9" name="19 NK PowerSkills">
            <a:extLst>
              <a:ext uri="{FF2B5EF4-FFF2-40B4-BE49-F238E27FC236}">
                <a16:creationId xmlns:a16="http://schemas.microsoft.com/office/drawing/2014/main" xmlns="" id="{44C43EF0-3941-4325-9999-C88829AEFD42}"/>
              </a:ext>
            </a:extLst>
          </p:cNvPr>
          <p:cNvPicPr>
            <a:picLocks noChangeAspect="1"/>
          </p:cNvPicPr>
          <p:nvPr/>
        </p:nvPicPr>
        <p:blipFill>
          <a:blip r:embed="rId17">
            <a:clrChange>
              <a:clrFrom>
                <a:srgbClr val="FFFFFF"/>
              </a:clrFrom>
              <a:clrTo>
                <a:srgbClr val="FFFFFF">
                  <a:alpha val="0"/>
                </a:srgbClr>
              </a:clrTo>
            </a:clrChange>
          </a:blip>
          <a:stretch>
            <a:fillRect/>
          </a:stretch>
        </p:blipFill>
        <p:spPr>
          <a:xfrm>
            <a:off x="6188314" y="1184197"/>
            <a:ext cx="436221" cy="441264"/>
          </a:xfrm>
          <a:prstGeom prst="rect">
            <a:avLst/>
          </a:prstGeom>
        </p:spPr>
      </p:pic>
      <p:pic>
        <p:nvPicPr>
          <p:cNvPr id="13" name="15 NK PowerSkills">
            <a:extLst>
              <a:ext uri="{FF2B5EF4-FFF2-40B4-BE49-F238E27FC236}">
                <a16:creationId xmlns:a16="http://schemas.microsoft.com/office/drawing/2014/main" xmlns="" id="{FA6AF2F6-78F9-41CD-878C-040E7AC6C8B4}"/>
              </a:ext>
            </a:extLst>
          </p:cNvPr>
          <p:cNvPicPr>
            <a:picLocks noChangeAspect="1"/>
          </p:cNvPicPr>
          <p:nvPr/>
        </p:nvPicPr>
        <p:blipFill>
          <a:blip r:embed="rId17">
            <a:clrChange>
              <a:clrFrom>
                <a:srgbClr val="FFFFFF"/>
              </a:clrFrom>
              <a:clrTo>
                <a:srgbClr val="FFFFFF">
                  <a:alpha val="0"/>
                </a:srgbClr>
              </a:clrTo>
            </a:clrChange>
          </a:blip>
          <a:stretch>
            <a:fillRect/>
          </a:stretch>
        </p:blipFill>
        <p:spPr>
          <a:xfrm>
            <a:off x="7380307" y="1397569"/>
            <a:ext cx="436221" cy="441264"/>
          </a:xfrm>
          <a:prstGeom prst="rect">
            <a:avLst/>
          </a:prstGeom>
        </p:spPr>
      </p:pic>
      <p:pic>
        <p:nvPicPr>
          <p:cNvPr id="16" name="Ghé thăm Fb.com/nkpowerskills">
            <a:extLst>
              <a:ext uri="{FF2B5EF4-FFF2-40B4-BE49-F238E27FC236}">
                <a16:creationId xmlns:a16="http://schemas.microsoft.com/office/drawing/2014/main" xmlns="" id="{1E5F6603-FD1B-4AA5-B556-E1CD310A49B5}"/>
              </a:ext>
            </a:extLst>
          </p:cNvPr>
          <p:cNvPicPr>
            <a:picLocks noChangeAspect="1"/>
          </p:cNvPicPr>
          <p:nvPr/>
        </p:nvPicPr>
        <p:blipFill>
          <a:blip r:embed="rId18">
            <a:clrChange>
              <a:clrFrom>
                <a:srgbClr val="EFE4B0"/>
              </a:clrFrom>
              <a:clrTo>
                <a:srgbClr val="EFE4B0">
                  <a:alpha val="0"/>
                </a:srgbClr>
              </a:clrTo>
            </a:clrChange>
          </a:blip>
          <a:stretch>
            <a:fillRect/>
          </a:stretch>
        </p:blipFill>
        <p:spPr>
          <a:xfrm rot="20593981">
            <a:off x="4070599" y="4558843"/>
            <a:ext cx="672720" cy="635604"/>
          </a:xfrm>
          <a:prstGeom prst="rect">
            <a:avLst/>
          </a:prstGeom>
        </p:spPr>
      </p:pic>
      <p:pic>
        <p:nvPicPr>
          <p:cNvPr id="17" name="Ghé thăm Fb.com/nkpowerskills">
            <a:extLst>
              <a:ext uri="{FF2B5EF4-FFF2-40B4-BE49-F238E27FC236}">
                <a16:creationId xmlns:a16="http://schemas.microsoft.com/office/drawing/2014/main" xmlns="" id="{C394421C-260F-4054-BAAE-E480460FBFE5}"/>
              </a:ext>
            </a:extLst>
          </p:cNvPr>
          <p:cNvPicPr>
            <a:picLocks noChangeAspect="1"/>
          </p:cNvPicPr>
          <p:nvPr/>
        </p:nvPicPr>
        <p:blipFill>
          <a:blip r:embed="rId18">
            <a:clrChange>
              <a:clrFrom>
                <a:srgbClr val="EFE4B0"/>
              </a:clrFrom>
              <a:clrTo>
                <a:srgbClr val="EFE4B0">
                  <a:alpha val="0"/>
                </a:srgbClr>
              </a:clrTo>
            </a:clrChange>
          </a:blip>
          <a:stretch>
            <a:fillRect/>
          </a:stretch>
        </p:blipFill>
        <p:spPr>
          <a:xfrm rot="20593981">
            <a:off x="4370521" y="4588195"/>
            <a:ext cx="672720" cy="635604"/>
          </a:xfrm>
          <a:prstGeom prst="rect">
            <a:avLst/>
          </a:prstGeom>
        </p:spPr>
      </p:pic>
      <p:pic>
        <p:nvPicPr>
          <p:cNvPr id="18" name="Ghé thăm Fb.com/nkpowerskills">
            <a:extLst>
              <a:ext uri="{FF2B5EF4-FFF2-40B4-BE49-F238E27FC236}">
                <a16:creationId xmlns:a16="http://schemas.microsoft.com/office/drawing/2014/main" xmlns="" id="{75D91212-317F-4AE9-929E-65ADF24D2CE0}"/>
              </a:ext>
            </a:extLst>
          </p:cNvPr>
          <p:cNvPicPr>
            <a:picLocks noChangeAspect="1"/>
          </p:cNvPicPr>
          <p:nvPr/>
        </p:nvPicPr>
        <p:blipFill>
          <a:blip r:embed="rId18">
            <a:clrChange>
              <a:clrFrom>
                <a:srgbClr val="EFE4B0"/>
              </a:clrFrom>
              <a:clrTo>
                <a:srgbClr val="EFE4B0">
                  <a:alpha val="0"/>
                </a:srgbClr>
              </a:clrTo>
            </a:clrChange>
          </a:blip>
          <a:stretch>
            <a:fillRect/>
          </a:stretch>
        </p:blipFill>
        <p:spPr>
          <a:xfrm rot="900000">
            <a:off x="4658285" y="4558843"/>
            <a:ext cx="672720" cy="635604"/>
          </a:xfrm>
          <a:prstGeom prst="rect">
            <a:avLst/>
          </a:prstGeom>
        </p:spPr>
      </p:pic>
      <p:pic>
        <p:nvPicPr>
          <p:cNvPr id="19" name="Picture 18">
            <a:extLst>
              <a:ext uri="{FF2B5EF4-FFF2-40B4-BE49-F238E27FC236}">
                <a16:creationId xmlns:a16="http://schemas.microsoft.com/office/drawing/2014/main" xmlns="" id="{5D5122C6-40D2-4809-94F0-3151EE6C000C}"/>
              </a:ext>
            </a:extLst>
          </p:cNvPr>
          <p:cNvPicPr>
            <a:picLocks noChangeAspect="1"/>
          </p:cNvPicPr>
          <p:nvPr/>
        </p:nvPicPr>
        <p:blipFill>
          <a:blip r:embed="rId19">
            <a:clrChange>
              <a:clrFrom>
                <a:srgbClr val="FFFFFF"/>
              </a:clrFrom>
              <a:clrTo>
                <a:srgbClr val="FFFFFF">
                  <a:alpha val="0"/>
                </a:srgbClr>
              </a:clrTo>
            </a:clrChange>
          </a:blip>
          <a:stretch>
            <a:fillRect/>
          </a:stretch>
        </p:blipFill>
        <p:spPr>
          <a:xfrm>
            <a:off x="3951450" y="4856102"/>
            <a:ext cx="1427769" cy="695782"/>
          </a:xfrm>
          <a:prstGeom prst="rect">
            <a:avLst/>
          </a:prstGeom>
        </p:spPr>
      </p:pic>
      <p:pic>
        <p:nvPicPr>
          <p:cNvPr id="42" name="Picture 41">
            <a:extLst>
              <a:ext uri="{FF2B5EF4-FFF2-40B4-BE49-F238E27FC236}">
                <a16:creationId xmlns:a16="http://schemas.microsoft.com/office/drawing/2014/main" xmlns="" id="{4BBBBC41-1924-4D22-BDE4-E17BE5CF58D8}"/>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875910" y="-899592"/>
            <a:ext cx="8121934" cy="5414623"/>
          </a:xfrm>
          <a:prstGeom prst="rect">
            <a:avLst/>
          </a:prstGeom>
        </p:spPr>
      </p:pic>
      <p:sp>
        <p:nvSpPr>
          <p:cNvPr id="45" name="TextBox 44">
            <a:extLst>
              <a:ext uri="{FF2B5EF4-FFF2-40B4-BE49-F238E27FC236}">
                <a16:creationId xmlns:a16="http://schemas.microsoft.com/office/drawing/2014/main" xmlns="" id="{9F44482A-6550-4124-B066-37C65FCFA4B1}"/>
              </a:ext>
            </a:extLst>
          </p:cNvPr>
          <p:cNvSpPr txBox="1"/>
          <p:nvPr/>
        </p:nvSpPr>
        <p:spPr>
          <a:xfrm>
            <a:off x="806055" y="1130812"/>
            <a:ext cx="4762733" cy="2554545"/>
          </a:xfrm>
          <a:prstGeom prst="rect">
            <a:avLst/>
          </a:prstGeom>
          <a:noFill/>
        </p:spPr>
        <p:txBody>
          <a:bodyPr wrap="square" rtlCol="0">
            <a:spAutoFit/>
          </a:bodyPr>
          <a:lstStyle/>
          <a:p>
            <a:pPr algn="ctr">
              <a:defRPr/>
            </a:pPr>
            <a:r>
              <a:rPr lang="en-US" sz="8000" b="1" dirty="0" err="1">
                <a:ln w="9525">
                  <a:solidFill>
                    <a:prstClr val="white"/>
                  </a:solidFill>
                  <a:prstDash val="solid"/>
                </a:ln>
                <a:solidFill>
                  <a:srgbClr val="C00000"/>
                </a:solidFill>
                <a:effectLst>
                  <a:outerShdw blurRad="12700" dist="38100" dir="2700000" algn="tl" rotWithShape="0">
                    <a:srgbClr val="5B9BD5">
                      <a:lumMod val="60000"/>
                      <a:lumOff val="40000"/>
                    </a:srgbClr>
                  </a:outerShdw>
                </a:effectLst>
                <a:latin typeface="Coiny" panose="02000903060500060000" pitchFamily="2" charset="0"/>
              </a:rPr>
              <a:t>Nông</a:t>
            </a:r>
            <a:r>
              <a:rPr lang="en-US" sz="8000" b="1" dirty="0">
                <a:ln w="9525">
                  <a:solidFill>
                    <a:prstClr val="white"/>
                  </a:solidFill>
                  <a:prstDash val="solid"/>
                </a:ln>
                <a:solidFill>
                  <a:srgbClr val="C00000"/>
                </a:solidFill>
                <a:effectLst>
                  <a:outerShdw blurRad="12700" dist="38100" dir="2700000" algn="tl" rotWithShape="0">
                    <a:srgbClr val="5B9BD5">
                      <a:lumMod val="60000"/>
                      <a:lumOff val="40000"/>
                    </a:srgbClr>
                  </a:outerShdw>
                </a:effectLst>
                <a:latin typeface="Coiny" panose="02000903060500060000" pitchFamily="2" charset="0"/>
              </a:rPr>
              <a:t> </a:t>
            </a:r>
            <a:r>
              <a:rPr lang="en-US" sz="8000" b="1" dirty="0" err="1">
                <a:ln w="9525">
                  <a:solidFill>
                    <a:prstClr val="white"/>
                  </a:solidFill>
                  <a:prstDash val="solid"/>
                </a:ln>
                <a:solidFill>
                  <a:srgbClr val="C00000"/>
                </a:solidFill>
                <a:effectLst>
                  <a:outerShdw blurRad="12700" dist="38100" dir="2700000" algn="tl" rotWithShape="0">
                    <a:srgbClr val="5B9BD5">
                      <a:lumMod val="60000"/>
                      <a:lumOff val="40000"/>
                    </a:srgbClr>
                  </a:outerShdw>
                </a:effectLst>
                <a:latin typeface="Coiny" panose="02000903060500060000" pitchFamily="2" charset="0"/>
              </a:rPr>
              <a:t>trại</a:t>
            </a:r>
            <a:endParaRPr lang="en-US" sz="8000" b="1" dirty="0">
              <a:ln w="9525">
                <a:solidFill>
                  <a:prstClr val="white"/>
                </a:solidFill>
                <a:prstDash val="solid"/>
              </a:ln>
              <a:solidFill>
                <a:srgbClr val="C00000"/>
              </a:solidFill>
              <a:effectLst>
                <a:outerShdw blurRad="12700" dist="38100" dir="2700000" algn="tl" rotWithShape="0">
                  <a:srgbClr val="5B9BD5">
                    <a:lumMod val="60000"/>
                    <a:lumOff val="40000"/>
                  </a:srgbClr>
                </a:outerShdw>
              </a:effectLst>
              <a:latin typeface="Coiny" panose="02000903060500060000" pitchFamily="2" charset="0"/>
            </a:endParaRPr>
          </a:p>
          <a:p>
            <a:pPr algn="ctr">
              <a:defRPr/>
            </a:pPr>
            <a:r>
              <a:rPr lang="en-US" sz="8000" b="1" dirty="0" err="1">
                <a:ln w="9525">
                  <a:solidFill>
                    <a:prstClr val="white"/>
                  </a:solidFill>
                  <a:prstDash val="solid"/>
                </a:ln>
                <a:solidFill>
                  <a:srgbClr val="C00000"/>
                </a:solidFill>
                <a:effectLst>
                  <a:outerShdw blurRad="12700" dist="38100" dir="2700000" algn="tl" rotWithShape="0">
                    <a:srgbClr val="5B9BD5">
                      <a:lumMod val="60000"/>
                      <a:lumOff val="40000"/>
                    </a:srgbClr>
                  </a:outerShdw>
                </a:effectLst>
                <a:latin typeface="Coiny" panose="02000903060500060000" pitchFamily="2" charset="0"/>
              </a:rPr>
              <a:t>Vui</a:t>
            </a:r>
            <a:r>
              <a:rPr lang="en-US" sz="8000" b="1" dirty="0">
                <a:ln w="9525">
                  <a:solidFill>
                    <a:prstClr val="white"/>
                  </a:solidFill>
                  <a:prstDash val="solid"/>
                </a:ln>
                <a:solidFill>
                  <a:srgbClr val="C00000"/>
                </a:solidFill>
                <a:effectLst>
                  <a:outerShdw blurRad="12700" dist="38100" dir="2700000" algn="tl" rotWithShape="0">
                    <a:srgbClr val="5B9BD5">
                      <a:lumMod val="60000"/>
                      <a:lumOff val="40000"/>
                    </a:srgbClr>
                  </a:outerShdw>
                </a:effectLst>
                <a:latin typeface="Coiny" panose="02000903060500060000" pitchFamily="2" charset="0"/>
              </a:rPr>
              <a:t> </a:t>
            </a:r>
            <a:r>
              <a:rPr lang="en-US" sz="8000" b="1" dirty="0" err="1">
                <a:ln w="9525">
                  <a:solidFill>
                    <a:prstClr val="white"/>
                  </a:solidFill>
                  <a:prstDash val="solid"/>
                </a:ln>
                <a:solidFill>
                  <a:srgbClr val="C00000"/>
                </a:solidFill>
                <a:effectLst>
                  <a:outerShdw blurRad="12700" dist="38100" dir="2700000" algn="tl" rotWithShape="0">
                    <a:srgbClr val="5B9BD5">
                      <a:lumMod val="60000"/>
                      <a:lumOff val="40000"/>
                    </a:srgbClr>
                  </a:outerShdw>
                </a:effectLst>
                <a:latin typeface="Coiny" panose="02000903060500060000" pitchFamily="2" charset="0"/>
              </a:rPr>
              <a:t>vẻ</a:t>
            </a:r>
            <a:endParaRPr lang="en-US" sz="8000" b="1" dirty="0">
              <a:ln w="9525">
                <a:solidFill>
                  <a:prstClr val="white"/>
                </a:solidFill>
                <a:prstDash val="solid"/>
              </a:ln>
              <a:solidFill>
                <a:srgbClr val="C00000"/>
              </a:solidFill>
              <a:effectLst>
                <a:outerShdw blurRad="12700" dist="38100" dir="2700000" algn="tl" rotWithShape="0">
                  <a:srgbClr val="5B9BD5">
                    <a:lumMod val="60000"/>
                    <a:lumOff val="40000"/>
                  </a:srgbClr>
                </a:outerShdw>
              </a:effectLst>
              <a:latin typeface="Coiny" panose="02000903060500060000" pitchFamily="2" charset="0"/>
            </a:endParaRPr>
          </a:p>
        </p:txBody>
      </p:sp>
      <p:pic>
        <p:nvPicPr>
          <p:cNvPr id="2" name="okCartoon Music (12)">
            <a:hlinkClick r:id="" action="ppaction://media"/>
            <a:extLst>
              <a:ext uri="{FF2B5EF4-FFF2-40B4-BE49-F238E27FC236}">
                <a16:creationId xmlns:a16="http://schemas.microsoft.com/office/drawing/2014/main" xmlns="" id="{5A518A2E-0E19-47D0-A4D1-42B792E9CEB5}"/>
              </a:ext>
            </a:extLst>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a:off x="322312" y="107429"/>
            <a:ext cx="609600" cy="609600"/>
          </a:xfrm>
          <a:prstGeom prst="rect">
            <a:avLst/>
          </a:prstGeom>
        </p:spPr>
      </p:pic>
    </p:spTree>
    <p:extLst>
      <p:ext uri="{BB962C8B-B14F-4D97-AF65-F5344CB8AC3E}">
        <p14:creationId xmlns:p14="http://schemas.microsoft.com/office/powerpoint/2010/main" val="3453271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281" fill="hold"/>
                                        <p:tgtEl>
                                          <p:spTgt spid="2"/>
                                        </p:tgtEl>
                                      </p:cBhvr>
                                    </p:cmd>
                                  </p:childTnLst>
                                </p:cTn>
                              </p:par>
                              <p:par>
                                <p:cTn id="7" presetID="53" presetClass="entr" presetSubtype="16" fill="hold" grpId="0" nodeType="withEffect">
                                  <p:stCondLst>
                                    <p:cond delay="0"/>
                                  </p:stCondLst>
                                  <p:childTnLst>
                                    <p:set>
                                      <p:cBhvr>
                                        <p:cTn id="8" dur="1" fill="hold">
                                          <p:stCondLst>
                                            <p:cond delay="0"/>
                                          </p:stCondLst>
                                        </p:cTn>
                                        <p:tgtEl>
                                          <p:spTgt spid="45"/>
                                        </p:tgtEl>
                                        <p:attrNameLst>
                                          <p:attrName>style.visibility</p:attrName>
                                        </p:attrNameLst>
                                      </p:cBhvr>
                                      <p:to>
                                        <p:strVal val="visible"/>
                                      </p:to>
                                    </p:set>
                                    <p:anim calcmode="lin" valueType="num">
                                      <p:cBhvr>
                                        <p:cTn id="9" dur="500" fill="hold"/>
                                        <p:tgtEl>
                                          <p:spTgt spid="45"/>
                                        </p:tgtEl>
                                        <p:attrNameLst>
                                          <p:attrName>ppt_w</p:attrName>
                                        </p:attrNameLst>
                                      </p:cBhvr>
                                      <p:tavLst>
                                        <p:tav tm="0">
                                          <p:val>
                                            <p:fltVal val="0"/>
                                          </p:val>
                                        </p:tav>
                                        <p:tav tm="100000">
                                          <p:val>
                                            <p:strVal val="#ppt_w"/>
                                          </p:val>
                                        </p:tav>
                                      </p:tavLst>
                                    </p:anim>
                                    <p:anim calcmode="lin" valueType="num">
                                      <p:cBhvr>
                                        <p:cTn id="10" dur="500" fill="hold"/>
                                        <p:tgtEl>
                                          <p:spTgt spid="45"/>
                                        </p:tgtEl>
                                        <p:attrNameLst>
                                          <p:attrName>ppt_h</p:attrName>
                                        </p:attrNameLst>
                                      </p:cBhvr>
                                      <p:tavLst>
                                        <p:tav tm="0">
                                          <p:val>
                                            <p:fltVal val="0"/>
                                          </p:val>
                                        </p:tav>
                                        <p:tav tm="100000">
                                          <p:val>
                                            <p:strVal val="#ppt_h"/>
                                          </p:val>
                                        </p:tav>
                                      </p:tavLst>
                                    </p:anim>
                                    <p:animEffect transition="in" filter="fade">
                                      <p:cBhvr>
                                        <p:cTn id="11"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20000" showWhenStopped="0">
                <p:cTn id="12" repeatCount="indefinite" fill="hold" display="0">
                  <p:stCondLst>
                    <p:cond delay="indefinite"/>
                  </p:stCondLst>
                  <p:endCondLst>
                    <p:cond evt="onStopAudio" delay="0">
                      <p:tgtEl>
                        <p:sldTgt/>
                      </p:tgtEl>
                    </p:cond>
                  </p:endCondLst>
                </p:cTn>
                <p:tgtEl>
                  <p:spTgt spid="2"/>
                </p:tgtEl>
              </p:cMediaNode>
            </p:audio>
          </p:childTnLst>
        </p:cTn>
      </p:par>
    </p:tnLst>
    <p:bldLst>
      <p:bldP spid="4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1FE8E66E-C8A1-400D-B8BA-34E6AF441B3D}"/>
              </a:ext>
            </a:extLst>
          </p:cNvPr>
          <p:cNvPicPr>
            <a:picLocks noChangeAspect="1"/>
          </p:cNvPicPr>
          <p:nvPr/>
        </p:nvPicPr>
        <p:blipFill rotWithShape="1">
          <a:blip r:embed="rId4"/>
          <a:srcRect l="11913" t="15692" r="6044" b="9416"/>
          <a:stretch/>
        </p:blipFill>
        <p:spPr>
          <a:xfrm>
            <a:off x="0" y="0"/>
            <a:ext cx="12192000" cy="6858000"/>
          </a:xfrm>
          <a:prstGeom prst="rect">
            <a:avLst/>
          </a:prstGeom>
        </p:spPr>
      </p:pic>
      <p:pic>
        <p:nvPicPr>
          <p:cNvPr id="7" name="21 NK PowerSkills">
            <a:extLst>
              <a:ext uri="{FF2B5EF4-FFF2-40B4-BE49-F238E27FC236}">
                <a16:creationId xmlns:a16="http://schemas.microsoft.com/office/drawing/2014/main" xmlns="" id="{6F1E8628-B968-4DA5-8C1C-79693AAC1530}"/>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5154782" y="404821"/>
            <a:ext cx="3726260" cy="4679058"/>
          </a:xfrm>
          <a:prstGeom prst="rect">
            <a:avLst/>
          </a:prstGeom>
        </p:spPr>
      </p:pic>
      <p:pic>
        <p:nvPicPr>
          <p:cNvPr id="14" name="21 NK PowerSkills">
            <a:extLst>
              <a:ext uri="{FF2B5EF4-FFF2-40B4-BE49-F238E27FC236}">
                <a16:creationId xmlns:a16="http://schemas.microsoft.com/office/drawing/2014/main" xmlns="" id="{A99BBECF-83B7-4477-AFA4-5103DFD02249}"/>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4667992" y="3765249"/>
            <a:ext cx="1646387" cy="1527803"/>
          </a:xfrm>
          <a:prstGeom prst="rect">
            <a:avLst/>
          </a:prstGeom>
        </p:spPr>
      </p:pic>
      <p:pic>
        <p:nvPicPr>
          <p:cNvPr id="1030" name="Picture 6" descr="Cartoon Cows Wallpapers - Wallpaper Cave">
            <a:extLst>
              <a:ext uri="{FF2B5EF4-FFF2-40B4-BE49-F238E27FC236}">
                <a16:creationId xmlns:a16="http://schemas.microsoft.com/office/drawing/2014/main" xmlns="" id="{B2E82BD6-9031-4ABF-8695-A11ECDF7D883}"/>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2959" b="94675" l="2676" r="98328">
                        <a14:foregroundMark x1="21070" y1="31953" x2="33110" y2="50888"/>
                        <a14:foregroundMark x1="43144" y1="50296" x2="38796" y2="58580"/>
                        <a14:foregroundMark x1="33110" y1="43195" x2="59197" y2="53846"/>
                        <a14:foregroundMark x1="55184" y1="53846" x2="49164" y2="64497"/>
                        <a14:foregroundMark x1="61204" y1="33728" x2="42809" y2="42012"/>
                        <a14:foregroundMark x1="54181" y1="24852" x2="46823" y2="25444"/>
                        <a14:foregroundMark x1="47157" y1="28994" x2="29431" y2="30769"/>
                        <a14:foregroundMark x1="29431" y1="30769" x2="15385" y2="20118"/>
                        <a14:foregroundMark x1="14047" y1="17751" x2="4348" y2="24260"/>
                        <a14:foregroundMark x1="11037" y1="10059" x2="12375" y2="19527"/>
                        <a14:foregroundMark x1="9699" y1="26627" x2="3010" y2="33136"/>
                        <a14:foregroundMark x1="14716" y1="24260" x2="27425" y2="21893"/>
                        <a14:foregroundMark x1="16388" y1="38462" x2="15385" y2="46746"/>
                        <a14:foregroundMark x1="10033" y1="36686" x2="9699" y2="27219"/>
                        <a14:foregroundMark x1="10368" y1="2959" x2="10368" y2="2959"/>
                        <a14:foregroundMark x1="31438" y1="3550" x2="31438" y2="3550"/>
                        <a14:foregroundMark x1="67893" y1="45562" x2="68227" y2="47337"/>
                        <a14:foregroundMark x1="67559" y1="35503" x2="67224" y2="63314"/>
                        <a14:foregroundMark x1="65217" y1="34320" x2="58528" y2="60947"/>
                        <a14:foregroundMark x1="65552" y1="41420" x2="60535" y2="68639"/>
                        <a14:foregroundMark x1="64214" y1="66864" x2="59197" y2="72189"/>
                        <a14:foregroundMark x1="57191" y1="86982" x2="56856" y2="90533"/>
                        <a14:foregroundMark x1="56856" y1="91716" x2="57191" y2="95266"/>
                        <a14:foregroundMark x1="65217" y1="85799" x2="59866" y2="78698"/>
                        <a14:foregroundMark x1="55853" y1="78107" x2="54515" y2="86391"/>
                        <a14:foregroundMark x1="56856" y1="73964" x2="41137" y2="69231"/>
                        <a14:foregroundMark x1="49498" y1="68639" x2="34783" y2="72189"/>
                        <a14:foregroundMark x1="35452" y1="69231" x2="31438" y2="88757"/>
                        <a14:foregroundMark x1="32441" y1="87574" x2="32107" y2="93491"/>
                        <a14:foregroundMark x1="26421" y1="77515" x2="24415" y2="90533"/>
                        <a14:foregroundMark x1="23746" y1="65089" x2="20736" y2="59172"/>
                        <a14:foregroundMark x1="29431" y1="67456" x2="26421" y2="52663"/>
                        <a14:foregroundMark x1="53512" y1="42012" x2="61538" y2="37278"/>
                        <a14:foregroundMark x1="91973" y1="47337" x2="91973" y2="49112"/>
                        <a14:foregroundMark x1="95987" y1="47337" x2="95987" y2="47337"/>
                        <a14:foregroundMark x1="95987" y1="50888" x2="95987" y2="50888"/>
                        <a14:foregroundMark x1="98328" y1="46746" x2="98328" y2="46746"/>
                      </a14:backgroundRemoval>
                    </a14:imgEffect>
                  </a14:imgLayer>
                </a14:imgProps>
              </a:ext>
              <a:ext uri="{28A0092B-C50C-407E-A947-70E740481C1C}">
                <a14:useLocalDpi xmlns:a14="http://schemas.microsoft.com/office/drawing/2010/main" val="0"/>
              </a:ext>
            </a:extLst>
          </a:blip>
          <a:srcRect/>
          <a:stretch>
            <a:fillRect/>
          </a:stretch>
        </p:blipFill>
        <p:spPr bwMode="auto">
          <a:xfrm>
            <a:off x="7977654" y="3018196"/>
            <a:ext cx="3349411" cy="1893145"/>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a:extLst>
              <a:ext uri="{FF2B5EF4-FFF2-40B4-BE49-F238E27FC236}">
                <a16:creationId xmlns:a16="http://schemas.microsoft.com/office/drawing/2014/main" xmlns="" id="{13136EC2-9DB7-4AEE-B449-6C75A984B664}"/>
              </a:ext>
            </a:extLst>
          </p:cNvPr>
          <p:cNvPicPr>
            <a:picLocks noChangeAspect="1"/>
          </p:cNvPicPr>
          <p:nvPr/>
        </p:nvPicPr>
        <p:blipFill>
          <a:blip r:embed="rId9">
            <a:clrChange>
              <a:clrFrom>
                <a:srgbClr val="FFFFFF"/>
              </a:clrFrom>
              <a:clrTo>
                <a:srgbClr val="FFFFFF">
                  <a:alpha val="0"/>
                </a:srgbClr>
              </a:clrTo>
            </a:clrChange>
          </a:blip>
          <a:stretch>
            <a:fillRect/>
          </a:stretch>
        </p:blipFill>
        <p:spPr>
          <a:xfrm>
            <a:off x="7639773" y="3833821"/>
            <a:ext cx="4297680" cy="1654879"/>
          </a:xfrm>
          <a:prstGeom prst="rect">
            <a:avLst/>
          </a:prstGeom>
        </p:spPr>
      </p:pic>
      <p:pic>
        <p:nvPicPr>
          <p:cNvPr id="26" name="Picture 25">
            <a:extLst>
              <a:ext uri="{FF2B5EF4-FFF2-40B4-BE49-F238E27FC236}">
                <a16:creationId xmlns:a16="http://schemas.microsoft.com/office/drawing/2014/main" xmlns="" id="{C36EFED7-E9E5-4BD5-BD29-54452D7BC239}"/>
              </a:ext>
            </a:extLst>
          </p:cNvPr>
          <p:cNvPicPr>
            <a:picLocks noChangeAspect="1"/>
          </p:cNvPicPr>
          <p:nvPr/>
        </p:nvPicPr>
        <p:blipFill rotWithShape="1">
          <a:blip r:embed="rId10"/>
          <a:srcRect t="36893" b="52929"/>
          <a:stretch/>
        </p:blipFill>
        <p:spPr>
          <a:xfrm>
            <a:off x="7257929" y="5235343"/>
            <a:ext cx="2315030" cy="184229"/>
          </a:xfrm>
          <a:prstGeom prst="rect">
            <a:avLst/>
          </a:prstGeom>
        </p:spPr>
      </p:pic>
      <p:pic>
        <p:nvPicPr>
          <p:cNvPr id="27" name="Picture 26">
            <a:extLst>
              <a:ext uri="{FF2B5EF4-FFF2-40B4-BE49-F238E27FC236}">
                <a16:creationId xmlns:a16="http://schemas.microsoft.com/office/drawing/2014/main" xmlns="" id="{9458088D-7C1E-4751-876E-2CAA4544162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420988" y="3765011"/>
            <a:ext cx="2962178" cy="2962178"/>
          </a:xfrm>
          <a:prstGeom prst="rect">
            <a:avLst/>
          </a:prstGeom>
        </p:spPr>
      </p:pic>
      <p:pic>
        <p:nvPicPr>
          <p:cNvPr id="28" name="7" descr="Car Wheel Png - Car Wheel Cartoon Transparent, Png Download - kindpng">
            <a:extLst>
              <a:ext uri="{FF2B5EF4-FFF2-40B4-BE49-F238E27FC236}">
                <a16:creationId xmlns:a16="http://schemas.microsoft.com/office/drawing/2014/main" xmlns="" id="{227BFF77-3ADE-44CD-B96E-C5739132C44E}"/>
              </a:ext>
            </a:extLst>
          </p:cNvPr>
          <p:cNvPicPr>
            <a:picLocks noChangeAspect="1" noChangeArrowheads="1"/>
          </p:cNvPicPr>
          <p:nvPr/>
        </p:nvPicPr>
        <p:blipFill rotWithShape="1">
          <a:blip r:embed="rId12" cstate="print">
            <a:extLst>
              <a:ext uri="{BEBA8EAE-BF5A-486C-A8C5-ECC9F3942E4B}">
                <a14:imgProps xmlns:a14="http://schemas.microsoft.com/office/drawing/2010/main">
                  <a14:imgLayer r:embed="rId13">
                    <a14:imgEffect>
                      <a14:backgroundRemoval t="2946" b="95434" l="10000" r="90000"/>
                    </a14:imgEffect>
                  </a14:imgLayer>
                </a14:imgProps>
              </a:ext>
              <a:ext uri="{28A0092B-C50C-407E-A947-70E740481C1C}">
                <a14:useLocalDpi xmlns:a14="http://schemas.microsoft.com/office/drawing/2010/main" val="0"/>
              </a:ext>
            </a:extLst>
          </a:blip>
          <a:srcRect l="10814" t="3952" r="13527" b="3756"/>
          <a:stretch/>
        </p:blipFill>
        <p:spPr bwMode="auto">
          <a:xfrm>
            <a:off x="7679304" y="6052271"/>
            <a:ext cx="372023" cy="35830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6" descr="Car Wheel Png - Car Wheel Cartoon Transparent, Png Download - kindpng">
            <a:extLst>
              <a:ext uri="{FF2B5EF4-FFF2-40B4-BE49-F238E27FC236}">
                <a16:creationId xmlns:a16="http://schemas.microsoft.com/office/drawing/2014/main" xmlns="" id="{BE602906-35D1-4148-A974-2136706A74DD}"/>
              </a:ext>
            </a:extLst>
          </p:cNvPr>
          <p:cNvPicPr>
            <a:picLocks noChangeAspect="1" noChangeArrowheads="1"/>
          </p:cNvPicPr>
          <p:nvPr/>
        </p:nvPicPr>
        <p:blipFill rotWithShape="1">
          <a:blip r:embed="rId12" cstate="print">
            <a:extLst>
              <a:ext uri="{BEBA8EAE-BF5A-486C-A8C5-ECC9F3942E4B}">
                <a14:imgProps xmlns:a14="http://schemas.microsoft.com/office/drawing/2010/main">
                  <a14:imgLayer r:embed="rId13">
                    <a14:imgEffect>
                      <a14:backgroundRemoval t="2946" b="95434" l="10000" r="90000"/>
                    </a14:imgEffect>
                  </a14:imgLayer>
                </a14:imgProps>
              </a:ext>
              <a:ext uri="{28A0092B-C50C-407E-A947-70E740481C1C}">
                <a14:useLocalDpi xmlns:a14="http://schemas.microsoft.com/office/drawing/2010/main" val="0"/>
              </a:ext>
            </a:extLst>
          </a:blip>
          <a:srcRect l="10814" t="3952" r="13527" b="3756"/>
          <a:stretch/>
        </p:blipFill>
        <p:spPr bwMode="auto">
          <a:xfrm>
            <a:off x="8583425" y="6052271"/>
            <a:ext cx="372023" cy="35830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35">
            <a:extLst>
              <a:ext uri="{FF2B5EF4-FFF2-40B4-BE49-F238E27FC236}">
                <a16:creationId xmlns:a16="http://schemas.microsoft.com/office/drawing/2014/main" xmlns="" id="{AB861285-01F2-4A5E-BEBF-10EF63BBF955}"/>
              </a:ext>
            </a:extLst>
          </p:cNvPr>
          <p:cNvPicPr>
            <a:picLocks noChangeAspect="1"/>
          </p:cNvPicPr>
          <p:nvPr/>
        </p:nvPicPr>
        <p:blipFill>
          <a:blip r:embed="rId14">
            <a:clrChange>
              <a:clrFrom>
                <a:srgbClr val="FFFFFF"/>
              </a:clrFrom>
              <a:clrTo>
                <a:srgbClr val="FFFFFF">
                  <a:alpha val="0"/>
                </a:srgbClr>
              </a:clrTo>
            </a:clrChange>
          </a:blip>
          <a:stretch>
            <a:fillRect/>
          </a:stretch>
        </p:blipFill>
        <p:spPr>
          <a:xfrm>
            <a:off x="3015319" y="4225161"/>
            <a:ext cx="1216053" cy="1078992"/>
          </a:xfrm>
          <a:prstGeom prst="rect">
            <a:avLst/>
          </a:prstGeom>
        </p:spPr>
      </p:pic>
      <p:pic>
        <p:nvPicPr>
          <p:cNvPr id="37" name="Picture 36">
            <a:extLst>
              <a:ext uri="{FF2B5EF4-FFF2-40B4-BE49-F238E27FC236}">
                <a16:creationId xmlns:a16="http://schemas.microsoft.com/office/drawing/2014/main" xmlns="" id="{ABDEA9A4-6AE0-438D-887F-DB873C3DB240}"/>
              </a:ext>
            </a:extLst>
          </p:cNvPr>
          <p:cNvPicPr>
            <a:picLocks noChangeAspect="1"/>
          </p:cNvPicPr>
          <p:nvPr/>
        </p:nvPicPr>
        <p:blipFill>
          <a:blip r:embed="rId14">
            <a:clrChange>
              <a:clrFrom>
                <a:srgbClr val="FFFFFF"/>
              </a:clrFrom>
              <a:clrTo>
                <a:srgbClr val="FFFFFF">
                  <a:alpha val="0"/>
                </a:srgbClr>
              </a:clrTo>
            </a:clrChange>
          </a:blip>
          <a:stretch>
            <a:fillRect/>
          </a:stretch>
        </p:blipFill>
        <p:spPr>
          <a:xfrm>
            <a:off x="2025710" y="4856102"/>
            <a:ext cx="1216053" cy="1078992"/>
          </a:xfrm>
          <a:prstGeom prst="rect">
            <a:avLst/>
          </a:prstGeom>
        </p:spPr>
      </p:pic>
      <p:pic>
        <p:nvPicPr>
          <p:cNvPr id="38" name="Picture 37">
            <a:extLst>
              <a:ext uri="{FF2B5EF4-FFF2-40B4-BE49-F238E27FC236}">
                <a16:creationId xmlns:a16="http://schemas.microsoft.com/office/drawing/2014/main" xmlns="" id="{AADF9399-5CEE-4F37-B09A-346F4A33B02D}"/>
              </a:ext>
            </a:extLst>
          </p:cNvPr>
          <p:cNvPicPr>
            <a:picLocks noChangeAspect="1"/>
          </p:cNvPicPr>
          <p:nvPr/>
        </p:nvPicPr>
        <p:blipFill>
          <a:blip r:embed="rId14">
            <a:clrChange>
              <a:clrFrom>
                <a:srgbClr val="FFFFFF"/>
              </a:clrFrom>
              <a:clrTo>
                <a:srgbClr val="FFFFFF">
                  <a:alpha val="0"/>
                </a:srgbClr>
              </a:clrTo>
            </a:clrChange>
          </a:blip>
          <a:stretch>
            <a:fillRect/>
          </a:stretch>
        </p:blipFill>
        <p:spPr>
          <a:xfrm>
            <a:off x="929110" y="5487043"/>
            <a:ext cx="1216053" cy="1078992"/>
          </a:xfrm>
          <a:prstGeom prst="rect">
            <a:avLst/>
          </a:prstGeom>
        </p:spPr>
      </p:pic>
      <p:pic>
        <p:nvPicPr>
          <p:cNvPr id="39" name="Picture 38">
            <a:extLst>
              <a:ext uri="{FF2B5EF4-FFF2-40B4-BE49-F238E27FC236}">
                <a16:creationId xmlns:a16="http://schemas.microsoft.com/office/drawing/2014/main" xmlns="" id="{EFC5F42F-B2E7-4970-A551-FF2513D97CDE}"/>
              </a:ext>
            </a:extLst>
          </p:cNvPr>
          <p:cNvPicPr>
            <a:picLocks noChangeAspect="1"/>
          </p:cNvPicPr>
          <p:nvPr/>
        </p:nvPicPr>
        <p:blipFill>
          <a:blip r:embed="rId14">
            <a:clrChange>
              <a:clrFrom>
                <a:srgbClr val="FFFFFF"/>
              </a:clrFrom>
              <a:clrTo>
                <a:srgbClr val="FFFFFF">
                  <a:alpha val="0"/>
                </a:srgbClr>
              </a:clrTo>
            </a:clrChange>
          </a:blip>
          <a:stretch>
            <a:fillRect/>
          </a:stretch>
        </p:blipFill>
        <p:spPr>
          <a:xfrm>
            <a:off x="1480646" y="4024641"/>
            <a:ext cx="1216053" cy="1078992"/>
          </a:xfrm>
          <a:prstGeom prst="rect">
            <a:avLst/>
          </a:prstGeom>
        </p:spPr>
      </p:pic>
      <p:pic>
        <p:nvPicPr>
          <p:cNvPr id="40" name="Picture 39">
            <a:extLst>
              <a:ext uri="{FF2B5EF4-FFF2-40B4-BE49-F238E27FC236}">
                <a16:creationId xmlns:a16="http://schemas.microsoft.com/office/drawing/2014/main" xmlns="" id="{4706AFAB-1088-4E01-BB4E-0DE1A8B8ADA1}"/>
              </a:ext>
            </a:extLst>
          </p:cNvPr>
          <p:cNvPicPr>
            <a:picLocks noChangeAspect="1"/>
          </p:cNvPicPr>
          <p:nvPr/>
        </p:nvPicPr>
        <p:blipFill>
          <a:blip r:embed="rId14">
            <a:clrChange>
              <a:clrFrom>
                <a:srgbClr val="FFFFFF"/>
              </a:clrFrom>
              <a:clrTo>
                <a:srgbClr val="FFFFFF">
                  <a:alpha val="0"/>
                </a:srgbClr>
              </a:clrTo>
            </a:clrChange>
          </a:blip>
          <a:stretch>
            <a:fillRect/>
          </a:stretch>
        </p:blipFill>
        <p:spPr>
          <a:xfrm>
            <a:off x="603048" y="4544383"/>
            <a:ext cx="1216053" cy="1078992"/>
          </a:xfrm>
          <a:prstGeom prst="rect">
            <a:avLst/>
          </a:prstGeom>
        </p:spPr>
      </p:pic>
      <p:pic>
        <p:nvPicPr>
          <p:cNvPr id="41" name="Picture 40">
            <a:extLst>
              <a:ext uri="{FF2B5EF4-FFF2-40B4-BE49-F238E27FC236}">
                <a16:creationId xmlns:a16="http://schemas.microsoft.com/office/drawing/2014/main" xmlns="" id="{BB613A33-60A6-4F6C-9103-E3A4887A9033}"/>
              </a:ext>
            </a:extLst>
          </p:cNvPr>
          <p:cNvPicPr>
            <a:picLocks noChangeAspect="1"/>
          </p:cNvPicPr>
          <p:nvPr/>
        </p:nvPicPr>
        <p:blipFill>
          <a:blip r:embed="rId14">
            <a:clrChange>
              <a:clrFrom>
                <a:srgbClr val="FFFFFF"/>
              </a:clrFrom>
              <a:clrTo>
                <a:srgbClr val="FFFFFF">
                  <a:alpha val="0"/>
                </a:srgbClr>
              </a:clrTo>
            </a:clrChange>
          </a:blip>
          <a:stretch>
            <a:fillRect/>
          </a:stretch>
        </p:blipFill>
        <p:spPr>
          <a:xfrm>
            <a:off x="-346669" y="5061979"/>
            <a:ext cx="1216053" cy="1078992"/>
          </a:xfrm>
          <a:prstGeom prst="rect">
            <a:avLst/>
          </a:prstGeom>
        </p:spPr>
      </p:pic>
      <p:pic>
        <p:nvPicPr>
          <p:cNvPr id="47" name="5 Ghé thăm Fb.com/nkpowerskills">
            <a:hlinkClick r:id="rId15" action="ppaction://hlinksldjump"/>
            <a:extLst>
              <a:ext uri="{FF2B5EF4-FFF2-40B4-BE49-F238E27FC236}">
                <a16:creationId xmlns:a16="http://schemas.microsoft.com/office/drawing/2014/main" xmlns="" id="{87663DDE-D071-4232-9ABE-45F18C0A0FA4}"/>
              </a:ext>
            </a:extLst>
          </p:cNvPr>
          <p:cNvPicPr>
            <a:picLocks noChangeAspect="1"/>
          </p:cNvPicPr>
          <p:nvPr/>
        </p:nvPicPr>
        <p:blipFill>
          <a:blip r:embed="rId16">
            <a:clrChange>
              <a:clrFrom>
                <a:srgbClr val="FFAEC9"/>
              </a:clrFrom>
              <a:clrTo>
                <a:srgbClr val="FFAEC9">
                  <a:alpha val="0"/>
                </a:srgbClr>
              </a:clrTo>
            </a:clrChange>
          </a:blip>
          <a:stretch>
            <a:fillRect/>
          </a:stretch>
        </p:blipFill>
        <p:spPr>
          <a:xfrm>
            <a:off x="3977700" y="3375564"/>
            <a:ext cx="1047930" cy="1129108"/>
          </a:xfrm>
          <a:prstGeom prst="rect">
            <a:avLst/>
          </a:prstGeom>
        </p:spPr>
      </p:pic>
      <p:pic>
        <p:nvPicPr>
          <p:cNvPr id="48" name="4 Ghé thăm Fb.com/nkpowerskills">
            <a:hlinkClick r:id="rId17" action="ppaction://hlinksldjump"/>
            <a:extLst>
              <a:ext uri="{FF2B5EF4-FFF2-40B4-BE49-F238E27FC236}">
                <a16:creationId xmlns:a16="http://schemas.microsoft.com/office/drawing/2014/main" xmlns="" id="{63CD9689-957F-4CAF-A006-F12CA8D04859}"/>
              </a:ext>
            </a:extLst>
          </p:cNvPr>
          <p:cNvPicPr>
            <a:picLocks noChangeAspect="1"/>
          </p:cNvPicPr>
          <p:nvPr/>
        </p:nvPicPr>
        <p:blipFill>
          <a:blip r:embed="rId18">
            <a:clrChange>
              <a:clrFrom>
                <a:srgbClr val="FFAEC9"/>
              </a:clrFrom>
              <a:clrTo>
                <a:srgbClr val="FFAEC9">
                  <a:alpha val="0"/>
                </a:srgbClr>
              </a:clrTo>
            </a:clrChange>
          </a:blip>
          <a:stretch>
            <a:fillRect/>
          </a:stretch>
        </p:blipFill>
        <p:spPr>
          <a:xfrm>
            <a:off x="435228" y="3445162"/>
            <a:ext cx="1188481" cy="1233407"/>
          </a:xfrm>
          <a:prstGeom prst="rect">
            <a:avLst/>
          </a:prstGeom>
        </p:spPr>
      </p:pic>
      <p:pic>
        <p:nvPicPr>
          <p:cNvPr id="51" name="1 Ghé thăm Fb.com/nkpowerskills">
            <a:hlinkClick r:id="rId19" action="ppaction://hlinksldjump"/>
            <a:extLst>
              <a:ext uri="{FF2B5EF4-FFF2-40B4-BE49-F238E27FC236}">
                <a16:creationId xmlns:a16="http://schemas.microsoft.com/office/drawing/2014/main" xmlns="" id="{82A172DA-4077-47CF-9BC9-7229515E914B}"/>
              </a:ext>
            </a:extLst>
          </p:cNvPr>
          <p:cNvPicPr>
            <a:picLocks noChangeAspect="1"/>
          </p:cNvPicPr>
          <p:nvPr/>
        </p:nvPicPr>
        <p:blipFill>
          <a:blip r:embed="rId20">
            <a:clrChange>
              <a:clrFrom>
                <a:srgbClr val="FFAEC9"/>
              </a:clrFrom>
              <a:clrTo>
                <a:srgbClr val="FFAEC9">
                  <a:alpha val="0"/>
                </a:srgbClr>
              </a:clrTo>
            </a:clrChange>
          </a:blip>
          <a:stretch>
            <a:fillRect/>
          </a:stretch>
        </p:blipFill>
        <p:spPr>
          <a:xfrm>
            <a:off x="8859643" y="2138596"/>
            <a:ext cx="1057260" cy="1098648"/>
          </a:xfrm>
          <a:prstGeom prst="rect">
            <a:avLst/>
          </a:prstGeom>
        </p:spPr>
      </p:pic>
      <p:pic>
        <p:nvPicPr>
          <p:cNvPr id="1026" name="Picture 2" descr="Milk carton - Cool Milk">
            <a:extLst>
              <a:ext uri="{FF2B5EF4-FFF2-40B4-BE49-F238E27FC236}">
                <a16:creationId xmlns:a16="http://schemas.microsoft.com/office/drawing/2014/main" xmlns="" id="{14A2F2E3-4E6A-4379-9447-E55876B96166}"/>
              </a:ext>
            </a:extLst>
          </p:cNvPr>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7605649" y="4966757"/>
            <a:ext cx="553383" cy="799331"/>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45">
            <a:extLst>
              <a:ext uri="{FF2B5EF4-FFF2-40B4-BE49-F238E27FC236}">
                <a16:creationId xmlns:a16="http://schemas.microsoft.com/office/drawing/2014/main" xmlns="" id="{F14E0E7F-E3E0-412B-A66D-7383F5AD0CC3}"/>
              </a:ext>
            </a:extLst>
          </p:cNvPr>
          <p:cNvPicPr>
            <a:picLocks noChangeAspect="1"/>
          </p:cNvPicPr>
          <p:nvPr/>
        </p:nvPicPr>
        <p:blipFill>
          <a:blip r:embed="rId14">
            <a:clrChange>
              <a:clrFrom>
                <a:srgbClr val="FFFFFF"/>
              </a:clrFrom>
              <a:clrTo>
                <a:srgbClr val="FFFFFF">
                  <a:alpha val="0"/>
                </a:srgbClr>
              </a:clrTo>
            </a:clrChange>
          </a:blip>
          <a:stretch>
            <a:fillRect/>
          </a:stretch>
        </p:blipFill>
        <p:spPr>
          <a:xfrm>
            <a:off x="8423502" y="4928608"/>
            <a:ext cx="1055367" cy="936417"/>
          </a:xfrm>
          <a:prstGeom prst="rect">
            <a:avLst/>
          </a:prstGeom>
        </p:spPr>
      </p:pic>
      <p:pic>
        <p:nvPicPr>
          <p:cNvPr id="54" name="Ghé thăm Fb.com/nkpowerskills">
            <a:extLst>
              <a:ext uri="{FF2B5EF4-FFF2-40B4-BE49-F238E27FC236}">
                <a16:creationId xmlns:a16="http://schemas.microsoft.com/office/drawing/2014/main" xmlns="" id="{0A31E0AE-0218-45C3-A168-8E16FCCA935F}"/>
              </a:ext>
            </a:extLst>
          </p:cNvPr>
          <p:cNvPicPr>
            <a:picLocks noChangeAspect="1"/>
          </p:cNvPicPr>
          <p:nvPr/>
        </p:nvPicPr>
        <p:blipFill>
          <a:blip r:embed="rId22">
            <a:clrChange>
              <a:clrFrom>
                <a:srgbClr val="EFE4B0"/>
              </a:clrFrom>
              <a:clrTo>
                <a:srgbClr val="EFE4B0">
                  <a:alpha val="0"/>
                </a:srgbClr>
              </a:clrTo>
            </a:clrChange>
          </a:blip>
          <a:stretch>
            <a:fillRect/>
          </a:stretch>
        </p:blipFill>
        <p:spPr>
          <a:xfrm rot="900000">
            <a:off x="8025925" y="5056697"/>
            <a:ext cx="672720" cy="635604"/>
          </a:xfrm>
          <a:prstGeom prst="rect">
            <a:avLst/>
          </a:prstGeom>
        </p:spPr>
      </p:pic>
      <p:pic>
        <p:nvPicPr>
          <p:cNvPr id="55" name="Picture 4" descr="Vector Cartoon Box Grocery Basket Crate Wooden Container Stock ...">
            <a:extLst>
              <a:ext uri="{FF2B5EF4-FFF2-40B4-BE49-F238E27FC236}">
                <a16:creationId xmlns:a16="http://schemas.microsoft.com/office/drawing/2014/main" xmlns="" id="{BE3267A1-8FE3-46B5-AAA8-31C729A00393}"/>
              </a:ext>
            </a:extLst>
          </p:cNvPr>
          <p:cNvPicPr>
            <a:picLocks noChangeAspect="1" noChangeArrowheads="1"/>
          </p:cNvPicPr>
          <p:nvPr/>
        </p:nvPicPr>
        <p:blipFill rotWithShape="1">
          <a:blip r:embed="rId23">
            <a:clrChange>
              <a:clrFrom>
                <a:srgbClr val="FFFFFF"/>
              </a:clrFrom>
              <a:clrTo>
                <a:srgbClr val="FFFFFF">
                  <a:alpha val="0"/>
                </a:srgbClr>
              </a:clrTo>
            </a:clrChange>
            <a:extLst>
              <a:ext uri="{BEBA8EAE-BF5A-486C-A8C5-ECC9F3942E4B}">
                <a14:imgProps xmlns:a14="http://schemas.microsoft.com/office/drawing/2010/main">
                  <a14:imgLayer r:embed="rId24">
                    <a14:imgEffect>
                      <a14:backgroundRemoval t="37810" b="93090" l="10000" r="90000">
                        <a14:backgroundMark x1="34316" y1="42975" x2="19579" y2="43526"/>
                        <a14:backgroundMark x1="16632" y1="42424" x2="14947" y2="44077"/>
                        <a14:backgroundMark x1="19368" y1="38567" x2="83158" y2="41322"/>
                        <a14:backgroundMark x1="87368" y1="46832" x2="84842" y2="45179"/>
                        <a14:backgroundMark x1="15158" y1="44628" x2="13684" y2="45730"/>
                        <a14:backgroundMark x1="12842" y1="46832" x2="13263" y2="46281"/>
                      </a14:backgroundRemoval>
                    </a14:imgEffect>
                  </a14:imgLayer>
                </a14:imgProps>
              </a:ext>
              <a:ext uri="{28A0092B-C50C-407E-A947-70E740481C1C}">
                <a14:useLocalDpi xmlns:a14="http://schemas.microsoft.com/office/drawing/2010/main" val="0"/>
              </a:ext>
            </a:extLst>
          </a:blip>
          <a:srcRect t="30900"/>
          <a:stretch/>
        </p:blipFill>
        <p:spPr bwMode="auto">
          <a:xfrm>
            <a:off x="7265795" y="5155330"/>
            <a:ext cx="2315414" cy="1248939"/>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2" descr="Milk carton - Cool Milk">
            <a:extLst>
              <a:ext uri="{FF2B5EF4-FFF2-40B4-BE49-F238E27FC236}">
                <a16:creationId xmlns:a16="http://schemas.microsoft.com/office/drawing/2014/main" xmlns="" id="{EA05189F-8631-4B5D-80F5-83024FB9D315}"/>
              </a:ext>
            </a:extLst>
          </p:cNvPr>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9529561" y="3125303"/>
            <a:ext cx="553383" cy="799331"/>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12" descr="Káº¿t quáº£ hÃ¬nh áº£nh cho win text gif">
            <a:extLst>
              <a:ext uri="{FF2B5EF4-FFF2-40B4-BE49-F238E27FC236}">
                <a16:creationId xmlns:a16="http://schemas.microsoft.com/office/drawing/2014/main" xmlns="" id="{8F1CC257-044F-4836-8840-34AC0A69B916}"/>
              </a:ext>
            </a:extLst>
          </p:cNvPr>
          <p:cNvPicPr>
            <a:picLocks noChangeAspect="1" noChangeArrowheads="1" noCrop="1"/>
          </p:cNvPicPr>
          <p:nvPr/>
        </p:nvPicPr>
        <p:blipFill>
          <a:blip r:embed="rId25">
            <a:extLst>
              <a:ext uri="{28A0092B-C50C-407E-A947-70E740481C1C}">
                <a14:useLocalDpi xmlns:a14="http://schemas.microsoft.com/office/drawing/2010/main" val="0"/>
              </a:ext>
            </a:extLst>
          </a:blip>
          <a:srcRect/>
          <a:stretch>
            <a:fillRect/>
          </a:stretch>
        </p:blipFill>
        <p:spPr bwMode="auto">
          <a:xfrm>
            <a:off x="2233885" y="-231396"/>
            <a:ext cx="3538343" cy="3538343"/>
          </a:xfrm>
          <a:prstGeom prst="rect">
            <a:avLst/>
          </a:prstGeom>
          <a:noFill/>
          <a:extLst>
            <a:ext uri="{909E8E84-426E-40DD-AFC4-6F175D3DCCD1}">
              <a14:hiddenFill xmlns:a14="http://schemas.microsoft.com/office/drawing/2010/main">
                <a:solidFill>
                  <a:srgbClr val="FFFFFF"/>
                </a:solidFill>
              </a14:hiddenFill>
            </a:ext>
          </a:extLst>
        </p:spPr>
      </p:pic>
      <p:pic>
        <p:nvPicPr>
          <p:cNvPr id="8" name="20 NK PowerSkills">
            <a:extLst>
              <a:ext uri="{FF2B5EF4-FFF2-40B4-BE49-F238E27FC236}">
                <a16:creationId xmlns:a16="http://schemas.microsoft.com/office/drawing/2014/main" xmlns="" id="{D29E390A-76FC-44DE-AD85-C2019238E880}"/>
              </a:ext>
            </a:extLst>
          </p:cNvPr>
          <p:cNvPicPr>
            <a:picLocks noChangeAspect="1"/>
          </p:cNvPicPr>
          <p:nvPr/>
        </p:nvPicPr>
        <p:blipFill>
          <a:blip r:embed="rId26">
            <a:clrChange>
              <a:clrFrom>
                <a:srgbClr val="FFFFFF"/>
              </a:clrFrom>
              <a:clrTo>
                <a:srgbClr val="FFFFFF">
                  <a:alpha val="0"/>
                </a:srgbClr>
              </a:clrTo>
            </a:clrChange>
          </a:blip>
          <a:stretch>
            <a:fillRect/>
          </a:stretch>
        </p:blipFill>
        <p:spPr>
          <a:xfrm>
            <a:off x="6892042" y="1098404"/>
            <a:ext cx="436221" cy="441264"/>
          </a:xfrm>
          <a:prstGeom prst="rect">
            <a:avLst/>
          </a:prstGeom>
        </p:spPr>
      </p:pic>
      <p:pic>
        <p:nvPicPr>
          <p:cNvPr id="9" name="19 NK PowerSkills">
            <a:extLst>
              <a:ext uri="{FF2B5EF4-FFF2-40B4-BE49-F238E27FC236}">
                <a16:creationId xmlns:a16="http://schemas.microsoft.com/office/drawing/2014/main" xmlns="" id="{44C43EF0-3941-4325-9999-C88829AEFD42}"/>
              </a:ext>
            </a:extLst>
          </p:cNvPr>
          <p:cNvPicPr>
            <a:picLocks noChangeAspect="1"/>
          </p:cNvPicPr>
          <p:nvPr/>
        </p:nvPicPr>
        <p:blipFill>
          <a:blip r:embed="rId26">
            <a:clrChange>
              <a:clrFrom>
                <a:srgbClr val="FFFFFF"/>
              </a:clrFrom>
              <a:clrTo>
                <a:srgbClr val="FFFFFF">
                  <a:alpha val="0"/>
                </a:srgbClr>
              </a:clrTo>
            </a:clrChange>
          </a:blip>
          <a:stretch>
            <a:fillRect/>
          </a:stretch>
        </p:blipFill>
        <p:spPr>
          <a:xfrm>
            <a:off x="6188314" y="1184197"/>
            <a:ext cx="436221" cy="441264"/>
          </a:xfrm>
          <a:prstGeom prst="rect">
            <a:avLst/>
          </a:prstGeom>
        </p:spPr>
      </p:pic>
      <p:pic>
        <p:nvPicPr>
          <p:cNvPr id="13" name="15 NK PowerSkills">
            <a:extLst>
              <a:ext uri="{FF2B5EF4-FFF2-40B4-BE49-F238E27FC236}">
                <a16:creationId xmlns:a16="http://schemas.microsoft.com/office/drawing/2014/main" xmlns="" id="{FA6AF2F6-78F9-41CD-878C-040E7AC6C8B4}"/>
              </a:ext>
            </a:extLst>
          </p:cNvPr>
          <p:cNvPicPr>
            <a:picLocks noChangeAspect="1"/>
          </p:cNvPicPr>
          <p:nvPr/>
        </p:nvPicPr>
        <p:blipFill>
          <a:blip r:embed="rId26">
            <a:clrChange>
              <a:clrFrom>
                <a:srgbClr val="FFFFFF"/>
              </a:clrFrom>
              <a:clrTo>
                <a:srgbClr val="FFFFFF">
                  <a:alpha val="0"/>
                </a:srgbClr>
              </a:clrTo>
            </a:clrChange>
          </a:blip>
          <a:stretch>
            <a:fillRect/>
          </a:stretch>
        </p:blipFill>
        <p:spPr>
          <a:xfrm>
            <a:off x="7380307" y="1397569"/>
            <a:ext cx="436221" cy="441264"/>
          </a:xfrm>
          <a:prstGeom prst="rect">
            <a:avLst/>
          </a:prstGeom>
        </p:spPr>
      </p:pic>
      <p:pic>
        <p:nvPicPr>
          <p:cNvPr id="16" name="Ghé thăm Fb.com/nkpowerskills">
            <a:extLst>
              <a:ext uri="{FF2B5EF4-FFF2-40B4-BE49-F238E27FC236}">
                <a16:creationId xmlns:a16="http://schemas.microsoft.com/office/drawing/2014/main" xmlns="" id="{1E5F6603-FD1B-4AA5-B556-E1CD310A49B5}"/>
              </a:ext>
            </a:extLst>
          </p:cNvPr>
          <p:cNvPicPr>
            <a:picLocks noChangeAspect="1"/>
          </p:cNvPicPr>
          <p:nvPr/>
        </p:nvPicPr>
        <p:blipFill>
          <a:blip r:embed="rId22">
            <a:clrChange>
              <a:clrFrom>
                <a:srgbClr val="EFE4B0"/>
              </a:clrFrom>
              <a:clrTo>
                <a:srgbClr val="EFE4B0">
                  <a:alpha val="0"/>
                </a:srgbClr>
              </a:clrTo>
            </a:clrChange>
          </a:blip>
          <a:stretch>
            <a:fillRect/>
          </a:stretch>
        </p:blipFill>
        <p:spPr>
          <a:xfrm rot="20593981">
            <a:off x="4070599" y="4558843"/>
            <a:ext cx="672720" cy="635604"/>
          </a:xfrm>
          <a:prstGeom prst="rect">
            <a:avLst/>
          </a:prstGeom>
        </p:spPr>
      </p:pic>
      <p:pic>
        <p:nvPicPr>
          <p:cNvPr id="17" name="Ghé thăm Fb.com/nkpowerskills">
            <a:extLst>
              <a:ext uri="{FF2B5EF4-FFF2-40B4-BE49-F238E27FC236}">
                <a16:creationId xmlns:a16="http://schemas.microsoft.com/office/drawing/2014/main" xmlns="" id="{C394421C-260F-4054-BAAE-E480460FBFE5}"/>
              </a:ext>
            </a:extLst>
          </p:cNvPr>
          <p:cNvPicPr>
            <a:picLocks noChangeAspect="1"/>
          </p:cNvPicPr>
          <p:nvPr/>
        </p:nvPicPr>
        <p:blipFill>
          <a:blip r:embed="rId22">
            <a:clrChange>
              <a:clrFrom>
                <a:srgbClr val="EFE4B0"/>
              </a:clrFrom>
              <a:clrTo>
                <a:srgbClr val="EFE4B0">
                  <a:alpha val="0"/>
                </a:srgbClr>
              </a:clrTo>
            </a:clrChange>
          </a:blip>
          <a:stretch>
            <a:fillRect/>
          </a:stretch>
        </p:blipFill>
        <p:spPr>
          <a:xfrm rot="20593981">
            <a:off x="4370521" y="4588195"/>
            <a:ext cx="672720" cy="635604"/>
          </a:xfrm>
          <a:prstGeom prst="rect">
            <a:avLst/>
          </a:prstGeom>
        </p:spPr>
      </p:pic>
      <p:pic>
        <p:nvPicPr>
          <p:cNvPr id="18" name="Ghé thăm Fb.com/nkpowerskills">
            <a:extLst>
              <a:ext uri="{FF2B5EF4-FFF2-40B4-BE49-F238E27FC236}">
                <a16:creationId xmlns:a16="http://schemas.microsoft.com/office/drawing/2014/main" xmlns="" id="{75D91212-317F-4AE9-929E-65ADF24D2CE0}"/>
              </a:ext>
            </a:extLst>
          </p:cNvPr>
          <p:cNvPicPr>
            <a:picLocks noChangeAspect="1"/>
          </p:cNvPicPr>
          <p:nvPr/>
        </p:nvPicPr>
        <p:blipFill>
          <a:blip r:embed="rId22">
            <a:clrChange>
              <a:clrFrom>
                <a:srgbClr val="EFE4B0"/>
              </a:clrFrom>
              <a:clrTo>
                <a:srgbClr val="EFE4B0">
                  <a:alpha val="0"/>
                </a:srgbClr>
              </a:clrTo>
            </a:clrChange>
          </a:blip>
          <a:stretch>
            <a:fillRect/>
          </a:stretch>
        </p:blipFill>
        <p:spPr>
          <a:xfrm rot="900000">
            <a:off x="4658285" y="4558843"/>
            <a:ext cx="672720" cy="635604"/>
          </a:xfrm>
          <a:prstGeom prst="rect">
            <a:avLst/>
          </a:prstGeom>
        </p:spPr>
      </p:pic>
      <p:pic>
        <p:nvPicPr>
          <p:cNvPr id="19" name="Picture 18">
            <a:extLst>
              <a:ext uri="{FF2B5EF4-FFF2-40B4-BE49-F238E27FC236}">
                <a16:creationId xmlns:a16="http://schemas.microsoft.com/office/drawing/2014/main" xmlns="" id="{5D5122C6-40D2-4809-94F0-3151EE6C000C}"/>
              </a:ext>
            </a:extLst>
          </p:cNvPr>
          <p:cNvPicPr>
            <a:picLocks noChangeAspect="1"/>
          </p:cNvPicPr>
          <p:nvPr/>
        </p:nvPicPr>
        <p:blipFill>
          <a:blip r:embed="rId27">
            <a:clrChange>
              <a:clrFrom>
                <a:srgbClr val="FFFFFF"/>
              </a:clrFrom>
              <a:clrTo>
                <a:srgbClr val="FFFFFF">
                  <a:alpha val="0"/>
                </a:srgbClr>
              </a:clrTo>
            </a:clrChange>
          </a:blip>
          <a:stretch>
            <a:fillRect/>
          </a:stretch>
        </p:blipFill>
        <p:spPr>
          <a:xfrm>
            <a:off x="3951450" y="4856102"/>
            <a:ext cx="1427769" cy="695782"/>
          </a:xfrm>
          <a:prstGeom prst="rect">
            <a:avLst/>
          </a:prstGeom>
        </p:spPr>
      </p:pic>
      <p:sp>
        <p:nvSpPr>
          <p:cNvPr id="2" name="Rectangle: Rounded Corners 1">
            <a:hlinkClick r:id="rId28" action="ppaction://hlinksldjump"/>
            <a:extLst>
              <a:ext uri="{FF2B5EF4-FFF2-40B4-BE49-F238E27FC236}">
                <a16:creationId xmlns:a16="http://schemas.microsoft.com/office/drawing/2014/main" xmlns="" id="{17005766-E051-48C2-BB71-6042708AAA29}"/>
              </a:ext>
            </a:extLst>
          </p:cNvPr>
          <p:cNvSpPr/>
          <p:nvPr/>
        </p:nvSpPr>
        <p:spPr>
          <a:xfrm>
            <a:off x="429658" y="77118"/>
            <a:ext cx="1596052" cy="63991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solidFill>
                  <a:prstClr val="white"/>
                </a:solidFill>
              </a:rPr>
              <a:t>Học</a:t>
            </a:r>
            <a:r>
              <a:rPr lang="en-US" dirty="0">
                <a:solidFill>
                  <a:prstClr val="white"/>
                </a:solidFill>
              </a:rPr>
              <a:t> </a:t>
            </a:r>
            <a:r>
              <a:rPr lang="en-US" dirty="0" err="1">
                <a:solidFill>
                  <a:prstClr val="white"/>
                </a:solidFill>
              </a:rPr>
              <a:t>tiếp</a:t>
            </a:r>
            <a:endParaRPr lang="en-US" dirty="0">
              <a:solidFill>
                <a:prstClr val="white"/>
              </a:solidFill>
            </a:endParaRPr>
          </a:p>
        </p:txBody>
      </p:sp>
    </p:spTree>
    <p:extLst>
      <p:ext uri="{BB962C8B-B14F-4D97-AF65-F5344CB8AC3E}">
        <p14:creationId xmlns:p14="http://schemas.microsoft.com/office/powerpoint/2010/main" val="3656905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47"/>
                                        </p:tgtEl>
                                        <p:attrNameLst>
                                          <p:attrName>r</p:attrName>
                                        </p:attrNameLst>
                                      </p:cBhvr>
                                    </p:animRot>
                                    <p:animRot by="-240000">
                                      <p:cBhvr>
                                        <p:cTn id="7" dur="200" fill="hold">
                                          <p:stCondLst>
                                            <p:cond delay="200"/>
                                          </p:stCondLst>
                                        </p:cTn>
                                        <p:tgtEl>
                                          <p:spTgt spid="47"/>
                                        </p:tgtEl>
                                        <p:attrNameLst>
                                          <p:attrName>r</p:attrName>
                                        </p:attrNameLst>
                                      </p:cBhvr>
                                    </p:animRot>
                                    <p:animRot by="240000">
                                      <p:cBhvr>
                                        <p:cTn id="8" dur="200" fill="hold">
                                          <p:stCondLst>
                                            <p:cond delay="400"/>
                                          </p:stCondLst>
                                        </p:cTn>
                                        <p:tgtEl>
                                          <p:spTgt spid="47"/>
                                        </p:tgtEl>
                                        <p:attrNameLst>
                                          <p:attrName>r</p:attrName>
                                        </p:attrNameLst>
                                      </p:cBhvr>
                                    </p:animRot>
                                    <p:animRot by="-240000">
                                      <p:cBhvr>
                                        <p:cTn id="9" dur="200" fill="hold">
                                          <p:stCondLst>
                                            <p:cond delay="600"/>
                                          </p:stCondLst>
                                        </p:cTn>
                                        <p:tgtEl>
                                          <p:spTgt spid="47"/>
                                        </p:tgtEl>
                                        <p:attrNameLst>
                                          <p:attrName>r</p:attrName>
                                        </p:attrNameLst>
                                      </p:cBhvr>
                                    </p:animRot>
                                    <p:animRot by="120000">
                                      <p:cBhvr>
                                        <p:cTn id="10" dur="200" fill="hold">
                                          <p:stCondLst>
                                            <p:cond delay="800"/>
                                          </p:stCondLst>
                                        </p:cTn>
                                        <p:tgtEl>
                                          <p:spTgt spid="47"/>
                                        </p:tgtEl>
                                        <p:attrNameLst>
                                          <p:attrName>r</p:attrName>
                                        </p:attrNameLst>
                                      </p:cBhvr>
                                    </p:animRot>
                                  </p:childTnLst>
                                </p:cTn>
                              </p:par>
                              <p:par>
                                <p:cTn id="11" presetID="32" presetClass="emph" presetSubtype="0" repeatCount="indefinite" fill="hold" nodeType="withEffect">
                                  <p:stCondLst>
                                    <p:cond delay="0"/>
                                  </p:stCondLst>
                                  <p:childTnLst>
                                    <p:animRot by="120000">
                                      <p:cBhvr>
                                        <p:cTn id="12" dur="100" fill="hold">
                                          <p:stCondLst>
                                            <p:cond delay="0"/>
                                          </p:stCondLst>
                                        </p:cTn>
                                        <p:tgtEl>
                                          <p:spTgt spid="48"/>
                                        </p:tgtEl>
                                        <p:attrNameLst>
                                          <p:attrName>r</p:attrName>
                                        </p:attrNameLst>
                                      </p:cBhvr>
                                    </p:animRot>
                                    <p:animRot by="-240000">
                                      <p:cBhvr>
                                        <p:cTn id="13" dur="200" fill="hold">
                                          <p:stCondLst>
                                            <p:cond delay="200"/>
                                          </p:stCondLst>
                                        </p:cTn>
                                        <p:tgtEl>
                                          <p:spTgt spid="48"/>
                                        </p:tgtEl>
                                        <p:attrNameLst>
                                          <p:attrName>r</p:attrName>
                                        </p:attrNameLst>
                                      </p:cBhvr>
                                    </p:animRot>
                                    <p:animRot by="240000">
                                      <p:cBhvr>
                                        <p:cTn id="14" dur="200" fill="hold">
                                          <p:stCondLst>
                                            <p:cond delay="400"/>
                                          </p:stCondLst>
                                        </p:cTn>
                                        <p:tgtEl>
                                          <p:spTgt spid="48"/>
                                        </p:tgtEl>
                                        <p:attrNameLst>
                                          <p:attrName>r</p:attrName>
                                        </p:attrNameLst>
                                      </p:cBhvr>
                                    </p:animRot>
                                    <p:animRot by="-240000">
                                      <p:cBhvr>
                                        <p:cTn id="15" dur="200" fill="hold">
                                          <p:stCondLst>
                                            <p:cond delay="600"/>
                                          </p:stCondLst>
                                        </p:cTn>
                                        <p:tgtEl>
                                          <p:spTgt spid="48"/>
                                        </p:tgtEl>
                                        <p:attrNameLst>
                                          <p:attrName>r</p:attrName>
                                        </p:attrNameLst>
                                      </p:cBhvr>
                                    </p:animRot>
                                    <p:animRot by="120000">
                                      <p:cBhvr>
                                        <p:cTn id="16" dur="200" fill="hold">
                                          <p:stCondLst>
                                            <p:cond delay="800"/>
                                          </p:stCondLst>
                                        </p:cTn>
                                        <p:tgtEl>
                                          <p:spTgt spid="48"/>
                                        </p:tgtEl>
                                        <p:attrNameLst>
                                          <p:attrName>r</p:attrName>
                                        </p:attrNameLst>
                                      </p:cBhvr>
                                    </p:animRot>
                                  </p:childTnLst>
                                </p:cTn>
                              </p:par>
                              <p:par>
                                <p:cTn id="17" presetID="32" presetClass="emph" presetSubtype="0" repeatCount="indefinite" fill="hold" nodeType="withEffect">
                                  <p:stCondLst>
                                    <p:cond delay="0"/>
                                  </p:stCondLst>
                                  <p:childTnLst>
                                    <p:animRot by="120000">
                                      <p:cBhvr>
                                        <p:cTn id="18" dur="100" fill="hold">
                                          <p:stCondLst>
                                            <p:cond delay="0"/>
                                          </p:stCondLst>
                                        </p:cTn>
                                        <p:tgtEl>
                                          <p:spTgt spid="51"/>
                                        </p:tgtEl>
                                        <p:attrNameLst>
                                          <p:attrName>r</p:attrName>
                                        </p:attrNameLst>
                                      </p:cBhvr>
                                    </p:animRot>
                                    <p:animRot by="-240000">
                                      <p:cBhvr>
                                        <p:cTn id="19" dur="200" fill="hold">
                                          <p:stCondLst>
                                            <p:cond delay="200"/>
                                          </p:stCondLst>
                                        </p:cTn>
                                        <p:tgtEl>
                                          <p:spTgt spid="51"/>
                                        </p:tgtEl>
                                        <p:attrNameLst>
                                          <p:attrName>r</p:attrName>
                                        </p:attrNameLst>
                                      </p:cBhvr>
                                    </p:animRot>
                                    <p:animRot by="240000">
                                      <p:cBhvr>
                                        <p:cTn id="20" dur="200" fill="hold">
                                          <p:stCondLst>
                                            <p:cond delay="400"/>
                                          </p:stCondLst>
                                        </p:cTn>
                                        <p:tgtEl>
                                          <p:spTgt spid="51"/>
                                        </p:tgtEl>
                                        <p:attrNameLst>
                                          <p:attrName>r</p:attrName>
                                        </p:attrNameLst>
                                      </p:cBhvr>
                                    </p:animRot>
                                    <p:animRot by="-240000">
                                      <p:cBhvr>
                                        <p:cTn id="21" dur="200" fill="hold">
                                          <p:stCondLst>
                                            <p:cond delay="600"/>
                                          </p:stCondLst>
                                        </p:cTn>
                                        <p:tgtEl>
                                          <p:spTgt spid="51"/>
                                        </p:tgtEl>
                                        <p:attrNameLst>
                                          <p:attrName>r</p:attrName>
                                        </p:attrNameLst>
                                      </p:cBhvr>
                                    </p:animRot>
                                    <p:animRot by="120000">
                                      <p:cBhvr>
                                        <p:cTn id="22" dur="200" fill="hold">
                                          <p:stCondLst>
                                            <p:cond delay="800"/>
                                          </p:stCondLst>
                                        </p:cTn>
                                        <p:tgtEl>
                                          <p:spTgt spid="51"/>
                                        </p:tgtEl>
                                        <p:attrNameLst>
                                          <p:attrName>r</p:attrName>
                                        </p:attrNameLst>
                                      </p:cBhvr>
                                    </p:animRot>
                                  </p:childTnLst>
                                </p:cTn>
                              </p:par>
                              <p:par>
                                <p:cTn id="23" presetID="32" presetClass="emph" presetSubtype="0" repeatCount="indefinite" fill="hold" nodeType="withEffect">
                                  <p:stCondLst>
                                    <p:cond delay="0"/>
                                  </p:stCondLst>
                                  <p:childTnLst>
                                    <p:animRot by="120000">
                                      <p:cBhvr>
                                        <p:cTn id="24" dur="100" fill="hold">
                                          <p:stCondLst>
                                            <p:cond delay="0"/>
                                          </p:stCondLst>
                                        </p:cTn>
                                        <p:tgtEl>
                                          <p:spTgt spid="14"/>
                                        </p:tgtEl>
                                        <p:attrNameLst>
                                          <p:attrName>r</p:attrName>
                                        </p:attrNameLst>
                                      </p:cBhvr>
                                    </p:animRot>
                                    <p:animRot by="-240000">
                                      <p:cBhvr>
                                        <p:cTn id="25" dur="200" fill="hold">
                                          <p:stCondLst>
                                            <p:cond delay="200"/>
                                          </p:stCondLst>
                                        </p:cTn>
                                        <p:tgtEl>
                                          <p:spTgt spid="14"/>
                                        </p:tgtEl>
                                        <p:attrNameLst>
                                          <p:attrName>r</p:attrName>
                                        </p:attrNameLst>
                                      </p:cBhvr>
                                    </p:animRot>
                                    <p:animRot by="240000">
                                      <p:cBhvr>
                                        <p:cTn id="26" dur="200" fill="hold">
                                          <p:stCondLst>
                                            <p:cond delay="400"/>
                                          </p:stCondLst>
                                        </p:cTn>
                                        <p:tgtEl>
                                          <p:spTgt spid="14"/>
                                        </p:tgtEl>
                                        <p:attrNameLst>
                                          <p:attrName>r</p:attrName>
                                        </p:attrNameLst>
                                      </p:cBhvr>
                                    </p:animRot>
                                    <p:animRot by="-240000">
                                      <p:cBhvr>
                                        <p:cTn id="27" dur="200" fill="hold">
                                          <p:stCondLst>
                                            <p:cond delay="600"/>
                                          </p:stCondLst>
                                        </p:cTn>
                                        <p:tgtEl>
                                          <p:spTgt spid="14"/>
                                        </p:tgtEl>
                                        <p:attrNameLst>
                                          <p:attrName>r</p:attrName>
                                        </p:attrNameLst>
                                      </p:cBhvr>
                                    </p:animRot>
                                    <p:animRot by="120000">
                                      <p:cBhvr>
                                        <p:cTn id="28" dur="200" fill="hold">
                                          <p:stCondLst>
                                            <p:cond delay="800"/>
                                          </p:stCondLst>
                                        </p:cTn>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9" restart="whenNotActive" fill="hold" evtFilter="cancelBubble" nodeType="interactiveSeq">
                <p:stCondLst>
                  <p:cond evt="onClick" delay="0">
                    <p:tgtEl>
                      <p:spTgt spid="51"/>
                    </p:tgtEl>
                  </p:cond>
                </p:stCondLst>
                <p:endSync evt="end" delay="0">
                  <p:rtn val="all"/>
                </p:endSync>
                <p:childTnLst>
                  <p:par>
                    <p:cTn id="30" fill="hold">
                      <p:stCondLst>
                        <p:cond delay="0"/>
                      </p:stCondLst>
                      <p:childTnLst>
                        <p:par>
                          <p:cTn id="31" fill="hold">
                            <p:stCondLst>
                              <p:cond delay="0"/>
                            </p:stCondLst>
                            <p:childTnLst>
                              <p:par>
                                <p:cTn id="32" presetID="10" presetClass="exit" presetSubtype="0" fill="hold" nodeType="afterEffect">
                                  <p:stCondLst>
                                    <p:cond delay="0"/>
                                  </p:stCondLst>
                                  <p:childTnLst>
                                    <p:animEffect transition="out" filter="fade">
                                      <p:cBhvr>
                                        <p:cTn id="33" dur="500"/>
                                        <p:tgtEl>
                                          <p:spTgt spid="51"/>
                                        </p:tgtEl>
                                      </p:cBhvr>
                                    </p:animEffect>
                                    <p:set>
                                      <p:cBhvr>
                                        <p:cTn id="34" dur="1" fill="hold">
                                          <p:stCondLst>
                                            <p:cond delay="499"/>
                                          </p:stCondLst>
                                        </p:cTn>
                                        <p:tgtEl>
                                          <p:spTgt spid="51"/>
                                        </p:tgtEl>
                                        <p:attrNameLst>
                                          <p:attrName>style.visibility</p:attrName>
                                        </p:attrNameLst>
                                      </p:cBhvr>
                                      <p:to>
                                        <p:strVal val="hidden"/>
                                      </p:to>
                                    </p:set>
                                  </p:childTnLst>
                                </p:cTn>
                              </p:par>
                            </p:childTnLst>
                          </p:cTn>
                        </p:par>
                        <p:par>
                          <p:cTn id="35" fill="hold">
                            <p:stCondLst>
                              <p:cond delay="500"/>
                            </p:stCondLst>
                            <p:childTnLst>
                              <p:par>
                                <p:cTn id="36" presetID="10" presetClass="entr" presetSubtype="0" fill="hold" nodeType="afterEffect">
                                  <p:stCondLst>
                                    <p:cond delay="0"/>
                                  </p:stCondLst>
                                  <p:childTnLst>
                                    <p:set>
                                      <p:cBhvr>
                                        <p:cTn id="37" dur="1" fill="hold">
                                          <p:stCondLst>
                                            <p:cond delay="0"/>
                                          </p:stCondLst>
                                        </p:cTn>
                                        <p:tgtEl>
                                          <p:spTgt spid="57"/>
                                        </p:tgtEl>
                                        <p:attrNameLst>
                                          <p:attrName>style.visibility</p:attrName>
                                        </p:attrNameLst>
                                      </p:cBhvr>
                                      <p:to>
                                        <p:strVal val="visible"/>
                                      </p:to>
                                    </p:set>
                                    <p:animEffect transition="in" filter="fade">
                                      <p:cBhvr>
                                        <p:cTn id="38" dur="500"/>
                                        <p:tgtEl>
                                          <p:spTgt spid="57"/>
                                        </p:tgtEl>
                                      </p:cBhvr>
                                    </p:animEffect>
                                  </p:childTnLst>
                                </p:cTn>
                              </p:par>
                            </p:childTnLst>
                          </p:cTn>
                        </p:par>
                        <p:par>
                          <p:cTn id="39" fill="hold">
                            <p:stCondLst>
                              <p:cond delay="1000"/>
                            </p:stCondLst>
                            <p:childTnLst>
                              <p:par>
                                <p:cTn id="40" presetID="0" presetClass="path" presetSubtype="0" accel="50000" decel="50000" fill="hold" nodeType="afterEffect">
                                  <p:stCondLst>
                                    <p:cond delay="0"/>
                                  </p:stCondLst>
                                  <p:childTnLst>
                                    <p:animMotion origin="layout" path="M 3.75E-6 1.11111E-6 L 3.75E-6 1.11111E-6 C -0.00222 0.00278 -0.00417 0.00694 -0.00638 0.00926 C -0.0073 0.01042 -0.00821 0.01088 -0.00899 0.01204 C -0.0099 0.01366 -0.01055 0.01597 -0.01159 0.01759 C -0.01224 0.01875 -0.01315 0.01921 -0.01407 0.02037 C -0.01953 0.02778 -0.01328 0.02083 -0.0198 0.03125 C -0.02019 0.03217 -0.02097 0.03217 -0.02162 0.03264 C -0.02253 0.03449 -0.02331 0.03634 -0.02422 0.03819 C -0.02474 0.03912 -0.02552 0.03981 -0.02605 0.04097 C -0.02735 0.04305 -0.02852 0.04537 -0.02982 0.04768 C -0.03047 0.04861 -0.03125 0.0493 -0.03164 0.05046 C -0.03998 0.06643 -0.03034 0.05092 -0.04193 0.06829 L -0.04948 0.07917 L -0.05326 0.08449 C -0.05612 0.09375 -0.05248 0.08356 -0.05899 0.09421 C -0.0655 0.10509 -0.06016 0.10069 -0.06459 0.1037 C -0.06667 0.10972 -0.0668 0.11042 -0.06967 0.1162 C -0.07045 0.11759 -0.07149 0.11852 -0.07227 0.12037 C -0.07266 0.1213 -0.07305 0.12315 -0.07344 0.1243 C -0.07435 0.12662 -0.07526 0.12893 -0.07592 0.13125 C -0.0767 0.13333 -0.07722 0.13588 -0.078 0.13796 C -0.07865 0.14005 -0.07969 0.14167 -0.08047 0.14352 C -0.0836 0.15139 -0.08477 0.15648 -0.08802 0.1625 C -0.08881 0.16412 -0.08985 0.16528 -0.09063 0.1669 C -0.09154 0.16829 -0.09219 0.17083 -0.0931 0.17222 C -0.09401 0.17384 -0.09519 0.17477 -0.09623 0.17639 C -0.09727 0.17801 -0.09779 0.18032 -0.09883 0.18194 C -0.10196 0.18727 -0.10131 0.18472 -0.10443 0.18866 C -0.10534 0.19005 -0.10612 0.19143 -0.10703 0.19282 C -0.10795 0.19421 -0.10912 0.19537 -0.11016 0.19676 C -0.11107 0.19815 -0.11185 0.19977 -0.11276 0.20116 L -0.12019 0.21204 C -0.12097 0.21296 -0.12149 0.21366 -0.12227 0.21481 C -0.13047 0.22801 -0.12019 0.21157 -0.12657 0.22153 C -0.12748 0.22292 -0.12826 0.2243 -0.12917 0.22569 C -0.12969 0.22662 -0.13047 0.22731 -0.13099 0.22847 C -0.1319 0.22986 -0.13269 0.23125 -0.1336 0.23264 C -0.13464 0.23403 -0.13581 0.23518 -0.13672 0.23657 C -0.13789 0.23842 -0.13881 0.24051 -0.13998 0.24213 C -0.14089 0.24375 -0.14193 0.24467 -0.1431 0.2463 C -0.14493 0.24884 -0.14688 0.25162 -0.1487 0.2544 L -0.15821 0.26805 L -0.16211 0.27361 C -0.16263 0.27454 -0.16328 0.27569 -0.16394 0.27639 C -0.16459 0.27685 -0.16524 0.27708 -0.16576 0.27755 C -0.16719 0.2794 -0.16836 0.28125 -0.16967 0.2831 C -0.17032 0.28403 -0.17071 0.28611 -0.17149 0.28611 L -0.17266 0.28611 " pathEditMode="relative" rAng="0" ptsTypes="AAAAAAAAAAAAAAAAAAAAAAAAAAAAAAAAAAAAAAAAAAAAAAAAA">
                                      <p:cBhvr>
                                        <p:cTn id="41" dur="2000" fill="hold"/>
                                        <p:tgtEl>
                                          <p:spTgt spid="57"/>
                                        </p:tgtEl>
                                        <p:attrNameLst>
                                          <p:attrName>ppt_x</p:attrName>
                                          <p:attrName>ppt_y</p:attrName>
                                        </p:attrNameLst>
                                      </p:cBhvr>
                                      <p:rCtr x="-8633" y="14306"/>
                                    </p:animMotion>
                                  </p:childTnLst>
                                </p:cTn>
                              </p:par>
                            </p:childTnLst>
                          </p:cTn>
                        </p:par>
                        <p:par>
                          <p:cTn id="42" fill="hold">
                            <p:stCondLst>
                              <p:cond delay="3000"/>
                            </p:stCondLst>
                            <p:childTnLst>
                              <p:par>
                                <p:cTn id="43" presetID="10" presetClass="exit" presetSubtype="0" fill="hold" nodeType="afterEffect">
                                  <p:stCondLst>
                                    <p:cond delay="0"/>
                                  </p:stCondLst>
                                  <p:childTnLst>
                                    <p:animEffect transition="out" filter="fade">
                                      <p:cBhvr>
                                        <p:cTn id="44" dur="500"/>
                                        <p:tgtEl>
                                          <p:spTgt spid="57"/>
                                        </p:tgtEl>
                                      </p:cBhvr>
                                    </p:animEffect>
                                    <p:set>
                                      <p:cBhvr>
                                        <p:cTn id="45" dur="1" fill="hold">
                                          <p:stCondLst>
                                            <p:cond delay="499"/>
                                          </p:stCondLst>
                                        </p:cTn>
                                        <p:tgtEl>
                                          <p:spTgt spid="57"/>
                                        </p:tgtEl>
                                        <p:attrNameLst>
                                          <p:attrName>style.visibility</p:attrName>
                                        </p:attrNameLst>
                                      </p:cBhvr>
                                      <p:to>
                                        <p:strVal val="hidden"/>
                                      </p:to>
                                    </p:set>
                                  </p:childTnLst>
                                </p:cTn>
                              </p:par>
                            </p:childTnLst>
                          </p:cTn>
                        </p:par>
                        <p:par>
                          <p:cTn id="46" fill="hold">
                            <p:stCondLst>
                              <p:cond delay="3500"/>
                            </p:stCondLst>
                            <p:childTnLst>
                              <p:par>
                                <p:cTn id="47" presetID="10" presetClass="entr" presetSubtype="0" fill="hold" nodeType="afterEffect">
                                  <p:stCondLst>
                                    <p:cond delay="0"/>
                                  </p:stCondLst>
                                  <p:childTnLst>
                                    <p:set>
                                      <p:cBhvr>
                                        <p:cTn id="48" dur="1" fill="hold">
                                          <p:stCondLst>
                                            <p:cond delay="0"/>
                                          </p:stCondLst>
                                        </p:cTn>
                                        <p:tgtEl>
                                          <p:spTgt spid="1026"/>
                                        </p:tgtEl>
                                        <p:attrNameLst>
                                          <p:attrName>style.visibility</p:attrName>
                                        </p:attrNameLst>
                                      </p:cBhvr>
                                      <p:to>
                                        <p:strVal val="visible"/>
                                      </p:to>
                                    </p:set>
                                    <p:animEffect transition="in" filter="fade">
                                      <p:cBhvr>
                                        <p:cTn id="49" dur="500"/>
                                        <p:tgtEl>
                                          <p:spTgt spid="1026"/>
                                        </p:tgtEl>
                                      </p:cBhvr>
                                    </p:animEffect>
                                  </p:childTnLst>
                                  <p:subTnLst>
                                    <p:audio>
                                      <p:cMediaNode>
                                        <p:cTn display="0" masterRel="sameClick">
                                          <p:stCondLst>
                                            <p:cond evt="begin" delay="0">
                                              <p:tn val="47"/>
                                            </p:cond>
                                          </p:stCondLst>
                                          <p:endCondLst>
                                            <p:cond evt="onStopAudio" delay="0">
                                              <p:tgtEl>
                                                <p:sldTgt/>
                                              </p:tgtEl>
                                            </p:cond>
                                          </p:endCondLst>
                                        </p:cTn>
                                        <p:tgtEl>
                                          <p:sndTgt r:embed="rId2" name="Am-thanh-phep-thuat-www_nhacchuongvui_com.wav"/>
                                        </p:tgtEl>
                                      </p:cMediaNode>
                                    </p:audio>
                                  </p:subTnLst>
                                </p:cTn>
                              </p:par>
                            </p:childTnLst>
                          </p:cTn>
                        </p:par>
                      </p:childTnLst>
                    </p:cTn>
                  </p:par>
                </p:childTnLst>
              </p:cTn>
              <p:nextCondLst>
                <p:cond evt="onClick" delay="0">
                  <p:tgtEl>
                    <p:spTgt spid="51"/>
                  </p:tgtEl>
                </p:cond>
              </p:nextCondLst>
            </p:seq>
            <p:seq concurrent="1" nextAc="seek">
              <p:cTn id="50" restart="whenNotActive" fill="hold" evtFilter="cancelBubble" nodeType="interactiveSeq">
                <p:stCondLst>
                  <p:cond evt="onClick" delay="0">
                    <p:tgtEl>
                      <p:spTgt spid="47"/>
                    </p:tgtEl>
                  </p:cond>
                </p:stCondLst>
                <p:endSync evt="end" delay="0">
                  <p:rtn val="all"/>
                </p:endSync>
                <p:childTnLst>
                  <p:par>
                    <p:cTn id="51" fill="hold">
                      <p:stCondLst>
                        <p:cond delay="0"/>
                      </p:stCondLst>
                      <p:childTnLst>
                        <p:par>
                          <p:cTn id="52" fill="hold">
                            <p:stCondLst>
                              <p:cond delay="0"/>
                            </p:stCondLst>
                            <p:childTnLst>
                              <p:par>
                                <p:cTn id="53" presetID="10" presetClass="exit" presetSubtype="0" fill="hold" nodeType="afterEffect">
                                  <p:stCondLst>
                                    <p:cond delay="0"/>
                                  </p:stCondLst>
                                  <p:childTnLst>
                                    <p:animEffect transition="out" filter="fade">
                                      <p:cBhvr>
                                        <p:cTn id="54" dur="500"/>
                                        <p:tgtEl>
                                          <p:spTgt spid="47"/>
                                        </p:tgtEl>
                                      </p:cBhvr>
                                    </p:animEffect>
                                    <p:set>
                                      <p:cBhvr>
                                        <p:cTn id="55" dur="1" fill="hold">
                                          <p:stCondLst>
                                            <p:cond delay="499"/>
                                          </p:stCondLst>
                                        </p:cTn>
                                        <p:tgtEl>
                                          <p:spTgt spid="47"/>
                                        </p:tgtEl>
                                        <p:attrNameLst>
                                          <p:attrName>style.visibility</p:attrName>
                                        </p:attrNameLst>
                                      </p:cBhvr>
                                      <p:to>
                                        <p:strVal val="hidden"/>
                                      </p:to>
                                    </p:set>
                                  </p:childTnLst>
                                </p:cTn>
                              </p:par>
                              <p:par>
                                <p:cTn id="56" presetID="0" presetClass="path" presetSubtype="0" accel="50000" decel="50000" fill="hold" nodeType="withEffect">
                                  <p:stCondLst>
                                    <p:cond delay="0"/>
                                  </p:stCondLst>
                                  <p:childTnLst>
                                    <p:animMotion origin="layout" path="M 0 0 L 0 0 C 0.01823 -0.04746 0.00547 -0.01736 0.02552 -0.05903 C 0.03568 -0.08033 0.04023 -0.0956 0.0569 -0.10972 C 0.07591 -0.1257 0.0793 -0.13056 0.10052 -0.14005 C 0.10312 -0.14121 0.1056 -0.14213 0.1082 -0.14352 C 0.11003 -0.14445 0.11185 -0.1463 0.1138 -0.14676 C 0.12838 -0.15 0.11432 -0.14722 0.13385 -0.15023 L 0.15378 -0.15347 C 0.16575 -0.15301 0.17786 -0.15394 0.18984 -0.15185 C 0.19427 -0.15116 0.21029 -0.13843 0.21354 -0.13496 C 0.21601 -0.13241 0.21797 -0.12824 0.22018 -0.125 C 0.22135 -0.12315 0.22279 -0.12176 0.22396 -0.11991 C 0.225 -0.11829 0.22578 -0.11621 0.22682 -0.11482 C 0.23021 -0.11042 0.23437 -0.1081 0.23724 -0.10301 C 0.24557 -0.0882 0.23503 -0.10625 0.24297 -0.09445 C 0.24401 -0.09306 0.24479 -0.09097 0.24583 -0.08959 C 0.24844 -0.08542 0.2513 -0.08241 0.25443 -0.0794 C 0.2556 -0.07824 0.25703 -0.07755 0.2582 -0.07593 C 0.25924 -0.07454 0.26003 -0.07246 0.26107 -0.07084 C 0.2625 -0.06852 0.26419 -0.06667 0.26575 -0.06412 C 0.26849 -0.05972 0.27135 -0.05463 0.27331 -0.04908 C 0.27409 -0.04676 0.27461 -0.04445 0.27526 -0.04213 C 0.28112 -0.02338 0.27565 -0.0456 0.28281 -0.01181 C 0.28385 -0.00741 0.2845 -0.00278 0.28568 0.00162 C 0.28698 0.00625 0.28854 0.01041 0.28945 0.01504 C 0.28984 0.0169 0.2901 0.01852 0.29049 0.02014 C 0.29075 0.02245 0.29088 0.02477 0.29141 0.02685 C 0.2918 0.0287 0.29271 0.03032 0.29323 0.03194 C 0.29362 0.03426 0.29401 0.03657 0.29427 0.03866 C 0.29453 0.04166 0.29479 0.04444 0.29518 0.04722 C 0.2957 0.05069 0.29648 0.05393 0.29713 0.05741 C 0.29753 0.05949 0.29766 0.0618 0.29805 0.06412 C 0.29909 0.08379 0.29739 0.07708 0.3 0.08611 " pathEditMode="relative" ptsTypes="AAAAAAAAAAAAAAAAAAAAAAAAAAAAAAAAAA">
                                      <p:cBhvr>
                                        <p:cTn id="57" dur="2000" fill="hold"/>
                                        <p:tgtEl>
                                          <p:spTgt spid="16"/>
                                        </p:tgtEl>
                                        <p:attrNameLst>
                                          <p:attrName>ppt_x</p:attrName>
                                          <p:attrName>ppt_y</p:attrName>
                                        </p:attrNameLst>
                                      </p:cBhvr>
                                    </p:animMotion>
                                  </p:childTnLst>
                                </p:cTn>
                              </p:par>
                              <p:par>
                                <p:cTn id="58" presetID="0" presetClass="path" presetSubtype="0" accel="50000" decel="50000" fill="hold" nodeType="withEffect">
                                  <p:stCondLst>
                                    <p:cond delay="0"/>
                                  </p:stCondLst>
                                  <p:childTnLst>
                                    <p:animMotion origin="layout" path="M 0 0 L 0 0 C 0.01823 -0.04746 0.00547 -0.01736 0.02552 -0.05903 C 0.03568 -0.08033 0.04023 -0.0956 0.0569 -0.10972 C 0.07591 -0.1257 0.0793 -0.13056 0.10052 -0.14005 C 0.10312 -0.14121 0.1056 -0.14213 0.1082 -0.14352 C 0.11003 -0.14445 0.11185 -0.1463 0.1138 -0.14676 C 0.12838 -0.15 0.11432 -0.14722 0.13385 -0.15023 L 0.15378 -0.15347 C 0.16575 -0.15301 0.17786 -0.15394 0.18984 -0.15185 C 0.19427 -0.15116 0.21029 -0.13843 0.21354 -0.13496 C 0.21601 -0.13241 0.21797 -0.12824 0.22018 -0.125 C 0.22135 -0.12315 0.22279 -0.12176 0.22396 -0.11991 C 0.225 -0.11829 0.22578 -0.11621 0.22682 -0.11482 C 0.23021 -0.11042 0.23437 -0.1081 0.23724 -0.10301 C 0.24557 -0.0882 0.23503 -0.10625 0.24297 -0.09445 C 0.24401 -0.09306 0.24479 -0.09097 0.24583 -0.08959 C 0.24844 -0.08542 0.2513 -0.08241 0.25443 -0.0794 C 0.2556 -0.07824 0.25703 -0.07755 0.2582 -0.07593 C 0.25924 -0.07454 0.26003 -0.07246 0.26107 -0.07084 C 0.2625 -0.06852 0.26419 -0.06667 0.26575 -0.06412 C 0.26849 -0.05972 0.27135 -0.05463 0.27331 -0.04908 C 0.27409 -0.04676 0.27461 -0.04445 0.27526 -0.04213 C 0.28112 -0.02338 0.27565 -0.0456 0.28281 -0.01181 C 0.28385 -0.00741 0.2845 -0.00278 0.28568 0.00162 C 0.28698 0.00625 0.28854 0.01041 0.28945 0.01504 C 0.28984 0.0169 0.2901 0.01852 0.29049 0.02014 C 0.29075 0.02245 0.29088 0.02477 0.29141 0.02685 C 0.2918 0.0287 0.29271 0.03032 0.29323 0.03194 C 0.29362 0.03426 0.29401 0.03657 0.29427 0.03866 C 0.29453 0.04166 0.29479 0.04444 0.29518 0.04722 C 0.2957 0.05069 0.29648 0.05393 0.29713 0.05741 C 0.29753 0.05949 0.29766 0.0618 0.29805 0.06412 C 0.29909 0.08379 0.29739 0.07708 0.3 0.08611 " pathEditMode="relative" ptsTypes="AAAAAAAAAAAAAAAAAAAAAAAAAAAAAAAAAA">
                                      <p:cBhvr>
                                        <p:cTn id="59" dur="2000" fill="hold"/>
                                        <p:tgtEl>
                                          <p:spTgt spid="17"/>
                                        </p:tgtEl>
                                        <p:attrNameLst>
                                          <p:attrName>ppt_x</p:attrName>
                                          <p:attrName>ppt_y</p:attrName>
                                        </p:attrNameLst>
                                      </p:cBhvr>
                                    </p:animMotion>
                                  </p:childTnLst>
                                </p:cTn>
                              </p:par>
                              <p:par>
                                <p:cTn id="60" presetID="0" presetClass="path" presetSubtype="0" accel="50000" decel="50000" fill="hold" nodeType="withEffect">
                                  <p:stCondLst>
                                    <p:cond delay="0"/>
                                  </p:stCondLst>
                                  <p:childTnLst>
                                    <p:animMotion origin="layout" path="M 0 0 L 0 0 C 0.01823 -0.04746 0.00547 -0.01736 0.02552 -0.05903 C 0.03568 -0.08033 0.04023 -0.0956 0.0569 -0.10972 C 0.07591 -0.1257 0.0793 -0.13056 0.10052 -0.14005 C 0.10312 -0.14121 0.1056 -0.14213 0.1082 -0.14352 C 0.11003 -0.14445 0.11185 -0.1463 0.1138 -0.14676 C 0.12838 -0.15 0.11432 -0.14722 0.13385 -0.15023 L 0.15378 -0.15347 C 0.16575 -0.15301 0.17786 -0.15394 0.18984 -0.15185 C 0.19427 -0.15116 0.21029 -0.13843 0.21354 -0.13496 C 0.21601 -0.13241 0.21797 -0.12824 0.22018 -0.125 C 0.22135 -0.12315 0.22279 -0.12176 0.22396 -0.11991 C 0.225 -0.11829 0.22578 -0.11621 0.22682 -0.11482 C 0.23021 -0.11042 0.23437 -0.1081 0.23724 -0.10301 C 0.24557 -0.0882 0.23503 -0.10625 0.24297 -0.09445 C 0.24401 -0.09306 0.24479 -0.09097 0.24583 -0.08959 C 0.24844 -0.08542 0.2513 -0.08241 0.25443 -0.0794 C 0.2556 -0.07824 0.25703 -0.07755 0.2582 -0.07593 C 0.25924 -0.07454 0.26003 -0.07246 0.26107 -0.07084 C 0.2625 -0.06852 0.26419 -0.06667 0.26575 -0.06412 C 0.26849 -0.05972 0.27135 -0.05463 0.27331 -0.04908 C 0.27409 -0.04676 0.27461 -0.04445 0.27526 -0.04213 C 0.28112 -0.02338 0.27565 -0.0456 0.28281 -0.01181 C 0.28385 -0.00741 0.2845 -0.00278 0.28568 0.00162 C 0.28698 0.00625 0.28854 0.01041 0.28945 0.01504 C 0.28984 0.0169 0.2901 0.01852 0.29049 0.02014 C 0.29075 0.02245 0.29088 0.02477 0.29141 0.02685 C 0.2918 0.0287 0.29271 0.03032 0.29323 0.03194 C 0.29362 0.03426 0.29401 0.03657 0.29427 0.03866 C 0.29453 0.04166 0.29479 0.04444 0.29518 0.04722 C 0.2957 0.05069 0.29648 0.05393 0.29713 0.05741 C 0.29753 0.05949 0.29766 0.0618 0.29805 0.06412 C 0.29909 0.08379 0.29739 0.07708 0.3 0.08611 " pathEditMode="relative" ptsTypes="AAAAAAAAAAAAAAAAAAAAAAAAAAAAAAAAAA">
                                      <p:cBhvr>
                                        <p:cTn id="61" dur="2000" fill="hold"/>
                                        <p:tgtEl>
                                          <p:spTgt spid="18"/>
                                        </p:tgtEl>
                                        <p:attrNameLst>
                                          <p:attrName>ppt_x</p:attrName>
                                          <p:attrName>ppt_y</p:attrName>
                                        </p:attrNameLst>
                                      </p:cBhvr>
                                    </p:animMotion>
                                  </p:childTnLst>
                                </p:cTn>
                              </p:par>
                              <p:par>
                                <p:cTn id="62" presetID="10" presetClass="exit" presetSubtype="0" fill="hold" nodeType="withEffect">
                                  <p:stCondLst>
                                    <p:cond delay="0"/>
                                  </p:stCondLst>
                                  <p:childTnLst>
                                    <p:animEffect transition="out" filter="fade">
                                      <p:cBhvr>
                                        <p:cTn id="63" dur="2000"/>
                                        <p:tgtEl>
                                          <p:spTgt spid="16"/>
                                        </p:tgtEl>
                                      </p:cBhvr>
                                    </p:animEffect>
                                    <p:set>
                                      <p:cBhvr>
                                        <p:cTn id="64" dur="1" fill="hold">
                                          <p:stCondLst>
                                            <p:cond delay="1999"/>
                                          </p:stCondLst>
                                        </p:cTn>
                                        <p:tgtEl>
                                          <p:spTgt spid="16"/>
                                        </p:tgtEl>
                                        <p:attrNameLst>
                                          <p:attrName>style.visibility</p:attrName>
                                        </p:attrNameLst>
                                      </p:cBhvr>
                                      <p:to>
                                        <p:strVal val="hidden"/>
                                      </p:to>
                                    </p:set>
                                  </p:childTnLst>
                                </p:cTn>
                              </p:par>
                              <p:par>
                                <p:cTn id="65" presetID="10" presetClass="exit" presetSubtype="0" fill="hold" nodeType="withEffect">
                                  <p:stCondLst>
                                    <p:cond delay="0"/>
                                  </p:stCondLst>
                                  <p:childTnLst>
                                    <p:animEffect transition="out" filter="fade">
                                      <p:cBhvr>
                                        <p:cTn id="66" dur="2000"/>
                                        <p:tgtEl>
                                          <p:spTgt spid="17"/>
                                        </p:tgtEl>
                                      </p:cBhvr>
                                    </p:animEffect>
                                    <p:set>
                                      <p:cBhvr>
                                        <p:cTn id="67" dur="1" fill="hold">
                                          <p:stCondLst>
                                            <p:cond delay="1999"/>
                                          </p:stCondLst>
                                        </p:cTn>
                                        <p:tgtEl>
                                          <p:spTgt spid="17"/>
                                        </p:tgtEl>
                                        <p:attrNameLst>
                                          <p:attrName>style.visibility</p:attrName>
                                        </p:attrNameLst>
                                      </p:cBhvr>
                                      <p:to>
                                        <p:strVal val="hidden"/>
                                      </p:to>
                                    </p:set>
                                  </p:childTnLst>
                                </p:cTn>
                              </p:par>
                              <p:par>
                                <p:cTn id="68" presetID="10" presetClass="exit" presetSubtype="0" fill="hold" nodeType="withEffect">
                                  <p:stCondLst>
                                    <p:cond delay="0"/>
                                  </p:stCondLst>
                                  <p:childTnLst>
                                    <p:animEffect transition="out" filter="fade">
                                      <p:cBhvr>
                                        <p:cTn id="69" dur="2000"/>
                                        <p:tgtEl>
                                          <p:spTgt spid="18"/>
                                        </p:tgtEl>
                                      </p:cBhvr>
                                    </p:animEffect>
                                    <p:set>
                                      <p:cBhvr>
                                        <p:cTn id="70" dur="1" fill="hold">
                                          <p:stCondLst>
                                            <p:cond delay="1999"/>
                                          </p:stCondLst>
                                        </p:cTn>
                                        <p:tgtEl>
                                          <p:spTgt spid="18"/>
                                        </p:tgtEl>
                                        <p:attrNameLst>
                                          <p:attrName>style.visibility</p:attrName>
                                        </p:attrNameLst>
                                      </p:cBhvr>
                                      <p:to>
                                        <p:strVal val="hidden"/>
                                      </p:to>
                                    </p:set>
                                  </p:childTnLst>
                                </p:cTn>
                              </p:par>
                            </p:childTnLst>
                          </p:cTn>
                        </p:par>
                        <p:par>
                          <p:cTn id="71" fill="hold">
                            <p:stCondLst>
                              <p:cond delay="2000"/>
                            </p:stCondLst>
                            <p:childTnLst>
                              <p:par>
                                <p:cTn id="72" presetID="10" presetClass="entr" presetSubtype="0" fill="hold" nodeType="afterEffect">
                                  <p:stCondLst>
                                    <p:cond delay="0"/>
                                  </p:stCondLst>
                                  <p:childTnLst>
                                    <p:set>
                                      <p:cBhvr>
                                        <p:cTn id="73" dur="1" fill="hold">
                                          <p:stCondLst>
                                            <p:cond delay="0"/>
                                          </p:stCondLst>
                                        </p:cTn>
                                        <p:tgtEl>
                                          <p:spTgt spid="54"/>
                                        </p:tgtEl>
                                        <p:attrNameLst>
                                          <p:attrName>style.visibility</p:attrName>
                                        </p:attrNameLst>
                                      </p:cBhvr>
                                      <p:to>
                                        <p:strVal val="visible"/>
                                      </p:to>
                                    </p:set>
                                    <p:animEffect transition="in" filter="fade">
                                      <p:cBhvr>
                                        <p:cTn id="74" dur="500"/>
                                        <p:tgtEl>
                                          <p:spTgt spid="54"/>
                                        </p:tgtEl>
                                      </p:cBhvr>
                                    </p:animEffect>
                                  </p:childTnLst>
                                  <p:subTnLst>
                                    <p:audio>
                                      <p:cMediaNode>
                                        <p:cTn display="0" masterRel="sameClick">
                                          <p:stCondLst>
                                            <p:cond evt="begin" delay="0">
                                              <p:tn val="72"/>
                                            </p:cond>
                                          </p:stCondLst>
                                          <p:endCondLst>
                                            <p:cond evt="onStopAudio" delay="0">
                                              <p:tgtEl>
                                                <p:sldTgt/>
                                              </p:tgtEl>
                                            </p:cond>
                                          </p:endCondLst>
                                        </p:cTn>
                                        <p:tgtEl>
                                          <p:sndTgt r:embed="rId2" name="Am-thanh-phep-thuat-www_nhacchuongvui_com.wav"/>
                                        </p:tgtEl>
                                      </p:cMediaNode>
                                    </p:audio>
                                  </p:subTnLst>
                                </p:cTn>
                              </p:par>
                            </p:childTnLst>
                          </p:cTn>
                        </p:par>
                      </p:childTnLst>
                    </p:cTn>
                  </p:par>
                </p:childTnLst>
              </p:cTn>
              <p:nextCondLst>
                <p:cond evt="onClick" delay="0">
                  <p:tgtEl>
                    <p:spTgt spid="47"/>
                  </p:tgtEl>
                </p:cond>
              </p:nextCondLst>
            </p:seq>
            <p:seq concurrent="1" nextAc="seek">
              <p:cTn id="75" restart="whenNotActive" fill="hold" evtFilter="cancelBubble" nodeType="interactiveSeq">
                <p:stCondLst>
                  <p:cond evt="onClick" delay="0">
                    <p:tgtEl>
                      <p:spTgt spid="48"/>
                    </p:tgtEl>
                  </p:cond>
                </p:stCondLst>
                <p:endSync evt="end" delay="0">
                  <p:rtn val="all"/>
                </p:endSync>
                <p:childTnLst>
                  <p:par>
                    <p:cTn id="76" fill="hold">
                      <p:stCondLst>
                        <p:cond delay="0"/>
                      </p:stCondLst>
                      <p:childTnLst>
                        <p:par>
                          <p:cTn id="77" fill="hold">
                            <p:stCondLst>
                              <p:cond delay="0"/>
                            </p:stCondLst>
                            <p:childTnLst>
                              <p:par>
                                <p:cTn id="78" presetID="10" presetClass="exit" presetSubtype="0" fill="hold" nodeType="afterEffect">
                                  <p:stCondLst>
                                    <p:cond delay="0"/>
                                  </p:stCondLst>
                                  <p:childTnLst>
                                    <p:animEffect transition="out" filter="fade">
                                      <p:cBhvr>
                                        <p:cTn id="79" dur="500"/>
                                        <p:tgtEl>
                                          <p:spTgt spid="48"/>
                                        </p:tgtEl>
                                      </p:cBhvr>
                                    </p:animEffect>
                                    <p:set>
                                      <p:cBhvr>
                                        <p:cTn id="80" dur="1" fill="hold">
                                          <p:stCondLst>
                                            <p:cond delay="499"/>
                                          </p:stCondLst>
                                        </p:cTn>
                                        <p:tgtEl>
                                          <p:spTgt spid="48"/>
                                        </p:tgtEl>
                                        <p:attrNameLst>
                                          <p:attrName>style.visibility</p:attrName>
                                        </p:attrNameLst>
                                      </p:cBhvr>
                                      <p:to>
                                        <p:strVal val="hidden"/>
                                      </p:to>
                                    </p:set>
                                  </p:childTnLst>
                                </p:cTn>
                              </p:par>
                              <p:par>
                                <p:cTn id="81" presetID="0" presetClass="path" presetSubtype="0" accel="50000" decel="50000" fill="hold" nodeType="withEffect">
                                  <p:stCondLst>
                                    <p:cond delay="0"/>
                                  </p:stCondLst>
                                  <p:childTnLst>
                                    <p:animMotion origin="layout" path="M -0.01849 -0.00394 L -0.01849 -0.00394 C -0.01731 -0.00857 -0.01614 -0.0132 -0.01471 -0.01759 C -0.01419 -0.01921 -0.01328 -0.02083 -0.01289 -0.02269 C -0.00885 -0.03866 -0.01367 -0.03032 -0.0052 -0.04954 C -0.00299 -0.05463 -0.00117 -0.06019 0.00144 -0.06482 C 0.00196 -0.06597 0.00274 -0.0669 0.00326 -0.06829 C 0.00404 -0.06968 0.00443 -0.07176 0.00521 -0.07315 C 0.00599 -0.075 0.00717 -0.07639 0.00808 -0.07824 C 0.00938 -0.08148 0.01016 -0.08565 0.01185 -0.08843 C 0.01316 -0.09074 0.01459 -0.09259 0.01563 -0.09514 C 0.0181 -0.10185 0.01654 -0.09907 0.02032 -0.1037 C 0.025 -0.11597 0.01928 -0.10301 0.02513 -0.11042 C 0.02657 -0.11227 0.02748 -0.11528 0.02891 -0.11713 C 0.03542 -0.12477 0.03243 -0.12269 0.0375 -0.12546 C 0.0418 -0.1331 0.03633 -0.12454 0.04506 -0.13241 C 0.04753 -0.13449 0.05 -0.1375 0.05261 -0.13912 C 0.06368 -0.1456 0.05274 -0.13935 0.06498 -0.14583 C 0.06589 -0.1463 0.06693 -0.14699 0.06784 -0.14745 C 0.06914 -0.14815 0.07045 -0.14838 0.07162 -0.14931 C 0.07422 -0.1507 0.0767 -0.15278 0.0793 -0.1544 C 0.08178 -0.15556 0.08438 -0.15648 0.08685 -0.15764 C 0.08881 -0.15857 0.09063 -0.15995 0.09258 -0.16111 C 0.09349 -0.16157 0.09454 -0.16204 0.09532 -0.16273 C 0.09662 -0.16389 0.09779 -0.16528 0.09922 -0.1662 C 0.10039 -0.1669 0.1017 -0.16713 0.103 -0.16782 C 0.10678 -0.16991 0.11068 -0.17199 0.11433 -0.17454 C 0.12618 -0.18287 0.11146 -0.17269 0.12474 -0.18125 C 0.12644 -0.18241 0.12787 -0.1838 0.12956 -0.18472 C 0.13112 -0.18542 0.13282 -0.18565 0.13425 -0.18634 C 0.13594 -0.18727 0.13737 -0.18889 0.13907 -0.18982 C 0.14154 -0.1912 0.14414 -0.19167 0.14662 -0.19306 C 0.14857 -0.19421 0.15039 -0.19583 0.15235 -0.19653 C 0.15391 -0.19699 0.15547 -0.19745 0.15704 -0.19815 C 0.15964 -0.19931 0.16211 -0.2007 0.16472 -0.20162 C 0.17071 -0.20394 0.17227 -0.20324 0.17891 -0.20486 C 0.18047 -0.20532 0.18204 -0.20625 0.18373 -0.20671 C 0.19831 -0.21042 0.19805 -0.20995 0.21211 -0.21157 C 0.22318 -0.21111 0.23438 -0.21134 0.24532 -0.20995 C 0.24792 -0.20972 0.25039 -0.20741 0.253 -0.20671 C 0.25547 -0.20579 0.25808 -0.20579 0.26055 -0.20486 C 0.26185 -0.20463 0.26303 -0.2037 0.26433 -0.20324 C 0.26719 -0.20232 0.27592 -0.20046 0.27865 -0.19977 C 0.28086 -0.19884 0.28308 -0.19745 0.28529 -0.19653 C 0.28894 -0.19491 0.29284 -0.19398 0.29662 -0.19306 C 0.29766 -0.19259 0.29857 -0.1919 0.29948 -0.19144 C 0.30079 -0.19074 0.30209 -0.19074 0.30326 -0.18982 C 0.30664 -0.18681 0.30951 -0.18264 0.31276 -0.17963 C 0.31472 -0.17801 0.31654 -0.17616 0.31849 -0.17454 C 0.31941 -0.17384 0.32045 -0.17361 0.32136 -0.17292 C 0.3224 -0.17199 0.32318 -0.17037 0.32422 -0.16945 C 0.3267 -0.16759 0.3293 -0.1662 0.33178 -0.16435 C 0.33243 -0.1632 0.33295 -0.16181 0.33373 -0.16111 C 0.33438 -0.16042 0.33972 -0.15671 0.34128 -0.15602 C 0.34284 -0.15532 0.34441 -0.15486 0.34597 -0.1544 C 0.34857 -0.15324 0.35105 -0.15208 0.35365 -0.15093 C 0.36524 -0.14051 0.3543 -0.14931 0.36316 -0.14421 C 0.37383 -0.13773 0.3625 -0.14306 0.37162 -0.13912 C 0.37487 -0.13634 0.37787 -0.13287 0.38112 -0.13056 C 0.38269 -0.12963 0.38438 -0.12847 0.38594 -0.12732 C 0.38776 -0.1257 0.38959 -0.12384 0.39154 -0.12222 C 0.39245 -0.12153 0.39349 -0.1213 0.39441 -0.1206 C 0.39545 -0.11968 0.39623 -0.11806 0.39727 -0.11713 C 0.39909 -0.11528 0.40105 -0.11366 0.403 -0.11204 C 0.40638 -0.10579 0.40352 -0.11042 0.40964 -0.1037 C 0.41576 -0.09653 0.41901 -0.09144 0.4267 -0.08681 C 0.42761 -0.08611 0.42865 -0.08588 0.42956 -0.08495 C 0.43151 -0.0831 0.43321 -0.08009 0.43529 -0.07824 L 0.43907 -0.075 C 0.43972 -0.07384 0.44037 -0.07269 0.44089 -0.07153 C 0.44167 -0.06991 0.44206 -0.06782 0.44284 -0.06644 C 0.44362 -0.06505 0.4448 -0.06435 0.44571 -0.0632 C 0.44766 -0.05995 0.44948 -0.05625 0.45144 -0.05301 L 0.45326 -0.04954 C 0.45391 -0.04838 0.45443 -0.04699 0.45521 -0.0463 C 0.45704 -0.04398 0.45912 -0.0419 0.46094 -0.03935 C 0.46289 -0.03681 0.46459 -0.03357 0.46654 -0.03102 C 0.46836 -0.02894 0.47045 -0.02801 0.47227 -0.02593 C 0.47396 -0.02407 0.47539 -0.0213 0.47709 -0.01921 C 0.47943 -0.0162 0.48555 -0.01088 0.4875 -0.00741 C 0.49011 -0.00278 0.48855 -0.0044 0.49219 -0.00232 C 0.49532 0.00602 0.49336 0.00139 0.49883 0.01111 C 0.50144 0.01574 0.50222 0.01759 0.50547 0.0213 C 0.50678 0.02268 0.50821 0.02315 0.50925 0.02477 C 0.51042 0.02616 0.51107 0.02824 0.51211 0.02986 C 0.51394 0.03218 0.51628 0.03356 0.51784 0.03657 C 0.52058 0.04143 0.51901 0.03912 0.52266 0.04329 C 0.52292 0.04491 0.52305 0.04676 0.52357 0.04838 C 0.52696 0.05833 0.52409 0.04375 0.52735 0.05671 C 0.52813 0.05995 0.52813 0.06389 0.5293 0.0669 C 0.5323 0.075 0.53073 0.07014 0.53308 0.08218 L 0.5349 0.09213 C 0.53529 0.09398 0.53516 0.09606 0.53594 0.09722 C 0.53829 0.10162 0.53737 0.0993 0.53881 0.10417 " pathEditMode="relative" ptsTypes="AAAAAAAAAAAAAAAAAAAAAAAAAAAAAAAAAAAAAAAAAAAAAAAAAAAAAAAAAAAAAAAAAAAAAAAAAAAAAAAAAAAAAAAAAAAAAA">
                                      <p:cBhvr>
                                        <p:cTn id="82" dur="2000" fill="hold"/>
                                        <p:tgtEl>
                                          <p:spTgt spid="39"/>
                                        </p:tgtEl>
                                        <p:attrNameLst>
                                          <p:attrName>ppt_x</p:attrName>
                                          <p:attrName>ppt_y</p:attrName>
                                        </p:attrNameLst>
                                      </p:cBhvr>
                                    </p:animMotion>
                                  </p:childTnLst>
                                </p:cTn>
                              </p:par>
                              <p:par>
                                <p:cTn id="83" presetID="0" presetClass="path" presetSubtype="0" accel="50000" decel="50000" fill="hold" nodeType="withEffect">
                                  <p:stCondLst>
                                    <p:cond delay="0"/>
                                  </p:stCondLst>
                                  <p:childTnLst>
                                    <p:animMotion origin="layout" path="M 0.00703 -0.00695 L 0.00703 -0.00695 C 0.00729 -0.01274 0.00833 -0.04028 0.00976 -0.05255 C 0.01002 -0.0544 0.01041 -0.05602 0.0108 -0.05764 C 0.01302 -0.08519 0.01015 -0.05487 0.01367 -0.07963 C 0.01445 -0.08519 0.01445 -0.09121 0.01549 -0.09653 C 0.01588 -0.09815 0.01627 -0.1 0.0164 -0.10162 C 0.01809 -0.11528 0.01666 -0.10787 0.01836 -0.12014 C 0.01862 -0.122 0.01901 -0.12362 0.01927 -0.12524 C 0.02122 -0.14514 0.01927 -0.12709 0.02122 -0.14213 C 0.02213 -0.15 0.02291 -0.15787 0.02408 -0.16575 C 0.02474 -0.17037 0.025 -0.175 0.02591 -0.1794 C 0.02656 -0.18218 0.02734 -0.18496 0.02786 -0.18774 C 0.02864 -0.19213 0.02916 -0.19676 0.02981 -0.20116 C 0.03007 -0.20348 0.02994 -0.20602 0.03072 -0.20811 L 0.03255 -0.2132 C 0.03307 -0.21621 0.03463 -0.22871 0.03541 -0.22987 L 0.03737 -0.23334 C 0.03971 -0.24584 0.03789 -0.24098 0.04205 -0.24862 C 0.04244 -0.25024 0.04244 -0.25232 0.04309 -0.25371 C 0.04375 -0.2551 0.04505 -0.25579 0.04583 -0.25695 C 0.04661 -0.25787 0.04713 -0.25926 0.04778 -0.26042 C 0.04947 -0.26899 0.04752 -0.2625 0.05156 -0.26875 C 0.05325 -0.27153 0.05481 -0.27454 0.05638 -0.27732 L 0.0582 -0.28056 C 0.05924 -0.28241 0.06002 -0.28426 0.06106 -0.28565 C 0.06197 -0.28681 0.06302 -0.28774 0.06393 -0.28912 C 0.06458 -0.29005 0.0651 -0.29144 0.06588 -0.29237 C 0.06849 -0.2963 0.06849 -0.29584 0.07148 -0.29746 C 0.07213 -0.29931 0.07252 -0.30139 0.07343 -0.30255 C 0.07421 -0.30371 0.07539 -0.30348 0.0763 -0.30417 C 0.07734 -0.3051 0.07812 -0.30672 0.07916 -0.30764 C 0.08007 -0.30834 0.08112 -0.30857 0.08203 -0.30926 C 0.08398 -0.31135 0.08554 -0.31482 0.08763 -0.31621 C 0.08867 -0.31667 0.08958 -0.3169 0.09049 -0.31783 C 0.09153 -0.31875 0.09231 -0.32037 0.09336 -0.32107 C 0.09453 -0.322 0.09596 -0.322 0.09713 -0.32292 C 0.11041 -0.33172 0.0901 -0.32037 0.10572 -0.32963 C 0.1069 -0.33033 0.1082 -0.33056 0.1095 -0.33125 C 0.11041 -0.33172 0.11145 -0.33241 0.11237 -0.33287 C 0.11367 -0.33357 0.11497 -0.3338 0.11614 -0.33473 C 0.12161 -0.3382 0.11809 -0.33774 0.12278 -0.33982 C 0.12552 -0.34098 0.13072 -0.34237 0.1332 -0.34306 C 0.14036 -0.34746 0.13033 -0.34167 0.14375 -0.34653 C 0.14596 -0.34723 0.14804 -0.34908 0.15039 -0.34977 C 0.15234 -0.3507 0.16289 -0.35278 0.16458 -0.35325 C 0.16588 -0.35348 0.17942 -0.35695 0.18359 -0.35834 C 0.19401 -0.36204 0.17786 -0.35787 0.19492 -0.36158 L 0.22434 -0.35996 C 0.2263 -0.35973 0.23645 -0.35718 0.23867 -0.35672 C 0.24726 -0.34908 0.24231 -0.35232 0.2539 -0.34815 L 0.2539 -0.34815 C 0.25533 -0.34723 0.2595 -0.34399 0.26145 -0.34306 C 0.26302 -0.34237 0.26458 -0.3419 0.26614 -0.34144 C 0.2694 -0.33565 0.26679 -0.33912 0.27278 -0.33635 C 0.27382 -0.33588 0.27474 -0.33519 0.27565 -0.33473 C 0.27877 -0.33334 0.28203 -0.33241 0.28515 -0.33125 C 0.28671 -0.33079 0.28841 -0.33033 0.28997 -0.32963 C 0.29114 -0.32894 0.29244 -0.32848 0.29375 -0.32801 C 0.29531 -0.32732 0.29687 -0.32709 0.29843 -0.32616 C 0.29843 -0.32616 0.30559 -0.322 0.30703 -0.32107 L 0.31836 -0.31436 L 0.32408 -0.31112 C 0.32513 -0.31042 0.32604 -0.30973 0.32695 -0.30926 L 0.33072 -0.30764 C 0.33177 -0.30649 0.33255 -0.3051 0.33359 -0.30417 C 0.33476 -0.30348 0.33619 -0.30325 0.33737 -0.30255 C 0.33932 -0.30162 0.34114 -0.30024 0.34309 -0.29931 L 0.34596 -0.29746 L 0.34882 -0.29584 C 0.34974 -0.29537 0.35078 -0.29514 0.35169 -0.29422 C 0.3526 -0.29306 0.35351 -0.29167 0.35455 -0.29075 C 0.35742 -0.28843 0.3608 -0.28704 0.36406 -0.28565 C 0.36705 -0.28195 0.36627 -0.28241 0.36966 -0.28056 C 0.372 -0.2794 0.37747 -0.27755 0.37916 -0.27547 C 0.38112 -0.27338 0.38268 -0.27014 0.38489 -0.26875 L 0.39062 -0.26551 C 0.39427 -0.25903 0.39049 -0.26482 0.39622 -0.25857 C 0.39817 -0.25649 0.40013 -0.2544 0.40195 -0.25186 L 0.40963 -0.2419 C 0.41263 -0.23079 0.41041 -0.23681 0.41718 -0.225 L 0.41718 -0.225 C 0.41783 -0.22315 0.41822 -0.2213 0.41901 -0.21991 C 0.42395 -0.21112 0.42005 -0.22153 0.42382 -0.2132 C 0.42447 -0.21158 0.425 -0.2095 0.42578 -0.20811 C 0.42747 -0.2044 0.43138 -0.19792 0.43138 -0.19792 C 0.43307 -0.18889 0.43125 -0.1963 0.43515 -0.18774 C 0.43593 -0.18612 0.43645 -0.18426 0.43711 -0.18264 C 0.43828 -0.17987 0.43971 -0.17709 0.44088 -0.17431 C 0.44466 -0.16551 0.44088 -0.17269 0.4457 -0.1625 C 0.44622 -0.16112 0.447 -0.16019 0.44752 -0.15903 C 0.4483 -0.15741 0.44882 -0.15556 0.44947 -0.15394 C 0.45039 -0.15162 0.45143 -0.14954 0.45234 -0.14723 C 0.45429 -0.14237 0.45468 -0.14028 0.45703 -0.13542 C 0.46015 -0.12894 0.46093 -0.12848 0.46471 -0.12362 C 0.46588 -0.12014 0.4677 -0.11737 0.46849 -0.11343 C 0.46953 -0.10787 0.46979 -0.10672 0.47031 -0.1 C 0.47083 -0.09445 0.47096 -0.08866 0.47135 -0.08311 C 0.47161 -0.07848 0.47161 -0.07408 0.47226 -0.06945 C 0.47291 -0.06436 0.47447 -0.0595 0.47513 -0.0544 C 0.47552 -0.05116 0.47604 -0.04422 0.47695 -0.04075 C 0.47747 -0.03912 0.47838 -0.03774 0.4789 -0.03588 C 0.48086 -0.02778 0.48072 -0.02871 0.48072 -0.02385 " pathEditMode="relative" ptsTypes="AAAAAAAAAAAAAAAAAAAAAAAAAAAAAAAAAAAAAAAAAAAAAAAAAAAAAAAAAAAAAAAAAAAAAAAAAAAAAAAAAAAAAAAAAAAAAAAAAAAAAAA">
                                      <p:cBhvr>
                                        <p:cTn id="84" dur="2000" fill="hold"/>
                                        <p:tgtEl>
                                          <p:spTgt spid="37"/>
                                        </p:tgtEl>
                                        <p:attrNameLst>
                                          <p:attrName>ppt_x</p:attrName>
                                          <p:attrName>ppt_y</p:attrName>
                                        </p:attrNameLst>
                                      </p:cBhvr>
                                    </p:animMotion>
                                  </p:childTnLst>
                                </p:cTn>
                              </p:par>
                              <p:par>
                                <p:cTn id="85" presetID="0" presetClass="path" presetSubtype="0" accel="50000" decel="50000" fill="hold" nodeType="withEffect">
                                  <p:stCondLst>
                                    <p:cond delay="0"/>
                                  </p:stCondLst>
                                  <p:childTnLst>
                                    <p:animMotion origin="layout" path="M -0.01211 -0.00972 L -0.01211 -0.00949 C 0.0043 -0.08171 -0.00547 -0.05115 0.02201 -0.11782 C 0.02852 -0.13379 0.03425 -0.15115 0.04193 -0.16504 C 0.05677 -0.19213 0.07331 -0.21666 0.08659 -0.24606 C 0.09167 -0.2574 0.09701 -0.26828 0.10169 -0.27986 C 0.10834 -0.29583 0.11289 -0.31481 0.1207 -0.32893 C 0.12136 -0.32986 0.12214 -0.33078 0.12266 -0.33217 C 0.13294 -0.36134 0.14258 -0.39097 0.153 -0.4199 C 0.16641 -0.45717 0.16367 -0.45185 0.18334 -0.47569 C 0.18737 -0.48055 0.19115 -0.48634 0.1957 -0.48912 C 0.203 -0.49375 0.21094 -0.49467 0.21849 -0.49768 C 0.24531 -0.50833 0.22253 -0.50277 0.25742 -0.50764 C 0.2625 -0.50717 0.26758 -0.5074 0.27266 -0.50601 C 0.28724 -0.50231 0.31628 -0.49259 0.31628 -0.49236 C 0.33425 -0.47801 0.31992 -0.48773 0.34479 -0.47916 C 0.35026 -0.47708 0.35547 -0.4743 0.36094 -0.47222 C 0.36784 -0.46967 0.37487 -0.46805 0.38177 -0.46551 C 0.40977 -0.45509 0.40339 -0.4574 0.43021 -0.44027 C 0.44154 -0.42199 0.47227 -0.37338 0.47956 -0.35764 C 0.49219 -0.33032 0.49636 -0.31898 0.51289 -0.29514 C 0.52123 -0.28287 0.53255 -0.27639 0.53945 -0.26134 C 0.54922 -0.23958 0.54219 -0.25601 0.55847 -0.20902 C 0.56094 -0.20162 0.56315 -0.19398 0.56602 -0.18703 L 0.57175 -0.17361 C 0.57266 -0.1662 0.5737 -0.15902 0.57448 -0.15162 C 0.57526 -0.14444 0.57552 -0.1368 0.57643 -0.12963 C 0.57709 -0.12384 0.57826 -0.11851 0.5793 -0.11273 C 0.57956 -0.11111 0.57995 -0.10949 0.58021 -0.10764 C 0.5806 -0.10555 0.58125 -0.10092 0.58125 -0.10069 " pathEditMode="relative" rAng="0" ptsTypes="AAAAAAAAAAAAAAAAAAAAAAAAAAAAAA">
                                      <p:cBhvr>
                                        <p:cTn id="86" dur="2000" fill="hold"/>
                                        <p:tgtEl>
                                          <p:spTgt spid="38"/>
                                        </p:tgtEl>
                                        <p:attrNameLst>
                                          <p:attrName>ppt_x</p:attrName>
                                          <p:attrName>ppt_y</p:attrName>
                                        </p:attrNameLst>
                                      </p:cBhvr>
                                      <p:rCtr x="29661" y="-24884"/>
                                    </p:animMotion>
                                  </p:childTnLst>
                                </p:cTn>
                              </p:par>
                              <p:par>
                                <p:cTn id="87" presetID="0" presetClass="path" presetSubtype="0" accel="50000" decel="50000" fill="hold" nodeType="withEffect">
                                  <p:stCondLst>
                                    <p:cond delay="0"/>
                                  </p:stCondLst>
                                  <p:childTnLst>
                                    <p:animMotion origin="layout" path="M -0.02943 0.00046 L -0.02943 0.00046 C -0.02917 -0.0044 -0.02904 -0.00949 -0.02852 -0.01459 C -0.028 -0.02107 -0.02748 -0.02084 -0.0267 -0.02639 C -0.02592 -0.03102 -0.02553 -0.03565 -0.02474 -0.04005 C -0.02253 -0.05139 -0.02526 -0.03727 -0.02188 -0.05348 C -0.02149 -0.0551 -0.02136 -0.05695 -0.02097 -0.05857 C -0.02045 -0.06088 -0.01967 -0.06297 -0.01901 -0.06528 C -0.01836 -0.06806 -0.01771 -0.07084 -0.01719 -0.07362 C -0.01563 -0.08195 -0.01693 -0.0801 -0.01433 -0.08889 C -0.01263 -0.09468 -0.01055 -0.10024 -0.0086 -0.10579 C -0.00769 -0.10857 -0.00691 -0.11158 -0.00573 -0.11412 C -0.00482 -0.11644 -0.00378 -0.11852 -0.00287 -0.12084 C 0.00195 -0.13542 -0.00274 -0.12755 0.00377 -0.13612 C 0.00442 -0.13889 0.00481 -0.1419 0.00559 -0.14468 C 0.00612 -0.14607 0.00703 -0.14653 0.00755 -0.14792 C 0.00807 -0.14954 0.00794 -0.15139 0.00846 -0.15301 C 0.00963 -0.15649 0.01119 -0.15949 0.01224 -0.1632 C 0.01289 -0.16528 0.01341 -0.16783 0.01419 -0.16991 C 0.01497 -0.17176 0.01614 -0.17315 0.01705 -0.175 C 0.02864 -0.19908 0.0121 -0.16551 0.02174 -0.18843 C 0.02278 -0.19098 0.02434 -0.19283 0.02552 -0.19514 C 0.02695 -0.19792 0.02799 -0.20093 0.02942 -0.20371 C 0.03059 -0.20602 0.03203 -0.20787 0.0332 -0.21042 C 0.03424 -0.21297 0.03489 -0.21621 0.03606 -0.21875 C 0.0371 -0.2213 0.03984 -0.2257 0.03984 -0.2257 C 0.04166 -0.23218 0.04166 -0.23334 0.04453 -0.23912 C 0.0457 -0.24144 0.04739 -0.24329 0.0483 -0.24584 C 0.05455 -0.26227 0.04492 -0.23681 0.05312 -0.25764 C 0.05612 -0.26528 0.05625 -0.2676 0.05976 -0.27292 C 0.06067 -0.27408 0.06158 -0.275 0.06263 -0.27616 C 0.06328 -0.27963 0.0638 -0.28403 0.06549 -0.28635 C 0.06627 -0.2875 0.06731 -0.2875 0.06822 -0.28797 C 0.0707 -0.3007 0.06705 -0.2838 0.07304 -0.29977 C 0.07369 -0.30162 0.07408 -0.30348 0.075 -0.30487 C 0.07578 -0.30625 0.07695 -0.30695 0.07773 -0.30834 C 0.07916 -0.31042 0.08033 -0.31274 0.08164 -0.31505 C 0.08216 -0.31621 0.08294 -0.31713 0.08346 -0.31852 C 0.08411 -0.32014 0.08463 -0.32199 0.08541 -0.32338 C 0.08619 -0.325 0.08724 -0.3257 0.08828 -0.32686 C 0.0888 -0.32848 0.08919 -0.33056 0.0901 -0.33195 C 0.09088 -0.33311 0.09205 -0.33264 0.09296 -0.33357 C 0.09492 -0.33565 0.09674 -0.3382 0.09869 -0.34028 L 0.09869 -0.34028 C 0.10234 -0.34699 0.09843 -0.34098 0.10338 -0.34537 C 0.10442 -0.3463 0.1052 -0.34792 0.10625 -0.34885 C 0.10716 -0.34954 0.1082 -0.34977 0.10911 -0.35047 C 0.11041 -0.35139 0.11158 -0.35301 0.11289 -0.35394 C 0.11419 -0.35463 0.11549 -0.35487 0.11666 -0.35556 C 0.12356 -0.35903 0.11471 -0.35556 0.12434 -0.3588 L 0.17083 -0.35718 C 0.17773 -0.35672 0.17695 -0.35579 0.18216 -0.35394 C 0.18359 -0.35324 0.19492 -0.35 0.19739 -0.34699 C 0.20572 -0.33727 0.19244 -0.35232 0.20599 -0.34028 C 0.20846 -0.3382 0.21119 -0.33635 0.21354 -0.33357 C 0.21445 -0.33241 0.21536 -0.33102 0.2164 -0.33033 C 0.21822 -0.32871 0.22018 -0.32801 0.22213 -0.32686 C 0.22812 -0.31875 0.22447 -0.32315 0.23346 -0.31505 L 0.23346 -0.31505 L 0.23919 -0.30834 L 0.24492 -0.30162 L 0.24778 -0.29815 C 0.2513 -0.28843 0.24752 -0.29746 0.25338 -0.28797 C 0.25546 -0.28473 0.25716 -0.28125 0.25911 -0.27801 C 0.26002 -0.27616 0.26093 -0.27431 0.26197 -0.27292 C 0.26328 -0.27107 0.26458 -0.26968 0.26575 -0.26783 C 0.26679 -0.26621 0.26757 -0.26436 0.26862 -0.26274 C 0.26953 -0.26135 0.27057 -0.26065 0.27148 -0.25926 C 0.27213 -0.25834 0.27265 -0.25695 0.2733 -0.25602 C 0.2746 -0.25417 0.27591 -0.25255 0.27721 -0.25093 C 0.28059 -0.24167 0.27721 -0.24954 0.2819 -0.24237 C 0.28815 -0.23334 0.28125 -0.2419 0.28763 -0.23056 C 0.28867 -0.22871 0.29023 -0.22755 0.2914 -0.2257 L 0.30091 -0.2088 C 0.30182 -0.20695 0.3026 -0.20487 0.30377 -0.20371 C 0.30468 -0.20255 0.30572 -0.20162 0.30664 -0.20024 C 0.31132 -0.19329 0.30729 -0.19653 0.31224 -0.19352 C 0.31289 -0.1919 0.31328 -0.18982 0.31419 -0.18843 C 0.31822 -0.18218 0.31875 -0.18241 0.32278 -0.1801 C 0.32669 -0.17292 0.32408 -0.17709 0.33216 -0.16829 C 0.34218 -0.15741 0.33151 -0.16899 0.3427 -0.15811 C 0.34713 -0.15371 0.35143 -0.14862 0.35599 -0.14468 C 0.375 -0.12755 0.35299 -0.14676 0.37018 -0.13287 C 0.37721 -0.12686 0.37421 -0.12963 0.37968 -0.12269 C 0.38242 -0.11922 0.38424 -0.11806 0.38632 -0.1125 L 0.3901 -0.10232 C 0.39309 -0.08125 0.38932 -0.10741 0.39205 -0.09051 C 0.39335 -0.08264 0.39349 -0.07709 0.39583 -0.06852 C 0.39908 -0.05718 0.39726 -0.06436 0.40052 -0.04676 C 0.40091 -0.04491 0.4013 -0.04329 0.40156 -0.04167 C 0.40221 -0.03588 0.40247 -0.03195 0.40338 -0.02639 C 0.40364 -0.02477 0.40416 -0.02315 0.40442 -0.0213 C 0.40481 -0.01852 0.40494 -0.01574 0.40533 -0.01297 C 0.40585 -0.00834 0.40664 -0.00394 0.40716 0.00046 C 0.40716 0.00046 0.40911 0.01412 0.40911 0.01412 C 0.40976 0.01967 0.41067 0.02523 0.41106 0.03101 C 0.41132 0.03541 0.41158 0.04004 0.41197 0.04444 C 0.41224 0.04676 0.41263 0.04884 0.41289 0.05115 C 0.41393 0.06088 0.4138 0.05949 0.4138 0.06481 " pathEditMode="relative" ptsTypes="AAAAAAAAAAAAAAAAAAAAAAAAAAAAAAAAAAAAAAAAAAAAAAAAAAAAAAAAAAAAAAAAAAAAAAAAAAAAAAAAAAAAAAAAAAAAAAAAAAA">
                                      <p:cBhvr>
                                        <p:cTn id="88" dur="2000" fill="hold"/>
                                        <p:tgtEl>
                                          <p:spTgt spid="36"/>
                                        </p:tgtEl>
                                        <p:attrNameLst>
                                          <p:attrName>ppt_x</p:attrName>
                                          <p:attrName>ppt_y</p:attrName>
                                        </p:attrNameLst>
                                      </p:cBhvr>
                                    </p:animMotion>
                                  </p:childTnLst>
                                </p:cTn>
                              </p:par>
                              <p:par>
                                <p:cTn id="89" presetID="0" presetClass="path" presetSubtype="0" accel="50000" decel="50000" fill="hold" nodeType="withEffect">
                                  <p:stCondLst>
                                    <p:cond delay="0"/>
                                  </p:stCondLst>
                                  <p:childTnLst>
                                    <p:animMotion origin="layout" path="M -0.01966 -0.01041 L -0.01966 -0.01041 C -0.01458 -0.02152 0.02864 -0.11805 0.04101 -0.13541 C 0.06823 -0.17291 0.09753 -0.20648 0.12266 -0.24838 C 0.26328 -0.48217 0.07461 -0.16342 0.20338 -0.39699 C 0.20612 -0.40185 0.21003 -0.40509 0.2138 -0.40694 C 0.22904 -0.41458 0.26953 -0.42569 0.28594 -0.43055 C 0.29297 -0.42847 0.3 -0.42639 0.3069 -0.42384 C 0.31953 -0.41921 0.33216 -0.41389 0.34492 -0.40879 C 0.34583 -0.40833 0.34674 -0.4074 0.34766 -0.40694 C 0.40742 -0.39189 0.34857 -0.40995 0.40937 -0.39027 L 0.4388 -0.36157 C 0.43984 -0.36041 0.44075 -0.35926 0.44167 -0.3581 C 0.44245 -0.35717 0.44297 -0.35578 0.44362 -0.35463 C 0.44635 -0.35069 0.44935 -0.34699 0.45208 -0.34282 C 0.46042 -0.33078 0.46784 -0.31643 0.47682 -0.30578 C 0.47773 -0.30463 0.47878 -0.3037 0.47969 -0.30231 C 0.48099 -0.30023 0.48216 -0.29768 0.48346 -0.2956 C 0.48802 -0.28865 0.52057 -0.24097 0.52721 -0.22476 C 0.53763 -0.19884 0.55 -0.17384 0.5556 -0.14375 C 0.5569 -0.13726 0.55586 -0.14004 0.55846 -0.13541 C 0.5638 -0.11551 0.56992 -0.09652 0.57461 -0.07615 L 0.59167 -0.00185 C 0.59271 0.00926 0.59297 0.02084 0.59453 0.03172 L 0.59544 0.03866 " pathEditMode="relative" ptsTypes="AAAAAAAAAAAAAAAAAAAAAAAAA">
                                      <p:cBhvr>
                                        <p:cTn id="90" dur="2000" fill="hold"/>
                                        <p:tgtEl>
                                          <p:spTgt spid="40"/>
                                        </p:tgtEl>
                                        <p:attrNameLst>
                                          <p:attrName>ppt_x</p:attrName>
                                          <p:attrName>ppt_y</p:attrName>
                                        </p:attrNameLst>
                                      </p:cBhvr>
                                    </p:animMotion>
                                  </p:childTnLst>
                                </p:cTn>
                              </p:par>
                              <p:par>
                                <p:cTn id="91" presetID="0" presetClass="path" presetSubtype="0" accel="50000" decel="50000" fill="hold" nodeType="withEffect">
                                  <p:stCondLst>
                                    <p:cond delay="0"/>
                                  </p:stCondLst>
                                  <p:childTnLst>
                                    <p:animMotion origin="layout" path="M -0.0082 0.00023 L -0.0082 0.00023 C 0.02357 -0.06273 -0.04856 0.07801 0.0487 -0.08588 C 0.07019 -0.12223 0.08933 -0.16227 0.10951 -0.2007 C 0.12032 -0.22153 0.13034 -0.24352 0.1418 -0.2632 C 0.15026 -0.27778 0.1586 -0.29283 0.16732 -0.30718 C 0.18256 -0.33195 0.22891 -0.40324 0.24245 -0.42361 C 0.25717 -0.44584 0.27214 -0.46736 0.28698 -0.48936 C 0.29428 -0.5 0.29987 -0.51621 0.30886 -0.52153 C 0.31745 -0.52662 0.32605 -0.53125 0.33451 -0.53658 C 0.33555 -0.53727 0.33633 -0.53936 0.33737 -0.54005 C 0.35118 -0.55 0.36498 -0.56042 0.37917 -0.56875 C 0.38334 -0.5713 0.38803 -0.57107 0.39245 -0.57199 C 0.43321 -0.56181 0.43438 -0.56968 0.4655 -0.53843 C 0.47956 -0.52431 0.49493 -0.51297 0.50638 -0.49283 C 0.50691 -0.49167 0.50743 -0.49028 0.50821 -0.48936 C 0.50977 -0.48797 0.51159 -0.48773 0.51303 -0.48611 C 0.51602 -0.48264 0.51862 -0.47801 0.52149 -0.47431 C 0.52279 -0.47246 0.52396 -0.47061 0.52526 -0.46922 C 0.52631 -0.46806 0.52735 -0.46713 0.52813 -0.46574 C 0.52917 -0.46436 0.52995 -0.46204 0.53099 -0.46065 C 0.5362 -0.45394 0.53464 -0.46111 0.5405 -0.45047 C 0.54115 -0.44954 0.5418 -0.44838 0.54245 -0.44723 C 0.54336 -0.44514 0.54415 -0.44236 0.54532 -0.44051 C 0.5461 -0.43912 0.54727 -0.43843 0.54805 -0.43704 C 0.54948 -0.43449 0.55053 -0.43125 0.55196 -0.42871 C 0.55365 -0.425 0.55573 -0.42199 0.55756 -0.41852 C 0.5586 -0.4169 0.55964 -0.41528 0.56042 -0.41343 C 0.56237 -0.40903 0.56394 -0.40394 0.56615 -0.4 C 0.57448 -0.38519 0.56433 -0.40394 0.57084 -0.38982 C 0.57175 -0.38797 0.57292 -0.38658 0.5737 -0.38473 C 0.57553 -0.38056 0.57683 -0.3757 0.57852 -0.3713 C 0.57904 -0.36945 0.57956 -0.3676 0.58034 -0.36621 C 0.58724 -0.35394 0.59154 -0.34699 0.59753 -0.33241 C 0.60066 -0.32454 0.60456 -0.31736 0.60704 -0.3088 C 0.61602 -0.27639 0.60443 -0.31644 0.61263 -0.2919 C 0.61381 -0.28866 0.61459 -0.28519 0.6155 -0.28172 C 0.61628 -0.27894 0.61654 -0.27593 0.61745 -0.27338 C 0.61849 -0.27014 0.62006 -0.26783 0.62123 -0.26482 C 0.62188 -0.2632 0.62227 -0.26135 0.62305 -0.25973 C 0.62422 -0.25787 0.62566 -0.25648 0.62696 -0.25486 C 0.63373 -0.23658 0.62318 -0.26412 0.63165 -0.24468 C 0.63308 -0.24144 0.63399 -0.2375 0.63542 -0.23449 C 0.63829 -0.22894 0.6418 -0.22408 0.64401 -0.2176 C 0.64753 -0.20764 0.64948 -0.19607 0.65261 -0.18565 C 0.65508 -0.17686 0.65834 -0.16875 0.66107 -0.16019 C 0.66159 -0.1588 0.66159 -0.15672 0.66198 -0.1551 C 0.66263 -0.15278 0.66342 -0.1507 0.66394 -0.14838 C 0.67006 -0.12315 0.67709 -0.09861 0.68204 -0.07246 C 0.68516 -0.05579 0.68477 -0.0625 0.68477 -0.05232 " pathEditMode="relative" ptsTypes="AAAAAAAAAAAAAAAAAAAAAAAAAAAAAAAAAAAAAAAAAAAAAAAAAA">
                                      <p:cBhvr>
                                        <p:cTn id="92" dur="2000" fill="hold"/>
                                        <p:tgtEl>
                                          <p:spTgt spid="41"/>
                                        </p:tgtEl>
                                        <p:attrNameLst>
                                          <p:attrName>ppt_x</p:attrName>
                                          <p:attrName>ppt_y</p:attrName>
                                        </p:attrNameLst>
                                      </p:cBhvr>
                                    </p:animMotion>
                                  </p:childTnLst>
                                </p:cTn>
                              </p:par>
                            </p:childTnLst>
                          </p:cTn>
                        </p:par>
                        <p:par>
                          <p:cTn id="93" fill="hold">
                            <p:stCondLst>
                              <p:cond delay="2000"/>
                            </p:stCondLst>
                            <p:childTnLst>
                              <p:par>
                                <p:cTn id="94" presetID="10" presetClass="exit" presetSubtype="0" fill="hold" nodeType="afterEffect">
                                  <p:stCondLst>
                                    <p:cond delay="0"/>
                                  </p:stCondLst>
                                  <p:childTnLst>
                                    <p:animEffect transition="out" filter="fade">
                                      <p:cBhvr>
                                        <p:cTn id="95" dur="500"/>
                                        <p:tgtEl>
                                          <p:spTgt spid="39"/>
                                        </p:tgtEl>
                                      </p:cBhvr>
                                    </p:animEffect>
                                    <p:set>
                                      <p:cBhvr>
                                        <p:cTn id="96" dur="1" fill="hold">
                                          <p:stCondLst>
                                            <p:cond delay="499"/>
                                          </p:stCondLst>
                                        </p:cTn>
                                        <p:tgtEl>
                                          <p:spTgt spid="39"/>
                                        </p:tgtEl>
                                        <p:attrNameLst>
                                          <p:attrName>style.visibility</p:attrName>
                                        </p:attrNameLst>
                                      </p:cBhvr>
                                      <p:to>
                                        <p:strVal val="hidden"/>
                                      </p:to>
                                    </p:set>
                                  </p:childTnLst>
                                </p:cTn>
                              </p:par>
                              <p:par>
                                <p:cTn id="97" presetID="10" presetClass="exit" presetSubtype="0" fill="hold" nodeType="withEffect">
                                  <p:stCondLst>
                                    <p:cond delay="0"/>
                                  </p:stCondLst>
                                  <p:childTnLst>
                                    <p:animEffect transition="out" filter="fade">
                                      <p:cBhvr>
                                        <p:cTn id="98" dur="500"/>
                                        <p:tgtEl>
                                          <p:spTgt spid="37"/>
                                        </p:tgtEl>
                                      </p:cBhvr>
                                    </p:animEffect>
                                    <p:set>
                                      <p:cBhvr>
                                        <p:cTn id="99" dur="1" fill="hold">
                                          <p:stCondLst>
                                            <p:cond delay="499"/>
                                          </p:stCondLst>
                                        </p:cTn>
                                        <p:tgtEl>
                                          <p:spTgt spid="37"/>
                                        </p:tgtEl>
                                        <p:attrNameLst>
                                          <p:attrName>style.visibility</p:attrName>
                                        </p:attrNameLst>
                                      </p:cBhvr>
                                      <p:to>
                                        <p:strVal val="hidden"/>
                                      </p:to>
                                    </p:set>
                                  </p:childTnLst>
                                </p:cTn>
                              </p:par>
                              <p:par>
                                <p:cTn id="100" presetID="10" presetClass="exit" presetSubtype="0" fill="hold" nodeType="withEffect">
                                  <p:stCondLst>
                                    <p:cond delay="0"/>
                                  </p:stCondLst>
                                  <p:childTnLst>
                                    <p:animEffect transition="out" filter="fade">
                                      <p:cBhvr>
                                        <p:cTn id="101" dur="500"/>
                                        <p:tgtEl>
                                          <p:spTgt spid="38"/>
                                        </p:tgtEl>
                                      </p:cBhvr>
                                    </p:animEffect>
                                    <p:set>
                                      <p:cBhvr>
                                        <p:cTn id="102" dur="1" fill="hold">
                                          <p:stCondLst>
                                            <p:cond delay="499"/>
                                          </p:stCondLst>
                                        </p:cTn>
                                        <p:tgtEl>
                                          <p:spTgt spid="38"/>
                                        </p:tgtEl>
                                        <p:attrNameLst>
                                          <p:attrName>style.visibility</p:attrName>
                                        </p:attrNameLst>
                                      </p:cBhvr>
                                      <p:to>
                                        <p:strVal val="hidden"/>
                                      </p:to>
                                    </p:set>
                                  </p:childTnLst>
                                </p:cTn>
                              </p:par>
                              <p:par>
                                <p:cTn id="103" presetID="10" presetClass="exit" presetSubtype="0" fill="hold" nodeType="withEffect">
                                  <p:stCondLst>
                                    <p:cond delay="0"/>
                                  </p:stCondLst>
                                  <p:childTnLst>
                                    <p:animEffect transition="out" filter="fade">
                                      <p:cBhvr>
                                        <p:cTn id="104" dur="500"/>
                                        <p:tgtEl>
                                          <p:spTgt spid="36"/>
                                        </p:tgtEl>
                                      </p:cBhvr>
                                    </p:animEffect>
                                    <p:set>
                                      <p:cBhvr>
                                        <p:cTn id="105" dur="1" fill="hold">
                                          <p:stCondLst>
                                            <p:cond delay="499"/>
                                          </p:stCondLst>
                                        </p:cTn>
                                        <p:tgtEl>
                                          <p:spTgt spid="36"/>
                                        </p:tgtEl>
                                        <p:attrNameLst>
                                          <p:attrName>style.visibility</p:attrName>
                                        </p:attrNameLst>
                                      </p:cBhvr>
                                      <p:to>
                                        <p:strVal val="hidden"/>
                                      </p:to>
                                    </p:set>
                                  </p:childTnLst>
                                </p:cTn>
                              </p:par>
                              <p:par>
                                <p:cTn id="106" presetID="10" presetClass="exit" presetSubtype="0" fill="hold" nodeType="withEffect">
                                  <p:stCondLst>
                                    <p:cond delay="0"/>
                                  </p:stCondLst>
                                  <p:childTnLst>
                                    <p:animEffect transition="out" filter="fade">
                                      <p:cBhvr>
                                        <p:cTn id="107" dur="500"/>
                                        <p:tgtEl>
                                          <p:spTgt spid="40"/>
                                        </p:tgtEl>
                                      </p:cBhvr>
                                    </p:animEffect>
                                    <p:set>
                                      <p:cBhvr>
                                        <p:cTn id="108" dur="1" fill="hold">
                                          <p:stCondLst>
                                            <p:cond delay="499"/>
                                          </p:stCondLst>
                                        </p:cTn>
                                        <p:tgtEl>
                                          <p:spTgt spid="40"/>
                                        </p:tgtEl>
                                        <p:attrNameLst>
                                          <p:attrName>style.visibility</p:attrName>
                                        </p:attrNameLst>
                                      </p:cBhvr>
                                      <p:to>
                                        <p:strVal val="hidden"/>
                                      </p:to>
                                    </p:set>
                                  </p:childTnLst>
                                </p:cTn>
                              </p:par>
                              <p:par>
                                <p:cTn id="109" presetID="10" presetClass="exit" presetSubtype="0" fill="hold" nodeType="withEffect">
                                  <p:stCondLst>
                                    <p:cond delay="0"/>
                                  </p:stCondLst>
                                  <p:childTnLst>
                                    <p:animEffect transition="out" filter="fade">
                                      <p:cBhvr>
                                        <p:cTn id="110" dur="500"/>
                                        <p:tgtEl>
                                          <p:spTgt spid="41"/>
                                        </p:tgtEl>
                                      </p:cBhvr>
                                    </p:animEffect>
                                    <p:set>
                                      <p:cBhvr>
                                        <p:cTn id="111" dur="1" fill="hold">
                                          <p:stCondLst>
                                            <p:cond delay="499"/>
                                          </p:stCondLst>
                                        </p:cTn>
                                        <p:tgtEl>
                                          <p:spTgt spid="41"/>
                                        </p:tgtEl>
                                        <p:attrNameLst>
                                          <p:attrName>style.visibility</p:attrName>
                                        </p:attrNameLst>
                                      </p:cBhvr>
                                      <p:to>
                                        <p:strVal val="hidden"/>
                                      </p:to>
                                    </p:set>
                                  </p:childTnLst>
                                </p:cTn>
                              </p:par>
                            </p:childTnLst>
                          </p:cTn>
                        </p:par>
                        <p:par>
                          <p:cTn id="112" fill="hold">
                            <p:stCondLst>
                              <p:cond delay="2500"/>
                            </p:stCondLst>
                            <p:childTnLst>
                              <p:par>
                                <p:cTn id="113" presetID="10" presetClass="entr" presetSubtype="0" fill="hold" nodeType="afterEffect">
                                  <p:stCondLst>
                                    <p:cond delay="0"/>
                                  </p:stCondLst>
                                  <p:childTnLst>
                                    <p:set>
                                      <p:cBhvr>
                                        <p:cTn id="114" dur="1" fill="hold">
                                          <p:stCondLst>
                                            <p:cond delay="0"/>
                                          </p:stCondLst>
                                        </p:cTn>
                                        <p:tgtEl>
                                          <p:spTgt spid="46"/>
                                        </p:tgtEl>
                                        <p:attrNameLst>
                                          <p:attrName>style.visibility</p:attrName>
                                        </p:attrNameLst>
                                      </p:cBhvr>
                                      <p:to>
                                        <p:strVal val="visible"/>
                                      </p:to>
                                    </p:set>
                                    <p:animEffect transition="in" filter="fade">
                                      <p:cBhvr>
                                        <p:cTn id="115" dur="500"/>
                                        <p:tgtEl>
                                          <p:spTgt spid="46"/>
                                        </p:tgtEl>
                                      </p:cBhvr>
                                    </p:animEffect>
                                  </p:childTnLst>
                                  <p:subTnLst>
                                    <p:audio>
                                      <p:cMediaNode>
                                        <p:cTn display="0" masterRel="sameClick">
                                          <p:stCondLst>
                                            <p:cond evt="begin" delay="0">
                                              <p:tn val="113"/>
                                            </p:cond>
                                          </p:stCondLst>
                                          <p:endCondLst>
                                            <p:cond evt="onStopAudio" delay="0">
                                              <p:tgtEl>
                                                <p:sldTgt/>
                                              </p:tgtEl>
                                            </p:cond>
                                          </p:endCondLst>
                                        </p:cTn>
                                        <p:tgtEl>
                                          <p:sndTgt r:embed="rId2" name="Am-thanh-phep-thuat-www_nhacchuongvui_com.wav"/>
                                        </p:tgtEl>
                                      </p:cMediaNode>
                                    </p:audio>
                                  </p:subTnLst>
                                </p:cTn>
                              </p:par>
                            </p:childTnLst>
                          </p:cTn>
                        </p:par>
                      </p:childTnLst>
                    </p:cTn>
                  </p:par>
                </p:childTnLst>
              </p:cTn>
              <p:nextCondLst>
                <p:cond evt="onClick" delay="0">
                  <p:tgtEl>
                    <p:spTgt spid="48"/>
                  </p:tgtEl>
                </p:cond>
              </p:nextCondLst>
            </p:seq>
            <p:seq concurrent="1" nextAc="seek">
              <p:cTn id="116" restart="whenNotActive" fill="hold" evtFilter="cancelBubble" nodeType="interactiveSeq">
                <p:stCondLst>
                  <p:cond evt="onClick" delay="0">
                    <p:tgtEl>
                      <p:spTgt spid="27"/>
                    </p:tgtEl>
                  </p:cond>
                </p:stCondLst>
                <p:endSync evt="end" delay="0">
                  <p:rtn val="all"/>
                </p:endSync>
                <p:childTnLst>
                  <p:par>
                    <p:cTn id="117" fill="hold">
                      <p:stCondLst>
                        <p:cond delay="0"/>
                      </p:stCondLst>
                      <p:childTnLst>
                        <p:par>
                          <p:cTn id="118" fill="hold">
                            <p:stCondLst>
                              <p:cond delay="0"/>
                            </p:stCondLst>
                            <p:childTnLst>
                              <p:par>
                                <p:cTn id="119" presetID="10" presetClass="entr" presetSubtype="0" fill="hold" nodeType="clickEffect">
                                  <p:stCondLst>
                                    <p:cond delay="0"/>
                                  </p:stCondLst>
                                  <p:childTnLst>
                                    <p:set>
                                      <p:cBhvr>
                                        <p:cTn id="120" dur="1" fill="hold">
                                          <p:stCondLst>
                                            <p:cond delay="0"/>
                                          </p:stCondLst>
                                        </p:cTn>
                                        <p:tgtEl>
                                          <p:spTgt spid="58"/>
                                        </p:tgtEl>
                                        <p:attrNameLst>
                                          <p:attrName>style.visibility</p:attrName>
                                        </p:attrNameLst>
                                      </p:cBhvr>
                                      <p:to>
                                        <p:strVal val="visible"/>
                                      </p:to>
                                    </p:set>
                                    <p:animEffect transition="in" filter="fade">
                                      <p:cBhvr>
                                        <p:cTn id="121" dur="500"/>
                                        <p:tgtEl>
                                          <p:spTgt spid="58"/>
                                        </p:tgtEl>
                                      </p:cBhvr>
                                    </p:animEffect>
                                  </p:childTnLst>
                                  <p:subTnLst>
                                    <p:audio>
                                      <p:cMediaNode>
                                        <p:cTn display="0" masterRel="sameClick">
                                          <p:stCondLst>
                                            <p:cond evt="begin" delay="0">
                                              <p:tn val="119"/>
                                            </p:cond>
                                          </p:stCondLst>
                                          <p:endCondLst>
                                            <p:cond evt="onStopAudio" delay="0">
                                              <p:tgtEl>
                                                <p:sldTgt/>
                                              </p:tgtEl>
                                            </p:cond>
                                          </p:endCondLst>
                                        </p:cTn>
                                        <p:tgtEl>
                                          <p:sndTgt r:embed="rId3" name="Tieng-yeah-tre-con-www_nhacchuongvui_com.wav"/>
                                        </p:tgtEl>
                                      </p:cMediaNode>
                                    </p:audio>
                                  </p:subTnLst>
                                </p:cTn>
                              </p:par>
                            </p:childTnLst>
                          </p:cTn>
                        </p:par>
                      </p:childTnLst>
                    </p:cTn>
                  </p:par>
                </p:childTnLst>
              </p:cTn>
              <p:nextCondLst>
                <p:cond evt="onClick" delay="0">
                  <p:tgtEl>
                    <p:spTgt spid="27"/>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70F6FD3A-9E2E-4C29-B34C-C0BD21B9E1E4}"/>
              </a:ext>
            </a:extLst>
          </p:cNvPr>
          <p:cNvPicPr>
            <a:picLocks noChangeAspect="1"/>
          </p:cNvPicPr>
          <p:nvPr/>
        </p:nvPicPr>
        <p:blipFill rotWithShape="1">
          <a:blip r:embed="rId4"/>
          <a:srcRect l="11913" t="15692" r="6044" b="9416"/>
          <a:stretch/>
        </p:blipFill>
        <p:spPr>
          <a:xfrm>
            <a:off x="0" y="0"/>
            <a:ext cx="12192000" cy="6858000"/>
          </a:xfrm>
          <a:prstGeom prst="rect">
            <a:avLst/>
          </a:prstGeom>
        </p:spPr>
      </p:pic>
      <p:sp>
        <p:nvSpPr>
          <p:cNvPr id="3" name="Rectangle: Rounded Corners 2">
            <a:extLst>
              <a:ext uri="{FF2B5EF4-FFF2-40B4-BE49-F238E27FC236}">
                <a16:creationId xmlns:a16="http://schemas.microsoft.com/office/drawing/2014/main" xmlns="" id="{0CEFA667-A085-46F3-9BB2-ED2FD3E75808}"/>
              </a:ext>
            </a:extLst>
          </p:cNvPr>
          <p:cNvSpPr/>
          <p:nvPr/>
        </p:nvSpPr>
        <p:spPr>
          <a:xfrm>
            <a:off x="1099410" y="121597"/>
            <a:ext cx="10500851" cy="2882357"/>
          </a:xfrm>
          <a:prstGeom prst="round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defRPr/>
            </a:pPr>
            <a:endParaRPr lang="en-US" sz="3200" b="1" dirty="0">
              <a:ln w="0"/>
              <a:solidFill>
                <a:prstClr val="black"/>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endParaRPr>
          </a:p>
        </p:txBody>
      </p:sp>
      <p:sp>
        <p:nvSpPr>
          <p:cNvPr id="4" name="06 NK PowerSkills">
            <a:extLst>
              <a:ext uri="{FF2B5EF4-FFF2-40B4-BE49-F238E27FC236}">
                <a16:creationId xmlns:a16="http://schemas.microsoft.com/office/drawing/2014/main" xmlns="" id="{948B21E1-20E0-46E5-A7E1-56391AAAD8A8}"/>
              </a:ext>
            </a:extLst>
          </p:cNvPr>
          <p:cNvSpPr txBox="1"/>
          <p:nvPr/>
        </p:nvSpPr>
        <p:spPr>
          <a:xfrm>
            <a:off x="2124893" y="355444"/>
            <a:ext cx="10176387" cy="1569660"/>
          </a:xfrm>
          <a:prstGeom prst="rect">
            <a:avLst/>
          </a:prstGeom>
          <a:noFill/>
        </p:spPr>
        <p:txBody>
          <a:bodyPr wrap="square" rtlCol="0">
            <a:spAutoFit/>
          </a:bodyPr>
          <a:lstStyle/>
          <a:p>
            <a:pPr algn="ctr">
              <a:defRPr/>
            </a:pPr>
            <a:r>
              <a:rPr lang="en-US" sz="9600" b="1" dirty="0">
                <a:solidFill>
                  <a:srgbClr val="4472C4">
                    <a:lumMod val="50000"/>
                  </a:srgbClr>
                </a:solidFill>
                <a:latin typeface="Times New Roman" panose="02020603050405020304" pitchFamily="18" charset="0"/>
                <a:ea typeface="Arial-Rounded" pitchFamily="34" charset="0"/>
                <a:cs typeface="Times New Roman" panose="02020603050405020304" pitchFamily="18" charset="0"/>
              </a:rPr>
              <a:t>4</a:t>
            </a:r>
            <a:r>
              <a:rPr lang="en-US" sz="9600" b="1" dirty="0" smtClean="0">
                <a:solidFill>
                  <a:srgbClr val="4472C4">
                    <a:lumMod val="50000"/>
                  </a:srgbClr>
                </a:solidFill>
                <a:latin typeface="Times New Roman" panose="02020603050405020304" pitchFamily="18" charset="0"/>
                <a:ea typeface="Arial-Rounded" pitchFamily="34" charset="0"/>
                <a:cs typeface="Times New Roman" panose="02020603050405020304" pitchFamily="18" charset="0"/>
              </a:rPr>
              <a:t> x 3 = ?</a:t>
            </a:r>
            <a:endParaRPr lang="en-US" sz="9600" b="1" dirty="0">
              <a:solidFill>
                <a:srgbClr val="4472C4">
                  <a:lumMod val="50000"/>
                </a:srgbClr>
              </a:solidFill>
              <a:latin typeface="Times New Roman" panose="02020603050405020304" pitchFamily="18" charset="0"/>
              <a:ea typeface="Arial-Rounded" pitchFamily="34" charset="0"/>
              <a:cs typeface="Times New Roman" panose="02020603050405020304" pitchFamily="18" charset="0"/>
            </a:endParaRPr>
          </a:p>
        </p:txBody>
      </p:sp>
      <p:sp>
        <p:nvSpPr>
          <p:cNvPr id="5" name="Đ Ghé thăm Fb.com/nkpowerskills">
            <a:extLst>
              <a:ext uri="{FF2B5EF4-FFF2-40B4-BE49-F238E27FC236}">
                <a16:creationId xmlns:a16="http://schemas.microsoft.com/office/drawing/2014/main" xmlns="" id="{D23F89C1-228A-4F27-9087-64EF72E39AFF}"/>
              </a:ext>
            </a:extLst>
          </p:cNvPr>
          <p:cNvSpPr/>
          <p:nvPr/>
        </p:nvSpPr>
        <p:spPr>
          <a:xfrm>
            <a:off x="6466564" y="3189783"/>
            <a:ext cx="4826432" cy="1295814"/>
          </a:xfrm>
          <a:prstGeom prst="roundRect">
            <a:avLst/>
          </a:prstGeom>
          <a:ln/>
        </p:spPr>
        <p:style>
          <a:lnRef idx="2">
            <a:schemeClr val="accent6"/>
          </a:lnRef>
          <a:fillRef idx="1">
            <a:schemeClr val="lt1"/>
          </a:fillRef>
          <a:effectRef idx="0">
            <a:schemeClr val="accent6"/>
          </a:effectRef>
          <a:fontRef idx="minor">
            <a:schemeClr val="dk1"/>
          </a:fontRef>
        </p:style>
        <p:txBody>
          <a:bodyPr rtlCol="0" anchor="t"/>
          <a:lstStyle/>
          <a:p>
            <a:pPr>
              <a:defRPr/>
            </a:pPr>
            <a:r>
              <a:rPr lang="en-US" sz="7500" b="1" dirty="0">
                <a:ln w="0"/>
                <a:solidFill>
                  <a:prstClr val="black"/>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B. </a:t>
            </a:r>
            <a:r>
              <a:rPr lang="en-US" sz="7500" b="1" dirty="0" smtClean="0">
                <a:ln w="0"/>
                <a:solidFill>
                  <a:prstClr val="black"/>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12</a:t>
            </a:r>
            <a:endParaRPr lang="en-US" sz="7500" b="1" dirty="0">
              <a:ln w="0"/>
              <a:solidFill>
                <a:prstClr val="black"/>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endParaRPr>
          </a:p>
        </p:txBody>
      </p:sp>
      <p:sp>
        <p:nvSpPr>
          <p:cNvPr id="6" name="Ghé thăm Fb.com/nkpowerskills">
            <a:extLst>
              <a:ext uri="{FF2B5EF4-FFF2-40B4-BE49-F238E27FC236}">
                <a16:creationId xmlns:a16="http://schemas.microsoft.com/office/drawing/2014/main" xmlns="" id="{8DFB6E95-DF69-49AC-AF42-F9D63B3D74B6}"/>
              </a:ext>
            </a:extLst>
          </p:cNvPr>
          <p:cNvSpPr/>
          <p:nvPr/>
        </p:nvSpPr>
        <p:spPr>
          <a:xfrm>
            <a:off x="1223804" y="4579132"/>
            <a:ext cx="4826432" cy="1295814"/>
          </a:xfrm>
          <a:prstGeom prst="roundRect">
            <a:avLst/>
          </a:prstGeom>
          <a:ln/>
        </p:spPr>
        <p:style>
          <a:lnRef idx="2">
            <a:schemeClr val="accent6"/>
          </a:lnRef>
          <a:fillRef idx="1">
            <a:schemeClr val="lt1"/>
          </a:fillRef>
          <a:effectRef idx="0">
            <a:schemeClr val="accent6"/>
          </a:effectRef>
          <a:fontRef idx="minor">
            <a:schemeClr val="dk1"/>
          </a:fontRef>
        </p:style>
        <p:txBody>
          <a:bodyPr rtlCol="0" anchor="t"/>
          <a:lstStyle/>
          <a:p>
            <a:pPr>
              <a:defRPr/>
            </a:pPr>
            <a:r>
              <a:rPr lang="en-US" sz="7500" b="1" dirty="0">
                <a:ln w="0"/>
                <a:solidFill>
                  <a:prstClr val="black"/>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C. </a:t>
            </a:r>
            <a:r>
              <a:rPr lang="en-US" sz="7500" b="1" dirty="0" smtClean="0">
                <a:ln w="0"/>
                <a:solidFill>
                  <a:prstClr val="black"/>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14</a:t>
            </a:r>
            <a:endParaRPr lang="en-US" sz="7500" b="1" dirty="0">
              <a:ln w="0"/>
              <a:solidFill>
                <a:prstClr val="black"/>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endParaRPr>
          </a:p>
        </p:txBody>
      </p:sp>
      <p:sp>
        <p:nvSpPr>
          <p:cNvPr id="7" name="Ghé thăm Fb.com/nkpowerskills">
            <a:extLst>
              <a:ext uri="{FF2B5EF4-FFF2-40B4-BE49-F238E27FC236}">
                <a16:creationId xmlns:a16="http://schemas.microsoft.com/office/drawing/2014/main" xmlns="" id="{A0CB2E6B-2DF2-43E1-B2E7-41EED65AE637}"/>
              </a:ext>
            </a:extLst>
          </p:cNvPr>
          <p:cNvSpPr/>
          <p:nvPr/>
        </p:nvSpPr>
        <p:spPr>
          <a:xfrm>
            <a:off x="6457417" y="4591015"/>
            <a:ext cx="4826432" cy="1295814"/>
          </a:xfrm>
          <a:prstGeom prst="roundRect">
            <a:avLst/>
          </a:prstGeom>
          <a:ln/>
        </p:spPr>
        <p:style>
          <a:lnRef idx="2">
            <a:schemeClr val="accent6"/>
          </a:lnRef>
          <a:fillRef idx="1">
            <a:schemeClr val="lt1"/>
          </a:fillRef>
          <a:effectRef idx="0">
            <a:schemeClr val="accent6"/>
          </a:effectRef>
          <a:fontRef idx="minor">
            <a:schemeClr val="dk1"/>
          </a:fontRef>
        </p:style>
        <p:txBody>
          <a:bodyPr rtlCol="0" anchor="t"/>
          <a:lstStyle/>
          <a:p>
            <a:pPr>
              <a:defRPr/>
            </a:pPr>
            <a:r>
              <a:rPr lang="en-US" sz="7500" b="1" dirty="0">
                <a:ln w="0"/>
                <a:solidFill>
                  <a:prstClr val="black"/>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D. </a:t>
            </a:r>
            <a:r>
              <a:rPr lang="en-US" sz="7500" b="1" dirty="0" smtClean="0">
                <a:ln w="0"/>
                <a:solidFill>
                  <a:prstClr val="black"/>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16</a:t>
            </a:r>
            <a:endParaRPr lang="en-US" sz="7500" b="1" dirty="0">
              <a:ln w="0"/>
              <a:solidFill>
                <a:prstClr val="black"/>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endParaRPr>
          </a:p>
        </p:txBody>
      </p:sp>
      <p:sp>
        <p:nvSpPr>
          <p:cNvPr id="8" name="Ghé thăm Fb.com/nkpowerskills">
            <a:extLst>
              <a:ext uri="{FF2B5EF4-FFF2-40B4-BE49-F238E27FC236}">
                <a16:creationId xmlns:a16="http://schemas.microsoft.com/office/drawing/2014/main" xmlns="" id="{BC9C17CB-38E1-4687-A28A-6E167476FF1E}"/>
              </a:ext>
            </a:extLst>
          </p:cNvPr>
          <p:cNvSpPr/>
          <p:nvPr/>
        </p:nvSpPr>
        <p:spPr>
          <a:xfrm>
            <a:off x="1223804" y="3189783"/>
            <a:ext cx="4826432" cy="1295814"/>
          </a:xfrm>
          <a:prstGeom prst="roundRect">
            <a:avLst/>
          </a:prstGeom>
          <a:ln/>
        </p:spPr>
        <p:style>
          <a:lnRef idx="2">
            <a:schemeClr val="accent6"/>
          </a:lnRef>
          <a:fillRef idx="1">
            <a:schemeClr val="lt1"/>
          </a:fillRef>
          <a:effectRef idx="0">
            <a:schemeClr val="accent6"/>
          </a:effectRef>
          <a:fontRef idx="minor">
            <a:schemeClr val="dk1"/>
          </a:fontRef>
        </p:style>
        <p:txBody>
          <a:bodyPr rtlCol="0" anchor="t"/>
          <a:lstStyle/>
          <a:p>
            <a:pPr>
              <a:defRPr/>
            </a:pPr>
            <a:r>
              <a:rPr lang="en-US" sz="7500" b="1" dirty="0">
                <a:ln w="0"/>
                <a:solidFill>
                  <a:prstClr val="black"/>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A. </a:t>
            </a:r>
            <a:r>
              <a:rPr lang="en-US" sz="7500" b="1" dirty="0" smtClean="0">
                <a:ln w="0"/>
                <a:solidFill>
                  <a:prstClr val="black"/>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10</a:t>
            </a:r>
            <a:endParaRPr lang="en-US" sz="7500" b="1" dirty="0">
              <a:ln w="0"/>
              <a:solidFill>
                <a:prstClr val="black"/>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endParaRPr>
          </a:p>
        </p:txBody>
      </p:sp>
      <p:pic>
        <p:nvPicPr>
          <p:cNvPr id="9" name="Picture 8">
            <a:hlinkClick r:id="rId5" action="ppaction://hlinksldjump"/>
            <a:extLst>
              <a:ext uri="{FF2B5EF4-FFF2-40B4-BE49-F238E27FC236}">
                <a16:creationId xmlns:a16="http://schemas.microsoft.com/office/drawing/2014/main" xmlns="" id="{39A4A853-11BA-4067-A9C0-C0F3D0488F0C}"/>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120192" y="5745480"/>
            <a:ext cx="970071" cy="970071"/>
          </a:xfrm>
          <a:prstGeom prst="rect">
            <a:avLst/>
          </a:prstGeom>
          <a:effectLst>
            <a:glow rad="101600">
              <a:schemeClr val="bg1">
                <a:alpha val="60000"/>
              </a:schemeClr>
            </a:glow>
          </a:effectLst>
        </p:spPr>
      </p:pic>
      <p:pic>
        <p:nvPicPr>
          <p:cNvPr id="10" name="Picture 4" descr="Káº¿t quáº£ hÃ¬nh áº£nh cho right icon">
            <a:extLst>
              <a:ext uri="{FF2B5EF4-FFF2-40B4-BE49-F238E27FC236}">
                <a16:creationId xmlns:a16="http://schemas.microsoft.com/office/drawing/2014/main" xmlns="" id="{63510AD7-88F9-422B-AA87-0BFC9CC42BA3}"/>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787849" y="3630826"/>
            <a:ext cx="952912" cy="95291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Káº¿t quáº£ hÃ¬nh áº£nh cho wrong icon">
            <a:extLst>
              <a:ext uri="{FF2B5EF4-FFF2-40B4-BE49-F238E27FC236}">
                <a16:creationId xmlns:a16="http://schemas.microsoft.com/office/drawing/2014/main" xmlns="" id="{FAE65247-141A-47C9-A464-389C12877C8D}"/>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547494" y="4984734"/>
            <a:ext cx="952912" cy="95291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Káº¿t quáº£ hÃ¬nh áº£nh cho wrong icon">
            <a:extLst>
              <a:ext uri="{FF2B5EF4-FFF2-40B4-BE49-F238E27FC236}">
                <a16:creationId xmlns:a16="http://schemas.microsoft.com/office/drawing/2014/main" xmlns="" id="{637F6954-7CF4-4698-BC97-145E827275FC}"/>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551470" y="3604766"/>
            <a:ext cx="952912" cy="95291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Káº¿t quáº£ hÃ¬nh áº£nh cho wrong icon">
            <a:extLst>
              <a:ext uri="{FF2B5EF4-FFF2-40B4-BE49-F238E27FC236}">
                <a16:creationId xmlns:a16="http://schemas.microsoft.com/office/drawing/2014/main" xmlns="" id="{AB1476E6-EAAD-4FE4-B888-D4C9DE086B1A}"/>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787881" y="4981104"/>
            <a:ext cx="952912" cy="952912"/>
          </a:xfrm>
          <a:prstGeom prst="rect">
            <a:avLst/>
          </a:prstGeom>
          <a:noFill/>
          <a:extLst>
            <a:ext uri="{909E8E84-426E-40DD-AFC4-6F175D3DCCD1}">
              <a14:hiddenFill xmlns:a14="http://schemas.microsoft.com/office/drawing/2010/main">
                <a:solidFill>
                  <a:srgbClr val="FFFFFF"/>
                </a:solidFill>
              </a14:hiddenFill>
            </a:ext>
          </a:extLst>
        </p:spPr>
      </p:pic>
      <p:pic>
        <p:nvPicPr>
          <p:cNvPr id="14" name="01 NK PowerSkills">
            <a:extLst>
              <a:ext uri="{FF2B5EF4-FFF2-40B4-BE49-F238E27FC236}">
                <a16:creationId xmlns:a16="http://schemas.microsoft.com/office/drawing/2014/main" xmlns="" id="{FB911CEA-DD05-4E72-90B7-D568C9F53D2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p:blipFill>
        <p:spPr bwMode="auto">
          <a:xfrm>
            <a:off x="4755995" y="1314171"/>
            <a:ext cx="3180221" cy="32231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051774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emph" presetSubtype="2" repeatCount="4000" fill="hold" nodeType="clickEffect">
                                  <p:stCondLst>
                                    <p:cond delay="0"/>
                                  </p:stCondLst>
                                  <p:childTnLst>
                                    <p:animClr clrSpc="rgb" dir="cw">
                                      <p:cBhvr>
                                        <p:cTn id="6" dur="200" fill="hold"/>
                                        <p:tgtEl>
                                          <p:spTgt spid="7"/>
                                        </p:tgtEl>
                                        <p:attrNameLst>
                                          <p:attrName>fillcolor</p:attrName>
                                        </p:attrNameLst>
                                      </p:cBhvr>
                                      <p:to>
                                        <a:srgbClr val="FF7C80"/>
                                      </p:to>
                                    </p:animClr>
                                    <p:set>
                                      <p:cBhvr>
                                        <p:cTn id="7" dur="200" fill="hold"/>
                                        <p:tgtEl>
                                          <p:spTgt spid="7"/>
                                        </p:tgtEl>
                                        <p:attrNameLst>
                                          <p:attrName>fill.type</p:attrName>
                                        </p:attrNameLst>
                                      </p:cBhvr>
                                      <p:to>
                                        <p:strVal val="solid"/>
                                      </p:to>
                                    </p:set>
                                    <p:set>
                                      <p:cBhvr>
                                        <p:cTn id="8" dur="200" fill="hold"/>
                                        <p:tgtEl>
                                          <p:spTgt spid="7"/>
                                        </p:tgtEl>
                                        <p:attrNameLst>
                                          <p:attrName>fill.on</p:attrName>
                                        </p:attrNameLst>
                                      </p:cBhvr>
                                      <p:to>
                                        <p:strVal val="true"/>
                                      </p:to>
                                    </p:set>
                                  </p:childTnLst>
                                  <p:subTnLst>
                                    <p:audio>
                                      <p:cMediaNode>
                                        <p:cTn display="0" masterRel="sameClick">
                                          <p:stCondLst>
                                            <p:cond evt="begin" delay="0">
                                              <p:tn val="5"/>
                                            </p:cond>
                                          </p:stCondLst>
                                          <p:endCondLst>
                                            <p:cond evt="onStopAudio" delay="0">
                                              <p:tgtEl>
                                                <p:sldTgt/>
                                              </p:tgtEl>
                                            </p:cond>
                                          </p:endCondLst>
                                        </p:cTn>
                                        <p:tgtEl>
                                          <p:sndTgt r:embed="rId2" name="Am-thanh-tra-loi-sai-www_nhacchuongvui_com.wav"/>
                                        </p:tgtEl>
                                      </p:cMediaNode>
                                    </p:audio>
                                  </p:subTnLst>
                                </p:cTn>
                              </p:par>
                            </p:childTnLst>
                          </p:cTn>
                        </p:par>
                        <p:par>
                          <p:cTn id="9" fill="hold">
                            <p:stCondLst>
                              <p:cond delay="800"/>
                            </p:stCondLst>
                            <p:childTnLst>
                              <p:par>
                                <p:cTn id="10" presetID="10" presetClass="entr" presetSubtype="0"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subTnLst>
                                    <p:audio>
                                      <p:cMediaNode>
                                        <p:cTn display="0" masterRel="sameClick">
                                          <p:stCondLst>
                                            <p:cond evt="begin" delay="0">
                                              <p:tn val="13"/>
                                            </p:cond>
                                          </p:stCondLst>
                                          <p:endCondLst>
                                            <p:cond evt="onStopAudio" delay="0">
                                              <p:tgtEl>
                                                <p:sldTgt/>
                                              </p:tgtEl>
                                            </p:cond>
                                          </p:endCondLst>
                                        </p:cTn>
                                        <p:tgtEl>
                                          <p:sndTgt r:embed="rId2" name="Am-thanh-tra-loi-sai-www_nhacchuongvui_com.wav"/>
                                        </p:tgtEl>
                                      </p:cMediaNode>
                                    </p:audio>
                                  </p:subTnLst>
                                </p:cTn>
                              </p:par>
                            </p:childTnLst>
                          </p:cTn>
                        </p:par>
                        <p:par>
                          <p:cTn id="15" fill="hold">
                            <p:stCondLst>
                              <p:cond delay="1300"/>
                            </p:stCondLst>
                            <p:childTnLst>
                              <p:par>
                                <p:cTn id="16" presetID="10" presetClass="exit" presetSubtype="0" fill="hold" nodeType="afterEffect">
                                  <p:stCondLst>
                                    <p:cond delay="1500"/>
                                  </p:stCondLst>
                                  <p:childTnLst>
                                    <p:animEffect transition="out" filter="fade">
                                      <p:cBhvr>
                                        <p:cTn id="17" dur="500"/>
                                        <p:tgtEl>
                                          <p:spTgt spid="14"/>
                                        </p:tgtEl>
                                      </p:cBhvr>
                                    </p:animEffect>
                                    <p:set>
                                      <p:cBhvr>
                                        <p:cTn id="18"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19" restart="whenNotActive" fill="hold" evtFilter="cancelBubble" nodeType="interactiveSeq">
                <p:stCondLst>
                  <p:cond evt="onClick" delay="0">
                    <p:tgtEl>
                      <p:spTgt spid="5"/>
                    </p:tgtEl>
                  </p:cond>
                </p:stCondLst>
                <p:endSync evt="end" delay="0">
                  <p:rtn val="all"/>
                </p:endSync>
                <p:childTnLst>
                  <p:par>
                    <p:cTn id="20" fill="hold">
                      <p:stCondLst>
                        <p:cond delay="0"/>
                      </p:stCondLst>
                      <p:childTnLst>
                        <p:par>
                          <p:cTn id="21" fill="hold">
                            <p:stCondLst>
                              <p:cond delay="0"/>
                            </p:stCondLst>
                            <p:childTnLst>
                              <p:par>
                                <p:cTn id="22" presetID="1" presetClass="emph" presetSubtype="2" repeatCount="4000" fill="hold" nodeType="clickEffect">
                                  <p:stCondLst>
                                    <p:cond delay="0"/>
                                  </p:stCondLst>
                                  <p:childTnLst>
                                    <p:animClr clrSpc="rgb" dir="cw">
                                      <p:cBhvr>
                                        <p:cTn id="23" dur="200" fill="hold"/>
                                        <p:tgtEl>
                                          <p:spTgt spid="5"/>
                                        </p:tgtEl>
                                        <p:attrNameLst>
                                          <p:attrName>fillcolor</p:attrName>
                                        </p:attrNameLst>
                                      </p:cBhvr>
                                      <p:to>
                                        <a:srgbClr val="00FF00"/>
                                      </p:to>
                                    </p:animClr>
                                    <p:set>
                                      <p:cBhvr>
                                        <p:cTn id="24" dur="200" fill="hold"/>
                                        <p:tgtEl>
                                          <p:spTgt spid="5"/>
                                        </p:tgtEl>
                                        <p:attrNameLst>
                                          <p:attrName>fill.type</p:attrName>
                                        </p:attrNameLst>
                                      </p:cBhvr>
                                      <p:to>
                                        <p:strVal val="solid"/>
                                      </p:to>
                                    </p:set>
                                    <p:set>
                                      <p:cBhvr>
                                        <p:cTn id="25" dur="200" fill="hold"/>
                                        <p:tgtEl>
                                          <p:spTgt spid="5"/>
                                        </p:tgtEl>
                                        <p:attrNameLst>
                                          <p:attrName>fill.on</p:attrName>
                                        </p:attrNameLst>
                                      </p:cBhvr>
                                      <p:to>
                                        <p:strVal val="true"/>
                                      </p:to>
                                    </p:set>
                                  </p:childTnLst>
                                  <p:subTnLst>
                                    <p:audio>
                                      <p:cMediaNode>
                                        <p:cTn display="0" masterRel="sameClick">
                                          <p:stCondLst>
                                            <p:cond evt="begin" delay="0">
                                              <p:tn val="22"/>
                                            </p:cond>
                                          </p:stCondLst>
                                          <p:endCondLst>
                                            <p:cond evt="onStopAudio" delay="0">
                                              <p:tgtEl>
                                                <p:sldTgt/>
                                              </p:tgtEl>
                                            </p:cond>
                                          </p:endCondLst>
                                        </p:cTn>
                                        <p:tgtEl>
                                          <p:sndTgt r:embed="rId3" name="Am-thanh-tra-loi-dung-www_nhacchuongvui_com.wav"/>
                                        </p:tgtEl>
                                      </p:cMediaNode>
                                    </p:audio>
                                  </p:subTnLst>
                                </p:cTn>
                              </p:par>
                              <p:par>
                                <p:cTn id="26" presetID="1" presetClass="entr" presetSubtype="0"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childTnLst>
                                  <p:subTnLst>
                                    <p:audio>
                                      <p:cMediaNode>
                                        <p:cTn display="0" masterRel="sameClick">
                                          <p:stCondLst>
                                            <p:cond evt="begin" delay="0">
                                              <p:tn val="26"/>
                                            </p:cond>
                                          </p:stCondLst>
                                          <p:endCondLst>
                                            <p:cond evt="onStopAudio" delay="0">
                                              <p:tgtEl>
                                                <p:sldTgt/>
                                              </p:tgtEl>
                                            </p:cond>
                                          </p:endCondLst>
                                        </p:cTn>
                                        <p:tgtEl>
                                          <p:sndTgt r:embed="rId3" name="Am-thanh-tra-loi-dung-www_nhacchuongvui_com.wav"/>
                                        </p:tgtEl>
                                      </p:cMediaNode>
                                    </p:audio>
                                  </p:subTnLst>
                                </p:cTn>
                              </p:par>
                              <p:par>
                                <p:cTn id="28" presetID="26" presetClass="emph" presetSubtype="0" repeatCount="indefinite" fill="hold" nodeType="withEffect">
                                  <p:stCondLst>
                                    <p:cond delay="0"/>
                                  </p:stCondLst>
                                  <p:childTnLst>
                                    <p:animEffect transition="out" filter="fade">
                                      <p:cBhvr>
                                        <p:cTn id="29" dur="500" tmFilter="0, 0; .2, .5; .8, .5; 1, 0"/>
                                        <p:tgtEl>
                                          <p:spTgt spid="9"/>
                                        </p:tgtEl>
                                      </p:cBhvr>
                                    </p:animEffect>
                                    <p:animScale>
                                      <p:cBhvr>
                                        <p:cTn id="30" dur="250" autoRev="1" fill="hold"/>
                                        <p:tgtEl>
                                          <p:spTgt spid="9"/>
                                        </p:tgtEl>
                                      </p:cBhvr>
                                      <p:by x="105000" y="105000"/>
                                    </p:animScale>
                                  </p:childTnLst>
                                </p:cTn>
                              </p:par>
                            </p:childTnLst>
                          </p:cTn>
                        </p:par>
                      </p:childTnLst>
                    </p:cTn>
                  </p:par>
                </p:childTnLst>
              </p:cTn>
              <p:nextCondLst>
                <p:cond evt="onClick" delay="0">
                  <p:tgtEl>
                    <p:spTgt spid="5"/>
                  </p:tgtEl>
                </p:cond>
              </p:nextCondLst>
            </p:seq>
            <p:seq concurrent="1" nextAc="seek">
              <p:cTn id="31" restart="whenNotActive" fill="hold" evtFilter="cancelBubble" nodeType="interactiveSeq">
                <p:stCondLst>
                  <p:cond evt="onClick" delay="0">
                    <p:tgtEl>
                      <p:spTgt spid="8"/>
                    </p:tgtEl>
                  </p:cond>
                </p:stCondLst>
                <p:endSync evt="end" delay="0">
                  <p:rtn val="all"/>
                </p:endSync>
                <p:childTnLst>
                  <p:par>
                    <p:cTn id="32" fill="hold">
                      <p:stCondLst>
                        <p:cond delay="0"/>
                      </p:stCondLst>
                      <p:childTnLst>
                        <p:par>
                          <p:cTn id="33" fill="hold">
                            <p:stCondLst>
                              <p:cond delay="0"/>
                            </p:stCondLst>
                            <p:childTnLst>
                              <p:par>
                                <p:cTn id="34" presetID="1" presetClass="emph" presetSubtype="2" repeatCount="4000" fill="hold" nodeType="clickEffect">
                                  <p:stCondLst>
                                    <p:cond delay="0"/>
                                  </p:stCondLst>
                                  <p:childTnLst>
                                    <p:animClr clrSpc="rgb" dir="cw">
                                      <p:cBhvr>
                                        <p:cTn id="35" dur="200" fill="hold"/>
                                        <p:tgtEl>
                                          <p:spTgt spid="8"/>
                                        </p:tgtEl>
                                        <p:attrNameLst>
                                          <p:attrName>fillcolor</p:attrName>
                                        </p:attrNameLst>
                                      </p:cBhvr>
                                      <p:to>
                                        <a:srgbClr val="FF7C80"/>
                                      </p:to>
                                    </p:animClr>
                                    <p:set>
                                      <p:cBhvr>
                                        <p:cTn id="36" dur="200" fill="hold"/>
                                        <p:tgtEl>
                                          <p:spTgt spid="8"/>
                                        </p:tgtEl>
                                        <p:attrNameLst>
                                          <p:attrName>fill.type</p:attrName>
                                        </p:attrNameLst>
                                      </p:cBhvr>
                                      <p:to>
                                        <p:strVal val="solid"/>
                                      </p:to>
                                    </p:set>
                                    <p:set>
                                      <p:cBhvr>
                                        <p:cTn id="37" dur="200" fill="hold"/>
                                        <p:tgtEl>
                                          <p:spTgt spid="8"/>
                                        </p:tgtEl>
                                        <p:attrNameLst>
                                          <p:attrName>fill.on</p:attrName>
                                        </p:attrNameLst>
                                      </p:cBhvr>
                                      <p:to>
                                        <p:strVal val="true"/>
                                      </p:to>
                                    </p:set>
                                  </p:childTnLst>
                                  <p:subTnLst>
                                    <p:audio>
                                      <p:cMediaNode>
                                        <p:cTn display="0" masterRel="sameClick">
                                          <p:stCondLst>
                                            <p:cond evt="begin" delay="0">
                                              <p:tn val="34"/>
                                            </p:cond>
                                          </p:stCondLst>
                                          <p:endCondLst>
                                            <p:cond evt="onStopAudio" delay="0">
                                              <p:tgtEl>
                                                <p:sldTgt/>
                                              </p:tgtEl>
                                            </p:cond>
                                          </p:endCondLst>
                                        </p:cTn>
                                        <p:tgtEl>
                                          <p:sndTgt r:embed="rId2" name="Am-thanh-tra-loi-sai-www_nhacchuongvui_com.wav"/>
                                        </p:tgtEl>
                                      </p:cMediaNode>
                                    </p:audio>
                                  </p:subTnLst>
                                </p:cTn>
                              </p:par>
                            </p:childTnLst>
                          </p:cTn>
                        </p:par>
                        <p:par>
                          <p:cTn id="38" fill="hold">
                            <p:stCondLst>
                              <p:cond delay="800"/>
                            </p:stCondLst>
                            <p:childTnLst>
                              <p:par>
                                <p:cTn id="39" presetID="10" presetClass="entr" presetSubtype="0" fill="hold"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500"/>
                                        <p:tgtEl>
                                          <p:spTgt spid="14"/>
                                        </p:tgtEl>
                                      </p:cBhvr>
                                    </p:animEffect>
                                  </p:childTnLst>
                                </p:cTn>
                              </p:par>
                              <p:par>
                                <p:cTn id="42" presetID="1" presetClass="entr" presetSubtype="0" fill="hold" nodeType="withEffect">
                                  <p:stCondLst>
                                    <p:cond delay="0"/>
                                  </p:stCondLst>
                                  <p:childTnLst>
                                    <p:set>
                                      <p:cBhvr>
                                        <p:cTn id="43" dur="1" fill="hold">
                                          <p:stCondLst>
                                            <p:cond delay="0"/>
                                          </p:stCondLst>
                                        </p:cTn>
                                        <p:tgtEl>
                                          <p:spTgt spid="12"/>
                                        </p:tgtEl>
                                        <p:attrNameLst>
                                          <p:attrName>style.visibility</p:attrName>
                                        </p:attrNameLst>
                                      </p:cBhvr>
                                      <p:to>
                                        <p:strVal val="visible"/>
                                      </p:to>
                                    </p:set>
                                  </p:childTnLst>
                                  <p:subTnLst>
                                    <p:audio>
                                      <p:cMediaNode>
                                        <p:cTn display="0" masterRel="sameClick">
                                          <p:stCondLst>
                                            <p:cond evt="begin" delay="0">
                                              <p:tn val="42"/>
                                            </p:cond>
                                          </p:stCondLst>
                                          <p:endCondLst>
                                            <p:cond evt="onStopAudio" delay="0">
                                              <p:tgtEl>
                                                <p:sldTgt/>
                                              </p:tgtEl>
                                            </p:cond>
                                          </p:endCondLst>
                                        </p:cTn>
                                        <p:tgtEl>
                                          <p:sndTgt r:embed="rId2" name="Am-thanh-tra-loi-sai-www_nhacchuongvui_com.wav"/>
                                        </p:tgtEl>
                                      </p:cMediaNode>
                                    </p:audio>
                                  </p:subTnLst>
                                </p:cTn>
                              </p:par>
                            </p:childTnLst>
                          </p:cTn>
                        </p:par>
                        <p:par>
                          <p:cTn id="44" fill="hold">
                            <p:stCondLst>
                              <p:cond delay="1300"/>
                            </p:stCondLst>
                            <p:childTnLst>
                              <p:par>
                                <p:cTn id="45" presetID="10" presetClass="exit" presetSubtype="0" fill="hold" nodeType="afterEffect">
                                  <p:stCondLst>
                                    <p:cond delay="1500"/>
                                  </p:stCondLst>
                                  <p:childTnLst>
                                    <p:animEffect transition="out" filter="fade">
                                      <p:cBhvr>
                                        <p:cTn id="46" dur="500"/>
                                        <p:tgtEl>
                                          <p:spTgt spid="14"/>
                                        </p:tgtEl>
                                      </p:cBhvr>
                                    </p:animEffect>
                                    <p:set>
                                      <p:cBhvr>
                                        <p:cTn id="47"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48" restart="whenNotActive" fill="hold" evtFilter="cancelBubble" nodeType="interactiveSeq">
                <p:stCondLst>
                  <p:cond evt="onClick" delay="0">
                    <p:tgtEl>
                      <p:spTgt spid="6"/>
                    </p:tgtEl>
                  </p:cond>
                </p:stCondLst>
                <p:endSync evt="end" delay="0">
                  <p:rtn val="all"/>
                </p:endSync>
                <p:childTnLst>
                  <p:par>
                    <p:cTn id="49" fill="hold">
                      <p:stCondLst>
                        <p:cond delay="0"/>
                      </p:stCondLst>
                      <p:childTnLst>
                        <p:par>
                          <p:cTn id="50" fill="hold">
                            <p:stCondLst>
                              <p:cond delay="0"/>
                            </p:stCondLst>
                            <p:childTnLst>
                              <p:par>
                                <p:cTn id="51" presetID="1" presetClass="emph" presetSubtype="2" repeatCount="4000" fill="hold" nodeType="clickEffect">
                                  <p:stCondLst>
                                    <p:cond delay="0"/>
                                  </p:stCondLst>
                                  <p:childTnLst>
                                    <p:animClr clrSpc="rgb" dir="cw">
                                      <p:cBhvr>
                                        <p:cTn id="52" dur="200" fill="hold"/>
                                        <p:tgtEl>
                                          <p:spTgt spid="6"/>
                                        </p:tgtEl>
                                        <p:attrNameLst>
                                          <p:attrName>fillcolor</p:attrName>
                                        </p:attrNameLst>
                                      </p:cBhvr>
                                      <p:to>
                                        <a:srgbClr val="FF7C80"/>
                                      </p:to>
                                    </p:animClr>
                                    <p:set>
                                      <p:cBhvr>
                                        <p:cTn id="53" dur="200" fill="hold"/>
                                        <p:tgtEl>
                                          <p:spTgt spid="6"/>
                                        </p:tgtEl>
                                        <p:attrNameLst>
                                          <p:attrName>fill.type</p:attrName>
                                        </p:attrNameLst>
                                      </p:cBhvr>
                                      <p:to>
                                        <p:strVal val="solid"/>
                                      </p:to>
                                    </p:set>
                                    <p:set>
                                      <p:cBhvr>
                                        <p:cTn id="54" dur="200" fill="hold"/>
                                        <p:tgtEl>
                                          <p:spTgt spid="6"/>
                                        </p:tgtEl>
                                        <p:attrNameLst>
                                          <p:attrName>fill.on</p:attrName>
                                        </p:attrNameLst>
                                      </p:cBhvr>
                                      <p:to>
                                        <p:strVal val="true"/>
                                      </p:to>
                                    </p:set>
                                  </p:childTnLst>
                                  <p:subTnLst>
                                    <p:audio>
                                      <p:cMediaNode>
                                        <p:cTn display="0" masterRel="sameClick">
                                          <p:stCondLst>
                                            <p:cond evt="begin" delay="0">
                                              <p:tn val="51"/>
                                            </p:cond>
                                          </p:stCondLst>
                                          <p:endCondLst>
                                            <p:cond evt="onStopAudio" delay="0">
                                              <p:tgtEl>
                                                <p:sldTgt/>
                                              </p:tgtEl>
                                            </p:cond>
                                          </p:endCondLst>
                                        </p:cTn>
                                        <p:tgtEl>
                                          <p:sndTgt r:embed="rId2" name="Am-thanh-tra-loi-sai-www_nhacchuongvui_com.wav"/>
                                        </p:tgtEl>
                                      </p:cMediaNode>
                                    </p:audio>
                                  </p:subTnLst>
                                </p:cTn>
                              </p:par>
                            </p:childTnLst>
                          </p:cTn>
                        </p:par>
                        <p:par>
                          <p:cTn id="55" fill="hold">
                            <p:stCondLst>
                              <p:cond delay="800"/>
                            </p:stCondLst>
                            <p:childTnLst>
                              <p:par>
                                <p:cTn id="56" presetID="10" presetClass="entr" presetSubtype="0" fill="hold" nodeType="after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fade">
                                      <p:cBhvr>
                                        <p:cTn id="58" dur="500"/>
                                        <p:tgtEl>
                                          <p:spTgt spid="14"/>
                                        </p:tgtEl>
                                      </p:cBhvr>
                                    </p:animEffect>
                                  </p:childTnLst>
                                </p:cTn>
                              </p:par>
                              <p:par>
                                <p:cTn id="59" presetID="1" presetClass="entr" presetSubtype="0" fill="hold" nodeType="withEffect">
                                  <p:stCondLst>
                                    <p:cond delay="0"/>
                                  </p:stCondLst>
                                  <p:childTnLst>
                                    <p:set>
                                      <p:cBhvr>
                                        <p:cTn id="60" dur="1" fill="hold">
                                          <p:stCondLst>
                                            <p:cond delay="0"/>
                                          </p:stCondLst>
                                        </p:cTn>
                                        <p:tgtEl>
                                          <p:spTgt spid="11"/>
                                        </p:tgtEl>
                                        <p:attrNameLst>
                                          <p:attrName>style.visibility</p:attrName>
                                        </p:attrNameLst>
                                      </p:cBhvr>
                                      <p:to>
                                        <p:strVal val="visible"/>
                                      </p:to>
                                    </p:set>
                                  </p:childTnLst>
                                  <p:subTnLst>
                                    <p:audio>
                                      <p:cMediaNode>
                                        <p:cTn display="0" masterRel="sameClick">
                                          <p:stCondLst>
                                            <p:cond evt="begin" delay="0">
                                              <p:tn val="59"/>
                                            </p:cond>
                                          </p:stCondLst>
                                          <p:endCondLst>
                                            <p:cond evt="onStopAudio" delay="0">
                                              <p:tgtEl>
                                                <p:sldTgt/>
                                              </p:tgtEl>
                                            </p:cond>
                                          </p:endCondLst>
                                        </p:cTn>
                                        <p:tgtEl>
                                          <p:sndTgt r:embed="rId2" name="Am-thanh-tra-loi-sai-www_nhacchuongvui_com.wav"/>
                                        </p:tgtEl>
                                      </p:cMediaNode>
                                    </p:audio>
                                  </p:subTnLst>
                                </p:cTn>
                              </p:par>
                            </p:childTnLst>
                          </p:cTn>
                        </p:par>
                        <p:par>
                          <p:cTn id="61" fill="hold">
                            <p:stCondLst>
                              <p:cond delay="1300"/>
                            </p:stCondLst>
                            <p:childTnLst>
                              <p:par>
                                <p:cTn id="62" presetID="10" presetClass="exit" presetSubtype="0" fill="hold" nodeType="afterEffect">
                                  <p:stCondLst>
                                    <p:cond delay="1500"/>
                                  </p:stCondLst>
                                  <p:childTnLst>
                                    <p:animEffect transition="out" filter="fade">
                                      <p:cBhvr>
                                        <p:cTn id="63" dur="500"/>
                                        <p:tgtEl>
                                          <p:spTgt spid="14"/>
                                        </p:tgtEl>
                                      </p:cBhvr>
                                    </p:animEffect>
                                    <p:set>
                                      <p:cBhvr>
                                        <p:cTn id="64"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70F6FD3A-9E2E-4C29-B34C-C0BD21B9E1E4}"/>
              </a:ext>
            </a:extLst>
          </p:cNvPr>
          <p:cNvPicPr>
            <a:picLocks noChangeAspect="1"/>
          </p:cNvPicPr>
          <p:nvPr/>
        </p:nvPicPr>
        <p:blipFill rotWithShape="1">
          <a:blip r:embed="rId4"/>
          <a:srcRect l="11913" t="15692" r="6044" b="9416"/>
          <a:stretch/>
        </p:blipFill>
        <p:spPr>
          <a:xfrm>
            <a:off x="0" y="0"/>
            <a:ext cx="12192000" cy="6858000"/>
          </a:xfrm>
          <a:prstGeom prst="rect">
            <a:avLst/>
          </a:prstGeom>
        </p:spPr>
      </p:pic>
      <p:sp>
        <p:nvSpPr>
          <p:cNvPr id="3" name="Rectangle: Rounded Corners 2">
            <a:extLst>
              <a:ext uri="{FF2B5EF4-FFF2-40B4-BE49-F238E27FC236}">
                <a16:creationId xmlns:a16="http://schemas.microsoft.com/office/drawing/2014/main" xmlns="" id="{0CEFA667-A085-46F3-9BB2-ED2FD3E75808}"/>
              </a:ext>
            </a:extLst>
          </p:cNvPr>
          <p:cNvSpPr/>
          <p:nvPr/>
        </p:nvSpPr>
        <p:spPr>
          <a:xfrm>
            <a:off x="1099410" y="121597"/>
            <a:ext cx="10500851" cy="2882357"/>
          </a:xfrm>
          <a:prstGeom prst="round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defRPr/>
            </a:pPr>
            <a:endParaRPr lang="en-US" sz="3200" b="1" dirty="0">
              <a:ln w="0"/>
              <a:solidFill>
                <a:prstClr val="black"/>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endParaRPr>
          </a:p>
        </p:txBody>
      </p:sp>
      <p:sp>
        <p:nvSpPr>
          <p:cNvPr id="4" name="06 NK PowerSkills">
            <a:extLst>
              <a:ext uri="{FF2B5EF4-FFF2-40B4-BE49-F238E27FC236}">
                <a16:creationId xmlns:a16="http://schemas.microsoft.com/office/drawing/2014/main" xmlns="" id="{948B21E1-20E0-46E5-A7E1-56391AAAD8A8}"/>
              </a:ext>
            </a:extLst>
          </p:cNvPr>
          <p:cNvSpPr txBox="1"/>
          <p:nvPr/>
        </p:nvSpPr>
        <p:spPr>
          <a:xfrm>
            <a:off x="1555123" y="330661"/>
            <a:ext cx="10176387" cy="1569660"/>
          </a:xfrm>
          <a:prstGeom prst="rect">
            <a:avLst/>
          </a:prstGeom>
          <a:noFill/>
        </p:spPr>
        <p:txBody>
          <a:bodyPr wrap="square" rtlCol="0">
            <a:spAutoFit/>
          </a:bodyPr>
          <a:lstStyle/>
          <a:p>
            <a:pPr algn="ctr">
              <a:defRPr/>
            </a:pPr>
            <a:r>
              <a:rPr lang="en-US" sz="9600" b="1" dirty="0">
                <a:ln w="0"/>
                <a:solidFill>
                  <a:prstClr val="black"/>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2</a:t>
            </a:r>
            <a:r>
              <a:rPr lang="en-US" sz="9600" b="1" dirty="0" smtClean="0">
                <a:ln w="0"/>
                <a:solidFill>
                  <a:prstClr val="black"/>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9600" b="1" dirty="0">
                <a:ln w="0"/>
                <a:solidFill>
                  <a:prstClr val="black"/>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x 4</a:t>
            </a:r>
            <a:r>
              <a:rPr lang="en-US" sz="9600" b="1" dirty="0" smtClean="0">
                <a:ln w="0"/>
                <a:solidFill>
                  <a:prstClr val="black"/>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9600" b="1" dirty="0">
                <a:ln w="0"/>
                <a:solidFill>
                  <a:prstClr val="black"/>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p>
        </p:txBody>
      </p:sp>
      <p:sp>
        <p:nvSpPr>
          <p:cNvPr id="5" name="Đ Ghé thăm Fb.com/nkpowerskills">
            <a:extLst>
              <a:ext uri="{FF2B5EF4-FFF2-40B4-BE49-F238E27FC236}">
                <a16:creationId xmlns:a16="http://schemas.microsoft.com/office/drawing/2014/main" xmlns="" id="{D23F89C1-228A-4F27-9087-64EF72E39AFF}"/>
              </a:ext>
            </a:extLst>
          </p:cNvPr>
          <p:cNvSpPr/>
          <p:nvPr/>
        </p:nvSpPr>
        <p:spPr>
          <a:xfrm>
            <a:off x="1099410" y="3113668"/>
            <a:ext cx="4826432" cy="1295814"/>
          </a:xfrm>
          <a:prstGeom prst="roundRect">
            <a:avLst/>
          </a:prstGeom>
          <a:ln/>
        </p:spPr>
        <p:style>
          <a:lnRef idx="2">
            <a:schemeClr val="accent6"/>
          </a:lnRef>
          <a:fillRef idx="1">
            <a:schemeClr val="lt1"/>
          </a:fillRef>
          <a:effectRef idx="0">
            <a:schemeClr val="accent6"/>
          </a:effectRef>
          <a:fontRef idx="minor">
            <a:schemeClr val="dk1"/>
          </a:fontRef>
        </p:style>
        <p:txBody>
          <a:bodyPr rtlCol="0" anchor="t"/>
          <a:lstStyle/>
          <a:p>
            <a:pPr>
              <a:defRPr/>
            </a:pPr>
            <a:r>
              <a:rPr lang="en-US" sz="7500" b="1" dirty="0">
                <a:ln w="0"/>
                <a:solidFill>
                  <a:prstClr val="black"/>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A. 8</a:t>
            </a:r>
          </a:p>
        </p:txBody>
      </p:sp>
      <p:sp>
        <p:nvSpPr>
          <p:cNvPr id="6" name="Ghé thăm Fb.com/nkpowerskills">
            <a:extLst>
              <a:ext uri="{FF2B5EF4-FFF2-40B4-BE49-F238E27FC236}">
                <a16:creationId xmlns:a16="http://schemas.microsoft.com/office/drawing/2014/main" xmlns="" id="{8DFB6E95-DF69-49AC-AF42-F9D63B3D74B6}"/>
              </a:ext>
            </a:extLst>
          </p:cNvPr>
          <p:cNvSpPr/>
          <p:nvPr/>
        </p:nvSpPr>
        <p:spPr>
          <a:xfrm>
            <a:off x="6454908" y="4514900"/>
            <a:ext cx="4826432" cy="1295814"/>
          </a:xfrm>
          <a:prstGeom prst="roundRect">
            <a:avLst/>
          </a:prstGeom>
          <a:ln/>
        </p:spPr>
        <p:style>
          <a:lnRef idx="2">
            <a:schemeClr val="accent6"/>
          </a:lnRef>
          <a:fillRef idx="1">
            <a:schemeClr val="lt1"/>
          </a:fillRef>
          <a:effectRef idx="0">
            <a:schemeClr val="accent6"/>
          </a:effectRef>
          <a:fontRef idx="minor">
            <a:schemeClr val="dk1"/>
          </a:fontRef>
        </p:style>
        <p:txBody>
          <a:bodyPr rtlCol="0" anchor="t"/>
          <a:lstStyle/>
          <a:p>
            <a:pPr>
              <a:defRPr/>
            </a:pPr>
            <a:r>
              <a:rPr lang="en-US" sz="7500" b="1" dirty="0">
                <a:ln w="0"/>
                <a:solidFill>
                  <a:prstClr val="black"/>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D. </a:t>
            </a:r>
            <a:r>
              <a:rPr lang="en-US" sz="7500" b="1" dirty="0" smtClean="0">
                <a:ln w="0"/>
                <a:solidFill>
                  <a:prstClr val="black"/>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12</a:t>
            </a:r>
            <a:endParaRPr lang="en-US" sz="7500" b="1" dirty="0">
              <a:ln w="0"/>
              <a:solidFill>
                <a:prstClr val="black"/>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endParaRPr>
          </a:p>
        </p:txBody>
      </p:sp>
      <p:sp>
        <p:nvSpPr>
          <p:cNvPr id="7" name="Ghé thăm Fb.com/nkpowerskills">
            <a:extLst>
              <a:ext uri="{FF2B5EF4-FFF2-40B4-BE49-F238E27FC236}">
                <a16:creationId xmlns:a16="http://schemas.microsoft.com/office/drawing/2014/main" xmlns="" id="{A0CB2E6B-2DF2-43E1-B2E7-41EED65AE637}"/>
              </a:ext>
            </a:extLst>
          </p:cNvPr>
          <p:cNvSpPr/>
          <p:nvPr/>
        </p:nvSpPr>
        <p:spPr>
          <a:xfrm>
            <a:off x="1090263" y="4514900"/>
            <a:ext cx="4826432" cy="1295814"/>
          </a:xfrm>
          <a:prstGeom prst="roundRect">
            <a:avLst/>
          </a:prstGeom>
          <a:ln/>
        </p:spPr>
        <p:style>
          <a:lnRef idx="2">
            <a:schemeClr val="accent6"/>
          </a:lnRef>
          <a:fillRef idx="1">
            <a:schemeClr val="lt1"/>
          </a:fillRef>
          <a:effectRef idx="0">
            <a:schemeClr val="accent6"/>
          </a:effectRef>
          <a:fontRef idx="minor">
            <a:schemeClr val="dk1"/>
          </a:fontRef>
        </p:style>
        <p:txBody>
          <a:bodyPr rtlCol="0" anchor="t"/>
          <a:lstStyle/>
          <a:p>
            <a:pPr>
              <a:defRPr/>
            </a:pPr>
            <a:r>
              <a:rPr lang="en-US" sz="7500" b="1" dirty="0">
                <a:ln w="0"/>
                <a:solidFill>
                  <a:prstClr val="black"/>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C. 6</a:t>
            </a:r>
          </a:p>
        </p:txBody>
      </p:sp>
      <p:sp>
        <p:nvSpPr>
          <p:cNvPr id="8" name="Ghé thăm Fb.com/nkpowerskills">
            <a:extLst>
              <a:ext uri="{FF2B5EF4-FFF2-40B4-BE49-F238E27FC236}">
                <a16:creationId xmlns:a16="http://schemas.microsoft.com/office/drawing/2014/main" xmlns="" id="{BC9C17CB-38E1-4687-A28A-6E167476FF1E}"/>
              </a:ext>
            </a:extLst>
          </p:cNvPr>
          <p:cNvSpPr/>
          <p:nvPr/>
        </p:nvSpPr>
        <p:spPr>
          <a:xfrm>
            <a:off x="6454908" y="3125551"/>
            <a:ext cx="4826432" cy="1295814"/>
          </a:xfrm>
          <a:prstGeom prst="roundRect">
            <a:avLst/>
          </a:prstGeom>
          <a:ln/>
        </p:spPr>
        <p:style>
          <a:lnRef idx="2">
            <a:schemeClr val="accent6"/>
          </a:lnRef>
          <a:fillRef idx="1">
            <a:schemeClr val="lt1"/>
          </a:fillRef>
          <a:effectRef idx="0">
            <a:schemeClr val="accent6"/>
          </a:effectRef>
          <a:fontRef idx="minor">
            <a:schemeClr val="dk1"/>
          </a:fontRef>
        </p:style>
        <p:txBody>
          <a:bodyPr rtlCol="0" anchor="t"/>
          <a:lstStyle/>
          <a:p>
            <a:pPr>
              <a:defRPr/>
            </a:pPr>
            <a:r>
              <a:rPr lang="en-US" sz="7500" b="1" dirty="0">
                <a:ln w="0"/>
                <a:solidFill>
                  <a:prstClr val="black"/>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B. </a:t>
            </a:r>
            <a:r>
              <a:rPr lang="en-US" sz="7500" b="1" dirty="0" smtClean="0">
                <a:ln w="0"/>
                <a:solidFill>
                  <a:prstClr val="black"/>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18</a:t>
            </a:r>
            <a:endParaRPr lang="en-US" sz="7500" b="1" dirty="0">
              <a:ln w="0"/>
              <a:solidFill>
                <a:prstClr val="black"/>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endParaRPr>
          </a:p>
        </p:txBody>
      </p:sp>
      <p:pic>
        <p:nvPicPr>
          <p:cNvPr id="9" name="Picture 8">
            <a:hlinkClick r:id="rId5" action="ppaction://hlinksldjump"/>
            <a:extLst>
              <a:ext uri="{FF2B5EF4-FFF2-40B4-BE49-F238E27FC236}">
                <a16:creationId xmlns:a16="http://schemas.microsoft.com/office/drawing/2014/main" xmlns="" id="{39A4A853-11BA-4067-A9C0-C0F3D0488F0C}"/>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120192" y="5745480"/>
            <a:ext cx="970071" cy="970071"/>
          </a:xfrm>
          <a:prstGeom prst="rect">
            <a:avLst/>
          </a:prstGeom>
          <a:effectLst>
            <a:glow rad="101600">
              <a:schemeClr val="bg1">
                <a:alpha val="60000"/>
              </a:schemeClr>
            </a:glow>
          </a:effectLst>
        </p:spPr>
      </p:pic>
      <p:pic>
        <p:nvPicPr>
          <p:cNvPr id="10" name="Picture 4" descr="Káº¿t quáº£ hÃ¬nh áº£nh cho right icon">
            <a:extLst>
              <a:ext uri="{FF2B5EF4-FFF2-40B4-BE49-F238E27FC236}">
                <a16:creationId xmlns:a16="http://schemas.microsoft.com/office/drawing/2014/main" xmlns="" id="{63510AD7-88F9-422B-AA87-0BFC9CC42BA3}"/>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420695" y="3554711"/>
            <a:ext cx="952912" cy="95291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Káº¿t quáº£ hÃ¬nh áº£nh cho wrong icon">
            <a:extLst>
              <a:ext uri="{FF2B5EF4-FFF2-40B4-BE49-F238E27FC236}">
                <a16:creationId xmlns:a16="http://schemas.microsoft.com/office/drawing/2014/main" xmlns="" id="{FAE65247-141A-47C9-A464-389C12877C8D}"/>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778598" y="4920502"/>
            <a:ext cx="952912" cy="95291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Káº¿t quáº£ hÃ¬nh áº£nh cho wrong icon">
            <a:extLst>
              <a:ext uri="{FF2B5EF4-FFF2-40B4-BE49-F238E27FC236}">
                <a16:creationId xmlns:a16="http://schemas.microsoft.com/office/drawing/2014/main" xmlns="" id="{637F6954-7CF4-4698-BC97-145E827275FC}"/>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782574" y="3540534"/>
            <a:ext cx="952912" cy="95291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Káº¿t quáº£ hÃ¬nh áº£nh cho wrong icon">
            <a:extLst>
              <a:ext uri="{FF2B5EF4-FFF2-40B4-BE49-F238E27FC236}">
                <a16:creationId xmlns:a16="http://schemas.microsoft.com/office/drawing/2014/main" xmlns="" id="{AB1476E6-EAAD-4FE4-B888-D4C9DE086B1A}"/>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20727" y="4904989"/>
            <a:ext cx="952912" cy="952912"/>
          </a:xfrm>
          <a:prstGeom prst="rect">
            <a:avLst/>
          </a:prstGeom>
          <a:noFill/>
          <a:extLst>
            <a:ext uri="{909E8E84-426E-40DD-AFC4-6F175D3DCCD1}">
              <a14:hiddenFill xmlns:a14="http://schemas.microsoft.com/office/drawing/2010/main">
                <a:solidFill>
                  <a:srgbClr val="FFFFFF"/>
                </a:solidFill>
              </a14:hiddenFill>
            </a:ext>
          </a:extLst>
        </p:spPr>
      </p:pic>
      <p:pic>
        <p:nvPicPr>
          <p:cNvPr id="14" name="01 NK PowerSkills">
            <a:extLst>
              <a:ext uri="{FF2B5EF4-FFF2-40B4-BE49-F238E27FC236}">
                <a16:creationId xmlns:a16="http://schemas.microsoft.com/office/drawing/2014/main" xmlns="" id="{FB911CEA-DD05-4E72-90B7-D568C9F53D2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p:blipFill>
        <p:spPr bwMode="auto">
          <a:xfrm>
            <a:off x="4505889" y="1005137"/>
            <a:ext cx="3180221" cy="32231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008101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emph" presetSubtype="2" repeatCount="4000" fill="hold" nodeType="clickEffect">
                                  <p:stCondLst>
                                    <p:cond delay="0"/>
                                  </p:stCondLst>
                                  <p:childTnLst>
                                    <p:animClr clrSpc="rgb" dir="cw">
                                      <p:cBhvr>
                                        <p:cTn id="6" dur="200" fill="hold"/>
                                        <p:tgtEl>
                                          <p:spTgt spid="7"/>
                                        </p:tgtEl>
                                        <p:attrNameLst>
                                          <p:attrName>fillcolor</p:attrName>
                                        </p:attrNameLst>
                                      </p:cBhvr>
                                      <p:to>
                                        <a:srgbClr val="FF7C80"/>
                                      </p:to>
                                    </p:animClr>
                                    <p:set>
                                      <p:cBhvr>
                                        <p:cTn id="7" dur="200" fill="hold"/>
                                        <p:tgtEl>
                                          <p:spTgt spid="7"/>
                                        </p:tgtEl>
                                        <p:attrNameLst>
                                          <p:attrName>fill.type</p:attrName>
                                        </p:attrNameLst>
                                      </p:cBhvr>
                                      <p:to>
                                        <p:strVal val="solid"/>
                                      </p:to>
                                    </p:set>
                                    <p:set>
                                      <p:cBhvr>
                                        <p:cTn id="8" dur="200" fill="hold"/>
                                        <p:tgtEl>
                                          <p:spTgt spid="7"/>
                                        </p:tgtEl>
                                        <p:attrNameLst>
                                          <p:attrName>fill.on</p:attrName>
                                        </p:attrNameLst>
                                      </p:cBhvr>
                                      <p:to>
                                        <p:strVal val="true"/>
                                      </p:to>
                                    </p:set>
                                  </p:childTnLst>
                                  <p:subTnLst>
                                    <p:audio>
                                      <p:cMediaNode>
                                        <p:cTn display="0" masterRel="sameClick">
                                          <p:stCondLst>
                                            <p:cond evt="begin" delay="0">
                                              <p:tn val="5"/>
                                            </p:cond>
                                          </p:stCondLst>
                                          <p:endCondLst>
                                            <p:cond evt="onStopAudio" delay="0">
                                              <p:tgtEl>
                                                <p:sldTgt/>
                                              </p:tgtEl>
                                            </p:cond>
                                          </p:endCondLst>
                                        </p:cTn>
                                        <p:tgtEl>
                                          <p:sndTgt r:embed="rId2" name="Am-thanh-tra-loi-sai-www_nhacchuongvui_com.wav"/>
                                        </p:tgtEl>
                                      </p:cMediaNode>
                                    </p:audio>
                                  </p:subTnLst>
                                </p:cTn>
                              </p:par>
                            </p:childTnLst>
                          </p:cTn>
                        </p:par>
                        <p:par>
                          <p:cTn id="9" fill="hold">
                            <p:stCondLst>
                              <p:cond delay="800"/>
                            </p:stCondLst>
                            <p:childTnLst>
                              <p:par>
                                <p:cTn id="10" presetID="10" presetClass="entr" presetSubtype="0"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subTnLst>
                                    <p:audio>
                                      <p:cMediaNode>
                                        <p:cTn display="0" masterRel="sameClick">
                                          <p:stCondLst>
                                            <p:cond evt="begin" delay="0">
                                              <p:tn val="13"/>
                                            </p:cond>
                                          </p:stCondLst>
                                          <p:endCondLst>
                                            <p:cond evt="onStopAudio" delay="0">
                                              <p:tgtEl>
                                                <p:sldTgt/>
                                              </p:tgtEl>
                                            </p:cond>
                                          </p:endCondLst>
                                        </p:cTn>
                                        <p:tgtEl>
                                          <p:sndTgt r:embed="rId2" name="Am-thanh-tra-loi-sai-www_nhacchuongvui_com.wav"/>
                                        </p:tgtEl>
                                      </p:cMediaNode>
                                    </p:audio>
                                  </p:subTnLst>
                                </p:cTn>
                              </p:par>
                            </p:childTnLst>
                          </p:cTn>
                        </p:par>
                        <p:par>
                          <p:cTn id="15" fill="hold">
                            <p:stCondLst>
                              <p:cond delay="1300"/>
                            </p:stCondLst>
                            <p:childTnLst>
                              <p:par>
                                <p:cTn id="16" presetID="10" presetClass="exit" presetSubtype="0" fill="hold" nodeType="afterEffect">
                                  <p:stCondLst>
                                    <p:cond delay="1500"/>
                                  </p:stCondLst>
                                  <p:childTnLst>
                                    <p:animEffect transition="out" filter="fade">
                                      <p:cBhvr>
                                        <p:cTn id="17" dur="500"/>
                                        <p:tgtEl>
                                          <p:spTgt spid="14"/>
                                        </p:tgtEl>
                                      </p:cBhvr>
                                    </p:animEffect>
                                    <p:set>
                                      <p:cBhvr>
                                        <p:cTn id="18"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19" restart="whenNotActive" fill="hold" evtFilter="cancelBubble" nodeType="interactiveSeq">
                <p:stCondLst>
                  <p:cond evt="onClick" delay="0">
                    <p:tgtEl>
                      <p:spTgt spid="5"/>
                    </p:tgtEl>
                  </p:cond>
                </p:stCondLst>
                <p:endSync evt="end" delay="0">
                  <p:rtn val="all"/>
                </p:endSync>
                <p:childTnLst>
                  <p:par>
                    <p:cTn id="20" fill="hold">
                      <p:stCondLst>
                        <p:cond delay="0"/>
                      </p:stCondLst>
                      <p:childTnLst>
                        <p:par>
                          <p:cTn id="21" fill="hold">
                            <p:stCondLst>
                              <p:cond delay="0"/>
                            </p:stCondLst>
                            <p:childTnLst>
                              <p:par>
                                <p:cTn id="22" presetID="1" presetClass="emph" presetSubtype="2" repeatCount="4000" fill="hold" nodeType="clickEffect">
                                  <p:stCondLst>
                                    <p:cond delay="0"/>
                                  </p:stCondLst>
                                  <p:childTnLst>
                                    <p:animClr clrSpc="rgb" dir="cw">
                                      <p:cBhvr>
                                        <p:cTn id="23" dur="200" fill="hold"/>
                                        <p:tgtEl>
                                          <p:spTgt spid="5"/>
                                        </p:tgtEl>
                                        <p:attrNameLst>
                                          <p:attrName>fillcolor</p:attrName>
                                        </p:attrNameLst>
                                      </p:cBhvr>
                                      <p:to>
                                        <a:srgbClr val="00FF00"/>
                                      </p:to>
                                    </p:animClr>
                                    <p:set>
                                      <p:cBhvr>
                                        <p:cTn id="24" dur="200" fill="hold"/>
                                        <p:tgtEl>
                                          <p:spTgt spid="5"/>
                                        </p:tgtEl>
                                        <p:attrNameLst>
                                          <p:attrName>fill.type</p:attrName>
                                        </p:attrNameLst>
                                      </p:cBhvr>
                                      <p:to>
                                        <p:strVal val="solid"/>
                                      </p:to>
                                    </p:set>
                                    <p:set>
                                      <p:cBhvr>
                                        <p:cTn id="25" dur="200" fill="hold"/>
                                        <p:tgtEl>
                                          <p:spTgt spid="5"/>
                                        </p:tgtEl>
                                        <p:attrNameLst>
                                          <p:attrName>fill.on</p:attrName>
                                        </p:attrNameLst>
                                      </p:cBhvr>
                                      <p:to>
                                        <p:strVal val="true"/>
                                      </p:to>
                                    </p:set>
                                  </p:childTnLst>
                                  <p:subTnLst>
                                    <p:audio>
                                      <p:cMediaNode>
                                        <p:cTn display="0" masterRel="sameClick">
                                          <p:stCondLst>
                                            <p:cond evt="begin" delay="0">
                                              <p:tn val="22"/>
                                            </p:cond>
                                          </p:stCondLst>
                                          <p:endCondLst>
                                            <p:cond evt="onStopAudio" delay="0">
                                              <p:tgtEl>
                                                <p:sldTgt/>
                                              </p:tgtEl>
                                            </p:cond>
                                          </p:endCondLst>
                                        </p:cTn>
                                        <p:tgtEl>
                                          <p:sndTgt r:embed="rId3" name="Am-thanh-tra-loi-dung-www_nhacchuongvui_com.wav"/>
                                        </p:tgtEl>
                                      </p:cMediaNode>
                                    </p:audio>
                                  </p:subTnLst>
                                </p:cTn>
                              </p:par>
                              <p:par>
                                <p:cTn id="26" presetID="1" presetClass="entr" presetSubtype="0"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childTnLst>
                                  <p:subTnLst>
                                    <p:audio>
                                      <p:cMediaNode>
                                        <p:cTn display="0" masterRel="sameClick">
                                          <p:stCondLst>
                                            <p:cond evt="begin" delay="0">
                                              <p:tn val="26"/>
                                            </p:cond>
                                          </p:stCondLst>
                                          <p:endCondLst>
                                            <p:cond evt="onStopAudio" delay="0">
                                              <p:tgtEl>
                                                <p:sldTgt/>
                                              </p:tgtEl>
                                            </p:cond>
                                          </p:endCondLst>
                                        </p:cTn>
                                        <p:tgtEl>
                                          <p:sndTgt r:embed="rId3" name="Am-thanh-tra-loi-dung-www_nhacchuongvui_com.wav"/>
                                        </p:tgtEl>
                                      </p:cMediaNode>
                                    </p:audio>
                                  </p:subTnLst>
                                </p:cTn>
                              </p:par>
                              <p:par>
                                <p:cTn id="28" presetID="26" presetClass="emph" presetSubtype="0" repeatCount="indefinite" fill="hold" nodeType="withEffect">
                                  <p:stCondLst>
                                    <p:cond delay="0"/>
                                  </p:stCondLst>
                                  <p:childTnLst>
                                    <p:animEffect transition="out" filter="fade">
                                      <p:cBhvr>
                                        <p:cTn id="29" dur="500" tmFilter="0, 0; .2, .5; .8, .5; 1, 0"/>
                                        <p:tgtEl>
                                          <p:spTgt spid="9"/>
                                        </p:tgtEl>
                                      </p:cBhvr>
                                    </p:animEffect>
                                    <p:animScale>
                                      <p:cBhvr>
                                        <p:cTn id="30" dur="250" autoRev="1" fill="hold"/>
                                        <p:tgtEl>
                                          <p:spTgt spid="9"/>
                                        </p:tgtEl>
                                      </p:cBhvr>
                                      <p:by x="105000" y="105000"/>
                                    </p:animScale>
                                  </p:childTnLst>
                                </p:cTn>
                              </p:par>
                            </p:childTnLst>
                          </p:cTn>
                        </p:par>
                      </p:childTnLst>
                    </p:cTn>
                  </p:par>
                </p:childTnLst>
              </p:cTn>
              <p:nextCondLst>
                <p:cond evt="onClick" delay="0">
                  <p:tgtEl>
                    <p:spTgt spid="5"/>
                  </p:tgtEl>
                </p:cond>
              </p:nextCondLst>
            </p:seq>
            <p:seq concurrent="1" nextAc="seek">
              <p:cTn id="31" restart="whenNotActive" fill="hold" evtFilter="cancelBubble" nodeType="interactiveSeq">
                <p:stCondLst>
                  <p:cond evt="onClick" delay="0">
                    <p:tgtEl>
                      <p:spTgt spid="8"/>
                    </p:tgtEl>
                  </p:cond>
                </p:stCondLst>
                <p:endSync evt="end" delay="0">
                  <p:rtn val="all"/>
                </p:endSync>
                <p:childTnLst>
                  <p:par>
                    <p:cTn id="32" fill="hold">
                      <p:stCondLst>
                        <p:cond delay="0"/>
                      </p:stCondLst>
                      <p:childTnLst>
                        <p:par>
                          <p:cTn id="33" fill="hold">
                            <p:stCondLst>
                              <p:cond delay="0"/>
                            </p:stCondLst>
                            <p:childTnLst>
                              <p:par>
                                <p:cTn id="34" presetID="1" presetClass="emph" presetSubtype="2" repeatCount="4000" fill="hold" nodeType="clickEffect">
                                  <p:stCondLst>
                                    <p:cond delay="0"/>
                                  </p:stCondLst>
                                  <p:childTnLst>
                                    <p:animClr clrSpc="rgb" dir="cw">
                                      <p:cBhvr>
                                        <p:cTn id="35" dur="200" fill="hold"/>
                                        <p:tgtEl>
                                          <p:spTgt spid="8"/>
                                        </p:tgtEl>
                                        <p:attrNameLst>
                                          <p:attrName>fillcolor</p:attrName>
                                        </p:attrNameLst>
                                      </p:cBhvr>
                                      <p:to>
                                        <a:srgbClr val="FF7C80"/>
                                      </p:to>
                                    </p:animClr>
                                    <p:set>
                                      <p:cBhvr>
                                        <p:cTn id="36" dur="200" fill="hold"/>
                                        <p:tgtEl>
                                          <p:spTgt spid="8"/>
                                        </p:tgtEl>
                                        <p:attrNameLst>
                                          <p:attrName>fill.type</p:attrName>
                                        </p:attrNameLst>
                                      </p:cBhvr>
                                      <p:to>
                                        <p:strVal val="solid"/>
                                      </p:to>
                                    </p:set>
                                    <p:set>
                                      <p:cBhvr>
                                        <p:cTn id="37" dur="200" fill="hold"/>
                                        <p:tgtEl>
                                          <p:spTgt spid="8"/>
                                        </p:tgtEl>
                                        <p:attrNameLst>
                                          <p:attrName>fill.on</p:attrName>
                                        </p:attrNameLst>
                                      </p:cBhvr>
                                      <p:to>
                                        <p:strVal val="true"/>
                                      </p:to>
                                    </p:set>
                                  </p:childTnLst>
                                  <p:subTnLst>
                                    <p:audio>
                                      <p:cMediaNode>
                                        <p:cTn display="0" masterRel="sameClick">
                                          <p:stCondLst>
                                            <p:cond evt="begin" delay="0">
                                              <p:tn val="34"/>
                                            </p:cond>
                                          </p:stCondLst>
                                          <p:endCondLst>
                                            <p:cond evt="onStopAudio" delay="0">
                                              <p:tgtEl>
                                                <p:sldTgt/>
                                              </p:tgtEl>
                                            </p:cond>
                                          </p:endCondLst>
                                        </p:cTn>
                                        <p:tgtEl>
                                          <p:sndTgt r:embed="rId2" name="Am-thanh-tra-loi-sai-www_nhacchuongvui_com.wav"/>
                                        </p:tgtEl>
                                      </p:cMediaNode>
                                    </p:audio>
                                  </p:subTnLst>
                                </p:cTn>
                              </p:par>
                            </p:childTnLst>
                          </p:cTn>
                        </p:par>
                        <p:par>
                          <p:cTn id="38" fill="hold">
                            <p:stCondLst>
                              <p:cond delay="800"/>
                            </p:stCondLst>
                            <p:childTnLst>
                              <p:par>
                                <p:cTn id="39" presetID="10" presetClass="entr" presetSubtype="0" fill="hold"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500"/>
                                        <p:tgtEl>
                                          <p:spTgt spid="14"/>
                                        </p:tgtEl>
                                      </p:cBhvr>
                                    </p:animEffect>
                                  </p:childTnLst>
                                </p:cTn>
                              </p:par>
                              <p:par>
                                <p:cTn id="42" presetID="1" presetClass="entr" presetSubtype="0" fill="hold" nodeType="withEffect">
                                  <p:stCondLst>
                                    <p:cond delay="0"/>
                                  </p:stCondLst>
                                  <p:childTnLst>
                                    <p:set>
                                      <p:cBhvr>
                                        <p:cTn id="43" dur="1" fill="hold">
                                          <p:stCondLst>
                                            <p:cond delay="0"/>
                                          </p:stCondLst>
                                        </p:cTn>
                                        <p:tgtEl>
                                          <p:spTgt spid="12"/>
                                        </p:tgtEl>
                                        <p:attrNameLst>
                                          <p:attrName>style.visibility</p:attrName>
                                        </p:attrNameLst>
                                      </p:cBhvr>
                                      <p:to>
                                        <p:strVal val="visible"/>
                                      </p:to>
                                    </p:set>
                                  </p:childTnLst>
                                  <p:subTnLst>
                                    <p:audio>
                                      <p:cMediaNode>
                                        <p:cTn display="0" masterRel="sameClick">
                                          <p:stCondLst>
                                            <p:cond evt="begin" delay="0">
                                              <p:tn val="42"/>
                                            </p:cond>
                                          </p:stCondLst>
                                          <p:endCondLst>
                                            <p:cond evt="onStopAudio" delay="0">
                                              <p:tgtEl>
                                                <p:sldTgt/>
                                              </p:tgtEl>
                                            </p:cond>
                                          </p:endCondLst>
                                        </p:cTn>
                                        <p:tgtEl>
                                          <p:sndTgt r:embed="rId2" name="Am-thanh-tra-loi-sai-www_nhacchuongvui_com.wav"/>
                                        </p:tgtEl>
                                      </p:cMediaNode>
                                    </p:audio>
                                  </p:subTnLst>
                                </p:cTn>
                              </p:par>
                            </p:childTnLst>
                          </p:cTn>
                        </p:par>
                        <p:par>
                          <p:cTn id="44" fill="hold">
                            <p:stCondLst>
                              <p:cond delay="1300"/>
                            </p:stCondLst>
                            <p:childTnLst>
                              <p:par>
                                <p:cTn id="45" presetID="10" presetClass="exit" presetSubtype="0" fill="hold" nodeType="afterEffect">
                                  <p:stCondLst>
                                    <p:cond delay="1500"/>
                                  </p:stCondLst>
                                  <p:childTnLst>
                                    <p:animEffect transition="out" filter="fade">
                                      <p:cBhvr>
                                        <p:cTn id="46" dur="500"/>
                                        <p:tgtEl>
                                          <p:spTgt spid="14"/>
                                        </p:tgtEl>
                                      </p:cBhvr>
                                    </p:animEffect>
                                    <p:set>
                                      <p:cBhvr>
                                        <p:cTn id="47"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48" restart="whenNotActive" fill="hold" evtFilter="cancelBubble" nodeType="interactiveSeq">
                <p:stCondLst>
                  <p:cond evt="onClick" delay="0">
                    <p:tgtEl>
                      <p:spTgt spid="6"/>
                    </p:tgtEl>
                  </p:cond>
                </p:stCondLst>
                <p:endSync evt="end" delay="0">
                  <p:rtn val="all"/>
                </p:endSync>
                <p:childTnLst>
                  <p:par>
                    <p:cTn id="49" fill="hold">
                      <p:stCondLst>
                        <p:cond delay="0"/>
                      </p:stCondLst>
                      <p:childTnLst>
                        <p:par>
                          <p:cTn id="50" fill="hold">
                            <p:stCondLst>
                              <p:cond delay="0"/>
                            </p:stCondLst>
                            <p:childTnLst>
                              <p:par>
                                <p:cTn id="51" presetID="1" presetClass="emph" presetSubtype="2" repeatCount="4000" fill="hold" nodeType="clickEffect">
                                  <p:stCondLst>
                                    <p:cond delay="0"/>
                                  </p:stCondLst>
                                  <p:childTnLst>
                                    <p:animClr clrSpc="rgb" dir="cw">
                                      <p:cBhvr>
                                        <p:cTn id="52" dur="200" fill="hold"/>
                                        <p:tgtEl>
                                          <p:spTgt spid="6"/>
                                        </p:tgtEl>
                                        <p:attrNameLst>
                                          <p:attrName>fillcolor</p:attrName>
                                        </p:attrNameLst>
                                      </p:cBhvr>
                                      <p:to>
                                        <a:srgbClr val="FF7C80"/>
                                      </p:to>
                                    </p:animClr>
                                    <p:set>
                                      <p:cBhvr>
                                        <p:cTn id="53" dur="200" fill="hold"/>
                                        <p:tgtEl>
                                          <p:spTgt spid="6"/>
                                        </p:tgtEl>
                                        <p:attrNameLst>
                                          <p:attrName>fill.type</p:attrName>
                                        </p:attrNameLst>
                                      </p:cBhvr>
                                      <p:to>
                                        <p:strVal val="solid"/>
                                      </p:to>
                                    </p:set>
                                    <p:set>
                                      <p:cBhvr>
                                        <p:cTn id="54" dur="200" fill="hold"/>
                                        <p:tgtEl>
                                          <p:spTgt spid="6"/>
                                        </p:tgtEl>
                                        <p:attrNameLst>
                                          <p:attrName>fill.on</p:attrName>
                                        </p:attrNameLst>
                                      </p:cBhvr>
                                      <p:to>
                                        <p:strVal val="true"/>
                                      </p:to>
                                    </p:set>
                                  </p:childTnLst>
                                  <p:subTnLst>
                                    <p:audio>
                                      <p:cMediaNode>
                                        <p:cTn display="0" masterRel="sameClick">
                                          <p:stCondLst>
                                            <p:cond evt="begin" delay="0">
                                              <p:tn val="51"/>
                                            </p:cond>
                                          </p:stCondLst>
                                          <p:endCondLst>
                                            <p:cond evt="onStopAudio" delay="0">
                                              <p:tgtEl>
                                                <p:sldTgt/>
                                              </p:tgtEl>
                                            </p:cond>
                                          </p:endCondLst>
                                        </p:cTn>
                                        <p:tgtEl>
                                          <p:sndTgt r:embed="rId2" name="Am-thanh-tra-loi-sai-www_nhacchuongvui_com.wav"/>
                                        </p:tgtEl>
                                      </p:cMediaNode>
                                    </p:audio>
                                  </p:subTnLst>
                                </p:cTn>
                              </p:par>
                            </p:childTnLst>
                          </p:cTn>
                        </p:par>
                        <p:par>
                          <p:cTn id="55" fill="hold">
                            <p:stCondLst>
                              <p:cond delay="800"/>
                            </p:stCondLst>
                            <p:childTnLst>
                              <p:par>
                                <p:cTn id="56" presetID="10" presetClass="entr" presetSubtype="0" fill="hold" nodeType="after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fade">
                                      <p:cBhvr>
                                        <p:cTn id="58" dur="500"/>
                                        <p:tgtEl>
                                          <p:spTgt spid="14"/>
                                        </p:tgtEl>
                                      </p:cBhvr>
                                    </p:animEffect>
                                  </p:childTnLst>
                                </p:cTn>
                              </p:par>
                              <p:par>
                                <p:cTn id="59" presetID="1" presetClass="entr" presetSubtype="0" fill="hold" nodeType="withEffect">
                                  <p:stCondLst>
                                    <p:cond delay="0"/>
                                  </p:stCondLst>
                                  <p:childTnLst>
                                    <p:set>
                                      <p:cBhvr>
                                        <p:cTn id="60" dur="1" fill="hold">
                                          <p:stCondLst>
                                            <p:cond delay="0"/>
                                          </p:stCondLst>
                                        </p:cTn>
                                        <p:tgtEl>
                                          <p:spTgt spid="11"/>
                                        </p:tgtEl>
                                        <p:attrNameLst>
                                          <p:attrName>style.visibility</p:attrName>
                                        </p:attrNameLst>
                                      </p:cBhvr>
                                      <p:to>
                                        <p:strVal val="visible"/>
                                      </p:to>
                                    </p:set>
                                  </p:childTnLst>
                                  <p:subTnLst>
                                    <p:audio>
                                      <p:cMediaNode>
                                        <p:cTn display="0" masterRel="sameClick">
                                          <p:stCondLst>
                                            <p:cond evt="begin" delay="0">
                                              <p:tn val="59"/>
                                            </p:cond>
                                          </p:stCondLst>
                                          <p:endCondLst>
                                            <p:cond evt="onStopAudio" delay="0">
                                              <p:tgtEl>
                                                <p:sldTgt/>
                                              </p:tgtEl>
                                            </p:cond>
                                          </p:endCondLst>
                                        </p:cTn>
                                        <p:tgtEl>
                                          <p:sndTgt r:embed="rId2" name="Am-thanh-tra-loi-sai-www_nhacchuongvui_com.wav"/>
                                        </p:tgtEl>
                                      </p:cMediaNode>
                                    </p:audio>
                                  </p:subTnLst>
                                </p:cTn>
                              </p:par>
                            </p:childTnLst>
                          </p:cTn>
                        </p:par>
                        <p:par>
                          <p:cTn id="61" fill="hold">
                            <p:stCondLst>
                              <p:cond delay="1300"/>
                            </p:stCondLst>
                            <p:childTnLst>
                              <p:par>
                                <p:cTn id="62" presetID="10" presetClass="exit" presetSubtype="0" fill="hold" nodeType="afterEffect">
                                  <p:stCondLst>
                                    <p:cond delay="1500"/>
                                  </p:stCondLst>
                                  <p:childTnLst>
                                    <p:animEffect transition="out" filter="fade">
                                      <p:cBhvr>
                                        <p:cTn id="63" dur="500"/>
                                        <p:tgtEl>
                                          <p:spTgt spid="14"/>
                                        </p:tgtEl>
                                      </p:cBhvr>
                                    </p:animEffect>
                                    <p:set>
                                      <p:cBhvr>
                                        <p:cTn id="64"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70F6FD3A-9E2E-4C29-B34C-C0BD21B9E1E4}"/>
              </a:ext>
            </a:extLst>
          </p:cNvPr>
          <p:cNvPicPr>
            <a:picLocks noChangeAspect="1"/>
          </p:cNvPicPr>
          <p:nvPr/>
        </p:nvPicPr>
        <p:blipFill rotWithShape="1">
          <a:blip r:embed="rId4"/>
          <a:srcRect l="11913" t="15692" r="6044" b="9416"/>
          <a:stretch/>
        </p:blipFill>
        <p:spPr>
          <a:xfrm>
            <a:off x="0" y="0"/>
            <a:ext cx="12192000" cy="6858000"/>
          </a:xfrm>
          <a:prstGeom prst="rect">
            <a:avLst/>
          </a:prstGeom>
        </p:spPr>
      </p:pic>
      <p:sp>
        <p:nvSpPr>
          <p:cNvPr id="3" name="Rectangle: Rounded Corners 2">
            <a:extLst>
              <a:ext uri="{FF2B5EF4-FFF2-40B4-BE49-F238E27FC236}">
                <a16:creationId xmlns:a16="http://schemas.microsoft.com/office/drawing/2014/main" xmlns="" id="{0CEFA667-A085-46F3-9BB2-ED2FD3E75808}"/>
              </a:ext>
            </a:extLst>
          </p:cNvPr>
          <p:cNvSpPr/>
          <p:nvPr/>
        </p:nvSpPr>
        <p:spPr>
          <a:xfrm>
            <a:off x="1099410" y="121597"/>
            <a:ext cx="10500851" cy="2882357"/>
          </a:xfrm>
          <a:prstGeom prst="round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defRPr/>
            </a:pPr>
            <a:endParaRPr lang="en-US" sz="3200" b="1" dirty="0">
              <a:ln w="0"/>
              <a:solidFill>
                <a:prstClr val="black"/>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endParaRPr>
          </a:p>
        </p:txBody>
      </p:sp>
      <p:sp>
        <p:nvSpPr>
          <p:cNvPr id="4" name="06 NK PowerSkills">
            <a:extLst>
              <a:ext uri="{FF2B5EF4-FFF2-40B4-BE49-F238E27FC236}">
                <a16:creationId xmlns:a16="http://schemas.microsoft.com/office/drawing/2014/main" xmlns="" id="{948B21E1-20E0-46E5-A7E1-56391AAAD8A8}"/>
              </a:ext>
            </a:extLst>
          </p:cNvPr>
          <p:cNvSpPr txBox="1"/>
          <p:nvPr/>
        </p:nvSpPr>
        <p:spPr>
          <a:xfrm>
            <a:off x="1859817" y="357142"/>
            <a:ext cx="10176387" cy="1569660"/>
          </a:xfrm>
          <a:prstGeom prst="rect">
            <a:avLst/>
          </a:prstGeom>
          <a:noFill/>
        </p:spPr>
        <p:txBody>
          <a:bodyPr wrap="square" rtlCol="0">
            <a:spAutoFit/>
          </a:bodyPr>
          <a:lstStyle/>
          <a:p>
            <a:pPr algn="ctr">
              <a:defRPr/>
            </a:pPr>
            <a:r>
              <a:rPr lang="en-US" sz="9600" b="1" dirty="0" smtClean="0">
                <a:ln w="0"/>
                <a:solidFill>
                  <a:prstClr val="black"/>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7 x 5 = ?</a:t>
            </a:r>
            <a:endParaRPr lang="en-US" sz="9600" b="1" dirty="0">
              <a:ln w="0"/>
              <a:solidFill>
                <a:prstClr val="black"/>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endParaRPr>
          </a:p>
        </p:txBody>
      </p:sp>
      <p:sp>
        <p:nvSpPr>
          <p:cNvPr id="5" name="Đ Ghé thăm Fb.com/nkpowerskills">
            <a:extLst>
              <a:ext uri="{FF2B5EF4-FFF2-40B4-BE49-F238E27FC236}">
                <a16:creationId xmlns:a16="http://schemas.microsoft.com/office/drawing/2014/main" xmlns="" id="{D23F89C1-228A-4F27-9087-64EF72E39AFF}"/>
              </a:ext>
            </a:extLst>
          </p:cNvPr>
          <p:cNvSpPr/>
          <p:nvPr/>
        </p:nvSpPr>
        <p:spPr>
          <a:xfrm>
            <a:off x="1232780" y="4565568"/>
            <a:ext cx="4826432" cy="1295814"/>
          </a:xfrm>
          <a:prstGeom prst="roundRect">
            <a:avLst/>
          </a:prstGeom>
          <a:ln/>
        </p:spPr>
        <p:style>
          <a:lnRef idx="2">
            <a:schemeClr val="accent6"/>
          </a:lnRef>
          <a:fillRef idx="1">
            <a:schemeClr val="lt1"/>
          </a:fillRef>
          <a:effectRef idx="0">
            <a:schemeClr val="accent6"/>
          </a:effectRef>
          <a:fontRef idx="minor">
            <a:schemeClr val="dk1"/>
          </a:fontRef>
        </p:style>
        <p:txBody>
          <a:bodyPr rtlCol="0" anchor="t"/>
          <a:lstStyle/>
          <a:p>
            <a:pPr>
              <a:defRPr/>
            </a:pPr>
            <a:r>
              <a:rPr lang="en-US" sz="7500" b="1" dirty="0">
                <a:ln w="0"/>
                <a:solidFill>
                  <a:prstClr val="black"/>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B. </a:t>
            </a:r>
            <a:r>
              <a:rPr lang="en-US" sz="7500" b="1" dirty="0" smtClean="0">
                <a:ln w="0"/>
                <a:solidFill>
                  <a:prstClr val="black"/>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35</a:t>
            </a:r>
            <a:endParaRPr lang="en-US" sz="7500" b="1" dirty="0">
              <a:ln w="0"/>
              <a:solidFill>
                <a:prstClr val="black"/>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endParaRPr>
          </a:p>
        </p:txBody>
      </p:sp>
      <p:sp>
        <p:nvSpPr>
          <p:cNvPr id="6" name="Ghé thăm Fb.com/nkpowerskills">
            <a:extLst>
              <a:ext uri="{FF2B5EF4-FFF2-40B4-BE49-F238E27FC236}">
                <a16:creationId xmlns:a16="http://schemas.microsoft.com/office/drawing/2014/main" xmlns="" id="{8DFB6E95-DF69-49AC-AF42-F9D63B3D74B6}"/>
              </a:ext>
            </a:extLst>
          </p:cNvPr>
          <p:cNvSpPr/>
          <p:nvPr/>
        </p:nvSpPr>
        <p:spPr>
          <a:xfrm>
            <a:off x="6547616" y="4555038"/>
            <a:ext cx="4826432" cy="1295814"/>
          </a:xfrm>
          <a:prstGeom prst="roundRect">
            <a:avLst/>
          </a:prstGeom>
          <a:ln/>
        </p:spPr>
        <p:style>
          <a:lnRef idx="2">
            <a:schemeClr val="accent6"/>
          </a:lnRef>
          <a:fillRef idx="1">
            <a:schemeClr val="lt1"/>
          </a:fillRef>
          <a:effectRef idx="0">
            <a:schemeClr val="accent6"/>
          </a:effectRef>
          <a:fontRef idx="minor">
            <a:schemeClr val="dk1"/>
          </a:fontRef>
        </p:style>
        <p:txBody>
          <a:bodyPr rtlCol="0" anchor="t"/>
          <a:lstStyle/>
          <a:p>
            <a:pPr>
              <a:defRPr/>
            </a:pPr>
            <a:r>
              <a:rPr lang="en-US" sz="7500" b="1" dirty="0">
                <a:ln w="0"/>
                <a:solidFill>
                  <a:prstClr val="black"/>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D. </a:t>
            </a:r>
            <a:r>
              <a:rPr lang="en-US" sz="7500" b="1" dirty="0" smtClean="0">
                <a:ln w="0"/>
                <a:solidFill>
                  <a:prstClr val="black"/>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42</a:t>
            </a:r>
            <a:endParaRPr lang="en-US" sz="7500" b="1" dirty="0">
              <a:ln w="0"/>
              <a:solidFill>
                <a:prstClr val="black"/>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endParaRPr>
          </a:p>
        </p:txBody>
      </p:sp>
      <p:sp>
        <p:nvSpPr>
          <p:cNvPr id="7" name="Ghé thăm Fb.com/nkpowerskills">
            <a:extLst>
              <a:ext uri="{FF2B5EF4-FFF2-40B4-BE49-F238E27FC236}">
                <a16:creationId xmlns:a16="http://schemas.microsoft.com/office/drawing/2014/main" xmlns="" id="{A0CB2E6B-2DF2-43E1-B2E7-41EED65AE637}"/>
              </a:ext>
            </a:extLst>
          </p:cNvPr>
          <p:cNvSpPr/>
          <p:nvPr/>
        </p:nvSpPr>
        <p:spPr>
          <a:xfrm>
            <a:off x="1210455" y="3177801"/>
            <a:ext cx="4826432" cy="1295814"/>
          </a:xfrm>
          <a:prstGeom prst="roundRect">
            <a:avLst/>
          </a:prstGeom>
          <a:ln/>
        </p:spPr>
        <p:style>
          <a:lnRef idx="2">
            <a:schemeClr val="accent6"/>
          </a:lnRef>
          <a:fillRef idx="1">
            <a:schemeClr val="lt1"/>
          </a:fillRef>
          <a:effectRef idx="0">
            <a:schemeClr val="accent6"/>
          </a:effectRef>
          <a:fontRef idx="minor">
            <a:schemeClr val="dk1"/>
          </a:fontRef>
        </p:style>
        <p:txBody>
          <a:bodyPr rtlCol="0" anchor="t"/>
          <a:lstStyle/>
          <a:p>
            <a:pPr>
              <a:defRPr/>
            </a:pPr>
            <a:r>
              <a:rPr lang="en-US" sz="7500" b="1" dirty="0">
                <a:ln w="0"/>
                <a:solidFill>
                  <a:prstClr val="black"/>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A. </a:t>
            </a:r>
            <a:r>
              <a:rPr lang="en-US" sz="7500" b="1" dirty="0" smtClean="0">
                <a:ln w="0"/>
                <a:solidFill>
                  <a:prstClr val="black"/>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28</a:t>
            </a:r>
            <a:endParaRPr lang="en-US" sz="7500" b="1" dirty="0">
              <a:ln w="0"/>
              <a:solidFill>
                <a:prstClr val="black"/>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endParaRPr>
          </a:p>
        </p:txBody>
      </p:sp>
      <p:sp>
        <p:nvSpPr>
          <p:cNvPr id="8" name="Ghé thăm Fb.com/nkpowerskills">
            <a:extLst>
              <a:ext uri="{FF2B5EF4-FFF2-40B4-BE49-F238E27FC236}">
                <a16:creationId xmlns:a16="http://schemas.microsoft.com/office/drawing/2014/main" xmlns="" id="{BC9C17CB-38E1-4687-A28A-6E167476FF1E}"/>
              </a:ext>
            </a:extLst>
          </p:cNvPr>
          <p:cNvSpPr/>
          <p:nvPr/>
        </p:nvSpPr>
        <p:spPr>
          <a:xfrm>
            <a:off x="6547616" y="3165689"/>
            <a:ext cx="4826432" cy="1295814"/>
          </a:xfrm>
          <a:prstGeom prst="roundRect">
            <a:avLst/>
          </a:prstGeom>
          <a:ln/>
        </p:spPr>
        <p:style>
          <a:lnRef idx="2">
            <a:schemeClr val="accent6"/>
          </a:lnRef>
          <a:fillRef idx="1">
            <a:schemeClr val="lt1"/>
          </a:fillRef>
          <a:effectRef idx="0">
            <a:schemeClr val="accent6"/>
          </a:effectRef>
          <a:fontRef idx="minor">
            <a:schemeClr val="dk1"/>
          </a:fontRef>
        </p:style>
        <p:txBody>
          <a:bodyPr rtlCol="0" anchor="t"/>
          <a:lstStyle/>
          <a:p>
            <a:pPr>
              <a:defRPr/>
            </a:pPr>
            <a:r>
              <a:rPr lang="en-US" sz="7500" b="1" dirty="0">
                <a:ln w="0"/>
                <a:solidFill>
                  <a:prstClr val="black"/>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C. </a:t>
            </a:r>
            <a:r>
              <a:rPr lang="en-US" sz="7500" b="1" dirty="0" smtClean="0">
                <a:ln w="0"/>
                <a:solidFill>
                  <a:prstClr val="black"/>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45</a:t>
            </a:r>
            <a:endParaRPr lang="en-US" sz="7500" b="1" dirty="0">
              <a:ln w="0"/>
              <a:solidFill>
                <a:prstClr val="black"/>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endParaRPr>
          </a:p>
        </p:txBody>
      </p:sp>
      <p:pic>
        <p:nvPicPr>
          <p:cNvPr id="9" name="Picture 8">
            <a:hlinkClick r:id="rId5" action="ppaction://hlinksldjump"/>
            <a:extLst>
              <a:ext uri="{FF2B5EF4-FFF2-40B4-BE49-F238E27FC236}">
                <a16:creationId xmlns:a16="http://schemas.microsoft.com/office/drawing/2014/main" xmlns="" id="{39A4A853-11BA-4067-A9C0-C0F3D0488F0C}"/>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120192" y="5745480"/>
            <a:ext cx="970071" cy="970071"/>
          </a:xfrm>
          <a:prstGeom prst="rect">
            <a:avLst/>
          </a:prstGeom>
          <a:effectLst>
            <a:glow rad="101600">
              <a:schemeClr val="bg1">
                <a:alpha val="60000"/>
              </a:schemeClr>
            </a:glow>
          </a:effectLst>
        </p:spPr>
      </p:pic>
      <p:pic>
        <p:nvPicPr>
          <p:cNvPr id="10" name="Picture 4" descr="Káº¿t quáº£ hÃ¬nh áº£nh cho right icon">
            <a:extLst>
              <a:ext uri="{FF2B5EF4-FFF2-40B4-BE49-F238E27FC236}">
                <a16:creationId xmlns:a16="http://schemas.microsoft.com/office/drawing/2014/main" xmlns="" id="{63510AD7-88F9-422B-AA87-0BFC9CC42BA3}"/>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554065" y="5006611"/>
            <a:ext cx="952912" cy="95291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Káº¿t quáº£ hÃ¬nh áº£nh cho wrong icon">
            <a:extLst>
              <a:ext uri="{FF2B5EF4-FFF2-40B4-BE49-F238E27FC236}">
                <a16:creationId xmlns:a16="http://schemas.microsoft.com/office/drawing/2014/main" xmlns="" id="{FAE65247-141A-47C9-A464-389C12877C8D}"/>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871306" y="4960640"/>
            <a:ext cx="952912" cy="95291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Káº¿t quáº£ hÃ¬nh áº£nh cho wrong icon">
            <a:extLst>
              <a:ext uri="{FF2B5EF4-FFF2-40B4-BE49-F238E27FC236}">
                <a16:creationId xmlns:a16="http://schemas.microsoft.com/office/drawing/2014/main" xmlns="" id="{637F6954-7CF4-4698-BC97-145E827275FC}"/>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875282" y="3580672"/>
            <a:ext cx="952912" cy="95291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Káº¿t quáº£ hÃ¬nh áº£nh cho wrong icon">
            <a:extLst>
              <a:ext uri="{FF2B5EF4-FFF2-40B4-BE49-F238E27FC236}">
                <a16:creationId xmlns:a16="http://schemas.microsoft.com/office/drawing/2014/main" xmlns="" id="{AB1476E6-EAAD-4FE4-B888-D4C9DE086B1A}"/>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540919" y="3567890"/>
            <a:ext cx="952912" cy="952912"/>
          </a:xfrm>
          <a:prstGeom prst="rect">
            <a:avLst/>
          </a:prstGeom>
          <a:noFill/>
          <a:extLst>
            <a:ext uri="{909E8E84-426E-40DD-AFC4-6F175D3DCCD1}">
              <a14:hiddenFill xmlns:a14="http://schemas.microsoft.com/office/drawing/2010/main">
                <a:solidFill>
                  <a:srgbClr val="FFFFFF"/>
                </a:solidFill>
              </a14:hiddenFill>
            </a:ext>
          </a:extLst>
        </p:spPr>
      </p:pic>
      <p:pic>
        <p:nvPicPr>
          <p:cNvPr id="14" name="01 NK PowerSkills">
            <a:extLst>
              <a:ext uri="{FF2B5EF4-FFF2-40B4-BE49-F238E27FC236}">
                <a16:creationId xmlns:a16="http://schemas.microsoft.com/office/drawing/2014/main" xmlns="" id="{FB911CEA-DD05-4E72-90B7-D568C9F53D2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p:blipFill>
        <p:spPr bwMode="auto">
          <a:xfrm>
            <a:off x="4466608" y="1053936"/>
            <a:ext cx="3180221" cy="32231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52230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emph" presetSubtype="2" repeatCount="4000" fill="hold" nodeType="clickEffect">
                                  <p:stCondLst>
                                    <p:cond delay="0"/>
                                  </p:stCondLst>
                                  <p:childTnLst>
                                    <p:animClr clrSpc="rgb" dir="cw">
                                      <p:cBhvr>
                                        <p:cTn id="6" dur="200" fill="hold"/>
                                        <p:tgtEl>
                                          <p:spTgt spid="7"/>
                                        </p:tgtEl>
                                        <p:attrNameLst>
                                          <p:attrName>fillcolor</p:attrName>
                                        </p:attrNameLst>
                                      </p:cBhvr>
                                      <p:to>
                                        <a:srgbClr val="FF7C80"/>
                                      </p:to>
                                    </p:animClr>
                                    <p:set>
                                      <p:cBhvr>
                                        <p:cTn id="7" dur="200" fill="hold"/>
                                        <p:tgtEl>
                                          <p:spTgt spid="7"/>
                                        </p:tgtEl>
                                        <p:attrNameLst>
                                          <p:attrName>fill.type</p:attrName>
                                        </p:attrNameLst>
                                      </p:cBhvr>
                                      <p:to>
                                        <p:strVal val="solid"/>
                                      </p:to>
                                    </p:set>
                                    <p:set>
                                      <p:cBhvr>
                                        <p:cTn id="8" dur="200" fill="hold"/>
                                        <p:tgtEl>
                                          <p:spTgt spid="7"/>
                                        </p:tgtEl>
                                        <p:attrNameLst>
                                          <p:attrName>fill.on</p:attrName>
                                        </p:attrNameLst>
                                      </p:cBhvr>
                                      <p:to>
                                        <p:strVal val="true"/>
                                      </p:to>
                                    </p:set>
                                  </p:childTnLst>
                                  <p:subTnLst>
                                    <p:audio>
                                      <p:cMediaNode>
                                        <p:cTn display="0" masterRel="sameClick">
                                          <p:stCondLst>
                                            <p:cond evt="begin" delay="0">
                                              <p:tn val="5"/>
                                            </p:cond>
                                          </p:stCondLst>
                                          <p:endCondLst>
                                            <p:cond evt="onStopAudio" delay="0">
                                              <p:tgtEl>
                                                <p:sldTgt/>
                                              </p:tgtEl>
                                            </p:cond>
                                          </p:endCondLst>
                                        </p:cTn>
                                        <p:tgtEl>
                                          <p:sndTgt r:embed="rId2" name="Am-thanh-tra-loi-sai-www_nhacchuongvui_com.wav"/>
                                        </p:tgtEl>
                                      </p:cMediaNode>
                                    </p:audio>
                                  </p:subTnLst>
                                </p:cTn>
                              </p:par>
                            </p:childTnLst>
                          </p:cTn>
                        </p:par>
                        <p:par>
                          <p:cTn id="9" fill="hold">
                            <p:stCondLst>
                              <p:cond delay="800"/>
                            </p:stCondLst>
                            <p:childTnLst>
                              <p:par>
                                <p:cTn id="10" presetID="10" presetClass="entr" presetSubtype="0"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subTnLst>
                                    <p:audio>
                                      <p:cMediaNode>
                                        <p:cTn display="0" masterRel="sameClick">
                                          <p:stCondLst>
                                            <p:cond evt="begin" delay="0">
                                              <p:tn val="13"/>
                                            </p:cond>
                                          </p:stCondLst>
                                          <p:endCondLst>
                                            <p:cond evt="onStopAudio" delay="0">
                                              <p:tgtEl>
                                                <p:sldTgt/>
                                              </p:tgtEl>
                                            </p:cond>
                                          </p:endCondLst>
                                        </p:cTn>
                                        <p:tgtEl>
                                          <p:sndTgt r:embed="rId2" name="Am-thanh-tra-loi-sai-www_nhacchuongvui_com.wav"/>
                                        </p:tgtEl>
                                      </p:cMediaNode>
                                    </p:audio>
                                  </p:subTnLst>
                                </p:cTn>
                              </p:par>
                            </p:childTnLst>
                          </p:cTn>
                        </p:par>
                        <p:par>
                          <p:cTn id="15" fill="hold">
                            <p:stCondLst>
                              <p:cond delay="1300"/>
                            </p:stCondLst>
                            <p:childTnLst>
                              <p:par>
                                <p:cTn id="16" presetID="10" presetClass="exit" presetSubtype="0" fill="hold" nodeType="afterEffect">
                                  <p:stCondLst>
                                    <p:cond delay="1500"/>
                                  </p:stCondLst>
                                  <p:childTnLst>
                                    <p:animEffect transition="out" filter="fade">
                                      <p:cBhvr>
                                        <p:cTn id="17" dur="500"/>
                                        <p:tgtEl>
                                          <p:spTgt spid="14"/>
                                        </p:tgtEl>
                                      </p:cBhvr>
                                    </p:animEffect>
                                    <p:set>
                                      <p:cBhvr>
                                        <p:cTn id="18"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19" restart="whenNotActive" fill="hold" evtFilter="cancelBubble" nodeType="interactiveSeq">
                <p:stCondLst>
                  <p:cond evt="onClick" delay="0">
                    <p:tgtEl>
                      <p:spTgt spid="5"/>
                    </p:tgtEl>
                  </p:cond>
                </p:stCondLst>
                <p:endSync evt="end" delay="0">
                  <p:rtn val="all"/>
                </p:endSync>
                <p:childTnLst>
                  <p:par>
                    <p:cTn id="20" fill="hold">
                      <p:stCondLst>
                        <p:cond delay="0"/>
                      </p:stCondLst>
                      <p:childTnLst>
                        <p:par>
                          <p:cTn id="21" fill="hold">
                            <p:stCondLst>
                              <p:cond delay="0"/>
                            </p:stCondLst>
                            <p:childTnLst>
                              <p:par>
                                <p:cTn id="22" presetID="1" presetClass="emph" presetSubtype="2" repeatCount="4000" fill="hold" nodeType="clickEffect">
                                  <p:stCondLst>
                                    <p:cond delay="0"/>
                                  </p:stCondLst>
                                  <p:childTnLst>
                                    <p:animClr clrSpc="rgb" dir="cw">
                                      <p:cBhvr>
                                        <p:cTn id="23" dur="200" fill="hold"/>
                                        <p:tgtEl>
                                          <p:spTgt spid="5"/>
                                        </p:tgtEl>
                                        <p:attrNameLst>
                                          <p:attrName>fillcolor</p:attrName>
                                        </p:attrNameLst>
                                      </p:cBhvr>
                                      <p:to>
                                        <a:srgbClr val="00FF00"/>
                                      </p:to>
                                    </p:animClr>
                                    <p:set>
                                      <p:cBhvr>
                                        <p:cTn id="24" dur="200" fill="hold"/>
                                        <p:tgtEl>
                                          <p:spTgt spid="5"/>
                                        </p:tgtEl>
                                        <p:attrNameLst>
                                          <p:attrName>fill.type</p:attrName>
                                        </p:attrNameLst>
                                      </p:cBhvr>
                                      <p:to>
                                        <p:strVal val="solid"/>
                                      </p:to>
                                    </p:set>
                                    <p:set>
                                      <p:cBhvr>
                                        <p:cTn id="25" dur="200" fill="hold"/>
                                        <p:tgtEl>
                                          <p:spTgt spid="5"/>
                                        </p:tgtEl>
                                        <p:attrNameLst>
                                          <p:attrName>fill.on</p:attrName>
                                        </p:attrNameLst>
                                      </p:cBhvr>
                                      <p:to>
                                        <p:strVal val="true"/>
                                      </p:to>
                                    </p:set>
                                  </p:childTnLst>
                                  <p:subTnLst>
                                    <p:audio>
                                      <p:cMediaNode>
                                        <p:cTn display="0" masterRel="sameClick">
                                          <p:stCondLst>
                                            <p:cond evt="begin" delay="0">
                                              <p:tn val="22"/>
                                            </p:cond>
                                          </p:stCondLst>
                                          <p:endCondLst>
                                            <p:cond evt="onStopAudio" delay="0">
                                              <p:tgtEl>
                                                <p:sldTgt/>
                                              </p:tgtEl>
                                            </p:cond>
                                          </p:endCondLst>
                                        </p:cTn>
                                        <p:tgtEl>
                                          <p:sndTgt r:embed="rId3" name="Am-thanh-tra-loi-dung-www_nhacchuongvui_com.wav"/>
                                        </p:tgtEl>
                                      </p:cMediaNode>
                                    </p:audio>
                                  </p:subTnLst>
                                </p:cTn>
                              </p:par>
                              <p:par>
                                <p:cTn id="26" presetID="1" presetClass="entr" presetSubtype="0"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childTnLst>
                                  <p:subTnLst>
                                    <p:audio>
                                      <p:cMediaNode>
                                        <p:cTn display="0" masterRel="sameClick">
                                          <p:stCondLst>
                                            <p:cond evt="begin" delay="0">
                                              <p:tn val="26"/>
                                            </p:cond>
                                          </p:stCondLst>
                                          <p:endCondLst>
                                            <p:cond evt="onStopAudio" delay="0">
                                              <p:tgtEl>
                                                <p:sldTgt/>
                                              </p:tgtEl>
                                            </p:cond>
                                          </p:endCondLst>
                                        </p:cTn>
                                        <p:tgtEl>
                                          <p:sndTgt r:embed="rId3" name="Am-thanh-tra-loi-dung-www_nhacchuongvui_com.wav"/>
                                        </p:tgtEl>
                                      </p:cMediaNode>
                                    </p:audio>
                                  </p:subTnLst>
                                </p:cTn>
                              </p:par>
                              <p:par>
                                <p:cTn id="28" presetID="26" presetClass="emph" presetSubtype="0" repeatCount="indefinite" fill="hold" nodeType="withEffect">
                                  <p:stCondLst>
                                    <p:cond delay="0"/>
                                  </p:stCondLst>
                                  <p:childTnLst>
                                    <p:animEffect transition="out" filter="fade">
                                      <p:cBhvr>
                                        <p:cTn id="29" dur="500" tmFilter="0, 0; .2, .5; .8, .5; 1, 0"/>
                                        <p:tgtEl>
                                          <p:spTgt spid="9"/>
                                        </p:tgtEl>
                                      </p:cBhvr>
                                    </p:animEffect>
                                    <p:animScale>
                                      <p:cBhvr>
                                        <p:cTn id="30" dur="250" autoRev="1" fill="hold"/>
                                        <p:tgtEl>
                                          <p:spTgt spid="9"/>
                                        </p:tgtEl>
                                      </p:cBhvr>
                                      <p:by x="105000" y="105000"/>
                                    </p:animScale>
                                  </p:childTnLst>
                                </p:cTn>
                              </p:par>
                            </p:childTnLst>
                          </p:cTn>
                        </p:par>
                      </p:childTnLst>
                    </p:cTn>
                  </p:par>
                </p:childTnLst>
              </p:cTn>
              <p:nextCondLst>
                <p:cond evt="onClick" delay="0">
                  <p:tgtEl>
                    <p:spTgt spid="5"/>
                  </p:tgtEl>
                </p:cond>
              </p:nextCondLst>
            </p:seq>
            <p:seq concurrent="1" nextAc="seek">
              <p:cTn id="31" restart="whenNotActive" fill="hold" evtFilter="cancelBubble" nodeType="interactiveSeq">
                <p:stCondLst>
                  <p:cond evt="onClick" delay="0">
                    <p:tgtEl>
                      <p:spTgt spid="8"/>
                    </p:tgtEl>
                  </p:cond>
                </p:stCondLst>
                <p:endSync evt="end" delay="0">
                  <p:rtn val="all"/>
                </p:endSync>
                <p:childTnLst>
                  <p:par>
                    <p:cTn id="32" fill="hold">
                      <p:stCondLst>
                        <p:cond delay="0"/>
                      </p:stCondLst>
                      <p:childTnLst>
                        <p:par>
                          <p:cTn id="33" fill="hold">
                            <p:stCondLst>
                              <p:cond delay="0"/>
                            </p:stCondLst>
                            <p:childTnLst>
                              <p:par>
                                <p:cTn id="34" presetID="1" presetClass="emph" presetSubtype="2" repeatCount="4000" fill="hold" nodeType="clickEffect">
                                  <p:stCondLst>
                                    <p:cond delay="0"/>
                                  </p:stCondLst>
                                  <p:childTnLst>
                                    <p:animClr clrSpc="rgb" dir="cw">
                                      <p:cBhvr>
                                        <p:cTn id="35" dur="200" fill="hold"/>
                                        <p:tgtEl>
                                          <p:spTgt spid="8"/>
                                        </p:tgtEl>
                                        <p:attrNameLst>
                                          <p:attrName>fillcolor</p:attrName>
                                        </p:attrNameLst>
                                      </p:cBhvr>
                                      <p:to>
                                        <a:srgbClr val="FF7C80"/>
                                      </p:to>
                                    </p:animClr>
                                    <p:set>
                                      <p:cBhvr>
                                        <p:cTn id="36" dur="200" fill="hold"/>
                                        <p:tgtEl>
                                          <p:spTgt spid="8"/>
                                        </p:tgtEl>
                                        <p:attrNameLst>
                                          <p:attrName>fill.type</p:attrName>
                                        </p:attrNameLst>
                                      </p:cBhvr>
                                      <p:to>
                                        <p:strVal val="solid"/>
                                      </p:to>
                                    </p:set>
                                    <p:set>
                                      <p:cBhvr>
                                        <p:cTn id="37" dur="200" fill="hold"/>
                                        <p:tgtEl>
                                          <p:spTgt spid="8"/>
                                        </p:tgtEl>
                                        <p:attrNameLst>
                                          <p:attrName>fill.on</p:attrName>
                                        </p:attrNameLst>
                                      </p:cBhvr>
                                      <p:to>
                                        <p:strVal val="true"/>
                                      </p:to>
                                    </p:set>
                                  </p:childTnLst>
                                  <p:subTnLst>
                                    <p:audio>
                                      <p:cMediaNode>
                                        <p:cTn display="0" masterRel="sameClick">
                                          <p:stCondLst>
                                            <p:cond evt="begin" delay="0">
                                              <p:tn val="34"/>
                                            </p:cond>
                                          </p:stCondLst>
                                          <p:endCondLst>
                                            <p:cond evt="onStopAudio" delay="0">
                                              <p:tgtEl>
                                                <p:sldTgt/>
                                              </p:tgtEl>
                                            </p:cond>
                                          </p:endCondLst>
                                        </p:cTn>
                                        <p:tgtEl>
                                          <p:sndTgt r:embed="rId2" name="Am-thanh-tra-loi-sai-www_nhacchuongvui_com.wav"/>
                                        </p:tgtEl>
                                      </p:cMediaNode>
                                    </p:audio>
                                  </p:subTnLst>
                                </p:cTn>
                              </p:par>
                            </p:childTnLst>
                          </p:cTn>
                        </p:par>
                        <p:par>
                          <p:cTn id="38" fill="hold">
                            <p:stCondLst>
                              <p:cond delay="800"/>
                            </p:stCondLst>
                            <p:childTnLst>
                              <p:par>
                                <p:cTn id="39" presetID="10" presetClass="entr" presetSubtype="0" fill="hold"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500"/>
                                        <p:tgtEl>
                                          <p:spTgt spid="14"/>
                                        </p:tgtEl>
                                      </p:cBhvr>
                                    </p:animEffect>
                                  </p:childTnLst>
                                </p:cTn>
                              </p:par>
                              <p:par>
                                <p:cTn id="42" presetID="1" presetClass="entr" presetSubtype="0" fill="hold" nodeType="withEffect">
                                  <p:stCondLst>
                                    <p:cond delay="0"/>
                                  </p:stCondLst>
                                  <p:childTnLst>
                                    <p:set>
                                      <p:cBhvr>
                                        <p:cTn id="43" dur="1" fill="hold">
                                          <p:stCondLst>
                                            <p:cond delay="0"/>
                                          </p:stCondLst>
                                        </p:cTn>
                                        <p:tgtEl>
                                          <p:spTgt spid="12"/>
                                        </p:tgtEl>
                                        <p:attrNameLst>
                                          <p:attrName>style.visibility</p:attrName>
                                        </p:attrNameLst>
                                      </p:cBhvr>
                                      <p:to>
                                        <p:strVal val="visible"/>
                                      </p:to>
                                    </p:set>
                                  </p:childTnLst>
                                  <p:subTnLst>
                                    <p:audio>
                                      <p:cMediaNode>
                                        <p:cTn display="0" masterRel="sameClick">
                                          <p:stCondLst>
                                            <p:cond evt="begin" delay="0">
                                              <p:tn val="42"/>
                                            </p:cond>
                                          </p:stCondLst>
                                          <p:endCondLst>
                                            <p:cond evt="onStopAudio" delay="0">
                                              <p:tgtEl>
                                                <p:sldTgt/>
                                              </p:tgtEl>
                                            </p:cond>
                                          </p:endCondLst>
                                        </p:cTn>
                                        <p:tgtEl>
                                          <p:sndTgt r:embed="rId2" name="Am-thanh-tra-loi-sai-www_nhacchuongvui_com.wav"/>
                                        </p:tgtEl>
                                      </p:cMediaNode>
                                    </p:audio>
                                  </p:subTnLst>
                                </p:cTn>
                              </p:par>
                            </p:childTnLst>
                          </p:cTn>
                        </p:par>
                        <p:par>
                          <p:cTn id="44" fill="hold">
                            <p:stCondLst>
                              <p:cond delay="1300"/>
                            </p:stCondLst>
                            <p:childTnLst>
                              <p:par>
                                <p:cTn id="45" presetID="10" presetClass="exit" presetSubtype="0" fill="hold" nodeType="afterEffect">
                                  <p:stCondLst>
                                    <p:cond delay="1500"/>
                                  </p:stCondLst>
                                  <p:childTnLst>
                                    <p:animEffect transition="out" filter="fade">
                                      <p:cBhvr>
                                        <p:cTn id="46" dur="500"/>
                                        <p:tgtEl>
                                          <p:spTgt spid="14"/>
                                        </p:tgtEl>
                                      </p:cBhvr>
                                    </p:animEffect>
                                    <p:set>
                                      <p:cBhvr>
                                        <p:cTn id="47"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48" restart="whenNotActive" fill="hold" evtFilter="cancelBubble" nodeType="interactiveSeq">
                <p:stCondLst>
                  <p:cond evt="onClick" delay="0">
                    <p:tgtEl>
                      <p:spTgt spid="6"/>
                    </p:tgtEl>
                  </p:cond>
                </p:stCondLst>
                <p:endSync evt="end" delay="0">
                  <p:rtn val="all"/>
                </p:endSync>
                <p:childTnLst>
                  <p:par>
                    <p:cTn id="49" fill="hold">
                      <p:stCondLst>
                        <p:cond delay="0"/>
                      </p:stCondLst>
                      <p:childTnLst>
                        <p:par>
                          <p:cTn id="50" fill="hold">
                            <p:stCondLst>
                              <p:cond delay="0"/>
                            </p:stCondLst>
                            <p:childTnLst>
                              <p:par>
                                <p:cTn id="51" presetID="1" presetClass="emph" presetSubtype="2" repeatCount="4000" fill="hold" nodeType="clickEffect">
                                  <p:stCondLst>
                                    <p:cond delay="0"/>
                                  </p:stCondLst>
                                  <p:childTnLst>
                                    <p:animClr clrSpc="rgb" dir="cw">
                                      <p:cBhvr>
                                        <p:cTn id="52" dur="200" fill="hold"/>
                                        <p:tgtEl>
                                          <p:spTgt spid="6"/>
                                        </p:tgtEl>
                                        <p:attrNameLst>
                                          <p:attrName>fillcolor</p:attrName>
                                        </p:attrNameLst>
                                      </p:cBhvr>
                                      <p:to>
                                        <a:srgbClr val="FF7C80"/>
                                      </p:to>
                                    </p:animClr>
                                    <p:set>
                                      <p:cBhvr>
                                        <p:cTn id="53" dur="200" fill="hold"/>
                                        <p:tgtEl>
                                          <p:spTgt spid="6"/>
                                        </p:tgtEl>
                                        <p:attrNameLst>
                                          <p:attrName>fill.type</p:attrName>
                                        </p:attrNameLst>
                                      </p:cBhvr>
                                      <p:to>
                                        <p:strVal val="solid"/>
                                      </p:to>
                                    </p:set>
                                    <p:set>
                                      <p:cBhvr>
                                        <p:cTn id="54" dur="200" fill="hold"/>
                                        <p:tgtEl>
                                          <p:spTgt spid="6"/>
                                        </p:tgtEl>
                                        <p:attrNameLst>
                                          <p:attrName>fill.on</p:attrName>
                                        </p:attrNameLst>
                                      </p:cBhvr>
                                      <p:to>
                                        <p:strVal val="true"/>
                                      </p:to>
                                    </p:set>
                                  </p:childTnLst>
                                  <p:subTnLst>
                                    <p:audio>
                                      <p:cMediaNode>
                                        <p:cTn display="0" masterRel="sameClick">
                                          <p:stCondLst>
                                            <p:cond evt="begin" delay="0">
                                              <p:tn val="51"/>
                                            </p:cond>
                                          </p:stCondLst>
                                          <p:endCondLst>
                                            <p:cond evt="onStopAudio" delay="0">
                                              <p:tgtEl>
                                                <p:sldTgt/>
                                              </p:tgtEl>
                                            </p:cond>
                                          </p:endCondLst>
                                        </p:cTn>
                                        <p:tgtEl>
                                          <p:sndTgt r:embed="rId2" name="Am-thanh-tra-loi-sai-www_nhacchuongvui_com.wav"/>
                                        </p:tgtEl>
                                      </p:cMediaNode>
                                    </p:audio>
                                  </p:subTnLst>
                                </p:cTn>
                              </p:par>
                            </p:childTnLst>
                          </p:cTn>
                        </p:par>
                        <p:par>
                          <p:cTn id="55" fill="hold">
                            <p:stCondLst>
                              <p:cond delay="800"/>
                            </p:stCondLst>
                            <p:childTnLst>
                              <p:par>
                                <p:cTn id="56" presetID="10" presetClass="entr" presetSubtype="0" fill="hold" nodeType="after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fade">
                                      <p:cBhvr>
                                        <p:cTn id="58" dur="500"/>
                                        <p:tgtEl>
                                          <p:spTgt spid="14"/>
                                        </p:tgtEl>
                                      </p:cBhvr>
                                    </p:animEffect>
                                  </p:childTnLst>
                                </p:cTn>
                              </p:par>
                              <p:par>
                                <p:cTn id="59" presetID="1" presetClass="entr" presetSubtype="0" fill="hold" nodeType="withEffect">
                                  <p:stCondLst>
                                    <p:cond delay="0"/>
                                  </p:stCondLst>
                                  <p:childTnLst>
                                    <p:set>
                                      <p:cBhvr>
                                        <p:cTn id="60" dur="1" fill="hold">
                                          <p:stCondLst>
                                            <p:cond delay="0"/>
                                          </p:stCondLst>
                                        </p:cTn>
                                        <p:tgtEl>
                                          <p:spTgt spid="11"/>
                                        </p:tgtEl>
                                        <p:attrNameLst>
                                          <p:attrName>style.visibility</p:attrName>
                                        </p:attrNameLst>
                                      </p:cBhvr>
                                      <p:to>
                                        <p:strVal val="visible"/>
                                      </p:to>
                                    </p:set>
                                  </p:childTnLst>
                                  <p:subTnLst>
                                    <p:audio>
                                      <p:cMediaNode>
                                        <p:cTn display="0" masterRel="sameClick">
                                          <p:stCondLst>
                                            <p:cond evt="begin" delay="0">
                                              <p:tn val="59"/>
                                            </p:cond>
                                          </p:stCondLst>
                                          <p:endCondLst>
                                            <p:cond evt="onStopAudio" delay="0">
                                              <p:tgtEl>
                                                <p:sldTgt/>
                                              </p:tgtEl>
                                            </p:cond>
                                          </p:endCondLst>
                                        </p:cTn>
                                        <p:tgtEl>
                                          <p:sndTgt r:embed="rId2" name="Am-thanh-tra-loi-sai-www_nhacchuongvui_com.wav"/>
                                        </p:tgtEl>
                                      </p:cMediaNode>
                                    </p:audio>
                                  </p:subTnLst>
                                </p:cTn>
                              </p:par>
                            </p:childTnLst>
                          </p:cTn>
                        </p:par>
                        <p:par>
                          <p:cTn id="61" fill="hold">
                            <p:stCondLst>
                              <p:cond delay="1300"/>
                            </p:stCondLst>
                            <p:childTnLst>
                              <p:par>
                                <p:cTn id="62" presetID="10" presetClass="exit" presetSubtype="0" fill="hold" nodeType="afterEffect">
                                  <p:stCondLst>
                                    <p:cond delay="1500"/>
                                  </p:stCondLst>
                                  <p:childTnLst>
                                    <p:animEffect transition="out" filter="fade">
                                      <p:cBhvr>
                                        <p:cTn id="63" dur="500"/>
                                        <p:tgtEl>
                                          <p:spTgt spid="14"/>
                                        </p:tgtEl>
                                      </p:cBhvr>
                                    </p:animEffect>
                                    <p:set>
                                      <p:cBhvr>
                                        <p:cTn id="64"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5F6FF"/>
        </a:solidFill>
        <a:effectLst/>
      </p:bgPr>
    </p:bg>
    <p:spTree>
      <p:nvGrpSpPr>
        <p:cNvPr id="1" name=""/>
        <p:cNvGrpSpPr/>
        <p:nvPr/>
      </p:nvGrpSpPr>
      <p:grpSpPr>
        <a:xfrm>
          <a:off x="0" y="0"/>
          <a:ext cx="0" cy="0"/>
          <a:chOff x="0" y="0"/>
          <a:chExt cx="0" cy="0"/>
        </a:xfrm>
      </p:grpSpPr>
      <p:sp>
        <p:nvSpPr>
          <p:cNvPr id="151" name="íṩľíḋê">
            <a:extLst>
              <a:ext uri="{FF2B5EF4-FFF2-40B4-BE49-F238E27FC236}">
                <a16:creationId xmlns="" xmlns:a16="http://schemas.microsoft.com/office/drawing/2014/main" id="{27DC053B-B3A6-43D7-97A2-F8AE3007BFB0}"/>
              </a:ext>
            </a:extLst>
          </p:cNvPr>
          <p:cNvSpPr/>
          <p:nvPr/>
        </p:nvSpPr>
        <p:spPr bwMode="auto">
          <a:xfrm>
            <a:off x="8994780" y="2302872"/>
            <a:ext cx="1270000" cy="688975"/>
          </a:xfrm>
          <a:custGeom>
            <a:avLst/>
            <a:gdLst>
              <a:gd name="T0" fmla="*/ 311 w 366"/>
              <a:gd name="T1" fmla="*/ 75 h 199"/>
              <a:gd name="T2" fmla="*/ 290 w 366"/>
              <a:gd name="T3" fmla="*/ 24 h 199"/>
              <a:gd name="T4" fmla="*/ 242 w 366"/>
              <a:gd name="T5" fmla="*/ 50 h 199"/>
              <a:gd name="T6" fmla="*/ 196 w 366"/>
              <a:gd name="T7" fmla="*/ 1 h 199"/>
              <a:gd name="T8" fmla="*/ 145 w 366"/>
              <a:gd name="T9" fmla="*/ 44 h 199"/>
              <a:gd name="T10" fmla="*/ 90 w 366"/>
              <a:gd name="T11" fmla="*/ 12 h 199"/>
              <a:gd name="T12" fmla="*/ 33 w 366"/>
              <a:gd name="T13" fmla="*/ 29 h 199"/>
              <a:gd name="T14" fmla="*/ 51 w 366"/>
              <a:gd name="T15" fmla="*/ 79 h 199"/>
              <a:gd name="T16" fmla="*/ 13 w 366"/>
              <a:gd name="T17" fmla="*/ 140 h 199"/>
              <a:gd name="T18" fmla="*/ 85 w 366"/>
              <a:gd name="T19" fmla="*/ 145 h 199"/>
              <a:gd name="T20" fmla="*/ 143 w 366"/>
              <a:gd name="T21" fmla="*/ 199 h 199"/>
              <a:gd name="T22" fmla="*/ 203 w 366"/>
              <a:gd name="T23" fmla="*/ 148 h 199"/>
              <a:gd name="T24" fmla="*/ 247 w 366"/>
              <a:gd name="T25" fmla="*/ 178 h 199"/>
              <a:gd name="T26" fmla="*/ 299 w 366"/>
              <a:gd name="T27" fmla="*/ 177 h 199"/>
              <a:gd name="T28" fmla="*/ 316 w 366"/>
              <a:gd name="T29" fmla="*/ 132 h 199"/>
              <a:gd name="T30" fmla="*/ 352 w 366"/>
              <a:gd name="T31" fmla="*/ 118 h 199"/>
              <a:gd name="T32" fmla="*/ 359 w 366"/>
              <a:gd name="T33" fmla="*/ 82 h 199"/>
              <a:gd name="T34" fmla="*/ 311 w 366"/>
              <a:gd name="T35" fmla="*/ 75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6" h="199">
                <a:moveTo>
                  <a:pt x="311" y="75"/>
                </a:moveTo>
                <a:cubicBezTo>
                  <a:pt x="320" y="57"/>
                  <a:pt x="310" y="31"/>
                  <a:pt x="290" y="24"/>
                </a:cubicBezTo>
                <a:cubicBezTo>
                  <a:pt x="271" y="17"/>
                  <a:pt x="247" y="30"/>
                  <a:pt x="242" y="50"/>
                </a:cubicBezTo>
                <a:cubicBezTo>
                  <a:pt x="242" y="26"/>
                  <a:pt x="221" y="3"/>
                  <a:pt x="196" y="1"/>
                </a:cubicBezTo>
                <a:cubicBezTo>
                  <a:pt x="172" y="0"/>
                  <a:pt x="148" y="19"/>
                  <a:pt x="145" y="44"/>
                </a:cubicBezTo>
                <a:cubicBezTo>
                  <a:pt x="128" y="31"/>
                  <a:pt x="111" y="17"/>
                  <a:pt x="90" y="12"/>
                </a:cubicBezTo>
                <a:cubicBezTo>
                  <a:pt x="70" y="7"/>
                  <a:pt x="45" y="12"/>
                  <a:pt x="33" y="29"/>
                </a:cubicBezTo>
                <a:cubicBezTo>
                  <a:pt x="21" y="46"/>
                  <a:pt x="30" y="76"/>
                  <a:pt x="51" y="79"/>
                </a:cubicBezTo>
                <a:cubicBezTo>
                  <a:pt x="22" y="78"/>
                  <a:pt x="0" y="114"/>
                  <a:pt x="13" y="140"/>
                </a:cubicBezTo>
                <a:cubicBezTo>
                  <a:pt x="26" y="166"/>
                  <a:pt x="68" y="169"/>
                  <a:pt x="85" y="145"/>
                </a:cubicBezTo>
                <a:cubicBezTo>
                  <a:pt x="87" y="174"/>
                  <a:pt x="114" y="198"/>
                  <a:pt x="143" y="199"/>
                </a:cubicBezTo>
                <a:cubicBezTo>
                  <a:pt x="172" y="199"/>
                  <a:pt x="199" y="176"/>
                  <a:pt x="203" y="148"/>
                </a:cubicBezTo>
                <a:cubicBezTo>
                  <a:pt x="217" y="159"/>
                  <a:pt x="231" y="171"/>
                  <a:pt x="247" y="178"/>
                </a:cubicBezTo>
                <a:cubicBezTo>
                  <a:pt x="264" y="185"/>
                  <a:pt x="284" y="186"/>
                  <a:pt x="299" y="177"/>
                </a:cubicBezTo>
                <a:cubicBezTo>
                  <a:pt x="315" y="169"/>
                  <a:pt x="324" y="148"/>
                  <a:pt x="316" y="132"/>
                </a:cubicBezTo>
                <a:cubicBezTo>
                  <a:pt x="329" y="130"/>
                  <a:pt x="343" y="127"/>
                  <a:pt x="352" y="118"/>
                </a:cubicBezTo>
                <a:cubicBezTo>
                  <a:pt x="362" y="109"/>
                  <a:pt x="366" y="93"/>
                  <a:pt x="359" y="82"/>
                </a:cubicBezTo>
                <a:cubicBezTo>
                  <a:pt x="352" y="71"/>
                  <a:pt x="334" y="62"/>
                  <a:pt x="311" y="7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zihun7hao-wennuantongzhiti" panose="020F0502020204030204"/>
              <a:cs typeface="+mn-cs"/>
            </a:endParaRPr>
          </a:p>
        </p:txBody>
      </p:sp>
      <p:grpSp>
        <p:nvGrpSpPr>
          <p:cNvPr id="9" name="组合 8">
            <a:extLst>
              <a:ext uri="{FF2B5EF4-FFF2-40B4-BE49-F238E27FC236}">
                <a16:creationId xmlns="" xmlns:a16="http://schemas.microsoft.com/office/drawing/2014/main" id="{E867CE64-92FA-4133-B056-2FF65A9C4005}"/>
              </a:ext>
            </a:extLst>
          </p:cNvPr>
          <p:cNvGrpSpPr/>
          <p:nvPr/>
        </p:nvGrpSpPr>
        <p:grpSpPr>
          <a:xfrm>
            <a:off x="4727686" y="757700"/>
            <a:ext cx="3217284" cy="1429674"/>
            <a:chOff x="9025957" y="-2162931"/>
            <a:chExt cx="2298700" cy="1208088"/>
          </a:xfrm>
        </p:grpSpPr>
        <p:sp>
          <p:nvSpPr>
            <p:cNvPr id="125" name="íSļídè">
              <a:extLst>
                <a:ext uri="{FF2B5EF4-FFF2-40B4-BE49-F238E27FC236}">
                  <a16:creationId xmlns="" xmlns:a16="http://schemas.microsoft.com/office/drawing/2014/main" id="{77BC134E-F66B-4E54-A056-7B8EEE022167}"/>
                </a:ext>
              </a:extLst>
            </p:cNvPr>
            <p:cNvSpPr/>
            <p:nvPr/>
          </p:nvSpPr>
          <p:spPr bwMode="auto">
            <a:xfrm>
              <a:off x="11016682" y="-1048506"/>
              <a:ext cx="111125" cy="49213"/>
            </a:xfrm>
            <a:custGeom>
              <a:avLst/>
              <a:gdLst>
                <a:gd name="T0" fmla="*/ 2 w 32"/>
                <a:gd name="T1" fmla="*/ 14 h 14"/>
                <a:gd name="T2" fmla="*/ 29 w 32"/>
                <a:gd name="T3" fmla="*/ 13 h 14"/>
                <a:gd name="T4" fmla="*/ 31 w 32"/>
                <a:gd name="T5" fmla="*/ 12 h 14"/>
                <a:gd name="T6" fmla="*/ 1 w 32"/>
                <a:gd name="T7" fmla="*/ 12 h 14"/>
                <a:gd name="T8" fmla="*/ 2 w 32"/>
                <a:gd name="T9" fmla="*/ 14 h 14"/>
              </a:gdLst>
              <a:ahLst/>
              <a:cxnLst>
                <a:cxn ang="0">
                  <a:pos x="T0" y="T1"/>
                </a:cxn>
                <a:cxn ang="0">
                  <a:pos x="T2" y="T3"/>
                </a:cxn>
                <a:cxn ang="0">
                  <a:pos x="T4" y="T5"/>
                </a:cxn>
                <a:cxn ang="0">
                  <a:pos x="T6" y="T7"/>
                </a:cxn>
                <a:cxn ang="0">
                  <a:pos x="T8" y="T9"/>
                </a:cxn>
              </a:cxnLst>
              <a:rect l="0" t="0" r="r" b="b"/>
              <a:pathLst>
                <a:path w="32" h="14">
                  <a:moveTo>
                    <a:pt x="2" y="14"/>
                  </a:moveTo>
                  <a:cubicBezTo>
                    <a:pt x="10" y="10"/>
                    <a:pt x="23" y="2"/>
                    <a:pt x="29" y="13"/>
                  </a:cubicBezTo>
                  <a:cubicBezTo>
                    <a:pt x="30" y="14"/>
                    <a:pt x="32" y="13"/>
                    <a:pt x="31" y="12"/>
                  </a:cubicBezTo>
                  <a:cubicBezTo>
                    <a:pt x="24" y="0"/>
                    <a:pt x="11" y="7"/>
                    <a:pt x="1" y="12"/>
                  </a:cubicBezTo>
                  <a:cubicBezTo>
                    <a:pt x="0" y="12"/>
                    <a:pt x="1" y="14"/>
                    <a:pt x="2" y="1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27" name="iṣlîḍê">
              <a:extLst>
                <a:ext uri="{FF2B5EF4-FFF2-40B4-BE49-F238E27FC236}">
                  <a16:creationId xmlns="" xmlns:a16="http://schemas.microsoft.com/office/drawing/2014/main" id="{7B2672BC-8C14-42DC-975B-86DBD0F3654A}"/>
                </a:ext>
              </a:extLst>
            </p:cNvPr>
            <p:cNvSpPr/>
            <p:nvPr/>
          </p:nvSpPr>
          <p:spPr bwMode="auto">
            <a:xfrm>
              <a:off x="11119870" y="-999293"/>
              <a:ext cx="14288" cy="14288"/>
            </a:xfrm>
            <a:custGeom>
              <a:avLst/>
              <a:gdLst>
                <a:gd name="T0" fmla="*/ 2 w 4"/>
                <a:gd name="T1" fmla="*/ 1 h 4"/>
                <a:gd name="T2" fmla="*/ 1 w 4"/>
                <a:gd name="T3" fmla="*/ 2 h 4"/>
                <a:gd name="T4" fmla="*/ 2 w 4"/>
                <a:gd name="T5" fmla="*/ 4 h 4"/>
                <a:gd name="T6" fmla="*/ 4 w 4"/>
                <a:gd name="T7" fmla="*/ 2 h 4"/>
                <a:gd name="T8" fmla="*/ 2 w 4"/>
                <a:gd name="T9" fmla="*/ 1 h 4"/>
              </a:gdLst>
              <a:ahLst/>
              <a:cxnLst>
                <a:cxn ang="0">
                  <a:pos x="T0" y="T1"/>
                </a:cxn>
                <a:cxn ang="0">
                  <a:pos x="T2" y="T3"/>
                </a:cxn>
                <a:cxn ang="0">
                  <a:pos x="T4" y="T5"/>
                </a:cxn>
                <a:cxn ang="0">
                  <a:pos x="T6" y="T7"/>
                </a:cxn>
                <a:cxn ang="0">
                  <a:pos x="T8" y="T9"/>
                </a:cxn>
              </a:cxnLst>
              <a:rect l="0" t="0" r="r" b="b"/>
              <a:pathLst>
                <a:path w="4" h="4">
                  <a:moveTo>
                    <a:pt x="2" y="1"/>
                  </a:moveTo>
                  <a:cubicBezTo>
                    <a:pt x="2" y="1"/>
                    <a:pt x="1" y="2"/>
                    <a:pt x="1" y="2"/>
                  </a:cubicBezTo>
                  <a:cubicBezTo>
                    <a:pt x="0" y="3"/>
                    <a:pt x="1" y="4"/>
                    <a:pt x="2" y="4"/>
                  </a:cubicBezTo>
                  <a:cubicBezTo>
                    <a:pt x="3" y="3"/>
                    <a:pt x="3" y="3"/>
                    <a:pt x="4" y="2"/>
                  </a:cubicBezTo>
                  <a:cubicBezTo>
                    <a:pt x="4" y="1"/>
                    <a:pt x="2"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28" name="iśḷídê">
              <a:extLst>
                <a:ext uri="{FF2B5EF4-FFF2-40B4-BE49-F238E27FC236}">
                  <a16:creationId xmlns="" xmlns:a16="http://schemas.microsoft.com/office/drawing/2014/main" id="{C80E2A8A-D675-4150-81F4-EBE288DCAEAD}"/>
                </a:ext>
              </a:extLst>
            </p:cNvPr>
            <p:cNvSpPr/>
            <p:nvPr/>
          </p:nvSpPr>
          <p:spPr bwMode="auto">
            <a:xfrm>
              <a:off x="11130982" y="-989768"/>
              <a:ext cx="11113" cy="11113"/>
            </a:xfrm>
            <a:custGeom>
              <a:avLst/>
              <a:gdLst>
                <a:gd name="T0" fmla="*/ 1 w 3"/>
                <a:gd name="T1" fmla="*/ 1 h 3"/>
                <a:gd name="T2" fmla="*/ 1 w 3"/>
                <a:gd name="T3" fmla="*/ 1 h 3"/>
                <a:gd name="T4" fmla="*/ 2 w 3"/>
                <a:gd name="T5" fmla="*/ 2 h 3"/>
                <a:gd name="T6" fmla="*/ 2 w 3"/>
                <a:gd name="T7" fmla="*/ 2 h 3"/>
                <a:gd name="T8" fmla="*/ 0 w 3"/>
                <a:gd name="T9" fmla="*/ 1 h 3"/>
                <a:gd name="T10" fmla="*/ 0 w 3"/>
                <a:gd name="T11" fmla="*/ 2 h 3"/>
                <a:gd name="T12" fmla="*/ 2 w 3"/>
                <a:gd name="T13" fmla="*/ 3 h 3"/>
                <a:gd name="T14" fmla="*/ 3 w 3"/>
                <a:gd name="T15" fmla="*/ 2 h 3"/>
                <a:gd name="T16" fmla="*/ 1 w 3"/>
                <a:gd name="T1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1" y="1"/>
                  </a:moveTo>
                  <a:cubicBezTo>
                    <a:pt x="1" y="1"/>
                    <a:pt x="1" y="1"/>
                    <a:pt x="1" y="1"/>
                  </a:cubicBezTo>
                  <a:cubicBezTo>
                    <a:pt x="1" y="1"/>
                    <a:pt x="2" y="2"/>
                    <a:pt x="2" y="2"/>
                  </a:cubicBezTo>
                  <a:cubicBezTo>
                    <a:pt x="2" y="2"/>
                    <a:pt x="2" y="2"/>
                    <a:pt x="2" y="2"/>
                  </a:cubicBezTo>
                  <a:cubicBezTo>
                    <a:pt x="3" y="1"/>
                    <a:pt x="0" y="0"/>
                    <a:pt x="0" y="1"/>
                  </a:cubicBezTo>
                  <a:cubicBezTo>
                    <a:pt x="0" y="2"/>
                    <a:pt x="0" y="2"/>
                    <a:pt x="0" y="2"/>
                  </a:cubicBezTo>
                  <a:cubicBezTo>
                    <a:pt x="0" y="3"/>
                    <a:pt x="1" y="3"/>
                    <a:pt x="2" y="3"/>
                  </a:cubicBezTo>
                  <a:cubicBezTo>
                    <a:pt x="2" y="3"/>
                    <a:pt x="2" y="2"/>
                    <a:pt x="3" y="2"/>
                  </a:cubicBezTo>
                  <a:cubicBezTo>
                    <a:pt x="3" y="1"/>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29" name="î$líďé">
              <a:extLst>
                <a:ext uri="{FF2B5EF4-FFF2-40B4-BE49-F238E27FC236}">
                  <a16:creationId xmlns="" xmlns:a16="http://schemas.microsoft.com/office/drawing/2014/main" id="{ECCB9A23-D3A9-4C10-8BD9-4CE9E4B35F64}"/>
                </a:ext>
              </a:extLst>
            </p:cNvPr>
            <p:cNvSpPr/>
            <p:nvPr/>
          </p:nvSpPr>
          <p:spPr bwMode="auto">
            <a:xfrm>
              <a:off x="11130982" y="-978656"/>
              <a:ext cx="17463" cy="14288"/>
            </a:xfrm>
            <a:custGeom>
              <a:avLst/>
              <a:gdLst>
                <a:gd name="T0" fmla="*/ 3 w 5"/>
                <a:gd name="T1" fmla="*/ 0 h 4"/>
                <a:gd name="T2" fmla="*/ 1 w 5"/>
                <a:gd name="T3" fmla="*/ 2 h 4"/>
                <a:gd name="T4" fmla="*/ 3 w 5"/>
                <a:gd name="T5" fmla="*/ 3 h 4"/>
                <a:gd name="T6" fmla="*/ 4 w 5"/>
                <a:gd name="T7" fmla="*/ 2 h 4"/>
                <a:gd name="T8" fmla="*/ 3 w 5"/>
                <a:gd name="T9" fmla="*/ 0 h 4"/>
              </a:gdLst>
              <a:ahLst/>
              <a:cxnLst>
                <a:cxn ang="0">
                  <a:pos x="T0" y="T1"/>
                </a:cxn>
                <a:cxn ang="0">
                  <a:pos x="T2" y="T3"/>
                </a:cxn>
                <a:cxn ang="0">
                  <a:pos x="T4" y="T5"/>
                </a:cxn>
                <a:cxn ang="0">
                  <a:pos x="T6" y="T7"/>
                </a:cxn>
                <a:cxn ang="0">
                  <a:pos x="T8" y="T9"/>
                </a:cxn>
              </a:cxnLst>
              <a:rect l="0" t="0" r="r" b="b"/>
              <a:pathLst>
                <a:path w="5" h="4">
                  <a:moveTo>
                    <a:pt x="3" y="0"/>
                  </a:moveTo>
                  <a:cubicBezTo>
                    <a:pt x="2" y="1"/>
                    <a:pt x="2" y="1"/>
                    <a:pt x="1" y="2"/>
                  </a:cubicBezTo>
                  <a:cubicBezTo>
                    <a:pt x="0" y="2"/>
                    <a:pt x="2" y="4"/>
                    <a:pt x="3" y="3"/>
                  </a:cubicBezTo>
                  <a:cubicBezTo>
                    <a:pt x="3" y="3"/>
                    <a:pt x="4" y="2"/>
                    <a:pt x="4" y="2"/>
                  </a:cubicBezTo>
                  <a:cubicBezTo>
                    <a:pt x="5" y="1"/>
                    <a:pt x="4" y="0"/>
                    <a:pt x="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58" name="îśļïḓè">
              <a:extLst>
                <a:ext uri="{FF2B5EF4-FFF2-40B4-BE49-F238E27FC236}">
                  <a16:creationId xmlns="" xmlns:a16="http://schemas.microsoft.com/office/drawing/2014/main" id="{99AE3911-425B-4452-BF23-C5808A9DA416}"/>
                </a:ext>
              </a:extLst>
            </p:cNvPr>
            <p:cNvSpPr/>
            <p:nvPr/>
          </p:nvSpPr>
          <p:spPr bwMode="auto">
            <a:xfrm>
              <a:off x="11165907" y="-2131181"/>
              <a:ext cx="158750" cy="147638"/>
            </a:xfrm>
            <a:custGeom>
              <a:avLst/>
              <a:gdLst>
                <a:gd name="T0" fmla="*/ 46 w 46"/>
                <a:gd name="T1" fmla="*/ 2 h 43"/>
                <a:gd name="T2" fmla="*/ 46 w 46"/>
                <a:gd name="T3" fmla="*/ 4 h 43"/>
                <a:gd name="T4" fmla="*/ 45 w 46"/>
                <a:gd name="T5" fmla="*/ 7 h 43"/>
                <a:gd name="T6" fmla="*/ 43 w 46"/>
                <a:gd name="T7" fmla="*/ 11 h 43"/>
                <a:gd name="T8" fmla="*/ 41 w 46"/>
                <a:gd name="T9" fmla="*/ 16 h 43"/>
                <a:gd name="T10" fmla="*/ 38 w 46"/>
                <a:gd name="T11" fmla="*/ 20 h 43"/>
                <a:gd name="T12" fmla="*/ 31 w 46"/>
                <a:gd name="T13" fmla="*/ 29 h 43"/>
                <a:gd name="T14" fmla="*/ 21 w 46"/>
                <a:gd name="T15" fmla="*/ 36 h 43"/>
                <a:gd name="T16" fmla="*/ 16 w 46"/>
                <a:gd name="T17" fmla="*/ 39 h 43"/>
                <a:gd name="T18" fmla="*/ 12 w 46"/>
                <a:gd name="T19" fmla="*/ 40 h 43"/>
                <a:gd name="T20" fmla="*/ 8 w 46"/>
                <a:gd name="T21" fmla="*/ 42 h 43"/>
                <a:gd name="T22" fmla="*/ 5 w 46"/>
                <a:gd name="T23" fmla="*/ 42 h 43"/>
                <a:gd name="T24" fmla="*/ 2 w 46"/>
                <a:gd name="T25" fmla="*/ 43 h 43"/>
                <a:gd name="T26" fmla="*/ 0 w 46"/>
                <a:gd name="T27" fmla="*/ 41 h 43"/>
                <a:gd name="T28" fmla="*/ 1 w 46"/>
                <a:gd name="T29" fmla="*/ 40 h 43"/>
                <a:gd name="T30" fmla="*/ 1 w 46"/>
                <a:gd name="T31" fmla="*/ 40 h 43"/>
                <a:gd name="T32" fmla="*/ 4 w 46"/>
                <a:gd name="T33" fmla="*/ 39 h 43"/>
                <a:gd name="T34" fmla="*/ 10 w 46"/>
                <a:gd name="T35" fmla="*/ 37 h 43"/>
                <a:gd name="T36" fmla="*/ 15 w 46"/>
                <a:gd name="T37" fmla="*/ 35 h 43"/>
                <a:gd name="T38" fmla="*/ 19 w 46"/>
                <a:gd name="T39" fmla="*/ 33 h 43"/>
                <a:gd name="T40" fmla="*/ 23 w 46"/>
                <a:gd name="T41" fmla="*/ 30 h 43"/>
                <a:gd name="T42" fmla="*/ 28 w 46"/>
                <a:gd name="T43" fmla="*/ 26 h 43"/>
                <a:gd name="T44" fmla="*/ 35 w 46"/>
                <a:gd name="T45" fmla="*/ 18 h 43"/>
                <a:gd name="T46" fmla="*/ 38 w 46"/>
                <a:gd name="T47" fmla="*/ 14 h 43"/>
                <a:gd name="T48" fmla="*/ 40 w 46"/>
                <a:gd name="T49" fmla="*/ 10 h 43"/>
                <a:gd name="T50" fmla="*/ 43 w 46"/>
                <a:gd name="T51" fmla="*/ 3 h 43"/>
                <a:gd name="T52" fmla="*/ 44 w 46"/>
                <a:gd name="T53" fmla="*/ 1 h 43"/>
                <a:gd name="T54" fmla="*/ 45 w 46"/>
                <a:gd name="T55" fmla="*/ 0 h 43"/>
                <a:gd name="T56" fmla="*/ 46 w 46"/>
                <a:gd name="T57"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6" h="43">
                  <a:moveTo>
                    <a:pt x="46" y="2"/>
                  </a:moveTo>
                  <a:cubicBezTo>
                    <a:pt x="46" y="2"/>
                    <a:pt x="46" y="3"/>
                    <a:pt x="46" y="4"/>
                  </a:cubicBezTo>
                  <a:cubicBezTo>
                    <a:pt x="45" y="5"/>
                    <a:pt x="45" y="6"/>
                    <a:pt x="45" y="7"/>
                  </a:cubicBezTo>
                  <a:cubicBezTo>
                    <a:pt x="44" y="8"/>
                    <a:pt x="44" y="10"/>
                    <a:pt x="43" y="11"/>
                  </a:cubicBezTo>
                  <a:cubicBezTo>
                    <a:pt x="43" y="13"/>
                    <a:pt x="42" y="14"/>
                    <a:pt x="41" y="16"/>
                  </a:cubicBezTo>
                  <a:cubicBezTo>
                    <a:pt x="40" y="17"/>
                    <a:pt x="39" y="19"/>
                    <a:pt x="38" y="20"/>
                  </a:cubicBezTo>
                  <a:cubicBezTo>
                    <a:pt x="36" y="23"/>
                    <a:pt x="34" y="26"/>
                    <a:pt x="31" y="29"/>
                  </a:cubicBezTo>
                  <a:cubicBezTo>
                    <a:pt x="28" y="32"/>
                    <a:pt x="24" y="34"/>
                    <a:pt x="21" y="36"/>
                  </a:cubicBezTo>
                  <a:cubicBezTo>
                    <a:pt x="19" y="37"/>
                    <a:pt x="18" y="38"/>
                    <a:pt x="16" y="39"/>
                  </a:cubicBezTo>
                  <a:cubicBezTo>
                    <a:pt x="15" y="39"/>
                    <a:pt x="13" y="40"/>
                    <a:pt x="12" y="40"/>
                  </a:cubicBezTo>
                  <a:cubicBezTo>
                    <a:pt x="10" y="41"/>
                    <a:pt x="9" y="41"/>
                    <a:pt x="8" y="42"/>
                  </a:cubicBezTo>
                  <a:cubicBezTo>
                    <a:pt x="7" y="42"/>
                    <a:pt x="5" y="42"/>
                    <a:pt x="5" y="42"/>
                  </a:cubicBezTo>
                  <a:cubicBezTo>
                    <a:pt x="3" y="42"/>
                    <a:pt x="2" y="43"/>
                    <a:pt x="2" y="43"/>
                  </a:cubicBezTo>
                  <a:cubicBezTo>
                    <a:pt x="1" y="43"/>
                    <a:pt x="1" y="42"/>
                    <a:pt x="0" y="41"/>
                  </a:cubicBezTo>
                  <a:cubicBezTo>
                    <a:pt x="0" y="41"/>
                    <a:pt x="1" y="40"/>
                    <a:pt x="1" y="40"/>
                  </a:cubicBezTo>
                  <a:cubicBezTo>
                    <a:pt x="1" y="40"/>
                    <a:pt x="1" y="40"/>
                    <a:pt x="1" y="40"/>
                  </a:cubicBezTo>
                  <a:cubicBezTo>
                    <a:pt x="1" y="40"/>
                    <a:pt x="2" y="40"/>
                    <a:pt x="4" y="39"/>
                  </a:cubicBezTo>
                  <a:cubicBezTo>
                    <a:pt x="6" y="39"/>
                    <a:pt x="8" y="38"/>
                    <a:pt x="10" y="37"/>
                  </a:cubicBezTo>
                  <a:cubicBezTo>
                    <a:pt x="12" y="37"/>
                    <a:pt x="13" y="36"/>
                    <a:pt x="15" y="35"/>
                  </a:cubicBezTo>
                  <a:cubicBezTo>
                    <a:pt x="16" y="34"/>
                    <a:pt x="17" y="34"/>
                    <a:pt x="19" y="33"/>
                  </a:cubicBezTo>
                  <a:cubicBezTo>
                    <a:pt x="20" y="32"/>
                    <a:pt x="22" y="31"/>
                    <a:pt x="23" y="30"/>
                  </a:cubicBezTo>
                  <a:cubicBezTo>
                    <a:pt x="25" y="29"/>
                    <a:pt x="26" y="27"/>
                    <a:pt x="28" y="26"/>
                  </a:cubicBezTo>
                  <a:cubicBezTo>
                    <a:pt x="31" y="23"/>
                    <a:pt x="33" y="21"/>
                    <a:pt x="35" y="18"/>
                  </a:cubicBezTo>
                  <a:cubicBezTo>
                    <a:pt x="36" y="16"/>
                    <a:pt x="37" y="15"/>
                    <a:pt x="38" y="14"/>
                  </a:cubicBezTo>
                  <a:cubicBezTo>
                    <a:pt x="39" y="12"/>
                    <a:pt x="40" y="11"/>
                    <a:pt x="40" y="10"/>
                  </a:cubicBezTo>
                  <a:cubicBezTo>
                    <a:pt x="42" y="7"/>
                    <a:pt x="42" y="5"/>
                    <a:pt x="43" y="3"/>
                  </a:cubicBezTo>
                  <a:cubicBezTo>
                    <a:pt x="44" y="2"/>
                    <a:pt x="44" y="1"/>
                    <a:pt x="44" y="1"/>
                  </a:cubicBezTo>
                  <a:cubicBezTo>
                    <a:pt x="44" y="0"/>
                    <a:pt x="45" y="0"/>
                    <a:pt x="45" y="0"/>
                  </a:cubicBezTo>
                  <a:cubicBezTo>
                    <a:pt x="46" y="0"/>
                    <a:pt x="46" y="1"/>
                    <a:pt x="46" y="2"/>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59" name="iṧļîďè">
              <a:extLst>
                <a:ext uri="{FF2B5EF4-FFF2-40B4-BE49-F238E27FC236}">
                  <a16:creationId xmlns="" xmlns:a16="http://schemas.microsoft.com/office/drawing/2014/main" id="{FF0EAF76-3B54-4FEE-B544-AB4F3C0A762F}"/>
                </a:ext>
              </a:extLst>
            </p:cNvPr>
            <p:cNvSpPr/>
            <p:nvPr/>
          </p:nvSpPr>
          <p:spPr bwMode="auto">
            <a:xfrm>
              <a:off x="11137332" y="-1996243"/>
              <a:ext cx="17463" cy="20638"/>
            </a:xfrm>
            <a:custGeom>
              <a:avLst/>
              <a:gdLst>
                <a:gd name="T0" fmla="*/ 4 w 5"/>
                <a:gd name="T1" fmla="*/ 1 h 6"/>
                <a:gd name="T2" fmla="*/ 4 w 5"/>
                <a:gd name="T3" fmla="*/ 2 h 6"/>
                <a:gd name="T4" fmla="*/ 5 w 5"/>
                <a:gd name="T5" fmla="*/ 3 h 6"/>
                <a:gd name="T6" fmla="*/ 4 w 5"/>
                <a:gd name="T7" fmla="*/ 4 h 6"/>
                <a:gd name="T8" fmla="*/ 4 w 5"/>
                <a:gd name="T9" fmla="*/ 5 h 6"/>
                <a:gd name="T10" fmla="*/ 1 w 5"/>
                <a:gd name="T11" fmla="*/ 5 h 6"/>
                <a:gd name="T12" fmla="*/ 1 w 5"/>
                <a:gd name="T13" fmla="*/ 4 h 6"/>
                <a:gd name="T14" fmla="*/ 0 w 5"/>
                <a:gd name="T15" fmla="*/ 3 h 6"/>
                <a:gd name="T16" fmla="*/ 1 w 5"/>
                <a:gd name="T17" fmla="*/ 1 h 6"/>
                <a:gd name="T18" fmla="*/ 1 w 5"/>
                <a:gd name="T19" fmla="*/ 1 h 6"/>
                <a:gd name="T20" fmla="*/ 4 w 5"/>
                <a:gd name="T21"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6">
                  <a:moveTo>
                    <a:pt x="4" y="1"/>
                  </a:moveTo>
                  <a:cubicBezTo>
                    <a:pt x="4" y="1"/>
                    <a:pt x="4" y="1"/>
                    <a:pt x="4" y="2"/>
                  </a:cubicBezTo>
                  <a:cubicBezTo>
                    <a:pt x="4" y="2"/>
                    <a:pt x="5" y="3"/>
                    <a:pt x="5" y="3"/>
                  </a:cubicBezTo>
                  <a:cubicBezTo>
                    <a:pt x="4" y="4"/>
                    <a:pt x="4" y="4"/>
                    <a:pt x="4" y="4"/>
                  </a:cubicBezTo>
                  <a:cubicBezTo>
                    <a:pt x="4" y="5"/>
                    <a:pt x="4" y="5"/>
                    <a:pt x="4" y="5"/>
                  </a:cubicBezTo>
                  <a:cubicBezTo>
                    <a:pt x="3" y="6"/>
                    <a:pt x="2" y="6"/>
                    <a:pt x="1" y="5"/>
                  </a:cubicBezTo>
                  <a:cubicBezTo>
                    <a:pt x="1" y="5"/>
                    <a:pt x="1" y="5"/>
                    <a:pt x="1" y="4"/>
                  </a:cubicBezTo>
                  <a:cubicBezTo>
                    <a:pt x="0" y="4"/>
                    <a:pt x="0" y="3"/>
                    <a:pt x="0" y="3"/>
                  </a:cubicBezTo>
                  <a:cubicBezTo>
                    <a:pt x="0" y="2"/>
                    <a:pt x="1" y="2"/>
                    <a:pt x="1" y="1"/>
                  </a:cubicBezTo>
                  <a:cubicBezTo>
                    <a:pt x="1" y="1"/>
                    <a:pt x="1" y="1"/>
                    <a:pt x="1" y="1"/>
                  </a:cubicBezTo>
                  <a:cubicBezTo>
                    <a:pt x="2" y="0"/>
                    <a:pt x="3" y="0"/>
                    <a:pt x="4" y="1"/>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60" name="iSľiḍe">
              <a:extLst>
                <a:ext uri="{FF2B5EF4-FFF2-40B4-BE49-F238E27FC236}">
                  <a16:creationId xmlns="" xmlns:a16="http://schemas.microsoft.com/office/drawing/2014/main" id="{DE21EA25-35AD-4416-8DC0-E55BE7A2CABE}"/>
                </a:ext>
              </a:extLst>
            </p:cNvPr>
            <p:cNvSpPr/>
            <p:nvPr/>
          </p:nvSpPr>
          <p:spPr bwMode="auto">
            <a:xfrm>
              <a:off x="11124632" y="-1996243"/>
              <a:ext cx="12700" cy="20638"/>
            </a:xfrm>
            <a:custGeom>
              <a:avLst/>
              <a:gdLst>
                <a:gd name="T0" fmla="*/ 4 w 4"/>
                <a:gd name="T1" fmla="*/ 1 h 6"/>
                <a:gd name="T2" fmla="*/ 4 w 4"/>
                <a:gd name="T3" fmla="*/ 1 h 6"/>
                <a:gd name="T4" fmla="*/ 4 w 4"/>
                <a:gd name="T5" fmla="*/ 3 h 6"/>
                <a:gd name="T6" fmla="*/ 4 w 4"/>
                <a:gd name="T7" fmla="*/ 5 h 6"/>
                <a:gd name="T8" fmla="*/ 3 w 4"/>
                <a:gd name="T9" fmla="*/ 5 h 6"/>
                <a:gd name="T10" fmla="*/ 1 w 4"/>
                <a:gd name="T11" fmla="*/ 5 h 6"/>
                <a:gd name="T12" fmla="*/ 1 w 4"/>
                <a:gd name="T13" fmla="*/ 5 h 6"/>
                <a:gd name="T14" fmla="*/ 0 w 4"/>
                <a:gd name="T15" fmla="*/ 4 h 6"/>
                <a:gd name="T16" fmla="*/ 0 w 4"/>
                <a:gd name="T17" fmla="*/ 3 h 6"/>
                <a:gd name="T18" fmla="*/ 1 w 4"/>
                <a:gd name="T19" fmla="*/ 1 h 6"/>
                <a:gd name="T20" fmla="*/ 1 w 4"/>
                <a:gd name="T21" fmla="*/ 0 h 6"/>
                <a:gd name="T22" fmla="*/ 4 w 4"/>
                <a:gd name="T23" fmla="*/ 0 h 6"/>
                <a:gd name="T24" fmla="*/ 4 w 4"/>
                <a:gd name="T25"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6">
                  <a:moveTo>
                    <a:pt x="4" y="1"/>
                  </a:moveTo>
                  <a:cubicBezTo>
                    <a:pt x="4" y="1"/>
                    <a:pt x="4" y="1"/>
                    <a:pt x="4" y="1"/>
                  </a:cubicBezTo>
                  <a:cubicBezTo>
                    <a:pt x="4" y="2"/>
                    <a:pt x="4" y="2"/>
                    <a:pt x="4" y="3"/>
                  </a:cubicBezTo>
                  <a:cubicBezTo>
                    <a:pt x="4" y="4"/>
                    <a:pt x="4" y="4"/>
                    <a:pt x="4" y="5"/>
                  </a:cubicBezTo>
                  <a:cubicBezTo>
                    <a:pt x="4" y="5"/>
                    <a:pt x="3" y="5"/>
                    <a:pt x="3" y="5"/>
                  </a:cubicBezTo>
                  <a:cubicBezTo>
                    <a:pt x="3" y="6"/>
                    <a:pt x="2" y="6"/>
                    <a:pt x="1" y="5"/>
                  </a:cubicBezTo>
                  <a:cubicBezTo>
                    <a:pt x="1" y="5"/>
                    <a:pt x="1" y="5"/>
                    <a:pt x="1" y="5"/>
                  </a:cubicBezTo>
                  <a:cubicBezTo>
                    <a:pt x="1" y="5"/>
                    <a:pt x="1" y="5"/>
                    <a:pt x="0" y="4"/>
                  </a:cubicBezTo>
                  <a:cubicBezTo>
                    <a:pt x="0" y="4"/>
                    <a:pt x="0" y="3"/>
                    <a:pt x="0" y="3"/>
                  </a:cubicBezTo>
                  <a:cubicBezTo>
                    <a:pt x="0" y="2"/>
                    <a:pt x="0" y="1"/>
                    <a:pt x="1" y="1"/>
                  </a:cubicBezTo>
                  <a:cubicBezTo>
                    <a:pt x="1" y="1"/>
                    <a:pt x="1" y="0"/>
                    <a:pt x="1" y="0"/>
                  </a:cubicBezTo>
                  <a:cubicBezTo>
                    <a:pt x="2" y="0"/>
                    <a:pt x="3" y="0"/>
                    <a:pt x="4" y="0"/>
                  </a:cubicBezTo>
                  <a:lnTo>
                    <a:pt x="4" y="1"/>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65" name="ï$1ïḓè">
              <a:extLst>
                <a:ext uri="{FF2B5EF4-FFF2-40B4-BE49-F238E27FC236}">
                  <a16:creationId xmlns="" xmlns:a16="http://schemas.microsoft.com/office/drawing/2014/main" id="{2891D241-06E5-405F-B826-F947B0CCAA4F}"/>
                </a:ext>
              </a:extLst>
            </p:cNvPr>
            <p:cNvSpPr/>
            <p:nvPr/>
          </p:nvSpPr>
          <p:spPr bwMode="auto">
            <a:xfrm>
              <a:off x="10729345" y="-2162931"/>
              <a:ext cx="20638" cy="17463"/>
            </a:xfrm>
            <a:custGeom>
              <a:avLst/>
              <a:gdLst>
                <a:gd name="T0" fmla="*/ 6 w 6"/>
                <a:gd name="T1" fmla="*/ 2 h 5"/>
                <a:gd name="T2" fmla="*/ 6 w 6"/>
                <a:gd name="T3" fmla="*/ 3 h 5"/>
                <a:gd name="T4" fmla="*/ 5 w 6"/>
                <a:gd name="T5" fmla="*/ 4 h 5"/>
                <a:gd name="T6" fmla="*/ 3 w 6"/>
                <a:gd name="T7" fmla="*/ 5 h 5"/>
                <a:gd name="T8" fmla="*/ 2 w 6"/>
                <a:gd name="T9" fmla="*/ 5 h 5"/>
                <a:gd name="T10" fmla="*/ 0 w 6"/>
                <a:gd name="T11" fmla="*/ 3 h 5"/>
                <a:gd name="T12" fmla="*/ 0 w 6"/>
                <a:gd name="T13" fmla="*/ 3 h 5"/>
                <a:gd name="T14" fmla="*/ 1 w 6"/>
                <a:gd name="T15" fmla="*/ 2 h 5"/>
                <a:gd name="T16" fmla="*/ 2 w 6"/>
                <a:gd name="T17" fmla="*/ 1 h 5"/>
                <a:gd name="T18" fmla="*/ 4 w 6"/>
                <a:gd name="T19" fmla="*/ 0 h 5"/>
                <a:gd name="T20" fmla="*/ 5 w 6"/>
                <a:gd name="T21" fmla="*/ 0 h 5"/>
                <a:gd name="T22" fmla="*/ 6 w 6"/>
                <a:gd name="T23" fmla="*/ 1 h 5"/>
                <a:gd name="T24" fmla="*/ 6 w 6"/>
                <a:gd name="T25"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5">
                  <a:moveTo>
                    <a:pt x="6" y="2"/>
                  </a:moveTo>
                  <a:cubicBezTo>
                    <a:pt x="6" y="2"/>
                    <a:pt x="6" y="2"/>
                    <a:pt x="6" y="3"/>
                  </a:cubicBezTo>
                  <a:cubicBezTo>
                    <a:pt x="6" y="3"/>
                    <a:pt x="5" y="4"/>
                    <a:pt x="5" y="4"/>
                  </a:cubicBezTo>
                  <a:cubicBezTo>
                    <a:pt x="4" y="4"/>
                    <a:pt x="4" y="5"/>
                    <a:pt x="3" y="5"/>
                  </a:cubicBezTo>
                  <a:cubicBezTo>
                    <a:pt x="3" y="5"/>
                    <a:pt x="2" y="5"/>
                    <a:pt x="2" y="5"/>
                  </a:cubicBezTo>
                  <a:cubicBezTo>
                    <a:pt x="1" y="5"/>
                    <a:pt x="0" y="4"/>
                    <a:pt x="0" y="3"/>
                  </a:cubicBezTo>
                  <a:cubicBezTo>
                    <a:pt x="0" y="3"/>
                    <a:pt x="0" y="3"/>
                    <a:pt x="0" y="3"/>
                  </a:cubicBezTo>
                  <a:cubicBezTo>
                    <a:pt x="0" y="3"/>
                    <a:pt x="1" y="3"/>
                    <a:pt x="1" y="2"/>
                  </a:cubicBezTo>
                  <a:cubicBezTo>
                    <a:pt x="1" y="2"/>
                    <a:pt x="2" y="1"/>
                    <a:pt x="2" y="1"/>
                  </a:cubicBezTo>
                  <a:cubicBezTo>
                    <a:pt x="3" y="0"/>
                    <a:pt x="3" y="0"/>
                    <a:pt x="4" y="0"/>
                  </a:cubicBezTo>
                  <a:cubicBezTo>
                    <a:pt x="4" y="0"/>
                    <a:pt x="5" y="0"/>
                    <a:pt x="5" y="0"/>
                  </a:cubicBezTo>
                  <a:cubicBezTo>
                    <a:pt x="6" y="0"/>
                    <a:pt x="6" y="0"/>
                    <a:pt x="6" y="1"/>
                  </a:cubicBezTo>
                  <a:lnTo>
                    <a:pt x="6" y="2"/>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66" name="îṡḻiḓe">
              <a:extLst>
                <a:ext uri="{FF2B5EF4-FFF2-40B4-BE49-F238E27FC236}">
                  <a16:creationId xmlns="" xmlns:a16="http://schemas.microsoft.com/office/drawing/2014/main" id="{DE1B1233-F96A-4604-8DD4-D38CDAD4B9AA}"/>
                </a:ext>
              </a:extLst>
            </p:cNvPr>
            <p:cNvSpPr/>
            <p:nvPr/>
          </p:nvSpPr>
          <p:spPr bwMode="auto">
            <a:xfrm>
              <a:off x="10742045" y="-2148643"/>
              <a:ext cx="17463" cy="20638"/>
            </a:xfrm>
            <a:custGeom>
              <a:avLst/>
              <a:gdLst>
                <a:gd name="T0" fmla="*/ 5 w 5"/>
                <a:gd name="T1" fmla="*/ 2 h 6"/>
                <a:gd name="T2" fmla="*/ 4 w 5"/>
                <a:gd name="T3" fmla="*/ 3 h 6"/>
                <a:gd name="T4" fmla="*/ 4 w 5"/>
                <a:gd name="T5" fmla="*/ 5 h 6"/>
                <a:gd name="T6" fmla="*/ 1 w 5"/>
                <a:gd name="T7" fmla="*/ 2 h 6"/>
                <a:gd name="T8" fmla="*/ 2 w 5"/>
                <a:gd name="T9" fmla="*/ 1 h 6"/>
                <a:gd name="T10" fmla="*/ 3 w 5"/>
                <a:gd name="T11" fmla="*/ 0 h 6"/>
                <a:gd name="T12" fmla="*/ 5 w 5"/>
                <a:gd name="T13" fmla="*/ 1 h 6"/>
                <a:gd name="T14" fmla="*/ 5 w 5"/>
                <a:gd name="T15" fmla="*/ 2 h 6"/>
                <a:gd name="T16" fmla="*/ 5 w 5"/>
                <a:gd name="T17" fmla="*/ 3 h 6"/>
                <a:gd name="T18" fmla="*/ 4 w 5"/>
                <a:gd name="T19" fmla="*/ 5 h 6"/>
                <a:gd name="T20" fmla="*/ 3 w 5"/>
                <a:gd name="T21" fmla="*/ 5 h 6"/>
                <a:gd name="T22" fmla="*/ 0 w 5"/>
                <a:gd name="T23" fmla="*/ 5 h 6"/>
                <a:gd name="T24" fmla="*/ 0 w 5"/>
                <a:gd name="T25" fmla="*/ 2 h 6"/>
                <a:gd name="T26" fmla="*/ 1 w 5"/>
                <a:gd name="T27" fmla="*/ 2 h 6"/>
                <a:gd name="T28" fmla="*/ 2 w 5"/>
                <a:gd name="T29" fmla="*/ 1 h 6"/>
                <a:gd name="T30" fmla="*/ 3 w 5"/>
                <a:gd name="T31" fmla="*/ 0 h 6"/>
                <a:gd name="T32" fmla="*/ 5 w 5"/>
                <a:gd name="T33" fmla="*/ 1 h 6"/>
                <a:gd name="T34" fmla="*/ 5 w 5"/>
                <a:gd name="T35"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6">
                  <a:moveTo>
                    <a:pt x="5" y="2"/>
                  </a:moveTo>
                  <a:cubicBezTo>
                    <a:pt x="5" y="2"/>
                    <a:pt x="5" y="3"/>
                    <a:pt x="4" y="3"/>
                  </a:cubicBezTo>
                  <a:cubicBezTo>
                    <a:pt x="4" y="4"/>
                    <a:pt x="4" y="4"/>
                    <a:pt x="4" y="5"/>
                  </a:cubicBezTo>
                  <a:cubicBezTo>
                    <a:pt x="1" y="2"/>
                    <a:pt x="1" y="2"/>
                    <a:pt x="1" y="2"/>
                  </a:cubicBezTo>
                  <a:cubicBezTo>
                    <a:pt x="1" y="1"/>
                    <a:pt x="1" y="1"/>
                    <a:pt x="2" y="1"/>
                  </a:cubicBezTo>
                  <a:cubicBezTo>
                    <a:pt x="2" y="0"/>
                    <a:pt x="3" y="0"/>
                    <a:pt x="3" y="0"/>
                  </a:cubicBezTo>
                  <a:cubicBezTo>
                    <a:pt x="4" y="0"/>
                    <a:pt x="5" y="0"/>
                    <a:pt x="5" y="1"/>
                  </a:cubicBezTo>
                  <a:cubicBezTo>
                    <a:pt x="5" y="2"/>
                    <a:pt x="5" y="2"/>
                    <a:pt x="5" y="2"/>
                  </a:cubicBezTo>
                  <a:cubicBezTo>
                    <a:pt x="5" y="2"/>
                    <a:pt x="5" y="3"/>
                    <a:pt x="5" y="3"/>
                  </a:cubicBezTo>
                  <a:cubicBezTo>
                    <a:pt x="4" y="4"/>
                    <a:pt x="4" y="4"/>
                    <a:pt x="4" y="5"/>
                  </a:cubicBezTo>
                  <a:cubicBezTo>
                    <a:pt x="3" y="5"/>
                    <a:pt x="3" y="5"/>
                    <a:pt x="3" y="5"/>
                  </a:cubicBezTo>
                  <a:cubicBezTo>
                    <a:pt x="2" y="6"/>
                    <a:pt x="1" y="6"/>
                    <a:pt x="0" y="5"/>
                  </a:cubicBezTo>
                  <a:cubicBezTo>
                    <a:pt x="0" y="4"/>
                    <a:pt x="0" y="3"/>
                    <a:pt x="0" y="2"/>
                  </a:cubicBezTo>
                  <a:cubicBezTo>
                    <a:pt x="1" y="2"/>
                    <a:pt x="1" y="2"/>
                    <a:pt x="1" y="2"/>
                  </a:cubicBezTo>
                  <a:cubicBezTo>
                    <a:pt x="1" y="2"/>
                    <a:pt x="1" y="1"/>
                    <a:pt x="2" y="1"/>
                  </a:cubicBezTo>
                  <a:cubicBezTo>
                    <a:pt x="2" y="1"/>
                    <a:pt x="2" y="0"/>
                    <a:pt x="3" y="0"/>
                  </a:cubicBezTo>
                  <a:cubicBezTo>
                    <a:pt x="4" y="0"/>
                    <a:pt x="5" y="1"/>
                    <a:pt x="5" y="1"/>
                  </a:cubicBezTo>
                  <a:lnTo>
                    <a:pt x="5" y="2"/>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67" name="iśľíḑê">
              <a:extLst>
                <a:ext uri="{FF2B5EF4-FFF2-40B4-BE49-F238E27FC236}">
                  <a16:creationId xmlns="" xmlns:a16="http://schemas.microsoft.com/office/drawing/2014/main" id="{0FF0BA17-ED4E-45FC-90E8-AAFFBDD2BA75}"/>
                </a:ext>
              </a:extLst>
            </p:cNvPr>
            <p:cNvSpPr/>
            <p:nvPr/>
          </p:nvSpPr>
          <p:spPr bwMode="auto">
            <a:xfrm>
              <a:off x="9025957" y="-2110543"/>
              <a:ext cx="2108200" cy="1155700"/>
            </a:xfrm>
            <a:custGeom>
              <a:avLst/>
              <a:gdLst>
                <a:gd name="T0" fmla="*/ 516 w 608"/>
                <a:gd name="T1" fmla="*/ 116 h 334"/>
                <a:gd name="T2" fmla="*/ 477 w 608"/>
                <a:gd name="T3" fmla="*/ 33 h 334"/>
                <a:gd name="T4" fmla="*/ 398 w 608"/>
                <a:gd name="T5" fmla="*/ 79 h 334"/>
                <a:gd name="T6" fmla="*/ 319 w 608"/>
                <a:gd name="T7" fmla="*/ 1 h 334"/>
                <a:gd name="T8" fmla="*/ 236 w 608"/>
                <a:gd name="T9" fmla="*/ 75 h 334"/>
                <a:gd name="T10" fmla="*/ 144 w 608"/>
                <a:gd name="T11" fmla="*/ 26 h 334"/>
                <a:gd name="T12" fmla="*/ 50 w 608"/>
                <a:gd name="T13" fmla="*/ 58 h 334"/>
                <a:gd name="T14" fmla="*/ 83 w 608"/>
                <a:gd name="T15" fmla="*/ 140 h 334"/>
                <a:gd name="T16" fmla="*/ 23 w 608"/>
                <a:gd name="T17" fmla="*/ 244 h 334"/>
                <a:gd name="T18" fmla="*/ 143 w 608"/>
                <a:gd name="T19" fmla="*/ 248 h 334"/>
                <a:gd name="T20" fmla="*/ 244 w 608"/>
                <a:gd name="T21" fmla="*/ 333 h 334"/>
                <a:gd name="T22" fmla="*/ 341 w 608"/>
                <a:gd name="T23" fmla="*/ 243 h 334"/>
                <a:gd name="T24" fmla="*/ 417 w 608"/>
                <a:gd name="T25" fmla="*/ 291 h 334"/>
                <a:gd name="T26" fmla="*/ 503 w 608"/>
                <a:gd name="T27" fmla="*/ 286 h 334"/>
                <a:gd name="T28" fmla="*/ 528 w 608"/>
                <a:gd name="T29" fmla="*/ 209 h 334"/>
                <a:gd name="T30" fmla="*/ 587 w 608"/>
                <a:gd name="T31" fmla="*/ 183 h 334"/>
                <a:gd name="T32" fmla="*/ 595 w 608"/>
                <a:gd name="T33" fmla="*/ 124 h 334"/>
                <a:gd name="T34" fmla="*/ 516 w 608"/>
                <a:gd name="T35" fmla="*/ 116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08" h="334">
                  <a:moveTo>
                    <a:pt x="516" y="116"/>
                  </a:moveTo>
                  <a:cubicBezTo>
                    <a:pt x="529" y="84"/>
                    <a:pt x="510" y="43"/>
                    <a:pt x="477" y="33"/>
                  </a:cubicBezTo>
                  <a:cubicBezTo>
                    <a:pt x="444" y="22"/>
                    <a:pt x="405" y="45"/>
                    <a:pt x="398" y="79"/>
                  </a:cubicBezTo>
                  <a:cubicBezTo>
                    <a:pt x="397" y="38"/>
                    <a:pt x="360" y="1"/>
                    <a:pt x="319" y="1"/>
                  </a:cubicBezTo>
                  <a:cubicBezTo>
                    <a:pt x="278" y="0"/>
                    <a:pt x="240" y="34"/>
                    <a:pt x="236" y="75"/>
                  </a:cubicBezTo>
                  <a:cubicBezTo>
                    <a:pt x="208" y="55"/>
                    <a:pt x="178" y="34"/>
                    <a:pt x="144" y="26"/>
                  </a:cubicBezTo>
                  <a:cubicBezTo>
                    <a:pt x="109" y="19"/>
                    <a:pt x="69" y="28"/>
                    <a:pt x="50" y="58"/>
                  </a:cubicBezTo>
                  <a:cubicBezTo>
                    <a:pt x="32" y="88"/>
                    <a:pt x="48" y="136"/>
                    <a:pt x="83" y="140"/>
                  </a:cubicBezTo>
                  <a:cubicBezTo>
                    <a:pt x="35" y="140"/>
                    <a:pt x="0" y="202"/>
                    <a:pt x="23" y="244"/>
                  </a:cubicBezTo>
                  <a:cubicBezTo>
                    <a:pt x="47" y="286"/>
                    <a:pt x="117" y="288"/>
                    <a:pt x="143" y="248"/>
                  </a:cubicBezTo>
                  <a:cubicBezTo>
                    <a:pt x="150" y="295"/>
                    <a:pt x="196" y="334"/>
                    <a:pt x="244" y="333"/>
                  </a:cubicBezTo>
                  <a:cubicBezTo>
                    <a:pt x="292" y="332"/>
                    <a:pt x="336" y="291"/>
                    <a:pt x="341" y="243"/>
                  </a:cubicBezTo>
                  <a:cubicBezTo>
                    <a:pt x="364" y="262"/>
                    <a:pt x="389" y="280"/>
                    <a:pt x="417" y="291"/>
                  </a:cubicBezTo>
                  <a:cubicBezTo>
                    <a:pt x="444" y="301"/>
                    <a:pt x="477" y="302"/>
                    <a:pt x="503" y="286"/>
                  </a:cubicBezTo>
                  <a:cubicBezTo>
                    <a:pt x="528" y="271"/>
                    <a:pt x="542" y="235"/>
                    <a:pt x="528" y="209"/>
                  </a:cubicBezTo>
                  <a:cubicBezTo>
                    <a:pt x="549" y="206"/>
                    <a:pt x="571" y="199"/>
                    <a:pt x="587" y="183"/>
                  </a:cubicBezTo>
                  <a:cubicBezTo>
                    <a:pt x="602" y="168"/>
                    <a:pt x="608" y="142"/>
                    <a:pt x="595" y="124"/>
                  </a:cubicBezTo>
                  <a:cubicBezTo>
                    <a:pt x="583" y="106"/>
                    <a:pt x="552" y="91"/>
                    <a:pt x="516" y="11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68" name="íṧḻiḍe">
              <a:extLst>
                <a:ext uri="{FF2B5EF4-FFF2-40B4-BE49-F238E27FC236}">
                  <a16:creationId xmlns="" xmlns:a16="http://schemas.microsoft.com/office/drawing/2014/main" id="{409DBC39-E499-4A2F-98AA-696D9C12D41A}"/>
                </a:ext>
              </a:extLst>
            </p:cNvPr>
            <p:cNvSpPr/>
            <p:nvPr/>
          </p:nvSpPr>
          <p:spPr bwMode="auto">
            <a:xfrm>
              <a:off x="10003857" y="-2054981"/>
              <a:ext cx="354013" cy="168275"/>
            </a:xfrm>
            <a:custGeom>
              <a:avLst/>
              <a:gdLst>
                <a:gd name="T0" fmla="*/ 98 w 102"/>
                <a:gd name="T1" fmla="*/ 48 h 49"/>
                <a:gd name="T2" fmla="*/ 97 w 102"/>
                <a:gd name="T3" fmla="*/ 47 h 49"/>
                <a:gd name="T4" fmla="*/ 96 w 102"/>
                <a:gd name="T5" fmla="*/ 43 h 49"/>
                <a:gd name="T6" fmla="*/ 93 w 102"/>
                <a:gd name="T7" fmla="*/ 38 h 49"/>
                <a:gd name="T8" fmla="*/ 89 w 102"/>
                <a:gd name="T9" fmla="*/ 32 h 49"/>
                <a:gd name="T10" fmla="*/ 83 w 102"/>
                <a:gd name="T11" fmla="*/ 26 h 49"/>
                <a:gd name="T12" fmla="*/ 76 w 102"/>
                <a:gd name="T13" fmla="*/ 19 h 49"/>
                <a:gd name="T14" fmla="*/ 58 w 102"/>
                <a:gd name="T15" fmla="*/ 10 h 49"/>
                <a:gd name="T16" fmla="*/ 48 w 102"/>
                <a:gd name="T17" fmla="*/ 7 h 49"/>
                <a:gd name="T18" fmla="*/ 38 w 102"/>
                <a:gd name="T19" fmla="*/ 7 h 49"/>
                <a:gd name="T20" fmla="*/ 28 w 102"/>
                <a:gd name="T21" fmla="*/ 8 h 49"/>
                <a:gd name="T22" fmla="*/ 20 w 102"/>
                <a:gd name="T23" fmla="*/ 10 h 49"/>
                <a:gd name="T24" fmla="*/ 13 w 102"/>
                <a:gd name="T25" fmla="*/ 12 h 49"/>
                <a:gd name="T26" fmla="*/ 8 w 102"/>
                <a:gd name="T27" fmla="*/ 15 h 49"/>
                <a:gd name="T28" fmla="*/ 4 w 102"/>
                <a:gd name="T29" fmla="*/ 17 h 49"/>
                <a:gd name="T30" fmla="*/ 4 w 102"/>
                <a:gd name="T31" fmla="*/ 18 h 49"/>
                <a:gd name="T32" fmla="*/ 1 w 102"/>
                <a:gd name="T33" fmla="*/ 17 h 49"/>
                <a:gd name="T34" fmla="*/ 1 w 102"/>
                <a:gd name="T35" fmla="*/ 14 h 49"/>
                <a:gd name="T36" fmla="*/ 2 w 102"/>
                <a:gd name="T37" fmla="*/ 13 h 49"/>
                <a:gd name="T38" fmla="*/ 5 w 102"/>
                <a:gd name="T39" fmla="*/ 11 h 49"/>
                <a:gd name="T40" fmla="*/ 11 w 102"/>
                <a:gd name="T41" fmla="*/ 8 h 49"/>
                <a:gd name="T42" fmla="*/ 18 w 102"/>
                <a:gd name="T43" fmla="*/ 4 h 49"/>
                <a:gd name="T44" fmla="*/ 37 w 102"/>
                <a:gd name="T45" fmla="*/ 0 h 49"/>
                <a:gd name="T46" fmla="*/ 49 w 102"/>
                <a:gd name="T47" fmla="*/ 1 h 49"/>
                <a:gd name="T48" fmla="*/ 60 w 102"/>
                <a:gd name="T49" fmla="*/ 3 h 49"/>
                <a:gd name="T50" fmla="*/ 80 w 102"/>
                <a:gd name="T51" fmla="*/ 14 h 49"/>
                <a:gd name="T52" fmla="*/ 94 w 102"/>
                <a:gd name="T53" fmla="*/ 29 h 49"/>
                <a:gd name="T54" fmla="*/ 98 w 102"/>
                <a:gd name="T55" fmla="*/ 36 h 49"/>
                <a:gd name="T56" fmla="*/ 100 w 102"/>
                <a:gd name="T57" fmla="*/ 42 h 49"/>
                <a:gd name="T58" fmla="*/ 101 w 102"/>
                <a:gd name="T59" fmla="*/ 45 h 49"/>
                <a:gd name="T60" fmla="*/ 101 w 102"/>
                <a:gd name="T61" fmla="*/ 46 h 49"/>
                <a:gd name="T62" fmla="*/ 100 w 102"/>
                <a:gd name="T63" fmla="*/ 49 h 49"/>
                <a:gd name="T64" fmla="*/ 98 w 102"/>
                <a:gd name="T65" fmla="*/ 4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2" h="49">
                  <a:moveTo>
                    <a:pt x="98" y="48"/>
                  </a:moveTo>
                  <a:cubicBezTo>
                    <a:pt x="98" y="48"/>
                    <a:pt x="97" y="47"/>
                    <a:pt x="97" y="47"/>
                  </a:cubicBezTo>
                  <a:cubicBezTo>
                    <a:pt x="97" y="46"/>
                    <a:pt x="96" y="45"/>
                    <a:pt x="96" y="43"/>
                  </a:cubicBezTo>
                  <a:cubicBezTo>
                    <a:pt x="95" y="42"/>
                    <a:pt x="94" y="40"/>
                    <a:pt x="93" y="38"/>
                  </a:cubicBezTo>
                  <a:cubicBezTo>
                    <a:pt x="92" y="36"/>
                    <a:pt x="91" y="34"/>
                    <a:pt x="89" y="32"/>
                  </a:cubicBezTo>
                  <a:cubicBezTo>
                    <a:pt x="87" y="30"/>
                    <a:pt x="86" y="28"/>
                    <a:pt x="83" y="26"/>
                  </a:cubicBezTo>
                  <a:cubicBezTo>
                    <a:pt x="81" y="23"/>
                    <a:pt x="79" y="21"/>
                    <a:pt x="76" y="19"/>
                  </a:cubicBezTo>
                  <a:cubicBezTo>
                    <a:pt x="71" y="15"/>
                    <a:pt x="65" y="12"/>
                    <a:pt x="58" y="10"/>
                  </a:cubicBezTo>
                  <a:cubicBezTo>
                    <a:pt x="54" y="9"/>
                    <a:pt x="51" y="8"/>
                    <a:pt x="48" y="7"/>
                  </a:cubicBezTo>
                  <a:cubicBezTo>
                    <a:pt x="44" y="7"/>
                    <a:pt x="41" y="7"/>
                    <a:pt x="38" y="7"/>
                  </a:cubicBezTo>
                  <a:cubicBezTo>
                    <a:pt x="34" y="7"/>
                    <a:pt x="31" y="7"/>
                    <a:pt x="28" y="8"/>
                  </a:cubicBezTo>
                  <a:cubicBezTo>
                    <a:pt x="25" y="8"/>
                    <a:pt x="22" y="9"/>
                    <a:pt x="20" y="10"/>
                  </a:cubicBezTo>
                  <a:cubicBezTo>
                    <a:pt x="17" y="11"/>
                    <a:pt x="15" y="12"/>
                    <a:pt x="13" y="12"/>
                  </a:cubicBezTo>
                  <a:cubicBezTo>
                    <a:pt x="11" y="13"/>
                    <a:pt x="9" y="14"/>
                    <a:pt x="8" y="15"/>
                  </a:cubicBezTo>
                  <a:cubicBezTo>
                    <a:pt x="5" y="16"/>
                    <a:pt x="4" y="17"/>
                    <a:pt x="4" y="17"/>
                  </a:cubicBezTo>
                  <a:cubicBezTo>
                    <a:pt x="4" y="18"/>
                    <a:pt x="4" y="18"/>
                    <a:pt x="4" y="18"/>
                  </a:cubicBezTo>
                  <a:cubicBezTo>
                    <a:pt x="3" y="18"/>
                    <a:pt x="1" y="18"/>
                    <a:pt x="1" y="17"/>
                  </a:cubicBezTo>
                  <a:cubicBezTo>
                    <a:pt x="0" y="16"/>
                    <a:pt x="0" y="15"/>
                    <a:pt x="1" y="14"/>
                  </a:cubicBezTo>
                  <a:cubicBezTo>
                    <a:pt x="1" y="14"/>
                    <a:pt x="1" y="14"/>
                    <a:pt x="2" y="13"/>
                  </a:cubicBezTo>
                  <a:cubicBezTo>
                    <a:pt x="3" y="13"/>
                    <a:pt x="4" y="12"/>
                    <a:pt x="5" y="11"/>
                  </a:cubicBezTo>
                  <a:cubicBezTo>
                    <a:pt x="7" y="10"/>
                    <a:pt x="8" y="9"/>
                    <a:pt x="11" y="8"/>
                  </a:cubicBezTo>
                  <a:cubicBezTo>
                    <a:pt x="13" y="6"/>
                    <a:pt x="15" y="5"/>
                    <a:pt x="18" y="4"/>
                  </a:cubicBezTo>
                  <a:cubicBezTo>
                    <a:pt x="23" y="2"/>
                    <a:pt x="30" y="1"/>
                    <a:pt x="37" y="0"/>
                  </a:cubicBezTo>
                  <a:cubicBezTo>
                    <a:pt x="41" y="0"/>
                    <a:pt x="45" y="0"/>
                    <a:pt x="49" y="1"/>
                  </a:cubicBezTo>
                  <a:cubicBezTo>
                    <a:pt x="52" y="1"/>
                    <a:pt x="56" y="2"/>
                    <a:pt x="60" y="3"/>
                  </a:cubicBezTo>
                  <a:cubicBezTo>
                    <a:pt x="68" y="6"/>
                    <a:pt x="74" y="10"/>
                    <a:pt x="80" y="14"/>
                  </a:cubicBezTo>
                  <a:cubicBezTo>
                    <a:pt x="86" y="19"/>
                    <a:pt x="90" y="24"/>
                    <a:pt x="94" y="29"/>
                  </a:cubicBezTo>
                  <a:cubicBezTo>
                    <a:pt x="95" y="31"/>
                    <a:pt x="96" y="34"/>
                    <a:pt x="98" y="36"/>
                  </a:cubicBezTo>
                  <a:cubicBezTo>
                    <a:pt x="98" y="38"/>
                    <a:pt x="99" y="40"/>
                    <a:pt x="100" y="42"/>
                  </a:cubicBezTo>
                  <a:cubicBezTo>
                    <a:pt x="101" y="43"/>
                    <a:pt x="101" y="44"/>
                    <a:pt x="101" y="45"/>
                  </a:cubicBezTo>
                  <a:cubicBezTo>
                    <a:pt x="101" y="46"/>
                    <a:pt x="101" y="46"/>
                    <a:pt x="101" y="46"/>
                  </a:cubicBezTo>
                  <a:cubicBezTo>
                    <a:pt x="102" y="48"/>
                    <a:pt x="101" y="49"/>
                    <a:pt x="100" y="49"/>
                  </a:cubicBezTo>
                  <a:cubicBezTo>
                    <a:pt x="99" y="49"/>
                    <a:pt x="98" y="49"/>
                    <a:pt x="98" y="48"/>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69" name="îšlïḓè">
              <a:extLst>
                <a:ext uri="{FF2B5EF4-FFF2-40B4-BE49-F238E27FC236}">
                  <a16:creationId xmlns="" xmlns:a16="http://schemas.microsoft.com/office/drawing/2014/main" id="{797243FF-57A4-4856-B026-ABCCD8F1CC4C}"/>
                </a:ext>
              </a:extLst>
            </p:cNvPr>
            <p:cNvSpPr/>
            <p:nvPr/>
          </p:nvSpPr>
          <p:spPr bwMode="auto">
            <a:xfrm>
              <a:off x="9951470" y="-1983543"/>
              <a:ext cx="42863" cy="31750"/>
            </a:xfrm>
            <a:custGeom>
              <a:avLst/>
              <a:gdLst>
                <a:gd name="T0" fmla="*/ 3 w 12"/>
                <a:gd name="T1" fmla="*/ 0 h 9"/>
                <a:gd name="T2" fmla="*/ 5 w 12"/>
                <a:gd name="T3" fmla="*/ 0 h 9"/>
                <a:gd name="T4" fmla="*/ 8 w 12"/>
                <a:gd name="T5" fmla="*/ 2 h 9"/>
                <a:gd name="T6" fmla="*/ 11 w 12"/>
                <a:gd name="T7" fmla="*/ 4 h 9"/>
                <a:gd name="T8" fmla="*/ 12 w 12"/>
                <a:gd name="T9" fmla="*/ 6 h 9"/>
                <a:gd name="T10" fmla="*/ 10 w 12"/>
                <a:gd name="T11" fmla="*/ 9 h 9"/>
                <a:gd name="T12" fmla="*/ 9 w 12"/>
                <a:gd name="T13" fmla="*/ 9 h 9"/>
                <a:gd name="T14" fmla="*/ 7 w 12"/>
                <a:gd name="T15" fmla="*/ 9 h 9"/>
                <a:gd name="T16" fmla="*/ 4 w 12"/>
                <a:gd name="T17" fmla="*/ 8 h 9"/>
                <a:gd name="T18" fmla="*/ 2 w 12"/>
                <a:gd name="T19" fmla="*/ 5 h 9"/>
                <a:gd name="T20" fmla="*/ 1 w 12"/>
                <a:gd name="T21" fmla="*/ 4 h 9"/>
                <a:gd name="T22" fmla="*/ 2 w 12"/>
                <a:gd name="T23" fmla="*/ 0 h 9"/>
                <a:gd name="T24" fmla="*/ 3 w 12"/>
                <a:gd name="T25"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 h="9">
                  <a:moveTo>
                    <a:pt x="3" y="0"/>
                  </a:moveTo>
                  <a:cubicBezTo>
                    <a:pt x="3" y="0"/>
                    <a:pt x="4" y="0"/>
                    <a:pt x="5" y="0"/>
                  </a:cubicBezTo>
                  <a:cubicBezTo>
                    <a:pt x="6" y="1"/>
                    <a:pt x="7" y="1"/>
                    <a:pt x="8" y="2"/>
                  </a:cubicBezTo>
                  <a:cubicBezTo>
                    <a:pt x="9" y="3"/>
                    <a:pt x="10" y="3"/>
                    <a:pt x="11" y="4"/>
                  </a:cubicBezTo>
                  <a:cubicBezTo>
                    <a:pt x="11" y="5"/>
                    <a:pt x="12" y="6"/>
                    <a:pt x="12" y="6"/>
                  </a:cubicBezTo>
                  <a:cubicBezTo>
                    <a:pt x="12" y="7"/>
                    <a:pt x="11" y="9"/>
                    <a:pt x="10" y="9"/>
                  </a:cubicBezTo>
                  <a:cubicBezTo>
                    <a:pt x="9" y="9"/>
                    <a:pt x="9" y="9"/>
                    <a:pt x="9" y="9"/>
                  </a:cubicBezTo>
                  <a:cubicBezTo>
                    <a:pt x="9" y="9"/>
                    <a:pt x="8" y="9"/>
                    <a:pt x="7" y="9"/>
                  </a:cubicBezTo>
                  <a:cubicBezTo>
                    <a:pt x="6" y="9"/>
                    <a:pt x="5" y="8"/>
                    <a:pt x="4" y="8"/>
                  </a:cubicBezTo>
                  <a:cubicBezTo>
                    <a:pt x="3" y="7"/>
                    <a:pt x="2" y="6"/>
                    <a:pt x="2" y="5"/>
                  </a:cubicBezTo>
                  <a:cubicBezTo>
                    <a:pt x="1" y="4"/>
                    <a:pt x="1" y="4"/>
                    <a:pt x="1" y="4"/>
                  </a:cubicBezTo>
                  <a:cubicBezTo>
                    <a:pt x="0" y="2"/>
                    <a:pt x="1" y="1"/>
                    <a:pt x="2" y="0"/>
                  </a:cubicBezTo>
                  <a:lnTo>
                    <a:pt x="3" y="0"/>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70" name="ïṥḷíḑé">
              <a:extLst>
                <a:ext uri="{FF2B5EF4-FFF2-40B4-BE49-F238E27FC236}">
                  <a16:creationId xmlns="" xmlns:a16="http://schemas.microsoft.com/office/drawing/2014/main" id="{25D006E3-DF11-45E5-87A5-8CFCCD2EE5ED}"/>
                </a:ext>
              </a:extLst>
            </p:cNvPr>
            <p:cNvSpPr/>
            <p:nvPr/>
          </p:nvSpPr>
          <p:spPr bwMode="auto">
            <a:xfrm>
              <a:off x="9935595" y="-1958143"/>
              <a:ext cx="33338" cy="23813"/>
            </a:xfrm>
            <a:custGeom>
              <a:avLst/>
              <a:gdLst>
                <a:gd name="T0" fmla="*/ 2 w 10"/>
                <a:gd name="T1" fmla="*/ 0 h 7"/>
                <a:gd name="T2" fmla="*/ 4 w 10"/>
                <a:gd name="T3" fmla="*/ 0 h 7"/>
                <a:gd name="T4" fmla="*/ 6 w 10"/>
                <a:gd name="T5" fmla="*/ 0 h 7"/>
                <a:gd name="T6" fmla="*/ 8 w 10"/>
                <a:gd name="T7" fmla="*/ 2 h 7"/>
                <a:gd name="T8" fmla="*/ 9 w 10"/>
                <a:gd name="T9" fmla="*/ 3 h 7"/>
                <a:gd name="T10" fmla="*/ 7 w 10"/>
                <a:gd name="T11" fmla="*/ 7 h 7"/>
                <a:gd name="T12" fmla="*/ 7 w 10"/>
                <a:gd name="T13" fmla="*/ 7 h 7"/>
                <a:gd name="T14" fmla="*/ 6 w 10"/>
                <a:gd name="T15" fmla="*/ 7 h 7"/>
                <a:gd name="T16" fmla="*/ 3 w 10"/>
                <a:gd name="T17" fmla="*/ 6 h 7"/>
                <a:gd name="T18" fmla="*/ 1 w 10"/>
                <a:gd name="T19" fmla="*/ 5 h 7"/>
                <a:gd name="T20" fmla="*/ 0 w 10"/>
                <a:gd name="T21" fmla="*/ 3 h 7"/>
                <a:gd name="T22" fmla="*/ 2 w 10"/>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7">
                  <a:moveTo>
                    <a:pt x="2" y="0"/>
                  </a:moveTo>
                  <a:cubicBezTo>
                    <a:pt x="2" y="0"/>
                    <a:pt x="3" y="0"/>
                    <a:pt x="4" y="0"/>
                  </a:cubicBezTo>
                  <a:cubicBezTo>
                    <a:pt x="4" y="0"/>
                    <a:pt x="5" y="0"/>
                    <a:pt x="6" y="0"/>
                  </a:cubicBezTo>
                  <a:cubicBezTo>
                    <a:pt x="7" y="1"/>
                    <a:pt x="8" y="1"/>
                    <a:pt x="8" y="2"/>
                  </a:cubicBezTo>
                  <a:cubicBezTo>
                    <a:pt x="9" y="2"/>
                    <a:pt x="9" y="3"/>
                    <a:pt x="9" y="3"/>
                  </a:cubicBezTo>
                  <a:cubicBezTo>
                    <a:pt x="10" y="5"/>
                    <a:pt x="9" y="6"/>
                    <a:pt x="7" y="7"/>
                  </a:cubicBezTo>
                  <a:cubicBezTo>
                    <a:pt x="7" y="7"/>
                    <a:pt x="7" y="7"/>
                    <a:pt x="7" y="7"/>
                  </a:cubicBezTo>
                  <a:cubicBezTo>
                    <a:pt x="7" y="7"/>
                    <a:pt x="7" y="7"/>
                    <a:pt x="6" y="7"/>
                  </a:cubicBezTo>
                  <a:cubicBezTo>
                    <a:pt x="5" y="7"/>
                    <a:pt x="4" y="7"/>
                    <a:pt x="3" y="6"/>
                  </a:cubicBezTo>
                  <a:cubicBezTo>
                    <a:pt x="2" y="6"/>
                    <a:pt x="2" y="5"/>
                    <a:pt x="1" y="5"/>
                  </a:cubicBezTo>
                  <a:cubicBezTo>
                    <a:pt x="1" y="4"/>
                    <a:pt x="0" y="3"/>
                    <a:pt x="0" y="3"/>
                  </a:cubicBezTo>
                  <a:cubicBezTo>
                    <a:pt x="0" y="2"/>
                    <a:pt x="0" y="0"/>
                    <a:pt x="2" y="0"/>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71" name="iṡ1îḑé">
              <a:extLst>
                <a:ext uri="{FF2B5EF4-FFF2-40B4-BE49-F238E27FC236}">
                  <a16:creationId xmlns="" xmlns:a16="http://schemas.microsoft.com/office/drawing/2014/main" id="{F0AFD7BE-FCD3-4431-BD26-4C2B8C26BC80}"/>
                </a:ext>
              </a:extLst>
            </p:cNvPr>
            <p:cNvSpPr/>
            <p:nvPr/>
          </p:nvSpPr>
          <p:spPr bwMode="auto">
            <a:xfrm>
              <a:off x="9206932" y="-1983543"/>
              <a:ext cx="187325" cy="277813"/>
            </a:xfrm>
            <a:custGeom>
              <a:avLst/>
              <a:gdLst>
                <a:gd name="T0" fmla="*/ 53 w 54"/>
                <a:gd name="T1" fmla="*/ 4 h 80"/>
                <a:gd name="T2" fmla="*/ 48 w 54"/>
                <a:gd name="T3" fmla="*/ 5 h 80"/>
                <a:gd name="T4" fmla="*/ 37 w 54"/>
                <a:gd name="T5" fmla="*/ 8 h 80"/>
                <a:gd name="T6" fmla="*/ 23 w 54"/>
                <a:gd name="T7" fmla="*/ 17 h 80"/>
                <a:gd name="T8" fmla="*/ 21 w 54"/>
                <a:gd name="T9" fmla="*/ 18 h 80"/>
                <a:gd name="T10" fmla="*/ 20 w 54"/>
                <a:gd name="T11" fmla="*/ 20 h 80"/>
                <a:gd name="T12" fmla="*/ 17 w 54"/>
                <a:gd name="T13" fmla="*/ 23 h 80"/>
                <a:gd name="T14" fmla="*/ 12 w 54"/>
                <a:gd name="T15" fmla="*/ 31 h 80"/>
                <a:gd name="T16" fmla="*/ 8 w 54"/>
                <a:gd name="T17" fmla="*/ 40 h 80"/>
                <a:gd name="T18" fmla="*/ 7 w 54"/>
                <a:gd name="T19" fmla="*/ 49 h 80"/>
                <a:gd name="T20" fmla="*/ 11 w 54"/>
                <a:gd name="T21" fmla="*/ 64 h 80"/>
                <a:gd name="T22" fmla="*/ 17 w 54"/>
                <a:gd name="T23" fmla="*/ 73 h 80"/>
                <a:gd name="T24" fmla="*/ 21 w 54"/>
                <a:gd name="T25" fmla="*/ 75 h 80"/>
                <a:gd name="T26" fmla="*/ 21 w 54"/>
                <a:gd name="T27" fmla="*/ 75 h 80"/>
                <a:gd name="T28" fmla="*/ 21 w 54"/>
                <a:gd name="T29" fmla="*/ 79 h 80"/>
                <a:gd name="T30" fmla="*/ 19 w 54"/>
                <a:gd name="T31" fmla="*/ 79 h 80"/>
                <a:gd name="T32" fmla="*/ 17 w 54"/>
                <a:gd name="T33" fmla="*/ 79 h 80"/>
                <a:gd name="T34" fmla="*/ 14 w 54"/>
                <a:gd name="T35" fmla="*/ 77 h 80"/>
                <a:gd name="T36" fmla="*/ 6 w 54"/>
                <a:gd name="T37" fmla="*/ 67 h 80"/>
                <a:gd name="T38" fmla="*/ 1 w 54"/>
                <a:gd name="T39" fmla="*/ 49 h 80"/>
                <a:gd name="T40" fmla="*/ 2 w 54"/>
                <a:gd name="T41" fmla="*/ 38 h 80"/>
                <a:gd name="T42" fmla="*/ 5 w 54"/>
                <a:gd name="T43" fmla="*/ 28 h 80"/>
                <a:gd name="T44" fmla="*/ 12 w 54"/>
                <a:gd name="T45" fmla="*/ 19 h 80"/>
                <a:gd name="T46" fmla="*/ 15 w 54"/>
                <a:gd name="T47" fmla="*/ 15 h 80"/>
                <a:gd name="T48" fmla="*/ 17 w 54"/>
                <a:gd name="T49" fmla="*/ 13 h 80"/>
                <a:gd name="T50" fmla="*/ 19 w 54"/>
                <a:gd name="T51" fmla="*/ 12 h 80"/>
                <a:gd name="T52" fmla="*/ 35 w 54"/>
                <a:gd name="T53" fmla="*/ 3 h 80"/>
                <a:gd name="T54" fmla="*/ 47 w 54"/>
                <a:gd name="T55" fmla="*/ 0 h 80"/>
                <a:gd name="T56" fmla="*/ 52 w 54"/>
                <a:gd name="T57" fmla="*/ 0 h 80"/>
                <a:gd name="T58" fmla="*/ 52 w 54"/>
                <a:gd name="T59" fmla="*/ 0 h 80"/>
                <a:gd name="T60" fmla="*/ 54 w 54"/>
                <a:gd name="T61" fmla="*/ 2 h 80"/>
                <a:gd name="T62" fmla="*/ 53 w 54"/>
                <a:gd name="T63" fmla="*/ 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4" h="80">
                  <a:moveTo>
                    <a:pt x="53" y="4"/>
                  </a:moveTo>
                  <a:cubicBezTo>
                    <a:pt x="53" y="4"/>
                    <a:pt x="51" y="4"/>
                    <a:pt x="48" y="5"/>
                  </a:cubicBezTo>
                  <a:cubicBezTo>
                    <a:pt x="45" y="5"/>
                    <a:pt x="42" y="6"/>
                    <a:pt x="37" y="8"/>
                  </a:cubicBezTo>
                  <a:cubicBezTo>
                    <a:pt x="33" y="10"/>
                    <a:pt x="28" y="13"/>
                    <a:pt x="23" y="17"/>
                  </a:cubicBezTo>
                  <a:cubicBezTo>
                    <a:pt x="23" y="17"/>
                    <a:pt x="22" y="18"/>
                    <a:pt x="21" y="18"/>
                  </a:cubicBezTo>
                  <a:cubicBezTo>
                    <a:pt x="21" y="19"/>
                    <a:pt x="20" y="19"/>
                    <a:pt x="20" y="20"/>
                  </a:cubicBezTo>
                  <a:cubicBezTo>
                    <a:pt x="19" y="21"/>
                    <a:pt x="18" y="22"/>
                    <a:pt x="17" y="23"/>
                  </a:cubicBezTo>
                  <a:cubicBezTo>
                    <a:pt x="15" y="26"/>
                    <a:pt x="13" y="28"/>
                    <a:pt x="12" y="31"/>
                  </a:cubicBezTo>
                  <a:cubicBezTo>
                    <a:pt x="10" y="34"/>
                    <a:pt x="9" y="37"/>
                    <a:pt x="8" y="40"/>
                  </a:cubicBezTo>
                  <a:cubicBezTo>
                    <a:pt x="8" y="43"/>
                    <a:pt x="7" y="46"/>
                    <a:pt x="7" y="49"/>
                  </a:cubicBezTo>
                  <a:cubicBezTo>
                    <a:pt x="7" y="54"/>
                    <a:pt x="9" y="60"/>
                    <a:pt x="11" y="64"/>
                  </a:cubicBezTo>
                  <a:cubicBezTo>
                    <a:pt x="13" y="68"/>
                    <a:pt x="15" y="71"/>
                    <a:pt x="17" y="73"/>
                  </a:cubicBezTo>
                  <a:cubicBezTo>
                    <a:pt x="19" y="75"/>
                    <a:pt x="21" y="75"/>
                    <a:pt x="21" y="75"/>
                  </a:cubicBezTo>
                  <a:cubicBezTo>
                    <a:pt x="21" y="75"/>
                    <a:pt x="21" y="75"/>
                    <a:pt x="21" y="75"/>
                  </a:cubicBezTo>
                  <a:cubicBezTo>
                    <a:pt x="22" y="76"/>
                    <a:pt x="22" y="78"/>
                    <a:pt x="21" y="79"/>
                  </a:cubicBezTo>
                  <a:cubicBezTo>
                    <a:pt x="21" y="79"/>
                    <a:pt x="20" y="80"/>
                    <a:pt x="19" y="79"/>
                  </a:cubicBezTo>
                  <a:cubicBezTo>
                    <a:pt x="19" y="79"/>
                    <a:pt x="18" y="79"/>
                    <a:pt x="17" y="79"/>
                  </a:cubicBezTo>
                  <a:cubicBezTo>
                    <a:pt x="17" y="78"/>
                    <a:pt x="16" y="77"/>
                    <a:pt x="14" y="77"/>
                  </a:cubicBezTo>
                  <a:cubicBezTo>
                    <a:pt x="12" y="75"/>
                    <a:pt x="8" y="71"/>
                    <a:pt x="6" y="67"/>
                  </a:cubicBezTo>
                  <a:cubicBezTo>
                    <a:pt x="3" y="62"/>
                    <a:pt x="1" y="56"/>
                    <a:pt x="1" y="49"/>
                  </a:cubicBezTo>
                  <a:cubicBezTo>
                    <a:pt x="0" y="45"/>
                    <a:pt x="1" y="42"/>
                    <a:pt x="2" y="38"/>
                  </a:cubicBezTo>
                  <a:cubicBezTo>
                    <a:pt x="2" y="35"/>
                    <a:pt x="4" y="31"/>
                    <a:pt x="5" y="28"/>
                  </a:cubicBezTo>
                  <a:cubicBezTo>
                    <a:pt x="7" y="25"/>
                    <a:pt x="9" y="22"/>
                    <a:pt x="12" y="19"/>
                  </a:cubicBezTo>
                  <a:cubicBezTo>
                    <a:pt x="13" y="18"/>
                    <a:pt x="14" y="16"/>
                    <a:pt x="15" y="15"/>
                  </a:cubicBezTo>
                  <a:cubicBezTo>
                    <a:pt x="16" y="14"/>
                    <a:pt x="16" y="14"/>
                    <a:pt x="17" y="13"/>
                  </a:cubicBezTo>
                  <a:cubicBezTo>
                    <a:pt x="18" y="13"/>
                    <a:pt x="18" y="12"/>
                    <a:pt x="19" y="12"/>
                  </a:cubicBezTo>
                  <a:cubicBezTo>
                    <a:pt x="24" y="8"/>
                    <a:pt x="30" y="5"/>
                    <a:pt x="35" y="3"/>
                  </a:cubicBezTo>
                  <a:cubicBezTo>
                    <a:pt x="40" y="1"/>
                    <a:pt x="44" y="1"/>
                    <a:pt x="47" y="0"/>
                  </a:cubicBezTo>
                  <a:cubicBezTo>
                    <a:pt x="50" y="0"/>
                    <a:pt x="52" y="0"/>
                    <a:pt x="52" y="0"/>
                  </a:cubicBezTo>
                  <a:cubicBezTo>
                    <a:pt x="52" y="0"/>
                    <a:pt x="52" y="0"/>
                    <a:pt x="52" y="0"/>
                  </a:cubicBezTo>
                  <a:cubicBezTo>
                    <a:pt x="53" y="0"/>
                    <a:pt x="54" y="0"/>
                    <a:pt x="54" y="2"/>
                  </a:cubicBezTo>
                  <a:cubicBezTo>
                    <a:pt x="54" y="3"/>
                    <a:pt x="54" y="3"/>
                    <a:pt x="53" y="4"/>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72" name="í$1ídè">
              <a:extLst>
                <a:ext uri="{FF2B5EF4-FFF2-40B4-BE49-F238E27FC236}">
                  <a16:creationId xmlns="" xmlns:a16="http://schemas.microsoft.com/office/drawing/2014/main" id="{5EAFF164-05E3-4E19-AF92-6DD5A73916FD}"/>
                </a:ext>
              </a:extLst>
            </p:cNvPr>
            <p:cNvSpPr/>
            <p:nvPr/>
          </p:nvSpPr>
          <p:spPr bwMode="auto">
            <a:xfrm>
              <a:off x="9279957" y="-1712081"/>
              <a:ext cx="30163" cy="26988"/>
            </a:xfrm>
            <a:custGeom>
              <a:avLst/>
              <a:gdLst>
                <a:gd name="T0" fmla="*/ 9 w 9"/>
                <a:gd name="T1" fmla="*/ 4 h 8"/>
                <a:gd name="T2" fmla="*/ 8 w 9"/>
                <a:gd name="T3" fmla="*/ 5 h 8"/>
                <a:gd name="T4" fmla="*/ 6 w 9"/>
                <a:gd name="T5" fmla="*/ 7 h 8"/>
                <a:gd name="T6" fmla="*/ 4 w 9"/>
                <a:gd name="T7" fmla="*/ 8 h 8"/>
                <a:gd name="T8" fmla="*/ 2 w 9"/>
                <a:gd name="T9" fmla="*/ 8 h 8"/>
                <a:gd name="T10" fmla="*/ 0 w 9"/>
                <a:gd name="T11" fmla="*/ 5 h 8"/>
                <a:gd name="T12" fmla="*/ 0 w 9"/>
                <a:gd name="T13" fmla="*/ 5 h 8"/>
                <a:gd name="T14" fmla="*/ 0 w 9"/>
                <a:gd name="T15" fmla="*/ 3 h 8"/>
                <a:gd name="T16" fmla="*/ 2 w 9"/>
                <a:gd name="T17" fmla="*/ 1 h 8"/>
                <a:gd name="T18" fmla="*/ 5 w 9"/>
                <a:gd name="T19" fmla="*/ 0 h 8"/>
                <a:gd name="T20" fmla="*/ 6 w 9"/>
                <a:gd name="T21" fmla="*/ 0 h 8"/>
                <a:gd name="T22" fmla="*/ 9 w 9"/>
                <a:gd name="T23" fmla="*/ 3 h 8"/>
                <a:gd name="T24" fmla="*/ 9 w 9"/>
                <a:gd name="T2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8">
                  <a:moveTo>
                    <a:pt x="9" y="4"/>
                  </a:moveTo>
                  <a:cubicBezTo>
                    <a:pt x="9" y="4"/>
                    <a:pt x="9" y="4"/>
                    <a:pt x="8" y="5"/>
                  </a:cubicBezTo>
                  <a:cubicBezTo>
                    <a:pt x="8" y="6"/>
                    <a:pt x="7" y="6"/>
                    <a:pt x="6" y="7"/>
                  </a:cubicBezTo>
                  <a:cubicBezTo>
                    <a:pt x="6" y="8"/>
                    <a:pt x="5" y="8"/>
                    <a:pt x="4" y="8"/>
                  </a:cubicBezTo>
                  <a:cubicBezTo>
                    <a:pt x="3" y="8"/>
                    <a:pt x="2" y="8"/>
                    <a:pt x="2" y="8"/>
                  </a:cubicBezTo>
                  <a:cubicBezTo>
                    <a:pt x="1" y="8"/>
                    <a:pt x="0" y="7"/>
                    <a:pt x="0" y="5"/>
                  </a:cubicBezTo>
                  <a:cubicBezTo>
                    <a:pt x="0" y="5"/>
                    <a:pt x="0" y="5"/>
                    <a:pt x="0" y="5"/>
                  </a:cubicBezTo>
                  <a:cubicBezTo>
                    <a:pt x="0" y="5"/>
                    <a:pt x="0" y="4"/>
                    <a:pt x="0" y="3"/>
                  </a:cubicBezTo>
                  <a:cubicBezTo>
                    <a:pt x="1" y="3"/>
                    <a:pt x="2" y="2"/>
                    <a:pt x="2" y="1"/>
                  </a:cubicBezTo>
                  <a:cubicBezTo>
                    <a:pt x="3" y="1"/>
                    <a:pt x="4" y="0"/>
                    <a:pt x="5" y="0"/>
                  </a:cubicBezTo>
                  <a:cubicBezTo>
                    <a:pt x="6" y="0"/>
                    <a:pt x="6" y="0"/>
                    <a:pt x="6" y="0"/>
                  </a:cubicBezTo>
                  <a:cubicBezTo>
                    <a:pt x="8" y="0"/>
                    <a:pt x="9" y="2"/>
                    <a:pt x="9" y="3"/>
                  </a:cubicBezTo>
                  <a:lnTo>
                    <a:pt x="9" y="4"/>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73" name="isľîḋe">
              <a:extLst>
                <a:ext uri="{FF2B5EF4-FFF2-40B4-BE49-F238E27FC236}">
                  <a16:creationId xmlns="" xmlns:a16="http://schemas.microsoft.com/office/drawing/2014/main" id="{348759C2-C498-474C-94DC-721C7463A2C5}"/>
                </a:ext>
              </a:extLst>
            </p:cNvPr>
            <p:cNvSpPr/>
            <p:nvPr/>
          </p:nvSpPr>
          <p:spPr bwMode="auto">
            <a:xfrm>
              <a:off x="9306945" y="-1688268"/>
              <a:ext cx="31750" cy="30163"/>
            </a:xfrm>
            <a:custGeom>
              <a:avLst/>
              <a:gdLst>
                <a:gd name="T0" fmla="*/ 9 w 9"/>
                <a:gd name="T1" fmla="*/ 4 h 9"/>
                <a:gd name="T2" fmla="*/ 9 w 9"/>
                <a:gd name="T3" fmla="*/ 5 h 9"/>
                <a:gd name="T4" fmla="*/ 9 w 9"/>
                <a:gd name="T5" fmla="*/ 6 h 9"/>
                <a:gd name="T6" fmla="*/ 8 w 9"/>
                <a:gd name="T7" fmla="*/ 7 h 9"/>
                <a:gd name="T8" fmla="*/ 4 w 9"/>
                <a:gd name="T9" fmla="*/ 8 h 9"/>
                <a:gd name="T10" fmla="*/ 0 w 9"/>
                <a:gd name="T11" fmla="*/ 5 h 9"/>
                <a:gd name="T12" fmla="*/ 2 w 9"/>
                <a:gd name="T13" fmla="*/ 2 h 9"/>
                <a:gd name="T14" fmla="*/ 2 w 9"/>
                <a:gd name="T15" fmla="*/ 2 h 9"/>
                <a:gd name="T16" fmla="*/ 7 w 9"/>
                <a:gd name="T17" fmla="*/ 1 h 9"/>
                <a:gd name="T18" fmla="*/ 9 w 9"/>
                <a:gd name="T19" fmla="*/ 4 h 9"/>
                <a:gd name="T20" fmla="*/ 9 w 9"/>
                <a:gd name="T21" fmla="*/ 4 h 9"/>
                <a:gd name="T22" fmla="*/ 6 w 9"/>
                <a:gd name="T23" fmla="*/ 8 h 9"/>
                <a:gd name="T24" fmla="*/ 4 w 9"/>
                <a:gd name="T25" fmla="*/ 1 h 9"/>
                <a:gd name="T26" fmla="*/ 4 w 9"/>
                <a:gd name="T27" fmla="*/ 2 h 9"/>
                <a:gd name="T28" fmla="*/ 5 w 9"/>
                <a:gd name="T29" fmla="*/ 2 h 9"/>
                <a:gd name="T30" fmla="*/ 5 w 9"/>
                <a:gd name="T31" fmla="*/ 2 h 9"/>
                <a:gd name="T32" fmla="*/ 6 w 9"/>
                <a:gd name="T33" fmla="*/ 2 h 9"/>
                <a:gd name="T34" fmla="*/ 9 w 9"/>
                <a:gd name="T35" fmla="*/ 3 h 9"/>
                <a:gd name="T36" fmla="*/ 9 w 9"/>
                <a:gd name="T37" fmla="*/ 3 h 9"/>
                <a:gd name="T38" fmla="*/ 9 w 9"/>
                <a:gd name="T39"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 h="9">
                  <a:moveTo>
                    <a:pt x="9" y="4"/>
                  </a:moveTo>
                  <a:cubicBezTo>
                    <a:pt x="9" y="4"/>
                    <a:pt x="9" y="4"/>
                    <a:pt x="9" y="5"/>
                  </a:cubicBezTo>
                  <a:cubicBezTo>
                    <a:pt x="9" y="6"/>
                    <a:pt x="9" y="6"/>
                    <a:pt x="9" y="6"/>
                  </a:cubicBezTo>
                  <a:cubicBezTo>
                    <a:pt x="8" y="6"/>
                    <a:pt x="8" y="7"/>
                    <a:pt x="8" y="7"/>
                  </a:cubicBezTo>
                  <a:cubicBezTo>
                    <a:pt x="7" y="8"/>
                    <a:pt x="5" y="8"/>
                    <a:pt x="4" y="8"/>
                  </a:cubicBezTo>
                  <a:cubicBezTo>
                    <a:pt x="2" y="9"/>
                    <a:pt x="0" y="7"/>
                    <a:pt x="0" y="5"/>
                  </a:cubicBezTo>
                  <a:cubicBezTo>
                    <a:pt x="0" y="4"/>
                    <a:pt x="1" y="3"/>
                    <a:pt x="2" y="2"/>
                  </a:cubicBezTo>
                  <a:cubicBezTo>
                    <a:pt x="2" y="2"/>
                    <a:pt x="2" y="2"/>
                    <a:pt x="2" y="2"/>
                  </a:cubicBezTo>
                  <a:cubicBezTo>
                    <a:pt x="3" y="1"/>
                    <a:pt x="5" y="0"/>
                    <a:pt x="7" y="1"/>
                  </a:cubicBezTo>
                  <a:cubicBezTo>
                    <a:pt x="8" y="1"/>
                    <a:pt x="9" y="2"/>
                    <a:pt x="9" y="4"/>
                  </a:cubicBezTo>
                  <a:cubicBezTo>
                    <a:pt x="9" y="4"/>
                    <a:pt x="9" y="4"/>
                    <a:pt x="9" y="4"/>
                  </a:cubicBezTo>
                  <a:cubicBezTo>
                    <a:pt x="8" y="6"/>
                    <a:pt x="7" y="7"/>
                    <a:pt x="6" y="8"/>
                  </a:cubicBezTo>
                  <a:cubicBezTo>
                    <a:pt x="4" y="1"/>
                    <a:pt x="4" y="1"/>
                    <a:pt x="4" y="1"/>
                  </a:cubicBezTo>
                  <a:cubicBezTo>
                    <a:pt x="4" y="2"/>
                    <a:pt x="4" y="2"/>
                    <a:pt x="4" y="2"/>
                  </a:cubicBezTo>
                  <a:cubicBezTo>
                    <a:pt x="5" y="2"/>
                    <a:pt x="5" y="2"/>
                    <a:pt x="5" y="2"/>
                  </a:cubicBezTo>
                  <a:cubicBezTo>
                    <a:pt x="5" y="2"/>
                    <a:pt x="5" y="2"/>
                    <a:pt x="5" y="2"/>
                  </a:cubicBezTo>
                  <a:cubicBezTo>
                    <a:pt x="6" y="2"/>
                    <a:pt x="6" y="2"/>
                    <a:pt x="6" y="2"/>
                  </a:cubicBezTo>
                  <a:cubicBezTo>
                    <a:pt x="7" y="1"/>
                    <a:pt x="8" y="2"/>
                    <a:pt x="9" y="3"/>
                  </a:cubicBezTo>
                  <a:cubicBezTo>
                    <a:pt x="9" y="3"/>
                    <a:pt x="9" y="3"/>
                    <a:pt x="9" y="3"/>
                  </a:cubicBezTo>
                  <a:lnTo>
                    <a:pt x="9" y="4"/>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74" name="ïṣḻïḋê">
              <a:extLst>
                <a:ext uri="{FF2B5EF4-FFF2-40B4-BE49-F238E27FC236}">
                  <a16:creationId xmlns="" xmlns:a16="http://schemas.microsoft.com/office/drawing/2014/main" id="{2C00137C-70F5-430A-BB41-204CC19A7469}"/>
                </a:ext>
              </a:extLst>
            </p:cNvPr>
            <p:cNvSpPr/>
            <p:nvPr/>
          </p:nvSpPr>
          <p:spPr bwMode="auto">
            <a:xfrm>
              <a:off x="9913370" y="-1259643"/>
              <a:ext cx="257175" cy="257175"/>
            </a:xfrm>
            <a:custGeom>
              <a:avLst/>
              <a:gdLst>
                <a:gd name="T0" fmla="*/ 73 w 74"/>
                <a:gd name="T1" fmla="*/ 3 h 74"/>
                <a:gd name="T2" fmla="*/ 73 w 74"/>
                <a:gd name="T3" fmla="*/ 7 h 74"/>
                <a:gd name="T4" fmla="*/ 71 w 74"/>
                <a:gd name="T5" fmla="*/ 13 h 74"/>
                <a:gd name="T6" fmla="*/ 69 w 74"/>
                <a:gd name="T7" fmla="*/ 19 h 74"/>
                <a:gd name="T8" fmla="*/ 66 w 74"/>
                <a:gd name="T9" fmla="*/ 26 h 74"/>
                <a:gd name="T10" fmla="*/ 62 w 74"/>
                <a:gd name="T11" fmla="*/ 34 h 74"/>
                <a:gd name="T12" fmla="*/ 56 w 74"/>
                <a:gd name="T13" fmla="*/ 42 h 74"/>
                <a:gd name="T14" fmla="*/ 49 w 74"/>
                <a:gd name="T15" fmla="*/ 50 h 74"/>
                <a:gd name="T16" fmla="*/ 42 w 74"/>
                <a:gd name="T17" fmla="*/ 56 h 74"/>
                <a:gd name="T18" fmla="*/ 34 w 74"/>
                <a:gd name="T19" fmla="*/ 62 h 74"/>
                <a:gd name="T20" fmla="*/ 26 w 74"/>
                <a:gd name="T21" fmla="*/ 67 h 74"/>
                <a:gd name="T22" fmla="*/ 19 w 74"/>
                <a:gd name="T23" fmla="*/ 70 h 74"/>
                <a:gd name="T24" fmla="*/ 15 w 74"/>
                <a:gd name="T25" fmla="*/ 71 h 74"/>
                <a:gd name="T26" fmla="*/ 12 w 74"/>
                <a:gd name="T27" fmla="*/ 72 h 74"/>
                <a:gd name="T28" fmla="*/ 7 w 74"/>
                <a:gd name="T29" fmla="*/ 73 h 74"/>
                <a:gd name="T30" fmla="*/ 3 w 74"/>
                <a:gd name="T31" fmla="*/ 74 h 74"/>
                <a:gd name="T32" fmla="*/ 0 w 74"/>
                <a:gd name="T33" fmla="*/ 72 h 74"/>
                <a:gd name="T34" fmla="*/ 1 w 74"/>
                <a:gd name="T35" fmla="*/ 70 h 74"/>
                <a:gd name="T36" fmla="*/ 2 w 74"/>
                <a:gd name="T37" fmla="*/ 70 h 74"/>
                <a:gd name="T38" fmla="*/ 6 w 74"/>
                <a:gd name="T39" fmla="*/ 69 h 74"/>
                <a:gd name="T40" fmla="*/ 10 w 74"/>
                <a:gd name="T41" fmla="*/ 67 h 74"/>
                <a:gd name="T42" fmla="*/ 16 w 74"/>
                <a:gd name="T43" fmla="*/ 64 h 74"/>
                <a:gd name="T44" fmla="*/ 23 w 74"/>
                <a:gd name="T45" fmla="*/ 61 h 74"/>
                <a:gd name="T46" fmla="*/ 30 w 74"/>
                <a:gd name="T47" fmla="*/ 57 h 74"/>
                <a:gd name="T48" fmla="*/ 37 w 74"/>
                <a:gd name="T49" fmla="*/ 51 h 74"/>
                <a:gd name="T50" fmla="*/ 44 w 74"/>
                <a:gd name="T51" fmla="*/ 45 h 74"/>
                <a:gd name="T52" fmla="*/ 51 w 74"/>
                <a:gd name="T53" fmla="*/ 38 h 74"/>
                <a:gd name="T54" fmla="*/ 56 w 74"/>
                <a:gd name="T55" fmla="*/ 31 h 74"/>
                <a:gd name="T56" fmla="*/ 61 w 74"/>
                <a:gd name="T57" fmla="*/ 24 h 74"/>
                <a:gd name="T58" fmla="*/ 64 w 74"/>
                <a:gd name="T59" fmla="*/ 17 h 74"/>
                <a:gd name="T60" fmla="*/ 66 w 74"/>
                <a:gd name="T61" fmla="*/ 11 h 74"/>
                <a:gd name="T62" fmla="*/ 68 w 74"/>
                <a:gd name="T63" fmla="*/ 6 h 74"/>
                <a:gd name="T64" fmla="*/ 70 w 74"/>
                <a:gd name="T65" fmla="*/ 2 h 74"/>
                <a:gd name="T66" fmla="*/ 72 w 74"/>
                <a:gd name="T67" fmla="*/ 1 h 74"/>
                <a:gd name="T68" fmla="*/ 73 w 74"/>
                <a:gd name="T69" fmla="*/ 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4" h="74">
                  <a:moveTo>
                    <a:pt x="73" y="3"/>
                  </a:moveTo>
                  <a:cubicBezTo>
                    <a:pt x="73" y="3"/>
                    <a:pt x="73" y="5"/>
                    <a:pt x="73" y="7"/>
                  </a:cubicBezTo>
                  <a:cubicBezTo>
                    <a:pt x="72" y="9"/>
                    <a:pt x="72" y="11"/>
                    <a:pt x="71" y="13"/>
                  </a:cubicBezTo>
                  <a:cubicBezTo>
                    <a:pt x="71" y="15"/>
                    <a:pt x="70" y="17"/>
                    <a:pt x="69" y="19"/>
                  </a:cubicBezTo>
                  <a:cubicBezTo>
                    <a:pt x="68" y="21"/>
                    <a:pt x="67" y="24"/>
                    <a:pt x="66" y="26"/>
                  </a:cubicBezTo>
                  <a:cubicBezTo>
                    <a:pt x="65" y="29"/>
                    <a:pt x="63" y="32"/>
                    <a:pt x="62" y="34"/>
                  </a:cubicBezTo>
                  <a:cubicBezTo>
                    <a:pt x="60" y="37"/>
                    <a:pt x="58" y="40"/>
                    <a:pt x="56" y="42"/>
                  </a:cubicBezTo>
                  <a:cubicBezTo>
                    <a:pt x="54" y="45"/>
                    <a:pt x="52" y="47"/>
                    <a:pt x="49" y="50"/>
                  </a:cubicBezTo>
                  <a:cubicBezTo>
                    <a:pt x="47" y="52"/>
                    <a:pt x="44" y="54"/>
                    <a:pt x="42" y="56"/>
                  </a:cubicBezTo>
                  <a:cubicBezTo>
                    <a:pt x="39" y="59"/>
                    <a:pt x="37" y="60"/>
                    <a:pt x="34" y="62"/>
                  </a:cubicBezTo>
                  <a:cubicBezTo>
                    <a:pt x="31" y="64"/>
                    <a:pt x="29" y="65"/>
                    <a:pt x="26" y="67"/>
                  </a:cubicBezTo>
                  <a:cubicBezTo>
                    <a:pt x="24" y="68"/>
                    <a:pt x="21" y="69"/>
                    <a:pt x="19" y="70"/>
                  </a:cubicBezTo>
                  <a:cubicBezTo>
                    <a:pt x="17" y="70"/>
                    <a:pt x="16" y="71"/>
                    <a:pt x="15" y="71"/>
                  </a:cubicBezTo>
                  <a:cubicBezTo>
                    <a:pt x="14" y="71"/>
                    <a:pt x="13" y="72"/>
                    <a:pt x="12" y="72"/>
                  </a:cubicBezTo>
                  <a:cubicBezTo>
                    <a:pt x="10" y="73"/>
                    <a:pt x="9" y="73"/>
                    <a:pt x="7" y="73"/>
                  </a:cubicBezTo>
                  <a:cubicBezTo>
                    <a:pt x="4" y="74"/>
                    <a:pt x="3" y="74"/>
                    <a:pt x="3" y="74"/>
                  </a:cubicBezTo>
                  <a:cubicBezTo>
                    <a:pt x="1" y="74"/>
                    <a:pt x="0" y="74"/>
                    <a:pt x="0" y="72"/>
                  </a:cubicBezTo>
                  <a:cubicBezTo>
                    <a:pt x="0" y="71"/>
                    <a:pt x="0" y="70"/>
                    <a:pt x="1" y="70"/>
                  </a:cubicBezTo>
                  <a:cubicBezTo>
                    <a:pt x="2" y="70"/>
                    <a:pt x="2" y="70"/>
                    <a:pt x="2" y="70"/>
                  </a:cubicBezTo>
                  <a:cubicBezTo>
                    <a:pt x="2" y="70"/>
                    <a:pt x="3" y="69"/>
                    <a:pt x="6" y="69"/>
                  </a:cubicBezTo>
                  <a:cubicBezTo>
                    <a:pt x="7" y="68"/>
                    <a:pt x="9" y="68"/>
                    <a:pt x="10" y="67"/>
                  </a:cubicBezTo>
                  <a:cubicBezTo>
                    <a:pt x="12" y="66"/>
                    <a:pt x="14" y="65"/>
                    <a:pt x="16" y="64"/>
                  </a:cubicBezTo>
                  <a:cubicBezTo>
                    <a:pt x="19" y="64"/>
                    <a:pt x="21" y="62"/>
                    <a:pt x="23" y="61"/>
                  </a:cubicBezTo>
                  <a:cubicBezTo>
                    <a:pt x="25" y="60"/>
                    <a:pt x="28" y="58"/>
                    <a:pt x="30" y="57"/>
                  </a:cubicBezTo>
                  <a:cubicBezTo>
                    <a:pt x="33" y="55"/>
                    <a:pt x="35" y="53"/>
                    <a:pt x="37" y="51"/>
                  </a:cubicBezTo>
                  <a:cubicBezTo>
                    <a:pt x="40" y="49"/>
                    <a:pt x="42" y="47"/>
                    <a:pt x="44" y="45"/>
                  </a:cubicBezTo>
                  <a:cubicBezTo>
                    <a:pt x="47" y="43"/>
                    <a:pt x="49" y="40"/>
                    <a:pt x="51" y="38"/>
                  </a:cubicBezTo>
                  <a:cubicBezTo>
                    <a:pt x="53" y="36"/>
                    <a:pt x="54" y="33"/>
                    <a:pt x="56" y="31"/>
                  </a:cubicBezTo>
                  <a:cubicBezTo>
                    <a:pt x="58" y="28"/>
                    <a:pt x="59" y="26"/>
                    <a:pt x="61" y="24"/>
                  </a:cubicBezTo>
                  <a:cubicBezTo>
                    <a:pt x="62" y="21"/>
                    <a:pt x="63" y="19"/>
                    <a:pt x="64" y="17"/>
                  </a:cubicBezTo>
                  <a:cubicBezTo>
                    <a:pt x="65" y="15"/>
                    <a:pt x="66" y="13"/>
                    <a:pt x="66" y="11"/>
                  </a:cubicBezTo>
                  <a:cubicBezTo>
                    <a:pt x="67" y="9"/>
                    <a:pt x="68" y="8"/>
                    <a:pt x="68" y="6"/>
                  </a:cubicBezTo>
                  <a:cubicBezTo>
                    <a:pt x="69" y="4"/>
                    <a:pt x="70" y="2"/>
                    <a:pt x="70" y="2"/>
                  </a:cubicBezTo>
                  <a:cubicBezTo>
                    <a:pt x="70" y="1"/>
                    <a:pt x="71" y="0"/>
                    <a:pt x="72" y="1"/>
                  </a:cubicBezTo>
                  <a:cubicBezTo>
                    <a:pt x="73" y="1"/>
                    <a:pt x="74" y="2"/>
                    <a:pt x="73" y="3"/>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75" name="işḷîḋe">
              <a:extLst>
                <a:ext uri="{FF2B5EF4-FFF2-40B4-BE49-F238E27FC236}">
                  <a16:creationId xmlns="" xmlns:a16="http://schemas.microsoft.com/office/drawing/2014/main" id="{2CD4479E-712F-4671-B032-7F558D8EEA30}"/>
                </a:ext>
              </a:extLst>
            </p:cNvPr>
            <p:cNvSpPr/>
            <p:nvPr/>
          </p:nvSpPr>
          <p:spPr bwMode="auto">
            <a:xfrm>
              <a:off x="9868920" y="-1019931"/>
              <a:ext cx="23813" cy="30163"/>
            </a:xfrm>
            <a:custGeom>
              <a:avLst/>
              <a:gdLst>
                <a:gd name="T0" fmla="*/ 5 w 7"/>
                <a:gd name="T1" fmla="*/ 1 h 9"/>
                <a:gd name="T2" fmla="*/ 6 w 7"/>
                <a:gd name="T3" fmla="*/ 2 h 9"/>
                <a:gd name="T4" fmla="*/ 7 w 7"/>
                <a:gd name="T5" fmla="*/ 5 h 9"/>
                <a:gd name="T6" fmla="*/ 6 w 7"/>
                <a:gd name="T7" fmla="*/ 7 h 9"/>
                <a:gd name="T8" fmla="*/ 5 w 7"/>
                <a:gd name="T9" fmla="*/ 8 h 9"/>
                <a:gd name="T10" fmla="*/ 1 w 7"/>
                <a:gd name="T11" fmla="*/ 8 h 9"/>
                <a:gd name="T12" fmla="*/ 1 w 7"/>
                <a:gd name="T13" fmla="*/ 8 h 9"/>
                <a:gd name="T14" fmla="*/ 0 w 7"/>
                <a:gd name="T15" fmla="*/ 7 h 9"/>
                <a:gd name="T16" fmla="*/ 0 w 7"/>
                <a:gd name="T17" fmla="*/ 4 h 9"/>
                <a:gd name="T18" fmla="*/ 0 w 7"/>
                <a:gd name="T19" fmla="*/ 2 h 9"/>
                <a:gd name="T20" fmla="*/ 1 w 7"/>
                <a:gd name="T21" fmla="*/ 1 h 9"/>
                <a:gd name="T22" fmla="*/ 5 w 7"/>
                <a:gd name="T23"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9">
                  <a:moveTo>
                    <a:pt x="5" y="1"/>
                  </a:moveTo>
                  <a:cubicBezTo>
                    <a:pt x="5" y="1"/>
                    <a:pt x="6" y="2"/>
                    <a:pt x="6" y="2"/>
                  </a:cubicBezTo>
                  <a:cubicBezTo>
                    <a:pt x="6" y="3"/>
                    <a:pt x="7" y="4"/>
                    <a:pt x="7" y="5"/>
                  </a:cubicBezTo>
                  <a:cubicBezTo>
                    <a:pt x="7" y="6"/>
                    <a:pt x="6" y="6"/>
                    <a:pt x="6" y="7"/>
                  </a:cubicBezTo>
                  <a:cubicBezTo>
                    <a:pt x="6" y="8"/>
                    <a:pt x="5" y="8"/>
                    <a:pt x="5" y="8"/>
                  </a:cubicBezTo>
                  <a:cubicBezTo>
                    <a:pt x="4" y="9"/>
                    <a:pt x="2" y="9"/>
                    <a:pt x="1" y="8"/>
                  </a:cubicBezTo>
                  <a:cubicBezTo>
                    <a:pt x="1" y="8"/>
                    <a:pt x="1" y="8"/>
                    <a:pt x="1" y="8"/>
                  </a:cubicBezTo>
                  <a:cubicBezTo>
                    <a:pt x="1" y="8"/>
                    <a:pt x="0" y="8"/>
                    <a:pt x="0" y="7"/>
                  </a:cubicBezTo>
                  <a:cubicBezTo>
                    <a:pt x="0" y="6"/>
                    <a:pt x="0" y="5"/>
                    <a:pt x="0" y="4"/>
                  </a:cubicBezTo>
                  <a:cubicBezTo>
                    <a:pt x="0" y="4"/>
                    <a:pt x="0" y="3"/>
                    <a:pt x="0" y="2"/>
                  </a:cubicBezTo>
                  <a:cubicBezTo>
                    <a:pt x="1" y="1"/>
                    <a:pt x="1" y="1"/>
                    <a:pt x="1" y="1"/>
                  </a:cubicBezTo>
                  <a:cubicBezTo>
                    <a:pt x="2" y="0"/>
                    <a:pt x="4" y="0"/>
                    <a:pt x="5" y="1"/>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76" name="íšḷïḋe">
              <a:extLst>
                <a:ext uri="{FF2B5EF4-FFF2-40B4-BE49-F238E27FC236}">
                  <a16:creationId xmlns="" xmlns:a16="http://schemas.microsoft.com/office/drawing/2014/main" id="{A026DB6E-6624-4872-9088-AD31D976F5B4}"/>
                </a:ext>
              </a:extLst>
            </p:cNvPr>
            <p:cNvSpPr/>
            <p:nvPr/>
          </p:nvSpPr>
          <p:spPr bwMode="auto">
            <a:xfrm>
              <a:off x="9845107" y="-1019931"/>
              <a:ext cx="23813" cy="34925"/>
            </a:xfrm>
            <a:custGeom>
              <a:avLst/>
              <a:gdLst>
                <a:gd name="T0" fmla="*/ 5 w 7"/>
                <a:gd name="T1" fmla="*/ 1 h 10"/>
                <a:gd name="T2" fmla="*/ 6 w 7"/>
                <a:gd name="T3" fmla="*/ 2 h 10"/>
                <a:gd name="T4" fmla="*/ 7 w 7"/>
                <a:gd name="T5" fmla="*/ 5 h 10"/>
                <a:gd name="T6" fmla="*/ 6 w 7"/>
                <a:gd name="T7" fmla="*/ 8 h 10"/>
                <a:gd name="T8" fmla="*/ 5 w 7"/>
                <a:gd name="T9" fmla="*/ 9 h 10"/>
                <a:gd name="T10" fmla="*/ 1 w 7"/>
                <a:gd name="T11" fmla="*/ 9 h 10"/>
                <a:gd name="T12" fmla="*/ 1 w 7"/>
                <a:gd name="T13" fmla="*/ 9 h 10"/>
                <a:gd name="T14" fmla="*/ 0 w 7"/>
                <a:gd name="T15" fmla="*/ 7 h 10"/>
                <a:gd name="T16" fmla="*/ 0 w 7"/>
                <a:gd name="T17" fmla="*/ 5 h 10"/>
                <a:gd name="T18" fmla="*/ 0 w 7"/>
                <a:gd name="T19" fmla="*/ 2 h 10"/>
                <a:gd name="T20" fmla="*/ 1 w 7"/>
                <a:gd name="T21" fmla="*/ 1 h 10"/>
                <a:gd name="T22" fmla="*/ 5 w 7"/>
                <a:gd name="T23"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10">
                  <a:moveTo>
                    <a:pt x="5" y="1"/>
                  </a:moveTo>
                  <a:cubicBezTo>
                    <a:pt x="5" y="1"/>
                    <a:pt x="6" y="1"/>
                    <a:pt x="6" y="2"/>
                  </a:cubicBezTo>
                  <a:cubicBezTo>
                    <a:pt x="6" y="3"/>
                    <a:pt x="7" y="4"/>
                    <a:pt x="7" y="5"/>
                  </a:cubicBezTo>
                  <a:cubicBezTo>
                    <a:pt x="7" y="6"/>
                    <a:pt x="6" y="7"/>
                    <a:pt x="6" y="8"/>
                  </a:cubicBezTo>
                  <a:cubicBezTo>
                    <a:pt x="6" y="8"/>
                    <a:pt x="5" y="9"/>
                    <a:pt x="5" y="9"/>
                  </a:cubicBezTo>
                  <a:cubicBezTo>
                    <a:pt x="4" y="10"/>
                    <a:pt x="2" y="10"/>
                    <a:pt x="1" y="9"/>
                  </a:cubicBezTo>
                  <a:cubicBezTo>
                    <a:pt x="1" y="9"/>
                    <a:pt x="1" y="9"/>
                    <a:pt x="1" y="9"/>
                  </a:cubicBezTo>
                  <a:cubicBezTo>
                    <a:pt x="1" y="9"/>
                    <a:pt x="0" y="8"/>
                    <a:pt x="0" y="7"/>
                  </a:cubicBezTo>
                  <a:cubicBezTo>
                    <a:pt x="0" y="7"/>
                    <a:pt x="0" y="6"/>
                    <a:pt x="0" y="5"/>
                  </a:cubicBezTo>
                  <a:cubicBezTo>
                    <a:pt x="0" y="4"/>
                    <a:pt x="0" y="3"/>
                    <a:pt x="0" y="2"/>
                  </a:cubicBezTo>
                  <a:cubicBezTo>
                    <a:pt x="1" y="1"/>
                    <a:pt x="1" y="1"/>
                    <a:pt x="1" y="1"/>
                  </a:cubicBezTo>
                  <a:cubicBezTo>
                    <a:pt x="2" y="0"/>
                    <a:pt x="4" y="0"/>
                    <a:pt x="5" y="1"/>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77" name="îṥliḓe">
              <a:extLst>
                <a:ext uri="{FF2B5EF4-FFF2-40B4-BE49-F238E27FC236}">
                  <a16:creationId xmlns="" xmlns:a16="http://schemas.microsoft.com/office/drawing/2014/main" id="{DCAAD8C6-F3BA-47FD-9EFD-0C95152E7F02}"/>
                </a:ext>
              </a:extLst>
            </p:cNvPr>
            <p:cNvSpPr/>
            <p:nvPr/>
          </p:nvSpPr>
          <p:spPr bwMode="auto">
            <a:xfrm>
              <a:off x="10319770" y="-1262818"/>
              <a:ext cx="427038" cy="149225"/>
            </a:xfrm>
            <a:custGeom>
              <a:avLst/>
              <a:gdLst>
                <a:gd name="T0" fmla="*/ 122 w 123"/>
                <a:gd name="T1" fmla="*/ 30 h 43"/>
                <a:gd name="T2" fmla="*/ 121 w 123"/>
                <a:gd name="T3" fmla="*/ 31 h 43"/>
                <a:gd name="T4" fmla="*/ 117 w 123"/>
                <a:gd name="T5" fmla="*/ 33 h 43"/>
                <a:gd name="T6" fmla="*/ 111 w 123"/>
                <a:gd name="T7" fmla="*/ 36 h 43"/>
                <a:gd name="T8" fmla="*/ 103 w 123"/>
                <a:gd name="T9" fmla="*/ 39 h 43"/>
                <a:gd name="T10" fmla="*/ 81 w 123"/>
                <a:gd name="T11" fmla="*/ 43 h 43"/>
                <a:gd name="T12" fmla="*/ 69 w 123"/>
                <a:gd name="T13" fmla="*/ 43 h 43"/>
                <a:gd name="T14" fmla="*/ 56 w 123"/>
                <a:gd name="T15" fmla="*/ 41 h 43"/>
                <a:gd name="T16" fmla="*/ 44 w 123"/>
                <a:gd name="T17" fmla="*/ 37 h 43"/>
                <a:gd name="T18" fmla="*/ 33 w 123"/>
                <a:gd name="T19" fmla="*/ 32 h 43"/>
                <a:gd name="T20" fmla="*/ 15 w 123"/>
                <a:gd name="T21" fmla="*/ 20 h 43"/>
                <a:gd name="T22" fmla="*/ 9 w 123"/>
                <a:gd name="T23" fmla="*/ 14 h 43"/>
                <a:gd name="T24" fmla="*/ 4 w 123"/>
                <a:gd name="T25" fmla="*/ 9 h 43"/>
                <a:gd name="T26" fmla="*/ 2 w 123"/>
                <a:gd name="T27" fmla="*/ 5 h 43"/>
                <a:gd name="T28" fmla="*/ 1 w 123"/>
                <a:gd name="T29" fmla="*/ 4 h 43"/>
                <a:gd name="T30" fmla="*/ 1 w 123"/>
                <a:gd name="T31" fmla="*/ 1 h 43"/>
                <a:gd name="T32" fmla="*/ 4 w 123"/>
                <a:gd name="T33" fmla="*/ 1 h 43"/>
                <a:gd name="T34" fmla="*/ 4 w 123"/>
                <a:gd name="T35" fmla="*/ 1 h 43"/>
                <a:gd name="T36" fmla="*/ 8 w 123"/>
                <a:gd name="T37" fmla="*/ 5 h 43"/>
                <a:gd name="T38" fmla="*/ 19 w 123"/>
                <a:gd name="T39" fmla="*/ 15 h 43"/>
                <a:gd name="T40" fmla="*/ 26 w 123"/>
                <a:gd name="T41" fmla="*/ 21 h 43"/>
                <a:gd name="T42" fmla="*/ 36 w 123"/>
                <a:gd name="T43" fmla="*/ 26 h 43"/>
                <a:gd name="T44" fmla="*/ 46 w 123"/>
                <a:gd name="T45" fmla="*/ 31 h 43"/>
                <a:gd name="T46" fmla="*/ 58 w 123"/>
                <a:gd name="T47" fmla="*/ 34 h 43"/>
                <a:gd name="T48" fmla="*/ 69 w 123"/>
                <a:gd name="T49" fmla="*/ 36 h 43"/>
                <a:gd name="T50" fmla="*/ 81 w 123"/>
                <a:gd name="T51" fmla="*/ 36 h 43"/>
                <a:gd name="T52" fmla="*/ 92 w 123"/>
                <a:gd name="T53" fmla="*/ 35 h 43"/>
                <a:gd name="T54" fmla="*/ 101 w 123"/>
                <a:gd name="T55" fmla="*/ 33 h 43"/>
                <a:gd name="T56" fmla="*/ 109 w 123"/>
                <a:gd name="T57" fmla="*/ 31 h 43"/>
                <a:gd name="T58" fmla="*/ 115 w 123"/>
                <a:gd name="T59" fmla="*/ 29 h 43"/>
                <a:gd name="T60" fmla="*/ 119 w 123"/>
                <a:gd name="T61" fmla="*/ 27 h 43"/>
                <a:gd name="T62" fmla="*/ 120 w 123"/>
                <a:gd name="T63" fmla="*/ 27 h 43"/>
                <a:gd name="T64" fmla="*/ 123 w 123"/>
                <a:gd name="T65" fmla="*/ 28 h 43"/>
                <a:gd name="T66" fmla="*/ 122 w 123"/>
                <a:gd name="T67" fmla="*/ 3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3" h="43">
                  <a:moveTo>
                    <a:pt x="122" y="30"/>
                  </a:moveTo>
                  <a:cubicBezTo>
                    <a:pt x="122" y="30"/>
                    <a:pt x="121" y="30"/>
                    <a:pt x="121" y="31"/>
                  </a:cubicBezTo>
                  <a:cubicBezTo>
                    <a:pt x="120" y="31"/>
                    <a:pt x="119" y="32"/>
                    <a:pt x="117" y="33"/>
                  </a:cubicBezTo>
                  <a:cubicBezTo>
                    <a:pt x="115" y="34"/>
                    <a:pt x="113" y="35"/>
                    <a:pt x="111" y="36"/>
                  </a:cubicBezTo>
                  <a:cubicBezTo>
                    <a:pt x="108" y="37"/>
                    <a:pt x="106" y="38"/>
                    <a:pt x="103" y="39"/>
                  </a:cubicBezTo>
                  <a:cubicBezTo>
                    <a:pt x="97" y="41"/>
                    <a:pt x="89" y="42"/>
                    <a:pt x="81" y="43"/>
                  </a:cubicBezTo>
                  <a:cubicBezTo>
                    <a:pt x="77" y="43"/>
                    <a:pt x="73" y="43"/>
                    <a:pt x="69" y="43"/>
                  </a:cubicBezTo>
                  <a:cubicBezTo>
                    <a:pt x="65" y="43"/>
                    <a:pt x="60" y="42"/>
                    <a:pt x="56" y="41"/>
                  </a:cubicBezTo>
                  <a:cubicBezTo>
                    <a:pt x="52" y="40"/>
                    <a:pt x="48" y="39"/>
                    <a:pt x="44" y="37"/>
                  </a:cubicBezTo>
                  <a:cubicBezTo>
                    <a:pt x="40" y="36"/>
                    <a:pt x="36" y="34"/>
                    <a:pt x="33" y="32"/>
                  </a:cubicBezTo>
                  <a:cubicBezTo>
                    <a:pt x="25" y="29"/>
                    <a:pt x="20" y="24"/>
                    <a:pt x="15" y="20"/>
                  </a:cubicBezTo>
                  <a:cubicBezTo>
                    <a:pt x="12" y="18"/>
                    <a:pt x="10" y="16"/>
                    <a:pt x="9" y="14"/>
                  </a:cubicBezTo>
                  <a:cubicBezTo>
                    <a:pt x="7" y="12"/>
                    <a:pt x="5" y="10"/>
                    <a:pt x="4" y="9"/>
                  </a:cubicBezTo>
                  <a:cubicBezTo>
                    <a:pt x="3" y="7"/>
                    <a:pt x="2" y="6"/>
                    <a:pt x="2" y="5"/>
                  </a:cubicBezTo>
                  <a:cubicBezTo>
                    <a:pt x="1" y="4"/>
                    <a:pt x="1" y="4"/>
                    <a:pt x="1" y="4"/>
                  </a:cubicBezTo>
                  <a:cubicBezTo>
                    <a:pt x="0" y="3"/>
                    <a:pt x="0" y="1"/>
                    <a:pt x="1" y="1"/>
                  </a:cubicBezTo>
                  <a:cubicBezTo>
                    <a:pt x="2" y="0"/>
                    <a:pt x="4" y="0"/>
                    <a:pt x="4" y="1"/>
                  </a:cubicBezTo>
                  <a:cubicBezTo>
                    <a:pt x="4" y="1"/>
                    <a:pt x="4" y="1"/>
                    <a:pt x="4" y="1"/>
                  </a:cubicBezTo>
                  <a:cubicBezTo>
                    <a:pt x="4" y="1"/>
                    <a:pt x="6" y="3"/>
                    <a:pt x="8" y="5"/>
                  </a:cubicBezTo>
                  <a:cubicBezTo>
                    <a:pt x="10" y="8"/>
                    <a:pt x="14" y="11"/>
                    <a:pt x="19" y="15"/>
                  </a:cubicBezTo>
                  <a:cubicBezTo>
                    <a:pt x="21" y="17"/>
                    <a:pt x="23" y="19"/>
                    <a:pt x="26" y="21"/>
                  </a:cubicBezTo>
                  <a:cubicBezTo>
                    <a:pt x="29" y="23"/>
                    <a:pt x="32" y="25"/>
                    <a:pt x="36" y="26"/>
                  </a:cubicBezTo>
                  <a:cubicBezTo>
                    <a:pt x="39" y="28"/>
                    <a:pt x="43" y="30"/>
                    <a:pt x="46" y="31"/>
                  </a:cubicBezTo>
                  <a:cubicBezTo>
                    <a:pt x="50" y="32"/>
                    <a:pt x="54" y="33"/>
                    <a:pt x="58" y="34"/>
                  </a:cubicBezTo>
                  <a:cubicBezTo>
                    <a:pt x="61" y="35"/>
                    <a:pt x="66" y="36"/>
                    <a:pt x="69" y="36"/>
                  </a:cubicBezTo>
                  <a:cubicBezTo>
                    <a:pt x="73" y="36"/>
                    <a:pt x="77" y="36"/>
                    <a:pt x="81" y="36"/>
                  </a:cubicBezTo>
                  <a:cubicBezTo>
                    <a:pt x="85" y="36"/>
                    <a:pt x="88" y="36"/>
                    <a:pt x="92" y="35"/>
                  </a:cubicBezTo>
                  <a:cubicBezTo>
                    <a:pt x="95" y="35"/>
                    <a:pt x="98" y="34"/>
                    <a:pt x="101" y="33"/>
                  </a:cubicBezTo>
                  <a:cubicBezTo>
                    <a:pt x="104" y="33"/>
                    <a:pt x="107" y="32"/>
                    <a:pt x="109" y="31"/>
                  </a:cubicBezTo>
                  <a:cubicBezTo>
                    <a:pt x="111" y="30"/>
                    <a:pt x="113" y="30"/>
                    <a:pt x="115" y="29"/>
                  </a:cubicBezTo>
                  <a:cubicBezTo>
                    <a:pt x="117" y="28"/>
                    <a:pt x="118" y="28"/>
                    <a:pt x="119" y="27"/>
                  </a:cubicBezTo>
                  <a:cubicBezTo>
                    <a:pt x="120" y="27"/>
                    <a:pt x="120" y="27"/>
                    <a:pt x="120" y="27"/>
                  </a:cubicBezTo>
                  <a:cubicBezTo>
                    <a:pt x="121" y="26"/>
                    <a:pt x="122" y="27"/>
                    <a:pt x="123" y="28"/>
                  </a:cubicBezTo>
                  <a:cubicBezTo>
                    <a:pt x="123" y="29"/>
                    <a:pt x="123" y="30"/>
                    <a:pt x="122" y="30"/>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zihun7hao-wennuantongzhiti" panose="020F0502020204030204"/>
                <a:cs typeface="+mn-cs"/>
              </a:endParaRPr>
            </a:p>
          </p:txBody>
        </p:sp>
        <p:sp>
          <p:nvSpPr>
            <p:cNvPr id="178" name="ï$ḷîḑé">
              <a:extLst>
                <a:ext uri="{FF2B5EF4-FFF2-40B4-BE49-F238E27FC236}">
                  <a16:creationId xmlns="" xmlns:a16="http://schemas.microsoft.com/office/drawing/2014/main" id="{331D1FD7-24B7-4A4A-82AE-3765E0848D4F}"/>
                </a:ext>
              </a:extLst>
            </p:cNvPr>
            <p:cNvSpPr/>
            <p:nvPr/>
          </p:nvSpPr>
          <p:spPr bwMode="auto">
            <a:xfrm>
              <a:off x="10281670" y="-1289806"/>
              <a:ext cx="31750" cy="30163"/>
            </a:xfrm>
            <a:custGeom>
              <a:avLst/>
              <a:gdLst>
                <a:gd name="T0" fmla="*/ 9 w 9"/>
                <a:gd name="T1" fmla="*/ 4 h 9"/>
                <a:gd name="T2" fmla="*/ 7 w 9"/>
                <a:gd name="T3" fmla="*/ 8 h 9"/>
                <a:gd name="T4" fmla="*/ 2 w 9"/>
                <a:gd name="T5" fmla="*/ 8 h 9"/>
                <a:gd name="T6" fmla="*/ 2 w 9"/>
                <a:gd name="T7" fmla="*/ 3 h 9"/>
                <a:gd name="T8" fmla="*/ 2 w 9"/>
                <a:gd name="T9" fmla="*/ 3 h 9"/>
                <a:gd name="T10" fmla="*/ 2 w 9"/>
                <a:gd name="T11" fmla="*/ 3 h 9"/>
                <a:gd name="T12" fmla="*/ 6 w 9"/>
                <a:gd name="T13" fmla="*/ 0 h 9"/>
                <a:gd name="T14" fmla="*/ 9 w 9"/>
                <a:gd name="T15" fmla="*/ 3 h 9"/>
                <a:gd name="T16" fmla="*/ 9 w 9"/>
                <a:gd name="T17" fmla="*/ 4 h 9"/>
                <a:gd name="T18" fmla="*/ 7 w 9"/>
                <a:gd name="T19" fmla="*/ 8 h 9"/>
                <a:gd name="T20" fmla="*/ 2 w 9"/>
                <a:gd name="T21" fmla="*/ 3 h 9"/>
                <a:gd name="T22" fmla="*/ 7 w 9"/>
                <a:gd name="T23" fmla="*/ 1 h 9"/>
                <a:gd name="T24" fmla="*/ 9 w 9"/>
                <a:gd name="T25" fmla="*/ 3 h 9"/>
                <a:gd name="T26" fmla="*/ 9 w 9"/>
                <a:gd name="T27"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 h="9">
                  <a:moveTo>
                    <a:pt x="9" y="4"/>
                  </a:moveTo>
                  <a:cubicBezTo>
                    <a:pt x="9" y="6"/>
                    <a:pt x="8" y="7"/>
                    <a:pt x="7" y="8"/>
                  </a:cubicBezTo>
                  <a:cubicBezTo>
                    <a:pt x="5" y="9"/>
                    <a:pt x="3" y="9"/>
                    <a:pt x="2" y="8"/>
                  </a:cubicBezTo>
                  <a:cubicBezTo>
                    <a:pt x="0" y="7"/>
                    <a:pt x="0" y="4"/>
                    <a:pt x="2" y="3"/>
                  </a:cubicBezTo>
                  <a:cubicBezTo>
                    <a:pt x="2" y="3"/>
                    <a:pt x="2" y="3"/>
                    <a:pt x="2" y="3"/>
                  </a:cubicBezTo>
                  <a:cubicBezTo>
                    <a:pt x="2" y="3"/>
                    <a:pt x="2" y="3"/>
                    <a:pt x="2" y="3"/>
                  </a:cubicBezTo>
                  <a:cubicBezTo>
                    <a:pt x="3" y="2"/>
                    <a:pt x="5" y="1"/>
                    <a:pt x="6" y="0"/>
                  </a:cubicBezTo>
                  <a:cubicBezTo>
                    <a:pt x="8" y="0"/>
                    <a:pt x="9" y="1"/>
                    <a:pt x="9" y="3"/>
                  </a:cubicBezTo>
                  <a:cubicBezTo>
                    <a:pt x="9" y="4"/>
                    <a:pt x="9" y="4"/>
                    <a:pt x="9" y="4"/>
                  </a:cubicBezTo>
                  <a:cubicBezTo>
                    <a:pt x="9" y="6"/>
                    <a:pt x="8" y="7"/>
                    <a:pt x="7" y="8"/>
                  </a:cubicBezTo>
                  <a:cubicBezTo>
                    <a:pt x="2" y="3"/>
                    <a:pt x="2" y="3"/>
                    <a:pt x="2" y="3"/>
                  </a:cubicBezTo>
                  <a:cubicBezTo>
                    <a:pt x="3" y="2"/>
                    <a:pt x="5" y="1"/>
                    <a:pt x="7" y="1"/>
                  </a:cubicBezTo>
                  <a:cubicBezTo>
                    <a:pt x="8" y="1"/>
                    <a:pt x="9" y="1"/>
                    <a:pt x="9" y="3"/>
                  </a:cubicBezTo>
                  <a:lnTo>
                    <a:pt x="9" y="4"/>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79" name="ïślîḍê">
              <a:extLst>
                <a:ext uri="{FF2B5EF4-FFF2-40B4-BE49-F238E27FC236}">
                  <a16:creationId xmlns="" xmlns:a16="http://schemas.microsoft.com/office/drawing/2014/main" id="{F635736E-440A-4A61-B78E-C0827CF68DD0}"/>
                </a:ext>
              </a:extLst>
            </p:cNvPr>
            <p:cNvSpPr/>
            <p:nvPr/>
          </p:nvSpPr>
          <p:spPr bwMode="auto">
            <a:xfrm>
              <a:off x="10264207" y="-1310443"/>
              <a:ext cx="31750" cy="33338"/>
            </a:xfrm>
            <a:custGeom>
              <a:avLst/>
              <a:gdLst>
                <a:gd name="T0" fmla="*/ 9 w 9"/>
                <a:gd name="T1" fmla="*/ 3 h 10"/>
                <a:gd name="T2" fmla="*/ 9 w 9"/>
                <a:gd name="T3" fmla="*/ 4 h 10"/>
                <a:gd name="T4" fmla="*/ 7 w 9"/>
                <a:gd name="T5" fmla="*/ 7 h 10"/>
                <a:gd name="T6" fmla="*/ 5 w 9"/>
                <a:gd name="T7" fmla="*/ 9 h 10"/>
                <a:gd name="T8" fmla="*/ 3 w 9"/>
                <a:gd name="T9" fmla="*/ 9 h 10"/>
                <a:gd name="T10" fmla="*/ 0 w 9"/>
                <a:gd name="T11" fmla="*/ 7 h 10"/>
                <a:gd name="T12" fmla="*/ 0 w 9"/>
                <a:gd name="T13" fmla="*/ 6 h 10"/>
                <a:gd name="T14" fmla="*/ 0 w 9"/>
                <a:gd name="T15" fmla="*/ 5 h 10"/>
                <a:gd name="T16" fmla="*/ 2 w 9"/>
                <a:gd name="T17" fmla="*/ 2 h 10"/>
                <a:gd name="T18" fmla="*/ 4 w 9"/>
                <a:gd name="T19" fmla="*/ 0 h 10"/>
                <a:gd name="T20" fmla="*/ 6 w 9"/>
                <a:gd name="T21" fmla="*/ 0 h 10"/>
                <a:gd name="T22" fmla="*/ 9 w 9"/>
                <a:gd name="T23" fmla="*/ 2 h 10"/>
                <a:gd name="T24" fmla="*/ 9 w 9"/>
                <a:gd name="T25"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0">
                  <a:moveTo>
                    <a:pt x="9" y="3"/>
                  </a:moveTo>
                  <a:cubicBezTo>
                    <a:pt x="9" y="3"/>
                    <a:pt x="9" y="3"/>
                    <a:pt x="9" y="4"/>
                  </a:cubicBezTo>
                  <a:cubicBezTo>
                    <a:pt x="8" y="5"/>
                    <a:pt x="8" y="6"/>
                    <a:pt x="7" y="7"/>
                  </a:cubicBezTo>
                  <a:cubicBezTo>
                    <a:pt x="6" y="8"/>
                    <a:pt x="6" y="8"/>
                    <a:pt x="5" y="9"/>
                  </a:cubicBezTo>
                  <a:cubicBezTo>
                    <a:pt x="4" y="9"/>
                    <a:pt x="3" y="9"/>
                    <a:pt x="3" y="9"/>
                  </a:cubicBezTo>
                  <a:cubicBezTo>
                    <a:pt x="2" y="10"/>
                    <a:pt x="0" y="9"/>
                    <a:pt x="0" y="7"/>
                  </a:cubicBezTo>
                  <a:cubicBezTo>
                    <a:pt x="0" y="6"/>
                    <a:pt x="0" y="6"/>
                    <a:pt x="0" y="6"/>
                  </a:cubicBezTo>
                  <a:cubicBezTo>
                    <a:pt x="0" y="6"/>
                    <a:pt x="0" y="6"/>
                    <a:pt x="0" y="5"/>
                  </a:cubicBezTo>
                  <a:cubicBezTo>
                    <a:pt x="1" y="4"/>
                    <a:pt x="1" y="3"/>
                    <a:pt x="2" y="2"/>
                  </a:cubicBezTo>
                  <a:cubicBezTo>
                    <a:pt x="3" y="1"/>
                    <a:pt x="4" y="1"/>
                    <a:pt x="4" y="0"/>
                  </a:cubicBezTo>
                  <a:cubicBezTo>
                    <a:pt x="5" y="0"/>
                    <a:pt x="6" y="0"/>
                    <a:pt x="6" y="0"/>
                  </a:cubicBezTo>
                  <a:cubicBezTo>
                    <a:pt x="7" y="0"/>
                    <a:pt x="9" y="1"/>
                    <a:pt x="9" y="2"/>
                  </a:cubicBezTo>
                  <a:lnTo>
                    <a:pt x="9" y="3"/>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80" name="ïsliḑé">
              <a:extLst>
                <a:ext uri="{FF2B5EF4-FFF2-40B4-BE49-F238E27FC236}">
                  <a16:creationId xmlns="" xmlns:a16="http://schemas.microsoft.com/office/drawing/2014/main" id="{06AD61A7-F198-4E12-BBB3-7EA34DAA56F2}"/>
                </a:ext>
              </a:extLst>
            </p:cNvPr>
            <p:cNvSpPr/>
            <p:nvPr/>
          </p:nvSpPr>
          <p:spPr bwMode="auto">
            <a:xfrm>
              <a:off x="9119620" y="-1581906"/>
              <a:ext cx="131763" cy="309563"/>
            </a:xfrm>
            <a:custGeom>
              <a:avLst/>
              <a:gdLst>
                <a:gd name="T0" fmla="*/ 37 w 38"/>
                <a:gd name="T1" fmla="*/ 4 h 89"/>
                <a:gd name="T2" fmla="*/ 36 w 38"/>
                <a:gd name="T3" fmla="*/ 4 h 89"/>
                <a:gd name="T4" fmla="*/ 33 w 38"/>
                <a:gd name="T5" fmla="*/ 6 h 89"/>
                <a:gd name="T6" fmla="*/ 30 w 38"/>
                <a:gd name="T7" fmla="*/ 9 h 89"/>
                <a:gd name="T8" fmla="*/ 25 w 38"/>
                <a:gd name="T9" fmla="*/ 13 h 89"/>
                <a:gd name="T10" fmla="*/ 16 w 38"/>
                <a:gd name="T11" fmla="*/ 24 h 89"/>
                <a:gd name="T12" fmla="*/ 12 w 38"/>
                <a:gd name="T13" fmla="*/ 32 h 89"/>
                <a:gd name="T14" fmla="*/ 9 w 38"/>
                <a:gd name="T15" fmla="*/ 40 h 89"/>
                <a:gd name="T16" fmla="*/ 7 w 38"/>
                <a:gd name="T17" fmla="*/ 48 h 89"/>
                <a:gd name="T18" fmla="*/ 6 w 38"/>
                <a:gd name="T19" fmla="*/ 57 h 89"/>
                <a:gd name="T20" fmla="*/ 8 w 38"/>
                <a:gd name="T21" fmla="*/ 72 h 89"/>
                <a:gd name="T22" fmla="*/ 12 w 38"/>
                <a:gd name="T23" fmla="*/ 82 h 89"/>
                <a:gd name="T24" fmla="*/ 14 w 38"/>
                <a:gd name="T25" fmla="*/ 86 h 89"/>
                <a:gd name="T26" fmla="*/ 14 w 38"/>
                <a:gd name="T27" fmla="*/ 86 h 89"/>
                <a:gd name="T28" fmla="*/ 13 w 38"/>
                <a:gd name="T29" fmla="*/ 89 h 89"/>
                <a:gd name="T30" fmla="*/ 10 w 38"/>
                <a:gd name="T31" fmla="*/ 88 h 89"/>
                <a:gd name="T32" fmla="*/ 9 w 38"/>
                <a:gd name="T33" fmla="*/ 87 h 89"/>
                <a:gd name="T34" fmla="*/ 8 w 38"/>
                <a:gd name="T35" fmla="*/ 84 h 89"/>
                <a:gd name="T36" fmla="*/ 3 w 38"/>
                <a:gd name="T37" fmla="*/ 73 h 89"/>
                <a:gd name="T38" fmla="*/ 0 w 38"/>
                <a:gd name="T39" fmla="*/ 57 h 89"/>
                <a:gd name="T40" fmla="*/ 0 w 38"/>
                <a:gd name="T41" fmla="*/ 48 h 89"/>
                <a:gd name="T42" fmla="*/ 2 w 38"/>
                <a:gd name="T43" fmla="*/ 38 h 89"/>
                <a:gd name="T44" fmla="*/ 5 w 38"/>
                <a:gd name="T45" fmla="*/ 29 h 89"/>
                <a:gd name="T46" fmla="*/ 10 w 38"/>
                <a:gd name="T47" fmla="*/ 21 h 89"/>
                <a:gd name="T48" fmla="*/ 21 w 38"/>
                <a:gd name="T49" fmla="*/ 8 h 89"/>
                <a:gd name="T50" fmla="*/ 31 w 38"/>
                <a:gd name="T51" fmla="*/ 2 h 89"/>
                <a:gd name="T52" fmla="*/ 34 w 38"/>
                <a:gd name="T53" fmla="*/ 0 h 89"/>
                <a:gd name="T54" fmla="*/ 35 w 38"/>
                <a:gd name="T55" fmla="*/ 0 h 89"/>
                <a:gd name="T56" fmla="*/ 38 w 38"/>
                <a:gd name="T57" fmla="*/ 1 h 89"/>
                <a:gd name="T58" fmla="*/ 37 w 38"/>
                <a:gd name="T59" fmla="*/ 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8" h="89">
                  <a:moveTo>
                    <a:pt x="37" y="4"/>
                  </a:moveTo>
                  <a:cubicBezTo>
                    <a:pt x="37" y="4"/>
                    <a:pt x="37" y="4"/>
                    <a:pt x="36" y="4"/>
                  </a:cubicBezTo>
                  <a:cubicBezTo>
                    <a:pt x="35" y="5"/>
                    <a:pt x="34" y="5"/>
                    <a:pt x="33" y="6"/>
                  </a:cubicBezTo>
                  <a:cubicBezTo>
                    <a:pt x="32" y="7"/>
                    <a:pt x="31" y="7"/>
                    <a:pt x="30" y="9"/>
                  </a:cubicBezTo>
                  <a:cubicBezTo>
                    <a:pt x="28" y="10"/>
                    <a:pt x="27" y="11"/>
                    <a:pt x="25" y="13"/>
                  </a:cubicBezTo>
                  <a:cubicBezTo>
                    <a:pt x="22" y="16"/>
                    <a:pt x="18" y="20"/>
                    <a:pt x="16" y="24"/>
                  </a:cubicBezTo>
                  <a:cubicBezTo>
                    <a:pt x="14" y="27"/>
                    <a:pt x="13" y="29"/>
                    <a:pt x="12" y="32"/>
                  </a:cubicBezTo>
                  <a:cubicBezTo>
                    <a:pt x="10" y="34"/>
                    <a:pt x="9" y="37"/>
                    <a:pt x="9" y="40"/>
                  </a:cubicBezTo>
                  <a:cubicBezTo>
                    <a:pt x="8" y="43"/>
                    <a:pt x="7" y="45"/>
                    <a:pt x="7" y="48"/>
                  </a:cubicBezTo>
                  <a:cubicBezTo>
                    <a:pt x="7" y="51"/>
                    <a:pt x="6" y="54"/>
                    <a:pt x="6" y="57"/>
                  </a:cubicBezTo>
                  <a:cubicBezTo>
                    <a:pt x="7" y="62"/>
                    <a:pt x="7" y="67"/>
                    <a:pt x="8" y="72"/>
                  </a:cubicBezTo>
                  <a:cubicBezTo>
                    <a:pt x="10" y="76"/>
                    <a:pt x="11" y="79"/>
                    <a:pt x="12" y="82"/>
                  </a:cubicBezTo>
                  <a:cubicBezTo>
                    <a:pt x="13" y="84"/>
                    <a:pt x="14" y="86"/>
                    <a:pt x="14" y="86"/>
                  </a:cubicBezTo>
                  <a:cubicBezTo>
                    <a:pt x="14" y="86"/>
                    <a:pt x="14" y="86"/>
                    <a:pt x="14" y="86"/>
                  </a:cubicBezTo>
                  <a:cubicBezTo>
                    <a:pt x="14" y="87"/>
                    <a:pt x="14" y="88"/>
                    <a:pt x="13" y="89"/>
                  </a:cubicBezTo>
                  <a:cubicBezTo>
                    <a:pt x="12" y="89"/>
                    <a:pt x="11" y="89"/>
                    <a:pt x="10" y="88"/>
                  </a:cubicBezTo>
                  <a:cubicBezTo>
                    <a:pt x="10" y="88"/>
                    <a:pt x="10" y="88"/>
                    <a:pt x="9" y="87"/>
                  </a:cubicBezTo>
                  <a:cubicBezTo>
                    <a:pt x="9" y="86"/>
                    <a:pt x="8" y="85"/>
                    <a:pt x="8" y="84"/>
                  </a:cubicBezTo>
                  <a:cubicBezTo>
                    <a:pt x="6" y="82"/>
                    <a:pt x="4" y="78"/>
                    <a:pt x="3" y="73"/>
                  </a:cubicBezTo>
                  <a:cubicBezTo>
                    <a:pt x="1" y="69"/>
                    <a:pt x="0" y="63"/>
                    <a:pt x="0" y="57"/>
                  </a:cubicBezTo>
                  <a:cubicBezTo>
                    <a:pt x="0" y="54"/>
                    <a:pt x="0" y="51"/>
                    <a:pt x="0" y="48"/>
                  </a:cubicBezTo>
                  <a:cubicBezTo>
                    <a:pt x="0" y="44"/>
                    <a:pt x="1" y="41"/>
                    <a:pt x="2" y="38"/>
                  </a:cubicBezTo>
                  <a:cubicBezTo>
                    <a:pt x="3" y="35"/>
                    <a:pt x="4" y="32"/>
                    <a:pt x="5" y="29"/>
                  </a:cubicBezTo>
                  <a:cubicBezTo>
                    <a:pt x="7" y="26"/>
                    <a:pt x="8" y="23"/>
                    <a:pt x="10" y="21"/>
                  </a:cubicBezTo>
                  <a:cubicBezTo>
                    <a:pt x="13" y="16"/>
                    <a:pt x="18" y="12"/>
                    <a:pt x="21" y="8"/>
                  </a:cubicBezTo>
                  <a:cubicBezTo>
                    <a:pt x="25" y="5"/>
                    <a:pt x="28" y="3"/>
                    <a:pt x="31" y="2"/>
                  </a:cubicBezTo>
                  <a:cubicBezTo>
                    <a:pt x="32" y="1"/>
                    <a:pt x="33" y="1"/>
                    <a:pt x="34" y="0"/>
                  </a:cubicBezTo>
                  <a:cubicBezTo>
                    <a:pt x="35" y="0"/>
                    <a:pt x="35" y="0"/>
                    <a:pt x="35" y="0"/>
                  </a:cubicBezTo>
                  <a:cubicBezTo>
                    <a:pt x="36" y="0"/>
                    <a:pt x="37" y="0"/>
                    <a:pt x="38" y="1"/>
                  </a:cubicBezTo>
                  <a:cubicBezTo>
                    <a:pt x="38" y="2"/>
                    <a:pt x="38" y="3"/>
                    <a:pt x="37" y="4"/>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81" name="ïṧḻïde">
              <a:extLst>
                <a:ext uri="{FF2B5EF4-FFF2-40B4-BE49-F238E27FC236}">
                  <a16:creationId xmlns="" xmlns:a16="http://schemas.microsoft.com/office/drawing/2014/main" id="{C63E357F-2681-4F90-AAB0-95DBD172C98F}"/>
                </a:ext>
              </a:extLst>
            </p:cNvPr>
            <p:cNvSpPr/>
            <p:nvPr/>
          </p:nvSpPr>
          <p:spPr bwMode="auto">
            <a:xfrm>
              <a:off x="9175182" y="-1269168"/>
              <a:ext cx="34925" cy="30163"/>
            </a:xfrm>
            <a:custGeom>
              <a:avLst/>
              <a:gdLst>
                <a:gd name="T0" fmla="*/ 10 w 10"/>
                <a:gd name="T1" fmla="*/ 3 h 9"/>
                <a:gd name="T2" fmla="*/ 9 w 10"/>
                <a:gd name="T3" fmla="*/ 4 h 9"/>
                <a:gd name="T4" fmla="*/ 7 w 10"/>
                <a:gd name="T5" fmla="*/ 7 h 9"/>
                <a:gd name="T6" fmla="*/ 5 w 10"/>
                <a:gd name="T7" fmla="*/ 8 h 9"/>
                <a:gd name="T8" fmla="*/ 3 w 10"/>
                <a:gd name="T9" fmla="*/ 9 h 9"/>
                <a:gd name="T10" fmla="*/ 0 w 10"/>
                <a:gd name="T11" fmla="*/ 6 h 9"/>
                <a:gd name="T12" fmla="*/ 0 w 10"/>
                <a:gd name="T13" fmla="*/ 5 h 9"/>
                <a:gd name="T14" fmla="*/ 1 w 10"/>
                <a:gd name="T15" fmla="*/ 4 h 9"/>
                <a:gd name="T16" fmla="*/ 3 w 10"/>
                <a:gd name="T17" fmla="*/ 1 h 9"/>
                <a:gd name="T18" fmla="*/ 5 w 10"/>
                <a:gd name="T19" fmla="*/ 0 h 9"/>
                <a:gd name="T20" fmla="*/ 7 w 10"/>
                <a:gd name="T21" fmla="*/ 0 h 9"/>
                <a:gd name="T22" fmla="*/ 10 w 10"/>
                <a:gd name="T23" fmla="*/ 2 h 9"/>
                <a:gd name="T24" fmla="*/ 10 w 10"/>
                <a:gd name="T25"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9">
                  <a:moveTo>
                    <a:pt x="10" y="3"/>
                  </a:moveTo>
                  <a:cubicBezTo>
                    <a:pt x="10" y="3"/>
                    <a:pt x="10" y="3"/>
                    <a:pt x="9" y="4"/>
                  </a:cubicBezTo>
                  <a:cubicBezTo>
                    <a:pt x="9" y="5"/>
                    <a:pt x="8" y="6"/>
                    <a:pt x="7" y="7"/>
                  </a:cubicBezTo>
                  <a:cubicBezTo>
                    <a:pt x="7" y="7"/>
                    <a:pt x="6" y="8"/>
                    <a:pt x="5" y="8"/>
                  </a:cubicBezTo>
                  <a:cubicBezTo>
                    <a:pt x="4" y="9"/>
                    <a:pt x="3" y="9"/>
                    <a:pt x="3" y="9"/>
                  </a:cubicBezTo>
                  <a:cubicBezTo>
                    <a:pt x="2" y="9"/>
                    <a:pt x="0" y="8"/>
                    <a:pt x="0" y="6"/>
                  </a:cubicBezTo>
                  <a:cubicBezTo>
                    <a:pt x="0" y="5"/>
                    <a:pt x="0" y="5"/>
                    <a:pt x="0" y="5"/>
                  </a:cubicBezTo>
                  <a:cubicBezTo>
                    <a:pt x="0" y="5"/>
                    <a:pt x="0" y="5"/>
                    <a:pt x="1" y="4"/>
                  </a:cubicBezTo>
                  <a:cubicBezTo>
                    <a:pt x="1" y="3"/>
                    <a:pt x="2" y="2"/>
                    <a:pt x="3" y="1"/>
                  </a:cubicBezTo>
                  <a:cubicBezTo>
                    <a:pt x="4" y="1"/>
                    <a:pt x="5" y="0"/>
                    <a:pt x="5" y="0"/>
                  </a:cubicBezTo>
                  <a:cubicBezTo>
                    <a:pt x="6" y="0"/>
                    <a:pt x="7" y="0"/>
                    <a:pt x="7" y="0"/>
                  </a:cubicBezTo>
                  <a:cubicBezTo>
                    <a:pt x="8" y="0"/>
                    <a:pt x="10" y="1"/>
                    <a:pt x="10" y="2"/>
                  </a:cubicBezTo>
                  <a:lnTo>
                    <a:pt x="10" y="3"/>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82" name="îśḻíḓé">
              <a:extLst>
                <a:ext uri="{FF2B5EF4-FFF2-40B4-BE49-F238E27FC236}">
                  <a16:creationId xmlns="" xmlns:a16="http://schemas.microsoft.com/office/drawing/2014/main" id="{63EE9303-C5FD-45A4-A5FE-1906B9809111}"/>
                </a:ext>
              </a:extLst>
            </p:cNvPr>
            <p:cNvSpPr/>
            <p:nvPr/>
          </p:nvSpPr>
          <p:spPr bwMode="auto">
            <a:xfrm>
              <a:off x="9195820" y="-1248531"/>
              <a:ext cx="31750" cy="34925"/>
            </a:xfrm>
            <a:custGeom>
              <a:avLst/>
              <a:gdLst>
                <a:gd name="T0" fmla="*/ 8 w 9"/>
                <a:gd name="T1" fmla="*/ 3 h 10"/>
                <a:gd name="T2" fmla="*/ 7 w 9"/>
                <a:gd name="T3" fmla="*/ 8 h 10"/>
                <a:gd name="T4" fmla="*/ 1 w 9"/>
                <a:gd name="T5" fmla="*/ 4 h 10"/>
                <a:gd name="T6" fmla="*/ 6 w 9"/>
                <a:gd name="T7" fmla="*/ 1 h 10"/>
                <a:gd name="T8" fmla="*/ 9 w 9"/>
                <a:gd name="T9" fmla="*/ 3 h 10"/>
                <a:gd name="T10" fmla="*/ 9 w 9"/>
                <a:gd name="T11" fmla="*/ 4 h 10"/>
                <a:gd name="T12" fmla="*/ 7 w 9"/>
                <a:gd name="T13" fmla="*/ 8 h 10"/>
                <a:gd name="T14" fmla="*/ 6 w 9"/>
                <a:gd name="T15" fmla="*/ 8 h 10"/>
                <a:gd name="T16" fmla="*/ 2 w 9"/>
                <a:gd name="T17" fmla="*/ 9 h 10"/>
                <a:gd name="T18" fmla="*/ 1 w 9"/>
                <a:gd name="T19" fmla="*/ 4 h 10"/>
                <a:gd name="T20" fmla="*/ 5 w 9"/>
                <a:gd name="T21" fmla="*/ 1 h 10"/>
                <a:gd name="T22" fmla="*/ 8 w 9"/>
                <a:gd name="T23"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10">
                  <a:moveTo>
                    <a:pt x="8" y="3"/>
                  </a:moveTo>
                  <a:cubicBezTo>
                    <a:pt x="8" y="5"/>
                    <a:pt x="8" y="7"/>
                    <a:pt x="7" y="8"/>
                  </a:cubicBezTo>
                  <a:cubicBezTo>
                    <a:pt x="1" y="4"/>
                    <a:pt x="1" y="4"/>
                    <a:pt x="1" y="4"/>
                  </a:cubicBezTo>
                  <a:cubicBezTo>
                    <a:pt x="2" y="2"/>
                    <a:pt x="4" y="1"/>
                    <a:pt x="6" y="1"/>
                  </a:cubicBezTo>
                  <a:cubicBezTo>
                    <a:pt x="7" y="0"/>
                    <a:pt x="9" y="1"/>
                    <a:pt x="9" y="3"/>
                  </a:cubicBezTo>
                  <a:cubicBezTo>
                    <a:pt x="9" y="4"/>
                    <a:pt x="9" y="4"/>
                    <a:pt x="9" y="4"/>
                  </a:cubicBezTo>
                  <a:cubicBezTo>
                    <a:pt x="9" y="6"/>
                    <a:pt x="8" y="7"/>
                    <a:pt x="7" y="8"/>
                  </a:cubicBezTo>
                  <a:cubicBezTo>
                    <a:pt x="6" y="8"/>
                    <a:pt x="6" y="8"/>
                    <a:pt x="6" y="8"/>
                  </a:cubicBezTo>
                  <a:cubicBezTo>
                    <a:pt x="5" y="10"/>
                    <a:pt x="3" y="10"/>
                    <a:pt x="2" y="9"/>
                  </a:cubicBezTo>
                  <a:cubicBezTo>
                    <a:pt x="0" y="7"/>
                    <a:pt x="0" y="5"/>
                    <a:pt x="1" y="4"/>
                  </a:cubicBezTo>
                  <a:cubicBezTo>
                    <a:pt x="2" y="3"/>
                    <a:pt x="3" y="2"/>
                    <a:pt x="5" y="1"/>
                  </a:cubicBezTo>
                  <a:cubicBezTo>
                    <a:pt x="7" y="1"/>
                    <a:pt x="8" y="1"/>
                    <a:pt x="8" y="3"/>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grpSp>
      <p:grpSp>
        <p:nvGrpSpPr>
          <p:cNvPr id="13" name="组合 12">
            <a:extLst>
              <a:ext uri="{FF2B5EF4-FFF2-40B4-BE49-F238E27FC236}">
                <a16:creationId xmlns="" xmlns:a16="http://schemas.microsoft.com/office/drawing/2014/main" id="{41E1AC27-E408-435C-982C-6EF38066C175}"/>
              </a:ext>
            </a:extLst>
          </p:cNvPr>
          <p:cNvGrpSpPr/>
          <p:nvPr/>
        </p:nvGrpSpPr>
        <p:grpSpPr>
          <a:xfrm>
            <a:off x="0" y="3812345"/>
            <a:ext cx="12192000" cy="3045655"/>
            <a:chOff x="0" y="3812345"/>
            <a:chExt cx="12192000" cy="3045655"/>
          </a:xfrm>
        </p:grpSpPr>
        <p:pic>
          <p:nvPicPr>
            <p:cNvPr id="3" name="图片 2">
              <a:extLst>
                <a:ext uri="{FF2B5EF4-FFF2-40B4-BE49-F238E27FC236}">
                  <a16:creationId xmlns="" xmlns:a16="http://schemas.microsoft.com/office/drawing/2014/main" id="{D4D0905E-FD42-4FDD-AC47-20C23EF5E9A3}"/>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19700" b="100000" l="0" r="100000"/>
                      </a14:imgEffect>
                      <a14:imgEffect>
                        <a14:saturation sat="69000"/>
                      </a14:imgEffect>
                      <a14:imgEffect>
                        <a14:brightnessContrast bright="10000" contrast="25000"/>
                      </a14:imgEffect>
                    </a14:imgLayer>
                  </a14:imgProps>
                </a:ext>
                <a:ext uri="{28A0092B-C50C-407E-A947-70E740481C1C}">
                  <a14:useLocalDpi xmlns:a14="http://schemas.microsoft.com/office/drawing/2010/main" val="0"/>
                </a:ext>
              </a:extLst>
            </a:blip>
            <a:srcRect t="55590"/>
            <a:stretch/>
          </p:blipFill>
          <p:spPr>
            <a:xfrm>
              <a:off x="0" y="3812345"/>
              <a:ext cx="6858000" cy="3045655"/>
            </a:xfrm>
            <a:prstGeom prst="rect">
              <a:avLst/>
            </a:prstGeom>
          </p:spPr>
        </p:pic>
        <p:pic>
          <p:nvPicPr>
            <p:cNvPr id="201" name="图片 200">
              <a:extLst>
                <a:ext uri="{FF2B5EF4-FFF2-40B4-BE49-F238E27FC236}">
                  <a16:creationId xmlns="" xmlns:a16="http://schemas.microsoft.com/office/drawing/2014/main" id="{499EF00E-08C9-4620-81CC-D24D39124A52}"/>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19700" b="100000" l="0" r="100000"/>
                      </a14:imgEffect>
                      <a14:imgEffect>
                        <a14:saturation sat="69000"/>
                      </a14:imgEffect>
                      <a14:imgEffect>
                        <a14:brightnessContrast bright="10000" contrast="25000"/>
                      </a14:imgEffect>
                    </a14:imgLayer>
                  </a14:imgProps>
                </a:ext>
                <a:ext uri="{28A0092B-C50C-407E-A947-70E740481C1C}">
                  <a14:useLocalDpi xmlns:a14="http://schemas.microsoft.com/office/drawing/2010/main" val="0"/>
                </a:ext>
              </a:extLst>
            </a:blip>
            <a:srcRect l="22222" t="55590"/>
            <a:stretch/>
          </p:blipFill>
          <p:spPr>
            <a:xfrm flipH="1">
              <a:off x="6858000" y="3812345"/>
              <a:ext cx="5334000" cy="3045655"/>
            </a:xfrm>
            <a:prstGeom prst="rect">
              <a:avLst/>
            </a:prstGeom>
          </p:spPr>
        </p:pic>
      </p:grpSp>
      <p:pic>
        <p:nvPicPr>
          <p:cNvPr id="203" name="图片 202">
            <a:extLst>
              <a:ext uri="{FF2B5EF4-FFF2-40B4-BE49-F238E27FC236}">
                <a16:creationId xmlns="" xmlns:a16="http://schemas.microsoft.com/office/drawing/2014/main" id="{31926DB7-BC4D-4ED8-A348-BDAA638BD5A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59577" y="4045046"/>
            <a:ext cx="1546861" cy="1546861"/>
          </a:xfrm>
          <a:prstGeom prst="rect">
            <a:avLst/>
          </a:prstGeom>
        </p:spPr>
      </p:pic>
      <p:grpSp>
        <p:nvGrpSpPr>
          <p:cNvPr id="2" name="组合 1">
            <a:extLst>
              <a:ext uri="{FF2B5EF4-FFF2-40B4-BE49-F238E27FC236}">
                <a16:creationId xmlns="" xmlns:a16="http://schemas.microsoft.com/office/drawing/2014/main" id="{4F85AC6F-1D82-47FC-A3CF-D376EC3814BE}"/>
              </a:ext>
            </a:extLst>
          </p:cNvPr>
          <p:cNvGrpSpPr/>
          <p:nvPr/>
        </p:nvGrpSpPr>
        <p:grpSpPr>
          <a:xfrm rot="1002944">
            <a:off x="863269" y="2452242"/>
            <a:ext cx="864300" cy="1155422"/>
            <a:chOff x="10890144" y="1759223"/>
            <a:chExt cx="864300" cy="1155422"/>
          </a:xfrm>
        </p:grpSpPr>
        <p:sp>
          <p:nvSpPr>
            <p:cNvPr id="209" name="íşḷíḋe">
              <a:extLst>
                <a:ext uri="{FF2B5EF4-FFF2-40B4-BE49-F238E27FC236}">
                  <a16:creationId xmlns="" xmlns:a16="http://schemas.microsoft.com/office/drawing/2014/main" id="{FF34D68F-EEDD-4415-8571-266EB50AD1D3}"/>
                </a:ext>
              </a:extLst>
            </p:cNvPr>
            <p:cNvSpPr/>
            <p:nvPr/>
          </p:nvSpPr>
          <p:spPr bwMode="auto">
            <a:xfrm>
              <a:off x="10890144" y="1759223"/>
              <a:ext cx="864300" cy="738237"/>
            </a:xfrm>
            <a:custGeom>
              <a:avLst/>
              <a:gdLst>
                <a:gd name="T0" fmla="*/ 470 w 532"/>
                <a:gd name="T1" fmla="*/ 128 h 455"/>
                <a:gd name="T2" fmla="*/ 266 w 532"/>
                <a:gd name="T3" fmla="*/ 1 h 455"/>
                <a:gd name="T4" fmla="*/ 266 w 532"/>
                <a:gd name="T5" fmla="*/ 1 h 455"/>
                <a:gd name="T6" fmla="*/ 62 w 532"/>
                <a:gd name="T7" fmla="*/ 128 h 455"/>
                <a:gd name="T8" fmla="*/ 171 w 532"/>
                <a:gd name="T9" fmla="*/ 455 h 455"/>
                <a:gd name="T10" fmla="*/ 266 w 532"/>
                <a:gd name="T11" fmla="*/ 455 h 455"/>
                <a:gd name="T12" fmla="*/ 266 w 532"/>
                <a:gd name="T13" fmla="*/ 455 h 455"/>
                <a:gd name="T14" fmla="*/ 361 w 532"/>
                <a:gd name="T15" fmla="*/ 455 h 455"/>
                <a:gd name="T16" fmla="*/ 470 w 532"/>
                <a:gd name="T17" fmla="*/ 128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2" h="455">
                  <a:moveTo>
                    <a:pt x="470" y="128"/>
                  </a:moveTo>
                  <a:cubicBezTo>
                    <a:pt x="427" y="0"/>
                    <a:pt x="277" y="1"/>
                    <a:pt x="266" y="1"/>
                  </a:cubicBezTo>
                  <a:cubicBezTo>
                    <a:pt x="266" y="1"/>
                    <a:pt x="266" y="1"/>
                    <a:pt x="266" y="1"/>
                  </a:cubicBezTo>
                  <a:cubicBezTo>
                    <a:pt x="254" y="1"/>
                    <a:pt x="105" y="1"/>
                    <a:pt x="62" y="128"/>
                  </a:cubicBezTo>
                  <a:cubicBezTo>
                    <a:pt x="0" y="313"/>
                    <a:pt x="171" y="455"/>
                    <a:pt x="171" y="455"/>
                  </a:cubicBezTo>
                  <a:cubicBezTo>
                    <a:pt x="266" y="455"/>
                    <a:pt x="266" y="455"/>
                    <a:pt x="266" y="455"/>
                  </a:cubicBezTo>
                  <a:cubicBezTo>
                    <a:pt x="266" y="455"/>
                    <a:pt x="266" y="455"/>
                    <a:pt x="266" y="455"/>
                  </a:cubicBezTo>
                  <a:cubicBezTo>
                    <a:pt x="361" y="455"/>
                    <a:pt x="361" y="455"/>
                    <a:pt x="361" y="455"/>
                  </a:cubicBezTo>
                  <a:cubicBezTo>
                    <a:pt x="361" y="455"/>
                    <a:pt x="532" y="313"/>
                    <a:pt x="470" y="1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10" name="iŝļídê">
              <a:extLst>
                <a:ext uri="{FF2B5EF4-FFF2-40B4-BE49-F238E27FC236}">
                  <a16:creationId xmlns="" xmlns:a16="http://schemas.microsoft.com/office/drawing/2014/main" id="{03890C5C-C059-4DEC-8FC9-0BAC49893AC3}"/>
                </a:ext>
              </a:extLst>
            </p:cNvPr>
            <p:cNvSpPr/>
            <p:nvPr/>
          </p:nvSpPr>
          <p:spPr bwMode="auto">
            <a:xfrm>
              <a:off x="11164943" y="2530109"/>
              <a:ext cx="314703" cy="222197"/>
            </a:xfrm>
            <a:custGeom>
              <a:avLst/>
              <a:gdLst>
                <a:gd name="T0" fmla="*/ 194 w 194"/>
                <a:gd name="T1" fmla="*/ 2 h 137"/>
                <a:gd name="T2" fmla="*/ 191 w 194"/>
                <a:gd name="T3" fmla="*/ 0 h 137"/>
                <a:gd name="T4" fmla="*/ 3 w 194"/>
                <a:gd name="T5" fmla="*/ 0 h 137"/>
                <a:gd name="T6" fmla="*/ 0 w 194"/>
                <a:gd name="T7" fmla="*/ 2 h 137"/>
                <a:gd name="T8" fmla="*/ 0 w 194"/>
                <a:gd name="T9" fmla="*/ 4 h 137"/>
                <a:gd name="T10" fmla="*/ 25 w 194"/>
                <a:gd name="T11" fmla="*/ 137 h 137"/>
                <a:gd name="T12" fmla="*/ 32 w 194"/>
                <a:gd name="T13" fmla="*/ 136 h 137"/>
                <a:gd name="T14" fmla="*/ 14 w 194"/>
                <a:gd name="T15" fmla="*/ 42 h 137"/>
                <a:gd name="T16" fmla="*/ 180 w 194"/>
                <a:gd name="T17" fmla="*/ 42 h 137"/>
                <a:gd name="T18" fmla="*/ 161 w 194"/>
                <a:gd name="T19" fmla="*/ 136 h 137"/>
                <a:gd name="T20" fmla="*/ 168 w 194"/>
                <a:gd name="T21" fmla="*/ 137 h 137"/>
                <a:gd name="T22" fmla="*/ 194 w 194"/>
                <a:gd name="T23" fmla="*/ 4 h 137"/>
                <a:gd name="T24" fmla="*/ 194 w 194"/>
                <a:gd name="T25" fmla="*/ 2 h 137"/>
                <a:gd name="T26" fmla="*/ 183 w 194"/>
                <a:gd name="T27" fmla="*/ 7 h 137"/>
                <a:gd name="T28" fmla="*/ 159 w 194"/>
                <a:gd name="T29" fmla="*/ 33 h 137"/>
                <a:gd name="T30" fmla="*/ 135 w 194"/>
                <a:gd name="T31" fmla="*/ 7 h 137"/>
                <a:gd name="T32" fmla="*/ 183 w 194"/>
                <a:gd name="T33" fmla="*/ 7 h 137"/>
                <a:gd name="T34" fmla="*/ 185 w 194"/>
                <a:gd name="T35" fmla="*/ 15 h 137"/>
                <a:gd name="T36" fmla="*/ 181 w 194"/>
                <a:gd name="T37" fmla="*/ 35 h 137"/>
                <a:gd name="T38" fmla="*/ 167 w 194"/>
                <a:gd name="T39" fmla="*/ 35 h 137"/>
                <a:gd name="T40" fmla="*/ 185 w 194"/>
                <a:gd name="T41" fmla="*/ 15 h 137"/>
                <a:gd name="T42" fmla="*/ 105 w 194"/>
                <a:gd name="T43" fmla="*/ 35 h 137"/>
                <a:gd name="T44" fmla="*/ 128 w 194"/>
                <a:gd name="T45" fmla="*/ 9 h 137"/>
                <a:gd name="T46" fmla="*/ 151 w 194"/>
                <a:gd name="T47" fmla="*/ 35 h 137"/>
                <a:gd name="T48" fmla="*/ 105 w 194"/>
                <a:gd name="T49" fmla="*/ 35 h 137"/>
                <a:gd name="T50" fmla="*/ 121 w 194"/>
                <a:gd name="T51" fmla="*/ 7 h 137"/>
                <a:gd name="T52" fmla="*/ 97 w 194"/>
                <a:gd name="T53" fmla="*/ 33 h 137"/>
                <a:gd name="T54" fmla="*/ 73 w 194"/>
                <a:gd name="T55" fmla="*/ 7 h 137"/>
                <a:gd name="T56" fmla="*/ 121 w 194"/>
                <a:gd name="T57" fmla="*/ 7 h 137"/>
                <a:gd name="T58" fmla="*/ 43 w 194"/>
                <a:gd name="T59" fmla="*/ 35 h 137"/>
                <a:gd name="T60" fmla="*/ 66 w 194"/>
                <a:gd name="T61" fmla="*/ 9 h 137"/>
                <a:gd name="T62" fmla="*/ 89 w 194"/>
                <a:gd name="T63" fmla="*/ 35 h 137"/>
                <a:gd name="T64" fmla="*/ 43 w 194"/>
                <a:gd name="T65" fmla="*/ 35 h 137"/>
                <a:gd name="T66" fmla="*/ 27 w 194"/>
                <a:gd name="T67" fmla="*/ 35 h 137"/>
                <a:gd name="T68" fmla="*/ 13 w 194"/>
                <a:gd name="T69" fmla="*/ 35 h 137"/>
                <a:gd name="T70" fmla="*/ 9 w 194"/>
                <a:gd name="T71" fmla="*/ 15 h 137"/>
                <a:gd name="T72" fmla="*/ 27 w 194"/>
                <a:gd name="T73" fmla="*/ 35 h 137"/>
                <a:gd name="T74" fmla="*/ 59 w 194"/>
                <a:gd name="T75" fmla="*/ 7 h 137"/>
                <a:gd name="T76" fmla="*/ 35 w 194"/>
                <a:gd name="T77" fmla="*/ 33 h 137"/>
                <a:gd name="T78" fmla="*/ 11 w 194"/>
                <a:gd name="T79" fmla="*/ 7 h 137"/>
                <a:gd name="T80" fmla="*/ 59 w 194"/>
                <a:gd name="T81" fmla="*/ 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4" h="137">
                  <a:moveTo>
                    <a:pt x="194" y="2"/>
                  </a:moveTo>
                  <a:cubicBezTo>
                    <a:pt x="193" y="1"/>
                    <a:pt x="192" y="0"/>
                    <a:pt x="191" y="0"/>
                  </a:cubicBezTo>
                  <a:cubicBezTo>
                    <a:pt x="3" y="0"/>
                    <a:pt x="3" y="0"/>
                    <a:pt x="3" y="0"/>
                  </a:cubicBezTo>
                  <a:cubicBezTo>
                    <a:pt x="2" y="0"/>
                    <a:pt x="1" y="1"/>
                    <a:pt x="0" y="2"/>
                  </a:cubicBezTo>
                  <a:cubicBezTo>
                    <a:pt x="0" y="3"/>
                    <a:pt x="0" y="3"/>
                    <a:pt x="0" y="4"/>
                  </a:cubicBezTo>
                  <a:cubicBezTo>
                    <a:pt x="25" y="137"/>
                    <a:pt x="25" y="137"/>
                    <a:pt x="25" y="137"/>
                  </a:cubicBezTo>
                  <a:cubicBezTo>
                    <a:pt x="32" y="136"/>
                    <a:pt x="32" y="136"/>
                    <a:pt x="32" y="136"/>
                  </a:cubicBezTo>
                  <a:cubicBezTo>
                    <a:pt x="14" y="42"/>
                    <a:pt x="14" y="42"/>
                    <a:pt x="14" y="42"/>
                  </a:cubicBezTo>
                  <a:cubicBezTo>
                    <a:pt x="180" y="42"/>
                    <a:pt x="180" y="42"/>
                    <a:pt x="180" y="42"/>
                  </a:cubicBezTo>
                  <a:cubicBezTo>
                    <a:pt x="161" y="136"/>
                    <a:pt x="161" y="136"/>
                    <a:pt x="161" y="136"/>
                  </a:cubicBezTo>
                  <a:cubicBezTo>
                    <a:pt x="168" y="137"/>
                    <a:pt x="168" y="137"/>
                    <a:pt x="168" y="137"/>
                  </a:cubicBezTo>
                  <a:cubicBezTo>
                    <a:pt x="194" y="4"/>
                    <a:pt x="194" y="4"/>
                    <a:pt x="194" y="4"/>
                  </a:cubicBezTo>
                  <a:cubicBezTo>
                    <a:pt x="194" y="3"/>
                    <a:pt x="194" y="3"/>
                    <a:pt x="194" y="2"/>
                  </a:cubicBezTo>
                  <a:close/>
                  <a:moveTo>
                    <a:pt x="183" y="7"/>
                  </a:moveTo>
                  <a:cubicBezTo>
                    <a:pt x="159" y="33"/>
                    <a:pt x="159" y="33"/>
                    <a:pt x="159" y="33"/>
                  </a:cubicBezTo>
                  <a:cubicBezTo>
                    <a:pt x="135" y="7"/>
                    <a:pt x="135" y="7"/>
                    <a:pt x="135" y="7"/>
                  </a:cubicBezTo>
                  <a:lnTo>
                    <a:pt x="183" y="7"/>
                  </a:lnTo>
                  <a:close/>
                  <a:moveTo>
                    <a:pt x="185" y="15"/>
                  </a:moveTo>
                  <a:cubicBezTo>
                    <a:pt x="181" y="35"/>
                    <a:pt x="181" y="35"/>
                    <a:pt x="181" y="35"/>
                  </a:cubicBezTo>
                  <a:cubicBezTo>
                    <a:pt x="167" y="35"/>
                    <a:pt x="167" y="35"/>
                    <a:pt x="167" y="35"/>
                  </a:cubicBezTo>
                  <a:lnTo>
                    <a:pt x="185" y="15"/>
                  </a:lnTo>
                  <a:close/>
                  <a:moveTo>
                    <a:pt x="105" y="35"/>
                  </a:moveTo>
                  <a:cubicBezTo>
                    <a:pt x="128" y="9"/>
                    <a:pt x="128" y="9"/>
                    <a:pt x="128" y="9"/>
                  </a:cubicBezTo>
                  <a:cubicBezTo>
                    <a:pt x="151" y="35"/>
                    <a:pt x="151" y="35"/>
                    <a:pt x="151" y="35"/>
                  </a:cubicBezTo>
                  <a:lnTo>
                    <a:pt x="105" y="35"/>
                  </a:lnTo>
                  <a:close/>
                  <a:moveTo>
                    <a:pt x="121" y="7"/>
                  </a:moveTo>
                  <a:cubicBezTo>
                    <a:pt x="97" y="33"/>
                    <a:pt x="97" y="33"/>
                    <a:pt x="97" y="33"/>
                  </a:cubicBezTo>
                  <a:cubicBezTo>
                    <a:pt x="73" y="7"/>
                    <a:pt x="73" y="7"/>
                    <a:pt x="73" y="7"/>
                  </a:cubicBezTo>
                  <a:lnTo>
                    <a:pt x="121" y="7"/>
                  </a:lnTo>
                  <a:close/>
                  <a:moveTo>
                    <a:pt x="43" y="35"/>
                  </a:moveTo>
                  <a:cubicBezTo>
                    <a:pt x="66" y="9"/>
                    <a:pt x="66" y="9"/>
                    <a:pt x="66" y="9"/>
                  </a:cubicBezTo>
                  <a:cubicBezTo>
                    <a:pt x="89" y="35"/>
                    <a:pt x="89" y="35"/>
                    <a:pt x="89" y="35"/>
                  </a:cubicBezTo>
                  <a:lnTo>
                    <a:pt x="43" y="35"/>
                  </a:lnTo>
                  <a:close/>
                  <a:moveTo>
                    <a:pt x="27" y="35"/>
                  </a:moveTo>
                  <a:cubicBezTo>
                    <a:pt x="13" y="35"/>
                    <a:pt x="13" y="35"/>
                    <a:pt x="13" y="35"/>
                  </a:cubicBezTo>
                  <a:cubicBezTo>
                    <a:pt x="9" y="15"/>
                    <a:pt x="9" y="15"/>
                    <a:pt x="9" y="15"/>
                  </a:cubicBezTo>
                  <a:lnTo>
                    <a:pt x="27" y="35"/>
                  </a:lnTo>
                  <a:close/>
                  <a:moveTo>
                    <a:pt x="59" y="7"/>
                  </a:moveTo>
                  <a:cubicBezTo>
                    <a:pt x="35" y="33"/>
                    <a:pt x="35" y="33"/>
                    <a:pt x="35" y="33"/>
                  </a:cubicBezTo>
                  <a:cubicBezTo>
                    <a:pt x="11" y="7"/>
                    <a:pt x="11" y="7"/>
                    <a:pt x="11" y="7"/>
                  </a:cubicBezTo>
                  <a:lnTo>
                    <a:pt x="59"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11" name="íṥlïḋè">
              <a:extLst>
                <a:ext uri="{FF2B5EF4-FFF2-40B4-BE49-F238E27FC236}">
                  <a16:creationId xmlns="" xmlns:a16="http://schemas.microsoft.com/office/drawing/2014/main" id="{49123E5B-3B59-4C9E-A66C-B5AF00E218BC}"/>
                </a:ext>
              </a:extLst>
            </p:cNvPr>
            <p:cNvSpPr/>
            <p:nvPr/>
          </p:nvSpPr>
          <p:spPr bwMode="auto">
            <a:xfrm>
              <a:off x="11206661" y="2757747"/>
              <a:ext cx="231266" cy="156898"/>
            </a:xfrm>
            <a:custGeom>
              <a:avLst/>
              <a:gdLst>
                <a:gd name="T0" fmla="*/ 0 w 142"/>
                <a:gd name="T1" fmla="*/ 0 h 97"/>
                <a:gd name="T2" fmla="*/ 14 w 142"/>
                <a:gd name="T3" fmla="*/ 93 h 97"/>
                <a:gd name="T4" fmla="*/ 19 w 142"/>
                <a:gd name="T5" fmla="*/ 97 h 97"/>
                <a:gd name="T6" fmla="*/ 123 w 142"/>
                <a:gd name="T7" fmla="*/ 97 h 97"/>
                <a:gd name="T8" fmla="*/ 128 w 142"/>
                <a:gd name="T9" fmla="*/ 93 h 97"/>
                <a:gd name="T10" fmla="*/ 142 w 142"/>
                <a:gd name="T11" fmla="*/ 0 h 97"/>
                <a:gd name="T12" fmla="*/ 0 w 142"/>
                <a:gd name="T13" fmla="*/ 0 h 97"/>
              </a:gdLst>
              <a:ahLst/>
              <a:cxnLst>
                <a:cxn ang="0">
                  <a:pos x="T0" y="T1"/>
                </a:cxn>
                <a:cxn ang="0">
                  <a:pos x="T2" y="T3"/>
                </a:cxn>
                <a:cxn ang="0">
                  <a:pos x="T4" y="T5"/>
                </a:cxn>
                <a:cxn ang="0">
                  <a:pos x="T6" y="T7"/>
                </a:cxn>
                <a:cxn ang="0">
                  <a:pos x="T8" y="T9"/>
                </a:cxn>
                <a:cxn ang="0">
                  <a:pos x="T10" y="T11"/>
                </a:cxn>
                <a:cxn ang="0">
                  <a:pos x="T12" y="T13"/>
                </a:cxn>
              </a:cxnLst>
              <a:rect l="0" t="0" r="r" b="b"/>
              <a:pathLst>
                <a:path w="142" h="97">
                  <a:moveTo>
                    <a:pt x="0" y="0"/>
                  </a:moveTo>
                  <a:cubicBezTo>
                    <a:pt x="14" y="93"/>
                    <a:pt x="14" y="93"/>
                    <a:pt x="14" y="93"/>
                  </a:cubicBezTo>
                  <a:cubicBezTo>
                    <a:pt x="15" y="95"/>
                    <a:pt x="17" y="97"/>
                    <a:pt x="19" y="97"/>
                  </a:cubicBezTo>
                  <a:cubicBezTo>
                    <a:pt x="123" y="97"/>
                    <a:pt x="123" y="97"/>
                    <a:pt x="123" y="97"/>
                  </a:cubicBezTo>
                  <a:cubicBezTo>
                    <a:pt x="125" y="97"/>
                    <a:pt x="127" y="95"/>
                    <a:pt x="128" y="93"/>
                  </a:cubicBezTo>
                  <a:cubicBezTo>
                    <a:pt x="142" y="0"/>
                    <a:pt x="142" y="0"/>
                    <a:pt x="142" y="0"/>
                  </a:cubicBezTo>
                  <a:lnTo>
                    <a:pt x="0" y="0"/>
                  </a:lnTo>
                  <a:close/>
                </a:path>
              </a:pathLst>
            </a:custGeom>
            <a:solidFill>
              <a:srgbClr val="9E5A4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12" name="íṩlidé">
              <a:extLst>
                <a:ext uri="{FF2B5EF4-FFF2-40B4-BE49-F238E27FC236}">
                  <a16:creationId xmlns="" xmlns:a16="http://schemas.microsoft.com/office/drawing/2014/main" id="{E516F9A8-4A72-422B-861F-AC89F5D2F93A}"/>
                </a:ext>
              </a:extLst>
            </p:cNvPr>
            <p:cNvSpPr/>
            <p:nvPr/>
          </p:nvSpPr>
          <p:spPr bwMode="auto">
            <a:xfrm>
              <a:off x="11322748" y="2757747"/>
              <a:ext cx="115180" cy="156898"/>
            </a:xfrm>
            <a:custGeom>
              <a:avLst/>
              <a:gdLst>
                <a:gd name="T0" fmla="*/ 0 w 71"/>
                <a:gd name="T1" fmla="*/ 0 h 97"/>
                <a:gd name="T2" fmla="*/ 0 w 71"/>
                <a:gd name="T3" fmla="*/ 97 h 97"/>
                <a:gd name="T4" fmla="*/ 52 w 71"/>
                <a:gd name="T5" fmla="*/ 97 h 97"/>
                <a:gd name="T6" fmla="*/ 57 w 71"/>
                <a:gd name="T7" fmla="*/ 93 h 97"/>
                <a:gd name="T8" fmla="*/ 71 w 71"/>
                <a:gd name="T9" fmla="*/ 0 h 97"/>
                <a:gd name="T10" fmla="*/ 0 w 71"/>
                <a:gd name="T11" fmla="*/ 0 h 97"/>
              </a:gdLst>
              <a:ahLst/>
              <a:cxnLst>
                <a:cxn ang="0">
                  <a:pos x="T0" y="T1"/>
                </a:cxn>
                <a:cxn ang="0">
                  <a:pos x="T2" y="T3"/>
                </a:cxn>
                <a:cxn ang="0">
                  <a:pos x="T4" y="T5"/>
                </a:cxn>
                <a:cxn ang="0">
                  <a:pos x="T6" y="T7"/>
                </a:cxn>
                <a:cxn ang="0">
                  <a:pos x="T8" y="T9"/>
                </a:cxn>
                <a:cxn ang="0">
                  <a:pos x="T10" y="T11"/>
                </a:cxn>
              </a:cxnLst>
              <a:rect l="0" t="0" r="r" b="b"/>
              <a:pathLst>
                <a:path w="71" h="97">
                  <a:moveTo>
                    <a:pt x="0" y="0"/>
                  </a:moveTo>
                  <a:cubicBezTo>
                    <a:pt x="0" y="97"/>
                    <a:pt x="0" y="97"/>
                    <a:pt x="0" y="97"/>
                  </a:cubicBezTo>
                  <a:cubicBezTo>
                    <a:pt x="52" y="97"/>
                    <a:pt x="52" y="97"/>
                    <a:pt x="52" y="97"/>
                  </a:cubicBezTo>
                  <a:cubicBezTo>
                    <a:pt x="54" y="97"/>
                    <a:pt x="56" y="95"/>
                    <a:pt x="57" y="93"/>
                  </a:cubicBezTo>
                  <a:cubicBezTo>
                    <a:pt x="71" y="0"/>
                    <a:pt x="71" y="0"/>
                    <a:pt x="71" y="0"/>
                  </a:cubicBezTo>
                  <a:lnTo>
                    <a:pt x="0" y="0"/>
                  </a:lnTo>
                  <a:close/>
                </a:path>
              </a:pathLst>
            </a:custGeom>
            <a:solidFill>
              <a:srgbClr val="954A3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13" name="íśḻîḋe">
              <a:extLst>
                <a:ext uri="{FF2B5EF4-FFF2-40B4-BE49-F238E27FC236}">
                  <a16:creationId xmlns="" xmlns:a16="http://schemas.microsoft.com/office/drawing/2014/main" id="{E0927010-C7A0-4A9C-B15B-27D23A2EAA9F}"/>
                </a:ext>
              </a:extLst>
            </p:cNvPr>
            <p:cNvSpPr/>
            <p:nvPr/>
          </p:nvSpPr>
          <p:spPr bwMode="auto">
            <a:xfrm>
              <a:off x="11195778" y="2735074"/>
              <a:ext cx="253032" cy="27208"/>
            </a:xfrm>
            <a:custGeom>
              <a:avLst/>
              <a:gdLst>
                <a:gd name="T0" fmla="*/ 147 w 156"/>
                <a:gd name="T1" fmla="*/ 17 h 17"/>
                <a:gd name="T2" fmla="*/ 9 w 156"/>
                <a:gd name="T3" fmla="*/ 17 h 17"/>
                <a:gd name="T4" fmla="*/ 0 w 156"/>
                <a:gd name="T5" fmla="*/ 8 h 17"/>
                <a:gd name="T6" fmla="*/ 0 w 156"/>
                <a:gd name="T7" fmla="*/ 8 h 17"/>
                <a:gd name="T8" fmla="*/ 9 w 156"/>
                <a:gd name="T9" fmla="*/ 0 h 17"/>
                <a:gd name="T10" fmla="*/ 147 w 156"/>
                <a:gd name="T11" fmla="*/ 0 h 17"/>
                <a:gd name="T12" fmla="*/ 156 w 156"/>
                <a:gd name="T13" fmla="*/ 8 h 17"/>
                <a:gd name="T14" fmla="*/ 156 w 156"/>
                <a:gd name="T15" fmla="*/ 8 h 17"/>
                <a:gd name="T16" fmla="*/ 147 w 156"/>
                <a:gd name="T17"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17">
                  <a:moveTo>
                    <a:pt x="147" y="17"/>
                  </a:moveTo>
                  <a:cubicBezTo>
                    <a:pt x="9" y="17"/>
                    <a:pt x="9" y="17"/>
                    <a:pt x="9" y="17"/>
                  </a:cubicBezTo>
                  <a:cubicBezTo>
                    <a:pt x="4" y="17"/>
                    <a:pt x="0" y="13"/>
                    <a:pt x="0" y="8"/>
                  </a:cubicBezTo>
                  <a:cubicBezTo>
                    <a:pt x="0" y="8"/>
                    <a:pt x="0" y="8"/>
                    <a:pt x="0" y="8"/>
                  </a:cubicBezTo>
                  <a:cubicBezTo>
                    <a:pt x="0" y="4"/>
                    <a:pt x="4" y="0"/>
                    <a:pt x="9" y="0"/>
                  </a:cubicBezTo>
                  <a:cubicBezTo>
                    <a:pt x="147" y="0"/>
                    <a:pt x="147" y="0"/>
                    <a:pt x="147" y="0"/>
                  </a:cubicBezTo>
                  <a:cubicBezTo>
                    <a:pt x="152" y="0"/>
                    <a:pt x="156" y="4"/>
                    <a:pt x="156" y="8"/>
                  </a:cubicBezTo>
                  <a:cubicBezTo>
                    <a:pt x="156" y="8"/>
                    <a:pt x="156" y="8"/>
                    <a:pt x="156" y="8"/>
                  </a:cubicBezTo>
                  <a:cubicBezTo>
                    <a:pt x="156" y="13"/>
                    <a:pt x="152" y="17"/>
                    <a:pt x="147" y="17"/>
                  </a:cubicBezTo>
                  <a:close/>
                </a:path>
              </a:pathLst>
            </a:custGeom>
            <a:solidFill>
              <a:srgbClr val="77392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14" name="íṧḻíḋé">
              <a:extLst>
                <a:ext uri="{FF2B5EF4-FFF2-40B4-BE49-F238E27FC236}">
                  <a16:creationId xmlns="" xmlns:a16="http://schemas.microsoft.com/office/drawing/2014/main" id="{685CA6CC-C7A5-4419-BC04-745A3B830A28}"/>
                </a:ext>
              </a:extLst>
            </p:cNvPr>
            <p:cNvSpPr/>
            <p:nvPr/>
          </p:nvSpPr>
          <p:spPr bwMode="auto">
            <a:xfrm>
              <a:off x="11368094" y="2735981"/>
              <a:ext cx="45346" cy="67112"/>
            </a:xfrm>
            <a:custGeom>
              <a:avLst/>
              <a:gdLst>
                <a:gd name="T0" fmla="*/ 28 w 28"/>
                <a:gd name="T1" fmla="*/ 28 h 41"/>
                <a:gd name="T2" fmla="*/ 14 w 28"/>
                <a:gd name="T3" fmla="*/ 41 h 41"/>
                <a:gd name="T4" fmla="*/ 0 w 28"/>
                <a:gd name="T5" fmla="*/ 28 h 41"/>
                <a:gd name="T6" fmla="*/ 14 w 28"/>
                <a:gd name="T7" fmla="*/ 0 h 41"/>
                <a:gd name="T8" fmla="*/ 28 w 28"/>
                <a:gd name="T9" fmla="*/ 28 h 41"/>
              </a:gdLst>
              <a:ahLst/>
              <a:cxnLst>
                <a:cxn ang="0">
                  <a:pos x="T0" y="T1"/>
                </a:cxn>
                <a:cxn ang="0">
                  <a:pos x="T2" y="T3"/>
                </a:cxn>
                <a:cxn ang="0">
                  <a:pos x="T4" y="T5"/>
                </a:cxn>
                <a:cxn ang="0">
                  <a:pos x="T6" y="T7"/>
                </a:cxn>
                <a:cxn ang="0">
                  <a:pos x="T8" y="T9"/>
                </a:cxn>
              </a:cxnLst>
              <a:rect l="0" t="0" r="r" b="b"/>
              <a:pathLst>
                <a:path w="28" h="41">
                  <a:moveTo>
                    <a:pt x="28" y="28"/>
                  </a:moveTo>
                  <a:cubicBezTo>
                    <a:pt x="28" y="35"/>
                    <a:pt x="22" y="41"/>
                    <a:pt x="14" y="41"/>
                  </a:cubicBezTo>
                  <a:cubicBezTo>
                    <a:pt x="7" y="41"/>
                    <a:pt x="0" y="35"/>
                    <a:pt x="0" y="28"/>
                  </a:cubicBezTo>
                  <a:cubicBezTo>
                    <a:pt x="0" y="20"/>
                    <a:pt x="14" y="0"/>
                    <a:pt x="14" y="0"/>
                  </a:cubicBezTo>
                  <a:cubicBezTo>
                    <a:pt x="14" y="0"/>
                    <a:pt x="28" y="20"/>
                    <a:pt x="28" y="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15" name="ïšlîḍè">
              <a:extLst>
                <a:ext uri="{FF2B5EF4-FFF2-40B4-BE49-F238E27FC236}">
                  <a16:creationId xmlns="" xmlns:a16="http://schemas.microsoft.com/office/drawing/2014/main" id="{BD629E65-D5D7-46BF-86DF-5ADBBE907527}"/>
                </a:ext>
              </a:extLst>
            </p:cNvPr>
            <p:cNvSpPr/>
            <p:nvPr/>
          </p:nvSpPr>
          <p:spPr bwMode="auto">
            <a:xfrm>
              <a:off x="11300074" y="2735981"/>
              <a:ext cx="45346" cy="67112"/>
            </a:xfrm>
            <a:custGeom>
              <a:avLst/>
              <a:gdLst>
                <a:gd name="T0" fmla="*/ 28 w 28"/>
                <a:gd name="T1" fmla="*/ 28 h 41"/>
                <a:gd name="T2" fmla="*/ 14 w 28"/>
                <a:gd name="T3" fmla="*/ 41 h 41"/>
                <a:gd name="T4" fmla="*/ 0 w 28"/>
                <a:gd name="T5" fmla="*/ 28 h 41"/>
                <a:gd name="T6" fmla="*/ 14 w 28"/>
                <a:gd name="T7" fmla="*/ 0 h 41"/>
                <a:gd name="T8" fmla="*/ 28 w 28"/>
                <a:gd name="T9" fmla="*/ 28 h 41"/>
              </a:gdLst>
              <a:ahLst/>
              <a:cxnLst>
                <a:cxn ang="0">
                  <a:pos x="T0" y="T1"/>
                </a:cxn>
                <a:cxn ang="0">
                  <a:pos x="T2" y="T3"/>
                </a:cxn>
                <a:cxn ang="0">
                  <a:pos x="T4" y="T5"/>
                </a:cxn>
                <a:cxn ang="0">
                  <a:pos x="T6" y="T7"/>
                </a:cxn>
                <a:cxn ang="0">
                  <a:pos x="T8" y="T9"/>
                </a:cxn>
              </a:cxnLst>
              <a:rect l="0" t="0" r="r" b="b"/>
              <a:pathLst>
                <a:path w="28" h="41">
                  <a:moveTo>
                    <a:pt x="28" y="28"/>
                  </a:moveTo>
                  <a:cubicBezTo>
                    <a:pt x="28" y="35"/>
                    <a:pt x="21" y="41"/>
                    <a:pt x="14" y="41"/>
                  </a:cubicBezTo>
                  <a:cubicBezTo>
                    <a:pt x="6" y="41"/>
                    <a:pt x="0" y="35"/>
                    <a:pt x="0" y="28"/>
                  </a:cubicBezTo>
                  <a:cubicBezTo>
                    <a:pt x="0" y="20"/>
                    <a:pt x="14" y="0"/>
                    <a:pt x="14" y="0"/>
                  </a:cubicBezTo>
                  <a:cubicBezTo>
                    <a:pt x="14" y="0"/>
                    <a:pt x="28" y="20"/>
                    <a:pt x="28" y="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16" name="îṧḻîḓe">
              <a:extLst>
                <a:ext uri="{FF2B5EF4-FFF2-40B4-BE49-F238E27FC236}">
                  <a16:creationId xmlns="" xmlns:a16="http://schemas.microsoft.com/office/drawing/2014/main" id="{5B7D626E-63A8-4411-8F54-89565799E83E}"/>
                </a:ext>
              </a:extLst>
            </p:cNvPr>
            <p:cNvSpPr/>
            <p:nvPr/>
          </p:nvSpPr>
          <p:spPr bwMode="auto">
            <a:xfrm>
              <a:off x="11231148" y="2735981"/>
              <a:ext cx="44440" cy="67112"/>
            </a:xfrm>
            <a:custGeom>
              <a:avLst/>
              <a:gdLst>
                <a:gd name="T0" fmla="*/ 27 w 27"/>
                <a:gd name="T1" fmla="*/ 28 h 41"/>
                <a:gd name="T2" fmla="*/ 14 w 27"/>
                <a:gd name="T3" fmla="*/ 41 h 41"/>
                <a:gd name="T4" fmla="*/ 0 w 27"/>
                <a:gd name="T5" fmla="*/ 28 h 41"/>
                <a:gd name="T6" fmla="*/ 14 w 27"/>
                <a:gd name="T7" fmla="*/ 0 h 41"/>
                <a:gd name="T8" fmla="*/ 27 w 27"/>
                <a:gd name="T9" fmla="*/ 28 h 41"/>
              </a:gdLst>
              <a:ahLst/>
              <a:cxnLst>
                <a:cxn ang="0">
                  <a:pos x="T0" y="T1"/>
                </a:cxn>
                <a:cxn ang="0">
                  <a:pos x="T2" y="T3"/>
                </a:cxn>
                <a:cxn ang="0">
                  <a:pos x="T4" y="T5"/>
                </a:cxn>
                <a:cxn ang="0">
                  <a:pos x="T6" y="T7"/>
                </a:cxn>
                <a:cxn ang="0">
                  <a:pos x="T8" y="T9"/>
                </a:cxn>
              </a:cxnLst>
              <a:rect l="0" t="0" r="r" b="b"/>
              <a:pathLst>
                <a:path w="27" h="41">
                  <a:moveTo>
                    <a:pt x="27" y="28"/>
                  </a:moveTo>
                  <a:cubicBezTo>
                    <a:pt x="27" y="35"/>
                    <a:pt x="21" y="41"/>
                    <a:pt x="14" y="41"/>
                  </a:cubicBezTo>
                  <a:cubicBezTo>
                    <a:pt x="6" y="41"/>
                    <a:pt x="0" y="35"/>
                    <a:pt x="0" y="28"/>
                  </a:cubicBezTo>
                  <a:cubicBezTo>
                    <a:pt x="0" y="20"/>
                    <a:pt x="14" y="0"/>
                    <a:pt x="14" y="0"/>
                  </a:cubicBezTo>
                  <a:cubicBezTo>
                    <a:pt x="14" y="0"/>
                    <a:pt x="27" y="20"/>
                    <a:pt x="27" y="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17" name="iŝlïḍé">
              <a:extLst>
                <a:ext uri="{FF2B5EF4-FFF2-40B4-BE49-F238E27FC236}">
                  <a16:creationId xmlns="" xmlns:a16="http://schemas.microsoft.com/office/drawing/2014/main" id="{38B5A177-5BC0-44AA-94D4-AD520A444CDD}"/>
                </a:ext>
              </a:extLst>
            </p:cNvPr>
            <p:cNvSpPr/>
            <p:nvPr/>
          </p:nvSpPr>
          <p:spPr bwMode="auto">
            <a:xfrm>
              <a:off x="11322748" y="2735981"/>
              <a:ext cx="22673" cy="67112"/>
            </a:xfrm>
            <a:custGeom>
              <a:avLst/>
              <a:gdLst>
                <a:gd name="T0" fmla="*/ 0 w 14"/>
                <a:gd name="T1" fmla="*/ 0 h 41"/>
                <a:gd name="T2" fmla="*/ 0 w 14"/>
                <a:gd name="T3" fmla="*/ 41 h 41"/>
                <a:gd name="T4" fmla="*/ 14 w 14"/>
                <a:gd name="T5" fmla="*/ 28 h 41"/>
                <a:gd name="T6" fmla="*/ 0 w 14"/>
                <a:gd name="T7" fmla="*/ 0 h 41"/>
              </a:gdLst>
              <a:ahLst/>
              <a:cxnLst>
                <a:cxn ang="0">
                  <a:pos x="T0" y="T1"/>
                </a:cxn>
                <a:cxn ang="0">
                  <a:pos x="T2" y="T3"/>
                </a:cxn>
                <a:cxn ang="0">
                  <a:pos x="T4" y="T5"/>
                </a:cxn>
                <a:cxn ang="0">
                  <a:pos x="T6" y="T7"/>
                </a:cxn>
              </a:cxnLst>
              <a:rect l="0" t="0" r="r" b="b"/>
              <a:pathLst>
                <a:path w="14" h="41">
                  <a:moveTo>
                    <a:pt x="0" y="0"/>
                  </a:moveTo>
                  <a:cubicBezTo>
                    <a:pt x="0" y="41"/>
                    <a:pt x="0" y="41"/>
                    <a:pt x="0" y="41"/>
                  </a:cubicBezTo>
                  <a:cubicBezTo>
                    <a:pt x="7" y="41"/>
                    <a:pt x="14" y="35"/>
                    <a:pt x="14" y="28"/>
                  </a:cubicBezTo>
                  <a:cubicBezTo>
                    <a:pt x="14" y="20"/>
                    <a:pt x="0" y="0"/>
                    <a:pt x="0" y="0"/>
                  </a:cubicBezTo>
                  <a:close/>
                </a:path>
              </a:pathLst>
            </a:custGeom>
            <a:solidFill>
              <a:srgbClr val="EDEDE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18" name="isḻidê">
              <a:extLst>
                <a:ext uri="{FF2B5EF4-FFF2-40B4-BE49-F238E27FC236}">
                  <a16:creationId xmlns="" xmlns:a16="http://schemas.microsoft.com/office/drawing/2014/main" id="{FF1E2352-2BB3-4BA9-B97D-6440B978C4CB}"/>
                </a:ext>
              </a:extLst>
            </p:cNvPr>
            <p:cNvSpPr/>
            <p:nvPr/>
          </p:nvSpPr>
          <p:spPr bwMode="auto">
            <a:xfrm>
              <a:off x="11390767" y="2735981"/>
              <a:ext cx="22673" cy="67112"/>
            </a:xfrm>
            <a:custGeom>
              <a:avLst/>
              <a:gdLst>
                <a:gd name="T0" fmla="*/ 0 w 14"/>
                <a:gd name="T1" fmla="*/ 0 h 41"/>
                <a:gd name="T2" fmla="*/ 0 w 14"/>
                <a:gd name="T3" fmla="*/ 41 h 41"/>
                <a:gd name="T4" fmla="*/ 14 w 14"/>
                <a:gd name="T5" fmla="*/ 28 h 41"/>
                <a:gd name="T6" fmla="*/ 0 w 14"/>
                <a:gd name="T7" fmla="*/ 0 h 41"/>
              </a:gdLst>
              <a:ahLst/>
              <a:cxnLst>
                <a:cxn ang="0">
                  <a:pos x="T0" y="T1"/>
                </a:cxn>
                <a:cxn ang="0">
                  <a:pos x="T2" y="T3"/>
                </a:cxn>
                <a:cxn ang="0">
                  <a:pos x="T4" y="T5"/>
                </a:cxn>
                <a:cxn ang="0">
                  <a:pos x="T6" y="T7"/>
                </a:cxn>
              </a:cxnLst>
              <a:rect l="0" t="0" r="r" b="b"/>
              <a:pathLst>
                <a:path w="14" h="41">
                  <a:moveTo>
                    <a:pt x="0" y="0"/>
                  </a:moveTo>
                  <a:cubicBezTo>
                    <a:pt x="0" y="41"/>
                    <a:pt x="0" y="41"/>
                    <a:pt x="0" y="41"/>
                  </a:cubicBezTo>
                  <a:cubicBezTo>
                    <a:pt x="8" y="41"/>
                    <a:pt x="14" y="35"/>
                    <a:pt x="14" y="28"/>
                  </a:cubicBezTo>
                  <a:cubicBezTo>
                    <a:pt x="14" y="20"/>
                    <a:pt x="0" y="0"/>
                    <a:pt x="0" y="0"/>
                  </a:cubicBezTo>
                  <a:close/>
                </a:path>
              </a:pathLst>
            </a:custGeom>
            <a:solidFill>
              <a:srgbClr val="EDEDE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19" name="iṩļíḋe">
              <a:extLst>
                <a:ext uri="{FF2B5EF4-FFF2-40B4-BE49-F238E27FC236}">
                  <a16:creationId xmlns="" xmlns:a16="http://schemas.microsoft.com/office/drawing/2014/main" id="{69C4B1F0-1A78-404D-A3F0-91F0ED4C1C4B}"/>
                </a:ext>
              </a:extLst>
            </p:cNvPr>
            <p:cNvSpPr/>
            <p:nvPr/>
          </p:nvSpPr>
          <p:spPr bwMode="auto">
            <a:xfrm>
              <a:off x="11253822" y="2735981"/>
              <a:ext cx="21766" cy="67112"/>
            </a:xfrm>
            <a:custGeom>
              <a:avLst/>
              <a:gdLst>
                <a:gd name="T0" fmla="*/ 0 w 13"/>
                <a:gd name="T1" fmla="*/ 0 h 41"/>
                <a:gd name="T2" fmla="*/ 0 w 13"/>
                <a:gd name="T3" fmla="*/ 41 h 41"/>
                <a:gd name="T4" fmla="*/ 13 w 13"/>
                <a:gd name="T5" fmla="*/ 28 h 41"/>
                <a:gd name="T6" fmla="*/ 0 w 13"/>
                <a:gd name="T7" fmla="*/ 0 h 41"/>
              </a:gdLst>
              <a:ahLst/>
              <a:cxnLst>
                <a:cxn ang="0">
                  <a:pos x="T0" y="T1"/>
                </a:cxn>
                <a:cxn ang="0">
                  <a:pos x="T2" y="T3"/>
                </a:cxn>
                <a:cxn ang="0">
                  <a:pos x="T4" y="T5"/>
                </a:cxn>
                <a:cxn ang="0">
                  <a:pos x="T6" y="T7"/>
                </a:cxn>
              </a:cxnLst>
              <a:rect l="0" t="0" r="r" b="b"/>
              <a:pathLst>
                <a:path w="13" h="41">
                  <a:moveTo>
                    <a:pt x="0" y="0"/>
                  </a:moveTo>
                  <a:cubicBezTo>
                    <a:pt x="0" y="41"/>
                    <a:pt x="0" y="41"/>
                    <a:pt x="0" y="41"/>
                  </a:cubicBezTo>
                  <a:cubicBezTo>
                    <a:pt x="7" y="41"/>
                    <a:pt x="13" y="35"/>
                    <a:pt x="13" y="28"/>
                  </a:cubicBezTo>
                  <a:cubicBezTo>
                    <a:pt x="13" y="20"/>
                    <a:pt x="0" y="0"/>
                    <a:pt x="0" y="0"/>
                  </a:cubicBezTo>
                  <a:close/>
                </a:path>
              </a:pathLst>
            </a:custGeom>
            <a:solidFill>
              <a:srgbClr val="EDEDE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20" name="iSlïďè">
              <a:extLst>
                <a:ext uri="{FF2B5EF4-FFF2-40B4-BE49-F238E27FC236}">
                  <a16:creationId xmlns="" xmlns:a16="http://schemas.microsoft.com/office/drawing/2014/main" id="{1436742C-68A5-4364-92FB-8ABE87D19607}"/>
                </a:ext>
              </a:extLst>
            </p:cNvPr>
            <p:cNvSpPr/>
            <p:nvPr/>
          </p:nvSpPr>
          <p:spPr bwMode="auto">
            <a:xfrm>
              <a:off x="11382605" y="2726912"/>
              <a:ext cx="18138" cy="1723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21" name="iŝḻïḑè">
              <a:extLst>
                <a:ext uri="{FF2B5EF4-FFF2-40B4-BE49-F238E27FC236}">
                  <a16:creationId xmlns="" xmlns:a16="http://schemas.microsoft.com/office/drawing/2014/main" id="{3B157CD0-50E7-4AE4-923A-61CD035F5A6D}"/>
                </a:ext>
              </a:extLst>
            </p:cNvPr>
            <p:cNvSpPr/>
            <p:nvPr/>
          </p:nvSpPr>
          <p:spPr bwMode="auto">
            <a:xfrm>
              <a:off x="11312771" y="2726912"/>
              <a:ext cx="19046" cy="1723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22" name="ïṣľîḍè">
              <a:extLst>
                <a:ext uri="{FF2B5EF4-FFF2-40B4-BE49-F238E27FC236}">
                  <a16:creationId xmlns="" xmlns:a16="http://schemas.microsoft.com/office/drawing/2014/main" id="{CBBEAF78-43B8-4425-8AC3-3B47577BA276}"/>
                </a:ext>
              </a:extLst>
            </p:cNvPr>
            <p:cNvSpPr/>
            <p:nvPr/>
          </p:nvSpPr>
          <p:spPr bwMode="auto">
            <a:xfrm>
              <a:off x="11244752" y="2726912"/>
              <a:ext cx="17232" cy="1723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23" name="ïṡľiḋe">
              <a:extLst>
                <a:ext uri="{FF2B5EF4-FFF2-40B4-BE49-F238E27FC236}">
                  <a16:creationId xmlns="" xmlns:a16="http://schemas.microsoft.com/office/drawing/2014/main" id="{F50B2D85-287B-4BEA-91EE-AD6F4ED2162A}"/>
                </a:ext>
              </a:extLst>
            </p:cNvPr>
            <p:cNvSpPr/>
            <p:nvPr/>
          </p:nvSpPr>
          <p:spPr bwMode="auto">
            <a:xfrm>
              <a:off x="11218451" y="2827580"/>
              <a:ext cx="207686" cy="27208"/>
            </a:xfrm>
            <a:custGeom>
              <a:avLst/>
              <a:gdLst>
                <a:gd name="T0" fmla="*/ 226 w 229"/>
                <a:gd name="T1" fmla="*/ 30 h 30"/>
                <a:gd name="T2" fmla="*/ 229 w 229"/>
                <a:gd name="T3" fmla="*/ 0 h 30"/>
                <a:gd name="T4" fmla="*/ 0 w 229"/>
                <a:gd name="T5" fmla="*/ 0 h 30"/>
                <a:gd name="T6" fmla="*/ 4 w 229"/>
                <a:gd name="T7" fmla="*/ 30 h 30"/>
                <a:gd name="T8" fmla="*/ 226 w 229"/>
                <a:gd name="T9" fmla="*/ 30 h 30"/>
              </a:gdLst>
              <a:ahLst/>
              <a:cxnLst>
                <a:cxn ang="0">
                  <a:pos x="T0" y="T1"/>
                </a:cxn>
                <a:cxn ang="0">
                  <a:pos x="T2" y="T3"/>
                </a:cxn>
                <a:cxn ang="0">
                  <a:pos x="T4" y="T5"/>
                </a:cxn>
                <a:cxn ang="0">
                  <a:pos x="T6" y="T7"/>
                </a:cxn>
                <a:cxn ang="0">
                  <a:pos x="T8" y="T9"/>
                </a:cxn>
              </a:cxnLst>
              <a:rect l="0" t="0" r="r" b="b"/>
              <a:pathLst>
                <a:path w="229" h="30">
                  <a:moveTo>
                    <a:pt x="226" y="30"/>
                  </a:moveTo>
                  <a:lnTo>
                    <a:pt x="229" y="0"/>
                  </a:lnTo>
                  <a:lnTo>
                    <a:pt x="0" y="0"/>
                  </a:lnTo>
                  <a:lnTo>
                    <a:pt x="4" y="30"/>
                  </a:lnTo>
                  <a:lnTo>
                    <a:pt x="226" y="30"/>
                  </a:lnTo>
                  <a:close/>
                </a:path>
              </a:pathLst>
            </a:custGeom>
            <a:solidFill>
              <a:srgbClr val="5B97F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24" name="îŝḷíḍê">
              <a:extLst>
                <a:ext uri="{FF2B5EF4-FFF2-40B4-BE49-F238E27FC236}">
                  <a16:creationId xmlns="" xmlns:a16="http://schemas.microsoft.com/office/drawing/2014/main" id="{F62FBD77-F192-42C4-B4E0-157A864DD33B}"/>
                </a:ext>
              </a:extLst>
            </p:cNvPr>
            <p:cNvSpPr/>
            <p:nvPr/>
          </p:nvSpPr>
          <p:spPr bwMode="auto">
            <a:xfrm>
              <a:off x="11322748" y="2827580"/>
              <a:ext cx="103389" cy="27208"/>
            </a:xfrm>
            <a:custGeom>
              <a:avLst/>
              <a:gdLst>
                <a:gd name="T0" fmla="*/ 0 w 114"/>
                <a:gd name="T1" fmla="*/ 30 h 30"/>
                <a:gd name="T2" fmla="*/ 111 w 114"/>
                <a:gd name="T3" fmla="*/ 30 h 30"/>
                <a:gd name="T4" fmla="*/ 114 w 114"/>
                <a:gd name="T5" fmla="*/ 0 h 30"/>
                <a:gd name="T6" fmla="*/ 0 w 114"/>
                <a:gd name="T7" fmla="*/ 0 h 30"/>
                <a:gd name="T8" fmla="*/ 0 w 114"/>
                <a:gd name="T9" fmla="*/ 30 h 30"/>
              </a:gdLst>
              <a:ahLst/>
              <a:cxnLst>
                <a:cxn ang="0">
                  <a:pos x="T0" y="T1"/>
                </a:cxn>
                <a:cxn ang="0">
                  <a:pos x="T2" y="T3"/>
                </a:cxn>
                <a:cxn ang="0">
                  <a:pos x="T4" y="T5"/>
                </a:cxn>
                <a:cxn ang="0">
                  <a:pos x="T6" y="T7"/>
                </a:cxn>
                <a:cxn ang="0">
                  <a:pos x="T8" y="T9"/>
                </a:cxn>
              </a:cxnLst>
              <a:rect l="0" t="0" r="r" b="b"/>
              <a:pathLst>
                <a:path w="114" h="30">
                  <a:moveTo>
                    <a:pt x="0" y="30"/>
                  </a:moveTo>
                  <a:lnTo>
                    <a:pt x="111" y="30"/>
                  </a:lnTo>
                  <a:lnTo>
                    <a:pt x="114" y="0"/>
                  </a:lnTo>
                  <a:lnTo>
                    <a:pt x="0" y="0"/>
                  </a:lnTo>
                  <a:lnTo>
                    <a:pt x="0" y="30"/>
                  </a:lnTo>
                  <a:close/>
                </a:path>
              </a:pathLst>
            </a:custGeom>
            <a:solidFill>
              <a:srgbClr val="1C66F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25" name="ïśļîḑê">
              <a:extLst>
                <a:ext uri="{FF2B5EF4-FFF2-40B4-BE49-F238E27FC236}">
                  <a16:creationId xmlns="" xmlns:a16="http://schemas.microsoft.com/office/drawing/2014/main" id="{BE16C26D-C5EC-4395-8AEC-60A5B9CAAF48}"/>
                </a:ext>
              </a:extLst>
            </p:cNvPr>
            <p:cNvSpPr/>
            <p:nvPr/>
          </p:nvSpPr>
          <p:spPr bwMode="auto">
            <a:xfrm>
              <a:off x="11222079" y="2854788"/>
              <a:ext cx="201337" cy="11790"/>
            </a:xfrm>
            <a:custGeom>
              <a:avLst/>
              <a:gdLst>
                <a:gd name="T0" fmla="*/ 222 w 222"/>
                <a:gd name="T1" fmla="*/ 0 h 13"/>
                <a:gd name="T2" fmla="*/ 0 w 222"/>
                <a:gd name="T3" fmla="*/ 0 h 13"/>
                <a:gd name="T4" fmla="*/ 1 w 222"/>
                <a:gd name="T5" fmla="*/ 13 h 13"/>
                <a:gd name="T6" fmla="*/ 220 w 222"/>
                <a:gd name="T7" fmla="*/ 13 h 13"/>
                <a:gd name="T8" fmla="*/ 222 w 222"/>
                <a:gd name="T9" fmla="*/ 0 h 13"/>
              </a:gdLst>
              <a:ahLst/>
              <a:cxnLst>
                <a:cxn ang="0">
                  <a:pos x="T0" y="T1"/>
                </a:cxn>
                <a:cxn ang="0">
                  <a:pos x="T2" y="T3"/>
                </a:cxn>
                <a:cxn ang="0">
                  <a:pos x="T4" y="T5"/>
                </a:cxn>
                <a:cxn ang="0">
                  <a:pos x="T6" y="T7"/>
                </a:cxn>
                <a:cxn ang="0">
                  <a:pos x="T8" y="T9"/>
                </a:cxn>
              </a:cxnLst>
              <a:rect l="0" t="0" r="r" b="b"/>
              <a:pathLst>
                <a:path w="222" h="13">
                  <a:moveTo>
                    <a:pt x="222" y="0"/>
                  </a:moveTo>
                  <a:lnTo>
                    <a:pt x="0" y="0"/>
                  </a:lnTo>
                  <a:lnTo>
                    <a:pt x="1" y="13"/>
                  </a:lnTo>
                  <a:lnTo>
                    <a:pt x="220" y="13"/>
                  </a:lnTo>
                  <a:lnTo>
                    <a:pt x="222" y="0"/>
                  </a:lnTo>
                  <a:close/>
                </a:path>
              </a:pathLst>
            </a:custGeom>
            <a:solidFill>
              <a:srgbClr val="93B5F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26" name="ïṡḷïḓé">
              <a:extLst>
                <a:ext uri="{FF2B5EF4-FFF2-40B4-BE49-F238E27FC236}">
                  <a16:creationId xmlns="" xmlns:a16="http://schemas.microsoft.com/office/drawing/2014/main" id="{F4A36D04-119B-441C-B403-64EE02CF1E8F}"/>
                </a:ext>
              </a:extLst>
            </p:cNvPr>
            <p:cNvSpPr/>
            <p:nvPr/>
          </p:nvSpPr>
          <p:spPr bwMode="auto">
            <a:xfrm>
              <a:off x="11322748" y="2854788"/>
              <a:ext cx="100669" cy="11790"/>
            </a:xfrm>
            <a:custGeom>
              <a:avLst/>
              <a:gdLst>
                <a:gd name="T0" fmla="*/ 0 w 111"/>
                <a:gd name="T1" fmla="*/ 13 h 13"/>
                <a:gd name="T2" fmla="*/ 109 w 111"/>
                <a:gd name="T3" fmla="*/ 13 h 13"/>
                <a:gd name="T4" fmla="*/ 111 w 111"/>
                <a:gd name="T5" fmla="*/ 0 h 13"/>
                <a:gd name="T6" fmla="*/ 0 w 111"/>
                <a:gd name="T7" fmla="*/ 0 h 13"/>
                <a:gd name="T8" fmla="*/ 0 w 111"/>
                <a:gd name="T9" fmla="*/ 13 h 13"/>
              </a:gdLst>
              <a:ahLst/>
              <a:cxnLst>
                <a:cxn ang="0">
                  <a:pos x="T0" y="T1"/>
                </a:cxn>
                <a:cxn ang="0">
                  <a:pos x="T2" y="T3"/>
                </a:cxn>
                <a:cxn ang="0">
                  <a:pos x="T4" y="T5"/>
                </a:cxn>
                <a:cxn ang="0">
                  <a:pos x="T6" y="T7"/>
                </a:cxn>
                <a:cxn ang="0">
                  <a:pos x="T8" y="T9"/>
                </a:cxn>
              </a:cxnLst>
              <a:rect l="0" t="0" r="r" b="b"/>
              <a:pathLst>
                <a:path w="111" h="13">
                  <a:moveTo>
                    <a:pt x="0" y="13"/>
                  </a:moveTo>
                  <a:lnTo>
                    <a:pt x="109" y="13"/>
                  </a:lnTo>
                  <a:lnTo>
                    <a:pt x="111" y="0"/>
                  </a:lnTo>
                  <a:lnTo>
                    <a:pt x="0" y="0"/>
                  </a:lnTo>
                  <a:lnTo>
                    <a:pt x="0" y="13"/>
                  </a:lnTo>
                  <a:close/>
                </a:path>
              </a:pathLst>
            </a:custGeom>
            <a:solidFill>
              <a:srgbClr val="5B97F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27" name="î$ļíḍè">
              <a:extLst>
                <a:ext uri="{FF2B5EF4-FFF2-40B4-BE49-F238E27FC236}">
                  <a16:creationId xmlns="" xmlns:a16="http://schemas.microsoft.com/office/drawing/2014/main" id="{B3833803-6E8D-4017-8239-CC5AC8D36E96}"/>
                </a:ext>
              </a:extLst>
            </p:cNvPr>
            <p:cNvSpPr/>
            <p:nvPr/>
          </p:nvSpPr>
          <p:spPr bwMode="auto">
            <a:xfrm>
              <a:off x="11164943" y="1761036"/>
              <a:ext cx="314703" cy="736423"/>
            </a:xfrm>
            <a:custGeom>
              <a:avLst/>
              <a:gdLst>
                <a:gd name="T0" fmla="*/ 127 w 194"/>
                <a:gd name="T1" fmla="*/ 3 h 454"/>
                <a:gd name="T2" fmla="*/ 97 w 194"/>
                <a:gd name="T3" fmla="*/ 0 h 454"/>
                <a:gd name="T4" fmla="*/ 67 w 194"/>
                <a:gd name="T5" fmla="*/ 3 h 454"/>
                <a:gd name="T6" fmla="*/ 76 w 194"/>
                <a:gd name="T7" fmla="*/ 454 h 454"/>
                <a:gd name="T8" fmla="*/ 97 w 194"/>
                <a:gd name="T9" fmla="*/ 454 h 454"/>
                <a:gd name="T10" fmla="*/ 97 w 194"/>
                <a:gd name="T11" fmla="*/ 454 h 454"/>
                <a:gd name="T12" fmla="*/ 118 w 194"/>
                <a:gd name="T13" fmla="*/ 454 h 454"/>
                <a:gd name="T14" fmla="*/ 127 w 194"/>
                <a:gd name="T15" fmla="*/ 3 h 4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4" h="454">
                  <a:moveTo>
                    <a:pt x="127" y="3"/>
                  </a:moveTo>
                  <a:cubicBezTo>
                    <a:pt x="111" y="0"/>
                    <a:pt x="100" y="0"/>
                    <a:pt x="97" y="0"/>
                  </a:cubicBezTo>
                  <a:cubicBezTo>
                    <a:pt x="94" y="0"/>
                    <a:pt x="83" y="0"/>
                    <a:pt x="67" y="3"/>
                  </a:cubicBezTo>
                  <a:cubicBezTo>
                    <a:pt x="45" y="47"/>
                    <a:pt x="0" y="180"/>
                    <a:pt x="76" y="454"/>
                  </a:cubicBezTo>
                  <a:cubicBezTo>
                    <a:pt x="97" y="454"/>
                    <a:pt x="97" y="454"/>
                    <a:pt x="97" y="454"/>
                  </a:cubicBezTo>
                  <a:cubicBezTo>
                    <a:pt x="97" y="454"/>
                    <a:pt x="97" y="454"/>
                    <a:pt x="97" y="454"/>
                  </a:cubicBezTo>
                  <a:cubicBezTo>
                    <a:pt x="118" y="454"/>
                    <a:pt x="118" y="454"/>
                    <a:pt x="118" y="454"/>
                  </a:cubicBezTo>
                  <a:cubicBezTo>
                    <a:pt x="194" y="180"/>
                    <a:pt x="149" y="47"/>
                    <a:pt x="127" y="3"/>
                  </a:cubicBezTo>
                  <a:close/>
                </a:path>
              </a:pathLst>
            </a:custGeom>
            <a:solidFill>
              <a:srgbClr val="93B5F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28" name="íṥ1iḍê">
              <a:extLst>
                <a:ext uri="{FF2B5EF4-FFF2-40B4-BE49-F238E27FC236}">
                  <a16:creationId xmlns="" xmlns:a16="http://schemas.microsoft.com/office/drawing/2014/main" id="{CFFCDC75-9B79-4277-95A7-AD1FD70835BA}"/>
                </a:ext>
              </a:extLst>
            </p:cNvPr>
            <p:cNvSpPr/>
            <p:nvPr/>
          </p:nvSpPr>
          <p:spPr bwMode="auto">
            <a:xfrm>
              <a:off x="11392581" y="1789151"/>
              <a:ext cx="326493" cy="708309"/>
            </a:xfrm>
            <a:custGeom>
              <a:avLst/>
              <a:gdLst>
                <a:gd name="T0" fmla="*/ 106 w 201"/>
                <a:gd name="T1" fmla="*/ 30 h 437"/>
                <a:gd name="T2" fmla="*/ 50 w 201"/>
                <a:gd name="T3" fmla="*/ 0 h 437"/>
                <a:gd name="T4" fmla="*/ 0 w 201"/>
                <a:gd name="T5" fmla="*/ 437 h 437"/>
                <a:gd name="T6" fmla="*/ 27 w 201"/>
                <a:gd name="T7" fmla="*/ 437 h 437"/>
                <a:gd name="T8" fmla="*/ 106 w 201"/>
                <a:gd name="T9" fmla="*/ 30 h 437"/>
              </a:gdLst>
              <a:ahLst/>
              <a:cxnLst>
                <a:cxn ang="0">
                  <a:pos x="T0" y="T1"/>
                </a:cxn>
                <a:cxn ang="0">
                  <a:pos x="T2" y="T3"/>
                </a:cxn>
                <a:cxn ang="0">
                  <a:pos x="T4" y="T5"/>
                </a:cxn>
                <a:cxn ang="0">
                  <a:pos x="T6" y="T7"/>
                </a:cxn>
                <a:cxn ang="0">
                  <a:pos x="T8" y="T9"/>
                </a:cxn>
              </a:cxnLst>
              <a:rect l="0" t="0" r="r" b="b"/>
              <a:pathLst>
                <a:path w="201" h="437">
                  <a:moveTo>
                    <a:pt x="106" y="30"/>
                  </a:moveTo>
                  <a:cubicBezTo>
                    <a:pt x="88" y="16"/>
                    <a:pt x="69" y="6"/>
                    <a:pt x="50" y="0"/>
                  </a:cubicBezTo>
                  <a:cubicBezTo>
                    <a:pt x="70" y="72"/>
                    <a:pt x="106" y="259"/>
                    <a:pt x="0" y="437"/>
                  </a:cubicBezTo>
                  <a:cubicBezTo>
                    <a:pt x="27" y="437"/>
                    <a:pt x="27" y="437"/>
                    <a:pt x="27" y="437"/>
                  </a:cubicBezTo>
                  <a:cubicBezTo>
                    <a:pt x="27" y="437"/>
                    <a:pt x="201" y="244"/>
                    <a:pt x="106" y="30"/>
                  </a:cubicBezTo>
                  <a:close/>
                </a:path>
              </a:pathLst>
            </a:custGeom>
            <a:solidFill>
              <a:srgbClr val="5B97F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29" name="ïšḷide">
              <a:extLst>
                <a:ext uri="{FF2B5EF4-FFF2-40B4-BE49-F238E27FC236}">
                  <a16:creationId xmlns="" xmlns:a16="http://schemas.microsoft.com/office/drawing/2014/main" id="{C63D97D1-BB0C-4086-AC10-9049667BEBF5}"/>
                </a:ext>
              </a:extLst>
            </p:cNvPr>
            <p:cNvSpPr/>
            <p:nvPr/>
          </p:nvSpPr>
          <p:spPr bwMode="auto">
            <a:xfrm>
              <a:off x="10927329" y="1789151"/>
              <a:ext cx="325586" cy="708309"/>
            </a:xfrm>
            <a:custGeom>
              <a:avLst/>
              <a:gdLst>
                <a:gd name="T0" fmla="*/ 95 w 200"/>
                <a:gd name="T1" fmla="*/ 30 h 437"/>
                <a:gd name="T2" fmla="*/ 150 w 200"/>
                <a:gd name="T3" fmla="*/ 0 h 437"/>
                <a:gd name="T4" fmla="*/ 200 w 200"/>
                <a:gd name="T5" fmla="*/ 437 h 437"/>
                <a:gd name="T6" fmla="*/ 173 w 200"/>
                <a:gd name="T7" fmla="*/ 437 h 437"/>
                <a:gd name="T8" fmla="*/ 95 w 200"/>
                <a:gd name="T9" fmla="*/ 30 h 437"/>
              </a:gdLst>
              <a:ahLst/>
              <a:cxnLst>
                <a:cxn ang="0">
                  <a:pos x="T0" y="T1"/>
                </a:cxn>
                <a:cxn ang="0">
                  <a:pos x="T2" y="T3"/>
                </a:cxn>
                <a:cxn ang="0">
                  <a:pos x="T4" y="T5"/>
                </a:cxn>
                <a:cxn ang="0">
                  <a:pos x="T6" y="T7"/>
                </a:cxn>
                <a:cxn ang="0">
                  <a:pos x="T8" y="T9"/>
                </a:cxn>
              </a:cxnLst>
              <a:rect l="0" t="0" r="r" b="b"/>
              <a:pathLst>
                <a:path w="200" h="437">
                  <a:moveTo>
                    <a:pt x="95" y="30"/>
                  </a:moveTo>
                  <a:cubicBezTo>
                    <a:pt x="112" y="16"/>
                    <a:pt x="131" y="6"/>
                    <a:pt x="150" y="0"/>
                  </a:cubicBezTo>
                  <a:cubicBezTo>
                    <a:pt x="130" y="72"/>
                    <a:pt x="94" y="259"/>
                    <a:pt x="200" y="437"/>
                  </a:cubicBezTo>
                  <a:cubicBezTo>
                    <a:pt x="173" y="437"/>
                    <a:pt x="173" y="437"/>
                    <a:pt x="173" y="437"/>
                  </a:cubicBezTo>
                  <a:cubicBezTo>
                    <a:pt x="173" y="437"/>
                    <a:pt x="0" y="244"/>
                    <a:pt x="95" y="30"/>
                  </a:cubicBezTo>
                  <a:close/>
                </a:path>
              </a:pathLst>
            </a:custGeom>
            <a:solidFill>
              <a:srgbClr val="93B5F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30" name="îšlïde">
              <a:extLst>
                <a:ext uri="{FF2B5EF4-FFF2-40B4-BE49-F238E27FC236}">
                  <a16:creationId xmlns="" xmlns:a16="http://schemas.microsoft.com/office/drawing/2014/main" id="{1AA2DC30-2A49-4042-B627-D1519C68F30A}"/>
                </a:ext>
              </a:extLst>
            </p:cNvPr>
            <p:cNvSpPr/>
            <p:nvPr/>
          </p:nvSpPr>
          <p:spPr bwMode="auto">
            <a:xfrm>
              <a:off x="11164943" y="2496553"/>
              <a:ext cx="314703" cy="45346"/>
            </a:xfrm>
            <a:custGeom>
              <a:avLst/>
              <a:gdLst>
                <a:gd name="T0" fmla="*/ 0 w 194"/>
                <a:gd name="T1" fmla="*/ 0 h 28"/>
                <a:gd name="T2" fmla="*/ 194 w 194"/>
                <a:gd name="T3" fmla="*/ 0 h 28"/>
                <a:gd name="T4" fmla="*/ 194 w 194"/>
                <a:gd name="T5" fmla="*/ 0 h 28"/>
                <a:gd name="T6" fmla="*/ 194 w 194"/>
                <a:gd name="T7" fmla="*/ 28 h 28"/>
                <a:gd name="T8" fmla="*/ 194 w 194"/>
                <a:gd name="T9" fmla="*/ 28 h 28"/>
                <a:gd name="T10" fmla="*/ 0 w 194"/>
                <a:gd name="T11" fmla="*/ 28 h 28"/>
                <a:gd name="T12" fmla="*/ 0 w 194"/>
                <a:gd name="T13" fmla="*/ 28 h 28"/>
                <a:gd name="T14" fmla="*/ 0 w 194"/>
                <a:gd name="T15" fmla="*/ 0 h 28"/>
                <a:gd name="T16" fmla="*/ 0 w 194"/>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4" h="28">
                  <a:moveTo>
                    <a:pt x="0" y="0"/>
                  </a:moveTo>
                  <a:cubicBezTo>
                    <a:pt x="194" y="0"/>
                    <a:pt x="194" y="0"/>
                    <a:pt x="194" y="0"/>
                  </a:cubicBezTo>
                  <a:cubicBezTo>
                    <a:pt x="194" y="0"/>
                    <a:pt x="194" y="0"/>
                    <a:pt x="194" y="0"/>
                  </a:cubicBezTo>
                  <a:cubicBezTo>
                    <a:pt x="194" y="28"/>
                    <a:pt x="194" y="28"/>
                    <a:pt x="194" y="28"/>
                  </a:cubicBezTo>
                  <a:cubicBezTo>
                    <a:pt x="194" y="28"/>
                    <a:pt x="194" y="28"/>
                    <a:pt x="194" y="28"/>
                  </a:cubicBezTo>
                  <a:cubicBezTo>
                    <a:pt x="0" y="28"/>
                    <a:pt x="0" y="28"/>
                    <a:pt x="0" y="28"/>
                  </a:cubicBezTo>
                  <a:cubicBezTo>
                    <a:pt x="0" y="28"/>
                    <a:pt x="0" y="28"/>
                    <a:pt x="0" y="28"/>
                  </a:cubicBezTo>
                  <a:cubicBezTo>
                    <a:pt x="0" y="0"/>
                    <a:pt x="0" y="0"/>
                    <a:pt x="0" y="0"/>
                  </a:cubicBezTo>
                  <a:cubicBezTo>
                    <a:pt x="0" y="0"/>
                    <a:pt x="0" y="0"/>
                    <a:pt x="0" y="0"/>
                  </a:cubicBezTo>
                  <a:close/>
                </a:path>
              </a:pathLst>
            </a:custGeom>
            <a:solidFill>
              <a:srgbClr val="5B97F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31" name="ïs1îḓe">
              <a:extLst>
                <a:ext uri="{FF2B5EF4-FFF2-40B4-BE49-F238E27FC236}">
                  <a16:creationId xmlns="" xmlns:a16="http://schemas.microsoft.com/office/drawing/2014/main" id="{6FE07C9E-4039-4D57-A7E5-BC286F59035C}"/>
                </a:ext>
              </a:extLst>
            </p:cNvPr>
            <p:cNvSpPr/>
            <p:nvPr/>
          </p:nvSpPr>
          <p:spPr bwMode="auto">
            <a:xfrm>
              <a:off x="11323654" y="2496553"/>
              <a:ext cx="155991" cy="45346"/>
            </a:xfrm>
            <a:custGeom>
              <a:avLst/>
              <a:gdLst>
                <a:gd name="T0" fmla="*/ 96 w 96"/>
                <a:gd name="T1" fmla="*/ 0 h 28"/>
                <a:gd name="T2" fmla="*/ 0 w 96"/>
                <a:gd name="T3" fmla="*/ 0 h 28"/>
                <a:gd name="T4" fmla="*/ 0 w 96"/>
                <a:gd name="T5" fmla="*/ 28 h 28"/>
                <a:gd name="T6" fmla="*/ 96 w 96"/>
                <a:gd name="T7" fmla="*/ 28 h 28"/>
                <a:gd name="T8" fmla="*/ 96 w 96"/>
                <a:gd name="T9" fmla="*/ 28 h 28"/>
                <a:gd name="T10" fmla="*/ 96 w 96"/>
                <a:gd name="T11" fmla="*/ 0 h 28"/>
                <a:gd name="T12" fmla="*/ 96 w 96"/>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96" h="28">
                  <a:moveTo>
                    <a:pt x="96" y="0"/>
                  </a:moveTo>
                  <a:cubicBezTo>
                    <a:pt x="0" y="0"/>
                    <a:pt x="0" y="0"/>
                    <a:pt x="0" y="0"/>
                  </a:cubicBezTo>
                  <a:cubicBezTo>
                    <a:pt x="0" y="28"/>
                    <a:pt x="0" y="28"/>
                    <a:pt x="0" y="28"/>
                  </a:cubicBezTo>
                  <a:cubicBezTo>
                    <a:pt x="96" y="28"/>
                    <a:pt x="96" y="28"/>
                    <a:pt x="96" y="28"/>
                  </a:cubicBezTo>
                  <a:cubicBezTo>
                    <a:pt x="96" y="28"/>
                    <a:pt x="96" y="28"/>
                    <a:pt x="96" y="28"/>
                  </a:cubicBezTo>
                  <a:cubicBezTo>
                    <a:pt x="96" y="0"/>
                    <a:pt x="96" y="0"/>
                    <a:pt x="96" y="0"/>
                  </a:cubicBezTo>
                  <a:cubicBezTo>
                    <a:pt x="96" y="0"/>
                    <a:pt x="96" y="0"/>
                    <a:pt x="96" y="0"/>
                  </a:cubicBezTo>
                  <a:close/>
                </a:path>
              </a:pathLst>
            </a:custGeom>
            <a:solidFill>
              <a:srgbClr val="1C66F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32" name="îSļîḍe">
              <a:extLst>
                <a:ext uri="{FF2B5EF4-FFF2-40B4-BE49-F238E27FC236}">
                  <a16:creationId xmlns="" xmlns:a16="http://schemas.microsoft.com/office/drawing/2014/main" id="{F09F9693-0FB2-40ED-8AB4-47DE569561D0}"/>
                </a:ext>
              </a:extLst>
            </p:cNvPr>
            <p:cNvSpPr/>
            <p:nvPr/>
          </p:nvSpPr>
          <p:spPr bwMode="auto">
            <a:xfrm>
              <a:off x="11322748" y="1761036"/>
              <a:ext cx="156898" cy="736423"/>
            </a:xfrm>
            <a:custGeom>
              <a:avLst/>
              <a:gdLst>
                <a:gd name="T0" fmla="*/ 30 w 97"/>
                <a:gd name="T1" fmla="*/ 3 h 454"/>
                <a:gd name="T2" fmla="*/ 0 w 97"/>
                <a:gd name="T3" fmla="*/ 0 h 454"/>
                <a:gd name="T4" fmla="*/ 0 w 97"/>
                <a:gd name="T5" fmla="*/ 454 h 454"/>
                <a:gd name="T6" fmla="*/ 0 w 97"/>
                <a:gd name="T7" fmla="*/ 454 h 454"/>
                <a:gd name="T8" fmla="*/ 0 w 97"/>
                <a:gd name="T9" fmla="*/ 454 h 454"/>
                <a:gd name="T10" fmla="*/ 21 w 97"/>
                <a:gd name="T11" fmla="*/ 454 h 454"/>
                <a:gd name="T12" fmla="*/ 30 w 97"/>
                <a:gd name="T13" fmla="*/ 3 h 454"/>
              </a:gdLst>
              <a:ahLst/>
              <a:cxnLst>
                <a:cxn ang="0">
                  <a:pos x="T0" y="T1"/>
                </a:cxn>
                <a:cxn ang="0">
                  <a:pos x="T2" y="T3"/>
                </a:cxn>
                <a:cxn ang="0">
                  <a:pos x="T4" y="T5"/>
                </a:cxn>
                <a:cxn ang="0">
                  <a:pos x="T6" y="T7"/>
                </a:cxn>
                <a:cxn ang="0">
                  <a:pos x="T8" y="T9"/>
                </a:cxn>
                <a:cxn ang="0">
                  <a:pos x="T10" y="T11"/>
                </a:cxn>
                <a:cxn ang="0">
                  <a:pos x="T12" y="T13"/>
                </a:cxn>
              </a:cxnLst>
              <a:rect l="0" t="0" r="r" b="b"/>
              <a:pathLst>
                <a:path w="97" h="454">
                  <a:moveTo>
                    <a:pt x="30" y="3"/>
                  </a:moveTo>
                  <a:cubicBezTo>
                    <a:pt x="14" y="0"/>
                    <a:pt x="3" y="0"/>
                    <a:pt x="0" y="0"/>
                  </a:cubicBezTo>
                  <a:cubicBezTo>
                    <a:pt x="0" y="454"/>
                    <a:pt x="0" y="454"/>
                    <a:pt x="0" y="454"/>
                  </a:cubicBezTo>
                  <a:cubicBezTo>
                    <a:pt x="0" y="454"/>
                    <a:pt x="0" y="454"/>
                    <a:pt x="0" y="454"/>
                  </a:cubicBezTo>
                  <a:cubicBezTo>
                    <a:pt x="0" y="454"/>
                    <a:pt x="0" y="454"/>
                    <a:pt x="0" y="454"/>
                  </a:cubicBezTo>
                  <a:cubicBezTo>
                    <a:pt x="21" y="454"/>
                    <a:pt x="21" y="454"/>
                    <a:pt x="21" y="454"/>
                  </a:cubicBezTo>
                  <a:cubicBezTo>
                    <a:pt x="97" y="180"/>
                    <a:pt x="52" y="47"/>
                    <a:pt x="30" y="3"/>
                  </a:cubicBezTo>
                  <a:close/>
                </a:path>
              </a:pathLst>
            </a:custGeom>
            <a:solidFill>
              <a:srgbClr val="5B97F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grpSp>
      <p:grpSp>
        <p:nvGrpSpPr>
          <p:cNvPr id="7" name="组合 6">
            <a:extLst>
              <a:ext uri="{FF2B5EF4-FFF2-40B4-BE49-F238E27FC236}">
                <a16:creationId xmlns="" xmlns:a16="http://schemas.microsoft.com/office/drawing/2014/main" id="{D99213F5-B7C1-44FD-808F-045C21E706C1}"/>
              </a:ext>
            </a:extLst>
          </p:cNvPr>
          <p:cNvGrpSpPr/>
          <p:nvPr/>
        </p:nvGrpSpPr>
        <p:grpSpPr>
          <a:xfrm rot="714936">
            <a:off x="5565725" y="4125596"/>
            <a:ext cx="304850" cy="407533"/>
            <a:chOff x="8771568" y="1759223"/>
            <a:chExt cx="864300" cy="1155422"/>
          </a:xfrm>
        </p:grpSpPr>
        <p:sp>
          <p:nvSpPr>
            <p:cNvPr id="233" name="î$ľíďê">
              <a:extLst>
                <a:ext uri="{FF2B5EF4-FFF2-40B4-BE49-F238E27FC236}">
                  <a16:creationId xmlns="" xmlns:a16="http://schemas.microsoft.com/office/drawing/2014/main" id="{30226D0F-94AC-4A5E-BFC1-120A7A3144E1}"/>
                </a:ext>
              </a:extLst>
            </p:cNvPr>
            <p:cNvSpPr/>
            <p:nvPr/>
          </p:nvSpPr>
          <p:spPr bwMode="auto">
            <a:xfrm>
              <a:off x="8771568" y="1759223"/>
              <a:ext cx="864300" cy="738237"/>
            </a:xfrm>
            <a:custGeom>
              <a:avLst/>
              <a:gdLst>
                <a:gd name="T0" fmla="*/ 470 w 532"/>
                <a:gd name="T1" fmla="*/ 128 h 455"/>
                <a:gd name="T2" fmla="*/ 266 w 532"/>
                <a:gd name="T3" fmla="*/ 1 h 455"/>
                <a:gd name="T4" fmla="*/ 266 w 532"/>
                <a:gd name="T5" fmla="*/ 1 h 455"/>
                <a:gd name="T6" fmla="*/ 62 w 532"/>
                <a:gd name="T7" fmla="*/ 128 h 455"/>
                <a:gd name="T8" fmla="*/ 171 w 532"/>
                <a:gd name="T9" fmla="*/ 455 h 455"/>
                <a:gd name="T10" fmla="*/ 266 w 532"/>
                <a:gd name="T11" fmla="*/ 455 h 455"/>
                <a:gd name="T12" fmla="*/ 266 w 532"/>
                <a:gd name="T13" fmla="*/ 455 h 455"/>
                <a:gd name="T14" fmla="*/ 361 w 532"/>
                <a:gd name="T15" fmla="*/ 455 h 455"/>
                <a:gd name="T16" fmla="*/ 470 w 532"/>
                <a:gd name="T17" fmla="*/ 128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2" h="455">
                  <a:moveTo>
                    <a:pt x="470" y="128"/>
                  </a:moveTo>
                  <a:cubicBezTo>
                    <a:pt x="427" y="0"/>
                    <a:pt x="277" y="1"/>
                    <a:pt x="266" y="1"/>
                  </a:cubicBezTo>
                  <a:cubicBezTo>
                    <a:pt x="266" y="1"/>
                    <a:pt x="266" y="1"/>
                    <a:pt x="266" y="1"/>
                  </a:cubicBezTo>
                  <a:cubicBezTo>
                    <a:pt x="254" y="1"/>
                    <a:pt x="105" y="1"/>
                    <a:pt x="62" y="128"/>
                  </a:cubicBezTo>
                  <a:cubicBezTo>
                    <a:pt x="0" y="313"/>
                    <a:pt x="171" y="455"/>
                    <a:pt x="171" y="455"/>
                  </a:cubicBezTo>
                  <a:cubicBezTo>
                    <a:pt x="266" y="455"/>
                    <a:pt x="266" y="455"/>
                    <a:pt x="266" y="455"/>
                  </a:cubicBezTo>
                  <a:cubicBezTo>
                    <a:pt x="266" y="455"/>
                    <a:pt x="266" y="455"/>
                    <a:pt x="266" y="455"/>
                  </a:cubicBezTo>
                  <a:cubicBezTo>
                    <a:pt x="361" y="455"/>
                    <a:pt x="361" y="455"/>
                    <a:pt x="361" y="455"/>
                  </a:cubicBezTo>
                  <a:cubicBezTo>
                    <a:pt x="361" y="455"/>
                    <a:pt x="532" y="313"/>
                    <a:pt x="470" y="1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34" name="ïŝḻîḓé">
              <a:extLst>
                <a:ext uri="{FF2B5EF4-FFF2-40B4-BE49-F238E27FC236}">
                  <a16:creationId xmlns="" xmlns:a16="http://schemas.microsoft.com/office/drawing/2014/main" id="{D4B8A9CB-072F-4AC0-BB76-9CD4546B72BA}"/>
                </a:ext>
              </a:extLst>
            </p:cNvPr>
            <p:cNvSpPr/>
            <p:nvPr/>
          </p:nvSpPr>
          <p:spPr bwMode="auto">
            <a:xfrm>
              <a:off x="9049087" y="2533737"/>
              <a:ext cx="309262" cy="215848"/>
            </a:xfrm>
            <a:custGeom>
              <a:avLst/>
              <a:gdLst>
                <a:gd name="T0" fmla="*/ 190 w 190"/>
                <a:gd name="T1" fmla="*/ 1 h 133"/>
                <a:gd name="T2" fmla="*/ 189 w 190"/>
                <a:gd name="T3" fmla="*/ 0 h 133"/>
                <a:gd name="T4" fmla="*/ 127 w 190"/>
                <a:gd name="T5" fmla="*/ 0 h 133"/>
                <a:gd name="T6" fmla="*/ 125 w 190"/>
                <a:gd name="T7" fmla="*/ 0 h 133"/>
                <a:gd name="T8" fmla="*/ 65 w 190"/>
                <a:gd name="T9" fmla="*/ 0 h 133"/>
                <a:gd name="T10" fmla="*/ 63 w 190"/>
                <a:gd name="T11" fmla="*/ 0 h 133"/>
                <a:gd name="T12" fmla="*/ 1 w 190"/>
                <a:gd name="T13" fmla="*/ 0 h 133"/>
                <a:gd name="T14" fmla="*/ 0 w 190"/>
                <a:gd name="T15" fmla="*/ 1 h 133"/>
                <a:gd name="T16" fmla="*/ 0 w 190"/>
                <a:gd name="T17" fmla="*/ 2 h 133"/>
                <a:gd name="T18" fmla="*/ 0 w 190"/>
                <a:gd name="T19" fmla="*/ 2 h 133"/>
                <a:gd name="T20" fmla="*/ 25 w 190"/>
                <a:gd name="T21" fmla="*/ 133 h 133"/>
                <a:gd name="T22" fmla="*/ 28 w 190"/>
                <a:gd name="T23" fmla="*/ 132 h 133"/>
                <a:gd name="T24" fmla="*/ 10 w 190"/>
                <a:gd name="T25" fmla="*/ 38 h 133"/>
                <a:gd name="T26" fmla="*/ 180 w 190"/>
                <a:gd name="T27" fmla="*/ 38 h 133"/>
                <a:gd name="T28" fmla="*/ 162 w 190"/>
                <a:gd name="T29" fmla="*/ 132 h 133"/>
                <a:gd name="T30" fmla="*/ 165 w 190"/>
                <a:gd name="T31" fmla="*/ 133 h 133"/>
                <a:gd name="T32" fmla="*/ 190 w 190"/>
                <a:gd name="T33" fmla="*/ 2 h 133"/>
                <a:gd name="T34" fmla="*/ 190 w 190"/>
                <a:gd name="T35" fmla="*/ 2 h 133"/>
                <a:gd name="T36" fmla="*/ 190 w 190"/>
                <a:gd name="T37" fmla="*/ 1 h 133"/>
                <a:gd name="T38" fmla="*/ 185 w 190"/>
                <a:gd name="T39" fmla="*/ 3 h 133"/>
                <a:gd name="T40" fmla="*/ 157 w 190"/>
                <a:gd name="T41" fmla="*/ 34 h 133"/>
                <a:gd name="T42" fmla="*/ 129 w 190"/>
                <a:gd name="T43" fmla="*/ 3 h 133"/>
                <a:gd name="T44" fmla="*/ 185 w 190"/>
                <a:gd name="T45" fmla="*/ 3 h 133"/>
                <a:gd name="T46" fmla="*/ 154 w 190"/>
                <a:gd name="T47" fmla="*/ 35 h 133"/>
                <a:gd name="T48" fmla="*/ 98 w 190"/>
                <a:gd name="T49" fmla="*/ 35 h 133"/>
                <a:gd name="T50" fmla="*/ 126 w 190"/>
                <a:gd name="T51" fmla="*/ 4 h 133"/>
                <a:gd name="T52" fmla="*/ 154 w 190"/>
                <a:gd name="T53" fmla="*/ 35 h 133"/>
                <a:gd name="T54" fmla="*/ 123 w 190"/>
                <a:gd name="T55" fmla="*/ 3 h 133"/>
                <a:gd name="T56" fmla="*/ 95 w 190"/>
                <a:gd name="T57" fmla="*/ 34 h 133"/>
                <a:gd name="T58" fmla="*/ 67 w 190"/>
                <a:gd name="T59" fmla="*/ 3 h 133"/>
                <a:gd name="T60" fmla="*/ 123 w 190"/>
                <a:gd name="T61" fmla="*/ 3 h 133"/>
                <a:gd name="T62" fmla="*/ 92 w 190"/>
                <a:gd name="T63" fmla="*/ 35 h 133"/>
                <a:gd name="T64" fmla="*/ 36 w 190"/>
                <a:gd name="T65" fmla="*/ 35 h 133"/>
                <a:gd name="T66" fmla="*/ 64 w 190"/>
                <a:gd name="T67" fmla="*/ 4 h 133"/>
                <a:gd name="T68" fmla="*/ 92 w 190"/>
                <a:gd name="T69" fmla="*/ 35 h 133"/>
                <a:gd name="T70" fmla="*/ 61 w 190"/>
                <a:gd name="T71" fmla="*/ 3 h 133"/>
                <a:gd name="T72" fmla="*/ 33 w 190"/>
                <a:gd name="T73" fmla="*/ 34 h 133"/>
                <a:gd name="T74" fmla="*/ 5 w 190"/>
                <a:gd name="T75" fmla="*/ 3 h 133"/>
                <a:gd name="T76" fmla="*/ 61 w 190"/>
                <a:gd name="T77" fmla="*/ 3 h 133"/>
                <a:gd name="T78" fmla="*/ 4 w 190"/>
                <a:gd name="T79" fmla="*/ 6 h 133"/>
                <a:gd name="T80" fmla="*/ 30 w 190"/>
                <a:gd name="T81" fmla="*/ 35 h 133"/>
                <a:gd name="T82" fmla="*/ 9 w 190"/>
                <a:gd name="T83" fmla="*/ 35 h 133"/>
                <a:gd name="T84" fmla="*/ 4 w 190"/>
                <a:gd name="T85" fmla="*/ 6 h 133"/>
                <a:gd name="T86" fmla="*/ 160 w 190"/>
                <a:gd name="T87" fmla="*/ 35 h 133"/>
                <a:gd name="T88" fmla="*/ 186 w 190"/>
                <a:gd name="T89" fmla="*/ 6 h 133"/>
                <a:gd name="T90" fmla="*/ 181 w 190"/>
                <a:gd name="T91" fmla="*/ 35 h 133"/>
                <a:gd name="T92" fmla="*/ 160 w 190"/>
                <a:gd name="T93" fmla="*/ 35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0" h="133">
                  <a:moveTo>
                    <a:pt x="190" y="1"/>
                  </a:moveTo>
                  <a:cubicBezTo>
                    <a:pt x="190" y="0"/>
                    <a:pt x="189" y="0"/>
                    <a:pt x="189" y="0"/>
                  </a:cubicBezTo>
                  <a:cubicBezTo>
                    <a:pt x="127" y="0"/>
                    <a:pt x="127" y="0"/>
                    <a:pt x="127" y="0"/>
                  </a:cubicBezTo>
                  <a:cubicBezTo>
                    <a:pt x="125" y="0"/>
                    <a:pt x="125" y="0"/>
                    <a:pt x="125" y="0"/>
                  </a:cubicBezTo>
                  <a:cubicBezTo>
                    <a:pt x="65" y="0"/>
                    <a:pt x="65" y="0"/>
                    <a:pt x="65" y="0"/>
                  </a:cubicBezTo>
                  <a:cubicBezTo>
                    <a:pt x="63" y="0"/>
                    <a:pt x="63" y="0"/>
                    <a:pt x="63" y="0"/>
                  </a:cubicBezTo>
                  <a:cubicBezTo>
                    <a:pt x="1" y="0"/>
                    <a:pt x="1" y="0"/>
                    <a:pt x="1" y="0"/>
                  </a:cubicBezTo>
                  <a:cubicBezTo>
                    <a:pt x="1" y="0"/>
                    <a:pt x="0" y="0"/>
                    <a:pt x="0" y="1"/>
                  </a:cubicBezTo>
                  <a:cubicBezTo>
                    <a:pt x="0" y="1"/>
                    <a:pt x="0" y="1"/>
                    <a:pt x="0" y="2"/>
                  </a:cubicBezTo>
                  <a:cubicBezTo>
                    <a:pt x="0" y="2"/>
                    <a:pt x="0" y="2"/>
                    <a:pt x="0" y="2"/>
                  </a:cubicBezTo>
                  <a:cubicBezTo>
                    <a:pt x="25" y="133"/>
                    <a:pt x="25" y="133"/>
                    <a:pt x="25" y="133"/>
                  </a:cubicBezTo>
                  <a:cubicBezTo>
                    <a:pt x="28" y="132"/>
                    <a:pt x="28" y="132"/>
                    <a:pt x="28" y="132"/>
                  </a:cubicBezTo>
                  <a:cubicBezTo>
                    <a:pt x="10" y="38"/>
                    <a:pt x="10" y="38"/>
                    <a:pt x="10" y="38"/>
                  </a:cubicBezTo>
                  <a:cubicBezTo>
                    <a:pt x="180" y="38"/>
                    <a:pt x="180" y="38"/>
                    <a:pt x="180" y="38"/>
                  </a:cubicBezTo>
                  <a:cubicBezTo>
                    <a:pt x="162" y="132"/>
                    <a:pt x="162" y="132"/>
                    <a:pt x="162" y="132"/>
                  </a:cubicBezTo>
                  <a:cubicBezTo>
                    <a:pt x="165" y="133"/>
                    <a:pt x="165" y="133"/>
                    <a:pt x="165" y="133"/>
                  </a:cubicBezTo>
                  <a:cubicBezTo>
                    <a:pt x="190" y="2"/>
                    <a:pt x="190" y="2"/>
                    <a:pt x="190" y="2"/>
                  </a:cubicBezTo>
                  <a:cubicBezTo>
                    <a:pt x="190" y="2"/>
                    <a:pt x="190" y="2"/>
                    <a:pt x="190" y="2"/>
                  </a:cubicBezTo>
                  <a:cubicBezTo>
                    <a:pt x="190" y="1"/>
                    <a:pt x="190" y="1"/>
                    <a:pt x="190" y="1"/>
                  </a:cubicBezTo>
                  <a:close/>
                  <a:moveTo>
                    <a:pt x="185" y="3"/>
                  </a:moveTo>
                  <a:cubicBezTo>
                    <a:pt x="157" y="34"/>
                    <a:pt x="157" y="34"/>
                    <a:pt x="157" y="34"/>
                  </a:cubicBezTo>
                  <a:cubicBezTo>
                    <a:pt x="129" y="3"/>
                    <a:pt x="129" y="3"/>
                    <a:pt x="129" y="3"/>
                  </a:cubicBezTo>
                  <a:lnTo>
                    <a:pt x="185" y="3"/>
                  </a:lnTo>
                  <a:close/>
                  <a:moveTo>
                    <a:pt x="154" y="35"/>
                  </a:moveTo>
                  <a:cubicBezTo>
                    <a:pt x="98" y="35"/>
                    <a:pt x="98" y="35"/>
                    <a:pt x="98" y="35"/>
                  </a:cubicBezTo>
                  <a:cubicBezTo>
                    <a:pt x="126" y="4"/>
                    <a:pt x="126" y="4"/>
                    <a:pt x="126" y="4"/>
                  </a:cubicBezTo>
                  <a:lnTo>
                    <a:pt x="154" y="35"/>
                  </a:lnTo>
                  <a:close/>
                  <a:moveTo>
                    <a:pt x="123" y="3"/>
                  </a:moveTo>
                  <a:cubicBezTo>
                    <a:pt x="95" y="34"/>
                    <a:pt x="95" y="34"/>
                    <a:pt x="95" y="34"/>
                  </a:cubicBezTo>
                  <a:cubicBezTo>
                    <a:pt x="67" y="3"/>
                    <a:pt x="67" y="3"/>
                    <a:pt x="67" y="3"/>
                  </a:cubicBezTo>
                  <a:lnTo>
                    <a:pt x="123" y="3"/>
                  </a:lnTo>
                  <a:close/>
                  <a:moveTo>
                    <a:pt x="92" y="35"/>
                  </a:moveTo>
                  <a:cubicBezTo>
                    <a:pt x="36" y="35"/>
                    <a:pt x="36" y="35"/>
                    <a:pt x="36" y="35"/>
                  </a:cubicBezTo>
                  <a:cubicBezTo>
                    <a:pt x="64" y="4"/>
                    <a:pt x="64" y="4"/>
                    <a:pt x="64" y="4"/>
                  </a:cubicBezTo>
                  <a:lnTo>
                    <a:pt x="92" y="35"/>
                  </a:lnTo>
                  <a:close/>
                  <a:moveTo>
                    <a:pt x="61" y="3"/>
                  </a:moveTo>
                  <a:cubicBezTo>
                    <a:pt x="33" y="34"/>
                    <a:pt x="33" y="34"/>
                    <a:pt x="33" y="34"/>
                  </a:cubicBezTo>
                  <a:cubicBezTo>
                    <a:pt x="5" y="3"/>
                    <a:pt x="5" y="3"/>
                    <a:pt x="5" y="3"/>
                  </a:cubicBezTo>
                  <a:lnTo>
                    <a:pt x="61" y="3"/>
                  </a:lnTo>
                  <a:close/>
                  <a:moveTo>
                    <a:pt x="4" y="6"/>
                  </a:moveTo>
                  <a:cubicBezTo>
                    <a:pt x="30" y="35"/>
                    <a:pt x="30" y="35"/>
                    <a:pt x="30" y="35"/>
                  </a:cubicBezTo>
                  <a:cubicBezTo>
                    <a:pt x="9" y="35"/>
                    <a:pt x="9" y="35"/>
                    <a:pt x="9" y="35"/>
                  </a:cubicBezTo>
                  <a:lnTo>
                    <a:pt x="4" y="6"/>
                  </a:lnTo>
                  <a:close/>
                  <a:moveTo>
                    <a:pt x="160" y="35"/>
                  </a:moveTo>
                  <a:cubicBezTo>
                    <a:pt x="186" y="6"/>
                    <a:pt x="186" y="6"/>
                    <a:pt x="186" y="6"/>
                  </a:cubicBezTo>
                  <a:cubicBezTo>
                    <a:pt x="181" y="35"/>
                    <a:pt x="181" y="35"/>
                    <a:pt x="181" y="35"/>
                  </a:cubicBezTo>
                  <a:lnTo>
                    <a:pt x="160" y="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35" name="išlîḋê">
              <a:extLst>
                <a:ext uri="{FF2B5EF4-FFF2-40B4-BE49-F238E27FC236}">
                  <a16:creationId xmlns="" xmlns:a16="http://schemas.microsoft.com/office/drawing/2014/main" id="{619C6E61-DE70-4D2A-8689-1A9D258E98C4}"/>
                </a:ext>
              </a:extLst>
            </p:cNvPr>
            <p:cNvSpPr/>
            <p:nvPr/>
          </p:nvSpPr>
          <p:spPr bwMode="auto">
            <a:xfrm>
              <a:off x="9049087" y="2533737"/>
              <a:ext cx="309262" cy="215848"/>
            </a:xfrm>
            <a:custGeom>
              <a:avLst/>
              <a:gdLst>
                <a:gd name="T0" fmla="*/ 190 w 190"/>
                <a:gd name="T1" fmla="*/ 1 h 133"/>
                <a:gd name="T2" fmla="*/ 189 w 190"/>
                <a:gd name="T3" fmla="*/ 0 h 133"/>
                <a:gd name="T4" fmla="*/ 127 w 190"/>
                <a:gd name="T5" fmla="*/ 0 h 133"/>
                <a:gd name="T6" fmla="*/ 125 w 190"/>
                <a:gd name="T7" fmla="*/ 0 h 133"/>
                <a:gd name="T8" fmla="*/ 65 w 190"/>
                <a:gd name="T9" fmla="*/ 0 h 133"/>
                <a:gd name="T10" fmla="*/ 63 w 190"/>
                <a:gd name="T11" fmla="*/ 0 h 133"/>
                <a:gd name="T12" fmla="*/ 1 w 190"/>
                <a:gd name="T13" fmla="*/ 0 h 133"/>
                <a:gd name="T14" fmla="*/ 0 w 190"/>
                <a:gd name="T15" fmla="*/ 1 h 133"/>
                <a:gd name="T16" fmla="*/ 0 w 190"/>
                <a:gd name="T17" fmla="*/ 2 h 133"/>
                <a:gd name="T18" fmla="*/ 0 w 190"/>
                <a:gd name="T19" fmla="*/ 2 h 133"/>
                <a:gd name="T20" fmla="*/ 25 w 190"/>
                <a:gd name="T21" fmla="*/ 133 h 133"/>
                <a:gd name="T22" fmla="*/ 28 w 190"/>
                <a:gd name="T23" fmla="*/ 132 h 133"/>
                <a:gd name="T24" fmla="*/ 10 w 190"/>
                <a:gd name="T25" fmla="*/ 38 h 133"/>
                <a:gd name="T26" fmla="*/ 180 w 190"/>
                <a:gd name="T27" fmla="*/ 38 h 133"/>
                <a:gd name="T28" fmla="*/ 162 w 190"/>
                <a:gd name="T29" fmla="*/ 132 h 133"/>
                <a:gd name="T30" fmla="*/ 165 w 190"/>
                <a:gd name="T31" fmla="*/ 133 h 133"/>
                <a:gd name="T32" fmla="*/ 190 w 190"/>
                <a:gd name="T33" fmla="*/ 2 h 133"/>
                <a:gd name="T34" fmla="*/ 190 w 190"/>
                <a:gd name="T35" fmla="*/ 2 h 133"/>
                <a:gd name="T36" fmla="*/ 190 w 190"/>
                <a:gd name="T37" fmla="*/ 1 h 133"/>
                <a:gd name="T38" fmla="*/ 185 w 190"/>
                <a:gd name="T39" fmla="*/ 3 h 133"/>
                <a:gd name="T40" fmla="*/ 157 w 190"/>
                <a:gd name="T41" fmla="*/ 34 h 133"/>
                <a:gd name="T42" fmla="*/ 129 w 190"/>
                <a:gd name="T43" fmla="*/ 3 h 133"/>
                <a:gd name="T44" fmla="*/ 185 w 190"/>
                <a:gd name="T45" fmla="*/ 3 h 133"/>
                <a:gd name="T46" fmla="*/ 154 w 190"/>
                <a:gd name="T47" fmla="*/ 35 h 133"/>
                <a:gd name="T48" fmla="*/ 98 w 190"/>
                <a:gd name="T49" fmla="*/ 35 h 133"/>
                <a:gd name="T50" fmla="*/ 126 w 190"/>
                <a:gd name="T51" fmla="*/ 4 h 133"/>
                <a:gd name="T52" fmla="*/ 154 w 190"/>
                <a:gd name="T53" fmla="*/ 35 h 133"/>
                <a:gd name="T54" fmla="*/ 123 w 190"/>
                <a:gd name="T55" fmla="*/ 3 h 133"/>
                <a:gd name="T56" fmla="*/ 95 w 190"/>
                <a:gd name="T57" fmla="*/ 34 h 133"/>
                <a:gd name="T58" fmla="*/ 67 w 190"/>
                <a:gd name="T59" fmla="*/ 3 h 133"/>
                <a:gd name="T60" fmla="*/ 123 w 190"/>
                <a:gd name="T61" fmla="*/ 3 h 133"/>
                <a:gd name="T62" fmla="*/ 92 w 190"/>
                <a:gd name="T63" fmla="*/ 35 h 133"/>
                <a:gd name="T64" fmla="*/ 36 w 190"/>
                <a:gd name="T65" fmla="*/ 35 h 133"/>
                <a:gd name="T66" fmla="*/ 64 w 190"/>
                <a:gd name="T67" fmla="*/ 4 h 133"/>
                <a:gd name="T68" fmla="*/ 92 w 190"/>
                <a:gd name="T69" fmla="*/ 35 h 133"/>
                <a:gd name="T70" fmla="*/ 61 w 190"/>
                <a:gd name="T71" fmla="*/ 3 h 133"/>
                <a:gd name="T72" fmla="*/ 33 w 190"/>
                <a:gd name="T73" fmla="*/ 34 h 133"/>
                <a:gd name="T74" fmla="*/ 5 w 190"/>
                <a:gd name="T75" fmla="*/ 3 h 133"/>
                <a:gd name="T76" fmla="*/ 61 w 190"/>
                <a:gd name="T77" fmla="*/ 3 h 133"/>
                <a:gd name="T78" fmla="*/ 4 w 190"/>
                <a:gd name="T79" fmla="*/ 6 h 133"/>
                <a:gd name="T80" fmla="*/ 30 w 190"/>
                <a:gd name="T81" fmla="*/ 35 h 133"/>
                <a:gd name="T82" fmla="*/ 9 w 190"/>
                <a:gd name="T83" fmla="*/ 35 h 133"/>
                <a:gd name="T84" fmla="*/ 4 w 190"/>
                <a:gd name="T85" fmla="*/ 6 h 133"/>
                <a:gd name="T86" fmla="*/ 160 w 190"/>
                <a:gd name="T87" fmla="*/ 35 h 133"/>
                <a:gd name="T88" fmla="*/ 186 w 190"/>
                <a:gd name="T89" fmla="*/ 6 h 133"/>
                <a:gd name="T90" fmla="*/ 181 w 190"/>
                <a:gd name="T91" fmla="*/ 35 h 133"/>
                <a:gd name="T92" fmla="*/ 160 w 190"/>
                <a:gd name="T93" fmla="*/ 35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0" h="133">
                  <a:moveTo>
                    <a:pt x="190" y="1"/>
                  </a:moveTo>
                  <a:cubicBezTo>
                    <a:pt x="190" y="0"/>
                    <a:pt x="189" y="0"/>
                    <a:pt x="189" y="0"/>
                  </a:cubicBezTo>
                  <a:cubicBezTo>
                    <a:pt x="127" y="0"/>
                    <a:pt x="127" y="0"/>
                    <a:pt x="127" y="0"/>
                  </a:cubicBezTo>
                  <a:cubicBezTo>
                    <a:pt x="125" y="0"/>
                    <a:pt x="125" y="0"/>
                    <a:pt x="125" y="0"/>
                  </a:cubicBezTo>
                  <a:cubicBezTo>
                    <a:pt x="65" y="0"/>
                    <a:pt x="65" y="0"/>
                    <a:pt x="65" y="0"/>
                  </a:cubicBezTo>
                  <a:cubicBezTo>
                    <a:pt x="63" y="0"/>
                    <a:pt x="63" y="0"/>
                    <a:pt x="63" y="0"/>
                  </a:cubicBezTo>
                  <a:cubicBezTo>
                    <a:pt x="1" y="0"/>
                    <a:pt x="1" y="0"/>
                    <a:pt x="1" y="0"/>
                  </a:cubicBezTo>
                  <a:cubicBezTo>
                    <a:pt x="1" y="0"/>
                    <a:pt x="0" y="0"/>
                    <a:pt x="0" y="1"/>
                  </a:cubicBezTo>
                  <a:cubicBezTo>
                    <a:pt x="0" y="1"/>
                    <a:pt x="0" y="1"/>
                    <a:pt x="0" y="2"/>
                  </a:cubicBezTo>
                  <a:cubicBezTo>
                    <a:pt x="0" y="2"/>
                    <a:pt x="0" y="2"/>
                    <a:pt x="0" y="2"/>
                  </a:cubicBezTo>
                  <a:cubicBezTo>
                    <a:pt x="25" y="133"/>
                    <a:pt x="25" y="133"/>
                    <a:pt x="25" y="133"/>
                  </a:cubicBezTo>
                  <a:cubicBezTo>
                    <a:pt x="28" y="132"/>
                    <a:pt x="28" y="132"/>
                    <a:pt x="28" y="132"/>
                  </a:cubicBezTo>
                  <a:cubicBezTo>
                    <a:pt x="10" y="38"/>
                    <a:pt x="10" y="38"/>
                    <a:pt x="10" y="38"/>
                  </a:cubicBezTo>
                  <a:cubicBezTo>
                    <a:pt x="180" y="38"/>
                    <a:pt x="180" y="38"/>
                    <a:pt x="180" y="38"/>
                  </a:cubicBezTo>
                  <a:cubicBezTo>
                    <a:pt x="162" y="132"/>
                    <a:pt x="162" y="132"/>
                    <a:pt x="162" y="132"/>
                  </a:cubicBezTo>
                  <a:cubicBezTo>
                    <a:pt x="165" y="133"/>
                    <a:pt x="165" y="133"/>
                    <a:pt x="165" y="133"/>
                  </a:cubicBezTo>
                  <a:cubicBezTo>
                    <a:pt x="190" y="2"/>
                    <a:pt x="190" y="2"/>
                    <a:pt x="190" y="2"/>
                  </a:cubicBezTo>
                  <a:cubicBezTo>
                    <a:pt x="190" y="2"/>
                    <a:pt x="190" y="2"/>
                    <a:pt x="190" y="2"/>
                  </a:cubicBezTo>
                  <a:cubicBezTo>
                    <a:pt x="190" y="1"/>
                    <a:pt x="190" y="1"/>
                    <a:pt x="190" y="1"/>
                  </a:cubicBezTo>
                  <a:close/>
                  <a:moveTo>
                    <a:pt x="185" y="3"/>
                  </a:moveTo>
                  <a:cubicBezTo>
                    <a:pt x="157" y="34"/>
                    <a:pt x="157" y="34"/>
                    <a:pt x="157" y="34"/>
                  </a:cubicBezTo>
                  <a:cubicBezTo>
                    <a:pt x="129" y="3"/>
                    <a:pt x="129" y="3"/>
                    <a:pt x="129" y="3"/>
                  </a:cubicBezTo>
                  <a:lnTo>
                    <a:pt x="185" y="3"/>
                  </a:lnTo>
                  <a:close/>
                  <a:moveTo>
                    <a:pt x="154" y="35"/>
                  </a:moveTo>
                  <a:cubicBezTo>
                    <a:pt x="98" y="35"/>
                    <a:pt x="98" y="35"/>
                    <a:pt x="98" y="35"/>
                  </a:cubicBezTo>
                  <a:cubicBezTo>
                    <a:pt x="126" y="4"/>
                    <a:pt x="126" y="4"/>
                    <a:pt x="126" y="4"/>
                  </a:cubicBezTo>
                  <a:lnTo>
                    <a:pt x="154" y="35"/>
                  </a:lnTo>
                  <a:close/>
                  <a:moveTo>
                    <a:pt x="123" y="3"/>
                  </a:moveTo>
                  <a:cubicBezTo>
                    <a:pt x="95" y="34"/>
                    <a:pt x="95" y="34"/>
                    <a:pt x="95" y="34"/>
                  </a:cubicBezTo>
                  <a:cubicBezTo>
                    <a:pt x="67" y="3"/>
                    <a:pt x="67" y="3"/>
                    <a:pt x="67" y="3"/>
                  </a:cubicBezTo>
                  <a:lnTo>
                    <a:pt x="123" y="3"/>
                  </a:lnTo>
                  <a:close/>
                  <a:moveTo>
                    <a:pt x="92" y="35"/>
                  </a:moveTo>
                  <a:cubicBezTo>
                    <a:pt x="36" y="35"/>
                    <a:pt x="36" y="35"/>
                    <a:pt x="36" y="35"/>
                  </a:cubicBezTo>
                  <a:cubicBezTo>
                    <a:pt x="64" y="4"/>
                    <a:pt x="64" y="4"/>
                    <a:pt x="64" y="4"/>
                  </a:cubicBezTo>
                  <a:lnTo>
                    <a:pt x="92" y="35"/>
                  </a:lnTo>
                  <a:close/>
                  <a:moveTo>
                    <a:pt x="61" y="3"/>
                  </a:moveTo>
                  <a:cubicBezTo>
                    <a:pt x="33" y="34"/>
                    <a:pt x="33" y="34"/>
                    <a:pt x="33" y="34"/>
                  </a:cubicBezTo>
                  <a:cubicBezTo>
                    <a:pt x="5" y="3"/>
                    <a:pt x="5" y="3"/>
                    <a:pt x="5" y="3"/>
                  </a:cubicBezTo>
                  <a:lnTo>
                    <a:pt x="61" y="3"/>
                  </a:lnTo>
                  <a:close/>
                  <a:moveTo>
                    <a:pt x="4" y="6"/>
                  </a:moveTo>
                  <a:cubicBezTo>
                    <a:pt x="30" y="35"/>
                    <a:pt x="30" y="35"/>
                    <a:pt x="30" y="35"/>
                  </a:cubicBezTo>
                  <a:cubicBezTo>
                    <a:pt x="9" y="35"/>
                    <a:pt x="9" y="35"/>
                    <a:pt x="9" y="35"/>
                  </a:cubicBezTo>
                  <a:lnTo>
                    <a:pt x="4" y="6"/>
                  </a:lnTo>
                  <a:close/>
                  <a:moveTo>
                    <a:pt x="160" y="35"/>
                  </a:moveTo>
                  <a:cubicBezTo>
                    <a:pt x="186" y="6"/>
                    <a:pt x="186" y="6"/>
                    <a:pt x="186" y="6"/>
                  </a:cubicBezTo>
                  <a:cubicBezTo>
                    <a:pt x="181" y="35"/>
                    <a:pt x="181" y="35"/>
                    <a:pt x="181" y="35"/>
                  </a:cubicBezTo>
                  <a:lnTo>
                    <a:pt x="160" y="35"/>
                  </a:lnTo>
                  <a:close/>
                </a:path>
              </a:pathLst>
            </a:custGeom>
            <a:noFill/>
            <a:ln w="11113"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36" name="íŝ1íḓe">
              <a:extLst>
                <a:ext uri="{FF2B5EF4-FFF2-40B4-BE49-F238E27FC236}">
                  <a16:creationId xmlns="" xmlns:a16="http://schemas.microsoft.com/office/drawing/2014/main" id="{0FEB8A79-45D5-48D9-8345-88490A7FAD08}"/>
                </a:ext>
              </a:extLst>
            </p:cNvPr>
            <p:cNvSpPr/>
            <p:nvPr/>
          </p:nvSpPr>
          <p:spPr bwMode="auto">
            <a:xfrm>
              <a:off x="9088085" y="2757747"/>
              <a:ext cx="231266" cy="156898"/>
            </a:xfrm>
            <a:custGeom>
              <a:avLst/>
              <a:gdLst>
                <a:gd name="T0" fmla="*/ 0 w 142"/>
                <a:gd name="T1" fmla="*/ 0 h 97"/>
                <a:gd name="T2" fmla="*/ 14 w 142"/>
                <a:gd name="T3" fmla="*/ 93 h 97"/>
                <a:gd name="T4" fmla="*/ 19 w 142"/>
                <a:gd name="T5" fmla="*/ 97 h 97"/>
                <a:gd name="T6" fmla="*/ 123 w 142"/>
                <a:gd name="T7" fmla="*/ 97 h 97"/>
                <a:gd name="T8" fmla="*/ 128 w 142"/>
                <a:gd name="T9" fmla="*/ 93 h 97"/>
                <a:gd name="T10" fmla="*/ 142 w 142"/>
                <a:gd name="T11" fmla="*/ 0 h 97"/>
                <a:gd name="T12" fmla="*/ 0 w 142"/>
                <a:gd name="T13" fmla="*/ 0 h 97"/>
              </a:gdLst>
              <a:ahLst/>
              <a:cxnLst>
                <a:cxn ang="0">
                  <a:pos x="T0" y="T1"/>
                </a:cxn>
                <a:cxn ang="0">
                  <a:pos x="T2" y="T3"/>
                </a:cxn>
                <a:cxn ang="0">
                  <a:pos x="T4" y="T5"/>
                </a:cxn>
                <a:cxn ang="0">
                  <a:pos x="T6" y="T7"/>
                </a:cxn>
                <a:cxn ang="0">
                  <a:pos x="T8" y="T9"/>
                </a:cxn>
                <a:cxn ang="0">
                  <a:pos x="T10" y="T11"/>
                </a:cxn>
                <a:cxn ang="0">
                  <a:pos x="T12" y="T13"/>
                </a:cxn>
              </a:cxnLst>
              <a:rect l="0" t="0" r="r" b="b"/>
              <a:pathLst>
                <a:path w="142" h="97">
                  <a:moveTo>
                    <a:pt x="0" y="0"/>
                  </a:moveTo>
                  <a:cubicBezTo>
                    <a:pt x="14" y="93"/>
                    <a:pt x="14" y="93"/>
                    <a:pt x="14" y="93"/>
                  </a:cubicBezTo>
                  <a:cubicBezTo>
                    <a:pt x="15" y="95"/>
                    <a:pt x="17" y="97"/>
                    <a:pt x="19" y="97"/>
                  </a:cubicBezTo>
                  <a:cubicBezTo>
                    <a:pt x="123" y="97"/>
                    <a:pt x="123" y="97"/>
                    <a:pt x="123" y="97"/>
                  </a:cubicBezTo>
                  <a:cubicBezTo>
                    <a:pt x="125" y="97"/>
                    <a:pt x="127" y="95"/>
                    <a:pt x="128" y="93"/>
                  </a:cubicBezTo>
                  <a:cubicBezTo>
                    <a:pt x="142" y="0"/>
                    <a:pt x="142" y="0"/>
                    <a:pt x="142" y="0"/>
                  </a:cubicBezTo>
                  <a:lnTo>
                    <a:pt x="0" y="0"/>
                  </a:lnTo>
                  <a:close/>
                </a:path>
              </a:pathLst>
            </a:custGeom>
            <a:solidFill>
              <a:srgbClr val="9E5A4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37" name="íŝḷiḍè">
              <a:extLst>
                <a:ext uri="{FF2B5EF4-FFF2-40B4-BE49-F238E27FC236}">
                  <a16:creationId xmlns="" xmlns:a16="http://schemas.microsoft.com/office/drawing/2014/main" id="{87331CCD-B689-49D4-A84D-F513A7AA36FC}"/>
                </a:ext>
              </a:extLst>
            </p:cNvPr>
            <p:cNvSpPr/>
            <p:nvPr/>
          </p:nvSpPr>
          <p:spPr bwMode="auto">
            <a:xfrm>
              <a:off x="9204171" y="2757747"/>
              <a:ext cx="115180" cy="156898"/>
            </a:xfrm>
            <a:custGeom>
              <a:avLst/>
              <a:gdLst>
                <a:gd name="T0" fmla="*/ 0 w 71"/>
                <a:gd name="T1" fmla="*/ 0 h 97"/>
                <a:gd name="T2" fmla="*/ 0 w 71"/>
                <a:gd name="T3" fmla="*/ 97 h 97"/>
                <a:gd name="T4" fmla="*/ 52 w 71"/>
                <a:gd name="T5" fmla="*/ 97 h 97"/>
                <a:gd name="T6" fmla="*/ 57 w 71"/>
                <a:gd name="T7" fmla="*/ 93 h 97"/>
                <a:gd name="T8" fmla="*/ 71 w 71"/>
                <a:gd name="T9" fmla="*/ 0 h 97"/>
                <a:gd name="T10" fmla="*/ 0 w 71"/>
                <a:gd name="T11" fmla="*/ 0 h 97"/>
              </a:gdLst>
              <a:ahLst/>
              <a:cxnLst>
                <a:cxn ang="0">
                  <a:pos x="T0" y="T1"/>
                </a:cxn>
                <a:cxn ang="0">
                  <a:pos x="T2" y="T3"/>
                </a:cxn>
                <a:cxn ang="0">
                  <a:pos x="T4" y="T5"/>
                </a:cxn>
                <a:cxn ang="0">
                  <a:pos x="T6" y="T7"/>
                </a:cxn>
                <a:cxn ang="0">
                  <a:pos x="T8" y="T9"/>
                </a:cxn>
                <a:cxn ang="0">
                  <a:pos x="T10" y="T11"/>
                </a:cxn>
              </a:cxnLst>
              <a:rect l="0" t="0" r="r" b="b"/>
              <a:pathLst>
                <a:path w="71" h="97">
                  <a:moveTo>
                    <a:pt x="0" y="0"/>
                  </a:moveTo>
                  <a:cubicBezTo>
                    <a:pt x="0" y="97"/>
                    <a:pt x="0" y="97"/>
                    <a:pt x="0" y="97"/>
                  </a:cubicBezTo>
                  <a:cubicBezTo>
                    <a:pt x="52" y="97"/>
                    <a:pt x="52" y="97"/>
                    <a:pt x="52" y="97"/>
                  </a:cubicBezTo>
                  <a:cubicBezTo>
                    <a:pt x="54" y="97"/>
                    <a:pt x="56" y="95"/>
                    <a:pt x="57" y="93"/>
                  </a:cubicBezTo>
                  <a:cubicBezTo>
                    <a:pt x="71" y="0"/>
                    <a:pt x="71" y="0"/>
                    <a:pt x="71" y="0"/>
                  </a:cubicBezTo>
                  <a:lnTo>
                    <a:pt x="0" y="0"/>
                  </a:lnTo>
                  <a:close/>
                </a:path>
              </a:pathLst>
            </a:custGeom>
            <a:solidFill>
              <a:srgbClr val="954A3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38" name="ísľîḑê">
              <a:extLst>
                <a:ext uri="{FF2B5EF4-FFF2-40B4-BE49-F238E27FC236}">
                  <a16:creationId xmlns="" xmlns:a16="http://schemas.microsoft.com/office/drawing/2014/main" id="{30A0B349-B6C5-4AF0-A0E7-BEF0BAF5E11C}"/>
                </a:ext>
              </a:extLst>
            </p:cNvPr>
            <p:cNvSpPr/>
            <p:nvPr/>
          </p:nvSpPr>
          <p:spPr bwMode="auto">
            <a:xfrm>
              <a:off x="9077202" y="2735074"/>
              <a:ext cx="253032" cy="27208"/>
            </a:xfrm>
            <a:custGeom>
              <a:avLst/>
              <a:gdLst>
                <a:gd name="T0" fmla="*/ 147 w 156"/>
                <a:gd name="T1" fmla="*/ 17 h 17"/>
                <a:gd name="T2" fmla="*/ 9 w 156"/>
                <a:gd name="T3" fmla="*/ 17 h 17"/>
                <a:gd name="T4" fmla="*/ 0 w 156"/>
                <a:gd name="T5" fmla="*/ 8 h 17"/>
                <a:gd name="T6" fmla="*/ 0 w 156"/>
                <a:gd name="T7" fmla="*/ 8 h 17"/>
                <a:gd name="T8" fmla="*/ 9 w 156"/>
                <a:gd name="T9" fmla="*/ 0 h 17"/>
                <a:gd name="T10" fmla="*/ 147 w 156"/>
                <a:gd name="T11" fmla="*/ 0 h 17"/>
                <a:gd name="T12" fmla="*/ 156 w 156"/>
                <a:gd name="T13" fmla="*/ 8 h 17"/>
                <a:gd name="T14" fmla="*/ 156 w 156"/>
                <a:gd name="T15" fmla="*/ 8 h 17"/>
                <a:gd name="T16" fmla="*/ 147 w 156"/>
                <a:gd name="T17"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17">
                  <a:moveTo>
                    <a:pt x="147" y="17"/>
                  </a:moveTo>
                  <a:cubicBezTo>
                    <a:pt x="9" y="17"/>
                    <a:pt x="9" y="17"/>
                    <a:pt x="9" y="17"/>
                  </a:cubicBezTo>
                  <a:cubicBezTo>
                    <a:pt x="4" y="17"/>
                    <a:pt x="0" y="13"/>
                    <a:pt x="0" y="8"/>
                  </a:cubicBezTo>
                  <a:cubicBezTo>
                    <a:pt x="0" y="8"/>
                    <a:pt x="0" y="8"/>
                    <a:pt x="0" y="8"/>
                  </a:cubicBezTo>
                  <a:cubicBezTo>
                    <a:pt x="0" y="4"/>
                    <a:pt x="4" y="0"/>
                    <a:pt x="9" y="0"/>
                  </a:cubicBezTo>
                  <a:cubicBezTo>
                    <a:pt x="147" y="0"/>
                    <a:pt x="147" y="0"/>
                    <a:pt x="147" y="0"/>
                  </a:cubicBezTo>
                  <a:cubicBezTo>
                    <a:pt x="152" y="0"/>
                    <a:pt x="156" y="4"/>
                    <a:pt x="156" y="8"/>
                  </a:cubicBezTo>
                  <a:cubicBezTo>
                    <a:pt x="156" y="8"/>
                    <a:pt x="156" y="8"/>
                    <a:pt x="156" y="8"/>
                  </a:cubicBezTo>
                  <a:cubicBezTo>
                    <a:pt x="156" y="13"/>
                    <a:pt x="152" y="17"/>
                    <a:pt x="147" y="17"/>
                  </a:cubicBezTo>
                  <a:close/>
                </a:path>
              </a:pathLst>
            </a:custGeom>
            <a:solidFill>
              <a:srgbClr val="77392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39" name="ïṡḻídè">
              <a:extLst>
                <a:ext uri="{FF2B5EF4-FFF2-40B4-BE49-F238E27FC236}">
                  <a16:creationId xmlns="" xmlns:a16="http://schemas.microsoft.com/office/drawing/2014/main" id="{16857A76-A33E-4091-8A2A-11B2C77DEE8C}"/>
                </a:ext>
              </a:extLst>
            </p:cNvPr>
            <p:cNvSpPr/>
            <p:nvPr/>
          </p:nvSpPr>
          <p:spPr bwMode="auto">
            <a:xfrm>
              <a:off x="9249518" y="2735981"/>
              <a:ext cx="45346" cy="67112"/>
            </a:xfrm>
            <a:custGeom>
              <a:avLst/>
              <a:gdLst>
                <a:gd name="T0" fmla="*/ 28 w 28"/>
                <a:gd name="T1" fmla="*/ 28 h 41"/>
                <a:gd name="T2" fmla="*/ 14 w 28"/>
                <a:gd name="T3" fmla="*/ 41 h 41"/>
                <a:gd name="T4" fmla="*/ 0 w 28"/>
                <a:gd name="T5" fmla="*/ 28 h 41"/>
                <a:gd name="T6" fmla="*/ 14 w 28"/>
                <a:gd name="T7" fmla="*/ 0 h 41"/>
                <a:gd name="T8" fmla="*/ 28 w 28"/>
                <a:gd name="T9" fmla="*/ 28 h 41"/>
              </a:gdLst>
              <a:ahLst/>
              <a:cxnLst>
                <a:cxn ang="0">
                  <a:pos x="T0" y="T1"/>
                </a:cxn>
                <a:cxn ang="0">
                  <a:pos x="T2" y="T3"/>
                </a:cxn>
                <a:cxn ang="0">
                  <a:pos x="T4" y="T5"/>
                </a:cxn>
                <a:cxn ang="0">
                  <a:pos x="T6" y="T7"/>
                </a:cxn>
                <a:cxn ang="0">
                  <a:pos x="T8" y="T9"/>
                </a:cxn>
              </a:cxnLst>
              <a:rect l="0" t="0" r="r" b="b"/>
              <a:pathLst>
                <a:path w="28" h="41">
                  <a:moveTo>
                    <a:pt x="28" y="28"/>
                  </a:moveTo>
                  <a:cubicBezTo>
                    <a:pt x="28" y="35"/>
                    <a:pt x="22" y="41"/>
                    <a:pt x="14" y="41"/>
                  </a:cubicBezTo>
                  <a:cubicBezTo>
                    <a:pt x="7" y="41"/>
                    <a:pt x="0" y="35"/>
                    <a:pt x="0" y="28"/>
                  </a:cubicBezTo>
                  <a:cubicBezTo>
                    <a:pt x="0" y="20"/>
                    <a:pt x="14" y="0"/>
                    <a:pt x="14" y="0"/>
                  </a:cubicBezTo>
                  <a:cubicBezTo>
                    <a:pt x="14" y="0"/>
                    <a:pt x="28" y="20"/>
                    <a:pt x="28" y="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40" name="íSľíḑê">
              <a:extLst>
                <a:ext uri="{FF2B5EF4-FFF2-40B4-BE49-F238E27FC236}">
                  <a16:creationId xmlns="" xmlns:a16="http://schemas.microsoft.com/office/drawing/2014/main" id="{2BDCCE55-FB32-4CDF-A1D6-9078565BA61D}"/>
                </a:ext>
              </a:extLst>
            </p:cNvPr>
            <p:cNvSpPr/>
            <p:nvPr/>
          </p:nvSpPr>
          <p:spPr bwMode="auto">
            <a:xfrm>
              <a:off x="9180591" y="2735981"/>
              <a:ext cx="46253" cy="67112"/>
            </a:xfrm>
            <a:custGeom>
              <a:avLst/>
              <a:gdLst>
                <a:gd name="T0" fmla="*/ 28 w 28"/>
                <a:gd name="T1" fmla="*/ 28 h 41"/>
                <a:gd name="T2" fmla="*/ 14 w 28"/>
                <a:gd name="T3" fmla="*/ 41 h 41"/>
                <a:gd name="T4" fmla="*/ 0 w 28"/>
                <a:gd name="T5" fmla="*/ 28 h 41"/>
                <a:gd name="T6" fmla="*/ 14 w 28"/>
                <a:gd name="T7" fmla="*/ 0 h 41"/>
                <a:gd name="T8" fmla="*/ 28 w 28"/>
                <a:gd name="T9" fmla="*/ 28 h 41"/>
              </a:gdLst>
              <a:ahLst/>
              <a:cxnLst>
                <a:cxn ang="0">
                  <a:pos x="T0" y="T1"/>
                </a:cxn>
                <a:cxn ang="0">
                  <a:pos x="T2" y="T3"/>
                </a:cxn>
                <a:cxn ang="0">
                  <a:pos x="T4" y="T5"/>
                </a:cxn>
                <a:cxn ang="0">
                  <a:pos x="T6" y="T7"/>
                </a:cxn>
                <a:cxn ang="0">
                  <a:pos x="T8" y="T9"/>
                </a:cxn>
              </a:cxnLst>
              <a:rect l="0" t="0" r="r" b="b"/>
              <a:pathLst>
                <a:path w="28" h="41">
                  <a:moveTo>
                    <a:pt x="28" y="28"/>
                  </a:moveTo>
                  <a:cubicBezTo>
                    <a:pt x="28" y="35"/>
                    <a:pt x="21" y="41"/>
                    <a:pt x="14" y="41"/>
                  </a:cubicBezTo>
                  <a:cubicBezTo>
                    <a:pt x="6" y="41"/>
                    <a:pt x="0" y="35"/>
                    <a:pt x="0" y="28"/>
                  </a:cubicBezTo>
                  <a:cubicBezTo>
                    <a:pt x="0" y="20"/>
                    <a:pt x="14" y="0"/>
                    <a:pt x="14" y="0"/>
                  </a:cubicBezTo>
                  <a:cubicBezTo>
                    <a:pt x="14" y="0"/>
                    <a:pt x="28" y="20"/>
                    <a:pt x="28" y="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41" name="îşḷîḋê">
              <a:extLst>
                <a:ext uri="{FF2B5EF4-FFF2-40B4-BE49-F238E27FC236}">
                  <a16:creationId xmlns="" xmlns:a16="http://schemas.microsoft.com/office/drawing/2014/main" id="{8AE734CE-17CE-492F-A0DF-506D21DAD9B7}"/>
                </a:ext>
              </a:extLst>
            </p:cNvPr>
            <p:cNvSpPr/>
            <p:nvPr/>
          </p:nvSpPr>
          <p:spPr bwMode="auto">
            <a:xfrm>
              <a:off x="9112572" y="2735981"/>
              <a:ext cx="44440" cy="67112"/>
            </a:xfrm>
            <a:custGeom>
              <a:avLst/>
              <a:gdLst>
                <a:gd name="T0" fmla="*/ 27 w 27"/>
                <a:gd name="T1" fmla="*/ 28 h 41"/>
                <a:gd name="T2" fmla="*/ 14 w 27"/>
                <a:gd name="T3" fmla="*/ 41 h 41"/>
                <a:gd name="T4" fmla="*/ 0 w 27"/>
                <a:gd name="T5" fmla="*/ 28 h 41"/>
                <a:gd name="T6" fmla="*/ 14 w 27"/>
                <a:gd name="T7" fmla="*/ 0 h 41"/>
                <a:gd name="T8" fmla="*/ 27 w 27"/>
                <a:gd name="T9" fmla="*/ 28 h 41"/>
              </a:gdLst>
              <a:ahLst/>
              <a:cxnLst>
                <a:cxn ang="0">
                  <a:pos x="T0" y="T1"/>
                </a:cxn>
                <a:cxn ang="0">
                  <a:pos x="T2" y="T3"/>
                </a:cxn>
                <a:cxn ang="0">
                  <a:pos x="T4" y="T5"/>
                </a:cxn>
                <a:cxn ang="0">
                  <a:pos x="T6" y="T7"/>
                </a:cxn>
                <a:cxn ang="0">
                  <a:pos x="T8" y="T9"/>
                </a:cxn>
              </a:cxnLst>
              <a:rect l="0" t="0" r="r" b="b"/>
              <a:pathLst>
                <a:path w="27" h="41">
                  <a:moveTo>
                    <a:pt x="27" y="28"/>
                  </a:moveTo>
                  <a:cubicBezTo>
                    <a:pt x="27" y="35"/>
                    <a:pt x="21" y="41"/>
                    <a:pt x="14" y="41"/>
                  </a:cubicBezTo>
                  <a:cubicBezTo>
                    <a:pt x="6" y="41"/>
                    <a:pt x="0" y="35"/>
                    <a:pt x="0" y="28"/>
                  </a:cubicBezTo>
                  <a:cubicBezTo>
                    <a:pt x="0" y="20"/>
                    <a:pt x="14" y="0"/>
                    <a:pt x="14" y="0"/>
                  </a:cubicBezTo>
                  <a:cubicBezTo>
                    <a:pt x="14" y="0"/>
                    <a:pt x="27" y="20"/>
                    <a:pt x="27" y="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42" name="isľiḓe">
              <a:extLst>
                <a:ext uri="{FF2B5EF4-FFF2-40B4-BE49-F238E27FC236}">
                  <a16:creationId xmlns="" xmlns:a16="http://schemas.microsoft.com/office/drawing/2014/main" id="{3924631F-853F-40E0-8883-9E0D23C8CB09}"/>
                </a:ext>
              </a:extLst>
            </p:cNvPr>
            <p:cNvSpPr/>
            <p:nvPr/>
          </p:nvSpPr>
          <p:spPr bwMode="auto">
            <a:xfrm>
              <a:off x="9204171" y="2735981"/>
              <a:ext cx="22673" cy="67112"/>
            </a:xfrm>
            <a:custGeom>
              <a:avLst/>
              <a:gdLst>
                <a:gd name="T0" fmla="*/ 0 w 14"/>
                <a:gd name="T1" fmla="*/ 0 h 41"/>
                <a:gd name="T2" fmla="*/ 0 w 14"/>
                <a:gd name="T3" fmla="*/ 41 h 41"/>
                <a:gd name="T4" fmla="*/ 14 w 14"/>
                <a:gd name="T5" fmla="*/ 28 h 41"/>
                <a:gd name="T6" fmla="*/ 0 w 14"/>
                <a:gd name="T7" fmla="*/ 0 h 41"/>
              </a:gdLst>
              <a:ahLst/>
              <a:cxnLst>
                <a:cxn ang="0">
                  <a:pos x="T0" y="T1"/>
                </a:cxn>
                <a:cxn ang="0">
                  <a:pos x="T2" y="T3"/>
                </a:cxn>
                <a:cxn ang="0">
                  <a:pos x="T4" y="T5"/>
                </a:cxn>
                <a:cxn ang="0">
                  <a:pos x="T6" y="T7"/>
                </a:cxn>
              </a:cxnLst>
              <a:rect l="0" t="0" r="r" b="b"/>
              <a:pathLst>
                <a:path w="14" h="41">
                  <a:moveTo>
                    <a:pt x="0" y="0"/>
                  </a:moveTo>
                  <a:cubicBezTo>
                    <a:pt x="0" y="41"/>
                    <a:pt x="0" y="41"/>
                    <a:pt x="0" y="41"/>
                  </a:cubicBezTo>
                  <a:cubicBezTo>
                    <a:pt x="7" y="41"/>
                    <a:pt x="14" y="35"/>
                    <a:pt x="14" y="28"/>
                  </a:cubicBezTo>
                  <a:cubicBezTo>
                    <a:pt x="14" y="20"/>
                    <a:pt x="0" y="0"/>
                    <a:pt x="0" y="0"/>
                  </a:cubicBezTo>
                  <a:close/>
                </a:path>
              </a:pathLst>
            </a:custGeom>
            <a:solidFill>
              <a:srgbClr val="EDEDE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43" name="iṧlîḍé">
              <a:extLst>
                <a:ext uri="{FF2B5EF4-FFF2-40B4-BE49-F238E27FC236}">
                  <a16:creationId xmlns="" xmlns:a16="http://schemas.microsoft.com/office/drawing/2014/main" id="{21F2D845-B952-4869-8402-BE4C38229F57}"/>
                </a:ext>
              </a:extLst>
            </p:cNvPr>
            <p:cNvSpPr/>
            <p:nvPr/>
          </p:nvSpPr>
          <p:spPr bwMode="auto">
            <a:xfrm>
              <a:off x="9272190" y="2735981"/>
              <a:ext cx="22673" cy="67112"/>
            </a:xfrm>
            <a:custGeom>
              <a:avLst/>
              <a:gdLst>
                <a:gd name="T0" fmla="*/ 0 w 14"/>
                <a:gd name="T1" fmla="*/ 0 h 41"/>
                <a:gd name="T2" fmla="*/ 0 w 14"/>
                <a:gd name="T3" fmla="*/ 41 h 41"/>
                <a:gd name="T4" fmla="*/ 14 w 14"/>
                <a:gd name="T5" fmla="*/ 28 h 41"/>
                <a:gd name="T6" fmla="*/ 0 w 14"/>
                <a:gd name="T7" fmla="*/ 0 h 41"/>
              </a:gdLst>
              <a:ahLst/>
              <a:cxnLst>
                <a:cxn ang="0">
                  <a:pos x="T0" y="T1"/>
                </a:cxn>
                <a:cxn ang="0">
                  <a:pos x="T2" y="T3"/>
                </a:cxn>
                <a:cxn ang="0">
                  <a:pos x="T4" y="T5"/>
                </a:cxn>
                <a:cxn ang="0">
                  <a:pos x="T6" y="T7"/>
                </a:cxn>
              </a:cxnLst>
              <a:rect l="0" t="0" r="r" b="b"/>
              <a:pathLst>
                <a:path w="14" h="41">
                  <a:moveTo>
                    <a:pt x="0" y="0"/>
                  </a:moveTo>
                  <a:cubicBezTo>
                    <a:pt x="0" y="41"/>
                    <a:pt x="0" y="41"/>
                    <a:pt x="0" y="41"/>
                  </a:cubicBezTo>
                  <a:cubicBezTo>
                    <a:pt x="8" y="41"/>
                    <a:pt x="14" y="35"/>
                    <a:pt x="14" y="28"/>
                  </a:cubicBezTo>
                  <a:cubicBezTo>
                    <a:pt x="14" y="20"/>
                    <a:pt x="0" y="0"/>
                    <a:pt x="0" y="0"/>
                  </a:cubicBezTo>
                  <a:close/>
                </a:path>
              </a:pathLst>
            </a:custGeom>
            <a:solidFill>
              <a:srgbClr val="EDEDE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44" name="íṩlíďê">
              <a:extLst>
                <a:ext uri="{FF2B5EF4-FFF2-40B4-BE49-F238E27FC236}">
                  <a16:creationId xmlns="" xmlns:a16="http://schemas.microsoft.com/office/drawing/2014/main" id="{FD4032F5-CBA3-4407-9460-0492A24BFCD9}"/>
                </a:ext>
              </a:extLst>
            </p:cNvPr>
            <p:cNvSpPr/>
            <p:nvPr/>
          </p:nvSpPr>
          <p:spPr bwMode="auto">
            <a:xfrm>
              <a:off x="9135245" y="2735981"/>
              <a:ext cx="21766" cy="67112"/>
            </a:xfrm>
            <a:custGeom>
              <a:avLst/>
              <a:gdLst>
                <a:gd name="T0" fmla="*/ 0 w 13"/>
                <a:gd name="T1" fmla="*/ 0 h 41"/>
                <a:gd name="T2" fmla="*/ 0 w 13"/>
                <a:gd name="T3" fmla="*/ 41 h 41"/>
                <a:gd name="T4" fmla="*/ 13 w 13"/>
                <a:gd name="T5" fmla="*/ 28 h 41"/>
                <a:gd name="T6" fmla="*/ 0 w 13"/>
                <a:gd name="T7" fmla="*/ 0 h 41"/>
              </a:gdLst>
              <a:ahLst/>
              <a:cxnLst>
                <a:cxn ang="0">
                  <a:pos x="T0" y="T1"/>
                </a:cxn>
                <a:cxn ang="0">
                  <a:pos x="T2" y="T3"/>
                </a:cxn>
                <a:cxn ang="0">
                  <a:pos x="T4" y="T5"/>
                </a:cxn>
                <a:cxn ang="0">
                  <a:pos x="T6" y="T7"/>
                </a:cxn>
              </a:cxnLst>
              <a:rect l="0" t="0" r="r" b="b"/>
              <a:pathLst>
                <a:path w="13" h="41">
                  <a:moveTo>
                    <a:pt x="0" y="0"/>
                  </a:moveTo>
                  <a:cubicBezTo>
                    <a:pt x="0" y="41"/>
                    <a:pt x="0" y="41"/>
                    <a:pt x="0" y="41"/>
                  </a:cubicBezTo>
                  <a:cubicBezTo>
                    <a:pt x="7" y="41"/>
                    <a:pt x="13" y="35"/>
                    <a:pt x="13" y="28"/>
                  </a:cubicBezTo>
                  <a:cubicBezTo>
                    <a:pt x="13" y="20"/>
                    <a:pt x="0" y="0"/>
                    <a:pt x="0" y="0"/>
                  </a:cubicBezTo>
                  <a:close/>
                </a:path>
              </a:pathLst>
            </a:custGeom>
            <a:solidFill>
              <a:srgbClr val="EDEDE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45" name="ïSļîdé">
              <a:extLst>
                <a:ext uri="{FF2B5EF4-FFF2-40B4-BE49-F238E27FC236}">
                  <a16:creationId xmlns="" xmlns:a16="http://schemas.microsoft.com/office/drawing/2014/main" id="{05B12DC3-61AE-4C9A-9C82-B972139E4381}"/>
                </a:ext>
              </a:extLst>
            </p:cNvPr>
            <p:cNvSpPr/>
            <p:nvPr/>
          </p:nvSpPr>
          <p:spPr bwMode="auto">
            <a:xfrm>
              <a:off x="9264028" y="2726912"/>
              <a:ext cx="18138" cy="1723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46" name="ïs1ïḍè">
              <a:extLst>
                <a:ext uri="{FF2B5EF4-FFF2-40B4-BE49-F238E27FC236}">
                  <a16:creationId xmlns="" xmlns:a16="http://schemas.microsoft.com/office/drawing/2014/main" id="{13D7E0A1-5798-4F7B-BABB-9B8D374B9A63}"/>
                </a:ext>
              </a:extLst>
            </p:cNvPr>
            <p:cNvSpPr/>
            <p:nvPr/>
          </p:nvSpPr>
          <p:spPr bwMode="auto">
            <a:xfrm>
              <a:off x="9194195" y="2726912"/>
              <a:ext cx="19046" cy="1723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47" name="îṥḻîḍè">
              <a:extLst>
                <a:ext uri="{FF2B5EF4-FFF2-40B4-BE49-F238E27FC236}">
                  <a16:creationId xmlns="" xmlns:a16="http://schemas.microsoft.com/office/drawing/2014/main" id="{122351F4-19FD-43F4-923D-436608D5C83C}"/>
                </a:ext>
              </a:extLst>
            </p:cNvPr>
            <p:cNvSpPr/>
            <p:nvPr/>
          </p:nvSpPr>
          <p:spPr bwMode="auto">
            <a:xfrm>
              <a:off x="9126176" y="2726912"/>
              <a:ext cx="17232" cy="1723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48" name="íŝļïḋe">
              <a:extLst>
                <a:ext uri="{FF2B5EF4-FFF2-40B4-BE49-F238E27FC236}">
                  <a16:creationId xmlns="" xmlns:a16="http://schemas.microsoft.com/office/drawing/2014/main" id="{B1CE935E-7812-4517-8684-7B873B98AB6E}"/>
                </a:ext>
              </a:extLst>
            </p:cNvPr>
            <p:cNvSpPr/>
            <p:nvPr/>
          </p:nvSpPr>
          <p:spPr bwMode="auto">
            <a:xfrm>
              <a:off x="9099875" y="2827580"/>
              <a:ext cx="207686" cy="27208"/>
            </a:xfrm>
            <a:custGeom>
              <a:avLst/>
              <a:gdLst>
                <a:gd name="T0" fmla="*/ 226 w 229"/>
                <a:gd name="T1" fmla="*/ 30 h 30"/>
                <a:gd name="T2" fmla="*/ 229 w 229"/>
                <a:gd name="T3" fmla="*/ 0 h 30"/>
                <a:gd name="T4" fmla="*/ 0 w 229"/>
                <a:gd name="T5" fmla="*/ 0 h 30"/>
                <a:gd name="T6" fmla="*/ 3 w 229"/>
                <a:gd name="T7" fmla="*/ 30 h 30"/>
                <a:gd name="T8" fmla="*/ 226 w 229"/>
                <a:gd name="T9" fmla="*/ 30 h 30"/>
              </a:gdLst>
              <a:ahLst/>
              <a:cxnLst>
                <a:cxn ang="0">
                  <a:pos x="T0" y="T1"/>
                </a:cxn>
                <a:cxn ang="0">
                  <a:pos x="T2" y="T3"/>
                </a:cxn>
                <a:cxn ang="0">
                  <a:pos x="T4" y="T5"/>
                </a:cxn>
                <a:cxn ang="0">
                  <a:pos x="T6" y="T7"/>
                </a:cxn>
                <a:cxn ang="0">
                  <a:pos x="T8" y="T9"/>
                </a:cxn>
              </a:cxnLst>
              <a:rect l="0" t="0" r="r" b="b"/>
              <a:pathLst>
                <a:path w="229" h="30">
                  <a:moveTo>
                    <a:pt x="226" y="30"/>
                  </a:moveTo>
                  <a:lnTo>
                    <a:pt x="229" y="0"/>
                  </a:lnTo>
                  <a:lnTo>
                    <a:pt x="0" y="0"/>
                  </a:lnTo>
                  <a:lnTo>
                    <a:pt x="3" y="30"/>
                  </a:lnTo>
                  <a:lnTo>
                    <a:pt x="226" y="30"/>
                  </a:lnTo>
                  <a:close/>
                </a:path>
              </a:pathLst>
            </a:custGeom>
            <a:solidFill>
              <a:srgbClr val="41B79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49" name="iŝļîde">
              <a:extLst>
                <a:ext uri="{FF2B5EF4-FFF2-40B4-BE49-F238E27FC236}">
                  <a16:creationId xmlns="" xmlns:a16="http://schemas.microsoft.com/office/drawing/2014/main" id="{BF1CE775-14FF-4AFC-B8E3-29B57CDC086B}"/>
                </a:ext>
              </a:extLst>
            </p:cNvPr>
            <p:cNvSpPr/>
            <p:nvPr/>
          </p:nvSpPr>
          <p:spPr bwMode="auto">
            <a:xfrm>
              <a:off x="9204171" y="2827580"/>
              <a:ext cx="103389" cy="27208"/>
            </a:xfrm>
            <a:custGeom>
              <a:avLst/>
              <a:gdLst>
                <a:gd name="T0" fmla="*/ 0 w 114"/>
                <a:gd name="T1" fmla="*/ 30 h 30"/>
                <a:gd name="T2" fmla="*/ 111 w 114"/>
                <a:gd name="T3" fmla="*/ 30 h 30"/>
                <a:gd name="T4" fmla="*/ 114 w 114"/>
                <a:gd name="T5" fmla="*/ 0 h 30"/>
                <a:gd name="T6" fmla="*/ 0 w 114"/>
                <a:gd name="T7" fmla="*/ 0 h 30"/>
                <a:gd name="T8" fmla="*/ 0 w 114"/>
                <a:gd name="T9" fmla="*/ 30 h 30"/>
              </a:gdLst>
              <a:ahLst/>
              <a:cxnLst>
                <a:cxn ang="0">
                  <a:pos x="T0" y="T1"/>
                </a:cxn>
                <a:cxn ang="0">
                  <a:pos x="T2" y="T3"/>
                </a:cxn>
                <a:cxn ang="0">
                  <a:pos x="T4" y="T5"/>
                </a:cxn>
                <a:cxn ang="0">
                  <a:pos x="T6" y="T7"/>
                </a:cxn>
                <a:cxn ang="0">
                  <a:pos x="T8" y="T9"/>
                </a:cxn>
              </a:cxnLst>
              <a:rect l="0" t="0" r="r" b="b"/>
              <a:pathLst>
                <a:path w="114" h="30">
                  <a:moveTo>
                    <a:pt x="0" y="30"/>
                  </a:moveTo>
                  <a:lnTo>
                    <a:pt x="111" y="30"/>
                  </a:lnTo>
                  <a:lnTo>
                    <a:pt x="114" y="0"/>
                  </a:lnTo>
                  <a:lnTo>
                    <a:pt x="0" y="0"/>
                  </a:lnTo>
                  <a:lnTo>
                    <a:pt x="0" y="30"/>
                  </a:lnTo>
                  <a:close/>
                </a:path>
              </a:pathLst>
            </a:custGeom>
            <a:solidFill>
              <a:srgbClr val="22996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50" name="îś1ïḓe">
              <a:extLst>
                <a:ext uri="{FF2B5EF4-FFF2-40B4-BE49-F238E27FC236}">
                  <a16:creationId xmlns="" xmlns:a16="http://schemas.microsoft.com/office/drawing/2014/main" id="{BAC19D05-6599-4D69-A3E7-FD896A62466A}"/>
                </a:ext>
              </a:extLst>
            </p:cNvPr>
            <p:cNvSpPr/>
            <p:nvPr/>
          </p:nvSpPr>
          <p:spPr bwMode="auto">
            <a:xfrm>
              <a:off x="9102596" y="2854788"/>
              <a:ext cx="202245" cy="11790"/>
            </a:xfrm>
            <a:custGeom>
              <a:avLst/>
              <a:gdLst>
                <a:gd name="T0" fmla="*/ 223 w 223"/>
                <a:gd name="T1" fmla="*/ 0 h 13"/>
                <a:gd name="T2" fmla="*/ 0 w 223"/>
                <a:gd name="T3" fmla="*/ 0 h 13"/>
                <a:gd name="T4" fmla="*/ 2 w 223"/>
                <a:gd name="T5" fmla="*/ 13 h 13"/>
                <a:gd name="T6" fmla="*/ 221 w 223"/>
                <a:gd name="T7" fmla="*/ 13 h 13"/>
                <a:gd name="T8" fmla="*/ 223 w 223"/>
                <a:gd name="T9" fmla="*/ 0 h 13"/>
              </a:gdLst>
              <a:ahLst/>
              <a:cxnLst>
                <a:cxn ang="0">
                  <a:pos x="T0" y="T1"/>
                </a:cxn>
                <a:cxn ang="0">
                  <a:pos x="T2" y="T3"/>
                </a:cxn>
                <a:cxn ang="0">
                  <a:pos x="T4" y="T5"/>
                </a:cxn>
                <a:cxn ang="0">
                  <a:pos x="T6" y="T7"/>
                </a:cxn>
                <a:cxn ang="0">
                  <a:pos x="T8" y="T9"/>
                </a:cxn>
              </a:cxnLst>
              <a:rect l="0" t="0" r="r" b="b"/>
              <a:pathLst>
                <a:path w="223" h="13">
                  <a:moveTo>
                    <a:pt x="223" y="0"/>
                  </a:moveTo>
                  <a:lnTo>
                    <a:pt x="0" y="0"/>
                  </a:lnTo>
                  <a:lnTo>
                    <a:pt x="2" y="13"/>
                  </a:lnTo>
                  <a:lnTo>
                    <a:pt x="221" y="13"/>
                  </a:lnTo>
                  <a:lnTo>
                    <a:pt x="223" y="0"/>
                  </a:lnTo>
                  <a:close/>
                </a:path>
              </a:pathLst>
            </a:custGeom>
            <a:solidFill>
              <a:srgbClr val="56CCA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51" name="iṡḻîḋé">
              <a:extLst>
                <a:ext uri="{FF2B5EF4-FFF2-40B4-BE49-F238E27FC236}">
                  <a16:creationId xmlns="" xmlns:a16="http://schemas.microsoft.com/office/drawing/2014/main" id="{BAC0CEC6-7AD2-4E99-BA7A-C5C1384AE037}"/>
                </a:ext>
              </a:extLst>
            </p:cNvPr>
            <p:cNvSpPr/>
            <p:nvPr/>
          </p:nvSpPr>
          <p:spPr bwMode="auto">
            <a:xfrm>
              <a:off x="9204171" y="2854788"/>
              <a:ext cx="100669" cy="11790"/>
            </a:xfrm>
            <a:custGeom>
              <a:avLst/>
              <a:gdLst>
                <a:gd name="T0" fmla="*/ 0 w 111"/>
                <a:gd name="T1" fmla="*/ 13 h 13"/>
                <a:gd name="T2" fmla="*/ 109 w 111"/>
                <a:gd name="T3" fmla="*/ 13 h 13"/>
                <a:gd name="T4" fmla="*/ 111 w 111"/>
                <a:gd name="T5" fmla="*/ 0 h 13"/>
                <a:gd name="T6" fmla="*/ 0 w 111"/>
                <a:gd name="T7" fmla="*/ 0 h 13"/>
                <a:gd name="T8" fmla="*/ 0 w 111"/>
                <a:gd name="T9" fmla="*/ 13 h 13"/>
              </a:gdLst>
              <a:ahLst/>
              <a:cxnLst>
                <a:cxn ang="0">
                  <a:pos x="T0" y="T1"/>
                </a:cxn>
                <a:cxn ang="0">
                  <a:pos x="T2" y="T3"/>
                </a:cxn>
                <a:cxn ang="0">
                  <a:pos x="T4" y="T5"/>
                </a:cxn>
                <a:cxn ang="0">
                  <a:pos x="T6" y="T7"/>
                </a:cxn>
                <a:cxn ang="0">
                  <a:pos x="T8" y="T9"/>
                </a:cxn>
              </a:cxnLst>
              <a:rect l="0" t="0" r="r" b="b"/>
              <a:pathLst>
                <a:path w="111" h="13">
                  <a:moveTo>
                    <a:pt x="0" y="13"/>
                  </a:moveTo>
                  <a:lnTo>
                    <a:pt x="109" y="13"/>
                  </a:lnTo>
                  <a:lnTo>
                    <a:pt x="111" y="0"/>
                  </a:lnTo>
                  <a:lnTo>
                    <a:pt x="0" y="0"/>
                  </a:lnTo>
                  <a:lnTo>
                    <a:pt x="0" y="13"/>
                  </a:lnTo>
                  <a:close/>
                </a:path>
              </a:pathLst>
            </a:custGeom>
            <a:solidFill>
              <a:srgbClr val="41B79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52" name="i$ľïdê">
              <a:extLst>
                <a:ext uri="{FF2B5EF4-FFF2-40B4-BE49-F238E27FC236}">
                  <a16:creationId xmlns="" xmlns:a16="http://schemas.microsoft.com/office/drawing/2014/main" id="{1927AC15-A3B5-47B4-9E45-FBA89907B2BC}"/>
                </a:ext>
              </a:extLst>
            </p:cNvPr>
            <p:cNvSpPr/>
            <p:nvPr/>
          </p:nvSpPr>
          <p:spPr bwMode="auto">
            <a:xfrm>
              <a:off x="9046367" y="1761036"/>
              <a:ext cx="314703" cy="736423"/>
            </a:xfrm>
            <a:custGeom>
              <a:avLst/>
              <a:gdLst>
                <a:gd name="T0" fmla="*/ 127 w 194"/>
                <a:gd name="T1" fmla="*/ 3 h 454"/>
                <a:gd name="T2" fmla="*/ 97 w 194"/>
                <a:gd name="T3" fmla="*/ 0 h 454"/>
                <a:gd name="T4" fmla="*/ 67 w 194"/>
                <a:gd name="T5" fmla="*/ 3 h 454"/>
                <a:gd name="T6" fmla="*/ 76 w 194"/>
                <a:gd name="T7" fmla="*/ 454 h 454"/>
                <a:gd name="T8" fmla="*/ 97 w 194"/>
                <a:gd name="T9" fmla="*/ 454 h 454"/>
                <a:gd name="T10" fmla="*/ 97 w 194"/>
                <a:gd name="T11" fmla="*/ 454 h 454"/>
                <a:gd name="T12" fmla="*/ 118 w 194"/>
                <a:gd name="T13" fmla="*/ 454 h 454"/>
                <a:gd name="T14" fmla="*/ 127 w 194"/>
                <a:gd name="T15" fmla="*/ 3 h 4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4" h="454">
                  <a:moveTo>
                    <a:pt x="127" y="3"/>
                  </a:moveTo>
                  <a:cubicBezTo>
                    <a:pt x="111" y="0"/>
                    <a:pt x="100" y="0"/>
                    <a:pt x="97" y="0"/>
                  </a:cubicBezTo>
                  <a:cubicBezTo>
                    <a:pt x="94" y="0"/>
                    <a:pt x="83" y="0"/>
                    <a:pt x="67" y="3"/>
                  </a:cubicBezTo>
                  <a:cubicBezTo>
                    <a:pt x="45" y="47"/>
                    <a:pt x="0" y="180"/>
                    <a:pt x="76" y="454"/>
                  </a:cubicBezTo>
                  <a:cubicBezTo>
                    <a:pt x="97" y="454"/>
                    <a:pt x="97" y="454"/>
                    <a:pt x="97" y="454"/>
                  </a:cubicBezTo>
                  <a:cubicBezTo>
                    <a:pt x="97" y="454"/>
                    <a:pt x="97" y="454"/>
                    <a:pt x="97" y="454"/>
                  </a:cubicBezTo>
                  <a:cubicBezTo>
                    <a:pt x="118" y="454"/>
                    <a:pt x="118" y="454"/>
                    <a:pt x="118" y="454"/>
                  </a:cubicBezTo>
                  <a:cubicBezTo>
                    <a:pt x="194" y="180"/>
                    <a:pt x="149" y="47"/>
                    <a:pt x="127" y="3"/>
                  </a:cubicBezTo>
                  <a:close/>
                </a:path>
              </a:pathLst>
            </a:custGeom>
            <a:solidFill>
              <a:srgbClr val="56CCA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53" name="îṣḻïďe">
              <a:extLst>
                <a:ext uri="{FF2B5EF4-FFF2-40B4-BE49-F238E27FC236}">
                  <a16:creationId xmlns="" xmlns:a16="http://schemas.microsoft.com/office/drawing/2014/main" id="{D2756544-20AD-4BD4-A652-406074C8B5B1}"/>
                </a:ext>
              </a:extLst>
            </p:cNvPr>
            <p:cNvSpPr/>
            <p:nvPr/>
          </p:nvSpPr>
          <p:spPr bwMode="auto">
            <a:xfrm>
              <a:off x="9274004" y="1789151"/>
              <a:ext cx="326493" cy="708309"/>
            </a:xfrm>
            <a:custGeom>
              <a:avLst/>
              <a:gdLst>
                <a:gd name="T0" fmla="*/ 106 w 201"/>
                <a:gd name="T1" fmla="*/ 30 h 437"/>
                <a:gd name="T2" fmla="*/ 50 w 201"/>
                <a:gd name="T3" fmla="*/ 0 h 437"/>
                <a:gd name="T4" fmla="*/ 0 w 201"/>
                <a:gd name="T5" fmla="*/ 437 h 437"/>
                <a:gd name="T6" fmla="*/ 27 w 201"/>
                <a:gd name="T7" fmla="*/ 437 h 437"/>
                <a:gd name="T8" fmla="*/ 106 w 201"/>
                <a:gd name="T9" fmla="*/ 30 h 437"/>
              </a:gdLst>
              <a:ahLst/>
              <a:cxnLst>
                <a:cxn ang="0">
                  <a:pos x="T0" y="T1"/>
                </a:cxn>
                <a:cxn ang="0">
                  <a:pos x="T2" y="T3"/>
                </a:cxn>
                <a:cxn ang="0">
                  <a:pos x="T4" y="T5"/>
                </a:cxn>
                <a:cxn ang="0">
                  <a:pos x="T6" y="T7"/>
                </a:cxn>
                <a:cxn ang="0">
                  <a:pos x="T8" y="T9"/>
                </a:cxn>
              </a:cxnLst>
              <a:rect l="0" t="0" r="r" b="b"/>
              <a:pathLst>
                <a:path w="201" h="437">
                  <a:moveTo>
                    <a:pt x="106" y="30"/>
                  </a:moveTo>
                  <a:cubicBezTo>
                    <a:pt x="88" y="16"/>
                    <a:pt x="69" y="6"/>
                    <a:pt x="50" y="0"/>
                  </a:cubicBezTo>
                  <a:cubicBezTo>
                    <a:pt x="70" y="72"/>
                    <a:pt x="106" y="259"/>
                    <a:pt x="0" y="437"/>
                  </a:cubicBezTo>
                  <a:cubicBezTo>
                    <a:pt x="27" y="437"/>
                    <a:pt x="27" y="437"/>
                    <a:pt x="27" y="437"/>
                  </a:cubicBezTo>
                  <a:cubicBezTo>
                    <a:pt x="27" y="437"/>
                    <a:pt x="201" y="244"/>
                    <a:pt x="106" y="30"/>
                  </a:cubicBezTo>
                  <a:close/>
                </a:path>
              </a:pathLst>
            </a:custGeom>
            <a:solidFill>
              <a:srgbClr val="56CCA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54" name="íSḷíḑè">
              <a:extLst>
                <a:ext uri="{FF2B5EF4-FFF2-40B4-BE49-F238E27FC236}">
                  <a16:creationId xmlns="" xmlns:a16="http://schemas.microsoft.com/office/drawing/2014/main" id="{B629DBEA-BA02-4CE5-A27D-380C23AA5BB9}"/>
                </a:ext>
              </a:extLst>
            </p:cNvPr>
            <p:cNvSpPr/>
            <p:nvPr/>
          </p:nvSpPr>
          <p:spPr bwMode="auto">
            <a:xfrm>
              <a:off x="8808752" y="1789151"/>
              <a:ext cx="324679" cy="708309"/>
            </a:xfrm>
            <a:custGeom>
              <a:avLst/>
              <a:gdLst>
                <a:gd name="T0" fmla="*/ 95 w 200"/>
                <a:gd name="T1" fmla="*/ 30 h 437"/>
                <a:gd name="T2" fmla="*/ 150 w 200"/>
                <a:gd name="T3" fmla="*/ 0 h 437"/>
                <a:gd name="T4" fmla="*/ 200 w 200"/>
                <a:gd name="T5" fmla="*/ 437 h 437"/>
                <a:gd name="T6" fmla="*/ 173 w 200"/>
                <a:gd name="T7" fmla="*/ 437 h 437"/>
                <a:gd name="T8" fmla="*/ 95 w 200"/>
                <a:gd name="T9" fmla="*/ 30 h 437"/>
              </a:gdLst>
              <a:ahLst/>
              <a:cxnLst>
                <a:cxn ang="0">
                  <a:pos x="T0" y="T1"/>
                </a:cxn>
                <a:cxn ang="0">
                  <a:pos x="T2" y="T3"/>
                </a:cxn>
                <a:cxn ang="0">
                  <a:pos x="T4" y="T5"/>
                </a:cxn>
                <a:cxn ang="0">
                  <a:pos x="T6" y="T7"/>
                </a:cxn>
                <a:cxn ang="0">
                  <a:pos x="T8" y="T9"/>
                </a:cxn>
              </a:cxnLst>
              <a:rect l="0" t="0" r="r" b="b"/>
              <a:pathLst>
                <a:path w="200" h="437">
                  <a:moveTo>
                    <a:pt x="95" y="30"/>
                  </a:moveTo>
                  <a:cubicBezTo>
                    <a:pt x="112" y="16"/>
                    <a:pt x="131" y="6"/>
                    <a:pt x="150" y="0"/>
                  </a:cubicBezTo>
                  <a:cubicBezTo>
                    <a:pt x="130" y="72"/>
                    <a:pt x="94" y="259"/>
                    <a:pt x="200" y="437"/>
                  </a:cubicBezTo>
                  <a:cubicBezTo>
                    <a:pt x="173" y="437"/>
                    <a:pt x="173" y="437"/>
                    <a:pt x="173" y="437"/>
                  </a:cubicBezTo>
                  <a:cubicBezTo>
                    <a:pt x="173" y="437"/>
                    <a:pt x="0" y="244"/>
                    <a:pt x="95" y="30"/>
                  </a:cubicBezTo>
                  <a:close/>
                </a:path>
              </a:pathLst>
            </a:custGeom>
            <a:solidFill>
              <a:srgbClr val="56CCA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55" name="i$1ïḍe">
              <a:extLst>
                <a:ext uri="{FF2B5EF4-FFF2-40B4-BE49-F238E27FC236}">
                  <a16:creationId xmlns="" xmlns:a16="http://schemas.microsoft.com/office/drawing/2014/main" id="{3C80910B-737B-4F53-8A77-7D73FCEB30C4}"/>
                </a:ext>
              </a:extLst>
            </p:cNvPr>
            <p:cNvSpPr/>
            <p:nvPr/>
          </p:nvSpPr>
          <p:spPr bwMode="auto">
            <a:xfrm>
              <a:off x="9044553" y="2496553"/>
              <a:ext cx="316517" cy="45346"/>
            </a:xfrm>
            <a:custGeom>
              <a:avLst/>
              <a:gdLst>
                <a:gd name="T0" fmla="*/ 1 w 195"/>
                <a:gd name="T1" fmla="*/ 0 h 28"/>
                <a:gd name="T2" fmla="*/ 195 w 195"/>
                <a:gd name="T3" fmla="*/ 0 h 28"/>
                <a:gd name="T4" fmla="*/ 195 w 195"/>
                <a:gd name="T5" fmla="*/ 0 h 28"/>
                <a:gd name="T6" fmla="*/ 195 w 195"/>
                <a:gd name="T7" fmla="*/ 28 h 28"/>
                <a:gd name="T8" fmla="*/ 195 w 195"/>
                <a:gd name="T9" fmla="*/ 28 h 28"/>
                <a:gd name="T10" fmla="*/ 1 w 195"/>
                <a:gd name="T11" fmla="*/ 28 h 28"/>
                <a:gd name="T12" fmla="*/ 0 w 195"/>
                <a:gd name="T13" fmla="*/ 28 h 28"/>
                <a:gd name="T14" fmla="*/ 0 w 195"/>
                <a:gd name="T15" fmla="*/ 0 h 28"/>
                <a:gd name="T16" fmla="*/ 1 w 195"/>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5" h="28">
                  <a:moveTo>
                    <a:pt x="1" y="0"/>
                  </a:moveTo>
                  <a:cubicBezTo>
                    <a:pt x="195" y="0"/>
                    <a:pt x="195" y="0"/>
                    <a:pt x="195" y="0"/>
                  </a:cubicBezTo>
                  <a:cubicBezTo>
                    <a:pt x="195" y="0"/>
                    <a:pt x="195" y="0"/>
                    <a:pt x="195" y="0"/>
                  </a:cubicBezTo>
                  <a:cubicBezTo>
                    <a:pt x="195" y="28"/>
                    <a:pt x="195" y="28"/>
                    <a:pt x="195" y="28"/>
                  </a:cubicBezTo>
                  <a:cubicBezTo>
                    <a:pt x="195" y="28"/>
                    <a:pt x="195" y="28"/>
                    <a:pt x="195" y="28"/>
                  </a:cubicBezTo>
                  <a:cubicBezTo>
                    <a:pt x="1" y="28"/>
                    <a:pt x="1" y="28"/>
                    <a:pt x="1" y="28"/>
                  </a:cubicBezTo>
                  <a:cubicBezTo>
                    <a:pt x="0" y="28"/>
                    <a:pt x="0" y="28"/>
                    <a:pt x="0" y="28"/>
                  </a:cubicBezTo>
                  <a:cubicBezTo>
                    <a:pt x="0" y="0"/>
                    <a:pt x="0" y="0"/>
                    <a:pt x="0" y="0"/>
                  </a:cubicBezTo>
                  <a:cubicBezTo>
                    <a:pt x="0" y="0"/>
                    <a:pt x="0" y="0"/>
                    <a:pt x="1" y="0"/>
                  </a:cubicBezTo>
                  <a:close/>
                </a:path>
              </a:pathLst>
            </a:custGeom>
            <a:solidFill>
              <a:srgbClr val="41B79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56" name="íṣḷïḑe">
              <a:extLst>
                <a:ext uri="{FF2B5EF4-FFF2-40B4-BE49-F238E27FC236}">
                  <a16:creationId xmlns="" xmlns:a16="http://schemas.microsoft.com/office/drawing/2014/main" id="{95D06AE7-DEA7-43D8-BCD3-53F22789AC08}"/>
                </a:ext>
              </a:extLst>
            </p:cNvPr>
            <p:cNvSpPr/>
            <p:nvPr/>
          </p:nvSpPr>
          <p:spPr bwMode="auto">
            <a:xfrm>
              <a:off x="9204171" y="2496553"/>
              <a:ext cx="156898" cy="45346"/>
            </a:xfrm>
            <a:custGeom>
              <a:avLst/>
              <a:gdLst>
                <a:gd name="T0" fmla="*/ 97 w 97"/>
                <a:gd name="T1" fmla="*/ 0 h 28"/>
                <a:gd name="T2" fmla="*/ 0 w 97"/>
                <a:gd name="T3" fmla="*/ 0 h 28"/>
                <a:gd name="T4" fmla="*/ 0 w 97"/>
                <a:gd name="T5" fmla="*/ 28 h 28"/>
                <a:gd name="T6" fmla="*/ 97 w 97"/>
                <a:gd name="T7" fmla="*/ 28 h 28"/>
                <a:gd name="T8" fmla="*/ 97 w 97"/>
                <a:gd name="T9" fmla="*/ 28 h 28"/>
                <a:gd name="T10" fmla="*/ 97 w 97"/>
                <a:gd name="T11" fmla="*/ 0 h 28"/>
                <a:gd name="T12" fmla="*/ 97 w 97"/>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97" h="28">
                  <a:moveTo>
                    <a:pt x="97" y="0"/>
                  </a:moveTo>
                  <a:cubicBezTo>
                    <a:pt x="0" y="0"/>
                    <a:pt x="0" y="0"/>
                    <a:pt x="0" y="0"/>
                  </a:cubicBezTo>
                  <a:cubicBezTo>
                    <a:pt x="0" y="28"/>
                    <a:pt x="0" y="28"/>
                    <a:pt x="0" y="28"/>
                  </a:cubicBezTo>
                  <a:cubicBezTo>
                    <a:pt x="97" y="28"/>
                    <a:pt x="97" y="28"/>
                    <a:pt x="97" y="28"/>
                  </a:cubicBezTo>
                  <a:cubicBezTo>
                    <a:pt x="97" y="28"/>
                    <a:pt x="97" y="28"/>
                    <a:pt x="97" y="28"/>
                  </a:cubicBezTo>
                  <a:cubicBezTo>
                    <a:pt x="97" y="0"/>
                    <a:pt x="97" y="0"/>
                    <a:pt x="97" y="0"/>
                  </a:cubicBezTo>
                  <a:cubicBezTo>
                    <a:pt x="97" y="0"/>
                    <a:pt x="97" y="0"/>
                    <a:pt x="97" y="0"/>
                  </a:cubicBezTo>
                  <a:close/>
                </a:path>
              </a:pathLst>
            </a:custGeom>
            <a:solidFill>
              <a:srgbClr val="22996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57" name="íŝļïḓe">
              <a:extLst>
                <a:ext uri="{FF2B5EF4-FFF2-40B4-BE49-F238E27FC236}">
                  <a16:creationId xmlns="" xmlns:a16="http://schemas.microsoft.com/office/drawing/2014/main" id="{00C767B9-492B-45C7-AEF2-E82E4A02D7CC}"/>
                </a:ext>
              </a:extLst>
            </p:cNvPr>
            <p:cNvSpPr/>
            <p:nvPr/>
          </p:nvSpPr>
          <p:spPr bwMode="auto">
            <a:xfrm>
              <a:off x="9204171" y="1761036"/>
              <a:ext cx="156898" cy="736423"/>
            </a:xfrm>
            <a:custGeom>
              <a:avLst/>
              <a:gdLst>
                <a:gd name="T0" fmla="*/ 30 w 97"/>
                <a:gd name="T1" fmla="*/ 3 h 454"/>
                <a:gd name="T2" fmla="*/ 0 w 97"/>
                <a:gd name="T3" fmla="*/ 0 h 454"/>
                <a:gd name="T4" fmla="*/ 0 w 97"/>
                <a:gd name="T5" fmla="*/ 454 h 454"/>
                <a:gd name="T6" fmla="*/ 0 w 97"/>
                <a:gd name="T7" fmla="*/ 454 h 454"/>
                <a:gd name="T8" fmla="*/ 0 w 97"/>
                <a:gd name="T9" fmla="*/ 454 h 454"/>
                <a:gd name="T10" fmla="*/ 21 w 97"/>
                <a:gd name="T11" fmla="*/ 454 h 454"/>
                <a:gd name="T12" fmla="*/ 30 w 97"/>
                <a:gd name="T13" fmla="*/ 3 h 454"/>
              </a:gdLst>
              <a:ahLst/>
              <a:cxnLst>
                <a:cxn ang="0">
                  <a:pos x="T0" y="T1"/>
                </a:cxn>
                <a:cxn ang="0">
                  <a:pos x="T2" y="T3"/>
                </a:cxn>
                <a:cxn ang="0">
                  <a:pos x="T4" y="T5"/>
                </a:cxn>
                <a:cxn ang="0">
                  <a:pos x="T6" y="T7"/>
                </a:cxn>
                <a:cxn ang="0">
                  <a:pos x="T8" y="T9"/>
                </a:cxn>
                <a:cxn ang="0">
                  <a:pos x="T10" y="T11"/>
                </a:cxn>
                <a:cxn ang="0">
                  <a:pos x="T12" y="T13"/>
                </a:cxn>
              </a:cxnLst>
              <a:rect l="0" t="0" r="r" b="b"/>
              <a:pathLst>
                <a:path w="97" h="454">
                  <a:moveTo>
                    <a:pt x="30" y="3"/>
                  </a:moveTo>
                  <a:cubicBezTo>
                    <a:pt x="14" y="0"/>
                    <a:pt x="3" y="0"/>
                    <a:pt x="0" y="0"/>
                  </a:cubicBezTo>
                  <a:cubicBezTo>
                    <a:pt x="0" y="454"/>
                    <a:pt x="0" y="454"/>
                    <a:pt x="0" y="454"/>
                  </a:cubicBezTo>
                  <a:cubicBezTo>
                    <a:pt x="0" y="454"/>
                    <a:pt x="0" y="454"/>
                    <a:pt x="0" y="454"/>
                  </a:cubicBezTo>
                  <a:cubicBezTo>
                    <a:pt x="0" y="454"/>
                    <a:pt x="0" y="454"/>
                    <a:pt x="0" y="454"/>
                  </a:cubicBezTo>
                  <a:cubicBezTo>
                    <a:pt x="21" y="454"/>
                    <a:pt x="21" y="454"/>
                    <a:pt x="21" y="454"/>
                  </a:cubicBezTo>
                  <a:cubicBezTo>
                    <a:pt x="97" y="180"/>
                    <a:pt x="52" y="47"/>
                    <a:pt x="30" y="3"/>
                  </a:cubicBezTo>
                  <a:close/>
                </a:path>
              </a:pathLst>
            </a:custGeom>
            <a:solidFill>
              <a:srgbClr val="41B79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grpSp>
      <p:grpSp>
        <p:nvGrpSpPr>
          <p:cNvPr id="8" name="组合 7">
            <a:extLst>
              <a:ext uri="{FF2B5EF4-FFF2-40B4-BE49-F238E27FC236}">
                <a16:creationId xmlns="" xmlns:a16="http://schemas.microsoft.com/office/drawing/2014/main" id="{CD7E194D-D939-4AFB-B135-2C81D2E0FC80}"/>
              </a:ext>
            </a:extLst>
          </p:cNvPr>
          <p:cNvGrpSpPr/>
          <p:nvPr/>
        </p:nvGrpSpPr>
        <p:grpSpPr>
          <a:xfrm rot="20824182">
            <a:off x="9386960" y="2528056"/>
            <a:ext cx="1494413" cy="2012556"/>
            <a:chOff x="9249518" y="409718"/>
            <a:chExt cx="2032419" cy="2737100"/>
          </a:xfrm>
        </p:grpSpPr>
        <p:sp>
          <p:nvSpPr>
            <p:cNvPr id="258" name="ï$ḷîdè">
              <a:extLst>
                <a:ext uri="{FF2B5EF4-FFF2-40B4-BE49-F238E27FC236}">
                  <a16:creationId xmlns="" xmlns:a16="http://schemas.microsoft.com/office/drawing/2014/main" id="{D99A9DC2-0493-4A8D-A452-55581B5A1D4A}"/>
                </a:ext>
              </a:extLst>
            </p:cNvPr>
            <p:cNvSpPr/>
            <p:nvPr/>
          </p:nvSpPr>
          <p:spPr bwMode="auto">
            <a:xfrm>
              <a:off x="9249518" y="409718"/>
              <a:ext cx="2032419" cy="1734041"/>
            </a:xfrm>
            <a:custGeom>
              <a:avLst/>
              <a:gdLst>
                <a:gd name="T0" fmla="*/ 1104 w 1251"/>
                <a:gd name="T1" fmla="*/ 299 h 1069"/>
                <a:gd name="T2" fmla="*/ 625 w 1251"/>
                <a:gd name="T3" fmla="*/ 3 h 1069"/>
                <a:gd name="T4" fmla="*/ 625 w 1251"/>
                <a:gd name="T5" fmla="*/ 3 h 1069"/>
                <a:gd name="T6" fmla="*/ 146 w 1251"/>
                <a:gd name="T7" fmla="*/ 300 h 1069"/>
                <a:gd name="T8" fmla="*/ 402 w 1251"/>
                <a:gd name="T9" fmla="*/ 1069 h 1069"/>
                <a:gd name="T10" fmla="*/ 626 w 1251"/>
                <a:gd name="T11" fmla="*/ 1069 h 1069"/>
                <a:gd name="T12" fmla="*/ 626 w 1251"/>
                <a:gd name="T13" fmla="*/ 1068 h 1069"/>
                <a:gd name="T14" fmla="*/ 849 w 1251"/>
                <a:gd name="T15" fmla="*/ 1068 h 1069"/>
                <a:gd name="T16" fmla="*/ 1104 w 1251"/>
                <a:gd name="T17" fmla="*/ 299 h 10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1" h="1069">
                  <a:moveTo>
                    <a:pt x="1104" y="299"/>
                  </a:moveTo>
                  <a:cubicBezTo>
                    <a:pt x="1004" y="0"/>
                    <a:pt x="651" y="3"/>
                    <a:pt x="625" y="3"/>
                  </a:cubicBezTo>
                  <a:cubicBezTo>
                    <a:pt x="625" y="3"/>
                    <a:pt x="625" y="3"/>
                    <a:pt x="625" y="3"/>
                  </a:cubicBezTo>
                  <a:cubicBezTo>
                    <a:pt x="597" y="3"/>
                    <a:pt x="247" y="2"/>
                    <a:pt x="146" y="300"/>
                  </a:cubicBezTo>
                  <a:cubicBezTo>
                    <a:pt x="0" y="735"/>
                    <a:pt x="402" y="1069"/>
                    <a:pt x="402" y="1069"/>
                  </a:cubicBezTo>
                  <a:cubicBezTo>
                    <a:pt x="626" y="1069"/>
                    <a:pt x="626" y="1069"/>
                    <a:pt x="626" y="1069"/>
                  </a:cubicBezTo>
                  <a:cubicBezTo>
                    <a:pt x="626" y="1068"/>
                    <a:pt x="626" y="1068"/>
                    <a:pt x="626" y="1068"/>
                  </a:cubicBezTo>
                  <a:cubicBezTo>
                    <a:pt x="849" y="1068"/>
                    <a:pt x="849" y="1068"/>
                    <a:pt x="849" y="1068"/>
                  </a:cubicBezTo>
                  <a:cubicBezTo>
                    <a:pt x="849" y="1068"/>
                    <a:pt x="1251" y="735"/>
                    <a:pt x="1104" y="29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59" name="iŝľiḑê">
              <a:extLst>
                <a:ext uri="{FF2B5EF4-FFF2-40B4-BE49-F238E27FC236}">
                  <a16:creationId xmlns="" xmlns:a16="http://schemas.microsoft.com/office/drawing/2014/main" id="{9DD19BF5-6D66-4D68-A0EC-6A3C196A14FF}"/>
                </a:ext>
              </a:extLst>
            </p:cNvPr>
            <p:cNvSpPr/>
            <p:nvPr/>
          </p:nvSpPr>
          <p:spPr bwMode="auto">
            <a:xfrm>
              <a:off x="9897062" y="2248055"/>
              <a:ext cx="734609" cy="512413"/>
            </a:xfrm>
            <a:custGeom>
              <a:avLst/>
              <a:gdLst>
                <a:gd name="T0" fmla="*/ 452 w 452"/>
                <a:gd name="T1" fmla="*/ 5 h 316"/>
                <a:gd name="T2" fmla="*/ 451 w 452"/>
                <a:gd name="T3" fmla="*/ 4 h 316"/>
                <a:gd name="T4" fmla="*/ 446 w 452"/>
                <a:gd name="T5" fmla="*/ 0 h 316"/>
                <a:gd name="T6" fmla="*/ 6 w 452"/>
                <a:gd name="T7" fmla="*/ 0 h 316"/>
                <a:gd name="T8" fmla="*/ 1 w 452"/>
                <a:gd name="T9" fmla="*/ 4 h 316"/>
                <a:gd name="T10" fmla="*/ 1 w 452"/>
                <a:gd name="T11" fmla="*/ 5 h 316"/>
                <a:gd name="T12" fmla="*/ 0 w 452"/>
                <a:gd name="T13" fmla="*/ 5 h 316"/>
                <a:gd name="T14" fmla="*/ 60 w 452"/>
                <a:gd name="T15" fmla="*/ 316 h 316"/>
                <a:gd name="T16" fmla="*/ 70 w 452"/>
                <a:gd name="T17" fmla="*/ 314 h 316"/>
                <a:gd name="T18" fmla="*/ 28 w 452"/>
                <a:gd name="T19" fmla="*/ 93 h 316"/>
                <a:gd name="T20" fmla="*/ 424 w 452"/>
                <a:gd name="T21" fmla="*/ 93 h 316"/>
                <a:gd name="T22" fmla="*/ 381 w 452"/>
                <a:gd name="T23" fmla="*/ 312 h 316"/>
                <a:gd name="T24" fmla="*/ 381 w 452"/>
                <a:gd name="T25" fmla="*/ 314 h 316"/>
                <a:gd name="T26" fmla="*/ 391 w 452"/>
                <a:gd name="T27" fmla="*/ 316 h 316"/>
                <a:gd name="T28" fmla="*/ 452 w 452"/>
                <a:gd name="T29" fmla="*/ 7 h 316"/>
                <a:gd name="T30" fmla="*/ 452 w 452"/>
                <a:gd name="T31" fmla="*/ 5 h 316"/>
                <a:gd name="T32" fmla="*/ 437 w 452"/>
                <a:gd name="T33" fmla="*/ 24 h 316"/>
                <a:gd name="T34" fmla="*/ 426 w 452"/>
                <a:gd name="T35" fmla="*/ 82 h 316"/>
                <a:gd name="T36" fmla="*/ 384 w 452"/>
                <a:gd name="T37" fmla="*/ 82 h 316"/>
                <a:gd name="T38" fmla="*/ 437 w 452"/>
                <a:gd name="T39" fmla="*/ 24 h 316"/>
                <a:gd name="T40" fmla="*/ 310 w 452"/>
                <a:gd name="T41" fmla="*/ 11 h 316"/>
                <a:gd name="T42" fmla="*/ 434 w 452"/>
                <a:gd name="T43" fmla="*/ 11 h 316"/>
                <a:gd name="T44" fmla="*/ 372 w 452"/>
                <a:gd name="T45" fmla="*/ 79 h 316"/>
                <a:gd name="T46" fmla="*/ 310 w 452"/>
                <a:gd name="T47" fmla="*/ 11 h 316"/>
                <a:gd name="T48" fmla="*/ 239 w 452"/>
                <a:gd name="T49" fmla="*/ 82 h 316"/>
                <a:gd name="T50" fmla="*/ 299 w 452"/>
                <a:gd name="T51" fmla="*/ 16 h 316"/>
                <a:gd name="T52" fmla="*/ 359 w 452"/>
                <a:gd name="T53" fmla="*/ 82 h 316"/>
                <a:gd name="T54" fmla="*/ 239 w 452"/>
                <a:gd name="T55" fmla="*/ 82 h 316"/>
                <a:gd name="T56" fmla="*/ 164 w 452"/>
                <a:gd name="T57" fmla="*/ 11 h 316"/>
                <a:gd name="T58" fmla="*/ 288 w 452"/>
                <a:gd name="T59" fmla="*/ 11 h 316"/>
                <a:gd name="T60" fmla="*/ 226 w 452"/>
                <a:gd name="T61" fmla="*/ 79 h 316"/>
                <a:gd name="T62" fmla="*/ 164 w 452"/>
                <a:gd name="T63" fmla="*/ 11 h 316"/>
                <a:gd name="T64" fmla="*/ 93 w 452"/>
                <a:gd name="T65" fmla="*/ 82 h 316"/>
                <a:gd name="T66" fmla="*/ 154 w 452"/>
                <a:gd name="T67" fmla="*/ 16 h 316"/>
                <a:gd name="T68" fmla="*/ 214 w 452"/>
                <a:gd name="T69" fmla="*/ 82 h 316"/>
                <a:gd name="T70" fmla="*/ 93 w 452"/>
                <a:gd name="T71" fmla="*/ 82 h 316"/>
                <a:gd name="T72" fmla="*/ 19 w 452"/>
                <a:gd name="T73" fmla="*/ 11 h 316"/>
                <a:gd name="T74" fmla="*/ 143 w 452"/>
                <a:gd name="T75" fmla="*/ 11 h 316"/>
                <a:gd name="T76" fmla="*/ 81 w 452"/>
                <a:gd name="T77" fmla="*/ 79 h 316"/>
                <a:gd name="T78" fmla="*/ 19 w 452"/>
                <a:gd name="T79" fmla="*/ 11 h 316"/>
                <a:gd name="T80" fmla="*/ 68 w 452"/>
                <a:gd name="T81" fmla="*/ 82 h 316"/>
                <a:gd name="T82" fmla="*/ 26 w 452"/>
                <a:gd name="T83" fmla="*/ 82 h 316"/>
                <a:gd name="T84" fmla="*/ 15 w 452"/>
                <a:gd name="T85" fmla="*/ 24 h 316"/>
                <a:gd name="T86" fmla="*/ 68 w 452"/>
                <a:gd name="T87" fmla="*/ 82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52" h="316">
                  <a:moveTo>
                    <a:pt x="452" y="5"/>
                  </a:moveTo>
                  <a:cubicBezTo>
                    <a:pt x="452" y="5"/>
                    <a:pt x="452" y="4"/>
                    <a:pt x="451" y="4"/>
                  </a:cubicBezTo>
                  <a:cubicBezTo>
                    <a:pt x="450" y="2"/>
                    <a:pt x="448" y="0"/>
                    <a:pt x="446" y="0"/>
                  </a:cubicBezTo>
                  <a:cubicBezTo>
                    <a:pt x="6" y="0"/>
                    <a:pt x="6" y="0"/>
                    <a:pt x="6" y="0"/>
                  </a:cubicBezTo>
                  <a:cubicBezTo>
                    <a:pt x="4" y="0"/>
                    <a:pt x="2" y="2"/>
                    <a:pt x="1" y="4"/>
                  </a:cubicBezTo>
                  <a:cubicBezTo>
                    <a:pt x="1" y="4"/>
                    <a:pt x="1" y="4"/>
                    <a:pt x="1" y="5"/>
                  </a:cubicBezTo>
                  <a:cubicBezTo>
                    <a:pt x="0" y="5"/>
                    <a:pt x="0" y="5"/>
                    <a:pt x="0" y="5"/>
                  </a:cubicBezTo>
                  <a:cubicBezTo>
                    <a:pt x="60" y="316"/>
                    <a:pt x="60" y="316"/>
                    <a:pt x="60" y="316"/>
                  </a:cubicBezTo>
                  <a:cubicBezTo>
                    <a:pt x="70" y="314"/>
                    <a:pt x="70" y="314"/>
                    <a:pt x="70" y="314"/>
                  </a:cubicBezTo>
                  <a:cubicBezTo>
                    <a:pt x="28" y="93"/>
                    <a:pt x="28" y="93"/>
                    <a:pt x="28" y="93"/>
                  </a:cubicBezTo>
                  <a:cubicBezTo>
                    <a:pt x="424" y="93"/>
                    <a:pt x="424" y="93"/>
                    <a:pt x="424" y="93"/>
                  </a:cubicBezTo>
                  <a:cubicBezTo>
                    <a:pt x="381" y="312"/>
                    <a:pt x="381" y="312"/>
                    <a:pt x="381" y="312"/>
                  </a:cubicBezTo>
                  <a:cubicBezTo>
                    <a:pt x="381" y="314"/>
                    <a:pt x="381" y="314"/>
                    <a:pt x="381" y="314"/>
                  </a:cubicBezTo>
                  <a:cubicBezTo>
                    <a:pt x="391" y="316"/>
                    <a:pt x="391" y="316"/>
                    <a:pt x="391" y="316"/>
                  </a:cubicBezTo>
                  <a:cubicBezTo>
                    <a:pt x="452" y="7"/>
                    <a:pt x="452" y="7"/>
                    <a:pt x="452" y="7"/>
                  </a:cubicBezTo>
                  <a:cubicBezTo>
                    <a:pt x="452" y="5"/>
                    <a:pt x="452" y="5"/>
                    <a:pt x="452" y="5"/>
                  </a:cubicBezTo>
                  <a:close/>
                  <a:moveTo>
                    <a:pt x="437" y="24"/>
                  </a:moveTo>
                  <a:cubicBezTo>
                    <a:pt x="426" y="82"/>
                    <a:pt x="426" y="82"/>
                    <a:pt x="426" y="82"/>
                  </a:cubicBezTo>
                  <a:cubicBezTo>
                    <a:pt x="384" y="82"/>
                    <a:pt x="384" y="82"/>
                    <a:pt x="384" y="82"/>
                  </a:cubicBezTo>
                  <a:lnTo>
                    <a:pt x="437" y="24"/>
                  </a:lnTo>
                  <a:close/>
                  <a:moveTo>
                    <a:pt x="310" y="11"/>
                  </a:moveTo>
                  <a:cubicBezTo>
                    <a:pt x="434" y="11"/>
                    <a:pt x="434" y="11"/>
                    <a:pt x="434" y="11"/>
                  </a:cubicBezTo>
                  <a:cubicBezTo>
                    <a:pt x="372" y="79"/>
                    <a:pt x="372" y="79"/>
                    <a:pt x="372" y="79"/>
                  </a:cubicBezTo>
                  <a:lnTo>
                    <a:pt x="310" y="11"/>
                  </a:lnTo>
                  <a:close/>
                  <a:moveTo>
                    <a:pt x="239" y="82"/>
                  </a:moveTo>
                  <a:cubicBezTo>
                    <a:pt x="299" y="16"/>
                    <a:pt x="299" y="16"/>
                    <a:pt x="299" y="16"/>
                  </a:cubicBezTo>
                  <a:cubicBezTo>
                    <a:pt x="359" y="82"/>
                    <a:pt x="359" y="82"/>
                    <a:pt x="359" y="82"/>
                  </a:cubicBezTo>
                  <a:lnTo>
                    <a:pt x="239" y="82"/>
                  </a:lnTo>
                  <a:close/>
                  <a:moveTo>
                    <a:pt x="164" y="11"/>
                  </a:moveTo>
                  <a:cubicBezTo>
                    <a:pt x="288" y="11"/>
                    <a:pt x="288" y="11"/>
                    <a:pt x="288" y="11"/>
                  </a:cubicBezTo>
                  <a:cubicBezTo>
                    <a:pt x="226" y="79"/>
                    <a:pt x="226" y="79"/>
                    <a:pt x="226" y="79"/>
                  </a:cubicBezTo>
                  <a:lnTo>
                    <a:pt x="164" y="11"/>
                  </a:lnTo>
                  <a:close/>
                  <a:moveTo>
                    <a:pt x="93" y="82"/>
                  </a:moveTo>
                  <a:cubicBezTo>
                    <a:pt x="154" y="16"/>
                    <a:pt x="154" y="16"/>
                    <a:pt x="154" y="16"/>
                  </a:cubicBezTo>
                  <a:cubicBezTo>
                    <a:pt x="214" y="82"/>
                    <a:pt x="214" y="82"/>
                    <a:pt x="214" y="82"/>
                  </a:cubicBezTo>
                  <a:lnTo>
                    <a:pt x="93" y="82"/>
                  </a:lnTo>
                  <a:close/>
                  <a:moveTo>
                    <a:pt x="19" y="11"/>
                  </a:moveTo>
                  <a:cubicBezTo>
                    <a:pt x="143" y="11"/>
                    <a:pt x="143" y="11"/>
                    <a:pt x="143" y="11"/>
                  </a:cubicBezTo>
                  <a:cubicBezTo>
                    <a:pt x="81" y="79"/>
                    <a:pt x="81" y="79"/>
                    <a:pt x="81" y="79"/>
                  </a:cubicBezTo>
                  <a:lnTo>
                    <a:pt x="19" y="11"/>
                  </a:lnTo>
                  <a:close/>
                  <a:moveTo>
                    <a:pt x="68" y="82"/>
                  </a:moveTo>
                  <a:cubicBezTo>
                    <a:pt x="26" y="82"/>
                    <a:pt x="26" y="82"/>
                    <a:pt x="26" y="82"/>
                  </a:cubicBezTo>
                  <a:cubicBezTo>
                    <a:pt x="15" y="24"/>
                    <a:pt x="15" y="24"/>
                    <a:pt x="15" y="24"/>
                  </a:cubicBezTo>
                  <a:lnTo>
                    <a:pt x="68" y="8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60" name="íŝḷîḑe">
              <a:extLst>
                <a:ext uri="{FF2B5EF4-FFF2-40B4-BE49-F238E27FC236}">
                  <a16:creationId xmlns="" xmlns:a16="http://schemas.microsoft.com/office/drawing/2014/main" id="{2023550D-1C69-4A0A-8144-6D6EDE4BC6A6}"/>
                </a:ext>
              </a:extLst>
            </p:cNvPr>
            <p:cNvSpPr/>
            <p:nvPr/>
          </p:nvSpPr>
          <p:spPr bwMode="auto">
            <a:xfrm>
              <a:off x="10171860" y="2552782"/>
              <a:ext cx="192268" cy="151457"/>
            </a:xfrm>
            <a:prstGeom prst="rect">
              <a:avLst/>
            </a:prstGeom>
            <a:solidFill>
              <a:srgbClr val="41171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61" name="îśḻíḑè">
              <a:extLst>
                <a:ext uri="{FF2B5EF4-FFF2-40B4-BE49-F238E27FC236}">
                  <a16:creationId xmlns="" xmlns:a16="http://schemas.microsoft.com/office/drawing/2014/main" id="{C3010F70-C2AC-404A-BAFC-7BE0D86EC053}"/>
                </a:ext>
              </a:extLst>
            </p:cNvPr>
            <p:cNvSpPr/>
            <p:nvPr/>
          </p:nvSpPr>
          <p:spPr bwMode="auto">
            <a:xfrm>
              <a:off x="10120165" y="2640754"/>
              <a:ext cx="289309" cy="110645"/>
            </a:xfrm>
            <a:custGeom>
              <a:avLst/>
              <a:gdLst>
                <a:gd name="T0" fmla="*/ 108 w 178"/>
                <a:gd name="T1" fmla="*/ 0 h 68"/>
                <a:gd name="T2" fmla="*/ 91 w 178"/>
                <a:gd name="T3" fmla="*/ 2 h 68"/>
                <a:gd name="T4" fmla="*/ 74 w 178"/>
                <a:gd name="T5" fmla="*/ 0 h 68"/>
                <a:gd name="T6" fmla="*/ 14 w 178"/>
                <a:gd name="T7" fmla="*/ 14 h 68"/>
                <a:gd name="T8" fmla="*/ 0 w 178"/>
                <a:gd name="T9" fmla="*/ 32 h 68"/>
                <a:gd name="T10" fmla="*/ 0 w 178"/>
                <a:gd name="T11" fmla="*/ 68 h 68"/>
                <a:gd name="T12" fmla="*/ 91 w 178"/>
                <a:gd name="T13" fmla="*/ 68 h 68"/>
                <a:gd name="T14" fmla="*/ 178 w 178"/>
                <a:gd name="T15" fmla="*/ 68 h 68"/>
                <a:gd name="T16" fmla="*/ 178 w 178"/>
                <a:gd name="T17" fmla="*/ 31 h 68"/>
                <a:gd name="T18" fmla="*/ 165 w 178"/>
                <a:gd name="T19" fmla="*/ 14 h 68"/>
                <a:gd name="T20" fmla="*/ 108 w 178"/>
                <a:gd name="T2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8" h="68">
                  <a:moveTo>
                    <a:pt x="108" y="0"/>
                  </a:moveTo>
                  <a:cubicBezTo>
                    <a:pt x="91" y="2"/>
                    <a:pt x="91" y="2"/>
                    <a:pt x="91" y="2"/>
                  </a:cubicBezTo>
                  <a:cubicBezTo>
                    <a:pt x="74" y="0"/>
                    <a:pt x="74" y="0"/>
                    <a:pt x="74" y="0"/>
                  </a:cubicBezTo>
                  <a:cubicBezTo>
                    <a:pt x="14" y="14"/>
                    <a:pt x="14" y="14"/>
                    <a:pt x="14" y="14"/>
                  </a:cubicBezTo>
                  <a:cubicBezTo>
                    <a:pt x="6" y="16"/>
                    <a:pt x="0" y="23"/>
                    <a:pt x="0" y="32"/>
                  </a:cubicBezTo>
                  <a:cubicBezTo>
                    <a:pt x="0" y="68"/>
                    <a:pt x="0" y="68"/>
                    <a:pt x="0" y="68"/>
                  </a:cubicBezTo>
                  <a:cubicBezTo>
                    <a:pt x="91" y="68"/>
                    <a:pt x="91" y="68"/>
                    <a:pt x="91" y="68"/>
                  </a:cubicBezTo>
                  <a:cubicBezTo>
                    <a:pt x="178" y="68"/>
                    <a:pt x="178" y="68"/>
                    <a:pt x="178" y="68"/>
                  </a:cubicBezTo>
                  <a:cubicBezTo>
                    <a:pt x="178" y="31"/>
                    <a:pt x="178" y="31"/>
                    <a:pt x="178" y="31"/>
                  </a:cubicBezTo>
                  <a:cubicBezTo>
                    <a:pt x="178" y="23"/>
                    <a:pt x="172" y="16"/>
                    <a:pt x="165" y="14"/>
                  </a:cubicBezTo>
                  <a:lnTo>
                    <a:pt x="108" y="0"/>
                  </a:lnTo>
                  <a:close/>
                </a:path>
              </a:pathLst>
            </a:custGeom>
            <a:solidFill>
              <a:srgbClr val="FE557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62" name="iš1ïḍe">
              <a:extLst>
                <a:ext uri="{FF2B5EF4-FFF2-40B4-BE49-F238E27FC236}">
                  <a16:creationId xmlns="" xmlns:a16="http://schemas.microsoft.com/office/drawing/2014/main" id="{FF9ED526-AF32-458E-AB48-D1705F0C251F}"/>
                </a:ext>
              </a:extLst>
            </p:cNvPr>
            <p:cNvSpPr/>
            <p:nvPr/>
          </p:nvSpPr>
          <p:spPr bwMode="auto">
            <a:xfrm>
              <a:off x="10238972" y="2611732"/>
              <a:ext cx="56229" cy="56229"/>
            </a:xfrm>
            <a:prstGeom prst="ellipse">
              <a:avLst/>
            </a:prstGeom>
            <a:solidFill>
              <a:srgbClr val="FED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63" name="îśľïḑè">
              <a:extLst>
                <a:ext uri="{FF2B5EF4-FFF2-40B4-BE49-F238E27FC236}">
                  <a16:creationId xmlns="" xmlns:a16="http://schemas.microsoft.com/office/drawing/2014/main" id="{99500075-2E23-42F7-B173-24A5842FE7FF}"/>
                </a:ext>
              </a:extLst>
            </p:cNvPr>
            <p:cNvSpPr/>
            <p:nvPr/>
          </p:nvSpPr>
          <p:spPr bwMode="auto">
            <a:xfrm>
              <a:off x="10171860" y="2447579"/>
              <a:ext cx="192268" cy="193175"/>
            </a:xfrm>
            <a:prstGeom prst="ellipse">
              <a:avLst/>
            </a:prstGeom>
            <a:solidFill>
              <a:srgbClr val="FED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64" name="ïṩ1îḓé">
              <a:extLst>
                <a:ext uri="{FF2B5EF4-FFF2-40B4-BE49-F238E27FC236}">
                  <a16:creationId xmlns="" xmlns:a16="http://schemas.microsoft.com/office/drawing/2014/main" id="{39846993-2BD7-4BE6-AB14-29F0EF2BB9EE}"/>
                </a:ext>
              </a:extLst>
            </p:cNvPr>
            <p:cNvSpPr/>
            <p:nvPr/>
          </p:nvSpPr>
          <p:spPr bwMode="auto">
            <a:xfrm>
              <a:off x="10267994" y="2611732"/>
              <a:ext cx="27208" cy="56229"/>
            </a:xfrm>
            <a:custGeom>
              <a:avLst/>
              <a:gdLst>
                <a:gd name="T0" fmla="*/ 0 w 17"/>
                <a:gd name="T1" fmla="*/ 0 h 35"/>
                <a:gd name="T2" fmla="*/ 0 w 17"/>
                <a:gd name="T3" fmla="*/ 35 h 35"/>
                <a:gd name="T4" fmla="*/ 17 w 17"/>
                <a:gd name="T5" fmla="*/ 18 h 35"/>
                <a:gd name="T6" fmla="*/ 0 w 17"/>
                <a:gd name="T7" fmla="*/ 0 h 35"/>
              </a:gdLst>
              <a:ahLst/>
              <a:cxnLst>
                <a:cxn ang="0">
                  <a:pos x="T0" y="T1"/>
                </a:cxn>
                <a:cxn ang="0">
                  <a:pos x="T2" y="T3"/>
                </a:cxn>
                <a:cxn ang="0">
                  <a:pos x="T4" y="T5"/>
                </a:cxn>
                <a:cxn ang="0">
                  <a:pos x="T6" y="T7"/>
                </a:cxn>
              </a:cxnLst>
              <a:rect l="0" t="0" r="r" b="b"/>
              <a:pathLst>
                <a:path w="17" h="35">
                  <a:moveTo>
                    <a:pt x="0" y="0"/>
                  </a:moveTo>
                  <a:cubicBezTo>
                    <a:pt x="0" y="35"/>
                    <a:pt x="0" y="35"/>
                    <a:pt x="0" y="35"/>
                  </a:cubicBezTo>
                  <a:cubicBezTo>
                    <a:pt x="10" y="35"/>
                    <a:pt x="17" y="27"/>
                    <a:pt x="17" y="18"/>
                  </a:cubicBezTo>
                  <a:cubicBezTo>
                    <a:pt x="17" y="8"/>
                    <a:pt x="10" y="0"/>
                    <a:pt x="0" y="0"/>
                  </a:cubicBezTo>
                  <a:close/>
                </a:path>
              </a:pathLst>
            </a:custGeom>
            <a:solidFill>
              <a:srgbClr val="EFAFA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65" name="îś1ïḑê">
              <a:extLst>
                <a:ext uri="{FF2B5EF4-FFF2-40B4-BE49-F238E27FC236}">
                  <a16:creationId xmlns="" xmlns:a16="http://schemas.microsoft.com/office/drawing/2014/main" id="{4E0838C6-2AA5-4AEE-94C2-1F87C4E18912}"/>
                </a:ext>
              </a:extLst>
            </p:cNvPr>
            <p:cNvSpPr/>
            <p:nvPr/>
          </p:nvSpPr>
          <p:spPr bwMode="auto">
            <a:xfrm>
              <a:off x="10267994" y="2447579"/>
              <a:ext cx="96134" cy="193175"/>
            </a:xfrm>
            <a:custGeom>
              <a:avLst/>
              <a:gdLst>
                <a:gd name="T0" fmla="*/ 0 w 59"/>
                <a:gd name="T1" fmla="*/ 0 h 119"/>
                <a:gd name="T2" fmla="*/ 0 w 59"/>
                <a:gd name="T3" fmla="*/ 119 h 119"/>
                <a:gd name="T4" fmla="*/ 59 w 59"/>
                <a:gd name="T5" fmla="*/ 60 h 119"/>
                <a:gd name="T6" fmla="*/ 0 w 59"/>
                <a:gd name="T7" fmla="*/ 0 h 119"/>
              </a:gdLst>
              <a:ahLst/>
              <a:cxnLst>
                <a:cxn ang="0">
                  <a:pos x="T0" y="T1"/>
                </a:cxn>
                <a:cxn ang="0">
                  <a:pos x="T2" y="T3"/>
                </a:cxn>
                <a:cxn ang="0">
                  <a:pos x="T4" y="T5"/>
                </a:cxn>
                <a:cxn ang="0">
                  <a:pos x="T6" y="T7"/>
                </a:cxn>
              </a:cxnLst>
              <a:rect l="0" t="0" r="r" b="b"/>
              <a:pathLst>
                <a:path w="59" h="119">
                  <a:moveTo>
                    <a:pt x="0" y="0"/>
                  </a:moveTo>
                  <a:cubicBezTo>
                    <a:pt x="0" y="119"/>
                    <a:pt x="0" y="119"/>
                    <a:pt x="0" y="119"/>
                  </a:cubicBezTo>
                  <a:cubicBezTo>
                    <a:pt x="33" y="119"/>
                    <a:pt x="59" y="92"/>
                    <a:pt x="59" y="60"/>
                  </a:cubicBezTo>
                  <a:cubicBezTo>
                    <a:pt x="59" y="27"/>
                    <a:pt x="33" y="0"/>
                    <a:pt x="0" y="0"/>
                  </a:cubicBezTo>
                  <a:close/>
                </a:path>
              </a:pathLst>
            </a:custGeom>
            <a:solidFill>
              <a:srgbClr val="F7C1B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66" name="íş1íḍè">
              <a:extLst>
                <a:ext uri="{FF2B5EF4-FFF2-40B4-BE49-F238E27FC236}">
                  <a16:creationId xmlns="" xmlns:a16="http://schemas.microsoft.com/office/drawing/2014/main" id="{D91FFD77-D668-4A50-A861-8C4E830CF4A8}"/>
                </a:ext>
              </a:extLst>
            </p:cNvPr>
            <p:cNvSpPr/>
            <p:nvPr/>
          </p:nvSpPr>
          <p:spPr bwMode="auto">
            <a:xfrm>
              <a:off x="10290667" y="2543713"/>
              <a:ext cx="19952" cy="19046"/>
            </a:xfrm>
            <a:prstGeom prst="ellipse">
              <a:avLst/>
            </a:prstGeom>
            <a:solidFill>
              <a:srgbClr val="41171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67" name="iṡļíḑe">
              <a:extLst>
                <a:ext uri="{FF2B5EF4-FFF2-40B4-BE49-F238E27FC236}">
                  <a16:creationId xmlns="" xmlns:a16="http://schemas.microsoft.com/office/drawing/2014/main" id="{0D3B654E-FC12-4372-BFFB-3E93ABCAEB21}"/>
                </a:ext>
              </a:extLst>
            </p:cNvPr>
            <p:cNvSpPr/>
            <p:nvPr/>
          </p:nvSpPr>
          <p:spPr bwMode="auto">
            <a:xfrm>
              <a:off x="10225369" y="2543713"/>
              <a:ext cx="18138" cy="19046"/>
            </a:xfrm>
            <a:prstGeom prst="ellipse">
              <a:avLst/>
            </a:prstGeom>
            <a:solidFill>
              <a:srgbClr val="41171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68" name="íśliḍè">
              <a:extLst>
                <a:ext uri="{FF2B5EF4-FFF2-40B4-BE49-F238E27FC236}">
                  <a16:creationId xmlns="" xmlns:a16="http://schemas.microsoft.com/office/drawing/2014/main" id="{1C3F2B65-B83D-46A3-A465-A722864FF11C}"/>
                </a:ext>
              </a:extLst>
            </p:cNvPr>
            <p:cNvSpPr/>
            <p:nvPr/>
          </p:nvSpPr>
          <p:spPr bwMode="auto">
            <a:xfrm>
              <a:off x="10238972" y="2577269"/>
              <a:ext cx="56229" cy="35370"/>
            </a:xfrm>
            <a:custGeom>
              <a:avLst/>
              <a:gdLst>
                <a:gd name="T0" fmla="*/ 1 w 35"/>
                <a:gd name="T1" fmla="*/ 0 h 22"/>
                <a:gd name="T2" fmla="*/ 0 w 35"/>
                <a:gd name="T3" fmla="*/ 5 h 22"/>
                <a:gd name="T4" fmla="*/ 18 w 35"/>
                <a:gd name="T5" fmla="*/ 22 h 22"/>
                <a:gd name="T6" fmla="*/ 35 w 35"/>
                <a:gd name="T7" fmla="*/ 5 h 22"/>
                <a:gd name="T8" fmla="*/ 35 w 35"/>
                <a:gd name="T9" fmla="*/ 0 h 22"/>
                <a:gd name="T10" fmla="*/ 1 w 35"/>
                <a:gd name="T11" fmla="*/ 0 h 22"/>
              </a:gdLst>
              <a:ahLst/>
              <a:cxnLst>
                <a:cxn ang="0">
                  <a:pos x="T0" y="T1"/>
                </a:cxn>
                <a:cxn ang="0">
                  <a:pos x="T2" y="T3"/>
                </a:cxn>
                <a:cxn ang="0">
                  <a:pos x="T4" y="T5"/>
                </a:cxn>
                <a:cxn ang="0">
                  <a:pos x="T6" y="T7"/>
                </a:cxn>
                <a:cxn ang="0">
                  <a:pos x="T8" y="T9"/>
                </a:cxn>
                <a:cxn ang="0">
                  <a:pos x="T10" y="T11"/>
                </a:cxn>
              </a:cxnLst>
              <a:rect l="0" t="0" r="r" b="b"/>
              <a:pathLst>
                <a:path w="35" h="22">
                  <a:moveTo>
                    <a:pt x="1" y="0"/>
                  </a:moveTo>
                  <a:cubicBezTo>
                    <a:pt x="0" y="2"/>
                    <a:pt x="0" y="3"/>
                    <a:pt x="0" y="5"/>
                  </a:cubicBezTo>
                  <a:cubicBezTo>
                    <a:pt x="0" y="14"/>
                    <a:pt x="8" y="22"/>
                    <a:pt x="18" y="22"/>
                  </a:cubicBezTo>
                  <a:cubicBezTo>
                    <a:pt x="28" y="22"/>
                    <a:pt x="35" y="14"/>
                    <a:pt x="35" y="5"/>
                  </a:cubicBezTo>
                  <a:cubicBezTo>
                    <a:pt x="35" y="3"/>
                    <a:pt x="35" y="2"/>
                    <a:pt x="35" y="0"/>
                  </a:cubicBezTo>
                  <a:lnTo>
                    <a:pt x="1" y="0"/>
                  </a:lnTo>
                  <a:close/>
                </a:path>
              </a:pathLst>
            </a:custGeom>
            <a:solidFill>
              <a:srgbClr val="41171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69" name="íṥ1íḓe">
              <a:extLst>
                <a:ext uri="{FF2B5EF4-FFF2-40B4-BE49-F238E27FC236}">
                  <a16:creationId xmlns="" xmlns:a16="http://schemas.microsoft.com/office/drawing/2014/main" id="{DD68A4CE-82B8-4D40-A8C8-6D34D346A553}"/>
                </a:ext>
              </a:extLst>
            </p:cNvPr>
            <p:cNvSpPr/>
            <p:nvPr/>
          </p:nvSpPr>
          <p:spPr bwMode="auto">
            <a:xfrm>
              <a:off x="10306992" y="2570921"/>
              <a:ext cx="24487" cy="24487"/>
            </a:xfrm>
            <a:prstGeom prst="ellipse">
              <a:avLst/>
            </a:prstGeom>
            <a:solidFill>
              <a:srgbClr val="FF8F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70" name="ïşļiḓe">
              <a:extLst>
                <a:ext uri="{FF2B5EF4-FFF2-40B4-BE49-F238E27FC236}">
                  <a16:creationId xmlns="" xmlns:a16="http://schemas.microsoft.com/office/drawing/2014/main" id="{0B762CEA-4B44-464F-AA9B-189940F46D80}"/>
                </a:ext>
              </a:extLst>
            </p:cNvPr>
            <p:cNvSpPr/>
            <p:nvPr/>
          </p:nvSpPr>
          <p:spPr bwMode="auto">
            <a:xfrm>
              <a:off x="10204509" y="2570921"/>
              <a:ext cx="24487" cy="24487"/>
            </a:xfrm>
            <a:prstGeom prst="ellipse">
              <a:avLst/>
            </a:prstGeom>
            <a:solidFill>
              <a:srgbClr val="FF8F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71" name="ísľiḑè">
              <a:extLst>
                <a:ext uri="{FF2B5EF4-FFF2-40B4-BE49-F238E27FC236}">
                  <a16:creationId xmlns="" xmlns:a16="http://schemas.microsoft.com/office/drawing/2014/main" id="{D191AD3F-E2B7-4235-902B-3621E4144156}"/>
                </a:ext>
              </a:extLst>
            </p:cNvPr>
            <p:cNvSpPr/>
            <p:nvPr/>
          </p:nvSpPr>
          <p:spPr bwMode="auto">
            <a:xfrm>
              <a:off x="10132862" y="2426719"/>
              <a:ext cx="263008" cy="306541"/>
            </a:xfrm>
            <a:custGeom>
              <a:avLst/>
              <a:gdLst>
                <a:gd name="T0" fmla="*/ 83 w 162"/>
                <a:gd name="T1" fmla="*/ 0 h 189"/>
                <a:gd name="T2" fmla="*/ 11 w 162"/>
                <a:gd name="T3" fmla="*/ 63 h 189"/>
                <a:gd name="T4" fmla="*/ 0 w 162"/>
                <a:gd name="T5" fmla="*/ 189 h 189"/>
                <a:gd name="T6" fmla="*/ 33 w 162"/>
                <a:gd name="T7" fmla="*/ 189 h 189"/>
                <a:gd name="T8" fmla="*/ 33 w 162"/>
                <a:gd name="T9" fmla="*/ 104 h 189"/>
                <a:gd name="T10" fmla="*/ 71 w 162"/>
                <a:gd name="T11" fmla="*/ 39 h 189"/>
                <a:gd name="T12" fmla="*/ 93 w 162"/>
                <a:gd name="T13" fmla="*/ 56 h 189"/>
                <a:gd name="T14" fmla="*/ 90 w 162"/>
                <a:gd name="T15" fmla="*/ 43 h 189"/>
                <a:gd name="T16" fmla="*/ 114 w 162"/>
                <a:gd name="T17" fmla="*/ 64 h 189"/>
                <a:gd name="T18" fmla="*/ 112 w 162"/>
                <a:gd name="T19" fmla="*/ 47 h 189"/>
                <a:gd name="T20" fmla="*/ 133 w 162"/>
                <a:gd name="T21" fmla="*/ 104 h 189"/>
                <a:gd name="T22" fmla="*/ 133 w 162"/>
                <a:gd name="T23" fmla="*/ 189 h 189"/>
                <a:gd name="T24" fmla="*/ 162 w 162"/>
                <a:gd name="T25" fmla="*/ 189 h 189"/>
                <a:gd name="T26" fmla="*/ 155 w 162"/>
                <a:gd name="T27" fmla="*/ 63 h 189"/>
                <a:gd name="T28" fmla="*/ 83 w 162"/>
                <a:gd name="T29" fmla="*/ 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2" h="189">
                  <a:moveTo>
                    <a:pt x="83" y="0"/>
                  </a:moveTo>
                  <a:cubicBezTo>
                    <a:pt x="36" y="0"/>
                    <a:pt x="16" y="37"/>
                    <a:pt x="11" y="63"/>
                  </a:cubicBezTo>
                  <a:cubicBezTo>
                    <a:pt x="5" y="92"/>
                    <a:pt x="0" y="189"/>
                    <a:pt x="0" y="189"/>
                  </a:cubicBezTo>
                  <a:cubicBezTo>
                    <a:pt x="33" y="189"/>
                    <a:pt x="33" y="189"/>
                    <a:pt x="33" y="189"/>
                  </a:cubicBezTo>
                  <a:cubicBezTo>
                    <a:pt x="33" y="189"/>
                    <a:pt x="33" y="175"/>
                    <a:pt x="33" y="104"/>
                  </a:cubicBezTo>
                  <a:cubicBezTo>
                    <a:pt x="33" y="55"/>
                    <a:pt x="57" y="42"/>
                    <a:pt x="71" y="39"/>
                  </a:cubicBezTo>
                  <a:cubicBezTo>
                    <a:pt x="74" y="46"/>
                    <a:pt x="80" y="53"/>
                    <a:pt x="93" y="56"/>
                  </a:cubicBezTo>
                  <a:cubicBezTo>
                    <a:pt x="93" y="56"/>
                    <a:pt x="90" y="50"/>
                    <a:pt x="90" y="43"/>
                  </a:cubicBezTo>
                  <a:cubicBezTo>
                    <a:pt x="90" y="43"/>
                    <a:pt x="94" y="61"/>
                    <a:pt x="114" y="64"/>
                  </a:cubicBezTo>
                  <a:cubicBezTo>
                    <a:pt x="114" y="64"/>
                    <a:pt x="111" y="56"/>
                    <a:pt x="112" y="47"/>
                  </a:cubicBezTo>
                  <a:cubicBezTo>
                    <a:pt x="123" y="56"/>
                    <a:pt x="133" y="72"/>
                    <a:pt x="133" y="104"/>
                  </a:cubicBezTo>
                  <a:cubicBezTo>
                    <a:pt x="133" y="175"/>
                    <a:pt x="133" y="189"/>
                    <a:pt x="133" y="189"/>
                  </a:cubicBezTo>
                  <a:cubicBezTo>
                    <a:pt x="162" y="189"/>
                    <a:pt x="162" y="189"/>
                    <a:pt x="162" y="189"/>
                  </a:cubicBezTo>
                  <a:cubicBezTo>
                    <a:pt x="162" y="189"/>
                    <a:pt x="160" y="92"/>
                    <a:pt x="155" y="63"/>
                  </a:cubicBezTo>
                  <a:cubicBezTo>
                    <a:pt x="150" y="35"/>
                    <a:pt x="129" y="0"/>
                    <a:pt x="83" y="0"/>
                  </a:cubicBezTo>
                  <a:close/>
                </a:path>
              </a:pathLst>
            </a:custGeom>
            <a:solidFill>
              <a:srgbClr val="41171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72" name="isḻïḑè">
              <a:extLst>
                <a:ext uri="{FF2B5EF4-FFF2-40B4-BE49-F238E27FC236}">
                  <a16:creationId xmlns="" xmlns:a16="http://schemas.microsoft.com/office/drawing/2014/main" id="{CB72A1C6-996E-4A22-A0D7-8BA671D2B1A0}"/>
                </a:ext>
              </a:extLst>
            </p:cNvPr>
            <p:cNvSpPr/>
            <p:nvPr/>
          </p:nvSpPr>
          <p:spPr bwMode="auto">
            <a:xfrm>
              <a:off x="10251669" y="2597221"/>
              <a:ext cx="30835" cy="15418"/>
            </a:xfrm>
            <a:custGeom>
              <a:avLst/>
              <a:gdLst>
                <a:gd name="T0" fmla="*/ 0 w 19"/>
                <a:gd name="T1" fmla="*/ 7 h 10"/>
                <a:gd name="T2" fmla="*/ 10 w 19"/>
                <a:gd name="T3" fmla="*/ 10 h 10"/>
                <a:gd name="T4" fmla="*/ 19 w 19"/>
                <a:gd name="T5" fmla="*/ 7 h 10"/>
                <a:gd name="T6" fmla="*/ 10 w 19"/>
                <a:gd name="T7" fmla="*/ 0 h 10"/>
                <a:gd name="T8" fmla="*/ 0 w 19"/>
                <a:gd name="T9" fmla="*/ 7 h 10"/>
              </a:gdLst>
              <a:ahLst/>
              <a:cxnLst>
                <a:cxn ang="0">
                  <a:pos x="T0" y="T1"/>
                </a:cxn>
                <a:cxn ang="0">
                  <a:pos x="T2" y="T3"/>
                </a:cxn>
                <a:cxn ang="0">
                  <a:pos x="T4" y="T5"/>
                </a:cxn>
                <a:cxn ang="0">
                  <a:pos x="T6" y="T7"/>
                </a:cxn>
                <a:cxn ang="0">
                  <a:pos x="T8" y="T9"/>
                </a:cxn>
              </a:cxnLst>
              <a:rect l="0" t="0" r="r" b="b"/>
              <a:pathLst>
                <a:path w="19" h="10">
                  <a:moveTo>
                    <a:pt x="0" y="7"/>
                  </a:moveTo>
                  <a:cubicBezTo>
                    <a:pt x="3" y="9"/>
                    <a:pt x="6" y="10"/>
                    <a:pt x="10" y="10"/>
                  </a:cubicBezTo>
                  <a:cubicBezTo>
                    <a:pt x="13" y="10"/>
                    <a:pt x="17" y="9"/>
                    <a:pt x="19" y="7"/>
                  </a:cubicBezTo>
                  <a:cubicBezTo>
                    <a:pt x="18" y="3"/>
                    <a:pt x="14" y="0"/>
                    <a:pt x="10" y="0"/>
                  </a:cubicBezTo>
                  <a:cubicBezTo>
                    <a:pt x="5" y="0"/>
                    <a:pt x="1" y="3"/>
                    <a:pt x="0" y="7"/>
                  </a:cubicBezTo>
                  <a:close/>
                </a:path>
              </a:pathLst>
            </a:custGeom>
            <a:solidFill>
              <a:srgbClr val="FF8F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73" name="ïṩḻïdè">
              <a:extLst>
                <a:ext uri="{FF2B5EF4-FFF2-40B4-BE49-F238E27FC236}">
                  <a16:creationId xmlns="" xmlns:a16="http://schemas.microsoft.com/office/drawing/2014/main" id="{584EB76E-B414-4144-9128-1218BC9B0B41}"/>
                </a:ext>
              </a:extLst>
            </p:cNvPr>
            <p:cNvSpPr/>
            <p:nvPr/>
          </p:nvSpPr>
          <p:spPr bwMode="auto">
            <a:xfrm>
              <a:off x="10354152" y="2538272"/>
              <a:ext cx="29022" cy="38998"/>
            </a:xfrm>
            <a:custGeom>
              <a:avLst/>
              <a:gdLst>
                <a:gd name="T0" fmla="*/ 6 w 18"/>
                <a:gd name="T1" fmla="*/ 1 h 24"/>
                <a:gd name="T2" fmla="*/ 0 w 18"/>
                <a:gd name="T3" fmla="*/ 3 h 24"/>
                <a:gd name="T4" fmla="*/ 3 w 18"/>
                <a:gd name="T5" fmla="*/ 18 h 24"/>
                <a:gd name="T6" fmla="*/ 3 w 18"/>
                <a:gd name="T7" fmla="*/ 23 h 24"/>
                <a:gd name="T8" fmla="*/ 7 w 18"/>
                <a:gd name="T9" fmla="*/ 23 h 24"/>
                <a:gd name="T10" fmla="*/ 18 w 18"/>
                <a:gd name="T11" fmla="*/ 12 h 24"/>
                <a:gd name="T12" fmla="*/ 6 w 18"/>
                <a:gd name="T13" fmla="*/ 1 h 24"/>
              </a:gdLst>
              <a:ahLst/>
              <a:cxnLst>
                <a:cxn ang="0">
                  <a:pos x="T0" y="T1"/>
                </a:cxn>
                <a:cxn ang="0">
                  <a:pos x="T2" y="T3"/>
                </a:cxn>
                <a:cxn ang="0">
                  <a:pos x="T4" y="T5"/>
                </a:cxn>
                <a:cxn ang="0">
                  <a:pos x="T6" y="T7"/>
                </a:cxn>
                <a:cxn ang="0">
                  <a:pos x="T8" y="T9"/>
                </a:cxn>
                <a:cxn ang="0">
                  <a:pos x="T10" y="T11"/>
                </a:cxn>
                <a:cxn ang="0">
                  <a:pos x="T12" y="T13"/>
                </a:cxn>
              </a:cxnLst>
              <a:rect l="0" t="0" r="r" b="b"/>
              <a:pathLst>
                <a:path w="18" h="24">
                  <a:moveTo>
                    <a:pt x="6" y="1"/>
                  </a:moveTo>
                  <a:cubicBezTo>
                    <a:pt x="4" y="1"/>
                    <a:pt x="2" y="2"/>
                    <a:pt x="0" y="3"/>
                  </a:cubicBezTo>
                  <a:cubicBezTo>
                    <a:pt x="2" y="8"/>
                    <a:pt x="3" y="13"/>
                    <a:pt x="3" y="18"/>
                  </a:cubicBezTo>
                  <a:cubicBezTo>
                    <a:pt x="3" y="20"/>
                    <a:pt x="3" y="21"/>
                    <a:pt x="3" y="23"/>
                  </a:cubicBezTo>
                  <a:cubicBezTo>
                    <a:pt x="4" y="23"/>
                    <a:pt x="6" y="24"/>
                    <a:pt x="7" y="23"/>
                  </a:cubicBezTo>
                  <a:cubicBezTo>
                    <a:pt x="13" y="23"/>
                    <a:pt x="18" y="18"/>
                    <a:pt x="18" y="12"/>
                  </a:cubicBezTo>
                  <a:cubicBezTo>
                    <a:pt x="17" y="5"/>
                    <a:pt x="12" y="0"/>
                    <a:pt x="6" y="1"/>
                  </a:cubicBezTo>
                  <a:close/>
                </a:path>
              </a:pathLst>
            </a:custGeom>
            <a:solidFill>
              <a:srgbClr val="FED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74" name="íṩḻîḑê">
              <a:extLst>
                <a:ext uri="{FF2B5EF4-FFF2-40B4-BE49-F238E27FC236}">
                  <a16:creationId xmlns="" xmlns:a16="http://schemas.microsoft.com/office/drawing/2014/main" id="{5B30690D-BF12-49EA-9FC7-4E10A3734152}"/>
                </a:ext>
              </a:extLst>
            </p:cNvPr>
            <p:cNvSpPr/>
            <p:nvPr/>
          </p:nvSpPr>
          <p:spPr bwMode="auto">
            <a:xfrm>
              <a:off x="10152815" y="2538272"/>
              <a:ext cx="27208" cy="38998"/>
            </a:xfrm>
            <a:custGeom>
              <a:avLst/>
              <a:gdLst>
                <a:gd name="T0" fmla="*/ 12 w 17"/>
                <a:gd name="T1" fmla="*/ 1 h 24"/>
                <a:gd name="T2" fmla="*/ 17 w 17"/>
                <a:gd name="T3" fmla="*/ 3 h 24"/>
                <a:gd name="T4" fmla="*/ 15 w 17"/>
                <a:gd name="T5" fmla="*/ 18 h 24"/>
                <a:gd name="T6" fmla="*/ 15 w 17"/>
                <a:gd name="T7" fmla="*/ 23 h 24"/>
                <a:gd name="T8" fmla="*/ 11 w 17"/>
                <a:gd name="T9" fmla="*/ 23 h 24"/>
                <a:gd name="T10" fmla="*/ 0 w 17"/>
                <a:gd name="T11" fmla="*/ 12 h 24"/>
                <a:gd name="T12" fmla="*/ 12 w 17"/>
                <a:gd name="T13" fmla="*/ 1 h 24"/>
              </a:gdLst>
              <a:ahLst/>
              <a:cxnLst>
                <a:cxn ang="0">
                  <a:pos x="T0" y="T1"/>
                </a:cxn>
                <a:cxn ang="0">
                  <a:pos x="T2" y="T3"/>
                </a:cxn>
                <a:cxn ang="0">
                  <a:pos x="T4" y="T5"/>
                </a:cxn>
                <a:cxn ang="0">
                  <a:pos x="T6" y="T7"/>
                </a:cxn>
                <a:cxn ang="0">
                  <a:pos x="T8" y="T9"/>
                </a:cxn>
                <a:cxn ang="0">
                  <a:pos x="T10" y="T11"/>
                </a:cxn>
                <a:cxn ang="0">
                  <a:pos x="T12" y="T13"/>
                </a:cxn>
              </a:cxnLst>
              <a:rect l="0" t="0" r="r" b="b"/>
              <a:pathLst>
                <a:path w="17" h="24">
                  <a:moveTo>
                    <a:pt x="12" y="1"/>
                  </a:moveTo>
                  <a:cubicBezTo>
                    <a:pt x="14" y="1"/>
                    <a:pt x="16" y="2"/>
                    <a:pt x="17" y="3"/>
                  </a:cubicBezTo>
                  <a:cubicBezTo>
                    <a:pt x="16" y="8"/>
                    <a:pt x="15" y="13"/>
                    <a:pt x="15" y="18"/>
                  </a:cubicBezTo>
                  <a:cubicBezTo>
                    <a:pt x="14" y="20"/>
                    <a:pt x="15" y="21"/>
                    <a:pt x="15" y="23"/>
                  </a:cubicBezTo>
                  <a:cubicBezTo>
                    <a:pt x="13" y="23"/>
                    <a:pt x="12" y="24"/>
                    <a:pt x="11" y="23"/>
                  </a:cubicBezTo>
                  <a:cubicBezTo>
                    <a:pt x="4" y="23"/>
                    <a:pt x="0" y="18"/>
                    <a:pt x="0" y="12"/>
                  </a:cubicBezTo>
                  <a:cubicBezTo>
                    <a:pt x="0" y="5"/>
                    <a:pt x="6" y="0"/>
                    <a:pt x="12" y="1"/>
                  </a:cubicBezTo>
                  <a:close/>
                </a:path>
              </a:pathLst>
            </a:custGeom>
            <a:solidFill>
              <a:srgbClr val="FED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75" name="ïsliḑè">
              <a:extLst>
                <a:ext uri="{FF2B5EF4-FFF2-40B4-BE49-F238E27FC236}">
                  <a16:creationId xmlns="" xmlns:a16="http://schemas.microsoft.com/office/drawing/2014/main" id="{CD25AC5E-42A5-4A1B-B957-95580E104C11}"/>
                </a:ext>
              </a:extLst>
            </p:cNvPr>
            <p:cNvSpPr/>
            <p:nvPr/>
          </p:nvSpPr>
          <p:spPr bwMode="auto">
            <a:xfrm>
              <a:off x="9995010" y="2778606"/>
              <a:ext cx="539621" cy="368212"/>
            </a:xfrm>
            <a:custGeom>
              <a:avLst/>
              <a:gdLst>
                <a:gd name="T0" fmla="*/ 0 w 332"/>
                <a:gd name="T1" fmla="*/ 0 h 227"/>
                <a:gd name="T2" fmla="*/ 33 w 332"/>
                <a:gd name="T3" fmla="*/ 217 h 227"/>
                <a:gd name="T4" fmla="*/ 45 w 332"/>
                <a:gd name="T5" fmla="*/ 227 h 227"/>
                <a:gd name="T6" fmla="*/ 287 w 332"/>
                <a:gd name="T7" fmla="*/ 227 h 227"/>
                <a:gd name="T8" fmla="*/ 299 w 332"/>
                <a:gd name="T9" fmla="*/ 217 h 227"/>
                <a:gd name="T10" fmla="*/ 332 w 332"/>
                <a:gd name="T11" fmla="*/ 0 h 227"/>
                <a:gd name="T12" fmla="*/ 0 w 332"/>
                <a:gd name="T13" fmla="*/ 0 h 227"/>
              </a:gdLst>
              <a:ahLst/>
              <a:cxnLst>
                <a:cxn ang="0">
                  <a:pos x="T0" y="T1"/>
                </a:cxn>
                <a:cxn ang="0">
                  <a:pos x="T2" y="T3"/>
                </a:cxn>
                <a:cxn ang="0">
                  <a:pos x="T4" y="T5"/>
                </a:cxn>
                <a:cxn ang="0">
                  <a:pos x="T6" y="T7"/>
                </a:cxn>
                <a:cxn ang="0">
                  <a:pos x="T8" y="T9"/>
                </a:cxn>
                <a:cxn ang="0">
                  <a:pos x="T10" y="T11"/>
                </a:cxn>
                <a:cxn ang="0">
                  <a:pos x="T12" y="T13"/>
                </a:cxn>
              </a:cxnLst>
              <a:rect l="0" t="0" r="r" b="b"/>
              <a:pathLst>
                <a:path w="332" h="227">
                  <a:moveTo>
                    <a:pt x="0" y="0"/>
                  </a:moveTo>
                  <a:cubicBezTo>
                    <a:pt x="33" y="217"/>
                    <a:pt x="33" y="217"/>
                    <a:pt x="33" y="217"/>
                  </a:cubicBezTo>
                  <a:cubicBezTo>
                    <a:pt x="34" y="223"/>
                    <a:pt x="39" y="227"/>
                    <a:pt x="45" y="227"/>
                  </a:cubicBezTo>
                  <a:cubicBezTo>
                    <a:pt x="287" y="227"/>
                    <a:pt x="287" y="227"/>
                    <a:pt x="287" y="227"/>
                  </a:cubicBezTo>
                  <a:cubicBezTo>
                    <a:pt x="293" y="227"/>
                    <a:pt x="298" y="223"/>
                    <a:pt x="299" y="217"/>
                  </a:cubicBezTo>
                  <a:cubicBezTo>
                    <a:pt x="332" y="0"/>
                    <a:pt x="332" y="0"/>
                    <a:pt x="332" y="0"/>
                  </a:cubicBezTo>
                  <a:lnTo>
                    <a:pt x="0" y="0"/>
                  </a:lnTo>
                  <a:close/>
                </a:path>
              </a:pathLst>
            </a:custGeom>
            <a:solidFill>
              <a:srgbClr val="9E5A4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76" name="ïşļídè">
              <a:extLst>
                <a:ext uri="{FF2B5EF4-FFF2-40B4-BE49-F238E27FC236}">
                  <a16:creationId xmlns="" xmlns:a16="http://schemas.microsoft.com/office/drawing/2014/main" id="{93BDD01D-0731-400D-8181-1D84D03A4A59}"/>
                </a:ext>
              </a:extLst>
            </p:cNvPr>
            <p:cNvSpPr/>
            <p:nvPr/>
          </p:nvSpPr>
          <p:spPr bwMode="auto">
            <a:xfrm>
              <a:off x="10264366" y="2778606"/>
              <a:ext cx="270264" cy="368212"/>
            </a:xfrm>
            <a:custGeom>
              <a:avLst/>
              <a:gdLst>
                <a:gd name="T0" fmla="*/ 0 w 166"/>
                <a:gd name="T1" fmla="*/ 0 h 227"/>
                <a:gd name="T2" fmla="*/ 0 w 166"/>
                <a:gd name="T3" fmla="*/ 227 h 227"/>
                <a:gd name="T4" fmla="*/ 121 w 166"/>
                <a:gd name="T5" fmla="*/ 227 h 227"/>
                <a:gd name="T6" fmla="*/ 133 w 166"/>
                <a:gd name="T7" fmla="*/ 217 h 227"/>
                <a:gd name="T8" fmla="*/ 166 w 166"/>
                <a:gd name="T9" fmla="*/ 0 h 227"/>
                <a:gd name="T10" fmla="*/ 0 w 166"/>
                <a:gd name="T11" fmla="*/ 0 h 227"/>
              </a:gdLst>
              <a:ahLst/>
              <a:cxnLst>
                <a:cxn ang="0">
                  <a:pos x="T0" y="T1"/>
                </a:cxn>
                <a:cxn ang="0">
                  <a:pos x="T2" y="T3"/>
                </a:cxn>
                <a:cxn ang="0">
                  <a:pos x="T4" y="T5"/>
                </a:cxn>
                <a:cxn ang="0">
                  <a:pos x="T6" y="T7"/>
                </a:cxn>
                <a:cxn ang="0">
                  <a:pos x="T8" y="T9"/>
                </a:cxn>
                <a:cxn ang="0">
                  <a:pos x="T10" y="T11"/>
                </a:cxn>
              </a:cxnLst>
              <a:rect l="0" t="0" r="r" b="b"/>
              <a:pathLst>
                <a:path w="166" h="227">
                  <a:moveTo>
                    <a:pt x="0" y="0"/>
                  </a:moveTo>
                  <a:cubicBezTo>
                    <a:pt x="0" y="227"/>
                    <a:pt x="0" y="227"/>
                    <a:pt x="0" y="227"/>
                  </a:cubicBezTo>
                  <a:cubicBezTo>
                    <a:pt x="121" y="227"/>
                    <a:pt x="121" y="227"/>
                    <a:pt x="121" y="227"/>
                  </a:cubicBezTo>
                  <a:cubicBezTo>
                    <a:pt x="127" y="227"/>
                    <a:pt x="132" y="223"/>
                    <a:pt x="133" y="217"/>
                  </a:cubicBezTo>
                  <a:cubicBezTo>
                    <a:pt x="166" y="0"/>
                    <a:pt x="166" y="0"/>
                    <a:pt x="166" y="0"/>
                  </a:cubicBezTo>
                  <a:lnTo>
                    <a:pt x="0" y="0"/>
                  </a:lnTo>
                  <a:close/>
                </a:path>
              </a:pathLst>
            </a:custGeom>
            <a:solidFill>
              <a:srgbClr val="954A3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77" name="ïṡḷïdè">
              <a:extLst>
                <a:ext uri="{FF2B5EF4-FFF2-40B4-BE49-F238E27FC236}">
                  <a16:creationId xmlns="" xmlns:a16="http://schemas.microsoft.com/office/drawing/2014/main" id="{F5AA3BB7-4FB6-47FF-B5DE-1392DFFB38C0}"/>
                </a:ext>
              </a:extLst>
            </p:cNvPr>
            <p:cNvSpPr/>
            <p:nvPr/>
          </p:nvSpPr>
          <p:spPr bwMode="auto">
            <a:xfrm>
              <a:off x="9968709" y="2723284"/>
              <a:ext cx="591315" cy="65299"/>
            </a:xfrm>
            <a:custGeom>
              <a:avLst/>
              <a:gdLst>
                <a:gd name="T0" fmla="*/ 344 w 364"/>
                <a:gd name="T1" fmla="*/ 40 h 40"/>
                <a:gd name="T2" fmla="*/ 20 w 364"/>
                <a:gd name="T3" fmla="*/ 40 h 40"/>
                <a:gd name="T4" fmla="*/ 0 w 364"/>
                <a:gd name="T5" fmla="*/ 20 h 40"/>
                <a:gd name="T6" fmla="*/ 0 w 364"/>
                <a:gd name="T7" fmla="*/ 20 h 40"/>
                <a:gd name="T8" fmla="*/ 20 w 364"/>
                <a:gd name="T9" fmla="*/ 0 h 40"/>
                <a:gd name="T10" fmla="*/ 344 w 364"/>
                <a:gd name="T11" fmla="*/ 0 h 40"/>
                <a:gd name="T12" fmla="*/ 364 w 364"/>
                <a:gd name="T13" fmla="*/ 20 h 40"/>
                <a:gd name="T14" fmla="*/ 364 w 364"/>
                <a:gd name="T15" fmla="*/ 20 h 40"/>
                <a:gd name="T16" fmla="*/ 344 w 364"/>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4" h="40">
                  <a:moveTo>
                    <a:pt x="344" y="40"/>
                  </a:moveTo>
                  <a:cubicBezTo>
                    <a:pt x="20" y="40"/>
                    <a:pt x="20" y="40"/>
                    <a:pt x="20" y="40"/>
                  </a:cubicBezTo>
                  <a:cubicBezTo>
                    <a:pt x="9" y="40"/>
                    <a:pt x="0" y="31"/>
                    <a:pt x="0" y="20"/>
                  </a:cubicBezTo>
                  <a:cubicBezTo>
                    <a:pt x="0" y="20"/>
                    <a:pt x="0" y="20"/>
                    <a:pt x="0" y="20"/>
                  </a:cubicBezTo>
                  <a:cubicBezTo>
                    <a:pt x="0" y="9"/>
                    <a:pt x="9" y="0"/>
                    <a:pt x="20" y="0"/>
                  </a:cubicBezTo>
                  <a:cubicBezTo>
                    <a:pt x="344" y="0"/>
                    <a:pt x="344" y="0"/>
                    <a:pt x="344" y="0"/>
                  </a:cubicBezTo>
                  <a:cubicBezTo>
                    <a:pt x="355" y="0"/>
                    <a:pt x="364" y="9"/>
                    <a:pt x="364" y="20"/>
                  </a:cubicBezTo>
                  <a:cubicBezTo>
                    <a:pt x="364" y="20"/>
                    <a:pt x="364" y="20"/>
                    <a:pt x="364" y="20"/>
                  </a:cubicBezTo>
                  <a:cubicBezTo>
                    <a:pt x="364" y="31"/>
                    <a:pt x="355" y="40"/>
                    <a:pt x="344" y="40"/>
                  </a:cubicBezTo>
                  <a:close/>
                </a:path>
              </a:pathLst>
            </a:custGeom>
            <a:solidFill>
              <a:srgbClr val="77392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78" name="íṥḻïḍè">
              <a:extLst>
                <a:ext uri="{FF2B5EF4-FFF2-40B4-BE49-F238E27FC236}">
                  <a16:creationId xmlns="" xmlns:a16="http://schemas.microsoft.com/office/drawing/2014/main" id="{C66B995B-DFE8-4C9E-913D-C19A75F8E7B1}"/>
                </a:ext>
              </a:extLst>
            </p:cNvPr>
            <p:cNvSpPr/>
            <p:nvPr/>
          </p:nvSpPr>
          <p:spPr bwMode="auto">
            <a:xfrm>
              <a:off x="10373197" y="2729632"/>
              <a:ext cx="104297" cy="154177"/>
            </a:xfrm>
            <a:custGeom>
              <a:avLst/>
              <a:gdLst>
                <a:gd name="T0" fmla="*/ 64 w 64"/>
                <a:gd name="T1" fmla="*/ 63 h 95"/>
                <a:gd name="T2" fmla="*/ 32 w 64"/>
                <a:gd name="T3" fmla="*/ 95 h 95"/>
                <a:gd name="T4" fmla="*/ 0 w 64"/>
                <a:gd name="T5" fmla="*/ 63 h 95"/>
                <a:gd name="T6" fmla="*/ 32 w 64"/>
                <a:gd name="T7" fmla="*/ 0 h 95"/>
                <a:gd name="T8" fmla="*/ 64 w 64"/>
                <a:gd name="T9" fmla="*/ 63 h 95"/>
              </a:gdLst>
              <a:ahLst/>
              <a:cxnLst>
                <a:cxn ang="0">
                  <a:pos x="T0" y="T1"/>
                </a:cxn>
                <a:cxn ang="0">
                  <a:pos x="T2" y="T3"/>
                </a:cxn>
                <a:cxn ang="0">
                  <a:pos x="T4" y="T5"/>
                </a:cxn>
                <a:cxn ang="0">
                  <a:pos x="T6" y="T7"/>
                </a:cxn>
                <a:cxn ang="0">
                  <a:pos x="T8" y="T9"/>
                </a:cxn>
              </a:cxnLst>
              <a:rect l="0" t="0" r="r" b="b"/>
              <a:pathLst>
                <a:path w="64" h="95">
                  <a:moveTo>
                    <a:pt x="64" y="63"/>
                  </a:moveTo>
                  <a:cubicBezTo>
                    <a:pt x="64" y="81"/>
                    <a:pt x="50" y="95"/>
                    <a:pt x="32" y="95"/>
                  </a:cubicBezTo>
                  <a:cubicBezTo>
                    <a:pt x="14" y="95"/>
                    <a:pt x="0" y="81"/>
                    <a:pt x="0" y="63"/>
                  </a:cubicBezTo>
                  <a:cubicBezTo>
                    <a:pt x="0" y="46"/>
                    <a:pt x="32" y="0"/>
                    <a:pt x="32" y="0"/>
                  </a:cubicBezTo>
                  <a:cubicBezTo>
                    <a:pt x="32" y="0"/>
                    <a:pt x="64" y="46"/>
                    <a:pt x="64" y="6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79" name="išḷiḓè">
              <a:extLst>
                <a:ext uri="{FF2B5EF4-FFF2-40B4-BE49-F238E27FC236}">
                  <a16:creationId xmlns="" xmlns:a16="http://schemas.microsoft.com/office/drawing/2014/main" id="{FA856BB8-F318-4732-9FC7-74880D30FF62}"/>
                </a:ext>
              </a:extLst>
            </p:cNvPr>
            <p:cNvSpPr/>
            <p:nvPr/>
          </p:nvSpPr>
          <p:spPr bwMode="auto">
            <a:xfrm>
              <a:off x="10212672" y="2729632"/>
              <a:ext cx="104297" cy="154177"/>
            </a:xfrm>
            <a:custGeom>
              <a:avLst/>
              <a:gdLst>
                <a:gd name="T0" fmla="*/ 64 w 64"/>
                <a:gd name="T1" fmla="*/ 63 h 95"/>
                <a:gd name="T2" fmla="*/ 32 w 64"/>
                <a:gd name="T3" fmla="*/ 95 h 95"/>
                <a:gd name="T4" fmla="*/ 0 w 64"/>
                <a:gd name="T5" fmla="*/ 63 h 95"/>
                <a:gd name="T6" fmla="*/ 32 w 64"/>
                <a:gd name="T7" fmla="*/ 0 h 95"/>
                <a:gd name="T8" fmla="*/ 64 w 64"/>
                <a:gd name="T9" fmla="*/ 63 h 95"/>
              </a:gdLst>
              <a:ahLst/>
              <a:cxnLst>
                <a:cxn ang="0">
                  <a:pos x="T0" y="T1"/>
                </a:cxn>
                <a:cxn ang="0">
                  <a:pos x="T2" y="T3"/>
                </a:cxn>
                <a:cxn ang="0">
                  <a:pos x="T4" y="T5"/>
                </a:cxn>
                <a:cxn ang="0">
                  <a:pos x="T6" y="T7"/>
                </a:cxn>
                <a:cxn ang="0">
                  <a:pos x="T8" y="T9"/>
                </a:cxn>
              </a:cxnLst>
              <a:rect l="0" t="0" r="r" b="b"/>
              <a:pathLst>
                <a:path w="64" h="95">
                  <a:moveTo>
                    <a:pt x="64" y="63"/>
                  </a:moveTo>
                  <a:cubicBezTo>
                    <a:pt x="64" y="81"/>
                    <a:pt x="50" y="95"/>
                    <a:pt x="32" y="95"/>
                  </a:cubicBezTo>
                  <a:cubicBezTo>
                    <a:pt x="14" y="95"/>
                    <a:pt x="0" y="81"/>
                    <a:pt x="0" y="63"/>
                  </a:cubicBezTo>
                  <a:cubicBezTo>
                    <a:pt x="0" y="46"/>
                    <a:pt x="32" y="0"/>
                    <a:pt x="32" y="0"/>
                  </a:cubicBezTo>
                  <a:cubicBezTo>
                    <a:pt x="32" y="0"/>
                    <a:pt x="64" y="46"/>
                    <a:pt x="64" y="6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80" name="íṣļíḋè">
              <a:extLst>
                <a:ext uri="{FF2B5EF4-FFF2-40B4-BE49-F238E27FC236}">
                  <a16:creationId xmlns="" xmlns:a16="http://schemas.microsoft.com/office/drawing/2014/main" id="{F4A2428D-99CA-47B9-BDB7-402C0F6329E7}"/>
                </a:ext>
              </a:extLst>
            </p:cNvPr>
            <p:cNvSpPr/>
            <p:nvPr/>
          </p:nvSpPr>
          <p:spPr bwMode="auto">
            <a:xfrm>
              <a:off x="10052146" y="2729632"/>
              <a:ext cx="103389" cy="154177"/>
            </a:xfrm>
            <a:custGeom>
              <a:avLst/>
              <a:gdLst>
                <a:gd name="T0" fmla="*/ 64 w 64"/>
                <a:gd name="T1" fmla="*/ 63 h 95"/>
                <a:gd name="T2" fmla="*/ 32 w 64"/>
                <a:gd name="T3" fmla="*/ 95 h 95"/>
                <a:gd name="T4" fmla="*/ 0 w 64"/>
                <a:gd name="T5" fmla="*/ 63 h 95"/>
                <a:gd name="T6" fmla="*/ 32 w 64"/>
                <a:gd name="T7" fmla="*/ 0 h 95"/>
                <a:gd name="T8" fmla="*/ 64 w 64"/>
                <a:gd name="T9" fmla="*/ 63 h 95"/>
              </a:gdLst>
              <a:ahLst/>
              <a:cxnLst>
                <a:cxn ang="0">
                  <a:pos x="T0" y="T1"/>
                </a:cxn>
                <a:cxn ang="0">
                  <a:pos x="T2" y="T3"/>
                </a:cxn>
                <a:cxn ang="0">
                  <a:pos x="T4" y="T5"/>
                </a:cxn>
                <a:cxn ang="0">
                  <a:pos x="T6" y="T7"/>
                </a:cxn>
                <a:cxn ang="0">
                  <a:pos x="T8" y="T9"/>
                </a:cxn>
              </a:cxnLst>
              <a:rect l="0" t="0" r="r" b="b"/>
              <a:pathLst>
                <a:path w="64" h="95">
                  <a:moveTo>
                    <a:pt x="64" y="63"/>
                  </a:moveTo>
                  <a:cubicBezTo>
                    <a:pt x="64" y="81"/>
                    <a:pt x="50" y="95"/>
                    <a:pt x="32" y="95"/>
                  </a:cubicBezTo>
                  <a:cubicBezTo>
                    <a:pt x="14" y="95"/>
                    <a:pt x="0" y="81"/>
                    <a:pt x="0" y="63"/>
                  </a:cubicBezTo>
                  <a:cubicBezTo>
                    <a:pt x="0" y="46"/>
                    <a:pt x="32" y="0"/>
                    <a:pt x="32" y="0"/>
                  </a:cubicBezTo>
                  <a:cubicBezTo>
                    <a:pt x="32" y="0"/>
                    <a:pt x="64" y="46"/>
                    <a:pt x="64" y="6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81" name="iSļídé">
              <a:extLst>
                <a:ext uri="{FF2B5EF4-FFF2-40B4-BE49-F238E27FC236}">
                  <a16:creationId xmlns="" xmlns:a16="http://schemas.microsoft.com/office/drawing/2014/main" id="{0171DAD1-309C-42BA-8643-D20B140F13D3}"/>
                </a:ext>
              </a:extLst>
            </p:cNvPr>
            <p:cNvSpPr/>
            <p:nvPr/>
          </p:nvSpPr>
          <p:spPr bwMode="auto">
            <a:xfrm>
              <a:off x="10264366" y="2729632"/>
              <a:ext cx="52602" cy="154177"/>
            </a:xfrm>
            <a:custGeom>
              <a:avLst/>
              <a:gdLst>
                <a:gd name="T0" fmla="*/ 0 w 32"/>
                <a:gd name="T1" fmla="*/ 0 h 95"/>
                <a:gd name="T2" fmla="*/ 0 w 32"/>
                <a:gd name="T3" fmla="*/ 95 h 95"/>
                <a:gd name="T4" fmla="*/ 32 w 32"/>
                <a:gd name="T5" fmla="*/ 63 h 95"/>
                <a:gd name="T6" fmla="*/ 0 w 32"/>
                <a:gd name="T7" fmla="*/ 0 h 95"/>
              </a:gdLst>
              <a:ahLst/>
              <a:cxnLst>
                <a:cxn ang="0">
                  <a:pos x="T0" y="T1"/>
                </a:cxn>
                <a:cxn ang="0">
                  <a:pos x="T2" y="T3"/>
                </a:cxn>
                <a:cxn ang="0">
                  <a:pos x="T4" y="T5"/>
                </a:cxn>
                <a:cxn ang="0">
                  <a:pos x="T6" y="T7"/>
                </a:cxn>
              </a:cxnLst>
              <a:rect l="0" t="0" r="r" b="b"/>
              <a:pathLst>
                <a:path w="32" h="95">
                  <a:moveTo>
                    <a:pt x="0" y="0"/>
                  </a:moveTo>
                  <a:cubicBezTo>
                    <a:pt x="0" y="95"/>
                    <a:pt x="0" y="95"/>
                    <a:pt x="0" y="95"/>
                  </a:cubicBezTo>
                  <a:cubicBezTo>
                    <a:pt x="18" y="95"/>
                    <a:pt x="32" y="81"/>
                    <a:pt x="32" y="63"/>
                  </a:cubicBezTo>
                  <a:cubicBezTo>
                    <a:pt x="32" y="46"/>
                    <a:pt x="0" y="0"/>
                    <a:pt x="0" y="0"/>
                  </a:cubicBezTo>
                  <a:close/>
                </a:path>
              </a:pathLst>
            </a:custGeom>
            <a:solidFill>
              <a:srgbClr val="EDEDE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82" name="îṩľídê">
              <a:extLst>
                <a:ext uri="{FF2B5EF4-FFF2-40B4-BE49-F238E27FC236}">
                  <a16:creationId xmlns="" xmlns:a16="http://schemas.microsoft.com/office/drawing/2014/main" id="{65BAD1DF-5C70-41D8-9FB4-BFFC707014C3}"/>
                </a:ext>
              </a:extLst>
            </p:cNvPr>
            <p:cNvSpPr/>
            <p:nvPr/>
          </p:nvSpPr>
          <p:spPr bwMode="auto">
            <a:xfrm>
              <a:off x="10425799" y="2729632"/>
              <a:ext cx="51695" cy="154177"/>
            </a:xfrm>
            <a:custGeom>
              <a:avLst/>
              <a:gdLst>
                <a:gd name="T0" fmla="*/ 0 w 32"/>
                <a:gd name="T1" fmla="*/ 0 h 95"/>
                <a:gd name="T2" fmla="*/ 0 w 32"/>
                <a:gd name="T3" fmla="*/ 95 h 95"/>
                <a:gd name="T4" fmla="*/ 32 w 32"/>
                <a:gd name="T5" fmla="*/ 63 h 95"/>
                <a:gd name="T6" fmla="*/ 0 w 32"/>
                <a:gd name="T7" fmla="*/ 0 h 95"/>
              </a:gdLst>
              <a:ahLst/>
              <a:cxnLst>
                <a:cxn ang="0">
                  <a:pos x="T0" y="T1"/>
                </a:cxn>
                <a:cxn ang="0">
                  <a:pos x="T2" y="T3"/>
                </a:cxn>
                <a:cxn ang="0">
                  <a:pos x="T4" y="T5"/>
                </a:cxn>
                <a:cxn ang="0">
                  <a:pos x="T6" y="T7"/>
                </a:cxn>
              </a:cxnLst>
              <a:rect l="0" t="0" r="r" b="b"/>
              <a:pathLst>
                <a:path w="32" h="95">
                  <a:moveTo>
                    <a:pt x="0" y="0"/>
                  </a:moveTo>
                  <a:cubicBezTo>
                    <a:pt x="0" y="95"/>
                    <a:pt x="0" y="95"/>
                    <a:pt x="0" y="95"/>
                  </a:cubicBezTo>
                  <a:cubicBezTo>
                    <a:pt x="18" y="95"/>
                    <a:pt x="32" y="81"/>
                    <a:pt x="32" y="63"/>
                  </a:cubicBezTo>
                  <a:cubicBezTo>
                    <a:pt x="32" y="46"/>
                    <a:pt x="0" y="0"/>
                    <a:pt x="0" y="0"/>
                  </a:cubicBezTo>
                  <a:close/>
                </a:path>
              </a:pathLst>
            </a:custGeom>
            <a:solidFill>
              <a:srgbClr val="EDEDE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83" name="îṥlîḋe">
              <a:extLst>
                <a:ext uri="{FF2B5EF4-FFF2-40B4-BE49-F238E27FC236}">
                  <a16:creationId xmlns="" xmlns:a16="http://schemas.microsoft.com/office/drawing/2014/main" id="{3A6AB2E7-956A-4190-B4F8-CD55D3014CE4}"/>
                </a:ext>
              </a:extLst>
            </p:cNvPr>
            <p:cNvSpPr/>
            <p:nvPr/>
          </p:nvSpPr>
          <p:spPr bwMode="auto">
            <a:xfrm>
              <a:off x="10103841" y="2729632"/>
              <a:ext cx="51695" cy="154177"/>
            </a:xfrm>
            <a:custGeom>
              <a:avLst/>
              <a:gdLst>
                <a:gd name="T0" fmla="*/ 0 w 32"/>
                <a:gd name="T1" fmla="*/ 0 h 95"/>
                <a:gd name="T2" fmla="*/ 0 w 32"/>
                <a:gd name="T3" fmla="*/ 95 h 95"/>
                <a:gd name="T4" fmla="*/ 32 w 32"/>
                <a:gd name="T5" fmla="*/ 63 h 95"/>
                <a:gd name="T6" fmla="*/ 0 w 32"/>
                <a:gd name="T7" fmla="*/ 0 h 95"/>
              </a:gdLst>
              <a:ahLst/>
              <a:cxnLst>
                <a:cxn ang="0">
                  <a:pos x="T0" y="T1"/>
                </a:cxn>
                <a:cxn ang="0">
                  <a:pos x="T2" y="T3"/>
                </a:cxn>
                <a:cxn ang="0">
                  <a:pos x="T4" y="T5"/>
                </a:cxn>
                <a:cxn ang="0">
                  <a:pos x="T6" y="T7"/>
                </a:cxn>
              </a:cxnLst>
              <a:rect l="0" t="0" r="r" b="b"/>
              <a:pathLst>
                <a:path w="32" h="95">
                  <a:moveTo>
                    <a:pt x="0" y="0"/>
                  </a:moveTo>
                  <a:cubicBezTo>
                    <a:pt x="0" y="95"/>
                    <a:pt x="0" y="95"/>
                    <a:pt x="0" y="95"/>
                  </a:cubicBezTo>
                  <a:cubicBezTo>
                    <a:pt x="18" y="95"/>
                    <a:pt x="32" y="81"/>
                    <a:pt x="32" y="63"/>
                  </a:cubicBezTo>
                  <a:cubicBezTo>
                    <a:pt x="32" y="46"/>
                    <a:pt x="0" y="0"/>
                    <a:pt x="0" y="0"/>
                  </a:cubicBezTo>
                  <a:close/>
                </a:path>
              </a:pathLst>
            </a:custGeom>
            <a:solidFill>
              <a:srgbClr val="EDEDE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84" name="isḷïḓé">
              <a:extLst>
                <a:ext uri="{FF2B5EF4-FFF2-40B4-BE49-F238E27FC236}">
                  <a16:creationId xmlns="" xmlns:a16="http://schemas.microsoft.com/office/drawing/2014/main" id="{07EA2E63-4741-4D26-88EB-AB193402344F}"/>
                </a:ext>
              </a:extLst>
            </p:cNvPr>
            <p:cNvSpPr/>
            <p:nvPr/>
          </p:nvSpPr>
          <p:spPr bwMode="auto">
            <a:xfrm>
              <a:off x="10404033" y="2704239"/>
              <a:ext cx="42626" cy="4353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85" name="îŝ1idè">
              <a:extLst>
                <a:ext uri="{FF2B5EF4-FFF2-40B4-BE49-F238E27FC236}">
                  <a16:creationId xmlns="" xmlns:a16="http://schemas.microsoft.com/office/drawing/2014/main" id="{EE368F81-8630-4A4A-95D3-18D525F95457}"/>
                </a:ext>
              </a:extLst>
            </p:cNvPr>
            <p:cNvSpPr/>
            <p:nvPr/>
          </p:nvSpPr>
          <p:spPr bwMode="auto">
            <a:xfrm>
              <a:off x="10243507" y="2704239"/>
              <a:ext cx="42626" cy="4353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86" name="ïṩ1íḑe">
              <a:extLst>
                <a:ext uri="{FF2B5EF4-FFF2-40B4-BE49-F238E27FC236}">
                  <a16:creationId xmlns="" xmlns:a16="http://schemas.microsoft.com/office/drawing/2014/main" id="{0BA15C77-0A28-4942-937E-5FFF9241ABFC}"/>
                </a:ext>
              </a:extLst>
            </p:cNvPr>
            <p:cNvSpPr/>
            <p:nvPr/>
          </p:nvSpPr>
          <p:spPr bwMode="auto">
            <a:xfrm>
              <a:off x="10082981" y="2704239"/>
              <a:ext cx="41719" cy="4353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87" name="ïşľídê">
              <a:extLst>
                <a:ext uri="{FF2B5EF4-FFF2-40B4-BE49-F238E27FC236}">
                  <a16:creationId xmlns="" xmlns:a16="http://schemas.microsoft.com/office/drawing/2014/main" id="{F4212FDF-AC31-4A5C-A784-2B0C696E843B}"/>
                </a:ext>
              </a:extLst>
            </p:cNvPr>
            <p:cNvSpPr/>
            <p:nvPr/>
          </p:nvSpPr>
          <p:spPr bwMode="auto">
            <a:xfrm>
              <a:off x="10019497" y="2942760"/>
              <a:ext cx="490647" cy="62578"/>
            </a:xfrm>
            <a:custGeom>
              <a:avLst/>
              <a:gdLst>
                <a:gd name="T0" fmla="*/ 530 w 541"/>
                <a:gd name="T1" fmla="*/ 69 h 69"/>
                <a:gd name="T2" fmla="*/ 541 w 541"/>
                <a:gd name="T3" fmla="*/ 0 h 69"/>
                <a:gd name="T4" fmla="*/ 0 w 541"/>
                <a:gd name="T5" fmla="*/ 0 h 69"/>
                <a:gd name="T6" fmla="*/ 11 w 541"/>
                <a:gd name="T7" fmla="*/ 69 h 69"/>
                <a:gd name="T8" fmla="*/ 530 w 541"/>
                <a:gd name="T9" fmla="*/ 69 h 69"/>
              </a:gdLst>
              <a:ahLst/>
              <a:cxnLst>
                <a:cxn ang="0">
                  <a:pos x="T0" y="T1"/>
                </a:cxn>
                <a:cxn ang="0">
                  <a:pos x="T2" y="T3"/>
                </a:cxn>
                <a:cxn ang="0">
                  <a:pos x="T4" y="T5"/>
                </a:cxn>
                <a:cxn ang="0">
                  <a:pos x="T6" y="T7"/>
                </a:cxn>
                <a:cxn ang="0">
                  <a:pos x="T8" y="T9"/>
                </a:cxn>
              </a:cxnLst>
              <a:rect l="0" t="0" r="r" b="b"/>
              <a:pathLst>
                <a:path w="541" h="69">
                  <a:moveTo>
                    <a:pt x="530" y="69"/>
                  </a:moveTo>
                  <a:lnTo>
                    <a:pt x="541" y="0"/>
                  </a:lnTo>
                  <a:lnTo>
                    <a:pt x="0" y="0"/>
                  </a:lnTo>
                  <a:lnTo>
                    <a:pt x="11" y="69"/>
                  </a:lnTo>
                  <a:lnTo>
                    <a:pt x="530" y="69"/>
                  </a:lnTo>
                  <a:close/>
                </a:path>
              </a:pathLst>
            </a:custGeom>
            <a:solidFill>
              <a:srgbClr val="FE557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88" name="ïŝḷiḑè">
              <a:extLst>
                <a:ext uri="{FF2B5EF4-FFF2-40B4-BE49-F238E27FC236}">
                  <a16:creationId xmlns="" xmlns:a16="http://schemas.microsoft.com/office/drawing/2014/main" id="{2EFE1581-3C7C-4369-960D-1D69EF7A70A3}"/>
                </a:ext>
              </a:extLst>
            </p:cNvPr>
            <p:cNvSpPr/>
            <p:nvPr/>
          </p:nvSpPr>
          <p:spPr bwMode="auto">
            <a:xfrm>
              <a:off x="10264366" y="2942760"/>
              <a:ext cx="245777" cy="62578"/>
            </a:xfrm>
            <a:custGeom>
              <a:avLst/>
              <a:gdLst>
                <a:gd name="T0" fmla="*/ 0 w 271"/>
                <a:gd name="T1" fmla="*/ 69 h 69"/>
                <a:gd name="T2" fmla="*/ 260 w 271"/>
                <a:gd name="T3" fmla="*/ 69 h 69"/>
                <a:gd name="T4" fmla="*/ 271 w 271"/>
                <a:gd name="T5" fmla="*/ 0 h 69"/>
                <a:gd name="T6" fmla="*/ 0 w 271"/>
                <a:gd name="T7" fmla="*/ 0 h 69"/>
                <a:gd name="T8" fmla="*/ 0 w 271"/>
                <a:gd name="T9" fmla="*/ 69 h 69"/>
              </a:gdLst>
              <a:ahLst/>
              <a:cxnLst>
                <a:cxn ang="0">
                  <a:pos x="T0" y="T1"/>
                </a:cxn>
                <a:cxn ang="0">
                  <a:pos x="T2" y="T3"/>
                </a:cxn>
                <a:cxn ang="0">
                  <a:pos x="T4" y="T5"/>
                </a:cxn>
                <a:cxn ang="0">
                  <a:pos x="T6" y="T7"/>
                </a:cxn>
                <a:cxn ang="0">
                  <a:pos x="T8" y="T9"/>
                </a:cxn>
              </a:cxnLst>
              <a:rect l="0" t="0" r="r" b="b"/>
              <a:pathLst>
                <a:path w="271" h="69">
                  <a:moveTo>
                    <a:pt x="0" y="69"/>
                  </a:moveTo>
                  <a:lnTo>
                    <a:pt x="260" y="69"/>
                  </a:lnTo>
                  <a:lnTo>
                    <a:pt x="271" y="0"/>
                  </a:lnTo>
                  <a:lnTo>
                    <a:pt x="0" y="0"/>
                  </a:lnTo>
                  <a:lnTo>
                    <a:pt x="0" y="69"/>
                  </a:lnTo>
                  <a:close/>
                </a:path>
              </a:pathLst>
            </a:custGeom>
            <a:solidFill>
              <a:srgbClr val="F7417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89" name="iṧlîḍe">
              <a:extLst>
                <a:ext uri="{FF2B5EF4-FFF2-40B4-BE49-F238E27FC236}">
                  <a16:creationId xmlns="" xmlns:a16="http://schemas.microsoft.com/office/drawing/2014/main" id="{6CE6C0FD-0366-48A0-98BD-78BF92E95CD3}"/>
                </a:ext>
              </a:extLst>
            </p:cNvPr>
            <p:cNvSpPr/>
            <p:nvPr/>
          </p:nvSpPr>
          <p:spPr bwMode="auto">
            <a:xfrm>
              <a:off x="10029473" y="3005338"/>
              <a:ext cx="470694" cy="29929"/>
            </a:xfrm>
            <a:custGeom>
              <a:avLst/>
              <a:gdLst>
                <a:gd name="T0" fmla="*/ 519 w 519"/>
                <a:gd name="T1" fmla="*/ 0 h 33"/>
                <a:gd name="T2" fmla="*/ 0 w 519"/>
                <a:gd name="T3" fmla="*/ 0 h 33"/>
                <a:gd name="T4" fmla="*/ 5 w 519"/>
                <a:gd name="T5" fmla="*/ 33 h 33"/>
                <a:gd name="T6" fmla="*/ 514 w 519"/>
                <a:gd name="T7" fmla="*/ 33 h 33"/>
                <a:gd name="T8" fmla="*/ 519 w 519"/>
                <a:gd name="T9" fmla="*/ 0 h 33"/>
              </a:gdLst>
              <a:ahLst/>
              <a:cxnLst>
                <a:cxn ang="0">
                  <a:pos x="T0" y="T1"/>
                </a:cxn>
                <a:cxn ang="0">
                  <a:pos x="T2" y="T3"/>
                </a:cxn>
                <a:cxn ang="0">
                  <a:pos x="T4" y="T5"/>
                </a:cxn>
                <a:cxn ang="0">
                  <a:pos x="T6" y="T7"/>
                </a:cxn>
                <a:cxn ang="0">
                  <a:pos x="T8" y="T9"/>
                </a:cxn>
              </a:cxnLst>
              <a:rect l="0" t="0" r="r" b="b"/>
              <a:pathLst>
                <a:path w="519" h="33">
                  <a:moveTo>
                    <a:pt x="519" y="0"/>
                  </a:moveTo>
                  <a:lnTo>
                    <a:pt x="0" y="0"/>
                  </a:lnTo>
                  <a:lnTo>
                    <a:pt x="5" y="33"/>
                  </a:lnTo>
                  <a:lnTo>
                    <a:pt x="514" y="33"/>
                  </a:lnTo>
                  <a:lnTo>
                    <a:pt x="519" y="0"/>
                  </a:lnTo>
                  <a:close/>
                </a:path>
              </a:pathLst>
            </a:custGeom>
            <a:solidFill>
              <a:srgbClr val="FF7B9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90" name="îślïḓè">
              <a:extLst>
                <a:ext uri="{FF2B5EF4-FFF2-40B4-BE49-F238E27FC236}">
                  <a16:creationId xmlns="" xmlns:a16="http://schemas.microsoft.com/office/drawing/2014/main" id="{4F248327-3340-418C-B2CA-61434D90762B}"/>
                </a:ext>
              </a:extLst>
            </p:cNvPr>
            <p:cNvSpPr/>
            <p:nvPr/>
          </p:nvSpPr>
          <p:spPr bwMode="auto">
            <a:xfrm>
              <a:off x="10264366" y="3005338"/>
              <a:ext cx="235800" cy="29929"/>
            </a:xfrm>
            <a:custGeom>
              <a:avLst/>
              <a:gdLst>
                <a:gd name="T0" fmla="*/ 0 w 260"/>
                <a:gd name="T1" fmla="*/ 33 h 33"/>
                <a:gd name="T2" fmla="*/ 255 w 260"/>
                <a:gd name="T3" fmla="*/ 33 h 33"/>
                <a:gd name="T4" fmla="*/ 260 w 260"/>
                <a:gd name="T5" fmla="*/ 0 h 33"/>
                <a:gd name="T6" fmla="*/ 0 w 260"/>
                <a:gd name="T7" fmla="*/ 0 h 33"/>
                <a:gd name="T8" fmla="*/ 0 w 260"/>
                <a:gd name="T9" fmla="*/ 33 h 33"/>
              </a:gdLst>
              <a:ahLst/>
              <a:cxnLst>
                <a:cxn ang="0">
                  <a:pos x="T0" y="T1"/>
                </a:cxn>
                <a:cxn ang="0">
                  <a:pos x="T2" y="T3"/>
                </a:cxn>
                <a:cxn ang="0">
                  <a:pos x="T4" y="T5"/>
                </a:cxn>
                <a:cxn ang="0">
                  <a:pos x="T6" y="T7"/>
                </a:cxn>
                <a:cxn ang="0">
                  <a:pos x="T8" y="T9"/>
                </a:cxn>
              </a:cxnLst>
              <a:rect l="0" t="0" r="r" b="b"/>
              <a:pathLst>
                <a:path w="260" h="33">
                  <a:moveTo>
                    <a:pt x="0" y="33"/>
                  </a:moveTo>
                  <a:lnTo>
                    <a:pt x="255" y="33"/>
                  </a:lnTo>
                  <a:lnTo>
                    <a:pt x="260" y="0"/>
                  </a:lnTo>
                  <a:lnTo>
                    <a:pt x="0" y="0"/>
                  </a:lnTo>
                  <a:lnTo>
                    <a:pt x="0" y="33"/>
                  </a:lnTo>
                  <a:close/>
                </a:path>
              </a:pathLst>
            </a:custGeom>
            <a:solidFill>
              <a:srgbClr val="FE557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91" name="íṥľiḑé">
              <a:extLst>
                <a:ext uri="{FF2B5EF4-FFF2-40B4-BE49-F238E27FC236}">
                  <a16:creationId xmlns="" xmlns:a16="http://schemas.microsoft.com/office/drawing/2014/main" id="{CC470504-FF38-44C9-9367-EC1EA244C415}"/>
                </a:ext>
              </a:extLst>
            </p:cNvPr>
            <p:cNvSpPr/>
            <p:nvPr/>
          </p:nvSpPr>
          <p:spPr bwMode="auto">
            <a:xfrm>
              <a:off x="10321503" y="2708773"/>
              <a:ext cx="67112" cy="24487"/>
            </a:xfrm>
            <a:custGeom>
              <a:avLst/>
              <a:gdLst>
                <a:gd name="T0" fmla="*/ 34 w 41"/>
                <a:gd name="T1" fmla="*/ 0 h 15"/>
                <a:gd name="T2" fmla="*/ 27 w 41"/>
                <a:gd name="T3" fmla="*/ 4 h 15"/>
                <a:gd name="T4" fmla="*/ 21 w 41"/>
                <a:gd name="T5" fmla="*/ 0 h 15"/>
                <a:gd name="T6" fmla="*/ 14 w 41"/>
                <a:gd name="T7" fmla="*/ 4 h 15"/>
                <a:gd name="T8" fmla="*/ 8 w 41"/>
                <a:gd name="T9" fmla="*/ 0 h 15"/>
                <a:gd name="T10" fmla="*/ 0 w 41"/>
                <a:gd name="T11" fmla="*/ 7 h 15"/>
                <a:gd name="T12" fmla="*/ 8 w 41"/>
                <a:gd name="T13" fmla="*/ 15 h 15"/>
                <a:gd name="T14" fmla="*/ 14 w 41"/>
                <a:gd name="T15" fmla="*/ 11 h 15"/>
                <a:gd name="T16" fmla="*/ 21 w 41"/>
                <a:gd name="T17" fmla="*/ 15 h 15"/>
                <a:gd name="T18" fmla="*/ 27 w 41"/>
                <a:gd name="T19" fmla="*/ 11 h 15"/>
                <a:gd name="T20" fmla="*/ 34 w 41"/>
                <a:gd name="T21" fmla="*/ 15 h 15"/>
                <a:gd name="T22" fmla="*/ 41 w 41"/>
                <a:gd name="T23" fmla="*/ 7 h 15"/>
                <a:gd name="T24" fmla="*/ 34 w 41"/>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 h="15">
                  <a:moveTo>
                    <a:pt x="34" y="0"/>
                  </a:moveTo>
                  <a:cubicBezTo>
                    <a:pt x="31" y="0"/>
                    <a:pt x="28" y="2"/>
                    <a:pt x="27" y="4"/>
                  </a:cubicBezTo>
                  <a:cubicBezTo>
                    <a:pt x="26" y="2"/>
                    <a:pt x="23" y="0"/>
                    <a:pt x="21" y="0"/>
                  </a:cubicBezTo>
                  <a:cubicBezTo>
                    <a:pt x="18" y="0"/>
                    <a:pt x="15" y="2"/>
                    <a:pt x="14" y="4"/>
                  </a:cubicBezTo>
                  <a:cubicBezTo>
                    <a:pt x="13" y="2"/>
                    <a:pt x="10" y="0"/>
                    <a:pt x="8" y="0"/>
                  </a:cubicBezTo>
                  <a:cubicBezTo>
                    <a:pt x="3" y="0"/>
                    <a:pt x="0" y="3"/>
                    <a:pt x="0" y="7"/>
                  </a:cubicBezTo>
                  <a:cubicBezTo>
                    <a:pt x="0" y="12"/>
                    <a:pt x="3" y="15"/>
                    <a:pt x="8" y="15"/>
                  </a:cubicBezTo>
                  <a:cubicBezTo>
                    <a:pt x="10" y="15"/>
                    <a:pt x="13" y="13"/>
                    <a:pt x="14" y="11"/>
                  </a:cubicBezTo>
                  <a:cubicBezTo>
                    <a:pt x="15" y="13"/>
                    <a:pt x="18" y="15"/>
                    <a:pt x="21" y="15"/>
                  </a:cubicBezTo>
                  <a:cubicBezTo>
                    <a:pt x="23" y="15"/>
                    <a:pt x="26" y="13"/>
                    <a:pt x="27" y="11"/>
                  </a:cubicBezTo>
                  <a:cubicBezTo>
                    <a:pt x="28" y="13"/>
                    <a:pt x="31" y="15"/>
                    <a:pt x="34" y="15"/>
                  </a:cubicBezTo>
                  <a:cubicBezTo>
                    <a:pt x="38" y="15"/>
                    <a:pt x="41" y="12"/>
                    <a:pt x="41" y="7"/>
                  </a:cubicBezTo>
                  <a:cubicBezTo>
                    <a:pt x="41" y="3"/>
                    <a:pt x="38" y="0"/>
                    <a:pt x="34" y="0"/>
                  </a:cubicBezTo>
                  <a:close/>
                </a:path>
              </a:pathLst>
            </a:custGeom>
            <a:solidFill>
              <a:srgbClr val="FED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92" name="îsḻiḓè">
              <a:extLst>
                <a:ext uri="{FF2B5EF4-FFF2-40B4-BE49-F238E27FC236}">
                  <a16:creationId xmlns="" xmlns:a16="http://schemas.microsoft.com/office/drawing/2014/main" id="{537629A8-7867-46F9-9ABB-4D8E60A8896A}"/>
                </a:ext>
              </a:extLst>
            </p:cNvPr>
            <p:cNvSpPr/>
            <p:nvPr/>
          </p:nvSpPr>
          <p:spPr bwMode="auto">
            <a:xfrm>
              <a:off x="10141024" y="2708773"/>
              <a:ext cx="67112" cy="24487"/>
            </a:xfrm>
            <a:custGeom>
              <a:avLst/>
              <a:gdLst>
                <a:gd name="T0" fmla="*/ 34 w 41"/>
                <a:gd name="T1" fmla="*/ 0 h 15"/>
                <a:gd name="T2" fmla="*/ 27 w 41"/>
                <a:gd name="T3" fmla="*/ 4 h 15"/>
                <a:gd name="T4" fmla="*/ 21 w 41"/>
                <a:gd name="T5" fmla="*/ 0 h 15"/>
                <a:gd name="T6" fmla="*/ 14 w 41"/>
                <a:gd name="T7" fmla="*/ 4 h 15"/>
                <a:gd name="T8" fmla="*/ 7 w 41"/>
                <a:gd name="T9" fmla="*/ 0 h 15"/>
                <a:gd name="T10" fmla="*/ 0 w 41"/>
                <a:gd name="T11" fmla="*/ 7 h 15"/>
                <a:gd name="T12" fmla="*/ 7 w 41"/>
                <a:gd name="T13" fmla="*/ 15 h 15"/>
                <a:gd name="T14" fmla="*/ 14 w 41"/>
                <a:gd name="T15" fmla="*/ 11 h 15"/>
                <a:gd name="T16" fmla="*/ 21 w 41"/>
                <a:gd name="T17" fmla="*/ 15 h 15"/>
                <a:gd name="T18" fmla="*/ 27 w 41"/>
                <a:gd name="T19" fmla="*/ 11 h 15"/>
                <a:gd name="T20" fmla="*/ 34 w 41"/>
                <a:gd name="T21" fmla="*/ 15 h 15"/>
                <a:gd name="T22" fmla="*/ 41 w 41"/>
                <a:gd name="T23" fmla="*/ 7 h 15"/>
                <a:gd name="T24" fmla="*/ 34 w 41"/>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 h="15">
                  <a:moveTo>
                    <a:pt x="34" y="0"/>
                  </a:moveTo>
                  <a:cubicBezTo>
                    <a:pt x="31" y="0"/>
                    <a:pt x="28" y="2"/>
                    <a:pt x="27" y="4"/>
                  </a:cubicBezTo>
                  <a:cubicBezTo>
                    <a:pt x="26" y="2"/>
                    <a:pt x="23" y="0"/>
                    <a:pt x="21" y="0"/>
                  </a:cubicBezTo>
                  <a:cubicBezTo>
                    <a:pt x="18" y="0"/>
                    <a:pt x="15" y="2"/>
                    <a:pt x="14" y="4"/>
                  </a:cubicBezTo>
                  <a:cubicBezTo>
                    <a:pt x="13" y="2"/>
                    <a:pt x="10" y="0"/>
                    <a:pt x="7" y="0"/>
                  </a:cubicBezTo>
                  <a:cubicBezTo>
                    <a:pt x="3" y="0"/>
                    <a:pt x="0" y="3"/>
                    <a:pt x="0" y="7"/>
                  </a:cubicBezTo>
                  <a:cubicBezTo>
                    <a:pt x="0" y="12"/>
                    <a:pt x="3" y="15"/>
                    <a:pt x="7" y="15"/>
                  </a:cubicBezTo>
                  <a:cubicBezTo>
                    <a:pt x="10" y="15"/>
                    <a:pt x="13" y="13"/>
                    <a:pt x="14" y="11"/>
                  </a:cubicBezTo>
                  <a:cubicBezTo>
                    <a:pt x="15" y="13"/>
                    <a:pt x="18" y="15"/>
                    <a:pt x="21" y="15"/>
                  </a:cubicBezTo>
                  <a:cubicBezTo>
                    <a:pt x="23" y="15"/>
                    <a:pt x="26" y="13"/>
                    <a:pt x="27" y="11"/>
                  </a:cubicBezTo>
                  <a:cubicBezTo>
                    <a:pt x="28" y="13"/>
                    <a:pt x="31" y="15"/>
                    <a:pt x="34" y="15"/>
                  </a:cubicBezTo>
                  <a:cubicBezTo>
                    <a:pt x="38" y="15"/>
                    <a:pt x="41" y="12"/>
                    <a:pt x="41" y="7"/>
                  </a:cubicBezTo>
                  <a:cubicBezTo>
                    <a:pt x="41" y="3"/>
                    <a:pt x="38" y="0"/>
                    <a:pt x="34" y="0"/>
                  </a:cubicBezTo>
                  <a:close/>
                </a:path>
              </a:pathLst>
            </a:custGeom>
            <a:solidFill>
              <a:srgbClr val="FED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93" name="îŝ1îḋe">
              <a:extLst>
                <a:ext uri="{FF2B5EF4-FFF2-40B4-BE49-F238E27FC236}">
                  <a16:creationId xmlns="" xmlns:a16="http://schemas.microsoft.com/office/drawing/2014/main" id="{E032ABE5-3C5F-4B48-8F06-FFC3197171D3}"/>
                </a:ext>
              </a:extLst>
            </p:cNvPr>
            <p:cNvSpPr/>
            <p:nvPr/>
          </p:nvSpPr>
          <p:spPr bwMode="auto">
            <a:xfrm>
              <a:off x="9896155" y="414253"/>
              <a:ext cx="739144" cy="1728599"/>
            </a:xfrm>
            <a:custGeom>
              <a:avLst/>
              <a:gdLst>
                <a:gd name="T0" fmla="*/ 297 w 455"/>
                <a:gd name="T1" fmla="*/ 6 h 1065"/>
                <a:gd name="T2" fmla="*/ 227 w 455"/>
                <a:gd name="T3" fmla="*/ 0 h 1065"/>
                <a:gd name="T4" fmla="*/ 158 w 455"/>
                <a:gd name="T5" fmla="*/ 6 h 1065"/>
                <a:gd name="T6" fmla="*/ 178 w 455"/>
                <a:gd name="T7" fmla="*/ 1065 h 1065"/>
                <a:gd name="T8" fmla="*/ 227 w 455"/>
                <a:gd name="T9" fmla="*/ 1065 h 1065"/>
                <a:gd name="T10" fmla="*/ 228 w 455"/>
                <a:gd name="T11" fmla="*/ 1065 h 1065"/>
                <a:gd name="T12" fmla="*/ 277 w 455"/>
                <a:gd name="T13" fmla="*/ 1065 h 1065"/>
                <a:gd name="T14" fmla="*/ 297 w 455"/>
                <a:gd name="T15" fmla="*/ 6 h 10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5" h="1065">
                  <a:moveTo>
                    <a:pt x="297" y="6"/>
                  </a:moveTo>
                  <a:cubicBezTo>
                    <a:pt x="260" y="0"/>
                    <a:pt x="233" y="0"/>
                    <a:pt x="227" y="0"/>
                  </a:cubicBezTo>
                  <a:cubicBezTo>
                    <a:pt x="221" y="0"/>
                    <a:pt x="195" y="0"/>
                    <a:pt x="158" y="6"/>
                  </a:cubicBezTo>
                  <a:cubicBezTo>
                    <a:pt x="105" y="110"/>
                    <a:pt x="0" y="422"/>
                    <a:pt x="178" y="1065"/>
                  </a:cubicBezTo>
                  <a:cubicBezTo>
                    <a:pt x="227" y="1065"/>
                    <a:pt x="227" y="1065"/>
                    <a:pt x="227" y="1065"/>
                  </a:cubicBezTo>
                  <a:cubicBezTo>
                    <a:pt x="228" y="1065"/>
                    <a:pt x="228" y="1065"/>
                    <a:pt x="228" y="1065"/>
                  </a:cubicBezTo>
                  <a:cubicBezTo>
                    <a:pt x="277" y="1065"/>
                    <a:pt x="277" y="1065"/>
                    <a:pt x="277" y="1065"/>
                  </a:cubicBezTo>
                  <a:cubicBezTo>
                    <a:pt x="455" y="422"/>
                    <a:pt x="350" y="110"/>
                    <a:pt x="297" y="6"/>
                  </a:cubicBezTo>
                  <a:close/>
                </a:path>
              </a:pathLst>
            </a:custGeom>
            <a:solidFill>
              <a:srgbClr val="FF7B9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94" name="ïṣ1ïde">
              <a:extLst>
                <a:ext uri="{FF2B5EF4-FFF2-40B4-BE49-F238E27FC236}">
                  <a16:creationId xmlns="" xmlns:a16="http://schemas.microsoft.com/office/drawing/2014/main" id="{EE97BB96-1BDB-4ABA-9151-6E1A6FC371C9}"/>
                </a:ext>
              </a:extLst>
            </p:cNvPr>
            <p:cNvSpPr/>
            <p:nvPr/>
          </p:nvSpPr>
          <p:spPr bwMode="auto">
            <a:xfrm>
              <a:off x="10428520" y="475924"/>
              <a:ext cx="765445" cy="1666928"/>
            </a:xfrm>
            <a:custGeom>
              <a:avLst/>
              <a:gdLst>
                <a:gd name="T0" fmla="*/ 248 w 471"/>
                <a:gd name="T1" fmla="*/ 72 h 1027"/>
                <a:gd name="T2" fmla="*/ 117 w 471"/>
                <a:gd name="T3" fmla="*/ 0 h 1027"/>
                <a:gd name="T4" fmla="*/ 0 w 471"/>
                <a:gd name="T5" fmla="*/ 1027 h 1027"/>
                <a:gd name="T6" fmla="*/ 64 w 471"/>
                <a:gd name="T7" fmla="*/ 1027 h 1027"/>
                <a:gd name="T8" fmla="*/ 248 w 471"/>
                <a:gd name="T9" fmla="*/ 72 h 1027"/>
              </a:gdLst>
              <a:ahLst/>
              <a:cxnLst>
                <a:cxn ang="0">
                  <a:pos x="T0" y="T1"/>
                </a:cxn>
                <a:cxn ang="0">
                  <a:pos x="T2" y="T3"/>
                </a:cxn>
                <a:cxn ang="0">
                  <a:pos x="T4" y="T5"/>
                </a:cxn>
                <a:cxn ang="0">
                  <a:pos x="T6" y="T7"/>
                </a:cxn>
                <a:cxn ang="0">
                  <a:pos x="T8" y="T9"/>
                </a:cxn>
              </a:cxnLst>
              <a:rect l="0" t="0" r="r" b="b"/>
              <a:pathLst>
                <a:path w="471" h="1027">
                  <a:moveTo>
                    <a:pt x="248" y="72"/>
                  </a:moveTo>
                  <a:cubicBezTo>
                    <a:pt x="207" y="39"/>
                    <a:pt x="161" y="16"/>
                    <a:pt x="117" y="0"/>
                  </a:cubicBezTo>
                  <a:cubicBezTo>
                    <a:pt x="165" y="171"/>
                    <a:pt x="249" y="610"/>
                    <a:pt x="0" y="1027"/>
                  </a:cubicBezTo>
                  <a:cubicBezTo>
                    <a:pt x="64" y="1027"/>
                    <a:pt x="64" y="1027"/>
                    <a:pt x="64" y="1027"/>
                  </a:cubicBezTo>
                  <a:cubicBezTo>
                    <a:pt x="64" y="1027"/>
                    <a:pt x="471" y="575"/>
                    <a:pt x="248" y="72"/>
                  </a:cubicBezTo>
                  <a:close/>
                </a:path>
              </a:pathLst>
            </a:custGeom>
            <a:solidFill>
              <a:srgbClr val="FF7B9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95" name="iṡ1iḓè">
              <a:extLst>
                <a:ext uri="{FF2B5EF4-FFF2-40B4-BE49-F238E27FC236}">
                  <a16:creationId xmlns="" xmlns:a16="http://schemas.microsoft.com/office/drawing/2014/main" id="{CD4905BB-A6C8-4909-811B-5EEEEC26421C}"/>
                </a:ext>
              </a:extLst>
            </p:cNvPr>
            <p:cNvSpPr/>
            <p:nvPr/>
          </p:nvSpPr>
          <p:spPr bwMode="auto">
            <a:xfrm>
              <a:off x="9336582" y="475924"/>
              <a:ext cx="765445" cy="1666928"/>
            </a:xfrm>
            <a:custGeom>
              <a:avLst/>
              <a:gdLst>
                <a:gd name="T0" fmla="*/ 223 w 471"/>
                <a:gd name="T1" fmla="*/ 72 h 1027"/>
                <a:gd name="T2" fmla="*/ 354 w 471"/>
                <a:gd name="T3" fmla="*/ 0 h 1027"/>
                <a:gd name="T4" fmla="*/ 471 w 471"/>
                <a:gd name="T5" fmla="*/ 1027 h 1027"/>
                <a:gd name="T6" fmla="*/ 407 w 471"/>
                <a:gd name="T7" fmla="*/ 1027 h 1027"/>
                <a:gd name="T8" fmla="*/ 223 w 471"/>
                <a:gd name="T9" fmla="*/ 72 h 1027"/>
              </a:gdLst>
              <a:ahLst/>
              <a:cxnLst>
                <a:cxn ang="0">
                  <a:pos x="T0" y="T1"/>
                </a:cxn>
                <a:cxn ang="0">
                  <a:pos x="T2" y="T3"/>
                </a:cxn>
                <a:cxn ang="0">
                  <a:pos x="T4" y="T5"/>
                </a:cxn>
                <a:cxn ang="0">
                  <a:pos x="T6" y="T7"/>
                </a:cxn>
                <a:cxn ang="0">
                  <a:pos x="T8" y="T9"/>
                </a:cxn>
              </a:cxnLst>
              <a:rect l="0" t="0" r="r" b="b"/>
              <a:pathLst>
                <a:path w="471" h="1027">
                  <a:moveTo>
                    <a:pt x="223" y="72"/>
                  </a:moveTo>
                  <a:cubicBezTo>
                    <a:pt x="264" y="39"/>
                    <a:pt x="310" y="16"/>
                    <a:pt x="354" y="0"/>
                  </a:cubicBezTo>
                  <a:cubicBezTo>
                    <a:pt x="306" y="171"/>
                    <a:pt x="222" y="610"/>
                    <a:pt x="471" y="1027"/>
                  </a:cubicBezTo>
                  <a:cubicBezTo>
                    <a:pt x="407" y="1027"/>
                    <a:pt x="407" y="1027"/>
                    <a:pt x="407" y="1027"/>
                  </a:cubicBezTo>
                  <a:cubicBezTo>
                    <a:pt x="407" y="1027"/>
                    <a:pt x="0" y="575"/>
                    <a:pt x="223" y="72"/>
                  </a:cubicBezTo>
                  <a:close/>
                </a:path>
              </a:pathLst>
            </a:custGeom>
            <a:solidFill>
              <a:srgbClr val="FF7B9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96" name="ïş1iďè">
              <a:extLst>
                <a:ext uri="{FF2B5EF4-FFF2-40B4-BE49-F238E27FC236}">
                  <a16:creationId xmlns="" xmlns:a16="http://schemas.microsoft.com/office/drawing/2014/main" id="{85452765-4A97-4BF6-8BFC-9BD9BBC919BB}"/>
                </a:ext>
              </a:extLst>
            </p:cNvPr>
            <p:cNvSpPr/>
            <p:nvPr/>
          </p:nvSpPr>
          <p:spPr bwMode="auto">
            <a:xfrm>
              <a:off x="10264366" y="414253"/>
              <a:ext cx="370933" cy="1728599"/>
            </a:xfrm>
            <a:custGeom>
              <a:avLst/>
              <a:gdLst>
                <a:gd name="T0" fmla="*/ 70 w 228"/>
                <a:gd name="T1" fmla="*/ 6 h 1065"/>
                <a:gd name="T2" fmla="*/ 0 w 228"/>
                <a:gd name="T3" fmla="*/ 0 h 1065"/>
                <a:gd name="T4" fmla="*/ 0 w 228"/>
                <a:gd name="T5" fmla="*/ 1065 h 1065"/>
                <a:gd name="T6" fmla="*/ 0 w 228"/>
                <a:gd name="T7" fmla="*/ 1065 h 1065"/>
                <a:gd name="T8" fmla="*/ 1 w 228"/>
                <a:gd name="T9" fmla="*/ 1065 h 1065"/>
                <a:gd name="T10" fmla="*/ 50 w 228"/>
                <a:gd name="T11" fmla="*/ 1065 h 1065"/>
                <a:gd name="T12" fmla="*/ 70 w 228"/>
                <a:gd name="T13" fmla="*/ 6 h 1065"/>
              </a:gdLst>
              <a:ahLst/>
              <a:cxnLst>
                <a:cxn ang="0">
                  <a:pos x="T0" y="T1"/>
                </a:cxn>
                <a:cxn ang="0">
                  <a:pos x="T2" y="T3"/>
                </a:cxn>
                <a:cxn ang="0">
                  <a:pos x="T4" y="T5"/>
                </a:cxn>
                <a:cxn ang="0">
                  <a:pos x="T6" y="T7"/>
                </a:cxn>
                <a:cxn ang="0">
                  <a:pos x="T8" y="T9"/>
                </a:cxn>
                <a:cxn ang="0">
                  <a:pos x="T10" y="T11"/>
                </a:cxn>
                <a:cxn ang="0">
                  <a:pos x="T12" y="T13"/>
                </a:cxn>
              </a:cxnLst>
              <a:rect l="0" t="0" r="r" b="b"/>
              <a:pathLst>
                <a:path w="228" h="1065">
                  <a:moveTo>
                    <a:pt x="70" y="6"/>
                  </a:moveTo>
                  <a:cubicBezTo>
                    <a:pt x="33" y="0"/>
                    <a:pt x="6" y="0"/>
                    <a:pt x="0" y="0"/>
                  </a:cubicBezTo>
                  <a:cubicBezTo>
                    <a:pt x="0" y="1065"/>
                    <a:pt x="0" y="1065"/>
                    <a:pt x="0" y="1065"/>
                  </a:cubicBezTo>
                  <a:cubicBezTo>
                    <a:pt x="0" y="1065"/>
                    <a:pt x="0" y="1065"/>
                    <a:pt x="0" y="1065"/>
                  </a:cubicBezTo>
                  <a:cubicBezTo>
                    <a:pt x="1" y="1065"/>
                    <a:pt x="1" y="1065"/>
                    <a:pt x="1" y="1065"/>
                  </a:cubicBezTo>
                  <a:cubicBezTo>
                    <a:pt x="50" y="1065"/>
                    <a:pt x="50" y="1065"/>
                    <a:pt x="50" y="1065"/>
                  </a:cubicBezTo>
                  <a:cubicBezTo>
                    <a:pt x="228" y="422"/>
                    <a:pt x="123" y="110"/>
                    <a:pt x="70" y="6"/>
                  </a:cubicBezTo>
                  <a:close/>
                </a:path>
              </a:pathLst>
            </a:custGeom>
            <a:solidFill>
              <a:srgbClr val="F96B9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97" name="îŝ1iḍè">
              <a:extLst>
                <a:ext uri="{FF2B5EF4-FFF2-40B4-BE49-F238E27FC236}">
                  <a16:creationId xmlns="" xmlns:a16="http://schemas.microsoft.com/office/drawing/2014/main" id="{FCC3B8BC-D61D-44BE-92A2-BFD6D272D9B4}"/>
                </a:ext>
              </a:extLst>
            </p:cNvPr>
            <p:cNvSpPr/>
            <p:nvPr/>
          </p:nvSpPr>
          <p:spPr bwMode="auto">
            <a:xfrm>
              <a:off x="9897062" y="2141038"/>
              <a:ext cx="734609" cy="125156"/>
            </a:xfrm>
            <a:custGeom>
              <a:avLst/>
              <a:gdLst>
                <a:gd name="T0" fmla="*/ 1 w 452"/>
                <a:gd name="T1" fmla="*/ 0 h 77"/>
                <a:gd name="T2" fmla="*/ 451 w 452"/>
                <a:gd name="T3" fmla="*/ 0 h 77"/>
                <a:gd name="T4" fmla="*/ 452 w 452"/>
                <a:gd name="T5" fmla="*/ 0 h 77"/>
                <a:gd name="T6" fmla="*/ 452 w 452"/>
                <a:gd name="T7" fmla="*/ 77 h 77"/>
                <a:gd name="T8" fmla="*/ 451 w 452"/>
                <a:gd name="T9" fmla="*/ 77 h 77"/>
                <a:gd name="T10" fmla="*/ 1 w 452"/>
                <a:gd name="T11" fmla="*/ 77 h 77"/>
                <a:gd name="T12" fmla="*/ 0 w 452"/>
                <a:gd name="T13" fmla="*/ 77 h 77"/>
                <a:gd name="T14" fmla="*/ 0 w 452"/>
                <a:gd name="T15" fmla="*/ 0 h 77"/>
                <a:gd name="T16" fmla="*/ 1 w 452"/>
                <a:gd name="T17"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2" h="77">
                  <a:moveTo>
                    <a:pt x="1" y="0"/>
                  </a:moveTo>
                  <a:cubicBezTo>
                    <a:pt x="451" y="0"/>
                    <a:pt x="451" y="0"/>
                    <a:pt x="451" y="0"/>
                  </a:cubicBezTo>
                  <a:cubicBezTo>
                    <a:pt x="452" y="0"/>
                    <a:pt x="452" y="0"/>
                    <a:pt x="452" y="0"/>
                  </a:cubicBezTo>
                  <a:cubicBezTo>
                    <a:pt x="452" y="77"/>
                    <a:pt x="452" y="77"/>
                    <a:pt x="452" y="77"/>
                  </a:cubicBezTo>
                  <a:cubicBezTo>
                    <a:pt x="452" y="77"/>
                    <a:pt x="452" y="77"/>
                    <a:pt x="451" y="77"/>
                  </a:cubicBezTo>
                  <a:cubicBezTo>
                    <a:pt x="1" y="77"/>
                    <a:pt x="1" y="77"/>
                    <a:pt x="1" y="77"/>
                  </a:cubicBezTo>
                  <a:cubicBezTo>
                    <a:pt x="1" y="77"/>
                    <a:pt x="0" y="77"/>
                    <a:pt x="0" y="77"/>
                  </a:cubicBezTo>
                  <a:cubicBezTo>
                    <a:pt x="0" y="0"/>
                    <a:pt x="0" y="0"/>
                    <a:pt x="0" y="0"/>
                  </a:cubicBezTo>
                  <a:cubicBezTo>
                    <a:pt x="0" y="0"/>
                    <a:pt x="1" y="0"/>
                    <a:pt x="1" y="0"/>
                  </a:cubicBezTo>
                  <a:close/>
                </a:path>
              </a:pathLst>
            </a:custGeom>
            <a:solidFill>
              <a:srgbClr val="FE557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98" name="íš1ïďé">
              <a:extLst>
                <a:ext uri="{FF2B5EF4-FFF2-40B4-BE49-F238E27FC236}">
                  <a16:creationId xmlns="" xmlns:a16="http://schemas.microsoft.com/office/drawing/2014/main" id="{3B6CB8B9-4BF0-462F-BBC2-225E9EB572B7}"/>
                </a:ext>
              </a:extLst>
            </p:cNvPr>
            <p:cNvSpPr/>
            <p:nvPr/>
          </p:nvSpPr>
          <p:spPr bwMode="auto">
            <a:xfrm>
              <a:off x="10264366" y="2141038"/>
              <a:ext cx="367305" cy="125156"/>
            </a:xfrm>
            <a:custGeom>
              <a:avLst/>
              <a:gdLst>
                <a:gd name="T0" fmla="*/ 225 w 226"/>
                <a:gd name="T1" fmla="*/ 0 h 77"/>
                <a:gd name="T2" fmla="*/ 0 w 226"/>
                <a:gd name="T3" fmla="*/ 0 h 77"/>
                <a:gd name="T4" fmla="*/ 0 w 226"/>
                <a:gd name="T5" fmla="*/ 77 h 77"/>
                <a:gd name="T6" fmla="*/ 225 w 226"/>
                <a:gd name="T7" fmla="*/ 77 h 77"/>
                <a:gd name="T8" fmla="*/ 226 w 226"/>
                <a:gd name="T9" fmla="*/ 76 h 77"/>
                <a:gd name="T10" fmla="*/ 226 w 226"/>
                <a:gd name="T11" fmla="*/ 1 h 77"/>
                <a:gd name="T12" fmla="*/ 225 w 226"/>
                <a:gd name="T13" fmla="*/ 0 h 77"/>
              </a:gdLst>
              <a:ahLst/>
              <a:cxnLst>
                <a:cxn ang="0">
                  <a:pos x="T0" y="T1"/>
                </a:cxn>
                <a:cxn ang="0">
                  <a:pos x="T2" y="T3"/>
                </a:cxn>
                <a:cxn ang="0">
                  <a:pos x="T4" y="T5"/>
                </a:cxn>
                <a:cxn ang="0">
                  <a:pos x="T6" y="T7"/>
                </a:cxn>
                <a:cxn ang="0">
                  <a:pos x="T8" y="T9"/>
                </a:cxn>
                <a:cxn ang="0">
                  <a:pos x="T10" y="T11"/>
                </a:cxn>
                <a:cxn ang="0">
                  <a:pos x="T12" y="T13"/>
                </a:cxn>
              </a:cxnLst>
              <a:rect l="0" t="0" r="r" b="b"/>
              <a:pathLst>
                <a:path w="226" h="77">
                  <a:moveTo>
                    <a:pt x="225" y="0"/>
                  </a:moveTo>
                  <a:cubicBezTo>
                    <a:pt x="0" y="0"/>
                    <a:pt x="0" y="0"/>
                    <a:pt x="0" y="0"/>
                  </a:cubicBezTo>
                  <a:cubicBezTo>
                    <a:pt x="0" y="77"/>
                    <a:pt x="0" y="77"/>
                    <a:pt x="0" y="77"/>
                  </a:cubicBezTo>
                  <a:cubicBezTo>
                    <a:pt x="225" y="77"/>
                    <a:pt x="225" y="77"/>
                    <a:pt x="225" y="77"/>
                  </a:cubicBezTo>
                  <a:cubicBezTo>
                    <a:pt x="226" y="77"/>
                    <a:pt x="226" y="77"/>
                    <a:pt x="226" y="76"/>
                  </a:cubicBezTo>
                  <a:cubicBezTo>
                    <a:pt x="226" y="1"/>
                    <a:pt x="226" y="1"/>
                    <a:pt x="226" y="1"/>
                  </a:cubicBezTo>
                  <a:cubicBezTo>
                    <a:pt x="226" y="0"/>
                    <a:pt x="226" y="0"/>
                    <a:pt x="225" y="0"/>
                  </a:cubicBezTo>
                  <a:close/>
                </a:path>
              </a:pathLst>
            </a:custGeom>
            <a:solidFill>
              <a:srgbClr val="F4376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grpSp>
      <p:grpSp>
        <p:nvGrpSpPr>
          <p:cNvPr id="6" name="组合 5">
            <a:extLst>
              <a:ext uri="{FF2B5EF4-FFF2-40B4-BE49-F238E27FC236}">
                <a16:creationId xmlns="" xmlns:a16="http://schemas.microsoft.com/office/drawing/2014/main" id="{283C2D22-482B-4DB7-A29B-A2EB4AB75393}"/>
              </a:ext>
            </a:extLst>
          </p:cNvPr>
          <p:cNvGrpSpPr/>
          <p:nvPr/>
        </p:nvGrpSpPr>
        <p:grpSpPr>
          <a:xfrm>
            <a:off x="629460" y="415027"/>
            <a:ext cx="1311342" cy="1155979"/>
            <a:chOff x="11122317" y="360744"/>
            <a:chExt cx="578618" cy="488833"/>
          </a:xfrm>
        </p:grpSpPr>
        <p:sp>
          <p:nvSpPr>
            <p:cNvPr id="208" name="îṥlïdè">
              <a:extLst>
                <a:ext uri="{FF2B5EF4-FFF2-40B4-BE49-F238E27FC236}">
                  <a16:creationId xmlns="" xmlns:a16="http://schemas.microsoft.com/office/drawing/2014/main" id="{17DAB3CD-DEE0-42AB-8DDB-8D981D16F79C}"/>
                </a:ext>
              </a:extLst>
            </p:cNvPr>
            <p:cNvSpPr/>
            <p:nvPr/>
          </p:nvSpPr>
          <p:spPr bwMode="auto">
            <a:xfrm>
              <a:off x="11122317" y="360744"/>
              <a:ext cx="488833" cy="488833"/>
            </a:xfrm>
            <a:prstGeom prst="ellipse">
              <a:avLst/>
            </a:prstGeom>
            <a:solidFill>
              <a:srgbClr val="FFD86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99" name="iş1iďe">
              <a:extLst>
                <a:ext uri="{FF2B5EF4-FFF2-40B4-BE49-F238E27FC236}">
                  <a16:creationId xmlns="" xmlns:a16="http://schemas.microsoft.com/office/drawing/2014/main" id="{CFD63F29-9FF7-4803-A9B4-18BD8AE327BE}"/>
                </a:ext>
              </a:extLst>
            </p:cNvPr>
            <p:cNvSpPr/>
            <p:nvPr/>
          </p:nvSpPr>
          <p:spPr bwMode="auto">
            <a:xfrm>
              <a:off x="11185802" y="555733"/>
              <a:ext cx="515133" cy="293844"/>
            </a:xfrm>
            <a:custGeom>
              <a:avLst/>
              <a:gdLst>
                <a:gd name="T0" fmla="*/ 258 w 317"/>
                <a:gd name="T1" fmla="*/ 64 h 181"/>
                <a:gd name="T2" fmla="*/ 229 w 317"/>
                <a:gd name="T3" fmla="*/ 64 h 181"/>
                <a:gd name="T4" fmla="*/ 158 w 317"/>
                <a:gd name="T5" fmla="*/ 0 h 181"/>
                <a:gd name="T6" fmla="*/ 88 w 317"/>
                <a:gd name="T7" fmla="*/ 64 h 181"/>
                <a:gd name="T8" fmla="*/ 58 w 317"/>
                <a:gd name="T9" fmla="*/ 64 h 181"/>
                <a:gd name="T10" fmla="*/ 0 w 317"/>
                <a:gd name="T11" fmla="*/ 122 h 181"/>
                <a:gd name="T12" fmla="*/ 58 w 317"/>
                <a:gd name="T13" fmla="*/ 181 h 181"/>
                <a:gd name="T14" fmla="*/ 258 w 317"/>
                <a:gd name="T15" fmla="*/ 181 h 181"/>
                <a:gd name="T16" fmla="*/ 317 w 317"/>
                <a:gd name="T17" fmla="*/ 122 h 181"/>
                <a:gd name="T18" fmla="*/ 258 w 317"/>
                <a:gd name="T19" fmla="*/ 64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7" h="181">
                  <a:moveTo>
                    <a:pt x="258" y="64"/>
                  </a:moveTo>
                  <a:cubicBezTo>
                    <a:pt x="229" y="64"/>
                    <a:pt x="229" y="64"/>
                    <a:pt x="229" y="64"/>
                  </a:cubicBezTo>
                  <a:cubicBezTo>
                    <a:pt x="225" y="28"/>
                    <a:pt x="195" y="0"/>
                    <a:pt x="158" y="0"/>
                  </a:cubicBezTo>
                  <a:cubicBezTo>
                    <a:pt x="122" y="0"/>
                    <a:pt x="91" y="28"/>
                    <a:pt x="88" y="64"/>
                  </a:cubicBezTo>
                  <a:cubicBezTo>
                    <a:pt x="58" y="64"/>
                    <a:pt x="58" y="64"/>
                    <a:pt x="58" y="64"/>
                  </a:cubicBezTo>
                  <a:cubicBezTo>
                    <a:pt x="26" y="64"/>
                    <a:pt x="0" y="90"/>
                    <a:pt x="0" y="122"/>
                  </a:cubicBezTo>
                  <a:cubicBezTo>
                    <a:pt x="0" y="154"/>
                    <a:pt x="26" y="181"/>
                    <a:pt x="58" y="181"/>
                  </a:cubicBezTo>
                  <a:cubicBezTo>
                    <a:pt x="258" y="181"/>
                    <a:pt x="258" y="181"/>
                    <a:pt x="258" y="181"/>
                  </a:cubicBezTo>
                  <a:cubicBezTo>
                    <a:pt x="291" y="181"/>
                    <a:pt x="317" y="154"/>
                    <a:pt x="317" y="122"/>
                  </a:cubicBezTo>
                  <a:cubicBezTo>
                    <a:pt x="317" y="90"/>
                    <a:pt x="291" y="64"/>
                    <a:pt x="258" y="6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grpSp>
      <p:sp>
        <p:nvSpPr>
          <p:cNvPr id="300" name="íṥľiďè">
            <a:extLst>
              <a:ext uri="{FF2B5EF4-FFF2-40B4-BE49-F238E27FC236}">
                <a16:creationId xmlns="" xmlns:a16="http://schemas.microsoft.com/office/drawing/2014/main" id="{5CFA3E1B-4BFC-4270-8C08-3D41FE67794A}"/>
              </a:ext>
            </a:extLst>
          </p:cNvPr>
          <p:cNvSpPr/>
          <p:nvPr/>
        </p:nvSpPr>
        <p:spPr bwMode="auto">
          <a:xfrm>
            <a:off x="7586149" y="3703956"/>
            <a:ext cx="516947" cy="293844"/>
          </a:xfrm>
          <a:custGeom>
            <a:avLst/>
            <a:gdLst>
              <a:gd name="T0" fmla="*/ 259 w 318"/>
              <a:gd name="T1" fmla="*/ 64 h 181"/>
              <a:gd name="T2" fmla="*/ 230 w 318"/>
              <a:gd name="T3" fmla="*/ 64 h 181"/>
              <a:gd name="T4" fmla="*/ 159 w 318"/>
              <a:gd name="T5" fmla="*/ 0 h 181"/>
              <a:gd name="T6" fmla="*/ 88 w 318"/>
              <a:gd name="T7" fmla="*/ 64 h 181"/>
              <a:gd name="T8" fmla="*/ 59 w 318"/>
              <a:gd name="T9" fmla="*/ 64 h 181"/>
              <a:gd name="T10" fmla="*/ 0 w 318"/>
              <a:gd name="T11" fmla="*/ 122 h 181"/>
              <a:gd name="T12" fmla="*/ 59 w 318"/>
              <a:gd name="T13" fmla="*/ 181 h 181"/>
              <a:gd name="T14" fmla="*/ 259 w 318"/>
              <a:gd name="T15" fmla="*/ 181 h 181"/>
              <a:gd name="T16" fmla="*/ 318 w 318"/>
              <a:gd name="T17" fmla="*/ 122 h 181"/>
              <a:gd name="T18" fmla="*/ 259 w 318"/>
              <a:gd name="T19" fmla="*/ 64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8" h="181">
                <a:moveTo>
                  <a:pt x="259" y="64"/>
                </a:moveTo>
                <a:cubicBezTo>
                  <a:pt x="230" y="64"/>
                  <a:pt x="230" y="64"/>
                  <a:pt x="230" y="64"/>
                </a:cubicBezTo>
                <a:cubicBezTo>
                  <a:pt x="226" y="28"/>
                  <a:pt x="196" y="0"/>
                  <a:pt x="159" y="0"/>
                </a:cubicBezTo>
                <a:cubicBezTo>
                  <a:pt x="122" y="0"/>
                  <a:pt x="92" y="28"/>
                  <a:pt x="88" y="64"/>
                </a:cubicBezTo>
                <a:cubicBezTo>
                  <a:pt x="59" y="64"/>
                  <a:pt x="59" y="64"/>
                  <a:pt x="59" y="64"/>
                </a:cubicBezTo>
                <a:cubicBezTo>
                  <a:pt x="27" y="64"/>
                  <a:pt x="0" y="90"/>
                  <a:pt x="0" y="122"/>
                </a:cubicBezTo>
                <a:cubicBezTo>
                  <a:pt x="0" y="154"/>
                  <a:pt x="27" y="181"/>
                  <a:pt x="59" y="181"/>
                </a:cubicBezTo>
                <a:cubicBezTo>
                  <a:pt x="259" y="181"/>
                  <a:pt x="259" y="181"/>
                  <a:pt x="259" y="181"/>
                </a:cubicBezTo>
                <a:cubicBezTo>
                  <a:pt x="291" y="181"/>
                  <a:pt x="318" y="154"/>
                  <a:pt x="318" y="122"/>
                </a:cubicBezTo>
                <a:cubicBezTo>
                  <a:pt x="318" y="90"/>
                  <a:pt x="291" y="64"/>
                  <a:pt x="259" y="6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301" name="îṣľîḍê">
            <a:extLst>
              <a:ext uri="{FF2B5EF4-FFF2-40B4-BE49-F238E27FC236}">
                <a16:creationId xmlns="" xmlns:a16="http://schemas.microsoft.com/office/drawing/2014/main" id="{72D8154F-EE2E-41E2-9189-6A273321AF0C}"/>
              </a:ext>
            </a:extLst>
          </p:cNvPr>
          <p:cNvSpPr/>
          <p:nvPr/>
        </p:nvSpPr>
        <p:spPr bwMode="auto">
          <a:xfrm>
            <a:off x="9179313" y="883201"/>
            <a:ext cx="837358" cy="498828"/>
          </a:xfrm>
          <a:custGeom>
            <a:avLst/>
            <a:gdLst>
              <a:gd name="T0" fmla="*/ 203 w 249"/>
              <a:gd name="T1" fmla="*/ 50 h 142"/>
              <a:gd name="T2" fmla="*/ 180 w 249"/>
              <a:gd name="T3" fmla="*/ 50 h 142"/>
              <a:gd name="T4" fmla="*/ 124 w 249"/>
              <a:gd name="T5" fmla="*/ 0 h 142"/>
              <a:gd name="T6" fmla="*/ 69 w 249"/>
              <a:gd name="T7" fmla="*/ 50 h 142"/>
              <a:gd name="T8" fmla="*/ 46 w 249"/>
              <a:gd name="T9" fmla="*/ 50 h 142"/>
              <a:gd name="T10" fmla="*/ 0 w 249"/>
              <a:gd name="T11" fmla="*/ 96 h 142"/>
              <a:gd name="T12" fmla="*/ 46 w 249"/>
              <a:gd name="T13" fmla="*/ 142 h 142"/>
              <a:gd name="T14" fmla="*/ 203 w 249"/>
              <a:gd name="T15" fmla="*/ 142 h 142"/>
              <a:gd name="T16" fmla="*/ 249 w 249"/>
              <a:gd name="T17" fmla="*/ 96 h 142"/>
              <a:gd name="T18" fmla="*/ 203 w 249"/>
              <a:gd name="T19" fmla="*/ 5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 h="142">
                <a:moveTo>
                  <a:pt x="203" y="50"/>
                </a:moveTo>
                <a:cubicBezTo>
                  <a:pt x="180" y="50"/>
                  <a:pt x="180" y="50"/>
                  <a:pt x="180" y="50"/>
                </a:cubicBezTo>
                <a:cubicBezTo>
                  <a:pt x="177" y="22"/>
                  <a:pt x="153" y="0"/>
                  <a:pt x="124" y="0"/>
                </a:cubicBezTo>
                <a:cubicBezTo>
                  <a:pt x="95" y="0"/>
                  <a:pt x="72" y="22"/>
                  <a:pt x="69" y="50"/>
                </a:cubicBezTo>
                <a:cubicBezTo>
                  <a:pt x="46" y="50"/>
                  <a:pt x="46" y="50"/>
                  <a:pt x="46" y="50"/>
                </a:cubicBezTo>
                <a:cubicBezTo>
                  <a:pt x="21" y="50"/>
                  <a:pt x="0" y="71"/>
                  <a:pt x="0" y="96"/>
                </a:cubicBezTo>
                <a:cubicBezTo>
                  <a:pt x="0" y="121"/>
                  <a:pt x="21" y="142"/>
                  <a:pt x="46" y="142"/>
                </a:cubicBezTo>
                <a:cubicBezTo>
                  <a:pt x="203" y="142"/>
                  <a:pt x="203" y="142"/>
                  <a:pt x="203" y="142"/>
                </a:cubicBezTo>
                <a:cubicBezTo>
                  <a:pt x="228" y="142"/>
                  <a:pt x="249" y="121"/>
                  <a:pt x="249" y="96"/>
                </a:cubicBezTo>
                <a:cubicBezTo>
                  <a:pt x="249" y="71"/>
                  <a:pt x="228" y="50"/>
                  <a:pt x="203" y="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302" name="íṩḷîdè">
            <a:extLst>
              <a:ext uri="{FF2B5EF4-FFF2-40B4-BE49-F238E27FC236}">
                <a16:creationId xmlns="" xmlns:a16="http://schemas.microsoft.com/office/drawing/2014/main" id="{F1293303-9334-4DDB-9A5C-F1382698F47D}"/>
              </a:ext>
            </a:extLst>
          </p:cNvPr>
          <p:cNvSpPr/>
          <p:nvPr/>
        </p:nvSpPr>
        <p:spPr bwMode="auto">
          <a:xfrm>
            <a:off x="7471104" y="795271"/>
            <a:ext cx="404488" cy="230359"/>
          </a:xfrm>
          <a:custGeom>
            <a:avLst/>
            <a:gdLst>
              <a:gd name="T0" fmla="*/ 203 w 249"/>
              <a:gd name="T1" fmla="*/ 50 h 142"/>
              <a:gd name="T2" fmla="*/ 180 w 249"/>
              <a:gd name="T3" fmla="*/ 50 h 142"/>
              <a:gd name="T4" fmla="*/ 125 w 249"/>
              <a:gd name="T5" fmla="*/ 0 h 142"/>
              <a:gd name="T6" fmla="*/ 69 w 249"/>
              <a:gd name="T7" fmla="*/ 50 h 142"/>
              <a:gd name="T8" fmla="*/ 46 w 249"/>
              <a:gd name="T9" fmla="*/ 50 h 142"/>
              <a:gd name="T10" fmla="*/ 0 w 249"/>
              <a:gd name="T11" fmla="*/ 96 h 142"/>
              <a:gd name="T12" fmla="*/ 46 w 249"/>
              <a:gd name="T13" fmla="*/ 142 h 142"/>
              <a:gd name="T14" fmla="*/ 203 w 249"/>
              <a:gd name="T15" fmla="*/ 142 h 142"/>
              <a:gd name="T16" fmla="*/ 249 w 249"/>
              <a:gd name="T17" fmla="*/ 96 h 142"/>
              <a:gd name="T18" fmla="*/ 203 w 249"/>
              <a:gd name="T19" fmla="*/ 5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 h="142">
                <a:moveTo>
                  <a:pt x="203" y="50"/>
                </a:moveTo>
                <a:cubicBezTo>
                  <a:pt x="180" y="50"/>
                  <a:pt x="180" y="50"/>
                  <a:pt x="180" y="50"/>
                </a:cubicBezTo>
                <a:cubicBezTo>
                  <a:pt x="177" y="22"/>
                  <a:pt x="154" y="0"/>
                  <a:pt x="125" y="0"/>
                </a:cubicBezTo>
                <a:cubicBezTo>
                  <a:pt x="96" y="0"/>
                  <a:pt x="72" y="22"/>
                  <a:pt x="69" y="50"/>
                </a:cubicBezTo>
                <a:cubicBezTo>
                  <a:pt x="46" y="50"/>
                  <a:pt x="46" y="50"/>
                  <a:pt x="46" y="50"/>
                </a:cubicBezTo>
                <a:cubicBezTo>
                  <a:pt x="21" y="50"/>
                  <a:pt x="0" y="71"/>
                  <a:pt x="0" y="96"/>
                </a:cubicBezTo>
                <a:cubicBezTo>
                  <a:pt x="0" y="121"/>
                  <a:pt x="21" y="142"/>
                  <a:pt x="46" y="142"/>
                </a:cubicBezTo>
                <a:cubicBezTo>
                  <a:pt x="203" y="142"/>
                  <a:pt x="203" y="142"/>
                  <a:pt x="203" y="142"/>
                </a:cubicBezTo>
                <a:cubicBezTo>
                  <a:pt x="228" y="142"/>
                  <a:pt x="249" y="121"/>
                  <a:pt x="249" y="96"/>
                </a:cubicBezTo>
                <a:cubicBezTo>
                  <a:pt x="249" y="71"/>
                  <a:pt x="228" y="50"/>
                  <a:pt x="203" y="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464" name="ïṣḷïdè">
            <a:extLst>
              <a:ext uri="{FF2B5EF4-FFF2-40B4-BE49-F238E27FC236}">
                <a16:creationId xmlns="" xmlns:a16="http://schemas.microsoft.com/office/drawing/2014/main" id="{D27D347C-A2FE-4D82-A1E3-80ED94C48AD7}"/>
              </a:ext>
            </a:extLst>
          </p:cNvPr>
          <p:cNvSpPr/>
          <p:nvPr/>
        </p:nvSpPr>
        <p:spPr bwMode="auto">
          <a:xfrm>
            <a:off x="1267939" y="4371287"/>
            <a:ext cx="864301" cy="1519977"/>
          </a:xfrm>
          <a:custGeom>
            <a:avLst/>
            <a:gdLst>
              <a:gd name="T0" fmla="*/ 480 w 518"/>
              <a:gd name="T1" fmla="*/ 14 h 912"/>
              <a:gd name="T2" fmla="*/ 450 w 518"/>
              <a:gd name="T3" fmla="*/ 13 h 912"/>
              <a:gd name="T4" fmla="*/ 344 w 518"/>
              <a:gd name="T5" fmla="*/ 9 h 912"/>
              <a:gd name="T6" fmla="*/ 368 w 518"/>
              <a:gd name="T7" fmla="*/ 0 h 912"/>
              <a:gd name="T8" fmla="*/ 311 w 518"/>
              <a:gd name="T9" fmla="*/ 11 h 912"/>
              <a:gd name="T10" fmla="*/ 278 w 518"/>
              <a:gd name="T11" fmla="*/ 17 h 912"/>
              <a:gd name="T12" fmla="*/ 212 w 518"/>
              <a:gd name="T13" fmla="*/ 37 h 912"/>
              <a:gd name="T14" fmla="*/ 190 w 518"/>
              <a:gd name="T15" fmla="*/ 64 h 912"/>
              <a:gd name="T16" fmla="*/ 163 w 518"/>
              <a:gd name="T17" fmla="*/ 91 h 912"/>
              <a:gd name="T18" fmla="*/ 146 w 518"/>
              <a:gd name="T19" fmla="*/ 117 h 912"/>
              <a:gd name="T20" fmla="*/ 147 w 518"/>
              <a:gd name="T21" fmla="*/ 185 h 912"/>
              <a:gd name="T22" fmla="*/ 156 w 518"/>
              <a:gd name="T23" fmla="*/ 216 h 912"/>
              <a:gd name="T24" fmla="*/ 198 w 518"/>
              <a:gd name="T25" fmla="*/ 270 h 912"/>
              <a:gd name="T26" fmla="*/ 233 w 518"/>
              <a:gd name="T27" fmla="*/ 270 h 912"/>
              <a:gd name="T28" fmla="*/ 238 w 518"/>
              <a:gd name="T29" fmla="*/ 278 h 912"/>
              <a:gd name="T30" fmla="*/ 291 w 518"/>
              <a:gd name="T31" fmla="*/ 217 h 912"/>
              <a:gd name="T32" fmla="*/ 299 w 518"/>
              <a:gd name="T33" fmla="*/ 221 h 912"/>
              <a:gd name="T34" fmla="*/ 251 w 518"/>
              <a:gd name="T35" fmla="*/ 162 h 912"/>
              <a:gd name="T36" fmla="*/ 249 w 518"/>
              <a:gd name="T37" fmla="*/ 157 h 912"/>
              <a:gd name="T38" fmla="*/ 223 w 518"/>
              <a:gd name="T39" fmla="*/ 152 h 912"/>
              <a:gd name="T40" fmla="*/ 186 w 518"/>
              <a:gd name="T41" fmla="*/ 159 h 912"/>
              <a:gd name="T42" fmla="*/ 120 w 518"/>
              <a:gd name="T43" fmla="*/ 177 h 912"/>
              <a:gd name="T44" fmla="*/ 97 w 518"/>
              <a:gd name="T45" fmla="*/ 198 h 912"/>
              <a:gd name="T46" fmla="*/ 33 w 518"/>
              <a:gd name="T47" fmla="*/ 281 h 912"/>
              <a:gd name="T48" fmla="*/ 28 w 518"/>
              <a:gd name="T49" fmla="*/ 283 h 912"/>
              <a:gd name="T50" fmla="*/ 18 w 518"/>
              <a:gd name="T51" fmla="*/ 307 h 912"/>
              <a:gd name="T52" fmla="*/ 12 w 518"/>
              <a:gd name="T53" fmla="*/ 345 h 912"/>
              <a:gd name="T54" fmla="*/ 0 w 518"/>
              <a:gd name="T55" fmla="*/ 378 h 912"/>
              <a:gd name="T56" fmla="*/ 26 w 518"/>
              <a:gd name="T57" fmla="*/ 476 h 912"/>
              <a:gd name="T58" fmla="*/ 24 w 518"/>
              <a:gd name="T59" fmla="*/ 482 h 912"/>
              <a:gd name="T60" fmla="*/ 34 w 518"/>
              <a:gd name="T61" fmla="*/ 511 h 912"/>
              <a:gd name="T62" fmla="*/ 83 w 518"/>
              <a:gd name="T63" fmla="*/ 558 h 912"/>
              <a:gd name="T64" fmla="*/ 110 w 518"/>
              <a:gd name="T65" fmla="*/ 578 h 912"/>
              <a:gd name="T66" fmla="*/ 172 w 518"/>
              <a:gd name="T67" fmla="*/ 607 h 912"/>
              <a:gd name="T68" fmla="*/ 202 w 518"/>
              <a:gd name="T69" fmla="*/ 602 h 912"/>
              <a:gd name="T70" fmla="*/ 275 w 518"/>
              <a:gd name="T71" fmla="*/ 533 h 912"/>
              <a:gd name="T72" fmla="*/ 280 w 518"/>
              <a:gd name="T73" fmla="*/ 530 h 912"/>
              <a:gd name="T74" fmla="*/ 283 w 518"/>
              <a:gd name="T75" fmla="*/ 505 h 912"/>
              <a:gd name="T76" fmla="*/ 268 w 518"/>
              <a:gd name="T77" fmla="*/ 471 h 912"/>
              <a:gd name="T78" fmla="*/ 215 w 518"/>
              <a:gd name="T79" fmla="*/ 430 h 912"/>
              <a:gd name="T80" fmla="*/ 181 w 518"/>
              <a:gd name="T81" fmla="*/ 437 h 912"/>
              <a:gd name="T82" fmla="*/ 144 w 518"/>
              <a:gd name="T83" fmla="*/ 444 h 912"/>
              <a:gd name="T84" fmla="*/ 117 w 518"/>
              <a:gd name="T85" fmla="*/ 457 h 912"/>
              <a:gd name="T86" fmla="*/ 77 w 518"/>
              <a:gd name="T87" fmla="*/ 514 h 912"/>
              <a:gd name="T88" fmla="*/ 61 w 518"/>
              <a:gd name="T89" fmla="*/ 543 h 912"/>
              <a:gd name="T90" fmla="*/ 31 w 518"/>
              <a:gd name="T91" fmla="*/ 605 h 912"/>
              <a:gd name="T92" fmla="*/ 33 w 518"/>
              <a:gd name="T93" fmla="*/ 640 h 912"/>
              <a:gd name="T94" fmla="*/ 27 w 518"/>
              <a:gd name="T95" fmla="*/ 678 h 912"/>
              <a:gd name="T96" fmla="*/ 29 w 518"/>
              <a:gd name="T97" fmla="*/ 703 h 912"/>
              <a:gd name="T98" fmla="*/ 40 w 518"/>
              <a:gd name="T99" fmla="*/ 740 h 912"/>
              <a:gd name="T100" fmla="*/ 57 w 518"/>
              <a:gd name="T101" fmla="*/ 807 h 912"/>
              <a:gd name="T102" fmla="*/ 76 w 518"/>
              <a:gd name="T103" fmla="*/ 831 h 912"/>
              <a:gd name="T104" fmla="*/ 152 w 518"/>
              <a:gd name="T105" fmla="*/ 904 h 912"/>
              <a:gd name="T106" fmla="*/ 153 w 518"/>
              <a:gd name="T107" fmla="*/ 910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18" h="912">
                <a:moveTo>
                  <a:pt x="479" y="22"/>
                </a:moveTo>
                <a:cubicBezTo>
                  <a:pt x="489" y="24"/>
                  <a:pt x="501" y="25"/>
                  <a:pt x="513" y="27"/>
                </a:cubicBezTo>
                <a:cubicBezTo>
                  <a:pt x="515" y="28"/>
                  <a:pt x="517" y="26"/>
                  <a:pt x="518" y="24"/>
                </a:cubicBezTo>
                <a:cubicBezTo>
                  <a:pt x="518" y="22"/>
                  <a:pt x="517" y="20"/>
                  <a:pt x="514" y="19"/>
                </a:cubicBezTo>
                <a:cubicBezTo>
                  <a:pt x="502" y="17"/>
                  <a:pt x="490" y="15"/>
                  <a:pt x="480" y="14"/>
                </a:cubicBezTo>
                <a:cubicBezTo>
                  <a:pt x="478" y="14"/>
                  <a:pt x="476" y="15"/>
                  <a:pt x="476" y="18"/>
                </a:cubicBezTo>
                <a:cubicBezTo>
                  <a:pt x="475" y="20"/>
                  <a:pt x="477" y="22"/>
                  <a:pt x="479" y="22"/>
                </a:cubicBezTo>
                <a:close/>
                <a:moveTo>
                  <a:pt x="412" y="11"/>
                </a:moveTo>
                <a:cubicBezTo>
                  <a:pt x="422" y="12"/>
                  <a:pt x="433" y="14"/>
                  <a:pt x="445" y="16"/>
                </a:cubicBezTo>
                <a:cubicBezTo>
                  <a:pt x="448" y="17"/>
                  <a:pt x="450" y="15"/>
                  <a:pt x="450" y="13"/>
                </a:cubicBezTo>
                <a:cubicBezTo>
                  <a:pt x="451" y="11"/>
                  <a:pt x="449" y="9"/>
                  <a:pt x="447" y="8"/>
                </a:cubicBezTo>
                <a:cubicBezTo>
                  <a:pt x="434" y="6"/>
                  <a:pt x="423" y="4"/>
                  <a:pt x="413" y="3"/>
                </a:cubicBezTo>
                <a:cubicBezTo>
                  <a:pt x="411" y="2"/>
                  <a:pt x="409" y="4"/>
                  <a:pt x="408" y="6"/>
                </a:cubicBezTo>
                <a:cubicBezTo>
                  <a:pt x="408" y="9"/>
                  <a:pt x="410" y="11"/>
                  <a:pt x="412" y="11"/>
                </a:cubicBezTo>
                <a:close/>
                <a:moveTo>
                  <a:pt x="344" y="9"/>
                </a:moveTo>
                <a:cubicBezTo>
                  <a:pt x="353" y="8"/>
                  <a:pt x="361" y="8"/>
                  <a:pt x="368" y="8"/>
                </a:cubicBezTo>
                <a:cubicBezTo>
                  <a:pt x="372" y="8"/>
                  <a:pt x="375" y="8"/>
                  <a:pt x="378" y="8"/>
                </a:cubicBezTo>
                <a:cubicBezTo>
                  <a:pt x="380" y="8"/>
                  <a:pt x="382" y="7"/>
                  <a:pt x="382" y="4"/>
                </a:cubicBezTo>
                <a:cubicBezTo>
                  <a:pt x="383" y="2"/>
                  <a:pt x="381" y="0"/>
                  <a:pt x="378" y="0"/>
                </a:cubicBezTo>
                <a:cubicBezTo>
                  <a:pt x="375" y="0"/>
                  <a:pt x="372" y="0"/>
                  <a:pt x="368" y="0"/>
                </a:cubicBezTo>
                <a:cubicBezTo>
                  <a:pt x="361" y="0"/>
                  <a:pt x="353" y="0"/>
                  <a:pt x="344" y="0"/>
                </a:cubicBezTo>
                <a:cubicBezTo>
                  <a:pt x="342" y="1"/>
                  <a:pt x="340" y="3"/>
                  <a:pt x="340" y="5"/>
                </a:cubicBezTo>
                <a:cubicBezTo>
                  <a:pt x="340" y="7"/>
                  <a:pt x="342" y="9"/>
                  <a:pt x="344" y="9"/>
                </a:cubicBezTo>
                <a:close/>
                <a:moveTo>
                  <a:pt x="278" y="17"/>
                </a:moveTo>
                <a:cubicBezTo>
                  <a:pt x="288" y="15"/>
                  <a:pt x="299" y="12"/>
                  <a:pt x="311" y="11"/>
                </a:cubicBezTo>
                <a:cubicBezTo>
                  <a:pt x="313" y="11"/>
                  <a:pt x="314" y="9"/>
                  <a:pt x="314" y="7"/>
                </a:cubicBezTo>
                <a:cubicBezTo>
                  <a:pt x="314" y="4"/>
                  <a:pt x="312" y="3"/>
                  <a:pt x="310" y="3"/>
                </a:cubicBezTo>
                <a:cubicBezTo>
                  <a:pt x="298" y="4"/>
                  <a:pt x="287" y="6"/>
                  <a:pt x="275" y="9"/>
                </a:cubicBezTo>
                <a:cubicBezTo>
                  <a:pt x="273" y="10"/>
                  <a:pt x="272" y="12"/>
                  <a:pt x="272" y="14"/>
                </a:cubicBezTo>
                <a:cubicBezTo>
                  <a:pt x="273" y="17"/>
                  <a:pt x="275" y="18"/>
                  <a:pt x="278" y="17"/>
                </a:cubicBezTo>
                <a:close/>
                <a:moveTo>
                  <a:pt x="216" y="44"/>
                </a:moveTo>
                <a:cubicBezTo>
                  <a:pt x="225" y="38"/>
                  <a:pt x="235" y="33"/>
                  <a:pt x="246" y="28"/>
                </a:cubicBezTo>
                <a:cubicBezTo>
                  <a:pt x="248" y="27"/>
                  <a:pt x="249" y="25"/>
                  <a:pt x="248" y="23"/>
                </a:cubicBezTo>
                <a:cubicBezTo>
                  <a:pt x="247" y="21"/>
                  <a:pt x="245" y="20"/>
                  <a:pt x="243" y="21"/>
                </a:cubicBezTo>
                <a:cubicBezTo>
                  <a:pt x="232" y="25"/>
                  <a:pt x="221" y="31"/>
                  <a:pt x="212" y="37"/>
                </a:cubicBezTo>
                <a:cubicBezTo>
                  <a:pt x="210" y="38"/>
                  <a:pt x="209" y="41"/>
                  <a:pt x="210" y="43"/>
                </a:cubicBezTo>
                <a:cubicBezTo>
                  <a:pt x="212" y="44"/>
                  <a:pt x="214" y="45"/>
                  <a:pt x="216" y="44"/>
                </a:cubicBezTo>
                <a:close/>
                <a:moveTo>
                  <a:pt x="169" y="90"/>
                </a:moveTo>
                <a:cubicBezTo>
                  <a:pt x="171" y="86"/>
                  <a:pt x="173" y="83"/>
                  <a:pt x="176" y="80"/>
                </a:cubicBezTo>
                <a:cubicBezTo>
                  <a:pt x="180" y="74"/>
                  <a:pt x="185" y="69"/>
                  <a:pt x="190" y="64"/>
                </a:cubicBezTo>
                <a:cubicBezTo>
                  <a:pt x="192" y="63"/>
                  <a:pt x="192" y="60"/>
                  <a:pt x="190" y="59"/>
                </a:cubicBezTo>
                <a:cubicBezTo>
                  <a:pt x="188" y="57"/>
                  <a:pt x="186" y="57"/>
                  <a:pt x="184" y="58"/>
                </a:cubicBezTo>
                <a:cubicBezTo>
                  <a:pt x="179" y="64"/>
                  <a:pt x="174" y="69"/>
                  <a:pt x="169" y="75"/>
                </a:cubicBezTo>
                <a:cubicBezTo>
                  <a:pt x="167" y="78"/>
                  <a:pt x="164" y="82"/>
                  <a:pt x="162" y="85"/>
                </a:cubicBezTo>
                <a:cubicBezTo>
                  <a:pt x="161" y="87"/>
                  <a:pt x="161" y="90"/>
                  <a:pt x="163" y="91"/>
                </a:cubicBezTo>
                <a:cubicBezTo>
                  <a:pt x="165" y="92"/>
                  <a:pt x="167" y="92"/>
                  <a:pt x="169" y="90"/>
                </a:cubicBezTo>
                <a:close/>
                <a:moveTo>
                  <a:pt x="147" y="152"/>
                </a:moveTo>
                <a:cubicBezTo>
                  <a:pt x="148" y="141"/>
                  <a:pt x="150" y="130"/>
                  <a:pt x="154" y="120"/>
                </a:cubicBezTo>
                <a:cubicBezTo>
                  <a:pt x="155" y="117"/>
                  <a:pt x="154" y="115"/>
                  <a:pt x="151" y="114"/>
                </a:cubicBezTo>
                <a:cubicBezTo>
                  <a:pt x="149" y="113"/>
                  <a:pt x="147" y="115"/>
                  <a:pt x="146" y="117"/>
                </a:cubicBezTo>
                <a:cubicBezTo>
                  <a:pt x="142" y="128"/>
                  <a:pt x="140" y="139"/>
                  <a:pt x="138" y="151"/>
                </a:cubicBezTo>
                <a:cubicBezTo>
                  <a:pt x="138" y="153"/>
                  <a:pt x="140" y="155"/>
                  <a:pt x="142" y="155"/>
                </a:cubicBezTo>
                <a:cubicBezTo>
                  <a:pt x="144" y="156"/>
                  <a:pt x="146" y="154"/>
                  <a:pt x="147" y="152"/>
                </a:cubicBezTo>
                <a:close/>
                <a:moveTo>
                  <a:pt x="156" y="216"/>
                </a:moveTo>
                <a:cubicBezTo>
                  <a:pt x="152" y="206"/>
                  <a:pt x="149" y="196"/>
                  <a:pt x="147" y="185"/>
                </a:cubicBezTo>
                <a:cubicBezTo>
                  <a:pt x="147" y="183"/>
                  <a:pt x="145" y="181"/>
                  <a:pt x="142" y="181"/>
                </a:cubicBezTo>
                <a:cubicBezTo>
                  <a:pt x="140" y="182"/>
                  <a:pt x="139" y="184"/>
                  <a:pt x="139" y="186"/>
                </a:cubicBezTo>
                <a:cubicBezTo>
                  <a:pt x="141" y="198"/>
                  <a:pt x="144" y="209"/>
                  <a:pt x="149" y="220"/>
                </a:cubicBezTo>
                <a:cubicBezTo>
                  <a:pt x="150" y="222"/>
                  <a:pt x="152" y="223"/>
                  <a:pt x="154" y="222"/>
                </a:cubicBezTo>
                <a:cubicBezTo>
                  <a:pt x="156" y="221"/>
                  <a:pt x="157" y="218"/>
                  <a:pt x="156" y="216"/>
                </a:cubicBezTo>
                <a:close/>
                <a:moveTo>
                  <a:pt x="201" y="262"/>
                </a:moveTo>
                <a:cubicBezTo>
                  <a:pt x="191" y="258"/>
                  <a:pt x="182" y="251"/>
                  <a:pt x="175" y="243"/>
                </a:cubicBezTo>
                <a:cubicBezTo>
                  <a:pt x="173" y="242"/>
                  <a:pt x="171" y="242"/>
                  <a:pt x="169" y="243"/>
                </a:cubicBezTo>
                <a:cubicBezTo>
                  <a:pt x="167" y="245"/>
                  <a:pt x="167" y="247"/>
                  <a:pt x="169" y="249"/>
                </a:cubicBezTo>
                <a:cubicBezTo>
                  <a:pt x="177" y="258"/>
                  <a:pt x="187" y="265"/>
                  <a:pt x="198" y="270"/>
                </a:cubicBezTo>
                <a:cubicBezTo>
                  <a:pt x="200" y="271"/>
                  <a:pt x="202" y="270"/>
                  <a:pt x="203" y="268"/>
                </a:cubicBezTo>
                <a:cubicBezTo>
                  <a:pt x="204" y="266"/>
                  <a:pt x="203" y="263"/>
                  <a:pt x="201" y="262"/>
                </a:cubicBezTo>
                <a:close/>
                <a:moveTo>
                  <a:pt x="263" y="262"/>
                </a:moveTo>
                <a:cubicBezTo>
                  <a:pt x="255" y="266"/>
                  <a:pt x="246" y="269"/>
                  <a:pt x="237" y="270"/>
                </a:cubicBezTo>
                <a:cubicBezTo>
                  <a:pt x="236" y="270"/>
                  <a:pt x="234" y="270"/>
                  <a:pt x="233" y="270"/>
                </a:cubicBezTo>
                <a:cubicBezTo>
                  <a:pt x="232" y="270"/>
                  <a:pt x="232" y="270"/>
                  <a:pt x="232" y="270"/>
                </a:cubicBezTo>
                <a:cubicBezTo>
                  <a:pt x="230" y="270"/>
                  <a:pt x="228" y="272"/>
                  <a:pt x="228" y="274"/>
                </a:cubicBezTo>
                <a:cubicBezTo>
                  <a:pt x="228" y="276"/>
                  <a:pt x="230" y="278"/>
                  <a:pt x="232" y="278"/>
                </a:cubicBezTo>
                <a:cubicBezTo>
                  <a:pt x="233" y="278"/>
                  <a:pt x="233" y="278"/>
                  <a:pt x="233" y="278"/>
                </a:cubicBezTo>
                <a:cubicBezTo>
                  <a:pt x="234" y="278"/>
                  <a:pt x="236" y="278"/>
                  <a:pt x="238" y="278"/>
                </a:cubicBezTo>
                <a:cubicBezTo>
                  <a:pt x="248" y="277"/>
                  <a:pt x="258" y="274"/>
                  <a:pt x="267" y="269"/>
                </a:cubicBezTo>
                <a:cubicBezTo>
                  <a:pt x="269" y="268"/>
                  <a:pt x="270" y="265"/>
                  <a:pt x="269" y="263"/>
                </a:cubicBezTo>
                <a:cubicBezTo>
                  <a:pt x="268" y="261"/>
                  <a:pt x="265" y="261"/>
                  <a:pt x="263" y="262"/>
                </a:cubicBezTo>
                <a:close/>
                <a:moveTo>
                  <a:pt x="291" y="209"/>
                </a:moveTo>
                <a:cubicBezTo>
                  <a:pt x="291" y="212"/>
                  <a:pt x="291" y="214"/>
                  <a:pt x="291" y="217"/>
                </a:cubicBezTo>
                <a:cubicBezTo>
                  <a:pt x="291" y="218"/>
                  <a:pt x="291" y="219"/>
                  <a:pt x="291" y="221"/>
                </a:cubicBezTo>
                <a:cubicBezTo>
                  <a:pt x="291" y="227"/>
                  <a:pt x="289" y="234"/>
                  <a:pt x="285" y="239"/>
                </a:cubicBezTo>
                <a:cubicBezTo>
                  <a:pt x="284" y="241"/>
                  <a:pt x="285" y="244"/>
                  <a:pt x="287" y="245"/>
                </a:cubicBezTo>
                <a:cubicBezTo>
                  <a:pt x="289" y="246"/>
                  <a:pt x="291" y="245"/>
                  <a:pt x="293" y="243"/>
                </a:cubicBezTo>
                <a:cubicBezTo>
                  <a:pt x="296" y="237"/>
                  <a:pt x="299" y="229"/>
                  <a:pt x="299" y="221"/>
                </a:cubicBezTo>
                <a:cubicBezTo>
                  <a:pt x="300" y="220"/>
                  <a:pt x="300" y="218"/>
                  <a:pt x="300" y="217"/>
                </a:cubicBezTo>
                <a:cubicBezTo>
                  <a:pt x="300" y="214"/>
                  <a:pt x="299" y="211"/>
                  <a:pt x="299" y="208"/>
                </a:cubicBezTo>
                <a:cubicBezTo>
                  <a:pt x="299" y="205"/>
                  <a:pt x="296" y="204"/>
                  <a:pt x="294" y="204"/>
                </a:cubicBezTo>
                <a:cubicBezTo>
                  <a:pt x="292" y="205"/>
                  <a:pt x="290" y="207"/>
                  <a:pt x="291" y="209"/>
                </a:cubicBezTo>
                <a:close/>
                <a:moveTo>
                  <a:pt x="251" y="162"/>
                </a:moveTo>
                <a:cubicBezTo>
                  <a:pt x="261" y="166"/>
                  <a:pt x="270" y="173"/>
                  <a:pt x="277" y="181"/>
                </a:cubicBezTo>
                <a:cubicBezTo>
                  <a:pt x="278" y="182"/>
                  <a:pt x="281" y="183"/>
                  <a:pt x="283" y="181"/>
                </a:cubicBezTo>
                <a:cubicBezTo>
                  <a:pt x="284" y="180"/>
                  <a:pt x="285" y="177"/>
                  <a:pt x="283" y="175"/>
                </a:cubicBezTo>
                <a:cubicBezTo>
                  <a:pt x="275" y="166"/>
                  <a:pt x="265" y="159"/>
                  <a:pt x="254" y="154"/>
                </a:cubicBezTo>
                <a:cubicBezTo>
                  <a:pt x="252" y="154"/>
                  <a:pt x="250" y="155"/>
                  <a:pt x="249" y="157"/>
                </a:cubicBezTo>
                <a:cubicBezTo>
                  <a:pt x="248" y="159"/>
                  <a:pt x="249" y="161"/>
                  <a:pt x="251" y="162"/>
                </a:cubicBezTo>
                <a:close/>
                <a:moveTo>
                  <a:pt x="186" y="159"/>
                </a:moveTo>
                <a:cubicBezTo>
                  <a:pt x="196" y="157"/>
                  <a:pt x="206" y="156"/>
                  <a:pt x="216" y="156"/>
                </a:cubicBezTo>
                <a:cubicBezTo>
                  <a:pt x="217" y="156"/>
                  <a:pt x="218" y="156"/>
                  <a:pt x="219" y="156"/>
                </a:cubicBezTo>
                <a:cubicBezTo>
                  <a:pt x="221" y="156"/>
                  <a:pt x="223" y="154"/>
                  <a:pt x="223" y="152"/>
                </a:cubicBezTo>
                <a:cubicBezTo>
                  <a:pt x="223" y="149"/>
                  <a:pt x="222" y="147"/>
                  <a:pt x="219" y="147"/>
                </a:cubicBezTo>
                <a:cubicBezTo>
                  <a:pt x="218" y="147"/>
                  <a:pt x="217" y="147"/>
                  <a:pt x="216" y="147"/>
                </a:cubicBezTo>
                <a:cubicBezTo>
                  <a:pt x="205" y="147"/>
                  <a:pt x="195" y="149"/>
                  <a:pt x="184" y="151"/>
                </a:cubicBezTo>
                <a:cubicBezTo>
                  <a:pt x="182" y="152"/>
                  <a:pt x="181" y="154"/>
                  <a:pt x="181" y="156"/>
                </a:cubicBezTo>
                <a:cubicBezTo>
                  <a:pt x="182" y="158"/>
                  <a:pt x="184" y="160"/>
                  <a:pt x="186" y="159"/>
                </a:cubicBezTo>
                <a:close/>
                <a:moveTo>
                  <a:pt x="124" y="184"/>
                </a:moveTo>
                <a:cubicBezTo>
                  <a:pt x="134" y="179"/>
                  <a:pt x="144" y="174"/>
                  <a:pt x="154" y="169"/>
                </a:cubicBezTo>
                <a:cubicBezTo>
                  <a:pt x="156" y="168"/>
                  <a:pt x="157" y="166"/>
                  <a:pt x="157" y="164"/>
                </a:cubicBezTo>
                <a:cubicBezTo>
                  <a:pt x="156" y="162"/>
                  <a:pt x="153" y="161"/>
                  <a:pt x="151" y="162"/>
                </a:cubicBezTo>
                <a:cubicBezTo>
                  <a:pt x="140" y="166"/>
                  <a:pt x="130" y="171"/>
                  <a:pt x="120" y="177"/>
                </a:cubicBezTo>
                <a:cubicBezTo>
                  <a:pt x="118" y="178"/>
                  <a:pt x="117" y="181"/>
                  <a:pt x="119" y="183"/>
                </a:cubicBezTo>
                <a:cubicBezTo>
                  <a:pt x="120" y="185"/>
                  <a:pt x="122" y="186"/>
                  <a:pt x="124" y="184"/>
                </a:cubicBezTo>
                <a:close/>
                <a:moveTo>
                  <a:pt x="72" y="226"/>
                </a:moveTo>
                <a:cubicBezTo>
                  <a:pt x="80" y="218"/>
                  <a:pt x="88" y="211"/>
                  <a:pt x="97" y="204"/>
                </a:cubicBezTo>
                <a:cubicBezTo>
                  <a:pt x="99" y="202"/>
                  <a:pt x="99" y="200"/>
                  <a:pt x="97" y="198"/>
                </a:cubicBezTo>
                <a:cubicBezTo>
                  <a:pt x="96" y="196"/>
                  <a:pt x="93" y="196"/>
                  <a:pt x="92" y="197"/>
                </a:cubicBezTo>
                <a:cubicBezTo>
                  <a:pt x="83" y="204"/>
                  <a:pt x="74" y="212"/>
                  <a:pt x="66" y="221"/>
                </a:cubicBezTo>
                <a:cubicBezTo>
                  <a:pt x="65" y="222"/>
                  <a:pt x="65" y="225"/>
                  <a:pt x="66" y="227"/>
                </a:cubicBezTo>
                <a:cubicBezTo>
                  <a:pt x="68" y="228"/>
                  <a:pt x="71" y="228"/>
                  <a:pt x="72" y="226"/>
                </a:cubicBezTo>
                <a:close/>
                <a:moveTo>
                  <a:pt x="33" y="281"/>
                </a:moveTo>
                <a:cubicBezTo>
                  <a:pt x="39" y="271"/>
                  <a:pt x="44" y="262"/>
                  <a:pt x="51" y="252"/>
                </a:cubicBezTo>
                <a:cubicBezTo>
                  <a:pt x="52" y="251"/>
                  <a:pt x="52" y="248"/>
                  <a:pt x="50" y="247"/>
                </a:cubicBezTo>
                <a:cubicBezTo>
                  <a:pt x="48" y="245"/>
                  <a:pt x="45" y="246"/>
                  <a:pt x="44" y="248"/>
                </a:cubicBezTo>
                <a:cubicBezTo>
                  <a:pt x="37" y="257"/>
                  <a:pt x="31" y="267"/>
                  <a:pt x="26" y="277"/>
                </a:cubicBezTo>
                <a:cubicBezTo>
                  <a:pt x="25" y="279"/>
                  <a:pt x="26" y="282"/>
                  <a:pt x="28" y="283"/>
                </a:cubicBezTo>
                <a:cubicBezTo>
                  <a:pt x="30" y="284"/>
                  <a:pt x="32" y="283"/>
                  <a:pt x="33" y="281"/>
                </a:cubicBezTo>
                <a:close/>
                <a:moveTo>
                  <a:pt x="12" y="345"/>
                </a:moveTo>
                <a:cubicBezTo>
                  <a:pt x="13" y="337"/>
                  <a:pt x="15" y="330"/>
                  <a:pt x="17" y="323"/>
                </a:cubicBezTo>
                <a:cubicBezTo>
                  <a:pt x="18" y="319"/>
                  <a:pt x="19" y="316"/>
                  <a:pt x="20" y="312"/>
                </a:cubicBezTo>
                <a:cubicBezTo>
                  <a:pt x="21" y="310"/>
                  <a:pt x="20" y="308"/>
                  <a:pt x="18" y="307"/>
                </a:cubicBezTo>
                <a:cubicBezTo>
                  <a:pt x="16" y="306"/>
                  <a:pt x="13" y="307"/>
                  <a:pt x="13" y="309"/>
                </a:cubicBezTo>
                <a:cubicBezTo>
                  <a:pt x="11" y="313"/>
                  <a:pt x="10" y="317"/>
                  <a:pt x="9" y="320"/>
                </a:cubicBezTo>
                <a:cubicBezTo>
                  <a:pt x="7" y="328"/>
                  <a:pt x="5" y="335"/>
                  <a:pt x="4" y="343"/>
                </a:cubicBezTo>
                <a:cubicBezTo>
                  <a:pt x="3" y="345"/>
                  <a:pt x="5" y="347"/>
                  <a:pt x="7" y="348"/>
                </a:cubicBezTo>
                <a:cubicBezTo>
                  <a:pt x="9" y="348"/>
                  <a:pt x="12" y="347"/>
                  <a:pt x="12" y="345"/>
                </a:cubicBezTo>
                <a:close/>
                <a:moveTo>
                  <a:pt x="10" y="411"/>
                </a:moveTo>
                <a:cubicBezTo>
                  <a:pt x="9" y="403"/>
                  <a:pt x="8" y="394"/>
                  <a:pt x="8" y="385"/>
                </a:cubicBezTo>
                <a:cubicBezTo>
                  <a:pt x="8" y="383"/>
                  <a:pt x="8" y="380"/>
                  <a:pt x="9" y="378"/>
                </a:cubicBezTo>
                <a:cubicBezTo>
                  <a:pt x="9" y="376"/>
                  <a:pt x="7" y="374"/>
                  <a:pt x="5" y="374"/>
                </a:cubicBezTo>
                <a:cubicBezTo>
                  <a:pt x="2" y="374"/>
                  <a:pt x="0" y="375"/>
                  <a:pt x="0" y="378"/>
                </a:cubicBezTo>
                <a:cubicBezTo>
                  <a:pt x="0" y="380"/>
                  <a:pt x="0" y="383"/>
                  <a:pt x="0" y="385"/>
                </a:cubicBezTo>
                <a:cubicBezTo>
                  <a:pt x="0" y="394"/>
                  <a:pt x="1" y="403"/>
                  <a:pt x="2" y="412"/>
                </a:cubicBezTo>
                <a:cubicBezTo>
                  <a:pt x="2" y="415"/>
                  <a:pt x="4" y="416"/>
                  <a:pt x="6" y="416"/>
                </a:cubicBezTo>
                <a:cubicBezTo>
                  <a:pt x="9" y="416"/>
                  <a:pt x="10" y="414"/>
                  <a:pt x="10" y="411"/>
                </a:cubicBezTo>
                <a:close/>
                <a:moveTo>
                  <a:pt x="26" y="476"/>
                </a:moveTo>
                <a:cubicBezTo>
                  <a:pt x="22" y="466"/>
                  <a:pt x="19" y="455"/>
                  <a:pt x="16" y="445"/>
                </a:cubicBezTo>
                <a:cubicBezTo>
                  <a:pt x="15" y="442"/>
                  <a:pt x="13" y="441"/>
                  <a:pt x="11" y="442"/>
                </a:cubicBezTo>
                <a:cubicBezTo>
                  <a:pt x="9" y="442"/>
                  <a:pt x="7" y="444"/>
                  <a:pt x="8" y="447"/>
                </a:cubicBezTo>
                <a:cubicBezTo>
                  <a:pt x="11" y="458"/>
                  <a:pt x="14" y="469"/>
                  <a:pt x="19" y="480"/>
                </a:cubicBezTo>
                <a:cubicBezTo>
                  <a:pt x="20" y="482"/>
                  <a:pt x="22" y="483"/>
                  <a:pt x="24" y="482"/>
                </a:cubicBezTo>
                <a:cubicBezTo>
                  <a:pt x="26" y="481"/>
                  <a:pt x="27" y="479"/>
                  <a:pt x="26" y="476"/>
                </a:cubicBezTo>
                <a:close/>
                <a:moveTo>
                  <a:pt x="60" y="534"/>
                </a:moveTo>
                <a:cubicBezTo>
                  <a:pt x="53" y="525"/>
                  <a:pt x="47" y="516"/>
                  <a:pt x="41" y="507"/>
                </a:cubicBezTo>
                <a:cubicBezTo>
                  <a:pt x="40" y="505"/>
                  <a:pt x="37" y="504"/>
                  <a:pt x="36" y="505"/>
                </a:cubicBezTo>
                <a:cubicBezTo>
                  <a:pt x="34" y="506"/>
                  <a:pt x="33" y="509"/>
                  <a:pt x="34" y="511"/>
                </a:cubicBezTo>
                <a:cubicBezTo>
                  <a:pt x="40" y="521"/>
                  <a:pt x="46" y="530"/>
                  <a:pt x="54" y="539"/>
                </a:cubicBezTo>
                <a:cubicBezTo>
                  <a:pt x="55" y="541"/>
                  <a:pt x="58" y="541"/>
                  <a:pt x="60" y="540"/>
                </a:cubicBezTo>
                <a:cubicBezTo>
                  <a:pt x="61" y="539"/>
                  <a:pt x="62" y="536"/>
                  <a:pt x="60" y="534"/>
                </a:cubicBezTo>
                <a:close/>
                <a:moveTo>
                  <a:pt x="110" y="578"/>
                </a:moveTo>
                <a:cubicBezTo>
                  <a:pt x="101" y="572"/>
                  <a:pt x="92" y="566"/>
                  <a:pt x="83" y="558"/>
                </a:cubicBezTo>
                <a:cubicBezTo>
                  <a:pt x="82" y="557"/>
                  <a:pt x="79" y="557"/>
                  <a:pt x="78" y="559"/>
                </a:cubicBezTo>
                <a:cubicBezTo>
                  <a:pt x="76" y="560"/>
                  <a:pt x="76" y="563"/>
                  <a:pt x="78" y="565"/>
                </a:cubicBezTo>
                <a:cubicBezTo>
                  <a:pt x="87" y="572"/>
                  <a:pt x="96" y="579"/>
                  <a:pt x="106" y="585"/>
                </a:cubicBezTo>
                <a:cubicBezTo>
                  <a:pt x="108" y="586"/>
                  <a:pt x="110" y="586"/>
                  <a:pt x="112" y="584"/>
                </a:cubicBezTo>
                <a:cubicBezTo>
                  <a:pt x="113" y="582"/>
                  <a:pt x="112" y="579"/>
                  <a:pt x="110" y="578"/>
                </a:cubicBezTo>
                <a:close/>
                <a:moveTo>
                  <a:pt x="173" y="599"/>
                </a:moveTo>
                <a:cubicBezTo>
                  <a:pt x="162" y="598"/>
                  <a:pt x="151" y="596"/>
                  <a:pt x="140" y="592"/>
                </a:cubicBezTo>
                <a:cubicBezTo>
                  <a:pt x="138" y="592"/>
                  <a:pt x="136" y="593"/>
                  <a:pt x="135" y="595"/>
                </a:cubicBezTo>
                <a:cubicBezTo>
                  <a:pt x="134" y="597"/>
                  <a:pt x="136" y="599"/>
                  <a:pt x="138" y="600"/>
                </a:cubicBezTo>
                <a:cubicBezTo>
                  <a:pt x="149" y="604"/>
                  <a:pt x="160" y="606"/>
                  <a:pt x="172" y="607"/>
                </a:cubicBezTo>
                <a:cubicBezTo>
                  <a:pt x="174" y="608"/>
                  <a:pt x="176" y="606"/>
                  <a:pt x="176" y="604"/>
                </a:cubicBezTo>
                <a:cubicBezTo>
                  <a:pt x="177" y="601"/>
                  <a:pt x="175" y="599"/>
                  <a:pt x="173" y="599"/>
                </a:cubicBezTo>
                <a:close/>
                <a:moveTo>
                  <a:pt x="235" y="584"/>
                </a:moveTo>
                <a:cubicBezTo>
                  <a:pt x="226" y="590"/>
                  <a:pt x="216" y="595"/>
                  <a:pt x="205" y="597"/>
                </a:cubicBezTo>
                <a:cubicBezTo>
                  <a:pt x="203" y="597"/>
                  <a:pt x="202" y="600"/>
                  <a:pt x="202" y="602"/>
                </a:cubicBezTo>
                <a:cubicBezTo>
                  <a:pt x="203" y="604"/>
                  <a:pt x="205" y="606"/>
                  <a:pt x="207" y="605"/>
                </a:cubicBezTo>
                <a:cubicBezTo>
                  <a:pt x="219" y="602"/>
                  <a:pt x="230" y="597"/>
                  <a:pt x="240" y="591"/>
                </a:cubicBezTo>
                <a:cubicBezTo>
                  <a:pt x="242" y="590"/>
                  <a:pt x="242" y="587"/>
                  <a:pt x="241" y="585"/>
                </a:cubicBezTo>
                <a:cubicBezTo>
                  <a:pt x="240" y="583"/>
                  <a:pt x="237" y="583"/>
                  <a:pt x="235" y="584"/>
                </a:cubicBezTo>
                <a:close/>
                <a:moveTo>
                  <a:pt x="275" y="533"/>
                </a:moveTo>
                <a:cubicBezTo>
                  <a:pt x="271" y="543"/>
                  <a:pt x="266" y="553"/>
                  <a:pt x="259" y="562"/>
                </a:cubicBezTo>
                <a:cubicBezTo>
                  <a:pt x="258" y="563"/>
                  <a:pt x="258" y="566"/>
                  <a:pt x="260" y="567"/>
                </a:cubicBezTo>
                <a:cubicBezTo>
                  <a:pt x="262" y="569"/>
                  <a:pt x="264" y="568"/>
                  <a:pt x="266" y="567"/>
                </a:cubicBezTo>
                <a:cubicBezTo>
                  <a:pt x="273" y="557"/>
                  <a:pt x="279" y="547"/>
                  <a:pt x="283" y="536"/>
                </a:cubicBezTo>
                <a:cubicBezTo>
                  <a:pt x="283" y="533"/>
                  <a:pt x="282" y="531"/>
                  <a:pt x="280" y="530"/>
                </a:cubicBezTo>
                <a:cubicBezTo>
                  <a:pt x="278" y="530"/>
                  <a:pt x="275" y="531"/>
                  <a:pt x="275" y="533"/>
                </a:cubicBezTo>
                <a:close/>
                <a:moveTo>
                  <a:pt x="268" y="471"/>
                </a:moveTo>
                <a:cubicBezTo>
                  <a:pt x="269" y="473"/>
                  <a:pt x="270" y="475"/>
                  <a:pt x="271" y="477"/>
                </a:cubicBezTo>
                <a:cubicBezTo>
                  <a:pt x="276" y="485"/>
                  <a:pt x="278" y="493"/>
                  <a:pt x="279" y="501"/>
                </a:cubicBezTo>
                <a:cubicBezTo>
                  <a:pt x="279" y="503"/>
                  <a:pt x="281" y="505"/>
                  <a:pt x="283" y="505"/>
                </a:cubicBezTo>
                <a:cubicBezTo>
                  <a:pt x="285" y="504"/>
                  <a:pt x="287" y="502"/>
                  <a:pt x="287" y="500"/>
                </a:cubicBezTo>
                <a:cubicBezTo>
                  <a:pt x="286" y="491"/>
                  <a:pt x="283" y="482"/>
                  <a:pt x="279" y="473"/>
                </a:cubicBezTo>
                <a:cubicBezTo>
                  <a:pt x="277" y="471"/>
                  <a:pt x="276" y="469"/>
                  <a:pt x="275" y="466"/>
                </a:cubicBezTo>
                <a:cubicBezTo>
                  <a:pt x="273" y="465"/>
                  <a:pt x="271" y="464"/>
                  <a:pt x="269" y="465"/>
                </a:cubicBezTo>
                <a:cubicBezTo>
                  <a:pt x="267" y="467"/>
                  <a:pt x="267" y="469"/>
                  <a:pt x="268" y="471"/>
                </a:cubicBezTo>
                <a:close/>
                <a:moveTo>
                  <a:pt x="214" y="438"/>
                </a:moveTo>
                <a:cubicBezTo>
                  <a:pt x="225" y="440"/>
                  <a:pt x="235" y="444"/>
                  <a:pt x="244" y="449"/>
                </a:cubicBezTo>
                <a:cubicBezTo>
                  <a:pt x="246" y="450"/>
                  <a:pt x="249" y="450"/>
                  <a:pt x="250" y="448"/>
                </a:cubicBezTo>
                <a:cubicBezTo>
                  <a:pt x="251" y="446"/>
                  <a:pt x="251" y="443"/>
                  <a:pt x="249" y="442"/>
                </a:cubicBezTo>
                <a:cubicBezTo>
                  <a:pt x="239" y="436"/>
                  <a:pt x="227" y="432"/>
                  <a:pt x="215" y="430"/>
                </a:cubicBezTo>
                <a:cubicBezTo>
                  <a:pt x="213" y="429"/>
                  <a:pt x="211" y="431"/>
                  <a:pt x="211" y="433"/>
                </a:cubicBezTo>
                <a:cubicBezTo>
                  <a:pt x="210" y="435"/>
                  <a:pt x="212" y="437"/>
                  <a:pt x="214" y="438"/>
                </a:cubicBezTo>
                <a:close/>
                <a:moveTo>
                  <a:pt x="150" y="446"/>
                </a:moveTo>
                <a:cubicBezTo>
                  <a:pt x="156" y="443"/>
                  <a:pt x="162" y="441"/>
                  <a:pt x="169" y="439"/>
                </a:cubicBezTo>
                <a:cubicBezTo>
                  <a:pt x="173" y="438"/>
                  <a:pt x="177" y="437"/>
                  <a:pt x="181" y="437"/>
                </a:cubicBezTo>
                <a:cubicBezTo>
                  <a:pt x="183" y="436"/>
                  <a:pt x="185" y="434"/>
                  <a:pt x="185" y="432"/>
                </a:cubicBezTo>
                <a:cubicBezTo>
                  <a:pt x="184" y="430"/>
                  <a:pt x="182" y="428"/>
                  <a:pt x="180" y="429"/>
                </a:cubicBezTo>
                <a:cubicBezTo>
                  <a:pt x="176" y="429"/>
                  <a:pt x="171" y="430"/>
                  <a:pt x="167" y="431"/>
                </a:cubicBezTo>
                <a:cubicBezTo>
                  <a:pt x="160" y="433"/>
                  <a:pt x="153" y="436"/>
                  <a:pt x="146" y="439"/>
                </a:cubicBezTo>
                <a:cubicBezTo>
                  <a:pt x="144" y="440"/>
                  <a:pt x="143" y="442"/>
                  <a:pt x="144" y="444"/>
                </a:cubicBezTo>
                <a:cubicBezTo>
                  <a:pt x="145" y="446"/>
                  <a:pt x="148" y="447"/>
                  <a:pt x="150" y="446"/>
                </a:cubicBezTo>
                <a:close/>
                <a:moveTo>
                  <a:pt x="98" y="487"/>
                </a:moveTo>
                <a:cubicBezTo>
                  <a:pt x="105" y="478"/>
                  <a:pt x="113" y="471"/>
                  <a:pt x="122" y="464"/>
                </a:cubicBezTo>
                <a:cubicBezTo>
                  <a:pt x="123" y="462"/>
                  <a:pt x="124" y="460"/>
                  <a:pt x="122" y="458"/>
                </a:cubicBezTo>
                <a:cubicBezTo>
                  <a:pt x="121" y="456"/>
                  <a:pt x="118" y="456"/>
                  <a:pt x="117" y="457"/>
                </a:cubicBezTo>
                <a:cubicBezTo>
                  <a:pt x="107" y="464"/>
                  <a:pt x="99" y="473"/>
                  <a:pt x="91" y="481"/>
                </a:cubicBezTo>
                <a:cubicBezTo>
                  <a:pt x="90" y="483"/>
                  <a:pt x="90" y="486"/>
                  <a:pt x="92" y="487"/>
                </a:cubicBezTo>
                <a:cubicBezTo>
                  <a:pt x="93" y="489"/>
                  <a:pt x="96" y="489"/>
                  <a:pt x="98" y="487"/>
                </a:cubicBezTo>
                <a:close/>
                <a:moveTo>
                  <a:pt x="61" y="543"/>
                </a:moveTo>
                <a:cubicBezTo>
                  <a:pt x="66" y="533"/>
                  <a:pt x="71" y="523"/>
                  <a:pt x="77" y="514"/>
                </a:cubicBezTo>
                <a:cubicBezTo>
                  <a:pt x="79" y="512"/>
                  <a:pt x="78" y="509"/>
                  <a:pt x="76" y="508"/>
                </a:cubicBezTo>
                <a:cubicBezTo>
                  <a:pt x="74" y="507"/>
                  <a:pt x="72" y="507"/>
                  <a:pt x="71" y="509"/>
                </a:cubicBezTo>
                <a:cubicBezTo>
                  <a:pt x="64" y="519"/>
                  <a:pt x="59" y="529"/>
                  <a:pt x="53" y="539"/>
                </a:cubicBezTo>
                <a:cubicBezTo>
                  <a:pt x="52" y="541"/>
                  <a:pt x="53" y="544"/>
                  <a:pt x="55" y="545"/>
                </a:cubicBezTo>
                <a:cubicBezTo>
                  <a:pt x="57" y="546"/>
                  <a:pt x="60" y="545"/>
                  <a:pt x="61" y="543"/>
                </a:cubicBezTo>
                <a:close/>
                <a:moveTo>
                  <a:pt x="39" y="607"/>
                </a:moveTo>
                <a:cubicBezTo>
                  <a:pt x="41" y="596"/>
                  <a:pt x="44" y="585"/>
                  <a:pt x="48" y="574"/>
                </a:cubicBezTo>
                <a:cubicBezTo>
                  <a:pt x="49" y="572"/>
                  <a:pt x="48" y="570"/>
                  <a:pt x="45" y="569"/>
                </a:cubicBezTo>
                <a:cubicBezTo>
                  <a:pt x="43" y="568"/>
                  <a:pt x="41" y="569"/>
                  <a:pt x="40" y="571"/>
                </a:cubicBezTo>
                <a:cubicBezTo>
                  <a:pt x="36" y="582"/>
                  <a:pt x="33" y="593"/>
                  <a:pt x="31" y="605"/>
                </a:cubicBezTo>
                <a:cubicBezTo>
                  <a:pt x="30" y="607"/>
                  <a:pt x="31" y="609"/>
                  <a:pt x="34" y="610"/>
                </a:cubicBezTo>
                <a:cubicBezTo>
                  <a:pt x="36" y="610"/>
                  <a:pt x="38" y="609"/>
                  <a:pt x="39" y="607"/>
                </a:cubicBezTo>
                <a:close/>
                <a:moveTo>
                  <a:pt x="31" y="673"/>
                </a:moveTo>
                <a:cubicBezTo>
                  <a:pt x="31" y="673"/>
                  <a:pt x="31" y="672"/>
                  <a:pt x="31" y="671"/>
                </a:cubicBezTo>
                <a:cubicBezTo>
                  <a:pt x="31" y="660"/>
                  <a:pt x="32" y="650"/>
                  <a:pt x="33" y="640"/>
                </a:cubicBezTo>
                <a:cubicBezTo>
                  <a:pt x="33" y="638"/>
                  <a:pt x="32" y="635"/>
                  <a:pt x="29" y="635"/>
                </a:cubicBezTo>
                <a:cubicBezTo>
                  <a:pt x="27" y="635"/>
                  <a:pt x="25" y="637"/>
                  <a:pt x="25" y="639"/>
                </a:cubicBezTo>
                <a:cubicBezTo>
                  <a:pt x="24" y="650"/>
                  <a:pt x="23" y="660"/>
                  <a:pt x="23" y="671"/>
                </a:cubicBezTo>
                <a:cubicBezTo>
                  <a:pt x="23" y="672"/>
                  <a:pt x="23" y="673"/>
                  <a:pt x="23" y="674"/>
                </a:cubicBezTo>
                <a:cubicBezTo>
                  <a:pt x="23" y="676"/>
                  <a:pt x="25" y="678"/>
                  <a:pt x="27" y="678"/>
                </a:cubicBezTo>
                <a:cubicBezTo>
                  <a:pt x="30" y="678"/>
                  <a:pt x="32" y="676"/>
                  <a:pt x="31" y="673"/>
                </a:cubicBezTo>
                <a:close/>
                <a:moveTo>
                  <a:pt x="40" y="740"/>
                </a:moveTo>
                <a:cubicBezTo>
                  <a:pt x="39" y="735"/>
                  <a:pt x="37" y="729"/>
                  <a:pt x="36" y="724"/>
                </a:cubicBezTo>
                <a:cubicBezTo>
                  <a:pt x="35" y="718"/>
                  <a:pt x="34" y="713"/>
                  <a:pt x="34" y="707"/>
                </a:cubicBezTo>
                <a:cubicBezTo>
                  <a:pt x="33" y="705"/>
                  <a:pt x="31" y="703"/>
                  <a:pt x="29" y="703"/>
                </a:cubicBezTo>
                <a:cubicBezTo>
                  <a:pt x="27" y="704"/>
                  <a:pt x="25" y="706"/>
                  <a:pt x="26" y="708"/>
                </a:cubicBezTo>
                <a:cubicBezTo>
                  <a:pt x="26" y="714"/>
                  <a:pt x="27" y="719"/>
                  <a:pt x="28" y="725"/>
                </a:cubicBezTo>
                <a:cubicBezTo>
                  <a:pt x="29" y="731"/>
                  <a:pt x="31" y="737"/>
                  <a:pt x="32" y="742"/>
                </a:cubicBezTo>
                <a:cubicBezTo>
                  <a:pt x="33" y="744"/>
                  <a:pt x="35" y="746"/>
                  <a:pt x="37" y="745"/>
                </a:cubicBezTo>
                <a:cubicBezTo>
                  <a:pt x="39" y="745"/>
                  <a:pt x="41" y="742"/>
                  <a:pt x="40" y="740"/>
                </a:cubicBezTo>
                <a:close/>
                <a:moveTo>
                  <a:pt x="64" y="803"/>
                </a:moveTo>
                <a:cubicBezTo>
                  <a:pt x="59" y="793"/>
                  <a:pt x="54" y="783"/>
                  <a:pt x="50" y="772"/>
                </a:cubicBezTo>
                <a:cubicBezTo>
                  <a:pt x="50" y="770"/>
                  <a:pt x="47" y="769"/>
                  <a:pt x="45" y="770"/>
                </a:cubicBezTo>
                <a:cubicBezTo>
                  <a:pt x="43" y="771"/>
                  <a:pt x="42" y="773"/>
                  <a:pt x="43" y="775"/>
                </a:cubicBezTo>
                <a:cubicBezTo>
                  <a:pt x="47" y="786"/>
                  <a:pt x="52" y="797"/>
                  <a:pt x="57" y="807"/>
                </a:cubicBezTo>
                <a:cubicBezTo>
                  <a:pt x="58" y="809"/>
                  <a:pt x="61" y="810"/>
                  <a:pt x="63" y="808"/>
                </a:cubicBezTo>
                <a:cubicBezTo>
                  <a:pt x="65" y="807"/>
                  <a:pt x="65" y="805"/>
                  <a:pt x="64" y="803"/>
                </a:cubicBezTo>
                <a:close/>
                <a:moveTo>
                  <a:pt x="102" y="858"/>
                </a:moveTo>
                <a:cubicBezTo>
                  <a:pt x="95" y="850"/>
                  <a:pt x="88" y="841"/>
                  <a:pt x="82" y="832"/>
                </a:cubicBezTo>
                <a:cubicBezTo>
                  <a:pt x="80" y="830"/>
                  <a:pt x="78" y="829"/>
                  <a:pt x="76" y="831"/>
                </a:cubicBezTo>
                <a:cubicBezTo>
                  <a:pt x="74" y="832"/>
                  <a:pt x="74" y="835"/>
                  <a:pt x="75" y="836"/>
                </a:cubicBezTo>
                <a:cubicBezTo>
                  <a:pt x="81" y="846"/>
                  <a:pt x="88" y="855"/>
                  <a:pt x="96" y="864"/>
                </a:cubicBezTo>
                <a:cubicBezTo>
                  <a:pt x="97" y="866"/>
                  <a:pt x="100" y="866"/>
                  <a:pt x="102" y="864"/>
                </a:cubicBezTo>
                <a:cubicBezTo>
                  <a:pt x="104" y="863"/>
                  <a:pt x="104" y="860"/>
                  <a:pt x="102" y="858"/>
                </a:cubicBezTo>
                <a:close/>
                <a:moveTo>
                  <a:pt x="152" y="904"/>
                </a:moveTo>
                <a:cubicBezTo>
                  <a:pt x="143" y="897"/>
                  <a:pt x="134" y="890"/>
                  <a:pt x="126" y="883"/>
                </a:cubicBezTo>
                <a:cubicBezTo>
                  <a:pt x="124" y="881"/>
                  <a:pt x="121" y="881"/>
                  <a:pt x="120" y="883"/>
                </a:cubicBezTo>
                <a:cubicBezTo>
                  <a:pt x="118" y="885"/>
                  <a:pt x="119" y="887"/>
                  <a:pt x="120" y="889"/>
                </a:cubicBezTo>
                <a:cubicBezTo>
                  <a:pt x="129" y="896"/>
                  <a:pt x="138" y="904"/>
                  <a:pt x="147" y="910"/>
                </a:cubicBezTo>
                <a:cubicBezTo>
                  <a:pt x="149" y="912"/>
                  <a:pt x="152" y="911"/>
                  <a:pt x="153" y="910"/>
                </a:cubicBezTo>
                <a:cubicBezTo>
                  <a:pt x="154" y="908"/>
                  <a:pt x="154" y="905"/>
                  <a:pt x="152" y="904"/>
                </a:cubicBezTo>
                <a:close/>
              </a:path>
            </a:pathLst>
          </a:custGeom>
          <a:solidFill>
            <a:srgbClr val="4F4F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grpSp>
        <p:nvGrpSpPr>
          <p:cNvPr id="12" name="组合 11">
            <a:extLst>
              <a:ext uri="{FF2B5EF4-FFF2-40B4-BE49-F238E27FC236}">
                <a16:creationId xmlns="" xmlns:a16="http://schemas.microsoft.com/office/drawing/2014/main" id="{842955C7-6EA4-4373-9E31-B4A27F342A03}"/>
              </a:ext>
            </a:extLst>
          </p:cNvPr>
          <p:cNvGrpSpPr/>
          <p:nvPr/>
        </p:nvGrpSpPr>
        <p:grpSpPr>
          <a:xfrm rot="655449" flipH="1">
            <a:off x="10341144" y="503000"/>
            <a:ext cx="1482401" cy="558315"/>
            <a:chOff x="8481675" y="312568"/>
            <a:chExt cx="2794195" cy="1198492"/>
          </a:xfrm>
        </p:grpSpPr>
        <p:grpSp>
          <p:nvGrpSpPr>
            <p:cNvPr id="10" name="组合 9">
              <a:extLst>
                <a:ext uri="{FF2B5EF4-FFF2-40B4-BE49-F238E27FC236}">
                  <a16:creationId xmlns="" xmlns:a16="http://schemas.microsoft.com/office/drawing/2014/main" id="{CD4B4509-3F4E-4431-BB96-F22ECB4A0297}"/>
                </a:ext>
              </a:extLst>
            </p:cNvPr>
            <p:cNvGrpSpPr/>
            <p:nvPr/>
          </p:nvGrpSpPr>
          <p:grpSpPr>
            <a:xfrm rot="20429265">
              <a:off x="10270612" y="312568"/>
              <a:ext cx="1005258" cy="785019"/>
              <a:chOff x="14839168" y="-2852977"/>
              <a:chExt cx="1912938" cy="1493838"/>
            </a:xfrm>
          </p:grpSpPr>
          <p:sp>
            <p:nvSpPr>
              <p:cNvPr id="161" name="iṧ1íďe">
                <a:extLst>
                  <a:ext uri="{FF2B5EF4-FFF2-40B4-BE49-F238E27FC236}">
                    <a16:creationId xmlns="" xmlns:a16="http://schemas.microsoft.com/office/drawing/2014/main" id="{0B024510-4B46-4C6C-834D-F1AECEA74614}"/>
                  </a:ext>
                </a:extLst>
              </p:cNvPr>
              <p:cNvSpPr/>
              <p:nvPr/>
            </p:nvSpPr>
            <p:spPr bwMode="auto">
              <a:xfrm>
                <a:off x="14997918" y="-2294177"/>
                <a:ext cx="257175" cy="96838"/>
              </a:xfrm>
              <a:custGeom>
                <a:avLst/>
                <a:gdLst>
                  <a:gd name="T0" fmla="*/ 73 w 74"/>
                  <a:gd name="T1" fmla="*/ 21 h 28"/>
                  <a:gd name="T2" fmla="*/ 70 w 74"/>
                  <a:gd name="T3" fmla="*/ 23 h 28"/>
                  <a:gd name="T4" fmla="*/ 61 w 74"/>
                  <a:gd name="T5" fmla="*/ 26 h 28"/>
                  <a:gd name="T6" fmla="*/ 48 w 74"/>
                  <a:gd name="T7" fmla="*/ 28 h 28"/>
                  <a:gd name="T8" fmla="*/ 33 w 74"/>
                  <a:gd name="T9" fmla="*/ 26 h 28"/>
                  <a:gd name="T10" fmla="*/ 26 w 74"/>
                  <a:gd name="T11" fmla="*/ 24 h 28"/>
                  <a:gd name="T12" fmla="*/ 19 w 74"/>
                  <a:gd name="T13" fmla="*/ 21 h 28"/>
                  <a:gd name="T14" fmla="*/ 9 w 74"/>
                  <a:gd name="T15" fmla="*/ 13 h 28"/>
                  <a:gd name="T16" fmla="*/ 3 w 74"/>
                  <a:gd name="T17" fmla="*/ 6 h 28"/>
                  <a:gd name="T18" fmla="*/ 1 w 74"/>
                  <a:gd name="T19" fmla="*/ 3 h 28"/>
                  <a:gd name="T20" fmla="*/ 1 w 74"/>
                  <a:gd name="T21" fmla="*/ 3 h 28"/>
                  <a:gd name="T22" fmla="*/ 1 w 74"/>
                  <a:gd name="T23" fmla="*/ 1 h 28"/>
                  <a:gd name="T24" fmla="*/ 3 w 74"/>
                  <a:gd name="T25" fmla="*/ 1 h 28"/>
                  <a:gd name="T26" fmla="*/ 5 w 74"/>
                  <a:gd name="T27" fmla="*/ 4 h 28"/>
                  <a:gd name="T28" fmla="*/ 11 w 74"/>
                  <a:gd name="T29" fmla="*/ 10 h 28"/>
                  <a:gd name="T30" fmla="*/ 21 w 74"/>
                  <a:gd name="T31" fmla="*/ 17 h 28"/>
                  <a:gd name="T32" fmla="*/ 27 w 74"/>
                  <a:gd name="T33" fmla="*/ 20 h 28"/>
                  <a:gd name="T34" fmla="*/ 34 w 74"/>
                  <a:gd name="T35" fmla="*/ 22 h 28"/>
                  <a:gd name="T36" fmla="*/ 41 w 74"/>
                  <a:gd name="T37" fmla="*/ 24 h 28"/>
                  <a:gd name="T38" fmla="*/ 48 w 74"/>
                  <a:gd name="T39" fmla="*/ 24 h 28"/>
                  <a:gd name="T40" fmla="*/ 60 w 74"/>
                  <a:gd name="T41" fmla="*/ 23 h 28"/>
                  <a:gd name="T42" fmla="*/ 69 w 74"/>
                  <a:gd name="T43" fmla="*/ 21 h 28"/>
                  <a:gd name="T44" fmla="*/ 72 w 74"/>
                  <a:gd name="T45" fmla="*/ 19 h 28"/>
                  <a:gd name="T46" fmla="*/ 74 w 74"/>
                  <a:gd name="T47" fmla="*/ 20 h 28"/>
                  <a:gd name="T48" fmla="*/ 73 w 74"/>
                  <a:gd name="T49" fmla="*/ 2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4" h="28">
                    <a:moveTo>
                      <a:pt x="73" y="21"/>
                    </a:moveTo>
                    <a:cubicBezTo>
                      <a:pt x="73" y="21"/>
                      <a:pt x="72" y="22"/>
                      <a:pt x="70" y="23"/>
                    </a:cubicBezTo>
                    <a:cubicBezTo>
                      <a:pt x="68" y="24"/>
                      <a:pt x="65" y="25"/>
                      <a:pt x="61" y="26"/>
                    </a:cubicBezTo>
                    <a:cubicBezTo>
                      <a:pt x="57" y="27"/>
                      <a:pt x="53" y="28"/>
                      <a:pt x="48" y="28"/>
                    </a:cubicBezTo>
                    <a:cubicBezTo>
                      <a:pt x="43" y="28"/>
                      <a:pt x="38" y="28"/>
                      <a:pt x="33" y="26"/>
                    </a:cubicBezTo>
                    <a:cubicBezTo>
                      <a:pt x="31" y="26"/>
                      <a:pt x="28" y="25"/>
                      <a:pt x="26" y="24"/>
                    </a:cubicBezTo>
                    <a:cubicBezTo>
                      <a:pt x="24" y="23"/>
                      <a:pt x="21" y="22"/>
                      <a:pt x="19" y="21"/>
                    </a:cubicBezTo>
                    <a:cubicBezTo>
                      <a:pt x="15" y="18"/>
                      <a:pt x="12" y="15"/>
                      <a:pt x="9" y="13"/>
                    </a:cubicBezTo>
                    <a:cubicBezTo>
                      <a:pt x="6" y="10"/>
                      <a:pt x="4" y="7"/>
                      <a:pt x="3" y="6"/>
                    </a:cubicBezTo>
                    <a:cubicBezTo>
                      <a:pt x="2" y="4"/>
                      <a:pt x="1" y="3"/>
                      <a:pt x="1" y="3"/>
                    </a:cubicBezTo>
                    <a:cubicBezTo>
                      <a:pt x="1" y="3"/>
                      <a:pt x="1" y="3"/>
                      <a:pt x="1" y="3"/>
                    </a:cubicBezTo>
                    <a:cubicBezTo>
                      <a:pt x="0" y="2"/>
                      <a:pt x="1" y="1"/>
                      <a:pt x="1" y="1"/>
                    </a:cubicBezTo>
                    <a:cubicBezTo>
                      <a:pt x="2" y="0"/>
                      <a:pt x="3" y="1"/>
                      <a:pt x="3" y="1"/>
                    </a:cubicBezTo>
                    <a:cubicBezTo>
                      <a:pt x="3" y="1"/>
                      <a:pt x="4" y="2"/>
                      <a:pt x="5" y="4"/>
                    </a:cubicBezTo>
                    <a:cubicBezTo>
                      <a:pt x="6" y="5"/>
                      <a:pt x="9" y="8"/>
                      <a:pt x="11" y="10"/>
                    </a:cubicBezTo>
                    <a:cubicBezTo>
                      <a:pt x="14" y="12"/>
                      <a:pt x="17" y="15"/>
                      <a:pt x="21" y="17"/>
                    </a:cubicBezTo>
                    <a:cubicBezTo>
                      <a:pt x="23" y="18"/>
                      <a:pt x="25" y="19"/>
                      <a:pt x="27" y="20"/>
                    </a:cubicBezTo>
                    <a:cubicBezTo>
                      <a:pt x="30" y="21"/>
                      <a:pt x="32" y="22"/>
                      <a:pt x="34" y="22"/>
                    </a:cubicBezTo>
                    <a:cubicBezTo>
                      <a:pt x="37" y="23"/>
                      <a:pt x="39" y="23"/>
                      <a:pt x="41" y="24"/>
                    </a:cubicBezTo>
                    <a:cubicBezTo>
                      <a:pt x="44" y="24"/>
                      <a:pt x="46" y="24"/>
                      <a:pt x="48" y="24"/>
                    </a:cubicBezTo>
                    <a:cubicBezTo>
                      <a:pt x="53" y="24"/>
                      <a:pt x="57" y="24"/>
                      <a:pt x="60" y="23"/>
                    </a:cubicBezTo>
                    <a:cubicBezTo>
                      <a:pt x="64" y="22"/>
                      <a:pt x="67" y="21"/>
                      <a:pt x="69" y="21"/>
                    </a:cubicBezTo>
                    <a:cubicBezTo>
                      <a:pt x="71" y="20"/>
                      <a:pt x="72" y="19"/>
                      <a:pt x="72" y="19"/>
                    </a:cubicBezTo>
                    <a:cubicBezTo>
                      <a:pt x="73" y="19"/>
                      <a:pt x="73" y="19"/>
                      <a:pt x="74" y="20"/>
                    </a:cubicBezTo>
                    <a:cubicBezTo>
                      <a:pt x="74" y="20"/>
                      <a:pt x="74" y="21"/>
                      <a:pt x="73" y="21"/>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62" name="íš1íďè">
                <a:extLst>
                  <a:ext uri="{FF2B5EF4-FFF2-40B4-BE49-F238E27FC236}">
                    <a16:creationId xmlns="" xmlns:a16="http://schemas.microsoft.com/office/drawing/2014/main" id="{5E53E442-17B1-41F1-B177-C11007130B0F}"/>
                  </a:ext>
                </a:extLst>
              </p:cNvPr>
              <p:cNvSpPr/>
              <p:nvPr/>
            </p:nvSpPr>
            <p:spPr bwMode="auto">
              <a:xfrm>
                <a:off x="14977280" y="-2308464"/>
                <a:ext cx="20638" cy="17463"/>
              </a:xfrm>
              <a:custGeom>
                <a:avLst/>
                <a:gdLst>
                  <a:gd name="T0" fmla="*/ 6 w 6"/>
                  <a:gd name="T1" fmla="*/ 2 h 5"/>
                  <a:gd name="T2" fmla="*/ 5 w 6"/>
                  <a:gd name="T3" fmla="*/ 3 h 5"/>
                  <a:gd name="T4" fmla="*/ 4 w 6"/>
                  <a:gd name="T5" fmla="*/ 4 h 5"/>
                  <a:gd name="T6" fmla="*/ 1 w 6"/>
                  <a:gd name="T7" fmla="*/ 4 h 5"/>
                  <a:gd name="T8" fmla="*/ 1 w 6"/>
                  <a:gd name="T9" fmla="*/ 1 h 5"/>
                  <a:gd name="T10" fmla="*/ 1 w 6"/>
                  <a:gd name="T11" fmla="*/ 1 h 5"/>
                  <a:gd name="T12" fmla="*/ 1 w 6"/>
                  <a:gd name="T13" fmla="*/ 1 h 5"/>
                  <a:gd name="T14" fmla="*/ 4 w 6"/>
                  <a:gd name="T15" fmla="*/ 0 h 5"/>
                  <a:gd name="T16" fmla="*/ 6 w 6"/>
                  <a:gd name="T17" fmla="*/ 1 h 5"/>
                  <a:gd name="T18" fmla="*/ 6 w 6"/>
                  <a:gd name="T19" fmla="*/ 2 h 5"/>
                  <a:gd name="T20" fmla="*/ 4 w 6"/>
                  <a:gd name="T21" fmla="*/ 4 h 5"/>
                  <a:gd name="T22" fmla="*/ 1 w 6"/>
                  <a:gd name="T23" fmla="*/ 1 h 5"/>
                  <a:gd name="T24" fmla="*/ 3 w 6"/>
                  <a:gd name="T25" fmla="*/ 0 h 5"/>
                  <a:gd name="T26" fmla="*/ 4 w 6"/>
                  <a:gd name="T27" fmla="*/ 0 h 5"/>
                  <a:gd name="T28" fmla="*/ 6 w 6"/>
                  <a:gd name="T29" fmla="*/ 1 h 5"/>
                  <a:gd name="T30" fmla="*/ 6 w 6"/>
                  <a:gd name="T31"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5">
                    <a:moveTo>
                      <a:pt x="6" y="2"/>
                    </a:moveTo>
                    <a:cubicBezTo>
                      <a:pt x="5" y="2"/>
                      <a:pt x="5" y="3"/>
                      <a:pt x="5" y="3"/>
                    </a:cubicBezTo>
                    <a:cubicBezTo>
                      <a:pt x="5" y="4"/>
                      <a:pt x="4" y="4"/>
                      <a:pt x="4" y="4"/>
                    </a:cubicBezTo>
                    <a:cubicBezTo>
                      <a:pt x="3" y="5"/>
                      <a:pt x="2" y="5"/>
                      <a:pt x="1" y="4"/>
                    </a:cubicBezTo>
                    <a:cubicBezTo>
                      <a:pt x="0" y="4"/>
                      <a:pt x="0" y="2"/>
                      <a:pt x="1" y="1"/>
                    </a:cubicBezTo>
                    <a:cubicBezTo>
                      <a:pt x="1" y="1"/>
                      <a:pt x="1" y="1"/>
                      <a:pt x="1" y="1"/>
                    </a:cubicBezTo>
                    <a:cubicBezTo>
                      <a:pt x="1" y="1"/>
                      <a:pt x="1" y="1"/>
                      <a:pt x="1" y="1"/>
                    </a:cubicBezTo>
                    <a:cubicBezTo>
                      <a:pt x="2" y="0"/>
                      <a:pt x="3" y="0"/>
                      <a:pt x="4" y="0"/>
                    </a:cubicBezTo>
                    <a:cubicBezTo>
                      <a:pt x="5" y="0"/>
                      <a:pt x="6" y="0"/>
                      <a:pt x="6" y="1"/>
                    </a:cubicBezTo>
                    <a:cubicBezTo>
                      <a:pt x="6" y="2"/>
                      <a:pt x="6" y="2"/>
                      <a:pt x="6" y="2"/>
                    </a:cubicBezTo>
                    <a:cubicBezTo>
                      <a:pt x="5" y="3"/>
                      <a:pt x="5" y="3"/>
                      <a:pt x="4" y="4"/>
                    </a:cubicBezTo>
                    <a:cubicBezTo>
                      <a:pt x="1" y="1"/>
                      <a:pt x="1" y="1"/>
                      <a:pt x="1" y="1"/>
                    </a:cubicBezTo>
                    <a:cubicBezTo>
                      <a:pt x="2" y="1"/>
                      <a:pt x="2" y="0"/>
                      <a:pt x="3" y="0"/>
                    </a:cubicBezTo>
                    <a:cubicBezTo>
                      <a:pt x="3" y="0"/>
                      <a:pt x="4" y="0"/>
                      <a:pt x="4" y="0"/>
                    </a:cubicBezTo>
                    <a:cubicBezTo>
                      <a:pt x="5" y="0"/>
                      <a:pt x="6" y="0"/>
                      <a:pt x="6" y="1"/>
                    </a:cubicBezTo>
                    <a:lnTo>
                      <a:pt x="6" y="2"/>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83" name="ïṣḻîdê">
                <a:extLst>
                  <a:ext uri="{FF2B5EF4-FFF2-40B4-BE49-F238E27FC236}">
                    <a16:creationId xmlns="" xmlns:a16="http://schemas.microsoft.com/office/drawing/2014/main" id="{37B2921A-5B87-40B9-B69A-EB225B409907}"/>
                  </a:ext>
                </a:extLst>
              </p:cNvPr>
              <p:cNvSpPr/>
              <p:nvPr/>
            </p:nvSpPr>
            <p:spPr bwMode="auto">
              <a:xfrm>
                <a:off x="15601168" y="-2852977"/>
                <a:ext cx="496888" cy="558800"/>
              </a:xfrm>
              <a:custGeom>
                <a:avLst/>
                <a:gdLst>
                  <a:gd name="T0" fmla="*/ 143 w 143"/>
                  <a:gd name="T1" fmla="*/ 140 h 161"/>
                  <a:gd name="T2" fmla="*/ 20 w 143"/>
                  <a:gd name="T3" fmla="*/ 9 h 161"/>
                  <a:gd name="T4" fmla="*/ 29 w 143"/>
                  <a:gd name="T5" fmla="*/ 79 h 161"/>
                  <a:gd name="T6" fmla="*/ 61 w 143"/>
                  <a:gd name="T7" fmla="*/ 161 h 161"/>
                  <a:gd name="T8" fmla="*/ 143 w 143"/>
                  <a:gd name="T9" fmla="*/ 140 h 161"/>
                </a:gdLst>
                <a:ahLst/>
                <a:cxnLst>
                  <a:cxn ang="0">
                    <a:pos x="T0" y="T1"/>
                  </a:cxn>
                  <a:cxn ang="0">
                    <a:pos x="T2" y="T3"/>
                  </a:cxn>
                  <a:cxn ang="0">
                    <a:pos x="T4" y="T5"/>
                  </a:cxn>
                  <a:cxn ang="0">
                    <a:pos x="T6" y="T7"/>
                  </a:cxn>
                  <a:cxn ang="0">
                    <a:pos x="T8" y="T9"/>
                  </a:cxn>
                </a:cxnLst>
                <a:rect l="0" t="0" r="r" b="b"/>
                <a:pathLst>
                  <a:path w="143" h="161">
                    <a:moveTo>
                      <a:pt x="143" y="140"/>
                    </a:moveTo>
                    <a:cubicBezTo>
                      <a:pt x="143" y="140"/>
                      <a:pt x="46" y="0"/>
                      <a:pt x="20" y="9"/>
                    </a:cubicBezTo>
                    <a:cubicBezTo>
                      <a:pt x="20" y="9"/>
                      <a:pt x="0" y="16"/>
                      <a:pt x="29" y="79"/>
                    </a:cubicBezTo>
                    <a:cubicBezTo>
                      <a:pt x="61" y="161"/>
                      <a:pt x="61" y="161"/>
                      <a:pt x="61" y="161"/>
                    </a:cubicBezTo>
                    <a:lnTo>
                      <a:pt x="143" y="140"/>
                    </a:lnTo>
                    <a:close/>
                  </a:path>
                </a:pathLst>
              </a:custGeom>
              <a:solidFill>
                <a:srgbClr val="6596C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84" name="iṡliḑê">
                <a:extLst>
                  <a:ext uri="{FF2B5EF4-FFF2-40B4-BE49-F238E27FC236}">
                    <a16:creationId xmlns="" xmlns:a16="http://schemas.microsoft.com/office/drawing/2014/main" id="{FD8807B1-9D95-4956-9CBE-B4C76A50073C}"/>
                  </a:ext>
                </a:extLst>
              </p:cNvPr>
              <p:cNvSpPr/>
              <p:nvPr/>
            </p:nvSpPr>
            <p:spPr bwMode="auto">
              <a:xfrm>
                <a:off x="14839168" y="-2437052"/>
                <a:ext cx="1912938" cy="612775"/>
              </a:xfrm>
              <a:custGeom>
                <a:avLst/>
                <a:gdLst>
                  <a:gd name="T0" fmla="*/ 13 w 552"/>
                  <a:gd name="T1" fmla="*/ 148 h 177"/>
                  <a:gd name="T2" fmla="*/ 338 w 552"/>
                  <a:gd name="T3" fmla="*/ 19 h 177"/>
                  <a:gd name="T4" fmla="*/ 461 w 552"/>
                  <a:gd name="T5" fmla="*/ 18 h 177"/>
                  <a:gd name="T6" fmla="*/ 521 w 552"/>
                  <a:gd name="T7" fmla="*/ 42 h 177"/>
                  <a:gd name="T8" fmla="*/ 509 w 552"/>
                  <a:gd name="T9" fmla="*/ 98 h 177"/>
                  <a:gd name="T10" fmla="*/ 28 w 552"/>
                  <a:gd name="T11" fmla="*/ 164 h 177"/>
                  <a:gd name="T12" fmla="*/ 13 w 552"/>
                  <a:gd name="T13" fmla="*/ 148 h 177"/>
                </a:gdLst>
                <a:ahLst/>
                <a:cxnLst>
                  <a:cxn ang="0">
                    <a:pos x="T0" y="T1"/>
                  </a:cxn>
                  <a:cxn ang="0">
                    <a:pos x="T2" y="T3"/>
                  </a:cxn>
                  <a:cxn ang="0">
                    <a:pos x="T4" y="T5"/>
                  </a:cxn>
                  <a:cxn ang="0">
                    <a:pos x="T6" y="T7"/>
                  </a:cxn>
                  <a:cxn ang="0">
                    <a:pos x="T8" y="T9"/>
                  </a:cxn>
                  <a:cxn ang="0">
                    <a:pos x="T10" y="T11"/>
                  </a:cxn>
                  <a:cxn ang="0">
                    <a:pos x="T12" y="T13"/>
                  </a:cxn>
                </a:cxnLst>
                <a:rect l="0" t="0" r="r" b="b"/>
                <a:pathLst>
                  <a:path w="552" h="177">
                    <a:moveTo>
                      <a:pt x="13" y="148"/>
                    </a:moveTo>
                    <a:cubicBezTo>
                      <a:pt x="13" y="148"/>
                      <a:pt x="235" y="43"/>
                      <a:pt x="338" y="19"/>
                    </a:cubicBezTo>
                    <a:cubicBezTo>
                      <a:pt x="338" y="19"/>
                      <a:pt x="421" y="0"/>
                      <a:pt x="461" y="18"/>
                    </a:cubicBezTo>
                    <a:cubicBezTo>
                      <a:pt x="461" y="18"/>
                      <a:pt x="503" y="35"/>
                      <a:pt x="521" y="42"/>
                    </a:cubicBezTo>
                    <a:cubicBezTo>
                      <a:pt x="539" y="49"/>
                      <a:pt x="552" y="78"/>
                      <a:pt x="509" y="98"/>
                    </a:cubicBezTo>
                    <a:cubicBezTo>
                      <a:pt x="465" y="117"/>
                      <a:pt x="299" y="177"/>
                      <a:pt x="28" y="164"/>
                    </a:cubicBezTo>
                    <a:cubicBezTo>
                      <a:pt x="28" y="164"/>
                      <a:pt x="0" y="165"/>
                      <a:pt x="13" y="14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85" name="ïṧļïde">
                <a:extLst>
                  <a:ext uri="{FF2B5EF4-FFF2-40B4-BE49-F238E27FC236}">
                    <a16:creationId xmlns="" xmlns:a16="http://schemas.microsoft.com/office/drawing/2014/main" id="{8CE55DF3-2E38-4DD8-BA58-2AB7373EB13C}"/>
                  </a:ext>
                </a:extLst>
              </p:cNvPr>
              <p:cNvSpPr/>
              <p:nvPr/>
            </p:nvSpPr>
            <p:spPr bwMode="auto">
              <a:xfrm>
                <a:off x="15542430" y="-1959214"/>
                <a:ext cx="603250" cy="600075"/>
              </a:xfrm>
              <a:custGeom>
                <a:avLst/>
                <a:gdLst>
                  <a:gd name="T0" fmla="*/ 174 w 174"/>
                  <a:gd name="T1" fmla="*/ 0 h 173"/>
                  <a:gd name="T2" fmla="*/ 34 w 174"/>
                  <a:gd name="T3" fmla="*/ 156 h 173"/>
                  <a:gd name="T4" fmla="*/ 0 w 174"/>
                  <a:gd name="T5" fmla="*/ 155 h 173"/>
                  <a:gd name="T6" fmla="*/ 42 w 174"/>
                  <a:gd name="T7" fmla="*/ 21 h 173"/>
                  <a:gd name="T8" fmla="*/ 174 w 174"/>
                  <a:gd name="T9" fmla="*/ 0 h 173"/>
                </a:gdLst>
                <a:ahLst/>
                <a:cxnLst>
                  <a:cxn ang="0">
                    <a:pos x="T0" y="T1"/>
                  </a:cxn>
                  <a:cxn ang="0">
                    <a:pos x="T2" y="T3"/>
                  </a:cxn>
                  <a:cxn ang="0">
                    <a:pos x="T4" y="T5"/>
                  </a:cxn>
                  <a:cxn ang="0">
                    <a:pos x="T6" y="T7"/>
                  </a:cxn>
                  <a:cxn ang="0">
                    <a:pos x="T8" y="T9"/>
                  </a:cxn>
                </a:cxnLst>
                <a:rect l="0" t="0" r="r" b="b"/>
                <a:pathLst>
                  <a:path w="174" h="173">
                    <a:moveTo>
                      <a:pt x="174" y="0"/>
                    </a:moveTo>
                    <a:cubicBezTo>
                      <a:pt x="174" y="0"/>
                      <a:pt x="61" y="144"/>
                      <a:pt x="34" y="156"/>
                    </a:cubicBezTo>
                    <a:cubicBezTo>
                      <a:pt x="34" y="156"/>
                      <a:pt x="11" y="173"/>
                      <a:pt x="0" y="155"/>
                    </a:cubicBezTo>
                    <a:cubicBezTo>
                      <a:pt x="42" y="21"/>
                      <a:pt x="42" y="21"/>
                      <a:pt x="42" y="21"/>
                    </a:cubicBezTo>
                    <a:lnTo>
                      <a:pt x="174" y="0"/>
                    </a:lnTo>
                    <a:close/>
                  </a:path>
                </a:pathLst>
              </a:custGeom>
              <a:solidFill>
                <a:srgbClr val="6596C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86" name="iṥḻîḋê">
                <a:extLst>
                  <a:ext uri="{FF2B5EF4-FFF2-40B4-BE49-F238E27FC236}">
                    <a16:creationId xmlns="" xmlns:a16="http://schemas.microsoft.com/office/drawing/2014/main" id="{BCE2F216-EAD1-49BC-90AD-0E606B45BF10}"/>
                  </a:ext>
                </a:extLst>
              </p:cNvPr>
              <p:cNvSpPr/>
              <p:nvPr/>
            </p:nvSpPr>
            <p:spPr bwMode="auto">
              <a:xfrm>
                <a:off x="14856630" y="-2343389"/>
                <a:ext cx="304800" cy="404813"/>
              </a:xfrm>
              <a:custGeom>
                <a:avLst/>
                <a:gdLst>
                  <a:gd name="T0" fmla="*/ 192 w 192"/>
                  <a:gd name="T1" fmla="*/ 190 h 255"/>
                  <a:gd name="T2" fmla="*/ 45 w 192"/>
                  <a:gd name="T3" fmla="*/ 0 h 255"/>
                  <a:gd name="T4" fmla="*/ 0 w 192"/>
                  <a:gd name="T5" fmla="*/ 9 h 255"/>
                  <a:gd name="T6" fmla="*/ 43 w 192"/>
                  <a:gd name="T7" fmla="*/ 255 h 255"/>
                  <a:gd name="T8" fmla="*/ 192 w 192"/>
                  <a:gd name="T9" fmla="*/ 190 h 255"/>
                </a:gdLst>
                <a:ahLst/>
                <a:cxnLst>
                  <a:cxn ang="0">
                    <a:pos x="T0" y="T1"/>
                  </a:cxn>
                  <a:cxn ang="0">
                    <a:pos x="T2" y="T3"/>
                  </a:cxn>
                  <a:cxn ang="0">
                    <a:pos x="T4" y="T5"/>
                  </a:cxn>
                  <a:cxn ang="0">
                    <a:pos x="T6" y="T7"/>
                  </a:cxn>
                  <a:cxn ang="0">
                    <a:pos x="T8" y="T9"/>
                  </a:cxn>
                </a:cxnLst>
                <a:rect l="0" t="0" r="r" b="b"/>
                <a:pathLst>
                  <a:path w="192" h="255">
                    <a:moveTo>
                      <a:pt x="192" y="190"/>
                    </a:moveTo>
                    <a:lnTo>
                      <a:pt x="45" y="0"/>
                    </a:lnTo>
                    <a:lnTo>
                      <a:pt x="0" y="9"/>
                    </a:lnTo>
                    <a:lnTo>
                      <a:pt x="43" y="255"/>
                    </a:lnTo>
                    <a:lnTo>
                      <a:pt x="192" y="190"/>
                    </a:lnTo>
                    <a:close/>
                  </a:path>
                </a:pathLst>
              </a:custGeom>
              <a:solidFill>
                <a:srgbClr val="6596C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87" name="íşlîdè">
                <a:extLst>
                  <a:ext uri="{FF2B5EF4-FFF2-40B4-BE49-F238E27FC236}">
                    <a16:creationId xmlns="" xmlns:a16="http://schemas.microsoft.com/office/drawing/2014/main" id="{C5EAAFA5-831C-4340-A759-BD35CE0BD3CE}"/>
                  </a:ext>
                </a:extLst>
              </p:cNvPr>
              <p:cNvSpPr/>
              <p:nvPr/>
            </p:nvSpPr>
            <p:spPr bwMode="auto">
              <a:xfrm>
                <a:off x="14959818" y="-1927464"/>
                <a:ext cx="207963" cy="419100"/>
              </a:xfrm>
              <a:custGeom>
                <a:avLst/>
                <a:gdLst>
                  <a:gd name="T0" fmla="*/ 60 w 60"/>
                  <a:gd name="T1" fmla="*/ 0 h 121"/>
                  <a:gd name="T2" fmla="*/ 30 w 60"/>
                  <a:gd name="T3" fmla="*/ 109 h 121"/>
                  <a:gd name="T4" fmla="*/ 7 w 60"/>
                  <a:gd name="T5" fmla="*/ 96 h 121"/>
                  <a:gd name="T6" fmla="*/ 0 w 60"/>
                  <a:gd name="T7" fmla="*/ 11 h 121"/>
                  <a:gd name="T8" fmla="*/ 60 w 60"/>
                  <a:gd name="T9" fmla="*/ 0 h 121"/>
                </a:gdLst>
                <a:ahLst/>
                <a:cxnLst>
                  <a:cxn ang="0">
                    <a:pos x="T0" y="T1"/>
                  </a:cxn>
                  <a:cxn ang="0">
                    <a:pos x="T2" y="T3"/>
                  </a:cxn>
                  <a:cxn ang="0">
                    <a:pos x="T4" y="T5"/>
                  </a:cxn>
                  <a:cxn ang="0">
                    <a:pos x="T6" y="T7"/>
                  </a:cxn>
                  <a:cxn ang="0">
                    <a:pos x="T8" y="T9"/>
                  </a:cxn>
                </a:cxnLst>
                <a:rect l="0" t="0" r="r" b="b"/>
                <a:pathLst>
                  <a:path w="60" h="121">
                    <a:moveTo>
                      <a:pt x="60" y="0"/>
                    </a:moveTo>
                    <a:cubicBezTo>
                      <a:pt x="30" y="109"/>
                      <a:pt x="30" y="109"/>
                      <a:pt x="30" y="109"/>
                    </a:cubicBezTo>
                    <a:cubicBezTo>
                      <a:pt x="30" y="109"/>
                      <a:pt x="13" y="121"/>
                      <a:pt x="7" y="96"/>
                    </a:cubicBezTo>
                    <a:cubicBezTo>
                      <a:pt x="0" y="11"/>
                      <a:pt x="0" y="11"/>
                      <a:pt x="0" y="11"/>
                    </a:cubicBezTo>
                    <a:lnTo>
                      <a:pt x="60" y="0"/>
                    </a:lnTo>
                    <a:close/>
                  </a:path>
                </a:pathLst>
              </a:custGeom>
              <a:solidFill>
                <a:srgbClr val="6596C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88" name="îṣļîḑé">
                <a:extLst>
                  <a:ext uri="{FF2B5EF4-FFF2-40B4-BE49-F238E27FC236}">
                    <a16:creationId xmlns="" xmlns:a16="http://schemas.microsoft.com/office/drawing/2014/main" id="{B28940A6-8365-4C8B-A335-8BD5F2DA4401}"/>
                  </a:ext>
                </a:extLst>
              </p:cNvPr>
              <p:cNvSpPr/>
              <p:nvPr/>
            </p:nvSpPr>
            <p:spPr bwMode="auto">
              <a:xfrm>
                <a:off x="16288555" y="-2378314"/>
                <a:ext cx="231775" cy="152400"/>
              </a:xfrm>
              <a:custGeom>
                <a:avLst/>
                <a:gdLst>
                  <a:gd name="T0" fmla="*/ 67 w 67"/>
                  <a:gd name="T1" fmla="*/ 11 h 44"/>
                  <a:gd name="T2" fmla="*/ 7 w 67"/>
                  <a:gd name="T3" fmla="*/ 44 h 44"/>
                  <a:gd name="T4" fmla="*/ 0 w 67"/>
                  <a:gd name="T5" fmla="*/ 22 h 44"/>
                  <a:gd name="T6" fmla="*/ 38 w 67"/>
                  <a:gd name="T7" fmla="*/ 0 h 44"/>
                  <a:gd name="T8" fmla="*/ 67 w 67"/>
                  <a:gd name="T9" fmla="*/ 11 h 44"/>
                </a:gdLst>
                <a:ahLst/>
                <a:cxnLst>
                  <a:cxn ang="0">
                    <a:pos x="T0" y="T1"/>
                  </a:cxn>
                  <a:cxn ang="0">
                    <a:pos x="T2" y="T3"/>
                  </a:cxn>
                  <a:cxn ang="0">
                    <a:pos x="T4" y="T5"/>
                  </a:cxn>
                  <a:cxn ang="0">
                    <a:pos x="T6" y="T7"/>
                  </a:cxn>
                  <a:cxn ang="0">
                    <a:pos x="T8" y="T9"/>
                  </a:cxn>
                </a:cxnLst>
                <a:rect l="0" t="0" r="r" b="b"/>
                <a:pathLst>
                  <a:path w="67" h="44">
                    <a:moveTo>
                      <a:pt x="67" y="11"/>
                    </a:moveTo>
                    <a:cubicBezTo>
                      <a:pt x="67" y="11"/>
                      <a:pt x="41" y="35"/>
                      <a:pt x="7" y="44"/>
                    </a:cubicBezTo>
                    <a:cubicBezTo>
                      <a:pt x="0" y="22"/>
                      <a:pt x="0" y="22"/>
                      <a:pt x="0" y="22"/>
                    </a:cubicBezTo>
                    <a:cubicBezTo>
                      <a:pt x="0" y="22"/>
                      <a:pt x="22" y="15"/>
                      <a:pt x="38" y="0"/>
                    </a:cubicBezTo>
                    <a:lnTo>
                      <a:pt x="67" y="11"/>
                    </a:lnTo>
                    <a:close/>
                  </a:path>
                </a:pathLst>
              </a:custGeom>
              <a:solidFill>
                <a:srgbClr val="83C9E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89" name="is1idè">
                <a:extLst>
                  <a:ext uri="{FF2B5EF4-FFF2-40B4-BE49-F238E27FC236}">
                    <a16:creationId xmlns="" xmlns:a16="http://schemas.microsoft.com/office/drawing/2014/main" id="{8F622121-8FED-4083-8EAA-2BA89D94B36B}"/>
                  </a:ext>
                </a:extLst>
              </p:cNvPr>
              <p:cNvSpPr/>
              <p:nvPr/>
            </p:nvSpPr>
            <p:spPr bwMode="auto">
              <a:xfrm>
                <a:off x="15969468" y="-2205277"/>
                <a:ext cx="117475" cy="122238"/>
              </a:xfrm>
              <a:custGeom>
                <a:avLst/>
                <a:gdLst>
                  <a:gd name="T0" fmla="*/ 33 w 34"/>
                  <a:gd name="T1" fmla="*/ 15 h 35"/>
                  <a:gd name="T2" fmla="*/ 20 w 34"/>
                  <a:gd name="T3" fmla="*/ 33 h 35"/>
                  <a:gd name="T4" fmla="*/ 1 w 34"/>
                  <a:gd name="T5" fmla="*/ 20 h 35"/>
                  <a:gd name="T6" fmla="*/ 14 w 34"/>
                  <a:gd name="T7" fmla="*/ 2 h 35"/>
                  <a:gd name="T8" fmla="*/ 33 w 34"/>
                  <a:gd name="T9" fmla="*/ 15 h 35"/>
                </a:gdLst>
                <a:ahLst/>
                <a:cxnLst>
                  <a:cxn ang="0">
                    <a:pos x="T0" y="T1"/>
                  </a:cxn>
                  <a:cxn ang="0">
                    <a:pos x="T2" y="T3"/>
                  </a:cxn>
                  <a:cxn ang="0">
                    <a:pos x="T4" y="T5"/>
                  </a:cxn>
                  <a:cxn ang="0">
                    <a:pos x="T6" y="T7"/>
                  </a:cxn>
                  <a:cxn ang="0">
                    <a:pos x="T8" y="T9"/>
                  </a:cxn>
                </a:cxnLst>
                <a:rect l="0" t="0" r="r" b="b"/>
                <a:pathLst>
                  <a:path w="34" h="35">
                    <a:moveTo>
                      <a:pt x="33" y="15"/>
                    </a:moveTo>
                    <a:cubicBezTo>
                      <a:pt x="34" y="23"/>
                      <a:pt x="28" y="32"/>
                      <a:pt x="20" y="33"/>
                    </a:cubicBezTo>
                    <a:cubicBezTo>
                      <a:pt x="11" y="35"/>
                      <a:pt x="3" y="29"/>
                      <a:pt x="1" y="20"/>
                    </a:cubicBezTo>
                    <a:cubicBezTo>
                      <a:pt x="0" y="12"/>
                      <a:pt x="5" y="3"/>
                      <a:pt x="14" y="2"/>
                    </a:cubicBezTo>
                    <a:cubicBezTo>
                      <a:pt x="23" y="0"/>
                      <a:pt x="31" y="6"/>
                      <a:pt x="33" y="15"/>
                    </a:cubicBezTo>
                    <a:close/>
                  </a:path>
                </a:pathLst>
              </a:custGeom>
              <a:solidFill>
                <a:srgbClr val="83C9E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90" name="íṧlïde">
                <a:extLst>
                  <a:ext uri="{FF2B5EF4-FFF2-40B4-BE49-F238E27FC236}">
                    <a16:creationId xmlns="" xmlns:a16="http://schemas.microsoft.com/office/drawing/2014/main" id="{F940C9F9-17DD-44CE-84B7-AD1704A79494}"/>
                  </a:ext>
                </a:extLst>
              </p:cNvPr>
              <p:cNvSpPr/>
              <p:nvPr/>
            </p:nvSpPr>
            <p:spPr bwMode="auto">
              <a:xfrm>
                <a:off x="15715468" y="-2146539"/>
                <a:ext cx="122238" cy="122238"/>
              </a:xfrm>
              <a:custGeom>
                <a:avLst/>
                <a:gdLst>
                  <a:gd name="T0" fmla="*/ 33 w 35"/>
                  <a:gd name="T1" fmla="*/ 14 h 35"/>
                  <a:gd name="T2" fmla="*/ 20 w 35"/>
                  <a:gd name="T3" fmla="*/ 33 h 35"/>
                  <a:gd name="T4" fmla="*/ 1 w 35"/>
                  <a:gd name="T5" fmla="*/ 20 h 35"/>
                  <a:gd name="T6" fmla="*/ 15 w 35"/>
                  <a:gd name="T7" fmla="*/ 1 h 35"/>
                  <a:gd name="T8" fmla="*/ 33 w 35"/>
                  <a:gd name="T9" fmla="*/ 14 h 35"/>
                </a:gdLst>
                <a:ahLst/>
                <a:cxnLst>
                  <a:cxn ang="0">
                    <a:pos x="T0" y="T1"/>
                  </a:cxn>
                  <a:cxn ang="0">
                    <a:pos x="T2" y="T3"/>
                  </a:cxn>
                  <a:cxn ang="0">
                    <a:pos x="T4" y="T5"/>
                  </a:cxn>
                  <a:cxn ang="0">
                    <a:pos x="T6" y="T7"/>
                  </a:cxn>
                  <a:cxn ang="0">
                    <a:pos x="T8" y="T9"/>
                  </a:cxn>
                </a:cxnLst>
                <a:rect l="0" t="0" r="r" b="b"/>
                <a:pathLst>
                  <a:path w="35" h="35">
                    <a:moveTo>
                      <a:pt x="33" y="14"/>
                    </a:moveTo>
                    <a:cubicBezTo>
                      <a:pt x="35" y="23"/>
                      <a:pt x="29" y="32"/>
                      <a:pt x="20" y="33"/>
                    </a:cubicBezTo>
                    <a:cubicBezTo>
                      <a:pt x="11" y="35"/>
                      <a:pt x="3" y="29"/>
                      <a:pt x="1" y="20"/>
                    </a:cubicBezTo>
                    <a:cubicBezTo>
                      <a:pt x="0" y="11"/>
                      <a:pt x="6" y="3"/>
                      <a:pt x="15" y="1"/>
                    </a:cubicBezTo>
                    <a:cubicBezTo>
                      <a:pt x="23" y="0"/>
                      <a:pt x="32" y="6"/>
                      <a:pt x="33" y="14"/>
                    </a:cubicBezTo>
                    <a:close/>
                  </a:path>
                </a:pathLst>
              </a:custGeom>
              <a:solidFill>
                <a:srgbClr val="83C9E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91" name="îṧlîḋe">
                <a:extLst>
                  <a:ext uri="{FF2B5EF4-FFF2-40B4-BE49-F238E27FC236}">
                    <a16:creationId xmlns="" xmlns:a16="http://schemas.microsoft.com/office/drawing/2014/main" id="{6493787F-0904-4E45-A3DA-E814FDB0EC7F}"/>
                  </a:ext>
                </a:extLst>
              </p:cNvPr>
              <p:cNvSpPr/>
              <p:nvPr/>
            </p:nvSpPr>
            <p:spPr bwMode="auto">
              <a:xfrm>
                <a:off x="15459880" y="-2090977"/>
                <a:ext cx="117475" cy="117475"/>
              </a:xfrm>
              <a:custGeom>
                <a:avLst/>
                <a:gdLst>
                  <a:gd name="T0" fmla="*/ 33 w 34"/>
                  <a:gd name="T1" fmla="*/ 14 h 34"/>
                  <a:gd name="T2" fmla="*/ 20 w 34"/>
                  <a:gd name="T3" fmla="*/ 33 h 34"/>
                  <a:gd name="T4" fmla="*/ 1 w 34"/>
                  <a:gd name="T5" fmla="*/ 20 h 34"/>
                  <a:gd name="T6" fmla="*/ 14 w 34"/>
                  <a:gd name="T7" fmla="*/ 1 h 34"/>
                  <a:gd name="T8" fmla="*/ 33 w 34"/>
                  <a:gd name="T9" fmla="*/ 14 h 34"/>
                </a:gdLst>
                <a:ahLst/>
                <a:cxnLst>
                  <a:cxn ang="0">
                    <a:pos x="T0" y="T1"/>
                  </a:cxn>
                  <a:cxn ang="0">
                    <a:pos x="T2" y="T3"/>
                  </a:cxn>
                  <a:cxn ang="0">
                    <a:pos x="T4" y="T5"/>
                  </a:cxn>
                  <a:cxn ang="0">
                    <a:pos x="T6" y="T7"/>
                  </a:cxn>
                  <a:cxn ang="0">
                    <a:pos x="T8" y="T9"/>
                  </a:cxn>
                </a:cxnLst>
                <a:rect l="0" t="0" r="r" b="b"/>
                <a:pathLst>
                  <a:path w="34" h="34">
                    <a:moveTo>
                      <a:pt x="33" y="14"/>
                    </a:moveTo>
                    <a:cubicBezTo>
                      <a:pt x="34" y="23"/>
                      <a:pt x="28" y="31"/>
                      <a:pt x="20" y="33"/>
                    </a:cubicBezTo>
                    <a:cubicBezTo>
                      <a:pt x="11" y="34"/>
                      <a:pt x="3" y="29"/>
                      <a:pt x="1" y="20"/>
                    </a:cubicBezTo>
                    <a:cubicBezTo>
                      <a:pt x="0" y="11"/>
                      <a:pt x="5" y="3"/>
                      <a:pt x="14" y="1"/>
                    </a:cubicBezTo>
                    <a:cubicBezTo>
                      <a:pt x="23" y="0"/>
                      <a:pt x="31" y="6"/>
                      <a:pt x="33" y="14"/>
                    </a:cubicBezTo>
                    <a:close/>
                  </a:path>
                </a:pathLst>
              </a:custGeom>
              <a:solidFill>
                <a:srgbClr val="83C9E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92" name="ïṡlïḍe">
                <a:extLst>
                  <a:ext uri="{FF2B5EF4-FFF2-40B4-BE49-F238E27FC236}">
                    <a16:creationId xmlns="" xmlns:a16="http://schemas.microsoft.com/office/drawing/2014/main" id="{50656F4F-2E75-42E3-AAC1-96F1D8E92067}"/>
                  </a:ext>
                </a:extLst>
              </p:cNvPr>
              <p:cNvSpPr/>
              <p:nvPr/>
            </p:nvSpPr>
            <p:spPr bwMode="auto">
              <a:xfrm>
                <a:off x="15990105" y="-1871902"/>
                <a:ext cx="30163" cy="12700"/>
              </a:xfrm>
              <a:custGeom>
                <a:avLst/>
                <a:gdLst>
                  <a:gd name="T0" fmla="*/ 8 w 9"/>
                  <a:gd name="T1" fmla="*/ 4 h 4"/>
                  <a:gd name="T2" fmla="*/ 6 w 9"/>
                  <a:gd name="T3" fmla="*/ 4 h 4"/>
                  <a:gd name="T4" fmla="*/ 4 w 9"/>
                  <a:gd name="T5" fmla="*/ 4 h 4"/>
                  <a:gd name="T6" fmla="*/ 2 w 9"/>
                  <a:gd name="T7" fmla="*/ 3 h 4"/>
                  <a:gd name="T8" fmla="*/ 1 w 9"/>
                  <a:gd name="T9" fmla="*/ 2 h 4"/>
                  <a:gd name="T10" fmla="*/ 1 w 9"/>
                  <a:gd name="T11" fmla="*/ 0 h 4"/>
                  <a:gd name="T12" fmla="*/ 1 w 9"/>
                  <a:gd name="T13" fmla="*/ 0 h 4"/>
                  <a:gd name="T14" fmla="*/ 2 w 9"/>
                  <a:gd name="T15" fmla="*/ 0 h 4"/>
                  <a:gd name="T16" fmla="*/ 5 w 9"/>
                  <a:gd name="T17" fmla="*/ 0 h 4"/>
                  <a:gd name="T18" fmla="*/ 7 w 9"/>
                  <a:gd name="T19" fmla="*/ 1 h 4"/>
                  <a:gd name="T20" fmla="*/ 8 w 9"/>
                  <a:gd name="T21" fmla="*/ 2 h 4"/>
                  <a:gd name="T22" fmla="*/ 8 w 9"/>
                  <a:gd name="T2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4">
                    <a:moveTo>
                      <a:pt x="8" y="4"/>
                    </a:moveTo>
                    <a:cubicBezTo>
                      <a:pt x="8" y="4"/>
                      <a:pt x="7" y="4"/>
                      <a:pt x="6" y="4"/>
                    </a:cubicBezTo>
                    <a:cubicBezTo>
                      <a:pt x="6" y="4"/>
                      <a:pt x="5" y="4"/>
                      <a:pt x="4" y="4"/>
                    </a:cubicBezTo>
                    <a:cubicBezTo>
                      <a:pt x="3" y="4"/>
                      <a:pt x="2" y="3"/>
                      <a:pt x="2" y="3"/>
                    </a:cubicBezTo>
                    <a:cubicBezTo>
                      <a:pt x="1" y="3"/>
                      <a:pt x="1" y="2"/>
                      <a:pt x="1" y="2"/>
                    </a:cubicBezTo>
                    <a:cubicBezTo>
                      <a:pt x="0" y="2"/>
                      <a:pt x="0" y="1"/>
                      <a:pt x="1" y="0"/>
                    </a:cubicBezTo>
                    <a:cubicBezTo>
                      <a:pt x="1" y="0"/>
                      <a:pt x="1" y="0"/>
                      <a:pt x="1" y="0"/>
                    </a:cubicBezTo>
                    <a:cubicBezTo>
                      <a:pt x="1" y="0"/>
                      <a:pt x="2" y="0"/>
                      <a:pt x="2" y="0"/>
                    </a:cubicBezTo>
                    <a:cubicBezTo>
                      <a:pt x="3" y="0"/>
                      <a:pt x="4" y="0"/>
                      <a:pt x="5" y="0"/>
                    </a:cubicBezTo>
                    <a:cubicBezTo>
                      <a:pt x="6" y="1"/>
                      <a:pt x="7" y="1"/>
                      <a:pt x="7" y="1"/>
                    </a:cubicBezTo>
                    <a:cubicBezTo>
                      <a:pt x="8" y="2"/>
                      <a:pt x="8" y="2"/>
                      <a:pt x="8" y="2"/>
                    </a:cubicBezTo>
                    <a:cubicBezTo>
                      <a:pt x="9" y="3"/>
                      <a:pt x="9" y="3"/>
                      <a:pt x="8"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93" name="ïṩlïḍê">
                <a:extLst>
                  <a:ext uri="{FF2B5EF4-FFF2-40B4-BE49-F238E27FC236}">
                    <a16:creationId xmlns="" xmlns:a16="http://schemas.microsoft.com/office/drawing/2014/main" id="{542A0581-EAC6-43AA-88DB-BDF824582123}"/>
                  </a:ext>
                </a:extLst>
              </p:cNvPr>
              <p:cNvSpPr/>
              <p:nvPr/>
            </p:nvSpPr>
            <p:spPr bwMode="auto">
              <a:xfrm>
                <a:off x="15969468" y="-1841739"/>
                <a:ext cx="30163" cy="17463"/>
              </a:xfrm>
              <a:custGeom>
                <a:avLst/>
                <a:gdLst>
                  <a:gd name="T0" fmla="*/ 8 w 9"/>
                  <a:gd name="T1" fmla="*/ 5 h 5"/>
                  <a:gd name="T2" fmla="*/ 6 w 9"/>
                  <a:gd name="T3" fmla="*/ 5 h 5"/>
                  <a:gd name="T4" fmla="*/ 4 w 9"/>
                  <a:gd name="T5" fmla="*/ 4 h 5"/>
                  <a:gd name="T6" fmla="*/ 2 w 9"/>
                  <a:gd name="T7" fmla="*/ 3 h 5"/>
                  <a:gd name="T8" fmla="*/ 1 w 9"/>
                  <a:gd name="T9" fmla="*/ 3 h 5"/>
                  <a:gd name="T10" fmla="*/ 1 w 9"/>
                  <a:gd name="T11" fmla="*/ 1 h 5"/>
                  <a:gd name="T12" fmla="*/ 1 w 9"/>
                  <a:gd name="T13" fmla="*/ 0 h 5"/>
                  <a:gd name="T14" fmla="*/ 2 w 9"/>
                  <a:gd name="T15" fmla="*/ 0 h 5"/>
                  <a:gd name="T16" fmla="*/ 5 w 9"/>
                  <a:gd name="T17" fmla="*/ 1 h 5"/>
                  <a:gd name="T18" fmla="*/ 7 w 9"/>
                  <a:gd name="T19" fmla="*/ 2 h 5"/>
                  <a:gd name="T20" fmla="*/ 8 w 9"/>
                  <a:gd name="T21" fmla="*/ 2 h 5"/>
                  <a:gd name="T22" fmla="*/ 8 w 9"/>
                  <a:gd name="T23" fmla="*/ 4 h 5"/>
                  <a:gd name="T24" fmla="*/ 8 w 9"/>
                  <a:gd name="T25"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5">
                    <a:moveTo>
                      <a:pt x="8" y="5"/>
                    </a:moveTo>
                    <a:cubicBezTo>
                      <a:pt x="8" y="5"/>
                      <a:pt x="7" y="5"/>
                      <a:pt x="6" y="5"/>
                    </a:cubicBezTo>
                    <a:cubicBezTo>
                      <a:pt x="6" y="5"/>
                      <a:pt x="5" y="4"/>
                      <a:pt x="4" y="4"/>
                    </a:cubicBezTo>
                    <a:cubicBezTo>
                      <a:pt x="3" y="4"/>
                      <a:pt x="2" y="4"/>
                      <a:pt x="2" y="3"/>
                    </a:cubicBezTo>
                    <a:cubicBezTo>
                      <a:pt x="1" y="3"/>
                      <a:pt x="1" y="3"/>
                      <a:pt x="1" y="3"/>
                    </a:cubicBezTo>
                    <a:cubicBezTo>
                      <a:pt x="0" y="2"/>
                      <a:pt x="0" y="1"/>
                      <a:pt x="1" y="1"/>
                    </a:cubicBezTo>
                    <a:cubicBezTo>
                      <a:pt x="1" y="0"/>
                      <a:pt x="1" y="0"/>
                      <a:pt x="1" y="0"/>
                    </a:cubicBezTo>
                    <a:cubicBezTo>
                      <a:pt x="1" y="0"/>
                      <a:pt x="2" y="0"/>
                      <a:pt x="2" y="0"/>
                    </a:cubicBezTo>
                    <a:cubicBezTo>
                      <a:pt x="3" y="0"/>
                      <a:pt x="4" y="0"/>
                      <a:pt x="5" y="1"/>
                    </a:cubicBezTo>
                    <a:cubicBezTo>
                      <a:pt x="6" y="1"/>
                      <a:pt x="7" y="1"/>
                      <a:pt x="7" y="2"/>
                    </a:cubicBezTo>
                    <a:cubicBezTo>
                      <a:pt x="8" y="2"/>
                      <a:pt x="8" y="2"/>
                      <a:pt x="8" y="2"/>
                    </a:cubicBezTo>
                    <a:cubicBezTo>
                      <a:pt x="9" y="3"/>
                      <a:pt x="9" y="4"/>
                      <a:pt x="8" y="4"/>
                    </a:cubicBezTo>
                    <a:lnTo>
                      <a:pt x="8"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94" name="íś1ïḓê">
                <a:extLst>
                  <a:ext uri="{FF2B5EF4-FFF2-40B4-BE49-F238E27FC236}">
                    <a16:creationId xmlns="" xmlns:a16="http://schemas.microsoft.com/office/drawing/2014/main" id="{9BD07DCC-4FAC-4478-AEC2-2931728741A3}"/>
                  </a:ext>
                </a:extLst>
              </p:cNvPr>
              <p:cNvSpPr/>
              <p:nvPr/>
            </p:nvSpPr>
            <p:spPr bwMode="auto">
              <a:xfrm>
                <a:off x="15948830" y="-1816339"/>
                <a:ext cx="33338" cy="17463"/>
              </a:xfrm>
              <a:custGeom>
                <a:avLst/>
                <a:gdLst>
                  <a:gd name="T0" fmla="*/ 9 w 10"/>
                  <a:gd name="T1" fmla="*/ 5 h 5"/>
                  <a:gd name="T2" fmla="*/ 8 w 10"/>
                  <a:gd name="T3" fmla="*/ 5 h 5"/>
                  <a:gd name="T4" fmla="*/ 5 w 10"/>
                  <a:gd name="T5" fmla="*/ 4 h 5"/>
                  <a:gd name="T6" fmla="*/ 2 w 10"/>
                  <a:gd name="T7" fmla="*/ 3 h 5"/>
                  <a:gd name="T8" fmla="*/ 1 w 10"/>
                  <a:gd name="T9" fmla="*/ 3 h 5"/>
                  <a:gd name="T10" fmla="*/ 0 w 10"/>
                  <a:gd name="T11" fmla="*/ 1 h 5"/>
                  <a:gd name="T12" fmla="*/ 1 w 10"/>
                  <a:gd name="T13" fmla="*/ 0 h 5"/>
                  <a:gd name="T14" fmla="*/ 3 w 10"/>
                  <a:gd name="T15" fmla="*/ 0 h 5"/>
                  <a:gd name="T16" fmla="*/ 6 w 10"/>
                  <a:gd name="T17" fmla="*/ 1 h 5"/>
                  <a:gd name="T18" fmla="*/ 8 w 10"/>
                  <a:gd name="T19" fmla="*/ 2 h 5"/>
                  <a:gd name="T20" fmla="*/ 10 w 10"/>
                  <a:gd name="T21" fmla="*/ 2 h 5"/>
                  <a:gd name="T22" fmla="*/ 10 w 10"/>
                  <a:gd name="T23" fmla="*/ 4 h 5"/>
                  <a:gd name="T24" fmla="*/ 9 w 10"/>
                  <a:gd name="T25"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5">
                    <a:moveTo>
                      <a:pt x="9" y="5"/>
                    </a:moveTo>
                    <a:cubicBezTo>
                      <a:pt x="9" y="5"/>
                      <a:pt x="9" y="5"/>
                      <a:pt x="8" y="5"/>
                    </a:cubicBezTo>
                    <a:cubicBezTo>
                      <a:pt x="7" y="5"/>
                      <a:pt x="6" y="5"/>
                      <a:pt x="5" y="4"/>
                    </a:cubicBezTo>
                    <a:cubicBezTo>
                      <a:pt x="4" y="4"/>
                      <a:pt x="3" y="4"/>
                      <a:pt x="2" y="3"/>
                    </a:cubicBezTo>
                    <a:cubicBezTo>
                      <a:pt x="1" y="3"/>
                      <a:pt x="1" y="3"/>
                      <a:pt x="1" y="3"/>
                    </a:cubicBezTo>
                    <a:cubicBezTo>
                      <a:pt x="0" y="2"/>
                      <a:pt x="0" y="1"/>
                      <a:pt x="0" y="1"/>
                    </a:cubicBezTo>
                    <a:cubicBezTo>
                      <a:pt x="1" y="0"/>
                      <a:pt x="1" y="0"/>
                      <a:pt x="1" y="0"/>
                    </a:cubicBezTo>
                    <a:cubicBezTo>
                      <a:pt x="1" y="0"/>
                      <a:pt x="2" y="0"/>
                      <a:pt x="3" y="0"/>
                    </a:cubicBezTo>
                    <a:cubicBezTo>
                      <a:pt x="3" y="0"/>
                      <a:pt x="5" y="0"/>
                      <a:pt x="6" y="1"/>
                    </a:cubicBezTo>
                    <a:cubicBezTo>
                      <a:pt x="7" y="1"/>
                      <a:pt x="8" y="1"/>
                      <a:pt x="8" y="2"/>
                    </a:cubicBezTo>
                    <a:cubicBezTo>
                      <a:pt x="9" y="2"/>
                      <a:pt x="10" y="2"/>
                      <a:pt x="10" y="2"/>
                    </a:cubicBezTo>
                    <a:cubicBezTo>
                      <a:pt x="10" y="3"/>
                      <a:pt x="10" y="4"/>
                      <a:pt x="10" y="4"/>
                    </a:cubicBezTo>
                    <a:lnTo>
                      <a:pt x="9"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95" name="iṧļîḋé">
                <a:extLst>
                  <a:ext uri="{FF2B5EF4-FFF2-40B4-BE49-F238E27FC236}">
                    <a16:creationId xmlns="" xmlns:a16="http://schemas.microsoft.com/office/drawing/2014/main" id="{A6CD0A7E-30A6-4A08-BDA7-067F9A77365D}"/>
                  </a:ext>
                </a:extLst>
              </p:cNvPr>
              <p:cNvSpPr/>
              <p:nvPr/>
            </p:nvSpPr>
            <p:spPr bwMode="auto">
              <a:xfrm>
                <a:off x="15920255" y="-1789352"/>
                <a:ext cx="38100" cy="14288"/>
              </a:xfrm>
              <a:custGeom>
                <a:avLst/>
                <a:gdLst>
                  <a:gd name="T0" fmla="*/ 10 w 11"/>
                  <a:gd name="T1" fmla="*/ 4 h 4"/>
                  <a:gd name="T2" fmla="*/ 8 w 11"/>
                  <a:gd name="T3" fmla="*/ 4 h 4"/>
                  <a:gd name="T4" fmla="*/ 5 w 11"/>
                  <a:gd name="T5" fmla="*/ 4 h 4"/>
                  <a:gd name="T6" fmla="*/ 2 w 11"/>
                  <a:gd name="T7" fmla="*/ 3 h 4"/>
                  <a:gd name="T8" fmla="*/ 1 w 11"/>
                  <a:gd name="T9" fmla="*/ 2 h 4"/>
                  <a:gd name="T10" fmla="*/ 1 w 11"/>
                  <a:gd name="T11" fmla="*/ 0 h 4"/>
                  <a:gd name="T12" fmla="*/ 2 w 11"/>
                  <a:gd name="T13" fmla="*/ 0 h 4"/>
                  <a:gd name="T14" fmla="*/ 3 w 11"/>
                  <a:gd name="T15" fmla="*/ 0 h 4"/>
                  <a:gd name="T16" fmla="*/ 6 w 11"/>
                  <a:gd name="T17" fmla="*/ 0 h 4"/>
                  <a:gd name="T18" fmla="*/ 9 w 11"/>
                  <a:gd name="T19" fmla="*/ 1 h 4"/>
                  <a:gd name="T20" fmla="*/ 10 w 11"/>
                  <a:gd name="T21" fmla="*/ 2 h 4"/>
                  <a:gd name="T22" fmla="*/ 10 w 11"/>
                  <a:gd name="T2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4">
                    <a:moveTo>
                      <a:pt x="10" y="4"/>
                    </a:moveTo>
                    <a:cubicBezTo>
                      <a:pt x="10" y="4"/>
                      <a:pt x="9" y="4"/>
                      <a:pt x="8" y="4"/>
                    </a:cubicBezTo>
                    <a:cubicBezTo>
                      <a:pt x="7" y="4"/>
                      <a:pt x="6" y="4"/>
                      <a:pt x="5" y="4"/>
                    </a:cubicBezTo>
                    <a:cubicBezTo>
                      <a:pt x="4" y="4"/>
                      <a:pt x="3" y="3"/>
                      <a:pt x="2" y="3"/>
                    </a:cubicBezTo>
                    <a:cubicBezTo>
                      <a:pt x="2" y="3"/>
                      <a:pt x="1" y="2"/>
                      <a:pt x="1" y="2"/>
                    </a:cubicBezTo>
                    <a:cubicBezTo>
                      <a:pt x="1" y="2"/>
                      <a:pt x="0" y="1"/>
                      <a:pt x="1" y="0"/>
                    </a:cubicBezTo>
                    <a:cubicBezTo>
                      <a:pt x="2" y="0"/>
                      <a:pt x="2" y="0"/>
                      <a:pt x="2" y="0"/>
                    </a:cubicBezTo>
                    <a:cubicBezTo>
                      <a:pt x="2" y="0"/>
                      <a:pt x="2" y="0"/>
                      <a:pt x="3" y="0"/>
                    </a:cubicBezTo>
                    <a:cubicBezTo>
                      <a:pt x="4" y="0"/>
                      <a:pt x="5" y="0"/>
                      <a:pt x="6" y="0"/>
                    </a:cubicBezTo>
                    <a:cubicBezTo>
                      <a:pt x="7" y="1"/>
                      <a:pt x="8" y="1"/>
                      <a:pt x="9" y="1"/>
                    </a:cubicBezTo>
                    <a:cubicBezTo>
                      <a:pt x="10" y="2"/>
                      <a:pt x="10" y="2"/>
                      <a:pt x="10" y="2"/>
                    </a:cubicBezTo>
                    <a:cubicBezTo>
                      <a:pt x="11" y="2"/>
                      <a:pt x="11" y="3"/>
                      <a:pt x="1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96" name="îṡḻïďe">
                <a:extLst>
                  <a:ext uri="{FF2B5EF4-FFF2-40B4-BE49-F238E27FC236}">
                    <a16:creationId xmlns="" xmlns:a16="http://schemas.microsoft.com/office/drawing/2014/main" id="{8B6197E5-00CF-43B5-898A-7CB2EE06F1F3}"/>
                  </a:ext>
                </a:extLst>
              </p:cNvPr>
              <p:cNvSpPr/>
              <p:nvPr/>
            </p:nvSpPr>
            <p:spPr bwMode="auto">
              <a:xfrm>
                <a:off x="15902793" y="-1754427"/>
                <a:ext cx="34925" cy="17463"/>
              </a:xfrm>
              <a:custGeom>
                <a:avLst/>
                <a:gdLst>
                  <a:gd name="T0" fmla="*/ 9 w 10"/>
                  <a:gd name="T1" fmla="*/ 5 h 5"/>
                  <a:gd name="T2" fmla="*/ 7 w 10"/>
                  <a:gd name="T3" fmla="*/ 5 h 5"/>
                  <a:gd name="T4" fmla="*/ 5 w 10"/>
                  <a:gd name="T5" fmla="*/ 4 h 5"/>
                  <a:gd name="T6" fmla="*/ 2 w 10"/>
                  <a:gd name="T7" fmla="*/ 3 h 5"/>
                  <a:gd name="T8" fmla="*/ 1 w 10"/>
                  <a:gd name="T9" fmla="*/ 2 h 5"/>
                  <a:gd name="T10" fmla="*/ 1 w 10"/>
                  <a:gd name="T11" fmla="*/ 0 h 5"/>
                  <a:gd name="T12" fmla="*/ 2 w 10"/>
                  <a:gd name="T13" fmla="*/ 0 h 5"/>
                  <a:gd name="T14" fmla="*/ 3 w 10"/>
                  <a:gd name="T15" fmla="*/ 0 h 5"/>
                  <a:gd name="T16" fmla="*/ 6 w 10"/>
                  <a:gd name="T17" fmla="*/ 1 h 5"/>
                  <a:gd name="T18" fmla="*/ 8 w 10"/>
                  <a:gd name="T19" fmla="*/ 2 h 5"/>
                  <a:gd name="T20" fmla="*/ 9 w 10"/>
                  <a:gd name="T21" fmla="*/ 3 h 5"/>
                  <a:gd name="T22" fmla="*/ 9 w 10"/>
                  <a:gd name="T23" fmla="*/ 4 h 5"/>
                  <a:gd name="T24" fmla="*/ 9 w 10"/>
                  <a:gd name="T25"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5">
                    <a:moveTo>
                      <a:pt x="9" y="5"/>
                    </a:moveTo>
                    <a:cubicBezTo>
                      <a:pt x="9" y="5"/>
                      <a:pt x="8" y="5"/>
                      <a:pt x="7" y="5"/>
                    </a:cubicBezTo>
                    <a:cubicBezTo>
                      <a:pt x="6" y="5"/>
                      <a:pt x="5" y="4"/>
                      <a:pt x="5" y="4"/>
                    </a:cubicBezTo>
                    <a:cubicBezTo>
                      <a:pt x="4" y="4"/>
                      <a:pt x="3" y="3"/>
                      <a:pt x="2" y="3"/>
                    </a:cubicBezTo>
                    <a:cubicBezTo>
                      <a:pt x="1" y="3"/>
                      <a:pt x="1" y="2"/>
                      <a:pt x="1" y="2"/>
                    </a:cubicBezTo>
                    <a:cubicBezTo>
                      <a:pt x="0" y="2"/>
                      <a:pt x="0" y="1"/>
                      <a:pt x="1" y="0"/>
                    </a:cubicBezTo>
                    <a:cubicBezTo>
                      <a:pt x="2" y="0"/>
                      <a:pt x="2" y="0"/>
                      <a:pt x="2" y="0"/>
                    </a:cubicBezTo>
                    <a:cubicBezTo>
                      <a:pt x="2" y="0"/>
                      <a:pt x="2" y="0"/>
                      <a:pt x="3" y="0"/>
                    </a:cubicBezTo>
                    <a:cubicBezTo>
                      <a:pt x="4" y="0"/>
                      <a:pt x="5" y="0"/>
                      <a:pt x="6" y="1"/>
                    </a:cubicBezTo>
                    <a:cubicBezTo>
                      <a:pt x="7" y="1"/>
                      <a:pt x="8" y="1"/>
                      <a:pt x="8" y="2"/>
                    </a:cubicBezTo>
                    <a:cubicBezTo>
                      <a:pt x="9" y="2"/>
                      <a:pt x="9" y="3"/>
                      <a:pt x="9" y="3"/>
                    </a:cubicBezTo>
                    <a:cubicBezTo>
                      <a:pt x="10" y="3"/>
                      <a:pt x="10" y="4"/>
                      <a:pt x="9" y="4"/>
                    </a:cubicBezTo>
                    <a:lnTo>
                      <a:pt x="9"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97" name="işľíḓè">
                <a:extLst>
                  <a:ext uri="{FF2B5EF4-FFF2-40B4-BE49-F238E27FC236}">
                    <a16:creationId xmlns="" xmlns:a16="http://schemas.microsoft.com/office/drawing/2014/main" id="{76CDD49C-CA97-4FCD-A3A3-0F934EE5DFCF}"/>
                  </a:ext>
                </a:extLst>
              </p:cNvPr>
              <p:cNvSpPr/>
              <p:nvPr/>
            </p:nvSpPr>
            <p:spPr bwMode="auto">
              <a:xfrm>
                <a:off x="15885330" y="-1722677"/>
                <a:ext cx="25400" cy="12700"/>
              </a:xfrm>
              <a:custGeom>
                <a:avLst/>
                <a:gdLst>
                  <a:gd name="T0" fmla="*/ 5 w 7"/>
                  <a:gd name="T1" fmla="*/ 4 h 4"/>
                  <a:gd name="T2" fmla="*/ 4 w 7"/>
                  <a:gd name="T3" fmla="*/ 4 h 4"/>
                  <a:gd name="T4" fmla="*/ 3 w 7"/>
                  <a:gd name="T5" fmla="*/ 3 h 4"/>
                  <a:gd name="T6" fmla="*/ 1 w 7"/>
                  <a:gd name="T7" fmla="*/ 2 h 4"/>
                  <a:gd name="T8" fmla="*/ 0 w 7"/>
                  <a:gd name="T9" fmla="*/ 2 h 4"/>
                  <a:gd name="T10" fmla="*/ 1 w 7"/>
                  <a:gd name="T11" fmla="*/ 0 h 4"/>
                  <a:gd name="T12" fmla="*/ 1 w 7"/>
                  <a:gd name="T13" fmla="*/ 0 h 4"/>
                  <a:gd name="T14" fmla="*/ 2 w 7"/>
                  <a:gd name="T15" fmla="*/ 0 h 4"/>
                  <a:gd name="T16" fmla="*/ 4 w 7"/>
                  <a:gd name="T17" fmla="*/ 0 h 4"/>
                  <a:gd name="T18" fmla="*/ 6 w 7"/>
                  <a:gd name="T19" fmla="*/ 1 h 4"/>
                  <a:gd name="T20" fmla="*/ 6 w 7"/>
                  <a:gd name="T21" fmla="*/ 2 h 4"/>
                  <a:gd name="T22" fmla="*/ 6 w 7"/>
                  <a:gd name="T23" fmla="*/ 4 h 4"/>
                  <a:gd name="T24" fmla="*/ 5 w 7"/>
                  <a:gd name="T25"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4">
                    <a:moveTo>
                      <a:pt x="5" y="4"/>
                    </a:moveTo>
                    <a:cubicBezTo>
                      <a:pt x="5" y="4"/>
                      <a:pt x="5" y="4"/>
                      <a:pt x="4" y="4"/>
                    </a:cubicBezTo>
                    <a:cubicBezTo>
                      <a:pt x="4" y="4"/>
                      <a:pt x="3" y="4"/>
                      <a:pt x="3" y="3"/>
                    </a:cubicBezTo>
                    <a:cubicBezTo>
                      <a:pt x="2" y="3"/>
                      <a:pt x="1" y="3"/>
                      <a:pt x="1" y="2"/>
                    </a:cubicBezTo>
                    <a:cubicBezTo>
                      <a:pt x="1" y="2"/>
                      <a:pt x="0" y="2"/>
                      <a:pt x="0" y="2"/>
                    </a:cubicBezTo>
                    <a:cubicBezTo>
                      <a:pt x="0" y="1"/>
                      <a:pt x="0" y="0"/>
                      <a:pt x="1" y="0"/>
                    </a:cubicBezTo>
                    <a:cubicBezTo>
                      <a:pt x="1" y="0"/>
                      <a:pt x="1" y="0"/>
                      <a:pt x="1" y="0"/>
                    </a:cubicBezTo>
                    <a:cubicBezTo>
                      <a:pt x="1" y="0"/>
                      <a:pt x="2" y="0"/>
                      <a:pt x="2" y="0"/>
                    </a:cubicBezTo>
                    <a:cubicBezTo>
                      <a:pt x="3" y="0"/>
                      <a:pt x="3" y="0"/>
                      <a:pt x="4" y="0"/>
                    </a:cubicBezTo>
                    <a:cubicBezTo>
                      <a:pt x="5" y="0"/>
                      <a:pt x="5" y="1"/>
                      <a:pt x="6" y="1"/>
                    </a:cubicBezTo>
                    <a:cubicBezTo>
                      <a:pt x="6" y="1"/>
                      <a:pt x="6" y="2"/>
                      <a:pt x="6" y="2"/>
                    </a:cubicBezTo>
                    <a:cubicBezTo>
                      <a:pt x="7" y="2"/>
                      <a:pt x="6" y="3"/>
                      <a:pt x="6" y="4"/>
                    </a:cubicBezTo>
                    <a:lnTo>
                      <a:pt x="5"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98" name="í$ḷiḍé">
                <a:extLst>
                  <a:ext uri="{FF2B5EF4-FFF2-40B4-BE49-F238E27FC236}">
                    <a16:creationId xmlns="" xmlns:a16="http://schemas.microsoft.com/office/drawing/2014/main" id="{6AB850B7-05A9-4066-9029-5D1B1A07FFCF}"/>
                  </a:ext>
                </a:extLst>
              </p:cNvPr>
              <p:cNvSpPr/>
              <p:nvPr/>
            </p:nvSpPr>
            <p:spPr bwMode="auto">
              <a:xfrm>
                <a:off x="15864693" y="-1698864"/>
                <a:ext cx="23813" cy="17463"/>
              </a:xfrm>
              <a:custGeom>
                <a:avLst/>
                <a:gdLst>
                  <a:gd name="T0" fmla="*/ 5 w 7"/>
                  <a:gd name="T1" fmla="*/ 5 h 5"/>
                  <a:gd name="T2" fmla="*/ 5 w 7"/>
                  <a:gd name="T3" fmla="*/ 5 h 5"/>
                  <a:gd name="T4" fmla="*/ 3 w 7"/>
                  <a:gd name="T5" fmla="*/ 4 h 5"/>
                  <a:gd name="T6" fmla="*/ 1 w 7"/>
                  <a:gd name="T7" fmla="*/ 3 h 5"/>
                  <a:gd name="T8" fmla="*/ 0 w 7"/>
                  <a:gd name="T9" fmla="*/ 3 h 5"/>
                  <a:gd name="T10" fmla="*/ 1 w 7"/>
                  <a:gd name="T11" fmla="*/ 1 h 5"/>
                  <a:gd name="T12" fmla="*/ 1 w 7"/>
                  <a:gd name="T13" fmla="*/ 1 h 5"/>
                  <a:gd name="T14" fmla="*/ 2 w 7"/>
                  <a:gd name="T15" fmla="*/ 0 h 5"/>
                  <a:gd name="T16" fmla="*/ 4 w 7"/>
                  <a:gd name="T17" fmla="*/ 1 h 5"/>
                  <a:gd name="T18" fmla="*/ 6 w 7"/>
                  <a:gd name="T19" fmla="*/ 2 h 5"/>
                  <a:gd name="T20" fmla="*/ 6 w 7"/>
                  <a:gd name="T21" fmla="*/ 3 h 5"/>
                  <a:gd name="T22" fmla="*/ 6 w 7"/>
                  <a:gd name="T23" fmla="*/ 4 h 5"/>
                  <a:gd name="T24" fmla="*/ 5 w 7"/>
                  <a:gd name="T25"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5">
                    <a:moveTo>
                      <a:pt x="5" y="5"/>
                    </a:moveTo>
                    <a:cubicBezTo>
                      <a:pt x="5" y="5"/>
                      <a:pt x="5" y="5"/>
                      <a:pt x="5" y="5"/>
                    </a:cubicBezTo>
                    <a:cubicBezTo>
                      <a:pt x="4" y="5"/>
                      <a:pt x="3" y="5"/>
                      <a:pt x="3" y="4"/>
                    </a:cubicBezTo>
                    <a:cubicBezTo>
                      <a:pt x="2" y="4"/>
                      <a:pt x="1" y="4"/>
                      <a:pt x="1" y="3"/>
                    </a:cubicBezTo>
                    <a:cubicBezTo>
                      <a:pt x="1" y="3"/>
                      <a:pt x="0" y="3"/>
                      <a:pt x="0" y="3"/>
                    </a:cubicBezTo>
                    <a:cubicBezTo>
                      <a:pt x="0" y="2"/>
                      <a:pt x="0" y="1"/>
                      <a:pt x="1" y="1"/>
                    </a:cubicBezTo>
                    <a:cubicBezTo>
                      <a:pt x="1" y="1"/>
                      <a:pt x="1" y="1"/>
                      <a:pt x="1" y="1"/>
                    </a:cubicBezTo>
                    <a:cubicBezTo>
                      <a:pt x="1" y="1"/>
                      <a:pt x="2" y="0"/>
                      <a:pt x="2" y="0"/>
                    </a:cubicBezTo>
                    <a:cubicBezTo>
                      <a:pt x="3" y="0"/>
                      <a:pt x="3" y="1"/>
                      <a:pt x="4" y="1"/>
                    </a:cubicBezTo>
                    <a:cubicBezTo>
                      <a:pt x="5" y="1"/>
                      <a:pt x="5" y="2"/>
                      <a:pt x="6" y="2"/>
                    </a:cubicBezTo>
                    <a:cubicBezTo>
                      <a:pt x="6" y="2"/>
                      <a:pt x="6" y="3"/>
                      <a:pt x="6" y="3"/>
                    </a:cubicBezTo>
                    <a:cubicBezTo>
                      <a:pt x="7" y="3"/>
                      <a:pt x="6" y="4"/>
                      <a:pt x="6" y="4"/>
                    </a:cubicBezTo>
                    <a:lnTo>
                      <a:pt x="5"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99" name="ïṩľiḍê">
                <a:extLst>
                  <a:ext uri="{FF2B5EF4-FFF2-40B4-BE49-F238E27FC236}">
                    <a16:creationId xmlns="" xmlns:a16="http://schemas.microsoft.com/office/drawing/2014/main" id="{F7CF18EA-8FAB-420A-80E9-C13145B9C579}"/>
                  </a:ext>
                </a:extLst>
              </p:cNvPr>
              <p:cNvSpPr/>
              <p:nvPr/>
            </p:nvSpPr>
            <p:spPr bwMode="auto">
              <a:xfrm>
                <a:off x="15840880" y="-1671877"/>
                <a:ext cx="26988" cy="14288"/>
              </a:xfrm>
              <a:custGeom>
                <a:avLst/>
                <a:gdLst>
                  <a:gd name="T0" fmla="*/ 6 w 8"/>
                  <a:gd name="T1" fmla="*/ 4 h 4"/>
                  <a:gd name="T2" fmla="*/ 5 w 8"/>
                  <a:gd name="T3" fmla="*/ 4 h 4"/>
                  <a:gd name="T4" fmla="*/ 3 w 8"/>
                  <a:gd name="T5" fmla="*/ 4 h 4"/>
                  <a:gd name="T6" fmla="*/ 2 w 8"/>
                  <a:gd name="T7" fmla="*/ 3 h 4"/>
                  <a:gd name="T8" fmla="*/ 1 w 8"/>
                  <a:gd name="T9" fmla="*/ 2 h 4"/>
                  <a:gd name="T10" fmla="*/ 1 w 8"/>
                  <a:gd name="T11" fmla="*/ 0 h 4"/>
                  <a:gd name="T12" fmla="*/ 2 w 8"/>
                  <a:gd name="T13" fmla="*/ 0 h 4"/>
                  <a:gd name="T14" fmla="*/ 3 w 8"/>
                  <a:gd name="T15" fmla="*/ 0 h 4"/>
                  <a:gd name="T16" fmla="*/ 5 w 8"/>
                  <a:gd name="T17" fmla="*/ 0 h 4"/>
                  <a:gd name="T18" fmla="*/ 6 w 8"/>
                  <a:gd name="T19" fmla="*/ 1 h 4"/>
                  <a:gd name="T20" fmla="*/ 7 w 8"/>
                  <a:gd name="T21" fmla="*/ 2 h 4"/>
                  <a:gd name="T22" fmla="*/ 7 w 8"/>
                  <a:gd name="T23" fmla="*/ 4 h 4"/>
                  <a:gd name="T24" fmla="*/ 6 w 8"/>
                  <a:gd name="T25"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4">
                    <a:moveTo>
                      <a:pt x="6" y="4"/>
                    </a:moveTo>
                    <a:cubicBezTo>
                      <a:pt x="6" y="4"/>
                      <a:pt x="6" y="4"/>
                      <a:pt x="5" y="4"/>
                    </a:cubicBezTo>
                    <a:cubicBezTo>
                      <a:pt x="5" y="4"/>
                      <a:pt x="4" y="4"/>
                      <a:pt x="3" y="4"/>
                    </a:cubicBezTo>
                    <a:cubicBezTo>
                      <a:pt x="3" y="3"/>
                      <a:pt x="2" y="3"/>
                      <a:pt x="2" y="3"/>
                    </a:cubicBezTo>
                    <a:cubicBezTo>
                      <a:pt x="1" y="2"/>
                      <a:pt x="1" y="2"/>
                      <a:pt x="1" y="2"/>
                    </a:cubicBezTo>
                    <a:cubicBezTo>
                      <a:pt x="0" y="1"/>
                      <a:pt x="1" y="0"/>
                      <a:pt x="1" y="0"/>
                    </a:cubicBezTo>
                    <a:cubicBezTo>
                      <a:pt x="2" y="0"/>
                      <a:pt x="2" y="0"/>
                      <a:pt x="2" y="0"/>
                    </a:cubicBezTo>
                    <a:cubicBezTo>
                      <a:pt x="2" y="0"/>
                      <a:pt x="2" y="0"/>
                      <a:pt x="3" y="0"/>
                    </a:cubicBezTo>
                    <a:cubicBezTo>
                      <a:pt x="3" y="0"/>
                      <a:pt x="4" y="0"/>
                      <a:pt x="5" y="0"/>
                    </a:cubicBezTo>
                    <a:cubicBezTo>
                      <a:pt x="5" y="0"/>
                      <a:pt x="6" y="1"/>
                      <a:pt x="6" y="1"/>
                    </a:cubicBezTo>
                    <a:cubicBezTo>
                      <a:pt x="7" y="2"/>
                      <a:pt x="7" y="2"/>
                      <a:pt x="7" y="2"/>
                    </a:cubicBezTo>
                    <a:cubicBezTo>
                      <a:pt x="8" y="3"/>
                      <a:pt x="7" y="3"/>
                      <a:pt x="7" y="4"/>
                    </a:cubicBezTo>
                    <a:lnTo>
                      <a:pt x="6"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200" name="iš1íḑé">
                <a:extLst>
                  <a:ext uri="{FF2B5EF4-FFF2-40B4-BE49-F238E27FC236}">
                    <a16:creationId xmlns="" xmlns:a16="http://schemas.microsoft.com/office/drawing/2014/main" id="{F231382E-E0F5-4BD0-8B6A-D47E0DBD3C09}"/>
                  </a:ext>
                </a:extLst>
              </p:cNvPr>
              <p:cNvSpPr/>
              <p:nvPr/>
            </p:nvSpPr>
            <p:spPr bwMode="auto">
              <a:xfrm>
                <a:off x="15817068" y="-1640127"/>
                <a:ext cx="26988" cy="17463"/>
              </a:xfrm>
              <a:custGeom>
                <a:avLst/>
                <a:gdLst>
                  <a:gd name="T0" fmla="*/ 6 w 8"/>
                  <a:gd name="T1" fmla="*/ 5 h 5"/>
                  <a:gd name="T2" fmla="*/ 5 w 8"/>
                  <a:gd name="T3" fmla="*/ 5 h 5"/>
                  <a:gd name="T4" fmla="*/ 3 w 8"/>
                  <a:gd name="T5" fmla="*/ 4 h 5"/>
                  <a:gd name="T6" fmla="*/ 2 w 8"/>
                  <a:gd name="T7" fmla="*/ 3 h 5"/>
                  <a:gd name="T8" fmla="*/ 1 w 8"/>
                  <a:gd name="T9" fmla="*/ 3 h 5"/>
                  <a:gd name="T10" fmla="*/ 1 w 8"/>
                  <a:gd name="T11" fmla="*/ 1 h 5"/>
                  <a:gd name="T12" fmla="*/ 2 w 8"/>
                  <a:gd name="T13" fmla="*/ 1 h 5"/>
                  <a:gd name="T14" fmla="*/ 3 w 8"/>
                  <a:gd name="T15" fmla="*/ 1 h 5"/>
                  <a:gd name="T16" fmla="*/ 5 w 8"/>
                  <a:gd name="T17" fmla="*/ 1 h 5"/>
                  <a:gd name="T18" fmla="*/ 6 w 8"/>
                  <a:gd name="T19" fmla="*/ 2 h 5"/>
                  <a:gd name="T20" fmla="*/ 7 w 8"/>
                  <a:gd name="T21" fmla="*/ 3 h 5"/>
                  <a:gd name="T22" fmla="*/ 7 w 8"/>
                  <a:gd name="T23" fmla="*/ 4 h 5"/>
                  <a:gd name="T24" fmla="*/ 6 w 8"/>
                  <a:gd name="T25"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5">
                    <a:moveTo>
                      <a:pt x="6" y="5"/>
                    </a:moveTo>
                    <a:cubicBezTo>
                      <a:pt x="6" y="5"/>
                      <a:pt x="6" y="5"/>
                      <a:pt x="5" y="5"/>
                    </a:cubicBezTo>
                    <a:cubicBezTo>
                      <a:pt x="5" y="5"/>
                      <a:pt x="4" y="5"/>
                      <a:pt x="3" y="4"/>
                    </a:cubicBezTo>
                    <a:cubicBezTo>
                      <a:pt x="3" y="4"/>
                      <a:pt x="2" y="4"/>
                      <a:pt x="2" y="3"/>
                    </a:cubicBezTo>
                    <a:cubicBezTo>
                      <a:pt x="1" y="3"/>
                      <a:pt x="1" y="3"/>
                      <a:pt x="1" y="3"/>
                    </a:cubicBezTo>
                    <a:cubicBezTo>
                      <a:pt x="0" y="2"/>
                      <a:pt x="1" y="1"/>
                      <a:pt x="1" y="1"/>
                    </a:cubicBezTo>
                    <a:cubicBezTo>
                      <a:pt x="2" y="1"/>
                      <a:pt x="2" y="1"/>
                      <a:pt x="2" y="1"/>
                    </a:cubicBezTo>
                    <a:cubicBezTo>
                      <a:pt x="2" y="1"/>
                      <a:pt x="2" y="0"/>
                      <a:pt x="3" y="1"/>
                    </a:cubicBezTo>
                    <a:cubicBezTo>
                      <a:pt x="3" y="1"/>
                      <a:pt x="4" y="1"/>
                      <a:pt x="5" y="1"/>
                    </a:cubicBezTo>
                    <a:cubicBezTo>
                      <a:pt x="5" y="1"/>
                      <a:pt x="6" y="2"/>
                      <a:pt x="6" y="2"/>
                    </a:cubicBezTo>
                    <a:cubicBezTo>
                      <a:pt x="7" y="2"/>
                      <a:pt x="7" y="3"/>
                      <a:pt x="7" y="3"/>
                    </a:cubicBezTo>
                    <a:cubicBezTo>
                      <a:pt x="8" y="3"/>
                      <a:pt x="7" y="4"/>
                      <a:pt x="7" y="4"/>
                    </a:cubicBezTo>
                    <a:lnTo>
                      <a:pt x="6"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202" name="î$1ïde">
                <a:extLst>
                  <a:ext uri="{FF2B5EF4-FFF2-40B4-BE49-F238E27FC236}">
                    <a16:creationId xmlns="" xmlns:a16="http://schemas.microsoft.com/office/drawing/2014/main" id="{091C7597-BDA1-47B5-AC0F-E840FFC1D381}"/>
                  </a:ext>
                </a:extLst>
              </p:cNvPr>
              <p:cNvSpPr/>
              <p:nvPr/>
            </p:nvSpPr>
            <p:spPr bwMode="auto">
              <a:xfrm>
                <a:off x="15788493" y="-1605202"/>
                <a:ext cx="31750" cy="17463"/>
              </a:xfrm>
              <a:custGeom>
                <a:avLst/>
                <a:gdLst>
                  <a:gd name="T0" fmla="*/ 8 w 9"/>
                  <a:gd name="T1" fmla="*/ 4 h 5"/>
                  <a:gd name="T2" fmla="*/ 7 w 9"/>
                  <a:gd name="T3" fmla="*/ 4 h 5"/>
                  <a:gd name="T4" fmla="*/ 4 w 9"/>
                  <a:gd name="T5" fmla="*/ 4 h 5"/>
                  <a:gd name="T6" fmla="*/ 2 w 9"/>
                  <a:gd name="T7" fmla="*/ 3 h 5"/>
                  <a:gd name="T8" fmla="*/ 1 w 9"/>
                  <a:gd name="T9" fmla="*/ 3 h 5"/>
                  <a:gd name="T10" fmla="*/ 1 w 9"/>
                  <a:gd name="T11" fmla="*/ 1 h 5"/>
                  <a:gd name="T12" fmla="*/ 2 w 9"/>
                  <a:gd name="T13" fmla="*/ 0 h 5"/>
                  <a:gd name="T14" fmla="*/ 3 w 9"/>
                  <a:gd name="T15" fmla="*/ 0 h 5"/>
                  <a:gd name="T16" fmla="*/ 5 w 9"/>
                  <a:gd name="T17" fmla="*/ 1 h 5"/>
                  <a:gd name="T18" fmla="*/ 8 w 9"/>
                  <a:gd name="T19" fmla="*/ 2 h 5"/>
                  <a:gd name="T20" fmla="*/ 9 w 9"/>
                  <a:gd name="T21" fmla="*/ 2 h 5"/>
                  <a:gd name="T22" fmla="*/ 9 w 9"/>
                  <a:gd name="T23" fmla="*/ 4 h 5"/>
                  <a:gd name="T24" fmla="*/ 8 w 9"/>
                  <a:gd name="T25"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5">
                    <a:moveTo>
                      <a:pt x="8" y="4"/>
                    </a:moveTo>
                    <a:cubicBezTo>
                      <a:pt x="8" y="4"/>
                      <a:pt x="8" y="4"/>
                      <a:pt x="7" y="4"/>
                    </a:cubicBezTo>
                    <a:cubicBezTo>
                      <a:pt x="6" y="5"/>
                      <a:pt x="5" y="4"/>
                      <a:pt x="4" y="4"/>
                    </a:cubicBezTo>
                    <a:cubicBezTo>
                      <a:pt x="3" y="4"/>
                      <a:pt x="3" y="4"/>
                      <a:pt x="2" y="3"/>
                    </a:cubicBezTo>
                    <a:cubicBezTo>
                      <a:pt x="1" y="3"/>
                      <a:pt x="1" y="3"/>
                      <a:pt x="1" y="3"/>
                    </a:cubicBezTo>
                    <a:cubicBezTo>
                      <a:pt x="0" y="2"/>
                      <a:pt x="0" y="1"/>
                      <a:pt x="1" y="1"/>
                    </a:cubicBezTo>
                    <a:cubicBezTo>
                      <a:pt x="2" y="0"/>
                      <a:pt x="2" y="0"/>
                      <a:pt x="2" y="0"/>
                    </a:cubicBezTo>
                    <a:cubicBezTo>
                      <a:pt x="2" y="0"/>
                      <a:pt x="2" y="0"/>
                      <a:pt x="3" y="0"/>
                    </a:cubicBezTo>
                    <a:cubicBezTo>
                      <a:pt x="3" y="0"/>
                      <a:pt x="4" y="0"/>
                      <a:pt x="5" y="1"/>
                    </a:cubicBezTo>
                    <a:cubicBezTo>
                      <a:pt x="6" y="1"/>
                      <a:pt x="7" y="1"/>
                      <a:pt x="8" y="2"/>
                    </a:cubicBezTo>
                    <a:cubicBezTo>
                      <a:pt x="8" y="2"/>
                      <a:pt x="9" y="2"/>
                      <a:pt x="9" y="2"/>
                    </a:cubicBezTo>
                    <a:cubicBezTo>
                      <a:pt x="9" y="3"/>
                      <a:pt x="9" y="3"/>
                      <a:pt x="9" y="4"/>
                    </a:cubicBezTo>
                    <a:lnTo>
                      <a:pt x="8"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204" name="iṧļiďè">
                <a:extLst>
                  <a:ext uri="{FF2B5EF4-FFF2-40B4-BE49-F238E27FC236}">
                    <a16:creationId xmlns="" xmlns:a16="http://schemas.microsoft.com/office/drawing/2014/main" id="{21D8AC2C-B6A9-4C5D-A478-EFE1D8C421DA}"/>
                  </a:ext>
                </a:extLst>
              </p:cNvPr>
              <p:cNvSpPr/>
              <p:nvPr/>
            </p:nvSpPr>
            <p:spPr bwMode="auto">
              <a:xfrm>
                <a:off x="15771030" y="-1578214"/>
                <a:ext cx="20638" cy="14288"/>
              </a:xfrm>
              <a:custGeom>
                <a:avLst/>
                <a:gdLst>
                  <a:gd name="T0" fmla="*/ 5 w 6"/>
                  <a:gd name="T1" fmla="*/ 3 h 4"/>
                  <a:gd name="T2" fmla="*/ 4 w 6"/>
                  <a:gd name="T3" fmla="*/ 4 h 4"/>
                  <a:gd name="T4" fmla="*/ 3 w 6"/>
                  <a:gd name="T5" fmla="*/ 3 h 4"/>
                  <a:gd name="T6" fmla="*/ 1 w 6"/>
                  <a:gd name="T7" fmla="*/ 3 h 4"/>
                  <a:gd name="T8" fmla="*/ 0 w 6"/>
                  <a:gd name="T9" fmla="*/ 2 h 4"/>
                  <a:gd name="T10" fmla="*/ 1 w 6"/>
                  <a:gd name="T11" fmla="*/ 0 h 4"/>
                  <a:gd name="T12" fmla="*/ 1 w 6"/>
                  <a:gd name="T13" fmla="*/ 0 h 4"/>
                  <a:gd name="T14" fmla="*/ 2 w 6"/>
                  <a:gd name="T15" fmla="*/ 0 h 4"/>
                  <a:gd name="T16" fmla="*/ 4 w 6"/>
                  <a:gd name="T17" fmla="*/ 0 h 4"/>
                  <a:gd name="T18" fmla="*/ 5 w 6"/>
                  <a:gd name="T19" fmla="*/ 1 h 4"/>
                  <a:gd name="T20" fmla="*/ 6 w 6"/>
                  <a:gd name="T21" fmla="*/ 1 h 4"/>
                  <a:gd name="T22" fmla="*/ 6 w 6"/>
                  <a:gd name="T23" fmla="*/ 3 h 4"/>
                  <a:gd name="T24" fmla="*/ 5 w 6"/>
                  <a:gd name="T25"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5" y="3"/>
                    </a:moveTo>
                    <a:cubicBezTo>
                      <a:pt x="5" y="3"/>
                      <a:pt x="5" y="4"/>
                      <a:pt x="4" y="4"/>
                    </a:cubicBezTo>
                    <a:cubicBezTo>
                      <a:pt x="4" y="4"/>
                      <a:pt x="3" y="4"/>
                      <a:pt x="3" y="3"/>
                    </a:cubicBezTo>
                    <a:cubicBezTo>
                      <a:pt x="2" y="3"/>
                      <a:pt x="1" y="3"/>
                      <a:pt x="1" y="3"/>
                    </a:cubicBezTo>
                    <a:cubicBezTo>
                      <a:pt x="1" y="2"/>
                      <a:pt x="0" y="2"/>
                      <a:pt x="0" y="2"/>
                    </a:cubicBezTo>
                    <a:cubicBezTo>
                      <a:pt x="0" y="1"/>
                      <a:pt x="0" y="0"/>
                      <a:pt x="1" y="0"/>
                    </a:cubicBezTo>
                    <a:cubicBezTo>
                      <a:pt x="1" y="0"/>
                      <a:pt x="1" y="0"/>
                      <a:pt x="1" y="0"/>
                    </a:cubicBezTo>
                    <a:cubicBezTo>
                      <a:pt x="1" y="0"/>
                      <a:pt x="1" y="0"/>
                      <a:pt x="2" y="0"/>
                    </a:cubicBezTo>
                    <a:cubicBezTo>
                      <a:pt x="2" y="0"/>
                      <a:pt x="3" y="0"/>
                      <a:pt x="4" y="0"/>
                    </a:cubicBezTo>
                    <a:cubicBezTo>
                      <a:pt x="4" y="0"/>
                      <a:pt x="5" y="0"/>
                      <a:pt x="5" y="1"/>
                    </a:cubicBezTo>
                    <a:cubicBezTo>
                      <a:pt x="6" y="1"/>
                      <a:pt x="6" y="1"/>
                      <a:pt x="6" y="1"/>
                    </a:cubicBezTo>
                    <a:cubicBezTo>
                      <a:pt x="6" y="2"/>
                      <a:pt x="6" y="3"/>
                      <a:pt x="6" y="3"/>
                    </a:cubicBezTo>
                    <a:lnTo>
                      <a:pt x="5"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205" name="îsļïḍé">
                <a:extLst>
                  <a:ext uri="{FF2B5EF4-FFF2-40B4-BE49-F238E27FC236}">
                    <a16:creationId xmlns="" xmlns:a16="http://schemas.microsoft.com/office/drawing/2014/main" id="{B6115633-BB33-4E43-A476-2AC9D7632AF6}"/>
                  </a:ext>
                </a:extLst>
              </p:cNvPr>
              <p:cNvSpPr/>
              <p:nvPr/>
            </p:nvSpPr>
            <p:spPr bwMode="auto">
              <a:xfrm>
                <a:off x="15744043" y="-1549639"/>
                <a:ext cx="26988" cy="15875"/>
              </a:xfrm>
              <a:custGeom>
                <a:avLst/>
                <a:gdLst>
                  <a:gd name="T0" fmla="*/ 6 w 8"/>
                  <a:gd name="T1" fmla="*/ 5 h 5"/>
                  <a:gd name="T2" fmla="*/ 5 w 8"/>
                  <a:gd name="T3" fmla="*/ 5 h 5"/>
                  <a:gd name="T4" fmla="*/ 3 w 8"/>
                  <a:gd name="T5" fmla="*/ 4 h 5"/>
                  <a:gd name="T6" fmla="*/ 1 w 8"/>
                  <a:gd name="T7" fmla="*/ 3 h 5"/>
                  <a:gd name="T8" fmla="*/ 1 w 8"/>
                  <a:gd name="T9" fmla="*/ 2 h 5"/>
                  <a:gd name="T10" fmla="*/ 1 w 8"/>
                  <a:gd name="T11" fmla="*/ 0 h 5"/>
                  <a:gd name="T12" fmla="*/ 2 w 8"/>
                  <a:gd name="T13" fmla="*/ 0 h 5"/>
                  <a:gd name="T14" fmla="*/ 3 w 8"/>
                  <a:gd name="T15" fmla="*/ 0 h 5"/>
                  <a:gd name="T16" fmla="*/ 5 w 8"/>
                  <a:gd name="T17" fmla="*/ 1 h 5"/>
                  <a:gd name="T18" fmla="*/ 7 w 8"/>
                  <a:gd name="T19" fmla="*/ 2 h 5"/>
                  <a:gd name="T20" fmla="*/ 7 w 8"/>
                  <a:gd name="T21" fmla="*/ 3 h 5"/>
                  <a:gd name="T22" fmla="*/ 7 w 8"/>
                  <a:gd name="T23" fmla="*/ 5 h 5"/>
                  <a:gd name="T24" fmla="*/ 6 w 8"/>
                  <a:gd name="T25"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5">
                    <a:moveTo>
                      <a:pt x="6" y="5"/>
                    </a:moveTo>
                    <a:cubicBezTo>
                      <a:pt x="6" y="5"/>
                      <a:pt x="6" y="5"/>
                      <a:pt x="5" y="5"/>
                    </a:cubicBezTo>
                    <a:cubicBezTo>
                      <a:pt x="5" y="5"/>
                      <a:pt x="4" y="4"/>
                      <a:pt x="3" y="4"/>
                    </a:cubicBezTo>
                    <a:cubicBezTo>
                      <a:pt x="3" y="4"/>
                      <a:pt x="2" y="4"/>
                      <a:pt x="1" y="3"/>
                    </a:cubicBezTo>
                    <a:cubicBezTo>
                      <a:pt x="1" y="3"/>
                      <a:pt x="1" y="2"/>
                      <a:pt x="1" y="2"/>
                    </a:cubicBezTo>
                    <a:cubicBezTo>
                      <a:pt x="0" y="2"/>
                      <a:pt x="1" y="1"/>
                      <a:pt x="1" y="0"/>
                    </a:cubicBezTo>
                    <a:cubicBezTo>
                      <a:pt x="2" y="0"/>
                      <a:pt x="2" y="0"/>
                      <a:pt x="2" y="0"/>
                    </a:cubicBezTo>
                    <a:cubicBezTo>
                      <a:pt x="2" y="0"/>
                      <a:pt x="2" y="0"/>
                      <a:pt x="3" y="0"/>
                    </a:cubicBezTo>
                    <a:cubicBezTo>
                      <a:pt x="3" y="0"/>
                      <a:pt x="4" y="1"/>
                      <a:pt x="5" y="1"/>
                    </a:cubicBezTo>
                    <a:cubicBezTo>
                      <a:pt x="5" y="1"/>
                      <a:pt x="6" y="2"/>
                      <a:pt x="7" y="2"/>
                    </a:cubicBezTo>
                    <a:cubicBezTo>
                      <a:pt x="7" y="2"/>
                      <a:pt x="7" y="3"/>
                      <a:pt x="7" y="3"/>
                    </a:cubicBezTo>
                    <a:cubicBezTo>
                      <a:pt x="8" y="3"/>
                      <a:pt x="7" y="4"/>
                      <a:pt x="7" y="5"/>
                    </a:cubicBezTo>
                    <a:lnTo>
                      <a:pt x="6"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206" name="íSlïḑê">
                <a:extLst>
                  <a:ext uri="{FF2B5EF4-FFF2-40B4-BE49-F238E27FC236}">
                    <a16:creationId xmlns="" xmlns:a16="http://schemas.microsoft.com/office/drawing/2014/main" id="{CAD7E3EB-4591-4D1D-BC9E-CB0E0B751D6C}"/>
                  </a:ext>
                </a:extLst>
              </p:cNvPr>
              <p:cNvSpPr/>
              <p:nvPr/>
            </p:nvSpPr>
            <p:spPr bwMode="auto">
              <a:xfrm>
                <a:off x="15715468" y="-1522652"/>
                <a:ext cx="20638" cy="17463"/>
              </a:xfrm>
              <a:custGeom>
                <a:avLst/>
                <a:gdLst>
                  <a:gd name="T0" fmla="*/ 5 w 6"/>
                  <a:gd name="T1" fmla="*/ 5 h 5"/>
                  <a:gd name="T2" fmla="*/ 4 w 6"/>
                  <a:gd name="T3" fmla="*/ 5 h 5"/>
                  <a:gd name="T4" fmla="*/ 2 w 6"/>
                  <a:gd name="T5" fmla="*/ 4 h 5"/>
                  <a:gd name="T6" fmla="*/ 1 w 6"/>
                  <a:gd name="T7" fmla="*/ 3 h 5"/>
                  <a:gd name="T8" fmla="*/ 0 w 6"/>
                  <a:gd name="T9" fmla="*/ 2 h 5"/>
                  <a:gd name="T10" fmla="*/ 1 w 6"/>
                  <a:gd name="T11" fmla="*/ 0 h 5"/>
                  <a:gd name="T12" fmla="*/ 2 w 6"/>
                  <a:gd name="T13" fmla="*/ 0 h 5"/>
                  <a:gd name="T14" fmla="*/ 3 w 6"/>
                  <a:gd name="T15" fmla="*/ 0 h 5"/>
                  <a:gd name="T16" fmla="*/ 4 w 6"/>
                  <a:gd name="T17" fmla="*/ 1 h 5"/>
                  <a:gd name="T18" fmla="*/ 6 w 6"/>
                  <a:gd name="T19" fmla="*/ 3 h 5"/>
                  <a:gd name="T20" fmla="*/ 6 w 6"/>
                  <a:gd name="T21" fmla="*/ 4 h 5"/>
                  <a:gd name="T22" fmla="*/ 5 w 6"/>
                  <a:gd name="T23"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5">
                    <a:moveTo>
                      <a:pt x="5" y="5"/>
                    </a:moveTo>
                    <a:cubicBezTo>
                      <a:pt x="5" y="5"/>
                      <a:pt x="4" y="5"/>
                      <a:pt x="4" y="5"/>
                    </a:cubicBezTo>
                    <a:cubicBezTo>
                      <a:pt x="3" y="5"/>
                      <a:pt x="3" y="5"/>
                      <a:pt x="2" y="4"/>
                    </a:cubicBezTo>
                    <a:cubicBezTo>
                      <a:pt x="2" y="4"/>
                      <a:pt x="1" y="3"/>
                      <a:pt x="1" y="3"/>
                    </a:cubicBezTo>
                    <a:cubicBezTo>
                      <a:pt x="0" y="2"/>
                      <a:pt x="0" y="2"/>
                      <a:pt x="0" y="2"/>
                    </a:cubicBezTo>
                    <a:cubicBezTo>
                      <a:pt x="0" y="1"/>
                      <a:pt x="1" y="0"/>
                      <a:pt x="1" y="0"/>
                    </a:cubicBezTo>
                    <a:cubicBezTo>
                      <a:pt x="2" y="0"/>
                      <a:pt x="2" y="0"/>
                      <a:pt x="2" y="0"/>
                    </a:cubicBezTo>
                    <a:cubicBezTo>
                      <a:pt x="2" y="0"/>
                      <a:pt x="2" y="0"/>
                      <a:pt x="3" y="0"/>
                    </a:cubicBezTo>
                    <a:cubicBezTo>
                      <a:pt x="3" y="0"/>
                      <a:pt x="4" y="1"/>
                      <a:pt x="4" y="1"/>
                    </a:cubicBezTo>
                    <a:cubicBezTo>
                      <a:pt x="5" y="2"/>
                      <a:pt x="5" y="2"/>
                      <a:pt x="6" y="3"/>
                    </a:cubicBezTo>
                    <a:cubicBezTo>
                      <a:pt x="6" y="3"/>
                      <a:pt x="6" y="4"/>
                      <a:pt x="6" y="4"/>
                    </a:cubicBezTo>
                    <a:cubicBezTo>
                      <a:pt x="6" y="4"/>
                      <a:pt x="6" y="5"/>
                      <a:pt x="5"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03" name="iṥḻiďe">
                <a:extLst>
                  <a:ext uri="{FF2B5EF4-FFF2-40B4-BE49-F238E27FC236}">
                    <a16:creationId xmlns="" xmlns:a16="http://schemas.microsoft.com/office/drawing/2014/main" id="{DCCD36AF-3083-439F-965A-28F4B7169151}"/>
                  </a:ext>
                </a:extLst>
              </p:cNvPr>
              <p:cNvSpPr/>
              <p:nvPr/>
            </p:nvSpPr>
            <p:spPr bwMode="auto">
              <a:xfrm>
                <a:off x="15691655" y="-1495664"/>
                <a:ext cx="20638" cy="17463"/>
              </a:xfrm>
              <a:custGeom>
                <a:avLst/>
                <a:gdLst>
                  <a:gd name="T0" fmla="*/ 5 w 6"/>
                  <a:gd name="T1" fmla="*/ 5 h 5"/>
                  <a:gd name="T2" fmla="*/ 3 w 6"/>
                  <a:gd name="T3" fmla="*/ 4 h 5"/>
                  <a:gd name="T4" fmla="*/ 2 w 6"/>
                  <a:gd name="T5" fmla="*/ 4 h 5"/>
                  <a:gd name="T6" fmla="*/ 4 w 6"/>
                  <a:gd name="T7" fmla="*/ 1 h 5"/>
                  <a:gd name="T8" fmla="*/ 6 w 6"/>
                  <a:gd name="T9" fmla="*/ 3 h 5"/>
                  <a:gd name="T10" fmla="*/ 5 w 6"/>
                  <a:gd name="T11" fmla="*/ 5 h 5"/>
                  <a:gd name="T12" fmla="*/ 5 w 6"/>
                  <a:gd name="T13" fmla="*/ 5 h 5"/>
                  <a:gd name="T14" fmla="*/ 2 w 6"/>
                  <a:gd name="T15" fmla="*/ 4 h 5"/>
                  <a:gd name="T16" fmla="*/ 2 w 6"/>
                  <a:gd name="T17" fmla="*/ 4 h 5"/>
                  <a:gd name="T18" fmla="*/ 1 w 6"/>
                  <a:gd name="T19" fmla="*/ 1 h 5"/>
                  <a:gd name="T20" fmla="*/ 4 w 6"/>
                  <a:gd name="T21" fmla="*/ 0 h 5"/>
                  <a:gd name="T22" fmla="*/ 4 w 6"/>
                  <a:gd name="T23" fmla="*/ 1 h 5"/>
                  <a:gd name="T24" fmla="*/ 5 w 6"/>
                  <a:gd name="T25" fmla="*/ 2 h 5"/>
                  <a:gd name="T26" fmla="*/ 6 w 6"/>
                  <a:gd name="T27" fmla="*/ 3 h 5"/>
                  <a:gd name="T28" fmla="*/ 5 w 6"/>
                  <a:gd name="T2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5">
                    <a:moveTo>
                      <a:pt x="5" y="5"/>
                    </a:moveTo>
                    <a:cubicBezTo>
                      <a:pt x="4" y="5"/>
                      <a:pt x="4" y="5"/>
                      <a:pt x="3" y="4"/>
                    </a:cubicBezTo>
                    <a:cubicBezTo>
                      <a:pt x="3" y="4"/>
                      <a:pt x="2" y="4"/>
                      <a:pt x="2" y="4"/>
                    </a:cubicBezTo>
                    <a:cubicBezTo>
                      <a:pt x="4" y="1"/>
                      <a:pt x="4" y="1"/>
                      <a:pt x="4" y="1"/>
                    </a:cubicBezTo>
                    <a:cubicBezTo>
                      <a:pt x="5" y="1"/>
                      <a:pt x="5" y="2"/>
                      <a:pt x="6" y="3"/>
                    </a:cubicBezTo>
                    <a:cubicBezTo>
                      <a:pt x="6" y="4"/>
                      <a:pt x="6" y="4"/>
                      <a:pt x="5" y="5"/>
                    </a:cubicBezTo>
                    <a:cubicBezTo>
                      <a:pt x="5" y="5"/>
                      <a:pt x="5" y="5"/>
                      <a:pt x="5" y="5"/>
                    </a:cubicBezTo>
                    <a:cubicBezTo>
                      <a:pt x="3" y="5"/>
                      <a:pt x="3" y="4"/>
                      <a:pt x="2" y="4"/>
                    </a:cubicBezTo>
                    <a:cubicBezTo>
                      <a:pt x="2" y="4"/>
                      <a:pt x="2" y="4"/>
                      <a:pt x="2" y="4"/>
                    </a:cubicBezTo>
                    <a:cubicBezTo>
                      <a:pt x="1" y="3"/>
                      <a:pt x="0" y="2"/>
                      <a:pt x="1" y="1"/>
                    </a:cubicBezTo>
                    <a:cubicBezTo>
                      <a:pt x="2" y="0"/>
                      <a:pt x="3" y="0"/>
                      <a:pt x="4" y="0"/>
                    </a:cubicBezTo>
                    <a:cubicBezTo>
                      <a:pt x="4" y="1"/>
                      <a:pt x="4" y="1"/>
                      <a:pt x="4" y="1"/>
                    </a:cubicBezTo>
                    <a:cubicBezTo>
                      <a:pt x="4" y="1"/>
                      <a:pt x="5" y="1"/>
                      <a:pt x="5" y="2"/>
                    </a:cubicBezTo>
                    <a:cubicBezTo>
                      <a:pt x="5" y="2"/>
                      <a:pt x="6" y="2"/>
                      <a:pt x="6" y="3"/>
                    </a:cubicBezTo>
                    <a:cubicBezTo>
                      <a:pt x="6" y="4"/>
                      <a:pt x="6" y="4"/>
                      <a:pt x="5"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04" name="iṧľïḑé">
                <a:extLst>
                  <a:ext uri="{FF2B5EF4-FFF2-40B4-BE49-F238E27FC236}">
                    <a16:creationId xmlns="" xmlns:a16="http://schemas.microsoft.com/office/drawing/2014/main" id="{C3E39F42-F2DC-4177-8E84-11704293056F}"/>
                  </a:ext>
                </a:extLst>
              </p:cNvPr>
              <p:cNvSpPr/>
              <p:nvPr/>
            </p:nvSpPr>
            <p:spPr bwMode="auto">
              <a:xfrm>
                <a:off x="15663080" y="-1470264"/>
                <a:ext cx="22225" cy="17463"/>
              </a:xfrm>
              <a:custGeom>
                <a:avLst/>
                <a:gdLst>
                  <a:gd name="T0" fmla="*/ 5 w 6"/>
                  <a:gd name="T1" fmla="*/ 5 h 5"/>
                  <a:gd name="T2" fmla="*/ 4 w 6"/>
                  <a:gd name="T3" fmla="*/ 5 h 5"/>
                  <a:gd name="T4" fmla="*/ 2 w 6"/>
                  <a:gd name="T5" fmla="*/ 4 h 5"/>
                  <a:gd name="T6" fmla="*/ 1 w 6"/>
                  <a:gd name="T7" fmla="*/ 3 h 5"/>
                  <a:gd name="T8" fmla="*/ 0 w 6"/>
                  <a:gd name="T9" fmla="*/ 2 h 5"/>
                  <a:gd name="T10" fmla="*/ 1 w 6"/>
                  <a:gd name="T11" fmla="*/ 1 h 5"/>
                  <a:gd name="T12" fmla="*/ 1 w 6"/>
                  <a:gd name="T13" fmla="*/ 0 h 5"/>
                  <a:gd name="T14" fmla="*/ 2 w 6"/>
                  <a:gd name="T15" fmla="*/ 0 h 5"/>
                  <a:gd name="T16" fmla="*/ 4 w 6"/>
                  <a:gd name="T17" fmla="*/ 1 h 5"/>
                  <a:gd name="T18" fmla="*/ 6 w 6"/>
                  <a:gd name="T19" fmla="*/ 2 h 5"/>
                  <a:gd name="T20" fmla="*/ 6 w 6"/>
                  <a:gd name="T21" fmla="*/ 3 h 5"/>
                  <a:gd name="T22" fmla="*/ 6 w 6"/>
                  <a:gd name="T23" fmla="*/ 5 h 5"/>
                  <a:gd name="T24" fmla="*/ 5 w 6"/>
                  <a:gd name="T25"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5">
                    <a:moveTo>
                      <a:pt x="5" y="5"/>
                    </a:moveTo>
                    <a:cubicBezTo>
                      <a:pt x="5" y="5"/>
                      <a:pt x="5" y="5"/>
                      <a:pt x="4" y="5"/>
                    </a:cubicBezTo>
                    <a:cubicBezTo>
                      <a:pt x="4" y="5"/>
                      <a:pt x="3" y="5"/>
                      <a:pt x="2" y="4"/>
                    </a:cubicBezTo>
                    <a:cubicBezTo>
                      <a:pt x="2" y="4"/>
                      <a:pt x="1" y="4"/>
                      <a:pt x="1" y="3"/>
                    </a:cubicBezTo>
                    <a:cubicBezTo>
                      <a:pt x="0" y="3"/>
                      <a:pt x="0" y="2"/>
                      <a:pt x="0" y="2"/>
                    </a:cubicBezTo>
                    <a:cubicBezTo>
                      <a:pt x="0" y="2"/>
                      <a:pt x="0" y="1"/>
                      <a:pt x="1" y="1"/>
                    </a:cubicBezTo>
                    <a:cubicBezTo>
                      <a:pt x="1" y="0"/>
                      <a:pt x="1" y="0"/>
                      <a:pt x="1" y="0"/>
                    </a:cubicBezTo>
                    <a:cubicBezTo>
                      <a:pt x="1" y="0"/>
                      <a:pt x="2" y="0"/>
                      <a:pt x="2" y="0"/>
                    </a:cubicBezTo>
                    <a:cubicBezTo>
                      <a:pt x="3" y="0"/>
                      <a:pt x="3" y="1"/>
                      <a:pt x="4" y="1"/>
                    </a:cubicBezTo>
                    <a:cubicBezTo>
                      <a:pt x="5" y="1"/>
                      <a:pt x="5" y="2"/>
                      <a:pt x="6" y="2"/>
                    </a:cubicBezTo>
                    <a:cubicBezTo>
                      <a:pt x="6" y="3"/>
                      <a:pt x="6" y="3"/>
                      <a:pt x="6" y="3"/>
                    </a:cubicBezTo>
                    <a:cubicBezTo>
                      <a:pt x="6" y="4"/>
                      <a:pt x="6" y="4"/>
                      <a:pt x="6" y="5"/>
                    </a:cubicBezTo>
                    <a:lnTo>
                      <a:pt x="5"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05" name="iṥ1îďé">
                <a:extLst>
                  <a:ext uri="{FF2B5EF4-FFF2-40B4-BE49-F238E27FC236}">
                    <a16:creationId xmlns="" xmlns:a16="http://schemas.microsoft.com/office/drawing/2014/main" id="{B840F165-62AC-4724-87D0-F8DC476C5501}"/>
                  </a:ext>
                </a:extLst>
              </p:cNvPr>
              <p:cNvSpPr/>
              <p:nvPr/>
            </p:nvSpPr>
            <p:spPr bwMode="auto">
              <a:xfrm>
                <a:off x="15753568" y="-2741852"/>
                <a:ext cx="31750" cy="23813"/>
              </a:xfrm>
              <a:custGeom>
                <a:avLst/>
                <a:gdLst>
                  <a:gd name="T0" fmla="*/ 6 w 9"/>
                  <a:gd name="T1" fmla="*/ 1 h 7"/>
                  <a:gd name="T2" fmla="*/ 1 w 9"/>
                  <a:gd name="T3" fmla="*/ 3 h 7"/>
                  <a:gd name="T4" fmla="*/ 0 w 9"/>
                  <a:gd name="T5" fmla="*/ 6 h 7"/>
                  <a:gd name="T6" fmla="*/ 3 w 9"/>
                  <a:gd name="T7" fmla="*/ 7 h 7"/>
                  <a:gd name="T8" fmla="*/ 8 w 9"/>
                  <a:gd name="T9" fmla="*/ 4 h 7"/>
                  <a:gd name="T10" fmla="*/ 8 w 9"/>
                  <a:gd name="T11" fmla="*/ 2 h 7"/>
                  <a:gd name="T12" fmla="*/ 6 w 9"/>
                  <a:gd name="T13" fmla="*/ 1 h 7"/>
                </a:gdLst>
                <a:ahLst/>
                <a:cxnLst>
                  <a:cxn ang="0">
                    <a:pos x="T0" y="T1"/>
                  </a:cxn>
                  <a:cxn ang="0">
                    <a:pos x="T2" y="T3"/>
                  </a:cxn>
                  <a:cxn ang="0">
                    <a:pos x="T4" y="T5"/>
                  </a:cxn>
                  <a:cxn ang="0">
                    <a:pos x="T6" y="T7"/>
                  </a:cxn>
                  <a:cxn ang="0">
                    <a:pos x="T8" y="T9"/>
                  </a:cxn>
                  <a:cxn ang="0">
                    <a:pos x="T10" y="T11"/>
                  </a:cxn>
                  <a:cxn ang="0">
                    <a:pos x="T12" y="T13"/>
                  </a:cxn>
                </a:cxnLst>
                <a:rect l="0" t="0" r="r" b="b"/>
                <a:pathLst>
                  <a:path w="9" h="7">
                    <a:moveTo>
                      <a:pt x="6" y="1"/>
                    </a:moveTo>
                    <a:cubicBezTo>
                      <a:pt x="4" y="2"/>
                      <a:pt x="3" y="3"/>
                      <a:pt x="1" y="3"/>
                    </a:cubicBezTo>
                    <a:cubicBezTo>
                      <a:pt x="0" y="4"/>
                      <a:pt x="0" y="5"/>
                      <a:pt x="0" y="6"/>
                    </a:cubicBezTo>
                    <a:cubicBezTo>
                      <a:pt x="1" y="7"/>
                      <a:pt x="2" y="7"/>
                      <a:pt x="3" y="7"/>
                    </a:cubicBezTo>
                    <a:cubicBezTo>
                      <a:pt x="4" y="6"/>
                      <a:pt x="6" y="5"/>
                      <a:pt x="8" y="4"/>
                    </a:cubicBezTo>
                    <a:cubicBezTo>
                      <a:pt x="9" y="4"/>
                      <a:pt x="9" y="3"/>
                      <a:pt x="8" y="2"/>
                    </a:cubicBezTo>
                    <a:cubicBezTo>
                      <a:pt x="8" y="1"/>
                      <a:pt x="7" y="0"/>
                      <a:pt x="6"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06" name="išļïḑè">
                <a:extLst>
                  <a:ext uri="{FF2B5EF4-FFF2-40B4-BE49-F238E27FC236}">
                    <a16:creationId xmlns="" xmlns:a16="http://schemas.microsoft.com/office/drawing/2014/main" id="{F4147D1E-921D-4F20-AF0B-AE7B985A37D7}"/>
                  </a:ext>
                </a:extLst>
              </p:cNvPr>
              <p:cNvSpPr/>
              <p:nvPr/>
            </p:nvSpPr>
            <p:spPr bwMode="auto">
              <a:xfrm>
                <a:off x="15778968" y="-2718039"/>
                <a:ext cx="20638" cy="17463"/>
              </a:xfrm>
              <a:custGeom>
                <a:avLst/>
                <a:gdLst>
                  <a:gd name="T0" fmla="*/ 5 w 6"/>
                  <a:gd name="T1" fmla="*/ 2 h 5"/>
                  <a:gd name="T2" fmla="*/ 5 w 6"/>
                  <a:gd name="T3" fmla="*/ 3 h 5"/>
                  <a:gd name="T4" fmla="*/ 4 w 6"/>
                  <a:gd name="T5" fmla="*/ 4 h 5"/>
                  <a:gd name="T6" fmla="*/ 2 w 6"/>
                  <a:gd name="T7" fmla="*/ 5 h 5"/>
                  <a:gd name="T8" fmla="*/ 1 w 6"/>
                  <a:gd name="T9" fmla="*/ 5 h 5"/>
                  <a:gd name="T10" fmla="*/ 0 w 6"/>
                  <a:gd name="T11" fmla="*/ 4 h 5"/>
                  <a:gd name="T12" fmla="*/ 0 w 6"/>
                  <a:gd name="T13" fmla="*/ 3 h 5"/>
                  <a:gd name="T14" fmla="*/ 0 w 6"/>
                  <a:gd name="T15" fmla="*/ 2 h 5"/>
                  <a:gd name="T16" fmla="*/ 2 w 6"/>
                  <a:gd name="T17" fmla="*/ 1 h 5"/>
                  <a:gd name="T18" fmla="*/ 3 w 6"/>
                  <a:gd name="T19" fmla="*/ 0 h 5"/>
                  <a:gd name="T20" fmla="*/ 4 w 6"/>
                  <a:gd name="T21" fmla="*/ 0 h 5"/>
                  <a:gd name="T22" fmla="*/ 6 w 6"/>
                  <a:gd name="T23" fmla="*/ 2 h 5"/>
                  <a:gd name="T24" fmla="*/ 5 w 6"/>
                  <a:gd name="T25"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5">
                    <a:moveTo>
                      <a:pt x="5" y="2"/>
                    </a:moveTo>
                    <a:cubicBezTo>
                      <a:pt x="5" y="2"/>
                      <a:pt x="5" y="3"/>
                      <a:pt x="5" y="3"/>
                    </a:cubicBezTo>
                    <a:cubicBezTo>
                      <a:pt x="5" y="3"/>
                      <a:pt x="4" y="4"/>
                      <a:pt x="4" y="4"/>
                    </a:cubicBezTo>
                    <a:cubicBezTo>
                      <a:pt x="3" y="5"/>
                      <a:pt x="2" y="5"/>
                      <a:pt x="2" y="5"/>
                    </a:cubicBezTo>
                    <a:cubicBezTo>
                      <a:pt x="1" y="5"/>
                      <a:pt x="1" y="5"/>
                      <a:pt x="1" y="5"/>
                    </a:cubicBezTo>
                    <a:cubicBezTo>
                      <a:pt x="0" y="5"/>
                      <a:pt x="0" y="5"/>
                      <a:pt x="0" y="4"/>
                    </a:cubicBezTo>
                    <a:cubicBezTo>
                      <a:pt x="0" y="3"/>
                      <a:pt x="0" y="3"/>
                      <a:pt x="0" y="3"/>
                    </a:cubicBezTo>
                    <a:cubicBezTo>
                      <a:pt x="0" y="3"/>
                      <a:pt x="0" y="3"/>
                      <a:pt x="0" y="2"/>
                    </a:cubicBezTo>
                    <a:cubicBezTo>
                      <a:pt x="0" y="2"/>
                      <a:pt x="1" y="2"/>
                      <a:pt x="2" y="1"/>
                    </a:cubicBezTo>
                    <a:cubicBezTo>
                      <a:pt x="2" y="1"/>
                      <a:pt x="3" y="1"/>
                      <a:pt x="3" y="0"/>
                    </a:cubicBezTo>
                    <a:cubicBezTo>
                      <a:pt x="4" y="0"/>
                      <a:pt x="4" y="0"/>
                      <a:pt x="4" y="0"/>
                    </a:cubicBezTo>
                    <a:cubicBezTo>
                      <a:pt x="5" y="0"/>
                      <a:pt x="6" y="1"/>
                      <a:pt x="6" y="2"/>
                    </a:cubicBezTo>
                    <a:lnTo>
                      <a:pt x="5"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07" name="i$ľídé">
                <a:extLst>
                  <a:ext uri="{FF2B5EF4-FFF2-40B4-BE49-F238E27FC236}">
                    <a16:creationId xmlns="" xmlns:a16="http://schemas.microsoft.com/office/drawing/2014/main" id="{EA3BDBE2-457A-4E72-B8D6-6F9232374FAB}"/>
                  </a:ext>
                </a:extLst>
              </p:cNvPr>
              <p:cNvSpPr/>
              <p:nvPr/>
            </p:nvSpPr>
            <p:spPr bwMode="auto">
              <a:xfrm>
                <a:off x="15802780" y="-2692639"/>
                <a:ext cx="17463" cy="17463"/>
              </a:xfrm>
              <a:custGeom>
                <a:avLst/>
                <a:gdLst>
                  <a:gd name="T0" fmla="*/ 5 w 5"/>
                  <a:gd name="T1" fmla="*/ 2 h 5"/>
                  <a:gd name="T2" fmla="*/ 4 w 5"/>
                  <a:gd name="T3" fmla="*/ 3 h 5"/>
                  <a:gd name="T4" fmla="*/ 3 w 5"/>
                  <a:gd name="T5" fmla="*/ 4 h 5"/>
                  <a:gd name="T6" fmla="*/ 1 w 5"/>
                  <a:gd name="T7" fmla="*/ 5 h 5"/>
                  <a:gd name="T8" fmla="*/ 0 w 5"/>
                  <a:gd name="T9" fmla="*/ 2 h 5"/>
                  <a:gd name="T10" fmla="*/ 1 w 5"/>
                  <a:gd name="T11" fmla="*/ 2 h 5"/>
                  <a:gd name="T12" fmla="*/ 1 w 5"/>
                  <a:gd name="T13" fmla="*/ 2 h 5"/>
                  <a:gd name="T14" fmla="*/ 4 w 5"/>
                  <a:gd name="T15" fmla="*/ 0 h 5"/>
                  <a:gd name="T16" fmla="*/ 5 w 5"/>
                  <a:gd name="T17" fmla="*/ 1 h 5"/>
                  <a:gd name="T18" fmla="*/ 5 w 5"/>
                  <a:gd name="T19" fmla="*/ 2 h 5"/>
                  <a:gd name="T20" fmla="*/ 3 w 5"/>
                  <a:gd name="T21" fmla="*/ 4 h 5"/>
                  <a:gd name="T22" fmla="*/ 1 w 5"/>
                  <a:gd name="T23" fmla="*/ 2 h 5"/>
                  <a:gd name="T24" fmla="*/ 2 w 5"/>
                  <a:gd name="T25" fmla="*/ 1 h 5"/>
                  <a:gd name="T26" fmla="*/ 4 w 5"/>
                  <a:gd name="T27" fmla="*/ 0 h 5"/>
                  <a:gd name="T28" fmla="*/ 5 w 5"/>
                  <a:gd name="T29" fmla="*/ 1 h 5"/>
                  <a:gd name="T30" fmla="*/ 5 w 5"/>
                  <a:gd name="T31"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 h="5">
                    <a:moveTo>
                      <a:pt x="5" y="2"/>
                    </a:moveTo>
                    <a:cubicBezTo>
                      <a:pt x="5" y="3"/>
                      <a:pt x="5" y="3"/>
                      <a:pt x="4" y="3"/>
                    </a:cubicBezTo>
                    <a:cubicBezTo>
                      <a:pt x="4" y="4"/>
                      <a:pt x="4" y="4"/>
                      <a:pt x="3" y="4"/>
                    </a:cubicBezTo>
                    <a:cubicBezTo>
                      <a:pt x="3" y="5"/>
                      <a:pt x="1" y="5"/>
                      <a:pt x="1" y="5"/>
                    </a:cubicBezTo>
                    <a:cubicBezTo>
                      <a:pt x="0" y="4"/>
                      <a:pt x="0" y="3"/>
                      <a:pt x="0" y="2"/>
                    </a:cubicBezTo>
                    <a:cubicBezTo>
                      <a:pt x="1" y="2"/>
                      <a:pt x="1" y="2"/>
                      <a:pt x="1" y="2"/>
                    </a:cubicBezTo>
                    <a:cubicBezTo>
                      <a:pt x="1" y="2"/>
                      <a:pt x="1" y="2"/>
                      <a:pt x="1" y="2"/>
                    </a:cubicBezTo>
                    <a:cubicBezTo>
                      <a:pt x="2" y="1"/>
                      <a:pt x="2" y="0"/>
                      <a:pt x="4" y="0"/>
                    </a:cubicBezTo>
                    <a:cubicBezTo>
                      <a:pt x="4" y="0"/>
                      <a:pt x="5" y="1"/>
                      <a:pt x="5" y="1"/>
                    </a:cubicBezTo>
                    <a:cubicBezTo>
                      <a:pt x="5" y="2"/>
                      <a:pt x="5" y="2"/>
                      <a:pt x="5" y="2"/>
                    </a:cubicBezTo>
                    <a:cubicBezTo>
                      <a:pt x="5" y="3"/>
                      <a:pt x="4" y="4"/>
                      <a:pt x="3" y="4"/>
                    </a:cubicBezTo>
                    <a:cubicBezTo>
                      <a:pt x="1" y="2"/>
                      <a:pt x="1" y="2"/>
                      <a:pt x="1" y="2"/>
                    </a:cubicBezTo>
                    <a:cubicBezTo>
                      <a:pt x="1" y="1"/>
                      <a:pt x="2" y="1"/>
                      <a:pt x="2" y="1"/>
                    </a:cubicBezTo>
                    <a:cubicBezTo>
                      <a:pt x="3" y="1"/>
                      <a:pt x="3" y="0"/>
                      <a:pt x="4" y="0"/>
                    </a:cubicBezTo>
                    <a:cubicBezTo>
                      <a:pt x="4" y="0"/>
                      <a:pt x="5" y="1"/>
                      <a:pt x="5" y="1"/>
                    </a:cubicBezTo>
                    <a:lnTo>
                      <a:pt x="5"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08" name="iṧļíḑé">
                <a:extLst>
                  <a:ext uri="{FF2B5EF4-FFF2-40B4-BE49-F238E27FC236}">
                    <a16:creationId xmlns="" xmlns:a16="http://schemas.microsoft.com/office/drawing/2014/main" id="{A0F0FB69-C316-4B3D-9B23-790A4DEA8915}"/>
                  </a:ext>
                </a:extLst>
              </p:cNvPr>
              <p:cNvSpPr/>
              <p:nvPr/>
            </p:nvSpPr>
            <p:spPr bwMode="auto">
              <a:xfrm>
                <a:off x="15820243" y="-2665652"/>
                <a:ext cx="20638" cy="17463"/>
              </a:xfrm>
              <a:custGeom>
                <a:avLst/>
                <a:gdLst>
                  <a:gd name="T0" fmla="*/ 6 w 6"/>
                  <a:gd name="T1" fmla="*/ 2 h 5"/>
                  <a:gd name="T2" fmla="*/ 5 w 6"/>
                  <a:gd name="T3" fmla="*/ 3 h 5"/>
                  <a:gd name="T4" fmla="*/ 4 w 6"/>
                  <a:gd name="T5" fmla="*/ 5 h 5"/>
                  <a:gd name="T6" fmla="*/ 1 w 6"/>
                  <a:gd name="T7" fmla="*/ 4 h 5"/>
                  <a:gd name="T8" fmla="*/ 1 w 6"/>
                  <a:gd name="T9" fmla="*/ 2 h 5"/>
                  <a:gd name="T10" fmla="*/ 1 w 6"/>
                  <a:gd name="T11" fmla="*/ 2 h 5"/>
                  <a:gd name="T12" fmla="*/ 3 w 6"/>
                  <a:gd name="T13" fmla="*/ 1 h 5"/>
                  <a:gd name="T14" fmla="*/ 5 w 6"/>
                  <a:gd name="T15" fmla="*/ 0 h 5"/>
                  <a:gd name="T16" fmla="*/ 6 w 6"/>
                  <a:gd name="T17" fmla="*/ 1 h 5"/>
                  <a:gd name="T18" fmla="*/ 6 w 6"/>
                  <a:gd name="T19" fmla="*/ 2 h 5"/>
                  <a:gd name="T20" fmla="*/ 5 w 6"/>
                  <a:gd name="T21" fmla="*/ 3 h 5"/>
                  <a:gd name="T22" fmla="*/ 4 w 6"/>
                  <a:gd name="T23" fmla="*/ 4 h 5"/>
                  <a:gd name="T24" fmla="*/ 2 w 6"/>
                  <a:gd name="T25" fmla="*/ 1 h 5"/>
                  <a:gd name="T26" fmla="*/ 3 w 6"/>
                  <a:gd name="T27" fmla="*/ 1 h 5"/>
                  <a:gd name="T28" fmla="*/ 5 w 6"/>
                  <a:gd name="T29" fmla="*/ 0 h 5"/>
                  <a:gd name="T30" fmla="*/ 6 w 6"/>
                  <a:gd name="T31" fmla="*/ 1 h 5"/>
                  <a:gd name="T32" fmla="*/ 6 w 6"/>
                  <a:gd name="T33"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5">
                    <a:moveTo>
                      <a:pt x="6" y="2"/>
                    </a:moveTo>
                    <a:cubicBezTo>
                      <a:pt x="6" y="3"/>
                      <a:pt x="5" y="3"/>
                      <a:pt x="5" y="3"/>
                    </a:cubicBezTo>
                    <a:cubicBezTo>
                      <a:pt x="5" y="4"/>
                      <a:pt x="4" y="4"/>
                      <a:pt x="4" y="5"/>
                    </a:cubicBezTo>
                    <a:cubicBezTo>
                      <a:pt x="3" y="5"/>
                      <a:pt x="2" y="5"/>
                      <a:pt x="1" y="4"/>
                    </a:cubicBezTo>
                    <a:cubicBezTo>
                      <a:pt x="0" y="4"/>
                      <a:pt x="0" y="3"/>
                      <a:pt x="1" y="2"/>
                    </a:cubicBezTo>
                    <a:cubicBezTo>
                      <a:pt x="1" y="2"/>
                      <a:pt x="1" y="2"/>
                      <a:pt x="1" y="2"/>
                    </a:cubicBezTo>
                    <a:cubicBezTo>
                      <a:pt x="2" y="1"/>
                      <a:pt x="2" y="1"/>
                      <a:pt x="3" y="1"/>
                    </a:cubicBezTo>
                    <a:cubicBezTo>
                      <a:pt x="3" y="0"/>
                      <a:pt x="4" y="0"/>
                      <a:pt x="5" y="0"/>
                    </a:cubicBezTo>
                    <a:cubicBezTo>
                      <a:pt x="5" y="0"/>
                      <a:pt x="6" y="0"/>
                      <a:pt x="6" y="1"/>
                    </a:cubicBezTo>
                    <a:cubicBezTo>
                      <a:pt x="6" y="2"/>
                      <a:pt x="6" y="2"/>
                      <a:pt x="6" y="2"/>
                    </a:cubicBezTo>
                    <a:cubicBezTo>
                      <a:pt x="6" y="2"/>
                      <a:pt x="6" y="3"/>
                      <a:pt x="5" y="3"/>
                    </a:cubicBezTo>
                    <a:cubicBezTo>
                      <a:pt x="5" y="4"/>
                      <a:pt x="4" y="4"/>
                      <a:pt x="4" y="4"/>
                    </a:cubicBezTo>
                    <a:cubicBezTo>
                      <a:pt x="2" y="1"/>
                      <a:pt x="2" y="1"/>
                      <a:pt x="2" y="1"/>
                    </a:cubicBezTo>
                    <a:cubicBezTo>
                      <a:pt x="2" y="1"/>
                      <a:pt x="3" y="1"/>
                      <a:pt x="3" y="1"/>
                    </a:cubicBezTo>
                    <a:cubicBezTo>
                      <a:pt x="4" y="1"/>
                      <a:pt x="4" y="0"/>
                      <a:pt x="5" y="0"/>
                    </a:cubicBezTo>
                    <a:cubicBezTo>
                      <a:pt x="5" y="0"/>
                      <a:pt x="6" y="1"/>
                      <a:pt x="6" y="1"/>
                    </a:cubicBezTo>
                    <a:lnTo>
                      <a:pt x="6"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09" name="işḻíďe">
                <a:extLst>
                  <a:ext uri="{FF2B5EF4-FFF2-40B4-BE49-F238E27FC236}">
                    <a16:creationId xmlns="" xmlns:a16="http://schemas.microsoft.com/office/drawing/2014/main" id="{50644432-A040-4443-9839-DA028D30CE3D}"/>
                  </a:ext>
                </a:extLst>
              </p:cNvPr>
              <p:cNvSpPr/>
              <p:nvPr/>
            </p:nvSpPr>
            <p:spPr bwMode="auto">
              <a:xfrm>
                <a:off x="15837705" y="-2637077"/>
                <a:ext cx="23813" cy="12700"/>
              </a:xfrm>
              <a:custGeom>
                <a:avLst/>
                <a:gdLst>
                  <a:gd name="T0" fmla="*/ 6 w 7"/>
                  <a:gd name="T1" fmla="*/ 2 h 4"/>
                  <a:gd name="T2" fmla="*/ 6 w 7"/>
                  <a:gd name="T3" fmla="*/ 2 h 4"/>
                  <a:gd name="T4" fmla="*/ 4 w 7"/>
                  <a:gd name="T5" fmla="*/ 4 h 4"/>
                  <a:gd name="T6" fmla="*/ 2 w 7"/>
                  <a:gd name="T7" fmla="*/ 4 h 4"/>
                  <a:gd name="T8" fmla="*/ 1 w 7"/>
                  <a:gd name="T9" fmla="*/ 4 h 4"/>
                  <a:gd name="T10" fmla="*/ 0 w 7"/>
                  <a:gd name="T11" fmla="*/ 3 h 4"/>
                  <a:gd name="T12" fmla="*/ 0 w 7"/>
                  <a:gd name="T13" fmla="*/ 2 h 4"/>
                  <a:gd name="T14" fmla="*/ 1 w 7"/>
                  <a:gd name="T15" fmla="*/ 1 h 4"/>
                  <a:gd name="T16" fmla="*/ 2 w 7"/>
                  <a:gd name="T17" fmla="*/ 0 h 4"/>
                  <a:gd name="T18" fmla="*/ 4 w 7"/>
                  <a:gd name="T19" fmla="*/ 0 h 4"/>
                  <a:gd name="T20" fmla="*/ 5 w 7"/>
                  <a:gd name="T21" fmla="*/ 0 h 4"/>
                  <a:gd name="T22" fmla="*/ 6 w 7"/>
                  <a:gd name="T23" fmla="*/ 1 h 4"/>
                  <a:gd name="T24" fmla="*/ 6 w 7"/>
                  <a:gd name="T2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4">
                    <a:moveTo>
                      <a:pt x="6" y="2"/>
                    </a:moveTo>
                    <a:cubicBezTo>
                      <a:pt x="6" y="2"/>
                      <a:pt x="6" y="2"/>
                      <a:pt x="6" y="2"/>
                    </a:cubicBezTo>
                    <a:cubicBezTo>
                      <a:pt x="5" y="3"/>
                      <a:pt x="5" y="3"/>
                      <a:pt x="4" y="4"/>
                    </a:cubicBezTo>
                    <a:cubicBezTo>
                      <a:pt x="4" y="4"/>
                      <a:pt x="3" y="4"/>
                      <a:pt x="2" y="4"/>
                    </a:cubicBezTo>
                    <a:cubicBezTo>
                      <a:pt x="2" y="4"/>
                      <a:pt x="1" y="4"/>
                      <a:pt x="1" y="4"/>
                    </a:cubicBezTo>
                    <a:cubicBezTo>
                      <a:pt x="1" y="4"/>
                      <a:pt x="0" y="3"/>
                      <a:pt x="0" y="3"/>
                    </a:cubicBezTo>
                    <a:cubicBezTo>
                      <a:pt x="0" y="2"/>
                      <a:pt x="0" y="2"/>
                      <a:pt x="0" y="2"/>
                    </a:cubicBezTo>
                    <a:cubicBezTo>
                      <a:pt x="0" y="2"/>
                      <a:pt x="1" y="2"/>
                      <a:pt x="1" y="1"/>
                    </a:cubicBezTo>
                    <a:cubicBezTo>
                      <a:pt x="1" y="1"/>
                      <a:pt x="2" y="1"/>
                      <a:pt x="2" y="0"/>
                    </a:cubicBezTo>
                    <a:cubicBezTo>
                      <a:pt x="3" y="0"/>
                      <a:pt x="4" y="0"/>
                      <a:pt x="4" y="0"/>
                    </a:cubicBezTo>
                    <a:cubicBezTo>
                      <a:pt x="5" y="0"/>
                      <a:pt x="5" y="0"/>
                      <a:pt x="5" y="0"/>
                    </a:cubicBezTo>
                    <a:cubicBezTo>
                      <a:pt x="6" y="0"/>
                      <a:pt x="7" y="0"/>
                      <a:pt x="6" y="1"/>
                    </a:cubicBezTo>
                    <a:lnTo>
                      <a:pt x="6"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10" name="iŝļïḓê">
                <a:extLst>
                  <a:ext uri="{FF2B5EF4-FFF2-40B4-BE49-F238E27FC236}">
                    <a16:creationId xmlns="" xmlns:a16="http://schemas.microsoft.com/office/drawing/2014/main" id="{2F4A1011-CA35-4E66-846F-10DC22EFCE4F}"/>
                  </a:ext>
                </a:extLst>
              </p:cNvPr>
              <p:cNvSpPr/>
              <p:nvPr/>
            </p:nvSpPr>
            <p:spPr bwMode="auto">
              <a:xfrm>
                <a:off x="15855168" y="-2610089"/>
                <a:ext cx="23813" cy="17463"/>
              </a:xfrm>
              <a:custGeom>
                <a:avLst/>
                <a:gdLst>
                  <a:gd name="T0" fmla="*/ 7 w 7"/>
                  <a:gd name="T1" fmla="*/ 2 h 5"/>
                  <a:gd name="T2" fmla="*/ 6 w 7"/>
                  <a:gd name="T3" fmla="*/ 3 h 5"/>
                  <a:gd name="T4" fmla="*/ 4 w 7"/>
                  <a:gd name="T5" fmla="*/ 4 h 5"/>
                  <a:gd name="T6" fmla="*/ 2 w 7"/>
                  <a:gd name="T7" fmla="*/ 5 h 5"/>
                  <a:gd name="T8" fmla="*/ 1 w 7"/>
                  <a:gd name="T9" fmla="*/ 5 h 5"/>
                  <a:gd name="T10" fmla="*/ 0 w 7"/>
                  <a:gd name="T11" fmla="*/ 3 h 5"/>
                  <a:gd name="T12" fmla="*/ 0 w 7"/>
                  <a:gd name="T13" fmla="*/ 3 h 5"/>
                  <a:gd name="T14" fmla="*/ 1 w 7"/>
                  <a:gd name="T15" fmla="*/ 2 h 5"/>
                  <a:gd name="T16" fmla="*/ 3 w 7"/>
                  <a:gd name="T17" fmla="*/ 1 h 5"/>
                  <a:gd name="T18" fmla="*/ 5 w 7"/>
                  <a:gd name="T19" fmla="*/ 0 h 5"/>
                  <a:gd name="T20" fmla="*/ 6 w 7"/>
                  <a:gd name="T21" fmla="*/ 0 h 5"/>
                  <a:gd name="T22" fmla="*/ 7 w 7"/>
                  <a:gd name="T23"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5">
                    <a:moveTo>
                      <a:pt x="7" y="2"/>
                    </a:moveTo>
                    <a:cubicBezTo>
                      <a:pt x="7" y="2"/>
                      <a:pt x="7" y="3"/>
                      <a:pt x="6" y="3"/>
                    </a:cubicBezTo>
                    <a:cubicBezTo>
                      <a:pt x="6" y="3"/>
                      <a:pt x="5" y="4"/>
                      <a:pt x="4" y="4"/>
                    </a:cubicBezTo>
                    <a:cubicBezTo>
                      <a:pt x="4" y="5"/>
                      <a:pt x="3" y="5"/>
                      <a:pt x="2" y="5"/>
                    </a:cubicBezTo>
                    <a:cubicBezTo>
                      <a:pt x="2" y="5"/>
                      <a:pt x="1" y="5"/>
                      <a:pt x="1" y="5"/>
                    </a:cubicBezTo>
                    <a:cubicBezTo>
                      <a:pt x="1" y="5"/>
                      <a:pt x="0" y="4"/>
                      <a:pt x="0" y="3"/>
                    </a:cubicBezTo>
                    <a:cubicBezTo>
                      <a:pt x="0" y="3"/>
                      <a:pt x="0" y="3"/>
                      <a:pt x="0" y="3"/>
                    </a:cubicBezTo>
                    <a:cubicBezTo>
                      <a:pt x="0" y="3"/>
                      <a:pt x="1" y="2"/>
                      <a:pt x="1" y="2"/>
                    </a:cubicBezTo>
                    <a:cubicBezTo>
                      <a:pt x="2" y="2"/>
                      <a:pt x="2" y="1"/>
                      <a:pt x="3" y="1"/>
                    </a:cubicBezTo>
                    <a:cubicBezTo>
                      <a:pt x="4" y="1"/>
                      <a:pt x="4" y="0"/>
                      <a:pt x="5" y="0"/>
                    </a:cubicBezTo>
                    <a:cubicBezTo>
                      <a:pt x="5" y="0"/>
                      <a:pt x="6" y="0"/>
                      <a:pt x="6" y="0"/>
                    </a:cubicBezTo>
                    <a:cubicBezTo>
                      <a:pt x="7" y="0"/>
                      <a:pt x="7" y="1"/>
                      <a:pt x="7"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11" name="îṣ1îďê">
                <a:extLst>
                  <a:ext uri="{FF2B5EF4-FFF2-40B4-BE49-F238E27FC236}">
                    <a16:creationId xmlns="" xmlns:a16="http://schemas.microsoft.com/office/drawing/2014/main" id="{157FAC5E-7814-433C-BE16-6442D048DB13}"/>
                  </a:ext>
                </a:extLst>
              </p:cNvPr>
              <p:cNvSpPr/>
              <p:nvPr/>
            </p:nvSpPr>
            <p:spPr bwMode="auto">
              <a:xfrm>
                <a:off x="15878980" y="-2581514"/>
                <a:ext cx="23813" cy="15875"/>
              </a:xfrm>
              <a:custGeom>
                <a:avLst/>
                <a:gdLst>
                  <a:gd name="T0" fmla="*/ 6 w 7"/>
                  <a:gd name="T1" fmla="*/ 2 h 5"/>
                  <a:gd name="T2" fmla="*/ 6 w 7"/>
                  <a:gd name="T3" fmla="*/ 3 h 5"/>
                  <a:gd name="T4" fmla="*/ 4 w 7"/>
                  <a:gd name="T5" fmla="*/ 4 h 5"/>
                  <a:gd name="T6" fmla="*/ 2 w 7"/>
                  <a:gd name="T7" fmla="*/ 5 h 5"/>
                  <a:gd name="T8" fmla="*/ 1 w 7"/>
                  <a:gd name="T9" fmla="*/ 5 h 5"/>
                  <a:gd name="T10" fmla="*/ 0 w 7"/>
                  <a:gd name="T11" fmla="*/ 3 h 5"/>
                  <a:gd name="T12" fmla="*/ 0 w 7"/>
                  <a:gd name="T13" fmla="*/ 3 h 5"/>
                  <a:gd name="T14" fmla="*/ 1 w 7"/>
                  <a:gd name="T15" fmla="*/ 2 h 5"/>
                  <a:gd name="T16" fmla="*/ 2 w 7"/>
                  <a:gd name="T17" fmla="*/ 1 h 5"/>
                  <a:gd name="T18" fmla="*/ 4 w 7"/>
                  <a:gd name="T19" fmla="*/ 0 h 5"/>
                  <a:gd name="T20" fmla="*/ 5 w 7"/>
                  <a:gd name="T21" fmla="*/ 0 h 5"/>
                  <a:gd name="T22" fmla="*/ 7 w 7"/>
                  <a:gd name="T23" fmla="*/ 1 h 5"/>
                  <a:gd name="T24" fmla="*/ 6 w 7"/>
                  <a:gd name="T25"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5">
                    <a:moveTo>
                      <a:pt x="6" y="2"/>
                    </a:moveTo>
                    <a:cubicBezTo>
                      <a:pt x="6" y="2"/>
                      <a:pt x="6" y="2"/>
                      <a:pt x="6" y="3"/>
                    </a:cubicBezTo>
                    <a:cubicBezTo>
                      <a:pt x="6" y="3"/>
                      <a:pt x="5" y="3"/>
                      <a:pt x="4" y="4"/>
                    </a:cubicBezTo>
                    <a:cubicBezTo>
                      <a:pt x="4" y="4"/>
                      <a:pt x="3" y="5"/>
                      <a:pt x="2" y="5"/>
                    </a:cubicBezTo>
                    <a:cubicBezTo>
                      <a:pt x="2" y="5"/>
                      <a:pt x="1" y="5"/>
                      <a:pt x="1" y="5"/>
                    </a:cubicBezTo>
                    <a:cubicBezTo>
                      <a:pt x="1" y="5"/>
                      <a:pt x="0" y="4"/>
                      <a:pt x="0" y="3"/>
                    </a:cubicBezTo>
                    <a:cubicBezTo>
                      <a:pt x="0" y="3"/>
                      <a:pt x="0" y="3"/>
                      <a:pt x="0" y="3"/>
                    </a:cubicBezTo>
                    <a:cubicBezTo>
                      <a:pt x="0" y="3"/>
                      <a:pt x="0" y="2"/>
                      <a:pt x="1" y="2"/>
                    </a:cubicBezTo>
                    <a:cubicBezTo>
                      <a:pt x="1" y="1"/>
                      <a:pt x="2" y="1"/>
                      <a:pt x="2" y="1"/>
                    </a:cubicBezTo>
                    <a:cubicBezTo>
                      <a:pt x="3" y="0"/>
                      <a:pt x="4" y="0"/>
                      <a:pt x="4" y="0"/>
                    </a:cubicBezTo>
                    <a:cubicBezTo>
                      <a:pt x="5" y="0"/>
                      <a:pt x="5" y="0"/>
                      <a:pt x="5" y="0"/>
                    </a:cubicBezTo>
                    <a:cubicBezTo>
                      <a:pt x="6" y="0"/>
                      <a:pt x="7" y="0"/>
                      <a:pt x="7" y="1"/>
                    </a:cubicBezTo>
                    <a:lnTo>
                      <a:pt x="6"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12" name="iśḻîďé">
                <a:extLst>
                  <a:ext uri="{FF2B5EF4-FFF2-40B4-BE49-F238E27FC236}">
                    <a16:creationId xmlns="" xmlns:a16="http://schemas.microsoft.com/office/drawing/2014/main" id="{5C067A62-73F9-472A-B61E-CF547D500A31}"/>
                  </a:ext>
                </a:extLst>
              </p:cNvPr>
              <p:cNvSpPr/>
              <p:nvPr/>
            </p:nvSpPr>
            <p:spPr bwMode="auto">
              <a:xfrm>
                <a:off x="15905968" y="-2551352"/>
                <a:ext cx="25400" cy="17463"/>
              </a:xfrm>
              <a:custGeom>
                <a:avLst/>
                <a:gdLst>
                  <a:gd name="T0" fmla="*/ 7 w 7"/>
                  <a:gd name="T1" fmla="*/ 2 h 5"/>
                  <a:gd name="T2" fmla="*/ 6 w 7"/>
                  <a:gd name="T3" fmla="*/ 3 h 5"/>
                  <a:gd name="T4" fmla="*/ 5 w 7"/>
                  <a:gd name="T5" fmla="*/ 4 h 5"/>
                  <a:gd name="T6" fmla="*/ 3 w 7"/>
                  <a:gd name="T7" fmla="*/ 5 h 5"/>
                  <a:gd name="T8" fmla="*/ 1 w 7"/>
                  <a:gd name="T9" fmla="*/ 5 h 5"/>
                  <a:gd name="T10" fmla="*/ 0 w 7"/>
                  <a:gd name="T11" fmla="*/ 3 h 5"/>
                  <a:gd name="T12" fmla="*/ 0 w 7"/>
                  <a:gd name="T13" fmla="*/ 3 h 5"/>
                  <a:gd name="T14" fmla="*/ 1 w 7"/>
                  <a:gd name="T15" fmla="*/ 2 h 5"/>
                  <a:gd name="T16" fmla="*/ 3 w 7"/>
                  <a:gd name="T17" fmla="*/ 1 h 5"/>
                  <a:gd name="T18" fmla="*/ 5 w 7"/>
                  <a:gd name="T19" fmla="*/ 0 h 5"/>
                  <a:gd name="T20" fmla="*/ 6 w 7"/>
                  <a:gd name="T21" fmla="*/ 0 h 5"/>
                  <a:gd name="T22" fmla="*/ 7 w 7"/>
                  <a:gd name="T23" fmla="*/ 1 h 5"/>
                  <a:gd name="T24" fmla="*/ 7 w 7"/>
                  <a:gd name="T25"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5">
                    <a:moveTo>
                      <a:pt x="7" y="2"/>
                    </a:moveTo>
                    <a:cubicBezTo>
                      <a:pt x="7" y="2"/>
                      <a:pt x="7" y="2"/>
                      <a:pt x="6" y="3"/>
                    </a:cubicBezTo>
                    <a:cubicBezTo>
                      <a:pt x="6" y="3"/>
                      <a:pt x="5" y="4"/>
                      <a:pt x="5" y="4"/>
                    </a:cubicBezTo>
                    <a:cubicBezTo>
                      <a:pt x="4" y="4"/>
                      <a:pt x="3" y="5"/>
                      <a:pt x="3" y="5"/>
                    </a:cubicBezTo>
                    <a:cubicBezTo>
                      <a:pt x="2" y="5"/>
                      <a:pt x="1" y="5"/>
                      <a:pt x="1" y="5"/>
                    </a:cubicBezTo>
                    <a:cubicBezTo>
                      <a:pt x="1" y="5"/>
                      <a:pt x="0" y="4"/>
                      <a:pt x="0" y="3"/>
                    </a:cubicBezTo>
                    <a:cubicBezTo>
                      <a:pt x="0" y="3"/>
                      <a:pt x="0" y="3"/>
                      <a:pt x="0" y="3"/>
                    </a:cubicBezTo>
                    <a:cubicBezTo>
                      <a:pt x="0" y="3"/>
                      <a:pt x="1" y="2"/>
                      <a:pt x="1" y="2"/>
                    </a:cubicBezTo>
                    <a:cubicBezTo>
                      <a:pt x="1" y="2"/>
                      <a:pt x="2" y="1"/>
                      <a:pt x="3" y="1"/>
                    </a:cubicBezTo>
                    <a:cubicBezTo>
                      <a:pt x="4" y="0"/>
                      <a:pt x="4" y="0"/>
                      <a:pt x="5" y="0"/>
                    </a:cubicBezTo>
                    <a:cubicBezTo>
                      <a:pt x="6" y="0"/>
                      <a:pt x="6" y="0"/>
                      <a:pt x="6" y="0"/>
                    </a:cubicBezTo>
                    <a:cubicBezTo>
                      <a:pt x="7" y="0"/>
                      <a:pt x="7" y="1"/>
                      <a:pt x="7" y="1"/>
                    </a:cubicBezTo>
                    <a:lnTo>
                      <a:pt x="7"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13" name="îŝḷîḑê">
                <a:extLst>
                  <a:ext uri="{FF2B5EF4-FFF2-40B4-BE49-F238E27FC236}">
                    <a16:creationId xmlns="" xmlns:a16="http://schemas.microsoft.com/office/drawing/2014/main" id="{88C23CEF-531C-440E-9E47-100B2E9E019E}"/>
                  </a:ext>
                </a:extLst>
              </p:cNvPr>
              <p:cNvSpPr/>
              <p:nvPr/>
            </p:nvSpPr>
            <p:spPr bwMode="auto">
              <a:xfrm>
                <a:off x="15931368" y="-2522777"/>
                <a:ext cx="20638" cy="17463"/>
              </a:xfrm>
              <a:custGeom>
                <a:avLst/>
                <a:gdLst>
                  <a:gd name="T0" fmla="*/ 5 w 6"/>
                  <a:gd name="T1" fmla="*/ 2 h 5"/>
                  <a:gd name="T2" fmla="*/ 5 w 6"/>
                  <a:gd name="T3" fmla="*/ 3 h 5"/>
                  <a:gd name="T4" fmla="*/ 4 w 6"/>
                  <a:gd name="T5" fmla="*/ 4 h 5"/>
                  <a:gd name="T6" fmla="*/ 2 w 6"/>
                  <a:gd name="T7" fmla="*/ 5 h 5"/>
                  <a:gd name="T8" fmla="*/ 1 w 6"/>
                  <a:gd name="T9" fmla="*/ 4 h 5"/>
                  <a:gd name="T10" fmla="*/ 0 w 6"/>
                  <a:gd name="T11" fmla="*/ 3 h 5"/>
                  <a:gd name="T12" fmla="*/ 0 w 6"/>
                  <a:gd name="T13" fmla="*/ 2 h 5"/>
                  <a:gd name="T14" fmla="*/ 1 w 6"/>
                  <a:gd name="T15" fmla="*/ 2 h 5"/>
                  <a:gd name="T16" fmla="*/ 2 w 6"/>
                  <a:gd name="T17" fmla="*/ 1 h 5"/>
                  <a:gd name="T18" fmla="*/ 4 w 6"/>
                  <a:gd name="T19" fmla="*/ 0 h 5"/>
                  <a:gd name="T20" fmla="*/ 5 w 6"/>
                  <a:gd name="T21" fmla="*/ 0 h 5"/>
                  <a:gd name="T22" fmla="*/ 6 w 6"/>
                  <a:gd name="T23" fmla="*/ 2 h 5"/>
                  <a:gd name="T24" fmla="*/ 5 w 6"/>
                  <a:gd name="T25"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5">
                    <a:moveTo>
                      <a:pt x="5" y="2"/>
                    </a:moveTo>
                    <a:cubicBezTo>
                      <a:pt x="5" y="3"/>
                      <a:pt x="5" y="3"/>
                      <a:pt x="5" y="3"/>
                    </a:cubicBezTo>
                    <a:cubicBezTo>
                      <a:pt x="5" y="3"/>
                      <a:pt x="4" y="4"/>
                      <a:pt x="4" y="4"/>
                    </a:cubicBezTo>
                    <a:cubicBezTo>
                      <a:pt x="3" y="4"/>
                      <a:pt x="3" y="5"/>
                      <a:pt x="2" y="5"/>
                    </a:cubicBezTo>
                    <a:cubicBezTo>
                      <a:pt x="2" y="5"/>
                      <a:pt x="1" y="4"/>
                      <a:pt x="1" y="4"/>
                    </a:cubicBezTo>
                    <a:cubicBezTo>
                      <a:pt x="1" y="4"/>
                      <a:pt x="0" y="3"/>
                      <a:pt x="0" y="3"/>
                    </a:cubicBezTo>
                    <a:cubicBezTo>
                      <a:pt x="0" y="2"/>
                      <a:pt x="0" y="2"/>
                      <a:pt x="0" y="2"/>
                    </a:cubicBezTo>
                    <a:cubicBezTo>
                      <a:pt x="1" y="2"/>
                      <a:pt x="1" y="2"/>
                      <a:pt x="1" y="2"/>
                    </a:cubicBezTo>
                    <a:cubicBezTo>
                      <a:pt x="1" y="1"/>
                      <a:pt x="2" y="1"/>
                      <a:pt x="2" y="1"/>
                    </a:cubicBezTo>
                    <a:cubicBezTo>
                      <a:pt x="3" y="1"/>
                      <a:pt x="3" y="0"/>
                      <a:pt x="4" y="0"/>
                    </a:cubicBezTo>
                    <a:cubicBezTo>
                      <a:pt x="4" y="0"/>
                      <a:pt x="5" y="0"/>
                      <a:pt x="5" y="0"/>
                    </a:cubicBezTo>
                    <a:cubicBezTo>
                      <a:pt x="5" y="1"/>
                      <a:pt x="6" y="1"/>
                      <a:pt x="6" y="2"/>
                    </a:cubicBezTo>
                    <a:lnTo>
                      <a:pt x="5"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14" name="ïšḻíḍê">
                <a:extLst>
                  <a:ext uri="{FF2B5EF4-FFF2-40B4-BE49-F238E27FC236}">
                    <a16:creationId xmlns="" xmlns:a16="http://schemas.microsoft.com/office/drawing/2014/main" id="{BDCE517D-2051-4CEB-8477-DD190C33223A}"/>
                  </a:ext>
                </a:extLst>
              </p:cNvPr>
              <p:cNvSpPr/>
              <p:nvPr/>
            </p:nvSpPr>
            <p:spPr bwMode="auto">
              <a:xfrm>
                <a:off x="15952005" y="-2498964"/>
                <a:ext cx="23813" cy="17463"/>
              </a:xfrm>
              <a:custGeom>
                <a:avLst/>
                <a:gdLst>
                  <a:gd name="T0" fmla="*/ 7 w 7"/>
                  <a:gd name="T1" fmla="*/ 1 h 5"/>
                  <a:gd name="T2" fmla="*/ 7 w 7"/>
                  <a:gd name="T3" fmla="*/ 2 h 5"/>
                  <a:gd name="T4" fmla="*/ 7 w 7"/>
                  <a:gd name="T5" fmla="*/ 3 h 5"/>
                  <a:gd name="T6" fmla="*/ 4 w 7"/>
                  <a:gd name="T7" fmla="*/ 5 h 5"/>
                  <a:gd name="T8" fmla="*/ 2 w 7"/>
                  <a:gd name="T9" fmla="*/ 5 h 5"/>
                  <a:gd name="T10" fmla="*/ 0 w 7"/>
                  <a:gd name="T11" fmla="*/ 5 h 5"/>
                  <a:gd name="T12" fmla="*/ 0 w 7"/>
                  <a:gd name="T13" fmla="*/ 3 h 5"/>
                  <a:gd name="T14" fmla="*/ 0 w 7"/>
                  <a:gd name="T15" fmla="*/ 3 h 5"/>
                  <a:gd name="T16" fmla="*/ 0 w 7"/>
                  <a:gd name="T17" fmla="*/ 3 h 5"/>
                  <a:gd name="T18" fmla="*/ 3 w 7"/>
                  <a:gd name="T19" fmla="*/ 1 h 5"/>
                  <a:gd name="T20" fmla="*/ 4 w 7"/>
                  <a:gd name="T21" fmla="*/ 1 h 5"/>
                  <a:gd name="T22" fmla="*/ 5 w 7"/>
                  <a:gd name="T23" fmla="*/ 0 h 5"/>
                  <a:gd name="T24" fmla="*/ 7 w 7"/>
                  <a:gd name="T25" fmla="*/ 1 h 5"/>
                  <a:gd name="T26" fmla="*/ 7 w 7"/>
                  <a:gd name="T27"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5">
                    <a:moveTo>
                      <a:pt x="7" y="1"/>
                    </a:moveTo>
                    <a:cubicBezTo>
                      <a:pt x="7" y="2"/>
                      <a:pt x="7" y="2"/>
                      <a:pt x="7" y="2"/>
                    </a:cubicBezTo>
                    <a:cubicBezTo>
                      <a:pt x="7" y="3"/>
                      <a:pt x="7" y="3"/>
                      <a:pt x="7" y="3"/>
                    </a:cubicBezTo>
                    <a:cubicBezTo>
                      <a:pt x="6" y="3"/>
                      <a:pt x="5" y="4"/>
                      <a:pt x="4" y="5"/>
                    </a:cubicBezTo>
                    <a:cubicBezTo>
                      <a:pt x="4" y="5"/>
                      <a:pt x="2" y="5"/>
                      <a:pt x="2" y="5"/>
                    </a:cubicBezTo>
                    <a:cubicBezTo>
                      <a:pt x="1" y="5"/>
                      <a:pt x="0" y="5"/>
                      <a:pt x="0" y="5"/>
                    </a:cubicBezTo>
                    <a:cubicBezTo>
                      <a:pt x="0" y="5"/>
                      <a:pt x="0" y="4"/>
                      <a:pt x="0" y="3"/>
                    </a:cubicBezTo>
                    <a:cubicBezTo>
                      <a:pt x="0" y="3"/>
                      <a:pt x="0" y="3"/>
                      <a:pt x="0" y="3"/>
                    </a:cubicBezTo>
                    <a:cubicBezTo>
                      <a:pt x="0" y="3"/>
                      <a:pt x="0" y="3"/>
                      <a:pt x="0" y="3"/>
                    </a:cubicBezTo>
                    <a:cubicBezTo>
                      <a:pt x="1" y="3"/>
                      <a:pt x="2" y="2"/>
                      <a:pt x="3" y="1"/>
                    </a:cubicBezTo>
                    <a:cubicBezTo>
                      <a:pt x="3" y="1"/>
                      <a:pt x="4" y="1"/>
                      <a:pt x="4" y="1"/>
                    </a:cubicBezTo>
                    <a:cubicBezTo>
                      <a:pt x="5" y="1"/>
                      <a:pt x="5" y="0"/>
                      <a:pt x="5" y="0"/>
                    </a:cubicBezTo>
                    <a:cubicBezTo>
                      <a:pt x="6" y="0"/>
                      <a:pt x="6" y="0"/>
                      <a:pt x="7" y="1"/>
                    </a:cubicBezTo>
                    <a:cubicBezTo>
                      <a:pt x="7" y="1"/>
                      <a:pt x="7" y="1"/>
                      <a:pt x="7"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15" name="ïṥḻíḓê">
                <a:extLst>
                  <a:ext uri="{FF2B5EF4-FFF2-40B4-BE49-F238E27FC236}">
                    <a16:creationId xmlns="" xmlns:a16="http://schemas.microsoft.com/office/drawing/2014/main" id="{5B2701F3-8709-455A-9546-AD71B47C3C78}"/>
                  </a:ext>
                </a:extLst>
              </p:cNvPr>
              <p:cNvSpPr/>
              <p:nvPr/>
            </p:nvSpPr>
            <p:spPr bwMode="auto">
              <a:xfrm>
                <a:off x="15972643" y="-2467214"/>
                <a:ext cx="23813" cy="15875"/>
              </a:xfrm>
              <a:custGeom>
                <a:avLst/>
                <a:gdLst>
                  <a:gd name="T0" fmla="*/ 7 w 7"/>
                  <a:gd name="T1" fmla="*/ 2 h 5"/>
                  <a:gd name="T2" fmla="*/ 7 w 7"/>
                  <a:gd name="T3" fmla="*/ 2 h 5"/>
                  <a:gd name="T4" fmla="*/ 7 w 7"/>
                  <a:gd name="T5" fmla="*/ 3 h 5"/>
                  <a:gd name="T6" fmla="*/ 5 w 7"/>
                  <a:gd name="T7" fmla="*/ 5 h 5"/>
                  <a:gd name="T8" fmla="*/ 2 w 7"/>
                  <a:gd name="T9" fmla="*/ 5 h 5"/>
                  <a:gd name="T10" fmla="*/ 1 w 7"/>
                  <a:gd name="T11" fmla="*/ 5 h 5"/>
                  <a:gd name="T12" fmla="*/ 0 w 7"/>
                  <a:gd name="T13" fmla="*/ 3 h 5"/>
                  <a:gd name="T14" fmla="*/ 1 w 7"/>
                  <a:gd name="T15" fmla="*/ 3 h 5"/>
                  <a:gd name="T16" fmla="*/ 1 w 7"/>
                  <a:gd name="T17" fmla="*/ 3 h 5"/>
                  <a:gd name="T18" fmla="*/ 2 w 7"/>
                  <a:gd name="T19" fmla="*/ 2 h 5"/>
                  <a:gd name="T20" fmla="*/ 3 w 7"/>
                  <a:gd name="T21" fmla="*/ 1 h 5"/>
                  <a:gd name="T22" fmla="*/ 4 w 7"/>
                  <a:gd name="T23" fmla="*/ 1 h 5"/>
                  <a:gd name="T24" fmla="*/ 5 w 7"/>
                  <a:gd name="T25" fmla="*/ 0 h 5"/>
                  <a:gd name="T26" fmla="*/ 7 w 7"/>
                  <a:gd name="T27" fmla="*/ 1 h 5"/>
                  <a:gd name="T28" fmla="*/ 7 w 7"/>
                  <a:gd name="T29" fmla="*/ 1 h 5"/>
                  <a:gd name="T30" fmla="*/ 7 w 7"/>
                  <a:gd name="T31"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 h="5">
                    <a:moveTo>
                      <a:pt x="7" y="2"/>
                    </a:moveTo>
                    <a:cubicBezTo>
                      <a:pt x="7" y="2"/>
                      <a:pt x="7" y="2"/>
                      <a:pt x="7" y="2"/>
                    </a:cubicBezTo>
                    <a:cubicBezTo>
                      <a:pt x="7" y="3"/>
                      <a:pt x="7" y="3"/>
                      <a:pt x="7" y="3"/>
                    </a:cubicBezTo>
                    <a:cubicBezTo>
                      <a:pt x="6" y="3"/>
                      <a:pt x="6" y="4"/>
                      <a:pt x="5" y="5"/>
                    </a:cubicBezTo>
                    <a:cubicBezTo>
                      <a:pt x="4" y="5"/>
                      <a:pt x="3" y="5"/>
                      <a:pt x="2" y="5"/>
                    </a:cubicBezTo>
                    <a:cubicBezTo>
                      <a:pt x="1" y="5"/>
                      <a:pt x="1" y="5"/>
                      <a:pt x="1" y="5"/>
                    </a:cubicBezTo>
                    <a:cubicBezTo>
                      <a:pt x="0" y="5"/>
                      <a:pt x="0" y="4"/>
                      <a:pt x="0" y="3"/>
                    </a:cubicBezTo>
                    <a:cubicBezTo>
                      <a:pt x="1" y="3"/>
                      <a:pt x="1" y="3"/>
                      <a:pt x="1" y="3"/>
                    </a:cubicBezTo>
                    <a:cubicBezTo>
                      <a:pt x="1" y="3"/>
                      <a:pt x="1" y="3"/>
                      <a:pt x="1" y="3"/>
                    </a:cubicBezTo>
                    <a:cubicBezTo>
                      <a:pt x="1" y="3"/>
                      <a:pt x="1" y="2"/>
                      <a:pt x="2" y="2"/>
                    </a:cubicBezTo>
                    <a:cubicBezTo>
                      <a:pt x="2" y="2"/>
                      <a:pt x="3" y="2"/>
                      <a:pt x="3" y="1"/>
                    </a:cubicBezTo>
                    <a:cubicBezTo>
                      <a:pt x="4" y="1"/>
                      <a:pt x="4" y="1"/>
                      <a:pt x="4" y="1"/>
                    </a:cubicBezTo>
                    <a:cubicBezTo>
                      <a:pt x="5" y="1"/>
                      <a:pt x="5" y="0"/>
                      <a:pt x="5" y="0"/>
                    </a:cubicBezTo>
                    <a:cubicBezTo>
                      <a:pt x="6" y="0"/>
                      <a:pt x="7" y="0"/>
                      <a:pt x="7" y="1"/>
                    </a:cubicBezTo>
                    <a:cubicBezTo>
                      <a:pt x="7" y="1"/>
                      <a:pt x="7" y="1"/>
                      <a:pt x="7" y="1"/>
                    </a:cubicBezTo>
                    <a:lnTo>
                      <a:pt x="7"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16" name="î$ļîďè">
                <a:extLst>
                  <a:ext uri="{FF2B5EF4-FFF2-40B4-BE49-F238E27FC236}">
                    <a16:creationId xmlns="" xmlns:a16="http://schemas.microsoft.com/office/drawing/2014/main" id="{AC7F2EA5-F860-49D2-A235-E5529CBA71B5}"/>
                  </a:ext>
                </a:extLst>
              </p:cNvPr>
              <p:cNvSpPr/>
              <p:nvPr/>
            </p:nvSpPr>
            <p:spPr bwMode="auto">
              <a:xfrm>
                <a:off x="15993280" y="-2433877"/>
                <a:ext cx="20638" cy="14288"/>
              </a:xfrm>
              <a:custGeom>
                <a:avLst/>
                <a:gdLst>
                  <a:gd name="T0" fmla="*/ 6 w 6"/>
                  <a:gd name="T1" fmla="*/ 2 h 4"/>
                  <a:gd name="T2" fmla="*/ 6 w 6"/>
                  <a:gd name="T3" fmla="*/ 3 h 4"/>
                  <a:gd name="T4" fmla="*/ 4 w 6"/>
                  <a:gd name="T5" fmla="*/ 4 h 4"/>
                  <a:gd name="T6" fmla="*/ 2 w 6"/>
                  <a:gd name="T7" fmla="*/ 4 h 4"/>
                  <a:gd name="T8" fmla="*/ 2 w 6"/>
                  <a:gd name="T9" fmla="*/ 4 h 4"/>
                  <a:gd name="T10" fmla="*/ 0 w 6"/>
                  <a:gd name="T11" fmla="*/ 3 h 4"/>
                  <a:gd name="T12" fmla="*/ 0 w 6"/>
                  <a:gd name="T13" fmla="*/ 2 h 4"/>
                  <a:gd name="T14" fmla="*/ 1 w 6"/>
                  <a:gd name="T15" fmla="*/ 2 h 4"/>
                  <a:gd name="T16" fmla="*/ 2 w 6"/>
                  <a:gd name="T17" fmla="*/ 1 h 4"/>
                  <a:gd name="T18" fmla="*/ 4 w 6"/>
                  <a:gd name="T19" fmla="*/ 0 h 4"/>
                  <a:gd name="T20" fmla="*/ 5 w 6"/>
                  <a:gd name="T21" fmla="*/ 0 h 4"/>
                  <a:gd name="T22" fmla="*/ 6 w 6"/>
                  <a:gd name="T23" fmla="*/ 1 h 4"/>
                  <a:gd name="T24" fmla="*/ 6 w 6"/>
                  <a:gd name="T2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2"/>
                    </a:moveTo>
                    <a:cubicBezTo>
                      <a:pt x="6" y="2"/>
                      <a:pt x="6" y="2"/>
                      <a:pt x="6" y="3"/>
                    </a:cubicBezTo>
                    <a:cubicBezTo>
                      <a:pt x="5" y="3"/>
                      <a:pt x="5" y="3"/>
                      <a:pt x="4" y="4"/>
                    </a:cubicBezTo>
                    <a:cubicBezTo>
                      <a:pt x="4" y="4"/>
                      <a:pt x="3" y="4"/>
                      <a:pt x="2" y="4"/>
                    </a:cubicBezTo>
                    <a:cubicBezTo>
                      <a:pt x="2" y="4"/>
                      <a:pt x="2" y="4"/>
                      <a:pt x="2" y="4"/>
                    </a:cubicBezTo>
                    <a:cubicBezTo>
                      <a:pt x="1" y="4"/>
                      <a:pt x="0" y="4"/>
                      <a:pt x="0" y="3"/>
                    </a:cubicBezTo>
                    <a:cubicBezTo>
                      <a:pt x="0" y="2"/>
                      <a:pt x="0" y="2"/>
                      <a:pt x="0" y="2"/>
                    </a:cubicBezTo>
                    <a:cubicBezTo>
                      <a:pt x="0" y="2"/>
                      <a:pt x="1" y="2"/>
                      <a:pt x="1" y="2"/>
                    </a:cubicBezTo>
                    <a:cubicBezTo>
                      <a:pt x="1" y="1"/>
                      <a:pt x="2" y="1"/>
                      <a:pt x="2" y="1"/>
                    </a:cubicBezTo>
                    <a:cubicBezTo>
                      <a:pt x="3" y="0"/>
                      <a:pt x="4" y="0"/>
                      <a:pt x="4" y="0"/>
                    </a:cubicBezTo>
                    <a:cubicBezTo>
                      <a:pt x="5" y="0"/>
                      <a:pt x="5" y="0"/>
                      <a:pt x="5" y="0"/>
                    </a:cubicBezTo>
                    <a:cubicBezTo>
                      <a:pt x="6" y="0"/>
                      <a:pt x="6" y="1"/>
                      <a:pt x="6" y="1"/>
                    </a:cubicBezTo>
                    <a:lnTo>
                      <a:pt x="6"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17" name="îṣḻïdè">
                <a:extLst>
                  <a:ext uri="{FF2B5EF4-FFF2-40B4-BE49-F238E27FC236}">
                    <a16:creationId xmlns="" xmlns:a16="http://schemas.microsoft.com/office/drawing/2014/main" id="{2DFB7079-52F5-4ABB-BBA3-B030C6030C2F}"/>
                  </a:ext>
                </a:extLst>
              </p:cNvPr>
              <p:cNvSpPr/>
              <p:nvPr/>
            </p:nvSpPr>
            <p:spPr bwMode="auto">
              <a:xfrm>
                <a:off x="16031380" y="-2176702"/>
                <a:ext cx="38100" cy="65088"/>
              </a:xfrm>
              <a:custGeom>
                <a:avLst/>
                <a:gdLst>
                  <a:gd name="T0" fmla="*/ 4 w 11"/>
                  <a:gd name="T1" fmla="*/ 0 h 19"/>
                  <a:gd name="T2" fmla="*/ 5 w 11"/>
                  <a:gd name="T3" fmla="*/ 1 h 19"/>
                  <a:gd name="T4" fmla="*/ 8 w 11"/>
                  <a:gd name="T5" fmla="*/ 2 h 19"/>
                  <a:gd name="T6" fmla="*/ 10 w 11"/>
                  <a:gd name="T7" fmla="*/ 6 h 19"/>
                  <a:gd name="T8" fmla="*/ 11 w 11"/>
                  <a:gd name="T9" fmla="*/ 11 h 19"/>
                  <a:gd name="T10" fmla="*/ 10 w 11"/>
                  <a:gd name="T11" fmla="*/ 14 h 19"/>
                  <a:gd name="T12" fmla="*/ 9 w 11"/>
                  <a:gd name="T13" fmla="*/ 16 h 19"/>
                  <a:gd name="T14" fmla="*/ 5 w 11"/>
                  <a:gd name="T15" fmla="*/ 18 h 19"/>
                  <a:gd name="T16" fmla="*/ 2 w 11"/>
                  <a:gd name="T17" fmla="*/ 19 h 19"/>
                  <a:gd name="T18" fmla="*/ 1 w 11"/>
                  <a:gd name="T19" fmla="*/ 19 h 19"/>
                  <a:gd name="T20" fmla="*/ 1 w 11"/>
                  <a:gd name="T21" fmla="*/ 19 h 19"/>
                  <a:gd name="T22" fmla="*/ 0 w 11"/>
                  <a:gd name="T23" fmla="*/ 18 h 19"/>
                  <a:gd name="T24" fmla="*/ 1 w 11"/>
                  <a:gd name="T25" fmla="*/ 17 h 19"/>
                  <a:gd name="T26" fmla="*/ 4 w 11"/>
                  <a:gd name="T27" fmla="*/ 16 h 19"/>
                  <a:gd name="T28" fmla="*/ 6 w 11"/>
                  <a:gd name="T29" fmla="*/ 13 h 19"/>
                  <a:gd name="T30" fmla="*/ 7 w 11"/>
                  <a:gd name="T31" fmla="*/ 12 h 19"/>
                  <a:gd name="T32" fmla="*/ 7 w 11"/>
                  <a:gd name="T33" fmla="*/ 10 h 19"/>
                  <a:gd name="T34" fmla="*/ 6 w 11"/>
                  <a:gd name="T35" fmla="*/ 4 h 19"/>
                  <a:gd name="T36" fmla="*/ 4 w 11"/>
                  <a:gd name="T37" fmla="*/ 3 h 19"/>
                  <a:gd name="T38" fmla="*/ 3 w 11"/>
                  <a:gd name="T39" fmla="*/ 2 h 19"/>
                  <a:gd name="T40" fmla="*/ 3 w 11"/>
                  <a:gd name="T41" fmla="*/ 1 h 19"/>
                  <a:gd name="T42" fmla="*/ 4 w 11"/>
                  <a:gd name="T43"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 h="19">
                    <a:moveTo>
                      <a:pt x="4" y="0"/>
                    </a:moveTo>
                    <a:cubicBezTo>
                      <a:pt x="4" y="0"/>
                      <a:pt x="4" y="0"/>
                      <a:pt x="5" y="1"/>
                    </a:cubicBezTo>
                    <a:cubicBezTo>
                      <a:pt x="6" y="1"/>
                      <a:pt x="7" y="1"/>
                      <a:pt x="8" y="2"/>
                    </a:cubicBezTo>
                    <a:cubicBezTo>
                      <a:pt x="9" y="3"/>
                      <a:pt x="10" y="4"/>
                      <a:pt x="10" y="6"/>
                    </a:cubicBezTo>
                    <a:cubicBezTo>
                      <a:pt x="11" y="7"/>
                      <a:pt x="11" y="9"/>
                      <a:pt x="11" y="11"/>
                    </a:cubicBezTo>
                    <a:cubicBezTo>
                      <a:pt x="11" y="12"/>
                      <a:pt x="10" y="13"/>
                      <a:pt x="10" y="14"/>
                    </a:cubicBezTo>
                    <a:cubicBezTo>
                      <a:pt x="10" y="14"/>
                      <a:pt x="9" y="15"/>
                      <a:pt x="9" y="16"/>
                    </a:cubicBezTo>
                    <a:cubicBezTo>
                      <a:pt x="8" y="17"/>
                      <a:pt x="6" y="18"/>
                      <a:pt x="5" y="18"/>
                    </a:cubicBezTo>
                    <a:cubicBezTo>
                      <a:pt x="4" y="19"/>
                      <a:pt x="3" y="19"/>
                      <a:pt x="2" y="19"/>
                    </a:cubicBezTo>
                    <a:cubicBezTo>
                      <a:pt x="1" y="19"/>
                      <a:pt x="1" y="19"/>
                      <a:pt x="1" y="19"/>
                    </a:cubicBezTo>
                    <a:cubicBezTo>
                      <a:pt x="1" y="19"/>
                      <a:pt x="1" y="19"/>
                      <a:pt x="1" y="19"/>
                    </a:cubicBezTo>
                    <a:cubicBezTo>
                      <a:pt x="0" y="19"/>
                      <a:pt x="0" y="18"/>
                      <a:pt x="0" y="18"/>
                    </a:cubicBezTo>
                    <a:cubicBezTo>
                      <a:pt x="0" y="17"/>
                      <a:pt x="0" y="17"/>
                      <a:pt x="1" y="17"/>
                    </a:cubicBezTo>
                    <a:cubicBezTo>
                      <a:pt x="1" y="17"/>
                      <a:pt x="2" y="17"/>
                      <a:pt x="4" y="16"/>
                    </a:cubicBezTo>
                    <a:cubicBezTo>
                      <a:pt x="4" y="15"/>
                      <a:pt x="5" y="14"/>
                      <a:pt x="6" y="13"/>
                    </a:cubicBezTo>
                    <a:cubicBezTo>
                      <a:pt x="6" y="13"/>
                      <a:pt x="6" y="13"/>
                      <a:pt x="7" y="12"/>
                    </a:cubicBezTo>
                    <a:cubicBezTo>
                      <a:pt x="7" y="11"/>
                      <a:pt x="7" y="11"/>
                      <a:pt x="7" y="10"/>
                    </a:cubicBezTo>
                    <a:cubicBezTo>
                      <a:pt x="8" y="8"/>
                      <a:pt x="7" y="6"/>
                      <a:pt x="6" y="4"/>
                    </a:cubicBezTo>
                    <a:cubicBezTo>
                      <a:pt x="5" y="4"/>
                      <a:pt x="4" y="3"/>
                      <a:pt x="4" y="3"/>
                    </a:cubicBezTo>
                    <a:cubicBezTo>
                      <a:pt x="4" y="3"/>
                      <a:pt x="3" y="2"/>
                      <a:pt x="3" y="2"/>
                    </a:cubicBezTo>
                    <a:cubicBezTo>
                      <a:pt x="3" y="2"/>
                      <a:pt x="3" y="1"/>
                      <a:pt x="3" y="1"/>
                    </a:cubicBezTo>
                    <a:cubicBezTo>
                      <a:pt x="3" y="1"/>
                      <a:pt x="3" y="0"/>
                      <a:pt x="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18" name="îṥḻíďè">
                <a:extLst>
                  <a:ext uri="{FF2B5EF4-FFF2-40B4-BE49-F238E27FC236}">
                    <a16:creationId xmlns="" xmlns:a16="http://schemas.microsoft.com/office/drawing/2014/main" id="{D86B016C-335F-42E7-9A48-E0810D97D20E}"/>
                  </a:ext>
                </a:extLst>
              </p:cNvPr>
              <p:cNvSpPr/>
              <p:nvPr/>
            </p:nvSpPr>
            <p:spPr bwMode="auto">
              <a:xfrm>
                <a:off x="15767855" y="-2121139"/>
                <a:ext cx="49213" cy="76200"/>
              </a:xfrm>
              <a:custGeom>
                <a:avLst/>
                <a:gdLst>
                  <a:gd name="T0" fmla="*/ 6 w 14"/>
                  <a:gd name="T1" fmla="*/ 0 h 22"/>
                  <a:gd name="T2" fmla="*/ 7 w 14"/>
                  <a:gd name="T3" fmla="*/ 1 h 22"/>
                  <a:gd name="T4" fmla="*/ 10 w 14"/>
                  <a:gd name="T5" fmla="*/ 3 h 22"/>
                  <a:gd name="T6" fmla="*/ 13 w 14"/>
                  <a:gd name="T7" fmla="*/ 7 h 22"/>
                  <a:gd name="T8" fmla="*/ 14 w 14"/>
                  <a:gd name="T9" fmla="*/ 10 h 22"/>
                  <a:gd name="T10" fmla="*/ 14 w 14"/>
                  <a:gd name="T11" fmla="*/ 13 h 22"/>
                  <a:gd name="T12" fmla="*/ 12 w 14"/>
                  <a:gd name="T13" fmla="*/ 16 h 22"/>
                  <a:gd name="T14" fmla="*/ 11 w 14"/>
                  <a:gd name="T15" fmla="*/ 19 h 22"/>
                  <a:gd name="T16" fmla="*/ 6 w 14"/>
                  <a:gd name="T17" fmla="*/ 21 h 22"/>
                  <a:gd name="T18" fmla="*/ 3 w 14"/>
                  <a:gd name="T19" fmla="*/ 22 h 22"/>
                  <a:gd name="T20" fmla="*/ 1 w 14"/>
                  <a:gd name="T21" fmla="*/ 22 h 22"/>
                  <a:gd name="T22" fmla="*/ 0 w 14"/>
                  <a:gd name="T23" fmla="*/ 20 h 22"/>
                  <a:gd name="T24" fmla="*/ 1 w 14"/>
                  <a:gd name="T25" fmla="*/ 20 h 22"/>
                  <a:gd name="T26" fmla="*/ 2 w 14"/>
                  <a:gd name="T27" fmla="*/ 19 h 22"/>
                  <a:gd name="T28" fmla="*/ 5 w 14"/>
                  <a:gd name="T29" fmla="*/ 19 h 22"/>
                  <a:gd name="T30" fmla="*/ 8 w 14"/>
                  <a:gd name="T31" fmla="*/ 16 h 22"/>
                  <a:gd name="T32" fmla="*/ 9 w 14"/>
                  <a:gd name="T33" fmla="*/ 14 h 22"/>
                  <a:gd name="T34" fmla="*/ 10 w 14"/>
                  <a:gd name="T35" fmla="*/ 12 h 22"/>
                  <a:gd name="T36" fmla="*/ 10 w 14"/>
                  <a:gd name="T37" fmla="*/ 10 h 22"/>
                  <a:gd name="T38" fmla="*/ 10 w 14"/>
                  <a:gd name="T39" fmla="*/ 8 h 22"/>
                  <a:gd name="T40" fmla="*/ 8 w 14"/>
                  <a:gd name="T41" fmla="*/ 5 h 22"/>
                  <a:gd name="T42" fmla="*/ 6 w 14"/>
                  <a:gd name="T43" fmla="*/ 3 h 22"/>
                  <a:gd name="T44" fmla="*/ 5 w 14"/>
                  <a:gd name="T45" fmla="*/ 2 h 22"/>
                  <a:gd name="T46" fmla="*/ 5 w 14"/>
                  <a:gd name="T47" fmla="*/ 1 h 22"/>
                  <a:gd name="T48" fmla="*/ 6 w 14"/>
                  <a:gd name="T4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 h="22">
                    <a:moveTo>
                      <a:pt x="6" y="0"/>
                    </a:moveTo>
                    <a:cubicBezTo>
                      <a:pt x="6" y="0"/>
                      <a:pt x="7" y="0"/>
                      <a:pt x="7" y="1"/>
                    </a:cubicBezTo>
                    <a:cubicBezTo>
                      <a:pt x="8" y="1"/>
                      <a:pt x="9" y="2"/>
                      <a:pt x="10" y="3"/>
                    </a:cubicBezTo>
                    <a:cubicBezTo>
                      <a:pt x="12" y="4"/>
                      <a:pt x="13" y="5"/>
                      <a:pt x="13" y="7"/>
                    </a:cubicBezTo>
                    <a:cubicBezTo>
                      <a:pt x="14" y="8"/>
                      <a:pt x="14" y="9"/>
                      <a:pt x="14" y="10"/>
                    </a:cubicBezTo>
                    <a:cubicBezTo>
                      <a:pt x="14" y="11"/>
                      <a:pt x="14" y="12"/>
                      <a:pt x="14" y="13"/>
                    </a:cubicBezTo>
                    <a:cubicBezTo>
                      <a:pt x="13" y="14"/>
                      <a:pt x="13" y="15"/>
                      <a:pt x="12" y="16"/>
                    </a:cubicBezTo>
                    <a:cubicBezTo>
                      <a:pt x="12" y="17"/>
                      <a:pt x="11" y="18"/>
                      <a:pt x="11" y="19"/>
                    </a:cubicBezTo>
                    <a:cubicBezTo>
                      <a:pt x="9" y="20"/>
                      <a:pt x="8" y="21"/>
                      <a:pt x="6" y="21"/>
                    </a:cubicBezTo>
                    <a:cubicBezTo>
                      <a:pt x="5" y="22"/>
                      <a:pt x="3" y="22"/>
                      <a:pt x="3" y="22"/>
                    </a:cubicBezTo>
                    <a:cubicBezTo>
                      <a:pt x="2" y="22"/>
                      <a:pt x="1" y="22"/>
                      <a:pt x="1" y="22"/>
                    </a:cubicBezTo>
                    <a:cubicBezTo>
                      <a:pt x="1" y="22"/>
                      <a:pt x="0" y="21"/>
                      <a:pt x="0" y="20"/>
                    </a:cubicBezTo>
                    <a:cubicBezTo>
                      <a:pt x="0" y="20"/>
                      <a:pt x="1" y="20"/>
                      <a:pt x="1" y="20"/>
                    </a:cubicBezTo>
                    <a:cubicBezTo>
                      <a:pt x="1" y="20"/>
                      <a:pt x="2" y="20"/>
                      <a:pt x="2" y="19"/>
                    </a:cubicBezTo>
                    <a:cubicBezTo>
                      <a:pt x="3" y="19"/>
                      <a:pt x="4" y="19"/>
                      <a:pt x="5" y="19"/>
                    </a:cubicBezTo>
                    <a:cubicBezTo>
                      <a:pt x="6" y="18"/>
                      <a:pt x="7" y="17"/>
                      <a:pt x="8" y="16"/>
                    </a:cubicBezTo>
                    <a:cubicBezTo>
                      <a:pt x="9" y="16"/>
                      <a:pt x="9" y="15"/>
                      <a:pt x="9" y="14"/>
                    </a:cubicBezTo>
                    <a:cubicBezTo>
                      <a:pt x="10" y="14"/>
                      <a:pt x="10" y="13"/>
                      <a:pt x="10" y="12"/>
                    </a:cubicBezTo>
                    <a:cubicBezTo>
                      <a:pt x="10" y="12"/>
                      <a:pt x="10" y="11"/>
                      <a:pt x="10" y="10"/>
                    </a:cubicBezTo>
                    <a:cubicBezTo>
                      <a:pt x="10" y="10"/>
                      <a:pt x="10" y="9"/>
                      <a:pt x="10" y="8"/>
                    </a:cubicBezTo>
                    <a:cubicBezTo>
                      <a:pt x="10" y="7"/>
                      <a:pt x="9" y="6"/>
                      <a:pt x="8" y="5"/>
                    </a:cubicBezTo>
                    <a:cubicBezTo>
                      <a:pt x="8" y="4"/>
                      <a:pt x="7" y="3"/>
                      <a:pt x="6" y="3"/>
                    </a:cubicBezTo>
                    <a:cubicBezTo>
                      <a:pt x="6" y="2"/>
                      <a:pt x="5" y="2"/>
                      <a:pt x="5" y="2"/>
                    </a:cubicBezTo>
                    <a:cubicBezTo>
                      <a:pt x="5" y="2"/>
                      <a:pt x="5" y="1"/>
                      <a:pt x="5" y="1"/>
                    </a:cubicBezTo>
                    <a:cubicBezTo>
                      <a:pt x="5" y="0"/>
                      <a:pt x="6" y="0"/>
                      <a:pt x="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19" name="íṩ1îďê">
                <a:extLst>
                  <a:ext uri="{FF2B5EF4-FFF2-40B4-BE49-F238E27FC236}">
                    <a16:creationId xmlns="" xmlns:a16="http://schemas.microsoft.com/office/drawing/2014/main" id="{2D62C640-0EEA-4473-824B-A6B5DBCCD9D3}"/>
                  </a:ext>
                </a:extLst>
              </p:cNvPr>
              <p:cNvSpPr/>
              <p:nvPr/>
            </p:nvSpPr>
            <p:spPr bwMode="auto">
              <a:xfrm>
                <a:off x="15504330" y="-2059227"/>
                <a:ext cx="49213" cy="69850"/>
              </a:xfrm>
              <a:custGeom>
                <a:avLst/>
                <a:gdLst>
                  <a:gd name="T0" fmla="*/ 9 w 14"/>
                  <a:gd name="T1" fmla="*/ 0 h 20"/>
                  <a:gd name="T2" fmla="*/ 10 w 14"/>
                  <a:gd name="T3" fmla="*/ 1 h 20"/>
                  <a:gd name="T4" fmla="*/ 12 w 14"/>
                  <a:gd name="T5" fmla="*/ 4 h 20"/>
                  <a:gd name="T6" fmla="*/ 14 w 14"/>
                  <a:gd name="T7" fmla="*/ 8 h 20"/>
                  <a:gd name="T8" fmla="*/ 13 w 14"/>
                  <a:gd name="T9" fmla="*/ 11 h 20"/>
                  <a:gd name="T10" fmla="*/ 13 w 14"/>
                  <a:gd name="T11" fmla="*/ 14 h 20"/>
                  <a:gd name="T12" fmla="*/ 11 w 14"/>
                  <a:gd name="T13" fmla="*/ 16 h 20"/>
                  <a:gd name="T14" fmla="*/ 9 w 14"/>
                  <a:gd name="T15" fmla="*/ 18 h 20"/>
                  <a:gd name="T16" fmla="*/ 5 w 14"/>
                  <a:gd name="T17" fmla="*/ 20 h 20"/>
                  <a:gd name="T18" fmla="*/ 2 w 14"/>
                  <a:gd name="T19" fmla="*/ 20 h 20"/>
                  <a:gd name="T20" fmla="*/ 1 w 14"/>
                  <a:gd name="T21" fmla="*/ 20 h 20"/>
                  <a:gd name="T22" fmla="*/ 1 w 14"/>
                  <a:gd name="T23" fmla="*/ 20 h 20"/>
                  <a:gd name="T24" fmla="*/ 0 w 14"/>
                  <a:gd name="T25" fmla="*/ 19 h 20"/>
                  <a:gd name="T26" fmla="*/ 1 w 14"/>
                  <a:gd name="T27" fmla="*/ 18 h 20"/>
                  <a:gd name="T28" fmla="*/ 4 w 14"/>
                  <a:gd name="T29" fmla="*/ 17 h 20"/>
                  <a:gd name="T30" fmla="*/ 7 w 14"/>
                  <a:gd name="T31" fmla="*/ 15 h 20"/>
                  <a:gd name="T32" fmla="*/ 8 w 14"/>
                  <a:gd name="T33" fmla="*/ 14 h 20"/>
                  <a:gd name="T34" fmla="*/ 9 w 14"/>
                  <a:gd name="T35" fmla="*/ 12 h 20"/>
                  <a:gd name="T36" fmla="*/ 10 w 14"/>
                  <a:gd name="T37" fmla="*/ 10 h 20"/>
                  <a:gd name="T38" fmla="*/ 10 w 14"/>
                  <a:gd name="T39" fmla="*/ 8 h 20"/>
                  <a:gd name="T40" fmla="*/ 9 w 14"/>
                  <a:gd name="T41" fmla="*/ 5 h 20"/>
                  <a:gd name="T42" fmla="*/ 8 w 14"/>
                  <a:gd name="T43" fmla="*/ 3 h 20"/>
                  <a:gd name="T44" fmla="*/ 8 w 14"/>
                  <a:gd name="T45" fmla="*/ 2 h 20"/>
                  <a:gd name="T46" fmla="*/ 8 w 14"/>
                  <a:gd name="T47" fmla="*/ 0 h 20"/>
                  <a:gd name="T48" fmla="*/ 9 w 14"/>
                  <a:gd name="T4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 h="20">
                    <a:moveTo>
                      <a:pt x="9" y="0"/>
                    </a:moveTo>
                    <a:cubicBezTo>
                      <a:pt x="9" y="0"/>
                      <a:pt x="10" y="1"/>
                      <a:pt x="10" y="1"/>
                    </a:cubicBezTo>
                    <a:cubicBezTo>
                      <a:pt x="11" y="2"/>
                      <a:pt x="12" y="3"/>
                      <a:pt x="12" y="4"/>
                    </a:cubicBezTo>
                    <a:cubicBezTo>
                      <a:pt x="13" y="5"/>
                      <a:pt x="13" y="6"/>
                      <a:pt x="14" y="8"/>
                    </a:cubicBezTo>
                    <a:cubicBezTo>
                      <a:pt x="14" y="9"/>
                      <a:pt x="14" y="10"/>
                      <a:pt x="13" y="11"/>
                    </a:cubicBezTo>
                    <a:cubicBezTo>
                      <a:pt x="13" y="12"/>
                      <a:pt x="13" y="13"/>
                      <a:pt x="13" y="14"/>
                    </a:cubicBezTo>
                    <a:cubicBezTo>
                      <a:pt x="12" y="14"/>
                      <a:pt x="12" y="15"/>
                      <a:pt x="11" y="16"/>
                    </a:cubicBezTo>
                    <a:cubicBezTo>
                      <a:pt x="11" y="17"/>
                      <a:pt x="10" y="17"/>
                      <a:pt x="9" y="18"/>
                    </a:cubicBezTo>
                    <a:cubicBezTo>
                      <a:pt x="8" y="19"/>
                      <a:pt x="7" y="20"/>
                      <a:pt x="5" y="20"/>
                    </a:cubicBezTo>
                    <a:cubicBezTo>
                      <a:pt x="4" y="20"/>
                      <a:pt x="3" y="20"/>
                      <a:pt x="2" y="20"/>
                    </a:cubicBezTo>
                    <a:cubicBezTo>
                      <a:pt x="1" y="20"/>
                      <a:pt x="1" y="20"/>
                      <a:pt x="1" y="20"/>
                    </a:cubicBezTo>
                    <a:cubicBezTo>
                      <a:pt x="1" y="20"/>
                      <a:pt x="1" y="20"/>
                      <a:pt x="1" y="20"/>
                    </a:cubicBezTo>
                    <a:cubicBezTo>
                      <a:pt x="0" y="20"/>
                      <a:pt x="0" y="19"/>
                      <a:pt x="0" y="19"/>
                    </a:cubicBezTo>
                    <a:cubicBezTo>
                      <a:pt x="0" y="18"/>
                      <a:pt x="1" y="18"/>
                      <a:pt x="1" y="18"/>
                    </a:cubicBezTo>
                    <a:cubicBezTo>
                      <a:pt x="1" y="18"/>
                      <a:pt x="2" y="18"/>
                      <a:pt x="4" y="17"/>
                    </a:cubicBezTo>
                    <a:cubicBezTo>
                      <a:pt x="5" y="17"/>
                      <a:pt x="6" y="16"/>
                      <a:pt x="7" y="15"/>
                    </a:cubicBezTo>
                    <a:cubicBezTo>
                      <a:pt x="8" y="15"/>
                      <a:pt x="8" y="14"/>
                      <a:pt x="8" y="14"/>
                    </a:cubicBezTo>
                    <a:cubicBezTo>
                      <a:pt x="9" y="13"/>
                      <a:pt x="9" y="13"/>
                      <a:pt x="9" y="12"/>
                    </a:cubicBezTo>
                    <a:cubicBezTo>
                      <a:pt x="10" y="12"/>
                      <a:pt x="10" y="11"/>
                      <a:pt x="10" y="10"/>
                    </a:cubicBezTo>
                    <a:cubicBezTo>
                      <a:pt x="10" y="10"/>
                      <a:pt x="10" y="9"/>
                      <a:pt x="10" y="8"/>
                    </a:cubicBezTo>
                    <a:cubicBezTo>
                      <a:pt x="10" y="7"/>
                      <a:pt x="10" y="6"/>
                      <a:pt x="9" y="5"/>
                    </a:cubicBezTo>
                    <a:cubicBezTo>
                      <a:pt x="9" y="4"/>
                      <a:pt x="9" y="3"/>
                      <a:pt x="8" y="3"/>
                    </a:cubicBezTo>
                    <a:cubicBezTo>
                      <a:pt x="8" y="2"/>
                      <a:pt x="8" y="2"/>
                      <a:pt x="8" y="2"/>
                    </a:cubicBezTo>
                    <a:cubicBezTo>
                      <a:pt x="7" y="1"/>
                      <a:pt x="8" y="1"/>
                      <a:pt x="8" y="0"/>
                    </a:cubicBezTo>
                    <a:cubicBezTo>
                      <a:pt x="8" y="0"/>
                      <a:pt x="9" y="0"/>
                      <a:pt x="9"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20" name="ï$1iďè">
                <a:extLst>
                  <a:ext uri="{FF2B5EF4-FFF2-40B4-BE49-F238E27FC236}">
                    <a16:creationId xmlns="" xmlns:a16="http://schemas.microsoft.com/office/drawing/2014/main" id="{15751C6D-CFD6-4903-9D0F-8CF3015CB7E6}"/>
                  </a:ext>
                </a:extLst>
              </p:cNvPr>
              <p:cNvSpPr/>
              <p:nvPr/>
            </p:nvSpPr>
            <p:spPr bwMode="auto">
              <a:xfrm>
                <a:off x="16326655" y="-2291002"/>
                <a:ext cx="41275" cy="14288"/>
              </a:xfrm>
              <a:custGeom>
                <a:avLst/>
                <a:gdLst>
                  <a:gd name="T0" fmla="*/ 1 w 12"/>
                  <a:gd name="T1" fmla="*/ 0 h 4"/>
                  <a:gd name="T2" fmla="*/ 3 w 12"/>
                  <a:gd name="T3" fmla="*/ 0 h 4"/>
                  <a:gd name="T4" fmla="*/ 7 w 12"/>
                  <a:gd name="T5" fmla="*/ 0 h 4"/>
                  <a:gd name="T6" fmla="*/ 10 w 12"/>
                  <a:gd name="T7" fmla="*/ 0 h 4"/>
                  <a:gd name="T8" fmla="*/ 11 w 12"/>
                  <a:gd name="T9" fmla="*/ 1 h 4"/>
                  <a:gd name="T10" fmla="*/ 12 w 12"/>
                  <a:gd name="T11" fmla="*/ 3 h 4"/>
                  <a:gd name="T12" fmla="*/ 11 w 12"/>
                  <a:gd name="T13" fmla="*/ 3 h 4"/>
                  <a:gd name="T14" fmla="*/ 10 w 12"/>
                  <a:gd name="T15" fmla="*/ 3 h 4"/>
                  <a:gd name="T16" fmla="*/ 6 w 12"/>
                  <a:gd name="T17" fmla="*/ 3 h 4"/>
                  <a:gd name="T18" fmla="*/ 3 w 12"/>
                  <a:gd name="T19" fmla="*/ 3 h 4"/>
                  <a:gd name="T20" fmla="*/ 1 w 12"/>
                  <a:gd name="T21" fmla="*/ 2 h 4"/>
                  <a:gd name="T22" fmla="*/ 1 w 12"/>
                  <a:gd name="T23" fmla="*/ 1 h 4"/>
                  <a:gd name="T24" fmla="*/ 1 w 12"/>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 h="4">
                    <a:moveTo>
                      <a:pt x="1" y="0"/>
                    </a:moveTo>
                    <a:cubicBezTo>
                      <a:pt x="1" y="0"/>
                      <a:pt x="2" y="0"/>
                      <a:pt x="3" y="0"/>
                    </a:cubicBezTo>
                    <a:cubicBezTo>
                      <a:pt x="4" y="0"/>
                      <a:pt x="5" y="0"/>
                      <a:pt x="7" y="0"/>
                    </a:cubicBezTo>
                    <a:cubicBezTo>
                      <a:pt x="8" y="0"/>
                      <a:pt x="9" y="0"/>
                      <a:pt x="10" y="0"/>
                    </a:cubicBezTo>
                    <a:cubicBezTo>
                      <a:pt x="11" y="1"/>
                      <a:pt x="11" y="1"/>
                      <a:pt x="11" y="1"/>
                    </a:cubicBezTo>
                    <a:cubicBezTo>
                      <a:pt x="12" y="1"/>
                      <a:pt x="12" y="2"/>
                      <a:pt x="12" y="3"/>
                    </a:cubicBezTo>
                    <a:cubicBezTo>
                      <a:pt x="11" y="3"/>
                      <a:pt x="11" y="3"/>
                      <a:pt x="11" y="3"/>
                    </a:cubicBezTo>
                    <a:cubicBezTo>
                      <a:pt x="11" y="3"/>
                      <a:pt x="11" y="3"/>
                      <a:pt x="10" y="3"/>
                    </a:cubicBezTo>
                    <a:cubicBezTo>
                      <a:pt x="9" y="4"/>
                      <a:pt x="7" y="3"/>
                      <a:pt x="6" y="3"/>
                    </a:cubicBezTo>
                    <a:cubicBezTo>
                      <a:pt x="5" y="3"/>
                      <a:pt x="4" y="3"/>
                      <a:pt x="3" y="3"/>
                    </a:cubicBezTo>
                    <a:cubicBezTo>
                      <a:pt x="2" y="2"/>
                      <a:pt x="1" y="2"/>
                      <a:pt x="1" y="2"/>
                    </a:cubicBezTo>
                    <a:cubicBezTo>
                      <a:pt x="1" y="2"/>
                      <a:pt x="0" y="1"/>
                      <a:pt x="1" y="1"/>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21" name="ïŝļiďé">
                <a:extLst>
                  <a:ext uri="{FF2B5EF4-FFF2-40B4-BE49-F238E27FC236}">
                    <a16:creationId xmlns="" xmlns:a16="http://schemas.microsoft.com/office/drawing/2014/main" id="{C6F67993-373D-4BB7-8BCB-01EFDD84335C}"/>
                  </a:ext>
                </a:extLst>
              </p:cNvPr>
              <p:cNvSpPr/>
              <p:nvPr/>
            </p:nvSpPr>
            <p:spPr bwMode="auto">
              <a:xfrm>
                <a:off x="16329830" y="-2273539"/>
                <a:ext cx="41275" cy="12700"/>
              </a:xfrm>
              <a:custGeom>
                <a:avLst/>
                <a:gdLst>
                  <a:gd name="T0" fmla="*/ 1 w 12"/>
                  <a:gd name="T1" fmla="*/ 0 h 4"/>
                  <a:gd name="T2" fmla="*/ 3 w 12"/>
                  <a:gd name="T3" fmla="*/ 0 h 4"/>
                  <a:gd name="T4" fmla="*/ 7 w 12"/>
                  <a:gd name="T5" fmla="*/ 0 h 4"/>
                  <a:gd name="T6" fmla="*/ 10 w 12"/>
                  <a:gd name="T7" fmla="*/ 1 h 4"/>
                  <a:gd name="T8" fmla="*/ 11 w 12"/>
                  <a:gd name="T9" fmla="*/ 1 h 4"/>
                  <a:gd name="T10" fmla="*/ 12 w 12"/>
                  <a:gd name="T11" fmla="*/ 3 h 4"/>
                  <a:gd name="T12" fmla="*/ 11 w 12"/>
                  <a:gd name="T13" fmla="*/ 4 h 4"/>
                  <a:gd name="T14" fmla="*/ 10 w 12"/>
                  <a:gd name="T15" fmla="*/ 4 h 4"/>
                  <a:gd name="T16" fmla="*/ 6 w 12"/>
                  <a:gd name="T17" fmla="*/ 4 h 4"/>
                  <a:gd name="T18" fmla="*/ 3 w 12"/>
                  <a:gd name="T19" fmla="*/ 3 h 4"/>
                  <a:gd name="T20" fmla="*/ 1 w 12"/>
                  <a:gd name="T21" fmla="*/ 3 h 4"/>
                  <a:gd name="T22" fmla="*/ 1 w 12"/>
                  <a:gd name="T23" fmla="*/ 1 h 4"/>
                  <a:gd name="T24" fmla="*/ 1 w 12"/>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 h="4">
                    <a:moveTo>
                      <a:pt x="1" y="0"/>
                    </a:moveTo>
                    <a:cubicBezTo>
                      <a:pt x="1" y="0"/>
                      <a:pt x="2" y="0"/>
                      <a:pt x="3" y="0"/>
                    </a:cubicBezTo>
                    <a:cubicBezTo>
                      <a:pt x="4" y="0"/>
                      <a:pt x="5" y="0"/>
                      <a:pt x="7" y="0"/>
                    </a:cubicBezTo>
                    <a:cubicBezTo>
                      <a:pt x="8" y="0"/>
                      <a:pt x="9" y="1"/>
                      <a:pt x="10" y="1"/>
                    </a:cubicBezTo>
                    <a:cubicBezTo>
                      <a:pt x="11" y="1"/>
                      <a:pt x="11" y="1"/>
                      <a:pt x="11" y="1"/>
                    </a:cubicBezTo>
                    <a:cubicBezTo>
                      <a:pt x="12" y="2"/>
                      <a:pt x="12" y="2"/>
                      <a:pt x="12" y="3"/>
                    </a:cubicBezTo>
                    <a:cubicBezTo>
                      <a:pt x="11" y="4"/>
                      <a:pt x="11" y="4"/>
                      <a:pt x="11" y="4"/>
                    </a:cubicBezTo>
                    <a:cubicBezTo>
                      <a:pt x="11" y="4"/>
                      <a:pt x="11" y="4"/>
                      <a:pt x="10" y="4"/>
                    </a:cubicBezTo>
                    <a:cubicBezTo>
                      <a:pt x="9" y="4"/>
                      <a:pt x="7" y="4"/>
                      <a:pt x="6" y="4"/>
                    </a:cubicBezTo>
                    <a:cubicBezTo>
                      <a:pt x="5" y="4"/>
                      <a:pt x="4" y="4"/>
                      <a:pt x="3" y="3"/>
                    </a:cubicBezTo>
                    <a:cubicBezTo>
                      <a:pt x="2" y="3"/>
                      <a:pt x="1" y="3"/>
                      <a:pt x="1" y="3"/>
                    </a:cubicBezTo>
                    <a:cubicBezTo>
                      <a:pt x="1" y="2"/>
                      <a:pt x="0" y="2"/>
                      <a:pt x="1" y="1"/>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22" name="išḻíḋe">
                <a:extLst>
                  <a:ext uri="{FF2B5EF4-FFF2-40B4-BE49-F238E27FC236}">
                    <a16:creationId xmlns="" xmlns:a16="http://schemas.microsoft.com/office/drawing/2014/main" id="{58104AD3-8AEE-4C3A-AEC2-A4CD868DF324}"/>
                  </a:ext>
                </a:extLst>
              </p:cNvPr>
              <p:cNvSpPr/>
              <p:nvPr/>
            </p:nvSpPr>
            <p:spPr bwMode="auto">
              <a:xfrm>
                <a:off x="14915368" y="-2302114"/>
                <a:ext cx="152400" cy="190500"/>
              </a:xfrm>
              <a:custGeom>
                <a:avLst/>
                <a:gdLst>
                  <a:gd name="T0" fmla="*/ 2 w 44"/>
                  <a:gd name="T1" fmla="*/ 1 h 55"/>
                  <a:gd name="T2" fmla="*/ 9 w 44"/>
                  <a:gd name="T3" fmla="*/ 9 h 55"/>
                  <a:gd name="T4" fmla="*/ 23 w 44"/>
                  <a:gd name="T5" fmla="*/ 26 h 55"/>
                  <a:gd name="T6" fmla="*/ 37 w 44"/>
                  <a:gd name="T7" fmla="*/ 45 h 55"/>
                  <a:gd name="T8" fmla="*/ 43 w 44"/>
                  <a:gd name="T9" fmla="*/ 53 h 55"/>
                  <a:gd name="T10" fmla="*/ 43 w 44"/>
                  <a:gd name="T11" fmla="*/ 55 h 55"/>
                  <a:gd name="T12" fmla="*/ 41 w 44"/>
                  <a:gd name="T13" fmla="*/ 54 h 55"/>
                  <a:gd name="T14" fmla="*/ 35 w 44"/>
                  <a:gd name="T15" fmla="*/ 47 h 55"/>
                  <a:gd name="T16" fmla="*/ 20 w 44"/>
                  <a:gd name="T17" fmla="*/ 29 h 55"/>
                  <a:gd name="T18" fmla="*/ 7 w 44"/>
                  <a:gd name="T19" fmla="*/ 11 h 55"/>
                  <a:gd name="T20" fmla="*/ 0 w 44"/>
                  <a:gd name="T21" fmla="*/ 2 h 55"/>
                  <a:gd name="T22" fmla="*/ 1 w 44"/>
                  <a:gd name="T23" fmla="*/ 1 h 55"/>
                  <a:gd name="T24" fmla="*/ 2 w 44"/>
                  <a:gd name="T25"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55">
                    <a:moveTo>
                      <a:pt x="2" y="1"/>
                    </a:moveTo>
                    <a:cubicBezTo>
                      <a:pt x="2" y="1"/>
                      <a:pt x="5" y="4"/>
                      <a:pt x="9" y="9"/>
                    </a:cubicBezTo>
                    <a:cubicBezTo>
                      <a:pt x="13" y="14"/>
                      <a:pt x="18" y="20"/>
                      <a:pt x="23" y="26"/>
                    </a:cubicBezTo>
                    <a:cubicBezTo>
                      <a:pt x="28" y="33"/>
                      <a:pt x="33" y="40"/>
                      <a:pt x="37" y="45"/>
                    </a:cubicBezTo>
                    <a:cubicBezTo>
                      <a:pt x="41" y="50"/>
                      <a:pt x="43" y="53"/>
                      <a:pt x="43" y="53"/>
                    </a:cubicBezTo>
                    <a:cubicBezTo>
                      <a:pt x="44" y="54"/>
                      <a:pt x="44" y="54"/>
                      <a:pt x="43" y="55"/>
                    </a:cubicBezTo>
                    <a:cubicBezTo>
                      <a:pt x="42" y="55"/>
                      <a:pt x="42" y="55"/>
                      <a:pt x="41" y="54"/>
                    </a:cubicBezTo>
                    <a:cubicBezTo>
                      <a:pt x="41" y="54"/>
                      <a:pt x="39" y="51"/>
                      <a:pt x="35" y="47"/>
                    </a:cubicBezTo>
                    <a:cubicBezTo>
                      <a:pt x="31" y="42"/>
                      <a:pt x="26" y="35"/>
                      <a:pt x="20" y="29"/>
                    </a:cubicBezTo>
                    <a:cubicBezTo>
                      <a:pt x="15" y="22"/>
                      <a:pt x="10" y="16"/>
                      <a:pt x="7" y="11"/>
                    </a:cubicBezTo>
                    <a:cubicBezTo>
                      <a:pt x="3" y="6"/>
                      <a:pt x="0" y="2"/>
                      <a:pt x="0" y="2"/>
                    </a:cubicBezTo>
                    <a:cubicBezTo>
                      <a:pt x="0" y="2"/>
                      <a:pt x="0" y="1"/>
                      <a:pt x="1" y="1"/>
                    </a:cubicBezTo>
                    <a:cubicBezTo>
                      <a:pt x="1" y="0"/>
                      <a:pt x="2"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23" name="i$ḷîḑê">
                <a:extLst>
                  <a:ext uri="{FF2B5EF4-FFF2-40B4-BE49-F238E27FC236}">
                    <a16:creationId xmlns="" xmlns:a16="http://schemas.microsoft.com/office/drawing/2014/main" id="{70DAB922-069F-4AA2-B5D2-AA87365E183A}"/>
                  </a:ext>
                </a:extLst>
              </p:cNvPr>
              <p:cNvSpPr/>
              <p:nvPr/>
            </p:nvSpPr>
            <p:spPr bwMode="auto">
              <a:xfrm>
                <a:off x="15059830" y="-2100502"/>
                <a:ext cx="22225" cy="17463"/>
              </a:xfrm>
              <a:custGeom>
                <a:avLst/>
                <a:gdLst>
                  <a:gd name="T0" fmla="*/ 6 w 6"/>
                  <a:gd name="T1" fmla="*/ 2 h 5"/>
                  <a:gd name="T2" fmla="*/ 5 w 6"/>
                  <a:gd name="T3" fmla="*/ 4 h 5"/>
                  <a:gd name="T4" fmla="*/ 3 w 6"/>
                  <a:gd name="T5" fmla="*/ 4 h 5"/>
                  <a:gd name="T6" fmla="*/ 2 w 6"/>
                  <a:gd name="T7" fmla="*/ 1 h 5"/>
                  <a:gd name="T8" fmla="*/ 3 w 6"/>
                  <a:gd name="T9" fmla="*/ 0 h 5"/>
                  <a:gd name="T10" fmla="*/ 5 w 6"/>
                  <a:gd name="T11" fmla="*/ 0 h 5"/>
                  <a:gd name="T12" fmla="*/ 6 w 6"/>
                  <a:gd name="T13" fmla="*/ 2 h 5"/>
                  <a:gd name="T14" fmla="*/ 6 w 6"/>
                  <a:gd name="T15" fmla="*/ 2 h 5"/>
                  <a:gd name="T16" fmla="*/ 5 w 6"/>
                  <a:gd name="T17" fmla="*/ 4 h 5"/>
                  <a:gd name="T18" fmla="*/ 3 w 6"/>
                  <a:gd name="T19" fmla="*/ 5 h 5"/>
                  <a:gd name="T20" fmla="*/ 3 w 6"/>
                  <a:gd name="T21" fmla="*/ 5 h 5"/>
                  <a:gd name="T22" fmla="*/ 0 w 6"/>
                  <a:gd name="T23" fmla="*/ 4 h 5"/>
                  <a:gd name="T24" fmla="*/ 1 w 6"/>
                  <a:gd name="T25" fmla="*/ 1 h 5"/>
                  <a:gd name="T26" fmla="*/ 1 w 6"/>
                  <a:gd name="T27" fmla="*/ 1 h 5"/>
                  <a:gd name="T28" fmla="*/ 3 w 6"/>
                  <a:gd name="T29" fmla="*/ 1 h 5"/>
                  <a:gd name="T30" fmla="*/ 5 w 6"/>
                  <a:gd name="T31" fmla="*/ 0 h 5"/>
                  <a:gd name="T32" fmla="*/ 6 w 6"/>
                  <a:gd name="T33"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5">
                    <a:moveTo>
                      <a:pt x="6" y="2"/>
                    </a:moveTo>
                    <a:cubicBezTo>
                      <a:pt x="5" y="3"/>
                      <a:pt x="5" y="3"/>
                      <a:pt x="5" y="4"/>
                    </a:cubicBezTo>
                    <a:cubicBezTo>
                      <a:pt x="4" y="4"/>
                      <a:pt x="4" y="4"/>
                      <a:pt x="3" y="4"/>
                    </a:cubicBezTo>
                    <a:cubicBezTo>
                      <a:pt x="2" y="1"/>
                      <a:pt x="2" y="1"/>
                      <a:pt x="2" y="1"/>
                    </a:cubicBezTo>
                    <a:cubicBezTo>
                      <a:pt x="2" y="1"/>
                      <a:pt x="3" y="1"/>
                      <a:pt x="3" y="0"/>
                    </a:cubicBezTo>
                    <a:cubicBezTo>
                      <a:pt x="4" y="0"/>
                      <a:pt x="4" y="0"/>
                      <a:pt x="5" y="0"/>
                    </a:cubicBezTo>
                    <a:cubicBezTo>
                      <a:pt x="6" y="0"/>
                      <a:pt x="6" y="1"/>
                      <a:pt x="6" y="2"/>
                    </a:cubicBezTo>
                    <a:cubicBezTo>
                      <a:pt x="6" y="2"/>
                      <a:pt x="6" y="2"/>
                      <a:pt x="6" y="2"/>
                    </a:cubicBezTo>
                    <a:cubicBezTo>
                      <a:pt x="6" y="3"/>
                      <a:pt x="5" y="3"/>
                      <a:pt x="5" y="4"/>
                    </a:cubicBezTo>
                    <a:cubicBezTo>
                      <a:pt x="4" y="4"/>
                      <a:pt x="4" y="4"/>
                      <a:pt x="3" y="5"/>
                    </a:cubicBezTo>
                    <a:cubicBezTo>
                      <a:pt x="3" y="5"/>
                      <a:pt x="3" y="5"/>
                      <a:pt x="3" y="5"/>
                    </a:cubicBezTo>
                    <a:cubicBezTo>
                      <a:pt x="2" y="5"/>
                      <a:pt x="1" y="5"/>
                      <a:pt x="0" y="4"/>
                    </a:cubicBezTo>
                    <a:cubicBezTo>
                      <a:pt x="0" y="3"/>
                      <a:pt x="0" y="2"/>
                      <a:pt x="1" y="1"/>
                    </a:cubicBezTo>
                    <a:cubicBezTo>
                      <a:pt x="1" y="1"/>
                      <a:pt x="1" y="1"/>
                      <a:pt x="1" y="1"/>
                    </a:cubicBezTo>
                    <a:cubicBezTo>
                      <a:pt x="2" y="1"/>
                      <a:pt x="2" y="1"/>
                      <a:pt x="3" y="1"/>
                    </a:cubicBezTo>
                    <a:cubicBezTo>
                      <a:pt x="4" y="1"/>
                      <a:pt x="4" y="0"/>
                      <a:pt x="5" y="0"/>
                    </a:cubicBezTo>
                    <a:cubicBezTo>
                      <a:pt x="5" y="0"/>
                      <a:pt x="6" y="1"/>
                      <a:pt x="6"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24" name="iṥļîdè">
                <a:extLst>
                  <a:ext uri="{FF2B5EF4-FFF2-40B4-BE49-F238E27FC236}">
                    <a16:creationId xmlns="" xmlns:a16="http://schemas.microsoft.com/office/drawing/2014/main" id="{D126E26C-0055-4E5D-A033-A54ECFBF3DEC}"/>
                  </a:ext>
                </a:extLst>
              </p:cNvPr>
              <p:cNvSpPr/>
              <p:nvPr/>
            </p:nvSpPr>
            <p:spPr bwMode="auto">
              <a:xfrm>
                <a:off x="15074118" y="-2079864"/>
                <a:ext cx="20638" cy="14288"/>
              </a:xfrm>
              <a:custGeom>
                <a:avLst/>
                <a:gdLst>
                  <a:gd name="T0" fmla="*/ 6 w 6"/>
                  <a:gd name="T1" fmla="*/ 2 h 4"/>
                  <a:gd name="T2" fmla="*/ 5 w 6"/>
                  <a:gd name="T3" fmla="*/ 3 h 4"/>
                  <a:gd name="T4" fmla="*/ 3 w 6"/>
                  <a:gd name="T5" fmla="*/ 4 h 4"/>
                  <a:gd name="T6" fmla="*/ 2 w 6"/>
                  <a:gd name="T7" fmla="*/ 4 h 4"/>
                  <a:gd name="T8" fmla="*/ 1 w 6"/>
                  <a:gd name="T9" fmla="*/ 3 h 4"/>
                  <a:gd name="T10" fmla="*/ 0 w 6"/>
                  <a:gd name="T11" fmla="*/ 1 h 4"/>
                  <a:gd name="T12" fmla="*/ 0 w 6"/>
                  <a:gd name="T13" fmla="*/ 1 h 4"/>
                  <a:gd name="T14" fmla="*/ 1 w 6"/>
                  <a:gd name="T15" fmla="*/ 1 h 4"/>
                  <a:gd name="T16" fmla="*/ 3 w 6"/>
                  <a:gd name="T17" fmla="*/ 0 h 4"/>
                  <a:gd name="T18" fmla="*/ 5 w 6"/>
                  <a:gd name="T19" fmla="*/ 0 h 4"/>
                  <a:gd name="T20" fmla="*/ 5 w 6"/>
                  <a:gd name="T21" fmla="*/ 0 h 4"/>
                  <a:gd name="T22" fmla="*/ 6 w 6"/>
                  <a:gd name="T23"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4">
                    <a:moveTo>
                      <a:pt x="6" y="2"/>
                    </a:moveTo>
                    <a:cubicBezTo>
                      <a:pt x="6" y="2"/>
                      <a:pt x="6" y="3"/>
                      <a:pt x="5" y="3"/>
                    </a:cubicBezTo>
                    <a:cubicBezTo>
                      <a:pt x="5" y="3"/>
                      <a:pt x="4" y="3"/>
                      <a:pt x="3" y="4"/>
                    </a:cubicBezTo>
                    <a:cubicBezTo>
                      <a:pt x="3" y="4"/>
                      <a:pt x="2" y="4"/>
                      <a:pt x="2" y="4"/>
                    </a:cubicBezTo>
                    <a:cubicBezTo>
                      <a:pt x="1" y="4"/>
                      <a:pt x="1" y="3"/>
                      <a:pt x="1" y="3"/>
                    </a:cubicBezTo>
                    <a:cubicBezTo>
                      <a:pt x="0" y="3"/>
                      <a:pt x="0" y="2"/>
                      <a:pt x="0" y="1"/>
                    </a:cubicBezTo>
                    <a:cubicBezTo>
                      <a:pt x="0" y="1"/>
                      <a:pt x="0" y="1"/>
                      <a:pt x="0" y="1"/>
                    </a:cubicBezTo>
                    <a:cubicBezTo>
                      <a:pt x="0" y="1"/>
                      <a:pt x="1" y="1"/>
                      <a:pt x="1" y="1"/>
                    </a:cubicBezTo>
                    <a:cubicBezTo>
                      <a:pt x="1" y="0"/>
                      <a:pt x="2" y="0"/>
                      <a:pt x="3" y="0"/>
                    </a:cubicBezTo>
                    <a:cubicBezTo>
                      <a:pt x="3" y="0"/>
                      <a:pt x="4" y="0"/>
                      <a:pt x="5" y="0"/>
                    </a:cubicBezTo>
                    <a:cubicBezTo>
                      <a:pt x="5" y="0"/>
                      <a:pt x="5" y="0"/>
                      <a:pt x="5" y="0"/>
                    </a:cubicBezTo>
                    <a:cubicBezTo>
                      <a:pt x="6" y="1"/>
                      <a:pt x="6" y="1"/>
                      <a:pt x="6"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25" name="ïSlïḓé">
                <a:extLst>
                  <a:ext uri="{FF2B5EF4-FFF2-40B4-BE49-F238E27FC236}">
                    <a16:creationId xmlns="" xmlns:a16="http://schemas.microsoft.com/office/drawing/2014/main" id="{0BE15AEB-9BA7-493B-9911-3FF9281E3A2A}"/>
                  </a:ext>
                </a:extLst>
              </p:cNvPr>
              <p:cNvSpPr/>
              <p:nvPr/>
            </p:nvSpPr>
            <p:spPr bwMode="auto">
              <a:xfrm>
                <a:off x="15085230" y="-2065577"/>
                <a:ext cx="23813" cy="20638"/>
              </a:xfrm>
              <a:custGeom>
                <a:avLst/>
                <a:gdLst>
                  <a:gd name="T0" fmla="*/ 7 w 7"/>
                  <a:gd name="T1" fmla="*/ 1 h 6"/>
                  <a:gd name="T2" fmla="*/ 7 w 7"/>
                  <a:gd name="T3" fmla="*/ 2 h 6"/>
                  <a:gd name="T4" fmla="*/ 6 w 7"/>
                  <a:gd name="T5" fmla="*/ 3 h 6"/>
                  <a:gd name="T6" fmla="*/ 5 w 7"/>
                  <a:gd name="T7" fmla="*/ 5 h 6"/>
                  <a:gd name="T8" fmla="*/ 2 w 7"/>
                  <a:gd name="T9" fmla="*/ 6 h 6"/>
                  <a:gd name="T10" fmla="*/ 1 w 7"/>
                  <a:gd name="T11" fmla="*/ 5 h 6"/>
                  <a:gd name="T12" fmla="*/ 0 w 7"/>
                  <a:gd name="T13" fmla="*/ 4 h 6"/>
                  <a:gd name="T14" fmla="*/ 0 w 7"/>
                  <a:gd name="T15" fmla="*/ 3 h 6"/>
                  <a:gd name="T16" fmla="*/ 0 w 7"/>
                  <a:gd name="T17" fmla="*/ 3 h 6"/>
                  <a:gd name="T18" fmla="*/ 1 w 7"/>
                  <a:gd name="T19" fmla="*/ 3 h 6"/>
                  <a:gd name="T20" fmla="*/ 3 w 7"/>
                  <a:gd name="T21" fmla="*/ 2 h 6"/>
                  <a:gd name="T22" fmla="*/ 4 w 7"/>
                  <a:gd name="T23" fmla="*/ 1 h 6"/>
                  <a:gd name="T24" fmla="*/ 5 w 7"/>
                  <a:gd name="T25" fmla="*/ 0 h 6"/>
                  <a:gd name="T26" fmla="*/ 7 w 7"/>
                  <a:gd name="T27" fmla="*/ 1 h 6"/>
                  <a:gd name="T28" fmla="*/ 7 w 7"/>
                  <a:gd name="T29"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6">
                    <a:moveTo>
                      <a:pt x="7" y="1"/>
                    </a:moveTo>
                    <a:cubicBezTo>
                      <a:pt x="7" y="2"/>
                      <a:pt x="7" y="2"/>
                      <a:pt x="7" y="2"/>
                    </a:cubicBezTo>
                    <a:cubicBezTo>
                      <a:pt x="6" y="3"/>
                      <a:pt x="6" y="3"/>
                      <a:pt x="6" y="3"/>
                    </a:cubicBezTo>
                    <a:cubicBezTo>
                      <a:pt x="6" y="3"/>
                      <a:pt x="5" y="4"/>
                      <a:pt x="5" y="5"/>
                    </a:cubicBezTo>
                    <a:cubicBezTo>
                      <a:pt x="4" y="5"/>
                      <a:pt x="3" y="6"/>
                      <a:pt x="2" y="6"/>
                    </a:cubicBezTo>
                    <a:cubicBezTo>
                      <a:pt x="1" y="6"/>
                      <a:pt x="1" y="5"/>
                      <a:pt x="1" y="5"/>
                    </a:cubicBezTo>
                    <a:cubicBezTo>
                      <a:pt x="0" y="5"/>
                      <a:pt x="0" y="4"/>
                      <a:pt x="0" y="4"/>
                    </a:cubicBezTo>
                    <a:cubicBezTo>
                      <a:pt x="0" y="3"/>
                      <a:pt x="0" y="3"/>
                      <a:pt x="0" y="3"/>
                    </a:cubicBezTo>
                    <a:cubicBezTo>
                      <a:pt x="0" y="3"/>
                      <a:pt x="0" y="3"/>
                      <a:pt x="0" y="3"/>
                    </a:cubicBezTo>
                    <a:cubicBezTo>
                      <a:pt x="0" y="3"/>
                      <a:pt x="1" y="3"/>
                      <a:pt x="1" y="3"/>
                    </a:cubicBezTo>
                    <a:cubicBezTo>
                      <a:pt x="2" y="2"/>
                      <a:pt x="2" y="2"/>
                      <a:pt x="3" y="2"/>
                    </a:cubicBezTo>
                    <a:cubicBezTo>
                      <a:pt x="3" y="1"/>
                      <a:pt x="4" y="1"/>
                      <a:pt x="4" y="1"/>
                    </a:cubicBezTo>
                    <a:cubicBezTo>
                      <a:pt x="4" y="1"/>
                      <a:pt x="5" y="0"/>
                      <a:pt x="5" y="0"/>
                    </a:cubicBezTo>
                    <a:cubicBezTo>
                      <a:pt x="5" y="0"/>
                      <a:pt x="6" y="0"/>
                      <a:pt x="7" y="1"/>
                    </a:cubicBezTo>
                    <a:cubicBezTo>
                      <a:pt x="7" y="1"/>
                      <a:pt x="7" y="1"/>
                      <a:pt x="7"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26" name="íṡḷíďè">
                <a:extLst>
                  <a:ext uri="{FF2B5EF4-FFF2-40B4-BE49-F238E27FC236}">
                    <a16:creationId xmlns="" xmlns:a16="http://schemas.microsoft.com/office/drawing/2014/main" id="{D840E987-2DCC-48E5-A456-D340F45B7B88}"/>
                  </a:ext>
                </a:extLst>
              </p:cNvPr>
              <p:cNvSpPr/>
              <p:nvPr/>
            </p:nvSpPr>
            <p:spPr bwMode="auto">
              <a:xfrm>
                <a:off x="15077293" y="-1862377"/>
                <a:ext cx="46038" cy="169863"/>
              </a:xfrm>
              <a:custGeom>
                <a:avLst/>
                <a:gdLst>
                  <a:gd name="T0" fmla="*/ 13 w 13"/>
                  <a:gd name="T1" fmla="*/ 1 h 49"/>
                  <a:gd name="T2" fmla="*/ 12 w 13"/>
                  <a:gd name="T3" fmla="*/ 9 h 49"/>
                  <a:gd name="T4" fmla="*/ 8 w 13"/>
                  <a:gd name="T5" fmla="*/ 25 h 49"/>
                  <a:gd name="T6" fmla="*/ 4 w 13"/>
                  <a:gd name="T7" fmla="*/ 41 h 49"/>
                  <a:gd name="T8" fmla="*/ 2 w 13"/>
                  <a:gd name="T9" fmla="*/ 48 h 49"/>
                  <a:gd name="T10" fmla="*/ 1 w 13"/>
                  <a:gd name="T11" fmla="*/ 49 h 49"/>
                  <a:gd name="T12" fmla="*/ 0 w 13"/>
                  <a:gd name="T13" fmla="*/ 48 h 49"/>
                  <a:gd name="T14" fmla="*/ 1 w 13"/>
                  <a:gd name="T15" fmla="*/ 40 h 49"/>
                  <a:gd name="T16" fmla="*/ 5 w 13"/>
                  <a:gd name="T17" fmla="*/ 24 h 49"/>
                  <a:gd name="T18" fmla="*/ 9 w 13"/>
                  <a:gd name="T19" fmla="*/ 8 h 49"/>
                  <a:gd name="T20" fmla="*/ 11 w 13"/>
                  <a:gd name="T21" fmla="*/ 1 h 49"/>
                  <a:gd name="T22" fmla="*/ 12 w 13"/>
                  <a:gd name="T23" fmla="*/ 0 h 49"/>
                  <a:gd name="T24" fmla="*/ 13 w 13"/>
                  <a:gd name="T25" fmla="*/ 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49">
                    <a:moveTo>
                      <a:pt x="13" y="1"/>
                    </a:moveTo>
                    <a:cubicBezTo>
                      <a:pt x="13" y="1"/>
                      <a:pt x="12" y="4"/>
                      <a:pt x="12" y="9"/>
                    </a:cubicBezTo>
                    <a:cubicBezTo>
                      <a:pt x="11" y="13"/>
                      <a:pt x="9" y="19"/>
                      <a:pt x="8" y="25"/>
                    </a:cubicBezTo>
                    <a:cubicBezTo>
                      <a:pt x="7" y="31"/>
                      <a:pt x="5" y="37"/>
                      <a:pt x="4" y="41"/>
                    </a:cubicBezTo>
                    <a:cubicBezTo>
                      <a:pt x="3" y="45"/>
                      <a:pt x="2" y="48"/>
                      <a:pt x="2" y="48"/>
                    </a:cubicBezTo>
                    <a:cubicBezTo>
                      <a:pt x="2" y="49"/>
                      <a:pt x="1" y="49"/>
                      <a:pt x="1" y="49"/>
                    </a:cubicBezTo>
                    <a:cubicBezTo>
                      <a:pt x="0" y="49"/>
                      <a:pt x="0" y="48"/>
                      <a:pt x="0" y="48"/>
                    </a:cubicBezTo>
                    <a:cubicBezTo>
                      <a:pt x="0" y="48"/>
                      <a:pt x="0" y="45"/>
                      <a:pt x="1" y="40"/>
                    </a:cubicBezTo>
                    <a:cubicBezTo>
                      <a:pt x="2" y="36"/>
                      <a:pt x="3" y="30"/>
                      <a:pt x="5" y="24"/>
                    </a:cubicBezTo>
                    <a:cubicBezTo>
                      <a:pt x="6" y="18"/>
                      <a:pt x="7" y="12"/>
                      <a:pt x="9" y="8"/>
                    </a:cubicBezTo>
                    <a:cubicBezTo>
                      <a:pt x="10" y="4"/>
                      <a:pt x="11" y="1"/>
                      <a:pt x="11" y="1"/>
                    </a:cubicBezTo>
                    <a:cubicBezTo>
                      <a:pt x="11" y="0"/>
                      <a:pt x="12" y="0"/>
                      <a:pt x="12" y="0"/>
                    </a:cubicBezTo>
                    <a:cubicBezTo>
                      <a:pt x="13" y="0"/>
                      <a:pt x="13" y="1"/>
                      <a:pt x="1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27" name="ïŝļide">
                <a:extLst>
                  <a:ext uri="{FF2B5EF4-FFF2-40B4-BE49-F238E27FC236}">
                    <a16:creationId xmlns="" xmlns:a16="http://schemas.microsoft.com/office/drawing/2014/main" id="{EDB7F9CE-E466-47C4-9591-CBD66DFA7984}"/>
                  </a:ext>
                </a:extLst>
              </p:cNvPr>
              <p:cNvSpPr/>
              <p:nvPr/>
            </p:nvSpPr>
            <p:spPr bwMode="auto">
              <a:xfrm>
                <a:off x="15053480" y="-1671877"/>
                <a:ext cx="23813" cy="14288"/>
              </a:xfrm>
              <a:custGeom>
                <a:avLst/>
                <a:gdLst>
                  <a:gd name="T0" fmla="*/ 6 w 7"/>
                  <a:gd name="T1" fmla="*/ 4 h 4"/>
                  <a:gd name="T2" fmla="*/ 5 w 7"/>
                  <a:gd name="T3" fmla="*/ 4 h 4"/>
                  <a:gd name="T4" fmla="*/ 3 w 7"/>
                  <a:gd name="T5" fmla="*/ 4 h 4"/>
                  <a:gd name="T6" fmla="*/ 1 w 7"/>
                  <a:gd name="T7" fmla="*/ 3 h 4"/>
                  <a:gd name="T8" fmla="*/ 0 w 7"/>
                  <a:gd name="T9" fmla="*/ 2 h 4"/>
                  <a:gd name="T10" fmla="*/ 1 w 7"/>
                  <a:gd name="T11" fmla="*/ 0 h 4"/>
                  <a:gd name="T12" fmla="*/ 2 w 7"/>
                  <a:gd name="T13" fmla="*/ 0 h 4"/>
                  <a:gd name="T14" fmla="*/ 2 w 7"/>
                  <a:gd name="T15" fmla="*/ 0 h 4"/>
                  <a:gd name="T16" fmla="*/ 4 w 7"/>
                  <a:gd name="T17" fmla="*/ 0 h 4"/>
                  <a:gd name="T18" fmla="*/ 6 w 7"/>
                  <a:gd name="T19" fmla="*/ 2 h 4"/>
                  <a:gd name="T20" fmla="*/ 6 w 7"/>
                  <a:gd name="T21" fmla="*/ 2 h 4"/>
                  <a:gd name="T22" fmla="*/ 6 w 7"/>
                  <a:gd name="T2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4">
                    <a:moveTo>
                      <a:pt x="6" y="4"/>
                    </a:moveTo>
                    <a:cubicBezTo>
                      <a:pt x="6" y="4"/>
                      <a:pt x="5" y="4"/>
                      <a:pt x="5" y="4"/>
                    </a:cubicBezTo>
                    <a:cubicBezTo>
                      <a:pt x="4" y="4"/>
                      <a:pt x="3" y="4"/>
                      <a:pt x="3" y="4"/>
                    </a:cubicBezTo>
                    <a:cubicBezTo>
                      <a:pt x="2" y="3"/>
                      <a:pt x="1" y="3"/>
                      <a:pt x="1" y="3"/>
                    </a:cubicBezTo>
                    <a:cubicBezTo>
                      <a:pt x="1" y="2"/>
                      <a:pt x="0" y="2"/>
                      <a:pt x="0" y="2"/>
                    </a:cubicBezTo>
                    <a:cubicBezTo>
                      <a:pt x="0" y="1"/>
                      <a:pt x="0" y="0"/>
                      <a:pt x="1" y="0"/>
                    </a:cubicBezTo>
                    <a:cubicBezTo>
                      <a:pt x="2" y="0"/>
                      <a:pt x="2" y="0"/>
                      <a:pt x="2" y="0"/>
                    </a:cubicBezTo>
                    <a:cubicBezTo>
                      <a:pt x="2" y="0"/>
                      <a:pt x="2" y="0"/>
                      <a:pt x="2" y="0"/>
                    </a:cubicBezTo>
                    <a:cubicBezTo>
                      <a:pt x="3" y="0"/>
                      <a:pt x="4" y="0"/>
                      <a:pt x="4" y="0"/>
                    </a:cubicBezTo>
                    <a:cubicBezTo>
                      <a:pt x="5" y="1"/>
                      <a:pt x="6" y="1"/>
                      <a:pt x="6" y="2"/>
                    </a:cubicBezTo>
                    <a:cubicBezTo>
                      <a:pt x="6" y="2"/>
                      <a:pt x="6" y="2"/>
                      <a:pt x="6" y="2"/>
                    </a:cubicBezTo>
                    <a:cubicBezTo>
                      <a:pt x="7" y="3"/>
                      <a:pt x="7" y="4"/>
                      <a:pt x="6"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28" name="ísliḓê">
                <a:extLst>
                  <a:ext uri="{FF2B5EF4-FFF2-40B4-BE49-F238E27FC236}">
                    <a16:creationId xmlns="" xmlns:a16="http://schemas.microsoft.com/office/drawing/2014/main" id="{7F512E97-5C61-4824-9801-1979B2A4550B}"/>
                  </a:ext>
                </a:extLst>
              </p:cNvPr>
              <p:cNvSpPr/>
              <p:nvPr/>
            </p:nvSpPr>
            <p:spPr bwMode="auto">
              <a:xfrm>
                <a:off x="15047130" y="-1651239"/>
                <a:ext cx="23813" cy="17463"/>
              </a:xfrm>
              <a:custGeom>
                <a:avLst/>
                <a:gdLst>
                  <a:gd name="T0" fmla="*/ 6 w 7"/>
                  <a:gd name="T1" fmla="*/ 5 h 5"/>
                  <a:gd name="T2" fmla="*/ 5 w 7"/>
                  <a:gd name="T3" fmla="*/ 5 h 5"/>
                  <a:gd name="T4" fmla="*/ 3 w 7"/>
                  <a:gd name="T5" fmla="*/ 4 h 5"/>
                  <a:gd name="T6" fmla="*/ 1 w 7"/>
                  <a:gd name="T7" fmla="*/ 3 h 5"/>
                  <a:gd name="T8" fmla="*/ 0 w 7"/>
                  <a:gd name="T9" fmla="*/ 3 h 5"/>
                  <a:gd name="T10" fmla="*/ 0 w 7"/>
                  <a:gd name="T11" fmla="*/ 1 h 5"/>
                  <a:gd name="T12" fmla="*/ 1 w 7"/>
                  <a:gd name="T13" fmla="*/ 1 h 5"/>
                  <a:gd name="T14" fmla="*/ 2 w 7"/>
                  <a:gd name="T15" fmla="*/ 1 h 5"/>
                  <a:gd name="T16" fmla="*/ 4 w 7"/>
                  <a:gd name="T17" fmla="*/ 1 h 5"/>
                  <a:gd name="T18" fmla="*/ 6 w 7"/>
                  <a:gd name="T19" fmla="*/ 2 h 5"/>
                  <a:gd name="T20" fmla="*/ 6 w 7"/>
                  <a:gd name="T21" fmla="*/ 3 h 5"/>
                  <a:gd name="T22" fmla="*/ 6 w 7"/>
                  <a:gd name="T23" fmla="*/ 4 h 5"/>
                  <a:gd name="T24" fmla="*/ 6 w 7"/>
                  <a:gd name="T25"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5">
                    <a:moveTo>
                      <a:pt x="6" y="5"/>
                    </a:moveTo>
                    <a:cubicBezTo>
                      <a:pt x="6" y="5"/>
                      <a:pt x="5" y="5"/>
                      <a:pt x="5" y="5"/>
                    </a:cubicBezTo>
                    <a:cubicBezTo>
                      <a:pt x="4" y="5"/>
                      <a:pt x="3" y="5"/>
                      <a:pt x="3" y="4"/>
                    </a:cubicBezTo>
                    <a:cubicBezTo>
                      <a:pt x="2" y="4"/>
                      <a:pt x="1" y="4"/>
                      <a:pt x="1" y="3"/>
                    </a:cubicBezTo>
                    <a:cubicBezTo>
                      <a:pt x="0" y="3"/>
                      <a:pt x="0" y="3"/>
                      <a:pt x="0" y="3"/>
                    </a:cubicBezTo>
                    <a:cubicBezTo>
                      <a:pt x="0" y="2"/>
                      <a:pt x="0" y="1"/>
                      <a:pt x="0" y="1"/>
                    </a:cubicBezTo>
                    <a:cubicBezTo>
                      <a:pt x="1" y="1"/>
                      <a:pt x="1" y="1"/>
                      <a:pt x="1" y="1"/>
                    </a:cubicBezTo>
                    <a:cubicBezTo>
                      <a:pt x="1" y="1"/>
                      <a:pt x="1" y="0"/>
                      <a:pt x="2" y="1"/>
                    </a:cubicBezTo>
                    <a:cubicBezTo>
                      <a:pt x="3" y="1"/>
                      <a:pt x="3" y="1"/>
                      <a:pt x="4" y="1"/>
                    </a:cubicBezTo>
                    <a:cubicBezTo>
                      <a:pt x="5" y="1"/>
                      <a:pt x="5" y="2"/>
                      <a:pt x="6" y="2"/>
                    </a:cubicBezTo>
                    <a:cubicBezTo>
                      <a:pt x="6" y="2"/>
                      <a:pt x="6" y="3"/>
                      <a:pt x="6" y="3"/>
                    </a:cubicBezTo>
                    <a:cubicBezTo>
                      <a:pt x="7" y="3"/>
                      <a:pt x="7" y="4"/>
                      <a:pt x="6" y="4"/>
                    </a:cubicBezTo>
                    <a:lnTo>
                      <a:pt x="6"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29" name="ïṡļidè">
                <a:extLst>
                  <a:ext uri="{FF2B5EF4-FFF2-40B4-BE49-F238E27FC236}">
                    <a16:creationId xmlns="" xmlns:a16="http://schemas.microsoft.com/office/drawing/2014/main" id="{0EEFD47E-B0BF-4E10-A5AF-E75BFE3BD25A}"/>
                  </a:ext>
                </a:extLst>
              </p:cNvPr>
              <p:cNvSpPr/>
              <p:nvPr/>
            </p:nvSpPr>
            <p:spPr bwMode="auto">
              <a:xfrm>
                <a:off x="15036018" y="-1622664"/>
                <a:ext cx="23813" cy="14288"/>
              </a:xfrm>
              <a:custGeom>
                <a:avLst/>
                <a:gdLst>
                  <a:gd name="T0" fmla="*/ 6 w 7"/>
                  <a:gd name="T1" fmla="*/ 4 h 4"/>
                  <a:gd name="T2" fmla="*/ 5 w 7"/>
                  <a:gd name="T3" fmla="*/ 4 h 4"/>
                  <a:gd name="T4" fmla="*/ 3 w 7"/>
                  <a:gd name="T5" fmla="*/ 4 h 4"/>
                  <a:gd name="T6" fmla="*/ 1 w 7"/>
                  <a:gd name="T7" fmla="*/ 3 h 4"/>
                  <a:gd name="T8" fmla="*/ 1 w 7"/>
                  <a:gd name="T9" fmla="*/ 2 h 4"/>
                  <a:gd name="T10" fmla="*/ 1 w 7"/>
                  <a:gd name="T11" fmla="*/ 0 h 4"/>
                  <a:gd name="T12" fmla="*/ 2 w 7"/>
                  <a:gd name="T13" fmla="*/ 0 h 4"/>
                  <a:gd name="T14" fmla="*/ 3 w 7"/>
                  <a:gd name="T15" fmla="*/ 0 h 4"/>
                  <a:gd name="T16" fmla="*/ 5 w 7"/>
                  <a:gd name="T17" fmla="*/ 0 h 4"/>
                  <a:gd name="T18" fmla="*/ 6 w 7"/>
                  <a:gd name="T19" fmla="*/ 1 h 4"/>
                  <a:gd name="T20" fmla="*/ 7 w 7"/>
                  <a:gd name="T21" fmla="*/ 2 h 4"/>
                  <a:gd name="T22" fmla="*/ 7 w 7"/>
                  <a:gd name="T23" fmla="*/ 4 h 4"/>
                  <a:gd name="T24" fmla="*/ 6 w 7"/>
                  <a:gd name="T25"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4">
                    <a:moveTo>
                      <a:pt x="6" y="4"/>
                    </a:moveTo>
                    <a:cubicBezTo>
                      <a:pt x="6" y="4"/>
                      <a:pt x="6" y="4"/>
                      <a:pt x="5" y="4"/>
                    </a:cubicBezTo>
                    <a:cubicBezTo>
                      <a:pt x="4" y="4"/>
                      <a:pt x="4" y="4"/>
                      <a:pt x="3" y="4"/>
                    </a:cubicBezTo>
                    <a:cubicBezTo>
                      <a:pt x="2" y="3"/>
                      <a:pt x="2" y="3"/>
                      <a:pt x="1" y="3"/>
                    </a:cubicBezTo>
                    <a:cubicBezTo>
                      <a:pt x="1" y="2"/>
                      <a:pt x="1" y="2"/>
                      <a:pt x="1" y="2"/>
                    </a:cubicBezTo>
                    <a:cubicBezTo>
                      <a:pt x="0" y="1"/>
                      <a:pt x="0" y="0"/>
                      <a:pt x="1" y="0"/>
                    </a:cubicBezTo>
                    <a:cubicBezTo>
                      <a:pt x="2" y="0"/>
                      <a:pt x="2" y="0"/>
                      <a:pt x="2" y="0"/>
                    </a:cubicBezTo>
                    <a:cubicBezTo>
                      <a:pt x="2" y="0"/>
                      <a:pt x="2" y="0"/>
                      <a:pt x="3" y="0"/>
                    </a:cubicBezTo>
                    <a:cubicBezTo>
                      <a:pt x="3" y="0"/>
                      <a:pt x="4" y="0"/>
                      <a:pt x="5" y="0"/>
                    </a:cubicBezTo>
                    <a:cubicBezTo>
                      <a:pt x="5" y="1"/>
                      <a:pt x="6" y="1"/>
                      <a:pt x="6" y="1"/>
                    </a:cubicBezTo>
                    <a:cubicBezTo>
                      <a:pt x="7" y="2"/>
                      <a:pt x="7" y="2"/>
                      <a:pt x="7" y="2"/>
                    </a:cubicBezTo>
                    <a:cubicBezTo>
                      <a:pt x="7" y="3"/>
                      <a:pt x="7" y="4"/>
                      <a:pt x="7" y="4"/>
                    </a:cubicBezTo>
                    <a:lnTo>
                      <a:pt x="6"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30" name="ïśļiḋê">
                <a:extLst>
                  <a:ext uri="{FF2B5EF4-FFF2-40B4-BE49-F238E27FC236}">
                    <a16:creationId xmlns="" xmlns:a16="http://schemas.microsoft.com/office/drawing/2014/main" id="{D42C5778-90F8-4A7E-9B8B-3FA724D56F99}"/>
                  </a:ext>
                </a:extLst>
              </p:cNvPr>
              <p:cNvSpPr/>
              <p:nvPr/>
            </p:nvSpPr>
            <p:spPr bwMode="auto">
              <a:xfrm>
                <a:off x="16183780" y="-2076689"/>
                <a:ext cx="49213" cy="23813"/>
              </a:xfrm>
              <a:custGeom>
                <a:avLst/>
                <a:gdLst>
                  <a:gd name="T0" fmla="*/ 2 w 14"/>
                  <a:gd name="T1" fmla="*/ 0 h 7"/>
                  <a:gd name="T2" fmla="*/ 4 w 14"/>
                  <a:gd name="T3" fmla="*/ 0 h 7"/>
                  <a:gd name="T4" fmla="*/ 8 w 14"/>
                  <a:gd name="T5" fmla="*/ 2 h 7"/>
                  <a:gd name="T6" fmla="*/ 12 w 14"/>
                  <a:gd name="T7" fmla="*/ 3 h 7"/>
                  <a:gd name="T8" fmla="*/ 14 w 14"/>
                  <a:gd name="T9" fmla="*/ 5 h 7"/>
                  <a:gd name="T10" fmla="*/ 14 w 14"/>
                  <a:gd name="T11" fmla="*/ 6 h 7"/>
                  <a:gd name="T12" fmla="*/ 13 w 14"/>
                  <a:gd name="T13" fmla="*/ 7 h 7"/>
                  <a:gd name="T14" fmla="*/ 11 w 14"/>
                  <a:gd name="T15" fmla="*/ 6 h 7"/>
                  <a:gd name="T16" fmla="*/ 7 w 14"/>
                  <a:gd name="T17" fmla="*/ 5 h 7"/>
                  <a:gd name="T18" fmla="*/ 3 w 14"/>
                  <a:gd name="T19" fmla="*/ 3 h 7"/>
                  <a:gd name="T20" fmla="*/ 1 w 14"/>
                  <a:gd name="T21" fmla="*/ 2 h 7"/>
                  <a:gd name="T22" fmla="*/ 1 w 14"/>
                  <a:gd name="T23" fmla="*/ 0 h 7"/>
                  <a:gd name="T24" fmla="*/ 2 w 14"/>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7">
                    <a:moveTo>
                      <a:pt x="2" y="0"/>
                    </a:moveTo>
                    <a:cubicBezTo>
                      <a:pt x="2" y="0"/>
                      <a:pt x="2" y="0"/>
                      <a:pt x="4" y="0"/>
                    </a:cubicBezTo>
                    <a:cubicBezTo>
                      <a:pt x="5" y="1"/>
                      <a:pt x="6" y="1"/>
                      <a:pt x="8" y="2"/>
                    </a:cubicBezTo>
                    <a:cubicBezTo>
                      <a:pt x="9" y="2"/>
                      <a:pt x="11" y="3"/>
                      <a:pt x="12" y="3"/>
                    </a:cubicBezTo>
                    <a:cubicBezTo>
                      <a:pt x="13" y="4"/>
                      <a:pt x="14" y="5"/>
                      <a:pt x="14" y="5"/>
                    </a:cubicBezTo>
                    <a:cubicBezTo>
                      <a:pt x="14" y="5"/>
                      <a:pt x="14" y="6"/>
                      <a:pt x="14" y="6"/>
                    </a:cubicBezTo>
                    <a:cubicBezTo>
                      <a:pt x="14" y="7"/>
                      <a:pt x="13" y="7"/>
                      <a:pt x="13" y="7"/>
                    </a:cubicBezTo>
                    <a:cubicBezTo>
                      <a:pt x="13" y="7"/>
                      <a:pt x="12" y="7"/>
                      <a:pt x="11" y="6"/>
                    </a:cubicBezTo>
                    <a:cubicBezTo>
                      <a:pt x="10" y="6"/>
                      <a:pt x="8" y="6"/>
                      <a:pt x="7" y="5"/>
                    </a:cubicBezTo>
                    <a:cubicBezTo>
                      <a:pt x="5" y="4"/>
                      <a:pt x="4" y="4"/>
                      <a:pt x="3" y="3"/>
                    </a:cubicBezTo>
                    <a:cubicBezTo>
                      <a:pt x="2" y="3"/>
                      <a:pt x="1" y="2"/>
                      <a:pt x="1" y="2"/>
                    </a:cubicBezTo>
                    <a:cubicBezTo>
                      <a:pt x="0" y="2"/>
                      <a:pt x="0" y="1"/>
                      <a:pt x="1" y="0"/>
                    </a:cubicBezTo>
                    <a:lnTo>
                      <a:pt x="2" y="0"/>
                    </a:lnTo>
                    <a:close/>
                  </a:path>
                </a:pathLst>
              </a:custGeom>
              <a:solidFill>
                <a:srgbClr val="AEAEA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31" name="îṡ1iďê">
                <a:extLst>
                  <a:ext uri="{FF2B5EF4-FFF2-40B4-BE49-F238E27FC236}">
                    <a16:creationId xmlns="" xmlns:a16="http://schemas.microsoft.com/office/drawing/2014/main" id="{376FC72A-CCAB-48F3-8064-C86E530E51B0}"/>
                  </a:ext>
                </a:extLst>
              </p:cNvPr>
              <p:cNvSpPr/>
              <p:nvPr/>
            </p:nvSpPr>
            <p:spPr bwMode="auto">
              <a:xfrm>
                <a:off x="16183780" y="-2052877"/>
                <a:ext cx="55563" cy="25400"/>
              </a:xfrm>
              <a:custGeom>
                <a:avLst/>
                <a:gdLst>
                  <a:gd name="T0" fmla="*/ 1 w 16"/>
                  <a:gd name="T1" fmla="*/ 0 h 7"/>
                  <a:gd name="T2" fmla="*/ 3 w 16"/>
                  <a:gd name="T3" fmla="*/ 1 h 7"/>
                  <a:gd name="T4" fmla="*/ 9 w 16"/>
                  <a:gd name="T5" fmla="*/ 2 h 7"/>
                  <a:gd name="T6" fmla="*/ 13 w 16"/>
                  <a:gd name="T7" fmla="*/ 4 h 7"/>
                  <a:gd name="T8" fmla="*/ 16 w 16"/>
                  <a:gd name="T9" fmla="*/ 5 h 7"/>
                  <a:gd name="T10" fmla="*/ 16 w 16"/>
                  <a:gd name="T11" fmla="*/ 7 h 7"/>
                  <a:gd name="T12" fmla="*/ 15 w 16"/>
                  <a:gd name="T13" fmla="*/ 7 h 7"/>
                  <a:gd name="T14" fmla="*/ 12 w 16"/>
                  <a:gd name="T15" fmla="*/ 7 h 7"/>
                  <a:gd name="T16" fmla="*/ 7 w 16"/>
                  <a:gd name="T17" fmla="*/ 6 h 7"/>
                  <a:gd name="T18" fmla="*/ 2 w 16"/>
                  <a:gd name="T19" fmla="*/ 4 h 7"/>
                  <a:gd name="T20" fmla="*/ 0 w 16"/>
                  <a:gd name="T21" fmla="*/ 2 h 7"/>
                  <a:gd name="T22" fmla="*/ 0 w 16"/>
                  <a:gd name="T23" fmla="*/ 1 h 7"/>
                  <a:gd name="T24" fmla="*/ 1 w 16"/>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7">
                    <a:moveTo>
                      <a:pt x="1" y="0"/>
                    </a:moveTo>
                    <a:cubicBezTo>
                      <a:pt x="1" y="0"/>
                      <a:pt x="2" y="0"/>
                      <a:pt x="3" y="1"/>
                    </a:cubicBezTo>
                    <a:cubicBezTo>
                      <a:pt x="5" y="1"/>
                      <a:pt x="7" y="1"/>
                      <a:pt x="9" y="2"/>
                    </a:cubicBezTo>
                    <a:cubicBezTo>
                      <a:pt x="10" y="3"/>
                      <a:pt x="12" y="3"/>
                      <a:pt x="13" y="4"/>
                    </a:cubicBezTo>
                    <a:cubicBezTo>
                      <a:pt x="15" y="5"/>
                      <a:pt x="16" y="5"/>
                      <a:pt x="16" y="5"/>
                    </a:cubicBezTo>
                    <a:cubicBezTo>
                      <a:pt x="16" y="6"/>
                      <a:pt x="16" y="6"/>
                      <a:pt x="16" y="7"/>
                    </a:cubicBezTo>
                    <a:cubicBezTo>
                      <a:pt x="16" y="7"/>
                      <a:pt x="15" y="7"/>
                      <a:pt x="15" y="7"/>
                    </a:cubicBezTo>
                    <a:cubicBezTo>
                      <a:pt x="15" y="7"/>
                      <a:pt x="14" y="7"/>
                      <a:pt x="12" y="7"/>
                    </a:cubicBezTo>
                    <a:cubicBezTo>
                      <a:pt x="11" y="7"/>
                      <a:pt x="9" y="6"/>
                      <a:pt x="7" y="6"/>
                    </a:cubicBezTo>
                    <a:cubicBezTo>
                      <a:pt x="6" y="5"/>
                      <a:pt x="4" y="4"/>
                      <a:pt x="2" y="4"/>
                    </a:cubicBezTo>
                    <a:cubicBezTo>
                      <a:pt x="1" y="3"/>
                      <a:pt x="0" y="2"/>
                      <a:pt x="0" y="2"/>
                    </a:cubicBezTo>
                    <a:cubicBezTo>
                      <a:pt x="0" y="2"/>
                      <a:pt x="0" y="1"/>
                      <a:pt x="0" y="1"/>
                    </a:cubicBezTo>
                    <a:cubicBezTo>
                      <a:pt x="0" y="0"/>
                      <a:pt x="1" y="0"/>
                      <a:pt x="1" y="0"/>
                    </a:cubicBezTo>
                    <a:close/>
                  </a:path>
                </a:pathLst>
              </a:custGeom>
              <a:solidFill>
                <a:srgbClr val="AEAEA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grpSp>
        <p:grpSp>
          <p:nvGrpSpPr>
            <p:cNvPr id="11" name="组合 10">
              <a:extLst>
                <a:ext uri="{FF2B5EF4-FFF2-40B4-BE49-F238E27FC236}">
                  <a16:creationId xmlns="" xmlns:a16="http://schemas.microsoft.com/office/drawing/2014/main" id="{199F29D6-DDA9-4C39-9721-1909FFF74316}"/>
                </a:ext>
              </a:extLst>
            </p:cNvPr>
            <p:cNvGrpSpPr/>
            <p:nvPr/>
          </p:nvGrpSpPr>
          <p:grpSpPr>
            <a:xfrm>
              <a:off x="8481675" y="573602"/>
              <a:ext cx="1838095" cy="937458"/>
              <a:chOff x="-6809652" y="205849"/>
              <a:chExt cx="6235242" cy="3180072"/>
            </a:xfrm>
          </p:grpSpPr>
          <p:sp>
            <p:nvSpPr>
              <p:cNvPr id="467" name="îşḻíďé">
                <a:extLst>
                  <a:ext uri="{FF2B5EF4-FFF2-40B4-BE49-F238E27FC236}">
                    <a16:creationId xmlns="" xmlns:a16="http://schemas.microsoft.com/office/drawing/2014/main" id="{1345377E-D306-45D9-920B-D5B42562C914}"/>
                  </a:ext>
                </a:extLst>
              </p:cNvPr>
              <p:cNvSpPr/>
              <p:nvPr/>
            </p:nvSpPr>
            <p:spPr bwMode="auto">
              <a:xfrm>
                <a:off x="-6559858" y="210651"/>
                <a:ext cx="5985448" cy="3175270"/>
              </a:xfrm>
              <a:custGeom>
                <a:avLst/>
                <a:gdLst>
                  <a:gd name="T0" fmla="*/ 862 w 1627"/>
                  <a:gd name="T1" fmla="*/ 820 h 864"/>
                  <a:gd name="T2" fmla="*/ 893 w 1627"/>
                  <a:gd name="T3" fmla="*/ 819 h 864"/>
                  <a:gd name="T4" fmla="*/ 950 w 1627"/>
                  <a:gd name="T5" fmla="*/ 860 h 864"/>
                  <a:gd name="T6" fmla="*/ 892 w 1627"/>
                  <a:gd name="T7" fmla="*/ 864 h 864"/>
                  <a:gd name="T8" fmla="*/ 776 w 1627"/>
                  <a:gd name="T9" fmla="*/ 862 h 864"/>
                  <a:gd name="T10" fmla="*/ 696 w 1627"/>
                  <a:gd name="T11" fmla="*/ 811 h 864"/>
                  <a:gd name="T12" fmla="*/ 776 w 1627"/>
                  <a:gd name="T13" fmla="*/ 862 h 864"/>
                  <a:gd name="T14" fmla="*/ 1026 w 1627"/>
                  <a:gd name="T15" fmla="*/ 802 h 864"/>
                  <a:gd name="T16" fmla="*/ 1120 w 1627"/>
                  <a:gd name="T17" fmla="*/ 822 h 864"/>
                  <a:gd name="T18" fmla="*/ 605 w 1627"/>
                  <a:gd name="T19" fmla="*/ 840 h 864"/>
                  <a:gd name="T20" fmla="*/ 534 w 1627"/>
                  <a:gd name="T21" fmla="*/ 776 h 864"/>
                  <a:gd name="T22" fmla="*/ 605 w 1627"/>
                  <a:gd name="T23" fmla="*/ 840 h 864"/>
                  <a:gd name="T24" fmla="*/ 1183 w 1627"/>
                  <a:gd name="T25" fmla="*/ 750 h 864"/>
                  <a:gd name="T26" fmla="*/ 1278 w 1627"/>
                  <a:gd name="T27" fmla="*/ 751 h 864"/>
                  <a:gd name="T28" fmla="*/ 403 w 1627"/>
                  <a:gd name="T29" fmla="*/ 774 h 864"/>
                  <a:gd name="T30" fmla="*/ 381 w 1627"/>
                  <a:gd name="T31" fmla="*/ 714 h 864"/>
                  <a:gd name="T32" fmla="*/ 403 w 1627"/>
                  <a:gd name="T33" fmla="*/ 774 h 864"/>
                  <a:gd name="T34" fmla="*/ 216 w 1627"/>
                  <a:gd name="T35" fmla="*/ 656 h 864"/>
                  <a:gd name="T36" fmla="*/ 310 w 1627"/>
                  <a:gd name="T37" fmla="*/ 672 h 864"/>
                  <a:gd name="T38" fmla="*/ 1351 w 1627"/>
                  <a:gd name="T39" fmla="*/ 704 h 864"/>
                  <a:gd name="T40" fmla="*/ 1390 w 1627"/>
                  <a:gd name="T41" fmla="*/ 617 h 864"/>
                  <a:gd name="T42" fmla="*/ 1351 w 1627"/>
                  <a:gd name="T43" fmla="*/ 704 h 864"/>
                  <a:gd name="T44" fmla="*/ 98 w 1627"/>
                  <a:gd name="T45" fmla="*/ 527 h 864"/>
                  <a:gd name="T46" fmla="*/ 185 w 1627"/>
                  <a:gd name="T47" fmla="*/ 566 h 864"/>
                  <a:gd name="T48" fmla="*/ 1481 w 1627"/>
                  <a:gd name="T49" fmla="*/ 588 h 864"/>
                  <a:gd name="T50" fmla="*/ 1501 w 1627"/>
                  <a:gd name="T51" fmla="*/ 495 h 864"/>
                  <a:gd name="T52" fmla="*/ 1481 w 1627"/>
                  <a:gd name="T53" fmla="*/ 588 h 864"/>
                  <a:gd name="T54" fmla="*/ 19 w 1627"/>
                  <a:gd name="T55" fmla="*/ 370 h 864"/>
                  <a:gd name="T56" fmla="*/ 92 w 1627"/>
                  <a:gd name="T57" fmla="*/ 432 h 864"/>
                  <a:gd name="T58" fmla="*/ 1585 w 1627"/>
                  <a:gd name="T59" fmla="*/ 449 h 864"/>
                  <a:gd name="T60" fmla="*/ 1587 w 1627"/>
                  <a:gd name="T61" fmla="*/ 354 h 864"/>
                  <a:gd name="T62" fmla="*/ 1585 w 1627"/>
                  <a:gd name="T63" fmla="*/ 449 h 864"/>
                  <a:gd name="T64" fmla="*/ 0 w 1627"/>
                  <a:gd name="T65" fmla="*/ 247 h 864"/>
                  <a:gd name="T66" fmla="*/ 48 w 1627"/>
                  <a:gd name="T67" fmla="*/ 200 h 864"/>
                  <a:gd name="T68" fmla="*/ 46 w 1627"/>
                  <a:gd name="T69" fmla="*/ 279 h 864"/>
                  <a:gd name="T70" fmla="*/ 475 w 1627"/>
                  <a:gd name="T71" fmla="*/ 266 h 864"/>
                  <a:gd name="T72" fmla="*/ 491 w 1627"/>
                  <a:gd name="T73" fmla="*/ 173 h 864"/>
                  <a:gd name="T74" fmla="*/ 475 w 1627"/>
                  <a:gd name="T75" fmla="*/ 266 h 864"/>
                  <a:gd name="T76" fmla="*/ 340 w 1627"/>
                  <a:gd name="T77" fmla="*/ 86 h 864"/>
                  <a:gd name="T78" fmla="*/ 434 w 1627"/>
                  <a:gd name="T79" fmla="*/ 102 h 864"/>
                  <a:gd name="T80" fmla="*/ 74 w 1627"/>
                  <a:gd name="T81" fmla="*/ 128 h 864"/>
                  <a:gd name="T82" fmla="*/ 99 w 1627"/>
                  <a:gd name="T83" fmla="*/ 37 h 864"/>
                  <a:gd name="T84" fmla="*/ 74 w 1627"/>
                  <a:gd name="T85" fmla="*/ 128 h 864"/>
                  <a:gd name="T86" fmla="*/ 193 w 1627"/>
                  <a:gd name="T87" fmla="*/ 47 h 864"/>
                  <a:gd name="T88" fmla="*/ 280 w 1627"/>
                  <a:gd name="T89" fmla="*/ 12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627" h="864">
                    <a:moveTo>
                      <a:pt x="862" y="864"/>
                    </a:moveTo>
                    <a:cubicBezTo>
                      <a:pt x="862" y="820"/>
                      <a:pt x="862" y="820"/>
                      <a:pt x="862" y="820"/>
                    </a:cubicBezTo>
                    <a:cubicBezTo>
                      <a:pt x="872" y="820"/>
                      <a:pt x="881" y="820"/>
                      <a:pt x="891" y="819"/>
                    </a:cubicBezTo>
                    <a:cubicBezTo>
                      <a:pt x="893" y="819"/>
                      <a:pt x="893" y="819"/>
                      <a:pt x="893" y="819"/>
                    </a:cubicBezTo>
                    <a:cubicBezTo>
                      <a:pt x="909" y="819"/>
                      <a:pt x="926" y="818"/>
                      <a:pt x="945" y="816"/>
                    </a:cubicBezTo>
                    <a:cubicBezTo>
                      <a:pt x="950" y="860"/>
                      <a:pt x="950" y="860"/>
                      <a:pt x="950" y="860"/>
                    </a:cubicBezTo>
                    <a:cubicBezTo>
                      <a:pt x="930" y="862"/>
                      <a:pt x="911" y="863"/>
                      <a:pt x="894" y="864"/>
                    </a:cubicBezTo>
                    <a:cubicBezTo>
                      <a:pt x="892" y="864"/>
                      <a:pt x="892" y="864"/>
                      <a:pt x="892" y="864"/>
                    </a:cubicBezTo>
                    <a:cubicBezTo>
                      <a:pt x="882" y="864"/>
                      <a:pt x="872" y="864"/>
                      <a:pt x="862" y="864"/>
                    </a:cubicBezTo>
                    <a:close/>
                    <a:moveTo>
                      <a:pt x="776" y="862"/>
                    </a:moveTo>
                    <a:cubicBezTo>
                      <a:pt x="747" y="861"/>
                      <a:pt x="718" y="858"/>
                      <a:pt x="690" y="854"/>
                    </a:cubicBezTo>
                    <a:cubicBezTo>
                      <a:pt x="696" y="811"/>
                      <a:pt x="696" y="811"/>
                      <a:pt x="696" y="811"/>
                    </a:cubicBezTo>
                    <a:cubicBezTo>
                      <a:pt x="723" y="814"/>
                      <a:pt x="751" y="817"/>
                      <a:pt x="779" y="818"/>
                    </a:cubicBezTo>
                    <a:lnTo>
                      <a:pt x="776" y="862"/>
                    </a:lnTo>
                    <a:close/>
                    <a:moveTo>
                      <a:pt x="1036" y="845"/>
                    </a:moveTo>
                    <a:cubicBezTo>
                      <a:pt x="1026" y="802"/>
                      <a:pt x="1026" y="802"/>
                      <a:pt x="1026" y="802"/>
                    </a:cubicBezTo>
                    <a:cubicBezTo>
                      <a:pt x="1053" y="796"/>
                      <a:pt x="1080" y="789"/>
                      <a:pt x="1106" y="780"/>
                    </a:cubicBezTo>
                    <a:cubicBezTo>
                      <a:pt x="1120" y="822"/>
                      <a:pt x="1120" y="822"/>
                      <a:pt x="1120" y="822"/>
                    </a:cubicBezTo>
                    <a:cubicBezTo>
                      <a:pt x="1092" y="831"/>
                      <a:pt x="1064" y="839"/>
                      <a:pt x="1036" y="845"/>
                    </a:cubicBezTo>
                    <a:close/>
                    <a:moveTo>
                      <a:pt x="605" y="840"/>
                    </a:moveTo>
                    <a:cubicBezTo>
                      <a:pt x="576" y="834"/>
                      <a:pt x="548" y="827"/>
                      <a:pt x="521" y="819"/>
                    </a:cubicBezTo>
                    <a:cubicBezTo>
                      <a:pt x="534" y="776"/>
                      <a:pt x="534" y="776"/>
                      <a:pt x="534" y="776"/>
                    </a:cubicBezTo>
                    <a:cubicBezTo>
                      <a:pt x="560" y="784"/>
                      <a:pt x="587" y="791"/>
                      <a:pt x="614" y="797"/>
                    </a:cubicBezTo>
                    <a:lnTo>
                      <a:pt x="605" y="840"/>
                    </a:lnTo>
                    <a:close/>
                    <a:moveTo>
                      <a:pt x="1201" y="791"/>
                    </a:moveTo>
                    <a:cubicBezTo>
                      <a:pt x="1183" y="750"/>
                      <a:pt x="1183" y="750"/>
                      <a:pt x="1183" y="750"/>
                    </a:cubicBezTo>
                    <a:cubicBezTo>
                      <a:pt x="1208" y="739"/>
                      <a:pt x="1233" y="727"/>
                      <a:pt x="1256" y="713"/>
                    </a:cubicBezTo>
                    <a:cubicBezTo>
                      <a:pt x="1278" y="751"/>
                      <a:pt x="1278" y="751"/>
                      <a:pt x="1278" y="751"/>
                    </a:cubicBezTo>
                    <a:cubicBezTo>
                      <a:pt x="1253" y="766"/>
                      <a:pt x="1227" y="779"/>
                      <a:pt x="1201" y="791"/>
                    </a:cubicBezTo>
                    <a:close/>
                    <a:moveTo>
                      <a:pt x="403" y="774"/>
                    </a:moveTo>
                    <a:cubicBezTo>
                      <a:pt x="376" y="763"/>
                      <a:pt x="386" y="767"/>
                      <a:pt x="360" y="753"/>
                    </a:cubicBezTo>
                    <a:cubicBezTo>
                      <a:pt x="381" y="714"/>
                      <a:pt x="381" y="714"/>
                      <a:pt x="381" y="714"/>
                    </a:cubicBezTo>
                    <a:cubicBezTo>
                      <a:pt x="405" y="727"/>
                      <a:pt x="394" y="723"/>
                      <a:pt x="420" y="733"/>
                    </a:cubicBezTo>
                    <a:lnTo>
                      <a:pt x="403" y="774"/>
                    </a:lnTo>
                    <a:close/>
                    <a:moveTo>
                      <a:pt x="286" y="709"/>
                    </a:moveTo>
                    <a:cubicBezTo>
                      <a:pt x="261" y="692"/>
                      <a:pt x="238" y="675"/>
                      <a:pt x="216" y="656"/>
                    </a:cubicBezTo>
                    <a:cubicBezTo>
                      <a:pt x="245" y="622"/>
                      <a:pt x="245" y="622"/>
                      <a:pt x="245" y="622"/>
                    </a:cubicBezTo>
                    <a:cubicBezTo>
                      <a:pt x="265" y="640"/>
                      <a:pt x="287" y="657"/>
                      <a:pt x="310" y="672"/>
                    </a:cubicBezTo>
                    <a:lnTo>
                      <a:pt x="286" y="709"/>
                    </a:lnTo>
                    <a:close/>
                    <a:moveTo>
                      <a:pt x="1351" y="704"/>
                    </a:moveTo>
                    <a:cubicBezTo>
                      <a:pt x="1325" y="668"/>
                      <a:pt x="1325" y="668"/>
                      <a:pt x="1325" y="668"/>
                    </a:cubicBezTo>
                    <a:cubicBezTo>
                      <a:pt x="1348" y="652"/>
                      <a:pt x="1369" y="635"/>
                      <a:pt x="1390" y="617"/>
                    </a:cubicBezTo>
                    <a:cubicBezTo>
                      <a:pt x="1419" y="649"/>
                      <a:pt x="1419" y="649"/>
                      <a:pt x="1419" y="649"/>
                    </a:cubicBezTo>
                    <a:cubicBezTo>
                      <a:pt x="1398" y="669"/>
                      <a:pt x="1375" y="687"/>
                      <a:pt x="1351" y="704"/>
                    </a:cubicBezTo>
                    <a:close/>
                    <a:moveTo>
                      <a:pt x="153" y="596"/>
                    </a:moveTo>
                    <a:cubicBezTo>
                      <a:pt x="133" y="574"/>
                      <a:pt x="114" y="551"/>
                      <a:pt x="98" y="527"/>
                    </a:cubicBezTo>
                    <a:cubicBezTo>
                      <a:pt x="134" y="502"/>
                      <a:pt x="134" y="502"/>
                      <a:pt x="134" y="502"/>
                    </a:cubicBezTo>
                    <a:cubicBezTo>
                      <a:pt x="149" y="524"/>
                      <a:pt x="167" y="545"/>
                      <a:pt x="185" y="566"/>
                    </a:cubicBezTo>
                    <a:lnTo>
                      <a:pt x="153" y="596"/>
                    </a:lnTo>
                    <a:close/>
                    <a:moveTo>
                      <a:pt x="1481" y="588"/>
                    </a:moveTo>
                    <a:cubicBezTo>
                      <a:pt x="1448" y="558"/>
                      <a:pt x="1448" y="558"/>
                      <a:pt x="1448" y="558"/>
                    </a:cubicBezTo>
                    <a:cubicBezTo>
                      <a:pt x="1466" y="538"/>
                      <a:pt x="1484" y="517"/>
                      <a:pt x="1501" y="495"/>
                    </a:cubicBezTo>
                    <a:cubicBezTo>
                      <a:pt x="1536" y="521"/>
                      <a:pt x="1536" y="521"/>
                      <a:pt x="1536" y="521"/>
                    </a:cubicBezTo>
                    <a:cubicBezTo>
                      <a:pt x="1519" y="544"/>
                      <a:pt x="1500" y="567"/>
                      <a:pt x="1481" y="588"/>
                    </a:cubicBezTo>
                    <a:close/>
                    <a:moveTo>
                      <a:pt x="52" y="452"/>
                    </a:moveTo>
                    <a:cubicBezTo>
                      <a:pt x="39" y="425"/>
                      <a:pt x="28" y="397"/>
                      <a:pt x="19" y="370"/>
                    </a:cubicBezTo>
                    <a:cubicBezTo>
                      <a:pt x="62" y="357"/>
                      <a:pt x="62" y="357"/>
                      <a:pt x="62" y="357"/>
                    </a:cubicBezTo>
                    <a:cubicBezTo>
                      <a:pt x="69" y="382"/>
                      <a:pt x="80" y="407"/>
                      <a:pt x="92" y="432"/>
                    </a:cubicBezTo>
                    <a:lnTo>
                      <a:pt x="52" y="452"/>
                    </a:lnTo>
                    <a:close/>
                    <a:moveTo>
                      <a:pt x="1585" y="449"/>
                    </a:moveTo>
                    <a:cubicBezTo>
                      <a:pt x="1547" y="426"/>
                      <a:pt x="1547" y="426"/>
                      <a:pt x="1547" y="426"/>
                    </a:cubicBezTo>
                    <a:cubicBezTo>
                      <a:pt x="1561" y="403"/>
                      <a:pt x="1574" y="379"/>
                      <a:pt x="1587" y="354"/>
                    </a:cubicBezTo>
                    <a:cubicBezTo>
                      <a:pt x="1627" y="373"/>
                      <a:pt x="1627" y="373"/>
                      <a:pt x="1627" y="373"/>
                    </a:cubicBezTo>
                    <a:cubicBezTo>
                      <a:pt x="1613" y="400"/>
                      <a:pt x="1599" y="425"/>
                      <a:pt x="1585" y="449"/>
                    </a:cubicBezTo>
                    <a:close/>
                    <a:moveTo>
                      <a:pt x="1" y="283"/>
                    </a:moveTo>
                    <a:cubicBezTo>
                      <a:pt x="0" y="271"/>
                      <a:pt x="0" y="259"/>
                      <a:pt x="0" y="247"/>
                    </a:cubicBezTo>
                    <a:cubicBezTo>
                      <a:pt x="0" y="229"/>
                      <a:pt x="1" y="210"/>
                      <a:pt x="4" y="192"/>
                    </a:cubicBezTo>
                    <a:cubicBezTo>
                      <a:pt x="48" y="200"/>
                      <a:pt x="48" y="200"/>
                      <a:pt x="48" y="200"/>
                    </a:cubicBezTo>
                    <a:cubicBezTo>
                      <a:pt x="45" y="215"/>
                      <a:pt x="44" y="231"/>
                      <a:pt x="44" y="247"/>
                    </a:cubicBezTo>
                    <a:cubicBezTo>
                      <a:pt x="44" y="258"/>
                      <a:pt x="45" y="268"/>
                      <a:pt x="46" y="279"/>
                    </a:cubicBezTo>
                    <a:lnTo>
                      <a:pt x="1" y="283"/>
                    </a:lnTo>
                    <a:close/>
                    <a:moveTo>
                      <a:pt x="475" y="266"/>
                    </a:moveTo>
                    <a:cubicBezTo>
                      <a:pt x="474" y="243"/>
                      <a:pt x="466" y="219"/>
                      <a:pt x="452" y="195"/>
                    </a:cubicBezTo>
                    <a:cubicBezTo>
                      <a:pt x="491" y="173"/>
                      <a:pt x="491" y="173"/>
                      <a:pt x="491" y="173"/>
                    </a:cubicBezTo>
                    <a:cubicBezTo>
                      <a:pt x="508" y="203"/>
                      <a:pt x="518" y="233"/>
                      <a:pt x="519" y="263"/>
                    </a:cubicBezTo>
                    <a:lnTo>
                      <a:pt x="475" y="266"/>
                    </a:lnTo>
                    <a:close/>
                    <a:moveTo>
                      <a:pt x="404" y="134"/>
                    </a:moveTo>
                    <a:cubicBezTo>
                      <a:pt x="385" y="116"/>
                      <a:pt x="363" y="100"/>
                      <a:pt x="340" y="86"/>
                    </a:cubicBezTo>
                    <a:cubicBezTo>
                      <a:pt x="363" y="48"/>
                      <a:pt x="363" y="48"/>
                      <a:pt x="363" y="48"/>
                    </a:cubicBezTo>
                    <a:cubicBezTo>
                      <a:pt x="389" y="63"/>
                      <a:pt x="413" y="81"/>
                      <a:pt x="434" y="102"/>
                    </a:cubicBezTo>
                    <a:lnTo>
                      <a:pt x="404" y="134"/>
                    </a:lnTo>
                    <a:close/>
                    <a:moveTo>
                      <a:pt x="74" y="128"/>
                    </a:moveTo>
                    <a:cubicBezTo>
                      <a:pt x="36" y="106"/>
                      <a:pt x="36" y="106"/>
                      <a:pt x="36" y="106"/>
                    </a:cubicBezTo>
                    <a:cubicBezTo>
                      <a:pt x="52" y="78"/>
                      <a:pt x="73" y="55"/>
                      <a:pt x="99" y="37"/>
                    </a:cubicBezTo>
                    <a:cubicBezTo>
                      <a:pt x="124" y="73"/>
                      <a:pt x="124" y="73"/>
                      <a:pt x="124" y="73"/>
                    </a:cubicBezTo>
                    <a:cubicBezTo>
                      <a:pt x="104" y="88"/>
                      <a:pt x="87" y="106"/>
                      <a:pt x="74" y="128"/>
                    </a:cubicBezTo>
                    <a:close/>
                    <a:moveTo>
                      <a:pt x="268" y="55"/>
                    </a:moveTo>
                    <a:cubicBezTo>
                      <a:pt x="241" y="47"/>
                      <a:pt x="216" y="45"/>
                      <a:pt x="193" y="47"/>
                    </a:cubicBezTo>
                    <a:cubicBezTo>
                      <a:pt x="188" y="3"/>
                      <a:pt x="188" y="3"/>
                      <a:pt x="188" y="3"/>
                    </a:cubicBezTo>
                    <a:cubicBezTo>
                      <a:pt x="216" y="0"/>
                      <a:pt x="248" y="3"/>
                      <a:pt x="280" y="12"/>
                    </a:cubicBezTo>
                    <a:lnTo>
                      <a:pt x="268" y="55"/>
                    </a:lnTo>
                    <a:close/>
                  </a:path>
                </a:pathLst>
              </a:custGeom>
              <a:solidFill>
                <a:srgbClr val="76C1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468" name="î$liďê">
                <a:extLst>
                  <a:ext uri="{FF2B5EF4-FFF2-40B4-BE49-F238E27FC236}">
                    <a16:creationId xmlns="" xmlns:a16="http://schemas.microsoft.com/office/drawing/2014/main" id="{374A5CD0-1001-4AE9-9517-EE56445B66E7}"/>
                  </a:ext>
                </a:extLst>
              </p:cNvPr>
              <p:cNvSpPr/>
              <p:nvPr/>
            </p:nvSpPr>
            <p:spPr bwMode="auto">
              <a:xfrm>
                <a:off x="-5075507" y="1430800"/>
                <a:ext cx="331459" cy="273814"/>
              </a:xfrm>
              <a:custGeom>
                <a:avLst/>
                <a:gdLst>
                  <a:gd name="T0" fmla="*/ 45 w 91"/>
                  <a:gd name="T1" fmla="*/ 74 h 74"/>
                  <a:gd name="T2" fmla="*/ 0 w 91"/>
                  <a:gd name="T3" fmla="*/ 25 h 74"/>
                  <a:gd name="T4" fmla="*/ 37 w 91"/>
                  <a:gd name="T5" fmla="*/ 0 h 74"/>
                  <a:gd name="T6" fmla="*/ 46 w 91"/>
                  <a:gd name="T7" fmla="*/ 12 h 74"/>
                  <a:gd name="T8" fmla="*/ 54 w 91"/>
                  <a:gd name="T9" fmla="*/ 0 h 74"/>
                  <a:gd name="T10" fmla="*/ 91 w 91"/>
                  <a:gd name="T11" fmla="*/ 25 h 74"/>
                  <a:gd name="T12" fmla="*/ 45 w 91"/>
                  <a:gd name="T13" fmla="*/ 74 h 74"/>
                </a:gdLst>
                <a:ahLst/>
                <a:cxnLst>
                  <a:cxn ang="0">
                    <a:pos x="T0" y="T1"/>
                  </a:cxn>
                  <a:cxn ang="0">
                    <a:pos x="T2" y="T3"/>
                  </a:cxn>
                  <a:cxn ang="0">
                    <a:pos x="T4" y="T5"/>
                  </a:cxn>
                  <a:cxn ang="0">
                    <a:pos x="T6" y="T7"/>
                  </a:cxn>
                  <a:cxn ang="0">
                    <a:pos x="T8" y="T9"/>
                  </a:cxn>
                  <a:cxn ang="0">
                    <a:pos x="T10" y="T11"/>
                  </a:cxn>
                  <a:cxn ang="0">
                    <a:pos x="T12" y="T13"/>
                  </a:cxn>
                </a:cxnLst>
                <a:rect l="0" t="0" r="r" b="b"/>
                <a:pathLst>
                  <a:path w="91" h="74">
                    <a:moveTo>
                      <a:pt x="45" y="74"/>
                    </a:moveTo>
                    <a:cubicBezTo>
                      <a:pt x="28" y="58"/>
                      <a:pt x="15" y="46"/>
                      <a:pt x="0" y="25"/>
                    </a:cubicBezTo>
                    <a:cubicBezTo>
                      <a:pt x="37" y="0"/>
                      <a:pt x="37" y="0"/>
                      <a:pt x="37" y="0"/>
                    </a:cubicBezTo>
                    <a:cubicBezTo>
                      <a:pt x="39" y="4"/>
                      <a:pt x="42" y="8"/>
                      <a:pt x="46" y="12"/>
                    </a:cubicBezTo>
                    <a:cubicBezTo>
                      <a:pt x="49" y="8"/>
                      <a:pt x="52" y="4"/>
                      <a:pt x="54" y="0"/>
                    </a:cubicBezTo>
                    <a:cubicBezTo>
                      <a:pt x="91" y="25"/>
                      <a:pt x="91" y="25"/>
                      <a:pt x="91" y="25"/>
                    </a:cubicBezTo>
                    <a:cubicBezTo>
                      <a:pt x="77" y="46"/>
                      <a:pt x="62" y="58"/>
                      <a:pt x="45" y="74"/>
                    </a:cubicBezTo>
                    <a:close/>
                  </a:path>
                </a:pathLst>
              </a:custGeom>
              <a:solidFill>
                <a:srgbClr val="76C1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469" name="ïs1iḍé">
                <a:extLst>
                  <a:ext uri="{FF2B5EF4-FFF2-40B4-BE49-F238E27FC236}">
                    <a16:creationId xmlns="" xmlns:a16="http://schemas.microsoft.com/office/drawing/2014/main" id="{9F1D4FCD-DD75-4AE2-A79D-B6E40F535A68}"/>
                  </a:ext>
                </a:extLst>
              </p:cNvPr>
              <p:cNvSpPr/>
              <p:nvPr/>
            </p:nvSpPr>
            <p:spPr bwMode="auto">
              <a:xfrm>
                <a:off x="-6334084" y="205849"/>
                <a:ext cx="3016743" cy="3180072"/>
              </a:xfrm>
              <a:custGeom>
                <a:avLst/>
                <a:gdLst>
                  <a:gd name="T0" fmla="*/ 1 w 820"/>
                  <a:gd name="T1" fmla="*/ 865 h 865"/>
                  <a:gd name="T2" fmla="*/ 0 w 820"/>
                  <a:gd name="T3" fmla="*/ 821 h 865"/>
                  <a:gd name="T4" fmla="*/ 85 w 820"/>
                  <a:gd name="T5" fmla="*/ 815 h 865"/>
                  <a:gd name="T6" fmla="*/ 89 w 820"/>
                  <a:gd name="T7" fmla="*/ 859 h 865"/>
                  <a:gd name="T8" fmla="*/ 1 w 820"/>
                  <a:gd name="T9" fmla="*/ 865 h 865"/>
                  <a:gd name="T10" fmla="*/ 177 w 820"/>
                  <a:gd name="T11" fmla="*/ 848 h 865"/>
                  <a:gd name="T12" fmla="*/ 169 w 820"/>
                  <a:gd name="T13" fmla="*/ 804 h 865"/>
                  <a:gd name="T14" fmla="*/ 251 w 820"/>
                  <a:gd name="T15" fmla="*/ 786 h 865"/>
                  <a:gd name="T16" fmla="*/ 263 w 820"/>
                  <a:gd name="T17" fmla="*/ 829 h 865"/>
                  <a:gd name="T18" fmla="*/ 177 w 820"/>
                  <a:gd name="T19" fmla="*/ 848 h 865"/>
                  <a:gd name="T20" fmla="*/ 378 w 820"/>
                  <a:gd name="T21" fmla="*/ 790 h 865"/>
                  <a:gd name="T22" fmla="*/ 363 w 820"/>
                  <a:gd name="T23" fmla="*/ 749 h 865"/>
                  <a:gd name="T24" fmla="*/ 410 w 820"/>
                  <a:gd name="T25" fmla="*/ 728 h 865"/>
                  <a:gd name="T26" fmla="*/ 429 w 820"/>
                  <a:gd name="T27" fmla="*/ 768 h 865"/>
                  <a:gd name="T28" fmla="*/ 378 w 820"/>
                  <a:gd name="T29" fmla="*/ 790 h 865"/>
                  <a:gd name="T30" fmla="*/ 507 w 820"/>
                  <a:gd name="T31" fmla="*/ 726 h 865"/>
                  <a:gd name="T32" fmla="*/ 483 w 820"/>
                  <a:gd name="T33" fmla="*/ 688 h 865"/>
                  <a:gd name="T34" fmla="*/ 552 w 820"/>
                  <a:gd name="T35" fmla="*/ 640 h 865"/>
                  <a:gd name="T36" fmla="*/ 579 w 820"/>
                  <a:gd name="T37" fmla="*/ 675 h 865"/>
                  <a:gd name="T38" fmla="*/ 507 w 820"/>
                  <a:gd name="T39" fmla="*/ 726 h 865"/>
                  <a:gd name="T40" fmla="*/ 646 w 820"/>
                  <a:gd name="T41" fmla="*/ 616 h 865"/>
                  <a:gd name="T42" fmla="*/ 615 w 820"/>
                  <a:gd name="T43" fmla="*/ 584 h 865"/>
                  <a:gd name="T44" fmla="*/ 670 w 820"/>
                  <a:gd name="T45" fmla="*/ 522 h 865"/>
                  <a:gd name="T46" fmla="*/ 705 w 820"/>
                  <a:gd name="T47" fmla="*/ 549 h 865"/>
                  <a:gd name="T48" fmla="*/ 646 w 820"/>
                  <a:gd name="T49" fmla="*/ 616 h 865"/>
                  <a:gd name="T50" fmla="*/ 755 w 820"/>
                  <a:gd name="T51" fmla="*/ 474 h 865"/>
                  <a:gd name="T52" fmla="*/ 716 w 820"/>
                  <a:gd name="T53" fmla="*/ 452 h 865"/>
                  <a:gd name="T54" fmla="*/ 751 w 820"/>
                  <a:gd name="T55" fmla="*/ 377 h 865"/>
                  <a:gd name="T56" fmla="*/ 792 w 820"/>
                  <a:gd name="T57" fmla="*/ 392 h 865"/>
                  <a:gd name="T58" fmla="*/ 755 w 820"/>
                  <a:gd name="T59" fmla="*/ 474 h 865"/>
                  <a:gd name="T60" fmla="*/ 815 w 820"/>
                  <a:gd name="T61" fmla="*/ 305 h 865"/>
                  <a:gd name="T62" fmla="*/ 771 w 820"/>
                  <a:gd name="T63" fmla="*/ 298 h 865"/>
                  <a:gd name="T64" fmla="*/ 775 w 820"/>
                  <a:gd name="T65" fmla="*/ 247 h 865"/>
                  <a:gd name="T66" fmla="*/ 774 w 820"/>
                  <a:gd name="T67" fmla="*/ 217 h 865"/>
                  <a:gd name="T68" fmla="*/ 818 w 820"/>
                  <a:gd name="T69" fmla="*/ 213 h 865"/>
                  <a:gd name="T70" fmla="*/ 820 w 820"/>
                  <a:gd name="T71" fmla="*/ 247 h 865"/>
                  <a:gd name="T72" fmla="*/ 815 w 820"/>
                  <a:gd name="T73" fmla="*/ 305 h 865"/>
                  <a:gd name="T74" fmla="*/ 357 w 820"/>
                  <a:gd name="T75" fmla="*/ 265 h 865"/>
                  <a:gd name="T76" fmla="*/ 312 w 820"/>
                  <a:gd name="T77" fmla="*/ 265 h 865"/>
                  <a:gd name="T78" fmla="*/ 312 w 820"/>
                  <a:gd name="T79" fmla="*/ 264 h 865"/>
                  <a:gd name="T80" fmla="*/ 337 w 820"/>
                  <a:gd name="T81" fmla="*/ 172 h 865"/>
                  <a:gd name="T82" fmla="*/ 376 w 820"/>
                  <a:gd name="T83" fmla="*/ 193 h 865"/>
                  <a:gd name="T84" fmla="*/ 357 w 820"/>
                  <a:gd name="T85" fmla="*/ 264 h 865"/>
                  <a:gd name="T86" fmla="*/ 357 w 820"/>
                  <a:gd name="T87" fmla="*/ 265 h 865"/>
                  <a:gd name="T88" fmla="*/ 753 w 820"/>
                  <a:gd name="T89" fmla="*/ 142 h 865"/>
                  <a:gd name="T90" fmla="*/ 706 w 820"/>
                  <a:gd name="T91" fmla="*/ 82 h 865"/>
                  <a:gd name="T92" fmla="*/ 734 w 820"/>
                  <a:gd name="T93" fmla="*/ 48 h 865"/>
                  <a:gd name="T94" fmla="*/ 793 w 820"/>
                  <a:gd name="T95" fmla="*/ 123 h 865"/>
                  <a:gd name="T96" fmla="*/ 753 w 820"/>
                  <a:gd name="T97" fmla="*/ 142 h 865"/>
                  <a:gd name="T98" fmla="*/ 424 w 820"/>
                  <a:gd name="T99" fmla="*/ 130 h 865"/>
                  <a:gd name="T100" fmla="*/ 393 w 820"/>
                  <a:gd name="T101" fmla="*/ 98 h 865"/>
                  <a:gd name="T102" fmla="*/ 466 w 820"/>
                  <a:gd name="T103" fmla="*/ 43 h 865"/>
                  <a:gd name="T104" fmla="*/ 488 w 820"/>
                  <a:gd name="T105" fmla="*/ 81 h 865"/>
                  <a:gd name="T106" fmla="*/ 424 w 820"/>
                  <a:gd name="T107" fmla="*/ 130 h 865"/>
                  <a:gd name="T108" fmla="*/ 562 w 820"/>
                  <a:gd name="T109" fmla="*/ 52 h 865"/>
                  <a:gd name="T110" fmla="*/ 552 w 820"/>
                  <a:gd name="T111" fmla="*/ 9 h 865"/>
                  <a:gd name="T112" fmla="*/ 647 w 820"/>
                  <a:gd name="T113" fmla="*/ 6 h 865"/>
                  <a:gd name="T114" fmla="*/ 639 w 820"/>
                  <a:gd name="T115" fmla="*/ 50 h 865"/>
                  <a:gd name="T116" fmla="*/ 562 w 820"/>
                  <a:gd name="T117" fmla="*/ 52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20" h="865">
                    <a:moveTo>
                      <a:pt x="1" y="865"/>
                    </a:moveTo>
                    <a:cubicBezTo>
                      <a:pt x="0" y="821"/>
                      <a:pt x="0" y="821"/>
                      <a:pt x="0" y="821"/>
                    </a:cubicBezTo>
                    <a:cubicBezTo>
                      <a:pt x="29" y="820"/>
                      <a:pt x="57" y="818"/>
                      <a:pt x="85" y="815"/>
                    </a:cubicBezTo>
                    <a:cubicBezTo>
                      <a:pt x="89" y="859"/>
                      <a:pt x="89" y="859"/>
                      <a:pt x="89" y="859"/>
                    </a:cubicBezTo>
                    <a:cubicBezTo>
                      <a:pt x="61" y="862"/>
                      <a:pt x="31" y="864"/>
                      <a:pt x="1" y="865"/>
                    </a:cubicBezTo>
                    <a:close/>
                    <a:moveTo>
                      <a:pt x="177" y="848"/>
                    </a:moveTo>
                    <a:cubicBezTo>
                      <a:pt x="169" y="804"/>
                      <a:pt x="169" y="804"/>
                      <a:pt x="169" y="804"/>
                    </a:cubicBezTo>
                    <a:cubicBezTo>
                      <a:pt x="197" y="799"/>
                      <a:pt x="225" y="793"/>
                      <a:pt x="251" y="786"/>
                    </a:cubicBezTo>
                    <a:cubicBezTo>
                      <a:pt x="263" y="829"/>
                      <a:pt x="263" y="829"/>
                      <a:pt x="263" y="829"/>
                    </a:cubicBezTo>
                    <a:cubicBezTo>
                      <a:pt x="235" y="836"/>
                      <a:pt x="206" y="842"/>
                      <a:pt x="177" y="848"/>
                    </a:cubicBezTo>
                    <a:close/>
                    <a:moveTo>
                      <a:pt x="378" y="790"/>
                    </a:moveTo>
                    <a:cubicBezTo>
                      <a:pt x="363" y="749"/>
                      <a:pt x="363" y="749"/>
                      <a:pt x="363" y="749"/>
                    </a:cubicBezTo>
                    <a:cubicBezTo>
                      <a:pt x="390" y="739"/>
                      <a:pt x="385" y="740"/>
                      <a:pt x="410" y="728"/>
                    </a:cubicBezTo>
                    <a:cubicBezTo>
                      <a:pt x="429" y="768"/>
                      <a:pt x="429" y="768"/>
                      <a:pt x="429" y="768"/>
                    </a:cubicBezTo>
                    <a:cubicBezTo>
                      <a:pt x="402" y="781"/>
                      <a:pt x="406" y="780"/>
                      <a:pt x="378" y="790"/>
                    </a:cubicBezTo>
                    <a:close/>
                    <a:moveTo>
                      <a:pt x="507" y="726"/>
                    </a:moveTo>
                    <a:cubicBezTo>
                      <a:pt x="483" y="688"/>
                      <a:pt x="483" y="688"/>
                      <a:pt x="483" y="688"/>
                    </a:cubicBezTo>
                    <a:cubicBezTo>
                      <a:pt x="507" y="673"/>
                      <a:pt x="530" y="657"/>
                      <a:pt x="552" y="640"/>
                    </a:cubicBezTo>
                    <a:cubicBezTo>
                      <a:pt x="579" y="675"/>
                      <a:pt x="579" y="675"/>
                      <a:pt x="579" y="675"/>
                    </a:cubicBezTo>
                    <a:cubicBezTo>
                      <a:pt x="556" y="693"/>
                      <a:pt x="532" y="710"/>
                      <a:pt x="507" y="726"/>
                    </a:cubicBezTo>
                    <a:close/>
                    <a:moveTo>
                      <a:pt x="646" y="616"/>
                    </a:moveTo>
                    <a:cubicBezTo>
                      <a:pt x="615" y="584"/>
                      <a:pt x="615" y="584"/>
                      <a:pt x="615" y="584"/>
                    </a:cubicBezTo>
                    <a:cubicBezTo>
                      <a:pt x="635" y="565"/>
                      <a:pt x="653" y="543"/>
                      <a:pt x="670" y="522"/>
                    </a:cubicBezTo>
                    <a:cubicBezTo>
                      <a:pt x="705" y="549"/>
                      <a:pt x="705" y="549"/>
                      <a:pt x="705" y="549"/>
                    </a:cubicBezTo>
                    <a:cubicBezTo>
                      <a:pt x="687" y="572"/>
                      <a:pt x="667" y="594"/>
                      <a:pt x="646" y="616"/>
                    </a:cubicBezTo>
                    <a:close/>
                    <a:moveTo>
                      <a:pt x="755" y="474"/>
                    </a:moveTo>
                    <a:cubicBezTo>
                      <a:pt x="716" y="452"/>
                      <a:pt x="716" y="452"/>
                      <a:pt x="716" y="452"/>
                    </a:cubicBezTo>
                    <a:cubicBezTo>
                      <a:pt x="730" y="428"/>
                      <a:pt x="742" y="402"/>
                      <a:pt x="751" y="377"/>
                    </a:cubicBezTo>
                    <a:cubicBezTo>
                      <a:pt x="792" y="392"/>
                      <a:pt x="792" y="392"/>
                      <a:pt x="792" y="392"/>
                    </a:cubicBezTo>
                    <a:cubicBezTo>
                      <a:pt x="782" y="420"/>
                      <a:pt x="770" y="447"/>
                      <a:pt x="755" y="474"/>
                    </a:cubicBezTo>
                    <a:close/>
                    <a:moveTo>
                      <a:pt x="815" y="305"/>
                    </a:moveTo>
                    <a:cubicBezTo>
                      <a:pt x="771" y="298"/>
                      <a:pt x="771" y="298"/>
                      <a:pt x="771" y="298"/>
                    </a:cubicBezTo>
                    <a:cubicBezTo>
                      <a:pt x="774" y="281"/>
                      <a:pt x="775" y="263"/>
                      <a:pt x="775" y="247"/>
                    </a:cubicBezTo>
                    <a:cubicBezTo>
                      <a:pt x="775" y="237"/>
                      <a:pt x="775" y="227"/>
                      <a:pt x="774" y="217"/>
                    </a:cubicBezTo>
                    <a:cubicBezTo>
                      <a:pt x="818" y="213"/>
                      <a:pt x="818" y="213"/>
                      <a:pt x="818" y="213"/>
                    </a:cubicBezTo>
                    <a:cubicBezTo>
                      <a:pt x="819" y="224"/>
                      <a:pt x="820" y="235"/>
                      <a:pt x="820" y="247"/>
                    </a:cubicBezTo>
                    <a:cubicBezTo>
                      <a:pt x="820" y="266"/>
                      <a:pt x="818" y="285"/>
                      <a:pt x="815" y="305"/>
                    </a:cubicBezTo>
                    <a:close/>
                    <a:moveTo>
                      <a:pt x="357" y="265"/>
                    </a:moveTo>
                    <a:cubicBezTo>
                      <a:pt x="312" y="265"/>
                      <a:pt x="312" y="265"/>
                      <a:pt x="312" y="265"/>
                    </a:cubicBezTo>
                    <a:cubicBezTo>
                      <a:pt x="312" y="264"/>
                      <a:pt x="312" y="264"/>
                      <a:pt x="312" y="264"/>
                    </a:cubicBezTo>
                    <a:cubicBezTo>
                      <a:pt x="312" y="234"/>
                      <a:pt x="321" y="203"/>
                      <a:pt x="337" y="172"/>
                    </a:cubicBezTo>
                    <a:cubicBezTo>
                      <a:pt x="376" y="193"/>
                      <a:pt x="376" y="193"/>
                      <a:pt x="376" y="193"/>
                    </a:cubicBezTo>
                    <a:cubicBezTo>
                      <a:pt x="363" y="217"/>
                      <a:pt x="357" y="241"/>
                      <a:pt x="357" y="264"/>
                    </a:cubicBezTo>
                    <a:lnTo>
                      <a:pt x="357" y="265"/>
                    </a:lnTo>
                    <a:close/>
                    <a:moveTo>
                      <a:pt x="753" y="142"/>
                    </a:moveTo>
                    <a:cubicBezTo>
                      <a:pt x="742" y="118"/>
                      <a:pt x="726" y="98"/>
                      <a:pt x="706" y="82"/>
                    </a:cubicBezTo>
                    <a:cubicBezTo>
                      <a:pt x="734" y="48"/>
                      <a:pt x="734" y="48"/>
                      <a:pt x="734" y="48"/>
                    </a:cubicBezTo>
                    <a:cubicBezTo>
                      <a:pt x="759" y="68"/>
                      <a:pt x="779" y="93"/>
                      <a:pt x="793" y="123"/>
                    </a:cubicBezTo>
                    <a:lnTo>
                      <a:pt x="753" y="142"/>
                    </a:lnTo>
                    <a:close/>
                    <a:moveTo>
                      <a:pt x="424" y="130"/>
                    </a:moveTo>
                    <a:cubicBezTo>
                      <a:pt x="393" y="98"/>
                      <a:pt x="393" y="98"/>
                      <a:pt x="393" y="98"/>
                    </a:cubicBezTo>
                    <a:cubicBezTo>
                      <a:pt x="415" y="77"/>
                      <a:pt x="439" y="58"/>
                      <a:pt x="466" y="43"/>
                    </a:cubicBezTo>
                    <a:cubicBezTo>
                      <a:pt x="488" y="81"/>
                      <a:pt x="488" y="81"/>
                      <a:pt x="488" y="81"/>
                    </a:cubicBezTo>
                    <a:cubicBezTo>
                      <a:pt x="464" y="95"/>
                      <a:pt x="443" y="111"/>
                      <a:pt x="424" y="130"/>
                    </a:cubicBezTo>
                    <a:close/>
                    <a:moveTo>
                      <a:pt x="562" y="52"/>
                    </a:moveTo>
                    <a:cubicBezTo>
                      <a:pt x="552" y="9"/>
                      <a:pt x="552" y="9"/>
                      <a:pt x="552" y="9"/>
                    </a:cubicBezTo>
                    <a:cubicBezTo>
                      <a:pt x="586" y="1"/>
                      <a:pt x="618" y="0"/>
                      <a:pt x="647" y="6"/>
                    </a:cubicBezTo>
                    <a:cubicBezTo>
                      <a:pt x="639" y="50"/>
                      <a:pt x="639" y="50"/>
                      <a:pt x="639" y="50"/>
                    </a:cubicBezTo>
                    <a:cubicBezTo>
                      <a:pt x="616" y="45"/>
                      <a:pt x="589" y="46"/>
                      <a:pt x="562" y="52"/>
                    </a:cubicBezTo>
                    <a:close/>
                  </a:path>
                </a:pathLst>
              </a:custGeom>
              <a:solidFill>
                <a:srgbClr val="76C1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470" name="íṡ1ïďè">
                <a:extLst>
                  <a:ext uri="{FF2B5EF4-FFF2-40B4-BE49-F238E27FC236}">
                    <a16:creationId xmlns="" xmlns:a16="http://schemas.microsoft.com/office/drawing/2014/main" id="{10BACE1B-32EE-4E33-9164-115A5C7CAEB5}"/>
                  </a:ext>
                </a:extLst>
              </p:cNvPr>
              <p:cNvSpPr/>
              <p:nvPr/>
            </p:nvSpPr>
            <p:spPr bwMode="auto">
              <a:xfrm>
                <a:off x="-6809652" y="3212987"/>
                <a:ext cx="163327" cy="168132"/>
              </a:xfrm>
              <a:custGeom>
                <a:avLst/>
                <a:gdLst>
                  <a:gd name="T0" fmla="*/ 42 w 44"/>
                  <a:gd name="T1" fmla="*/ 46 h 46"/>
                  <a:gd name="T2" fmla="*/ 0 w 44"/>
                  <a:gd name="T3" fmla="*/ 44 h 46"/>
                  <a:gd name="T4" fmla="*/ 3 w 44"/>
                  <a:gd name="T5" fmla="*/ 0 h 46"/>
                  <a:gd name="T6" fmla="*/ 44 w 44"/>
                  <a:gd name="T7" fmla="*/ 2 h 46"/>
                  <a:gd name="T8" fmla="*/ 42 w 44"/>
                  <a:gd name="T9" fmla="*/ 46 h 46"/>
                </a:gdLst>
                <a:ahLst/>
                <a:cxnLst>
                  <a:cxn ang="0">
                    <a:pos x="T0" y="T1"/>
                  </a:cxn>
                  <a:cxn ang="0">
                    <a:pos x="T2" y="T3"/>
                  </a:cxn>
                  <a:cxn ang="0">
                    <a:pos x="T4" y="T5"/>
                  </a:cxn>
                  <a:cxn ang="0">
                    <a:pos x="T6" y="T7"/>
                  </a:cxn>
                  <a:cxn ang="0">
                    <a:pos x="T8" y="T9"/>
                  </a:cxn>
                </a:cxnLst>
                <a:rect l="0" t="0" r="r" b="b"/>
                <a:pathLst>
                  <a:path w="44" h="46">
                    <a:moveTo>
                      <a:pt x="42" y="46"/>
                    </a:moveTo>
                    <a:cubicBezTo>
                      <a:pt x="28" y="46"/>
                      <a:pt x="14" y="45"/>
                      <a:pt x="0" y="44"/>
                    </a:cubicBezTo>
                    <a:cubicBezTo>
                      <a:pt x="3" y="0"/>
                      <a:pt x="3" y="0"/>
                      <a:pt x="3" y="0"/>
                    </a:cubicBezTo>
                    <a:cubicBezTo>
                      <a:pt x="16" y="1"/>
                      <a:pt x="30" y="2"/>
                      <a:pt x="44" y="2"/>
                    </a:cubicBezTo>
                    <a:lnTo>
                      <a:pt x="42" y="46"/>
                    </a:lnTo>
                    <a:close/>
                  </a:path>
                </a:pathLst>
              </a:custGeom>
              <a:solidFill>
                <a:srgbClr val="76C1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grpSp>
      </p:grpSp>
      <p:sp>
        <p:nvSpPr>
          <p:cNvPr id="488" name="íṩľíḋê">
            <a:extLst>
              <a:ext uri="{FF2B5EF4-FFF2-40B4-BE49-F238E27FC236}">
                <a16:creationId xmlns="" xmlns:a16="http://schemas.microsoft.com/office/drawing/2014/main" id="{367787C7-860D-4901-AA70-C3BE4942A619}"/>
              </a:ext>
            </a:extLst>
          </p:cNvPr>
          <p:cNvSpPr/>
          <p:nvPr/>
        </p:nvSpPr>
        <p:spPr bwMode="auto">
          <a:xfrm>
            <a:off x="-98085" y="1851930"/>
            <a:ext cx="1270000" cy="688975"/>
          </a:xfrm>
          <a:custGeom>
            <a:avLst/>
            <a:gdLst>
              <a:gd name="T0" fmla="*/ 311 w 366"/>
              <a:gd name="T1" fmla="*/ 75 h 199"/>
              <a:gd name="T2" fmla="*/ 290 w 366"/>
              <a:gd name="T3" fmla="*/ 24 h 199"/>
              <a:gd name="T4" fmla="*/ 242 w 366"/>
              <a:gd name="T5" fmla="*/ 50 h 199"/>
              <a:gd name="T6" fmla="*/ 196 w 366"/>
              <a:gd name="T7" fmla="*/ 1 h 199"/>
              <a:gd name="T8" fmla="*/ 145 w 366"/>
              <a:gd name="T9" fmla="*/ 44 h 199"/>
              <a:gd name="T10" fmla="*/ 90 w 366"/>
              <a:gd name="T11" fmla="*/ 12 h 199"/>
              <a:gd name="T12" fmla="*/ 33 w 366"/>
              <a:gd name="T13" fmla="*/ 29 h 199"/>
              <a:gd name="T14" fmla="*/ 51 w 366"/>
              <a:gd name="T15" fmla="*/ 79 h 199"/>
              <a:gd name="T16" fmla="*/ 13 w 366"/>
              <a:gd name="T17" fmla="*/ 140 h 199"/>
              <a:gd name="T18" fmla="*/ 85 w 366"/>
              <a:gd name="T19" fmla="*/ 145 h 199"/>
              <a:gd name="T20" fmla="*/ 143 w 366"/>
              <a:gd name="T21" fmla="*/ 199 h 199"/>
              <a:gd name="T22" fmla="*/ 203 w 366"/>
              <a:gd name="T23" fmla="*/ 148 h 199"/>
              <a:gd name="T24" fmla="*/ 247 w 366"/>
              <a:gd name="T25" fmla="*/ 178 h 199"/>
              <a:gd name="T26" fmla="*/ 299 w 366"/>
              <a:gd name="T27" fmla="*/ 177 h 199"/>
              <a:gd name="T28" fmla="*/ 316 w 366"/>
              <a:gd name="T29" fmla="*/ 132 h 199"/>
              <a:gd name="T30" fmla="*/ 352 w 366"/>
              <a:gd name="T31" fmla="*/ 118 h 199"/>
              <a:gd name="T32" fmla="*/ 359 w 366"/>
              <a:gd name="T33" fmla="*/ 82 h 199"/>
              <a:gd name="T34" fmla="*/ 311 w 366"/>
              <a:gd name="T35" fmla="*/ 75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6" h="199">
                <a:moveTo>
                  <a:pt x="311" y="75"/>
                </a:moveTo>
                <a:cubicBezTo>
                  <a:pt x="320" y="57"/>
                  <a:pt x="310" y="31"/>
                  <a:pt x="290" y="24"/>
                </a:cubicBezTo>
                <a:cubicBezTo>
                  <a:pt x="271" y="17"/>
                  <a:pt x="247" y="30"/>
                  <a:pt x="242" y="50"/>
                </a:cubicBezTo>
                <a:cubicBezTo>
                  <a:pt x="242" y="26"/>
                  <a:pt x="221" y="3"/>
                  <a:pt x="196" y="1"/>
                </a:cubicBezTo>
                <a:cubicBezTo>
                  <a:pt x="172" y="0"/>
                  <a:pt x="148" y="19"/>
                  <a:pt x="145" y="44"/>
                </a:cubicBezTo>
                <a:cubicBezTo>
                  <a:pt x="128" y="31"/>
                  <a:pt x="111" y="17"/>
                  <a:pt x="90" y="12"/>
                </a:cubicBezTo>
                <a:cubicBezTo>
                  <a:pt x="70" y="7"/>
                  <a:pt x="45" y="12"/>
                  <a:pt x="33" y="29"/>
                </a:cubicBezTo>
                <a:cubicBezTo>
                  <a:pt x="21" y="46"/>
                  <a:pt x="30" y="76"/>
                  <a:pt x="51" y="79"/>
                </a:cubicBezTo>
                <a:cubicBezTo>
                  <a:pt x="22" y="78"/>
                  <a:pt x="0" y="114"/>
                  <a:pt x="13" y="140"/>
                </a:cubicBezTo>
                <a:cubicBezTo>
                  <a:pt x="26" y="166"/>
                  <a:pt x="68" y="169"/>
                  <a:pt x="85" y="145"/>
                </a:cubicBezTo>
                <a:cubicBezTo>
                  <a:pt x="87" y="174"/>
                  <a:pt x="114" y="198"/>
                  <a:pt x="143" y="199"/>
                </a:cubicBezTo>
                <a:cubicBezTo>
                  <a:pt x="172" y="199"/>
                  <a:pt x="199" y="176"/>
                  <a:pt x="203" y="148"/>
                </a:cubicBezTo>
                <a:cubicBezTo>
                  <a:pt x="217" y="159"/>
                  <a:pt x="231" y="171"/>
                  <a:pt x="247" y="178"/>
                </a:cubicBezTo>
                <a:cubicBezTo>
                  <a:pt x="264" y="185"/>
                  <a:pt x="284" y="186"/>
                  <a:pt x="299" y="177"/>
                </a:cubicBezTo>
                <a:cubicBezTo>
                  <a:pt x="315" y="169"/>
                  <a:pt x="324" y="148"/>
                  <a:pt x="316" y="132"/>
                </a:cubicBezTo>
                <a:cubicBezTo>
                  <a:pt x="329" y="130"/>
                  <a:pt x="343" y="127"/>
                  <a:pt x="352" y="118"/>
                </a:cubicBezTo>
                <a:cubicBezTo>
                  <a:pt x="362" y="109"/>
                  <a:pt x="366" y="93"/>
                  <a:pt x="359" y="82"/>
                </a:cubicBezTo>
                <a:cubicBezTo>
                  <a:pt x="352" y="71"/>
                  <a:pt x="334" y="62"/>
                  <a:pt x="311" y="7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zihun7hao-wennuantongzhiti" panose="020F0502020204030204"/>
              <a:cs typeface="+mn-cs"/>
            </a:endParaRPr>
          </a:p>
        </p:txBody>
      </p:sp>
      <p:sp>
        <p:nvSpPr>
          <p:cNvPr id="207" name="矩形: 圆角 13">
            <a:extLst>
              <a:ext uri="{FF2B5EF4-FFF2-40B4-BE49-F238E27FC236}">
                <a16:creationId xmlns="" xmlns:a16="http://schemas.microsoft.com/office/drawing/2014/main" id="{D1D83CBE-62D7-4452-AB2F-217D8E3F3C5D}"/>
              </a:ext>
            </a:extLst>
          </p:cNvPr>
          <p:cNvSpPr/>
          <p:nvPr/>
        </p:nvSpPr>
        <p:spPr>
          <a:xfrm>
            <a:off x="1444112" y="149598"/>
            <a:ext cx="9617710" cy="675640"/>
          </a:xfrm>
          <a:prstGeom prst="roundRect">
            <a:avLst>
              <a:gd name="adj" fmla="val 50000"/>
            </a:avLst>
          </a:prstGeom>
          <a:noFill/>
          <a:ln>
            <a:noFill/>
          </a:ln>
          <a:extLst>
            <a:ext uri="{909E8E84-426E-40DD-AFC4-6F175D3DCCD1}">
              <a14:hiddenFill xmlns:a14="http://schemas.microsoft.com/office/drawing/2010/main">
                <a:solidFill>
                  <a:srgbClr val="FFECB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4400" b="1" i="0" u="none" strike="noStrike" kern="1200" cap="none" spc="0" normalizeH="0" baseline="0" noProof="0" dirty="0" err="1">
                <a:ln>
                  <a:noFill/>
                </a:ln>
                <a:solidFill>
                  <a:srgbClr val="000000"/>
                </a:solidFill>
                <a:effectLst/>
                <a:uLnTx/>
                <a:uFillTx/>
                <a:latin typeface="Calibri" panose="020F0502020204030204" pitchFamily="34" charset="0"/>
                <a:ea typeface="Microsoft YaHei" panose="020B0503020204020204" charset="-122"/>
                <a:cs typeface="Calibri" panose="020F0502020204030204" pitchFamily="34" charset="0"/>
                <a:sym typeface="迷你简细行楷" panose="02010609000101010101" charset="-122"/>
              </a:rPr>
              <a:t>Thứ</a:t>
            </a:r>
            <a:r>
              <a:rPr kumimoji="0" lang="en-US" altLang="zh-CN" sz="4400" b="1" i="0" u="none" strike="noStrike" kern="1200" cap="none" spc="0" normalizeH="0" baseline="0" noProof="0" dirty="0">
                <a:ln>
                  <a:noFill/>
                </a:ln>
                <a:solidFill>
                  <a:srgbClr val="000000"/>
                </a:solidFill>
                <a:effectLst/>
                <a:uLnTx/>
                <a:uFillTx/>
                <a:latin typeface="Calibri" panose="020F0502020204030204" pitchFamily="34" charset="0"/>
                <a:ea typeface="Microsoft YaHei" panose="020B0503020204020204" charset="-122"/>
                <a:cs typeface="Calibri" panose="020F0502020204030204" pitchFamily="34" charset="0"/>
                <a:sym typeface="迷你简细行楷" panose="02010609000101010101" charset="-122"/>
              </a:rPr>
              <a:t> </a:t>
            </a:r>
            <a:r>
              <a:rPr kumimoji="0" lang="en-US" altLang="zh-CN" sz="4400" b="1" i="0" u="none" strike="noStrike" kern="1200" cap="none" spc="0" normalizeH="0" baseline="0" noProof="0" dirty="0" err="1" smtClean="0">
                <a:ln>
                  <a:noFill/>
                </a:ln>
                <a:solidFill>
                  <a:srgbClr val="000000"/>
                </a:solidFill>
                <a:effectLst/>
                <a:uLnTx/>
                <a:uFillTx/>
                <a:latin typeface="Calibri" panose="020F0502020204030204" pitchFamily="34" charset="0"/>
                <a:ea typeface="Microsoft YaHei" panose="020B0503020204020204" charset="-122"/>
                <a:cs typeface="Calibri" panose="020F0502020204030204" pitchFamily="34" charset="0"/>
                <a:sym typeface="迷你简细行楷" panose="02010609000101010101" charset="-122"/>
              </a:rPr>
              <a:t>năm</a:t>
            </a:r>
            <a:r>
              <a:rPr kumimoji="0" lang="en-US" altLang="zh-CN" sz="4400" b="1" i="0" u="none" strike="noStrike" kern="1200" cap="none" spc="0" normalizeH="0" baseline="0" noProof="0" dirty="0" smtClean="0">
                <a:ln>
                  <a:noFill/>
                </a:ln>
                <a:solidFill>
                  <a:srgbClr val="000000"/>
                </a:solidFill>
                <a:effectLst/>
                <a:uLnTx/>
                <a:uFillTx/>
                <a:latin typeface="Calibri" panose="020F0502020204030204" pitchFamily="34" charset="0"/>
                <a:ea typeface="Microsoft YaHei" panose="020B0503020204020204" charset="-122"/>
                <a:cs typeface="Calibri" panose="020F0502020204030204" pitchFamily="34" charset="0"/>
                <a:sym typeface="迷你简细行楷" panose="02010609000101010101" charset="-122"/>
              </a:rPr>
              <a:t>, </a:t>
            </a:r>
            <a:r>
              <a:rPr kumimoji="0" lang="en-US" altLang="zh-CN" sz="4400" b="1" i="0" u="none" strike="noStrike" kern="1200" cap="none" spc="0" normalizeH="0" baseline="0" noProof="0" dirty="0" err="1">
                <a:ln>
                  <a:noFill/>
                </a:ln>
                <a:solidFill>
                  <a:srgbClr val="000000"/>
                </a:solidFill>
                <a:effectLst/>
                <a:uLnTx/>
                <a:uFillTx/>
                <a:latin typeface="Calibri" panose="020F0502020204030204" pitchFamily="34" charset="0"/>
                <a:ea typeface="Microsoft YaHei" panose="020B0503020204020204" charset="-122"/>
                <a:cs typeface="Calibri" panose="020F0502020204030204" pitchFamily="34" charset="0"/>
                <a:sym typeface="迷你简细行楷" panose="02010609000101010101" charset="-122"/>
              </a:rPr>
              <a:t>ngày</a:t>
            </a:r>
            <a:r>
              <a:rPr kumimoji="0" lang="en-US" altLang="zh-CN" sz="4400" b="1" i="0" u="none" strike="noStrike" kern="1200" cap="none" spc="0" normalizeH="0" baseline="0" noProof="0" dirty="0">
                <a:ln>
                  <a:noFill/>
                </a:ln>
                <a:solidFill>
                  <a:srgbClr val="000000"/>
                </a:solidFill>
                <a:effectLst/>
                <a:uLnTx/>
                <a:uFillTx/>
                <a:latin typeface="Calibri" panose="020F0502020204030204" pitchFamily="34" charset="0"/>
                <a:ea typeface="Microsoft YaHei" panose="020B0503020204020204" charset="-122"/>
                <a:cs typeface="Calibri" panose="020F0502020204030204" pitchFamily="34" charset="0"/>
                <a:sym typeface="迷你简细行楷" panose="02010609000101010101" charset="-122"/>
              </a:rPr>
              <a:t> </a:t>
            </a:r>
            <a:r>
              <a:rPr kumimoji="0" lang="en-US" altLang="zh-CN" sz="4400" b="1" i="0" u="none" strike="noStrike" kern="1200" cap="none" spc="0" normalizeH="0" baseline="0" noProof="0" dirty="0" smtClean="0">
                <a:ln>
                  <a:noFill/>
                </a:ln>
                <a:solidFill>
                  <a:srgbClr val="000000"/>
                </a:solidFill>
                <a:effectLst/>
                <a:uLnTx/>
                <a:uFillTx/>
                <a:latin typeface="Calibri" panose="020F0502020204030204" pitchFamily="34" charset="0"/>
                <a:ea typeface="Microsoft YaHei" panose="020B0503020204020204" charset="-122"/>
                <a:cs typeface="Calibri" panose="020F0502020204030204" pitchFamily="34" charset="0"/>
                <a:sym typeface="迷你简细行楷" panose="02010609000101010101" charset="-122"/>
              </a:rPr>
              <a:t>03 </a:t>
            </a:r>
            <a:r>
              <a:rPr kumimoji="0" lang="en-US" altLang="zh-CN" sz="4400" b="1" i="0" u="none" strike="noStrike" kern="1200" cap="none" spc="0" normalizeH="0" baseline="0" noProof="0" dirty="0" err="1">
                <a:ln>
                  <a:noFill/>
                </a:ln>
                <a:solidFill>
                  <a:srgbClr val="000000"/>
                </a:solidFill>
                <a:effectLst/>
                <a:uLnTx/>
                <a:uFillTx/>
                <a:latin typeface="Calibri" panose="020F0502020204030204" pitchFamily="34" charset="0"/>
                <a:ea typeface="Microsoft YaHei" panose="020B0503020204020204" charset="-122"/>
                <a:cs typeface="Calibri" panose="020F0502020204030204" pitchFamily="34" charset="0"/>
                <a:sym typeface="迷你简细行楷" panose="02010609000101010101" charset="-122"/>
              </a:rPr>
              <a:t>tháng</a:t>
            </a:r>
            <a:r>
              <a:rPr kumimoji="0" lang="en-US" altLang="zh-CN" sz="4400" b="1" i="0" u="none" strike="noStrike" kern="1200" cap="none" spc="0" normalizeH="0" baseline="0" noProof="0" dirty="0">
                <a:ln>
                  <a:noFill/>
                </a:ln>
                <a:solidFill>
                  <a:srgbClr val="000000"/>
                </a:solidFill>
                <a:effectLst/>
                <a:uLnTx/>
                <a:uFillTx/>
                <a:latin typeface="Calibri" panose="020F0502020204030204" pitchFamily="34" charset="0"/>
                <a:ea typeface="Microsoft YaHei" panose="020B0503020204020204" charset="-122"/>
                <a:cs typeface="Calibri" panose="020F0502020204030204" pitchFamily="34" charset="0"/>
                <a:sym typeface="迷你简细行楷" panose="02010609000101010101" charset="-122"/>
              </a:rPr>
              <a:t> </a:t>
            </a:r>
            <a:r>
              <a:rPr kumimoji="0" lang="en-US" altLang="zh-CN" sz="4400" b="1" i="0" u="none" strike="noStrike" kern="1200" cap="none" spc="0" normalizeH="0" baseline="0" noProof="0" dirty="0" smtClean="0">
                <a:ln>
                  <a:noFill/>
                </a:ln>
                <a:solidFill>
                  <a:srgbClr val="000000"/>
                </a:solidFill>
                <a:effectLst/>
                <a:uLnTx/>
                <a:uFillTx/>
                <a:latin typeface="Calibri" panose="020F0502020204030204" pitchFamily="34" charset="0"/>
                <a:ea typeface="Microsoft YaHei" panose="020B0503020204020204" charset="-122"/>
                <a:cs typeface="Calibri" panose="020F0502020204030204" pitchFamily="34" charset="0"/>
                <a:sym typeface="迷你简细行楷" panose="02010609000101010101" charset="-122"/>
              </a:rPr>
              <a:t>11 </a:t>
            </a:r>
            <a:r>
              <a:rPr kumimoji="0" lang="en-US" altLang="zh-CN" sz="4400" b="1" i="0" u="none" strike="noStrike" kern="1200" cap="none" spc="0" normalizeH="0" baseline="0" noProof="0" dirty="0" err="1">
                <a:ln>
                  <a:noFill/>
                </a:ln>
                <a:solidFill>
                  <a:srgbClr val="000000"/>
                </a:solidFill>
                <a:effectLst/>
                <a:uLnTx/>
                <a:uFillTx/>
                <a:latin typeface="Calibri" panose="020F0502020204030204" pitchFamily="34" charset="0"/>
                <a:ea typeface="Microsoft YaHei" panose="020B0503020204020204" charset="-122"/>
                <a:cs typeface="Calibri" panose="020F0502020204030204" pitchFamily="34" charset="0"/>
                <a:sym typeface="迷你简细行楷" panose="02010609000101010101" charset="-122"/>
              </a:rPr>
              <a:t>năm</a:t>
            </a:r>
            <a:r>
              <a:rPr kumimoji="0" lang="en-US" altLang="zh-CN" sz="4400" b="1" i="0" u="none" strike="noStrike" kern="1200" cap="none" spc="0" normalizeH="0" baseline="0" noProof="0" dirty="0">
                <a:ln>
                  <a:noFill/>
                </a:ln>
                <a:solidFill>
                  <a:srgbClr val="000000"/>
                </a:solidFill>
                <a:effectLst/>
                <a:uLnTx/>
                <a:uFillTx/>
                <a:latin typeface="Calibri" panose="020F0502020204030204" pitchFamily="34" charset="0"/>
                <a:ea typeface="Microsoft YaHei" panose="020B0503020204020204" charset="-122"/>
                <a:cs typeface="Calibri" panose="020F0502020204030204" pitchFamily="34" charset="0"/>
                <a:sym typeface="迷你简细行楷" panose="02010609000101010101" charset="-122"/>
              </a:rPr>
              <a:t> 2022</a:t>
            </a:r>
          </a:p>
        </p:txBody>
      </p:sp>
      <p:grpSp>
        <p:nvGrpSpPr>
          <p:cNvPr id="332" name="Group 331">
            <a:extLst>
              <a:ext uri="{FF2B5EF4-FFF2-40B4-BE49-F238E27FC236}">
                <a16:creationId xmlns="" xmlns:a16="http://schemas.microsoft.com/office/drawing/2014/main" id="{ABA3F434-48D9-4B66-B9EB-8C6063CAC6E1}"/>
              </a:ext>
            </a:extLst>
          </p:cNvPr>
          <p:cNvGrpSpPr/>
          <p:nvPr/>
        </p:nvGrpSpPr>
        <p:grpSpPr>
          <a:xfrm>
            <a:off x="4480737" y="853439"/>
            <a:ext cx="2556968" cy="1268749"/>
            <a:chOff x="7012" y="1646"/>
            <a:chExt cx="3410" cy="1550"/>
          </a:xfrm>
        </p:grpSpPr>
        <p:pic>
          <p:nvPicPr>
            <p:cNvPr id="333" name="Picture 332">
              <a:extLst>
                <a:ext uri="{FF2B5EF4-FFF2-40B4-BE49-F238E27FC236}">
                  <a16:creationId xmlns="" xmlns:a16="http://schemas.microsoft.com/office/drawing/2014/main" id="{6D2B5F15-35F0-4D2D-9502-1462741D7E9A}"/>
                </a:ext>
              </a:extLst>
            </p:cNvPr>
            <p:cNvPicPr/>
            <p:nvPr/>
          </p:nvPicPr>
          <p:blipFill>
            <a:blip r:embed="rId7">
              <a:clrChange>
                <a:clrFrom>
                  <a:srgbClr val="F5F5F5">
                    <a:alpha val="100000"/>
                  </a:srgbClr>
                </a:clrFrom>
                <a:clrTo>
                  <a:srgbClr val="F5F5F5">
                    <a:alpha val="100000"/>
                    <a:alpha val="0"/>
                  </a:srgbClr>
                </a:clrTo>
              </a:clrChange>
            </a:blip>
            <a:srcRect t="43206" r="422" b="9687"/>
            <a:stretch>
              <a:fillRect/>
            </a:stretch>
          </p:blipFill>
          <p:spPr>
            <a:xfrm>
              <a:off x="7012" y="1646"/>
              <a:ext cx="3411" cy="1551"/>
            </a:xfrm>
            <a:prstGeom prst="rect">
              <a:avLst/>
            </a:prstGeom>
            <a:noFill/>
            <a:ln w="9525">
              <a:noFill/>
            </a:ln>
          </p:spPr>
        </p:pic>
        <p:sp>
          <p:nvSpPr>
            <p:cNvPr id="335" name="Text Box 5">
              <a:extLst>
                <a:ext uri="{FF2B5EF4-FFF2-40B4-BE49-F238E27FC236}">
                  <a16:creationId xmlns="" xmlns:a16="http://schemas.microsoft.com/office/drawing/2014/main" id="{5343A08F-8B0C-4E31-8CA0-89410C1E1294}"/>
                </a:ext>
              </a:extLst>
            </p:cNvPr>
            <p:cNvSpPr txBox="1"/>
            <p:nvPr/>
          </p:nvSpPr>
          <p:spPr>
            <a:xfrm>
              <a:off x="7705" y="2106"/>
              <a:ext cx="2469" cy="10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FFFFFF"/>
                  </a:solidFill>
                  <a:effectLst/>
                  <a:uLnTx/>
                  <a:uFillTx/>
                  <a:latin typeface="Coiny" panose="02000903060500060000" charset="0"/>
                  <a:ea typeface="+mn-ea"/>
                  <a:cs typeface="Coiny" panose="02000903060500060000" charset="0"/>
                </a:rPr>
                <a:t>TOÁN</a:t>
              </a:r>
            </a:p>
          </p:txBody>
        </p:sp>
      </p:grpSp>
      <p:pic>
        <p:nvPicPr>
          <p:cNvPr id="4" name="Picture 3">
            <a:extLst>
              <a:ext uri="{FF2B5EF4-FFF2-40B4-BE49-F238E27FC236}">
                <a16:creationId xmlns="" xmlns:a16="http://schemas.microsoft.com/office/drawing/2014/main" id="{58B0049C-8887-4104-9D97-3DDAAEC3B78C}"/>
              </a:ext>
            </a:extLst>
          </p:cNvPr>
          <p:cNvPicPr>
            <a:picLocks noChangeAspect="1"/>
          </p:cNvPicPr>
          <p:nvPr/>
        </p:nvPicPr>
        <p:blipFill>
          <a:blip r:embed="rId8"/>
          <a:stretch>
            <a:fillRect/>
          </a:stretch>
        </p:blipFill>
        <p:spPr>
          <a:xfrm>
            <a:off x="1685443" y="2211800"/>
            <a:ext cx="9135049" cy="2363182"/>
          </a:xfrm>
          <a:prstGeom prst="rect">
            <a:avLst/>
          </a:prstGeom>
        </p:spPr>
      </p:pic>
    </p:spTree>
    <p:extLst>
      <p:ext uri="{BB962C8B-B14F-4D97-AF65-F5344CB8AC3E}">
        <p14:creationId xmlns:p14="http://schemas.microsoft.com/office/powerpoint/2010/main" val="8165822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203"/>
                                        </p:tgtEl>
                                        <p:attrNameLst>
                                          <p:attrName>style.visibility</p:attrName>
                                        </p:attrNameLst>
                                      </p:cBhvr>
                                      <p:to>
                                        <p:strVal val="visible"/>
                                      </p:to>
                                    </p:set>
                                    <p:anim calcmode="lin" valueType="num">
                                      <p:cBhvr additive="base">
                                        <p:cTn id="13" dur="500" fill="hold"/>
                                        <p:tgtEl>
                                          <p:spTgt spid="203"/>
                                        </p:tgtEl>
                                        <p:attrNameLst>
                                          <p:attrName>ppt_x</p:attrName>
                                        </p:attrNameLst>
                                      </p:cBhvr>
                                      <p:tavLst>
                                        <p:tav tm="0">
                                          <p:val>
                                            <p:strVal val="#ppt_x"/>
                                          </p:val>
                                        </p:tav>
                                        <p:tav tm="100000">
                                          <p:val>
                                            <p:strVal val="#ppt_x"/>
                                          </p:val>
                                        </p:tav>
                                      </p:tavLst>
                                    </p:anim>
                                    <p:anim calcmode="lin" valueType="num">
                                      <p:cBhvr additive="base">
                                        <p:cTn id="14" dur="500" fill="hold"/>
                                        <p:tgtEl>
                                          <p:spTgt spid="203"/>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16" presetClass="entr" presetSubtype="21"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arn(inVertical)">
                                      <p:cBhvr>
                                        <p:cTn id="18" dur="500"/>
                                        <p:tgtEl>
                                          <p:spTgt spid="6"/>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488"/>
                                        </p:tgtEl>
                                        <p:attrNameLst>
                                          <p:attrName>style.visibility</p:attrName>
                                        </p:attrNameLst>
                                      </p:cBhvr>
                                      <p:to>
                                        <p:strVal val="visible"/>
                                      </p:to>
                                    </p:set>
                                    <p:animEffect transition="in" filter="barn(inVertical)">
                                      <p:cBhvr>
                                        <p:cTn id="21" dur="500"/>
                                        <p:tgtEl>
                                          <p:spTgt spid="488"/>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301"/>
                                        </p:tgtEl>
                                        <p:attrNameLst>
                                          <p:attrName>style.visibility</p:attrName>
                                        </p:attrNameLst>
                                      </p:cBhvr>
                                      <p:to>
                                        <p:strVal val="visible"/>
                                      </p:to>
                                    </p:set>
                                    <p:animEffect transition="in" filter="barn(inVertical)">
                                      <p:cBhvr>
                                        <p:cTn id="24" dur="500"/>
                                        <p:tgtEl>
                                          <p:spTgt spid="301"/>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302"/>
                                        </p:tgtEl>
                                        <p:attrNameLst>
                                          <p:attrName>style.visibility</p:attrName>
                                        </p:attrNameLst>
                                      </p:cBhvr>
                                      <p:to>
                                        <p:strVal val="visible"/>
                                      </p:to>
                                    </p:set>
                                    <p:animEffect transition="in" filter="barn(inVertical)">
                                      <p:cBhvr>
                                        <p:cTn id="27" dur="500"/>
                                        <p:tgtEl>
                                          <p:spTgt spid="302"/>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151"/>
                                        </p:tgtEl>
                                        <p:attrNameLst>
                                          <p:attrName>style.visibility</p:attrName>
                                        </p:attrNameLst>
                                      </p:cBhvr>
                                      <p:to>
                                        <p:strVal val="visible"/>
                                      </p:to>
                                    </p:set>
                                    <p:animEffect transition="in" filter="barn(inVertical)">
                                      <p:cBhvr>
                                        <p:cTn id="30" dur="500"/>
                                        <p:tgtEl>
                                          <p:spTgt spid="151"/>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300"/>
                                        </p:tgtEl>
                                        <p:attrNameLst>
                                          <p:attrName>style.visibility</p:attrName>
                                        </p:attrNameLst>
                                      </p:cBhvr>
                                      <p:to>
                                        <p:strVal val="visible"/>
                                      </p:to>
                                    </p:set>
                                    <p:animEffect transition="in" filter="barn(inVertical)">
                                      <p:cBhvr>
                                        <p:cTn id="33" dur="500"/>
                                        <p:tgtEl>
                                          <p:spTgt spid="300"/>
                                        </p:tgtEl>
                                      </p:cBhvr>
                                    </p:animEffect>
                                  </p:childTnLst>
                                </p:cTn>
                              </p:par>
                              <p:par>
                                <p:cTn id="34" presetID="16" presetClass="entr" presetSubtype="21" fill="hold"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barn(inVertical)">
                                      <p:cBhvr>
                                        <p:cTn id="36" dur="500"/>
                                        <p:tgtEl>
                                          <p:spTgt spid="9"/>
                                        </p:tgtEl>
                                      </p:cBhvr>
                                    </p:animEffect>
                                  </p:childTnLst>
                                </p:cTn>
                              </p:par>
                            </p:childTnLst>
                          </p:cTn>
                        </p:par>
                        <p:par>
                          <p:cTn id="37" fill="hold">
                            <p:stCondLst>
                              <p:cond delay="2000"/>
                            </p:stCondLst>
                            <p:childTnLst>
                              <p:par>
                                <p:cTn id="38" presetID="22" presetClass="entr" presetSubtype="4" fill="hold" nodeType="after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wipe(down)">
                                      <p:cBhvr>
                                        <p:cTn id="40" dur="500"/>
                                        <p:tgtEl>
                                          <p:spTgt spid="2"/>
                                        </p:tgtEl>
                                      </p:cBhvr>
                                    </p:animEffect>
                                  </p:childTnLst>
                                </p:cTn>
                              </p:par>
                              <p:par>
                                <p:cTn id="41" presetID="22" presetClass="entr" presetSubtype="4"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wipe(down)">
                                      <p:cBhvr>
                                        <p:cTn id="43" dur="500"/>
                                        <p:tgtEl>
                                          <p:spTgt spid="8"/>
                                        </p:tgtEl>
                                      </p:cBhvr>
                                    </p:animEffect>
                                  </p:childTnLst>
                                </p:cTn>
                              </p:par>
                            </p:childTnLst>
                          </p:cTn>
                        </p:par>
                        <p:par>
                          <p:cTn id="44" fill="hold">
                            <p:stCondLst>
                              <p:cond delay="2500"/>
                            </p:stCondLst>
                            <p:childTnLst>
                              <p:par>
                                <p:cTn id="45" presetID="16" presetClass="entr" presetSubtype="21" fill="hold"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barn(inVertical)">
                                      <p:cBhvr>
                                        <p:cTn id="47" dur="500"/>
                                        <p:tgtEl>
                                          <p:spTgt spid="12"/>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464"/>
                                        </p:tgtEl>
                                        <p:attrNameLst>
                                          <p:attrName>style.visibility</p:attrName>
                                        </p:attrNameLst>
                                      </p:cBhvr>
                                      <p:to>
                                        <p:strVal val="visible"/>
                                      </p:to>
                                    </p:set>
                                    <p:animEffect transition="in" filter="barn(inVertical)">
                                      <p:cBhvr>
                                        <p:cTn id="50" dur="500"/>
                                        <p:tgtEl>
                                          <p:spTgt spid="464"/>
                                        </p:tgtEl>
                                      </p:cBhvr>
                                    </p:animEffect>
                                  </p:childTnLst>
                                </p:cTn>
                              </p:par>
                              <p:par>
                                <p:cTn id="51" presetID="16" presetClass="entr" presetSubtype="21" fill="hold" nodeType="with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barn(inVertical)">
                                      <p:cBhvr>
                                        <p:cTn id="53" dur="500"/>
                                        <p:tgtEl>
                                          <p:spTgt spid="7"/>
                                        </p:tgtEl>
                                      </p:cBhvr>
                                    </p:animEffect>
                                  </p:childTnLst>
                                </p:cTn>
                              </p:par>
                              <p:par>
                                <p:cTn id="54" presetID="47" presetClass="entr" presetSubtype="0" fill="hold" nodeType="withEffect">
                                  <p:stCondLst>
                                    <p:cond delay="0"/>
                                  </p:stCondLst>
                                  <p:childTnLst>
                                    <p:set>
                                      <p:cBhvr>
                                        <p:cTn id="55" dur="500" fill="hold">
                                          <p:stCondLst>
                                            <p:cond delay="0"/>
                                          </p:stCondLst>
                                        </p:cTn>
                                        <p:tgtEl>
                                          <p:spTgt spid="332"/>
                                        </p:tgtEl>
                                        <p:attrNameLst>
                                          <p:attrName>style.visibility</p:attrName>
                                        </p:attrNameLst>
                                      </p:cBhvr>
                                      <p:to>
                                        <p:strVal val="visible"/>
                                      </p:to>
                                    </p:set>
                                    <p:animEffect transition="in" filter="fade">
                                      <p:cBhvr>
                                        <p:cTn id="56" dur="500"/>
                                        <p:tgtEl>
                                          <p:spTgt spid="332"/>
                                        </p:tgtEl>
                                      </p:cBhvr>
                                    </p:animEffect>
                                    <p:anim calcmode="lin" valueType="num">
                                      <p:cBhvr>
                                        <p:cTn id="57" dur="500" fill="hold"/>
                                        <p:tgtEl>
                                          <p:spTgt spid="332"/>
                                        </p:tgtEl>
                                        <p:attrNameLst>
                                          <p:attrName>ppt_x</p:attrName>
                                        </p:attrNameLst>
                                      </p:cBhvr>
                                      <p:tavLst>
                                        <p:tav tm="0">
                                          <p:val>
                                            <p:strVal val="#ppt_x"/>
                                          </p:val>
                                        </p:tav>
                                        <p:tav tm="100000">
                                          <p:val>
                                            <p:strVal val="#ppt_x"/>
                                          </p:val>
                                        </p:tav>
                                      </p:tavLst>
                                    </p:anim>
                                    <p:anim calcmode="lin" valueType="num">
                                      <p:cBhvr>
                                        <p:cTn id="58" dur="500" fill="hold"/>
                                        <p:tgtEl>
                                          <p:spTgt spid="332"/>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500" fill="hold">
                                          <p:stCondLst>
                                            <p:cond delay="0"/>
                                          </p:stCondLst>
                                        </p:cTn>
                                        <p:tgtEl>
                                          <p:spTgt spid="207"/>
                                        </p:tgtEl>
                                        <p:attrNameLst>
                                          <p:attrName>style.visibility</p:attrName>
                                        </p:attrNameLst>
                                      </p:cBhvr>
                                      <p:to>
                                        <p:strVal val="visible"/>
                                      </p:to>
                                    </p:set>
                                    <p:animEffect transition="in" filter="fade">
                                      <p:cBhvr>
                                        <p:cTn id="61" dur="500"/>
                                        <p:tgtEl>
                                          <p:spTgt spid="207"/>
                                        </p:tgtEl>
                                      </p:cBhvr>
                                    </p:animEffect>
                                    <p:anim calcmode="lin" valueType="num">
                                      <p:cBhvr>
                                        <p:cTn id="62" dur="500" fill="hold"/>
                                        <p:tgtEl>
                                          <p:spTgt spid="207"/>
                                        </p:tgtEl>
                                        <p:attrNameLst>
                                          <p:attrName>ppt_x</p:attrName>
                                        </p:attrNameLst>
                                      </p:cBhvr>
                                      <p:tavLst>
                                        <p:tav tm="0">
                                          <p:val>
                                            <p:strVal val="#ppt_x"/>
                                          </p:val>
                                        </p:tav>
                                        <p:tav tm="100000">
                                          <p:val>
                                            <p:strVal val="#ppt_x"/>
                                          </p:val>
                                        </p:tav>
                                      </p:tavLst>
                                    </p:anim>
                                    <p:anim calcmode="lin" valueType="num">
                                      <p:cBhvr>
                                        <p:cTn id="63" dur="500" fill="hold"/>
                                        <p:tgtEl>
                                          <p:spTgt spid="207"/>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nodeType="clickEffect">
                                  <p:stCondLst>
                                    <p:cond delay="0"/>
                                  </p:stCondLst>
                                  <p:childTnLst>
                                    <p:set>
                                      <p:cBhvr>
                                        <p:cTn id="67" dur="1" fill="hold">
                                          <p:stCondLst>
                                            <p:cond delay="0"/>
                                          </p:stCondLst>
                                        </p:cTn>
                                        <p:tgtEl>
                                          <p:spTgt spid="4"/>
                                        </p:tgtEl>
                                        <p:attrNameLst>
                                          <p:attrName>style.visibility</p:attrName>
                                        </p:attrNameLst>
                                      </p:cBhvr>
                                      <p:to>
                                        <p:strVal val="visible"/>
                                      </p:to>
                                    </p:set>
                                    <p:animEffect transition="in" filter="fade">
                                      <p:cBhvr>
                                        <p:cTn id="68" dur="1000"/>
                                        <p:tgtEl>
                                          <p:spTgt spid="4"/>
                                        </p:tgtEl>
                                      </p:cBhvr>
                                    </p:animEffect>
                                    <p:anim calcmode="lin" valueType="num">
                                      <p:cBhvr>
                                        <p:cTn id="69" dur="1000" fill="hold"/>
                                        <p:tgtEl>
                                          <p:spTgt spid="4"/>
                                        </p:tgtEl>
                                        <p:attrNameLst>
                                          <p:attrName>ppt_x</p:attrName>
                                        </p:attrNameLst>
                                      </p:cBhvr>
                                      <p:tavLst>
                                        <p:tav tm="0">
                                          <p:val>
                                            <p:strVal val="#ppt_x"/>
                                          </p:val>
                                        </p:tav>
                                        <p:tav tm="100000">
                                          <p:val>
                                            <p:strVal val="#ppt_x"/>
                                          </p:val>
                                        </p:tav>
                                      </p:tavLst>
                                    </p:anim>
                                    <p:anim calcmode="lin" valueType="num">
                                      <p:cBhvr>
                                        <p:cTn id="7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 grpId="0" animBg="1"/>
      <p:bldP spid="300" grpId="0" animBg="1"/>
      <p:bldP spid="301" grpId="0" animBg="1"/>
      <p:bldP spid="302" grpId="0" animBg="1"/>
      <p:bldP spid="464" grpId="0" animBg="1"/>
      <p:bldP spid="488" grpId="0" animBg="1"/>
      <p:bldP spid="207" grpId="0" animBg="1"/>
      <p:bldP spid="207"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9000"/>
            <a:lum/>
          </a:blip>
          <a:srcRect/>
          <a:stretch>
            <a:fillRect t="-17000" b="-17000"/>
          </a:stretch>
        </a:blipFill>
        <a:effectLst/>
      </p:bgPr>
    </p:bg>
    <p:spTree>
      <p:nvGrpSpPr>
        <p:cNvPr id="1" name=""/>
        <p:cNvGrpSpPr/>
        <p:nvPr/>
      </p:nvGrpSpPr>
      <p:grpSpPr>
        <a:xfrm>
          <a:off x="0" y="0"/>
          <a:ext cx="0" cy="0"/>
          <a:chOff x="0" y="0"/>
          <a:chExt cx="0" cy="0"/>
        </a:xfrm>
      </p:grpSpPr>
      <p:pic>
        <p:nvPicPr>
          <p:cNvPr id="12" name="图片 2">
            <a:extLst>
              <a:ext uri="{FF2B5EF4-FFF2-40B4-BE49-F238E27FC236}">
                <a16:creationId xmlns="" xmlns:a16="http://schemas.microsoft.com/office/drawing/2014/main" id="{A83CFDE6-E28B-43E0-B3B3-5C39E6D3C28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39449" y="81280"/>
            <a:ext cx="8438222" cy="4748122"/>
          </a:xfrm>
          <a:prstGeom prst="rect">
            <a:avLst/>
          </a:prstGeom>
        </p:spPr>
      </p:pic>
      <p:pic>
        <p:nvPicPr>
          <p:cNvPr id="13" name="图片 1">
            <a:extLst>
              <a:ext uri="{FF2B5EF4-FFF2-40B4-BE49-F238E27FC236}">
                <a16:creationId xmlns="" xmlns:a16="http://schemas.microsoft.com/office/drawing/2014/main" id="{9ED9D47A-77A6-4FA9-9F98-FCDFEACCC28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88540" y="808228"/>
            <a:ext cx="5740040" cy="2002619"/>
          </a:xfrm>
          <a:prstGeom prst="rect">
            <a:avLst/>
          </a:prstGeom>
        </p:spPr>
      </p:pic>
      <p:pic>
        <p:nvPicPr>
          <p:cNvPr id="3" name="Picture 2">
            <a:extLst>
              <a:ext uri="{FF2B5EF4-FFF2-40B4-BE49-F238E27FC236}">
                <a16:creationId xmlns="" xmlns:a16="http://schemas.microsoft.com/office/drawing/2014/main" id="{7E355290-D54C-4534-8506-5143AB38D5ED}"/>
              </a:ext>
            </a:extLst>
          </p:cNvPr>
          <p:cNvPicPr>
            <a:picLocks noChangeAspect="1"/>
          </p:cNvPicPr>
          <p:nvPr/>
        </p:nvPicPr>
        <p:blipFill>
          <a:blip r:embed="rId5"/>
          <a:stretch>
            <a:fillRect/>
          </a:stretch>
        </p:blipFill>
        <p:spPr>
          <a:xfrm>
            <a:off x="1643270" y="2476141"/>
            <a:ext cx="8834401" cy="2943997"/>
          </a:xfrm>
          <a:prstGeom prst="rect">
            <a:avLst/>
          </a:prstGeom>
        </p:spPr>
      </p:pic>
    </p:spTree>
    <p:extLst>
      <p:ext uri="{BB962C8B-B14F-4D97-AF65-F5344CB8AC3E}">
        <p14:creationId xmlns:p14="http://schemas.microsoft.com/office/powerpoint/2010/main" val="1459441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30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300"/>
                            </p:stCondLst>
                            <p:childTnLst>
                              <p:par>
                                <p:cTn id="11" presetID="50" presetClass="entr" presetSubtype="0" decel="10000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1000" fill="hold"/>
                                        <p:tgtEl>
                                          <p:spTgt spid="13"/>
                                        </p:tgtEl>
                                        <p:attrNameLst>
                                          <p:attrName>ppt_w</p:attrName>
                                        </p:attrNameLst>
                                      </p:cBhvr>
                                      <p:tavLst>
                                        <p:tav tm="0">
                                          <p:val>
                                            <p:strVal val="#ppt_w+.3"/>
                                          </p:val>
                                        </p:tav>
                                        <p:tav tm="100000">
                                          <p:val>
                                            <p:strVal val="#ppt_w"/>
                                          </p:val>
                                        </p:tav>
                                      </p:tavLst>
                                    </p:anim>
                                    <p:anim calcmode="lin" valueType="num">
                                      <p:cBhvr>
                                        <p:cTn id="14" dur="1000" fill="hold"/>
                                        <p:tgtEl>
                                          <p:spTgt spid="13"/>
                                        </p:tgtEl>
                                        <p:attrNameLst>
                                          <p:attrName>ppt_h</p:attrName>
                                        </p:attrNameLst>
                                      </p:cBhvr>
                                      <p:tavLst>
                                        <p:tav tm="0">
                                          <p:val>
                                            <p:strVal val="#ppt_h"/>
                                          </p:val>
                                        </p:tav>
                                        <p:tav tm="100000">
                                          <p:val>
                                            <p:strVal val="#ppt_h"/>
                                          </p:val>
                                        </p:tav>
                                      </p:tavLst>
                                    </p:anim>
                                    <p:animEffect transition="in" filter="fade">
                                      <p:cBhvr>
                                        <p:cTn id="15" dur="10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1000"/>
                                        <p:tgtEl>
                                          <p:spTgt spid="3"/>
                                        </p:tgtEl>
                                      </p:cBhvr>
                                    </p:animEffect>
                                    <p:anim calcmode="lin" valueType="num">
                                      <p:cBhvr>
                                        <p:cTn id="21" dur="1000" fill="hold"/>
                                        <p:tgtEl>
                                          <p:spTgt spid="3"/>
                                        </p:tgtEl>
                                        <p:attrNameLst>
                                          <p:attrName>ppt_x</p:attrName>
                                        </p:attrNameLst>
                                      </p:cBhvr>
                                      <p:tavLst>
                                        <p:tav tm="0">
                                          <p:val>
                                            <p:strVal val="#ppt_x"/>
                                          </p:val>
                                        </p:tav>
                                        <p:tav tm="100000">
                                          <p:val>
                                            <p:strVal val="#ppt_x"/>
                                          </p:val>
                                        </p:tav>
                                      </p:tavLst>
                                    </p:anim>
                                    <p:anim calcmode="lin" valueType="num">
                                      <p:cBhvr>
                                        <p:cTn id="22"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9000"/>
            <a:lum/>
          </a:blip>
          <a:srcRect/>
          <a:stretch>
            <a:fillRect t="-17000" b="-17000"/>
          </a:stretch>
        </a:blipFill>
        <a:effectLst/>
      </p:bgPr>
    </p:bg>
    <p:spTree>
      <p:nvGrpSpPr>
        <p:cNvPr id="1" name=""/>
        <p:cNvGrpSpPr/>
        <p:nvPr/>
      </p:nvGrpSpPr>
      <p:grpSpPr>
        <a:xfrm>
          <a:off x="0" y="0"/>
          <a:ext cx="0" cy="0"/>
          <a:chOff x="0" y="0"/>
          <a:chExt cx="0" cy="0"/>
        </a:xfrm>
      </p:grpSpPr>
      <p:sp>
        <p:nvSpPr>
          <p:cNvPr id="3" name="Rectangle: Rounded Corners 2">
            <a:extLst>
              <a:ext uri="{FF2B5EF4-FFF2-40B4-BE49-F238E27FC236}">
                <a16:creationId xmlns="" xmlns:a16="http://schemas.microsoft.com/office/drawing/2014/main" id="{BD263EA3-03A3-448F-B764-C2F5683B175A}"/>
              </a:ext>
            </a:extLst>
          </p:cNvPr>
          <p:cNvSpPr/>
          <p:nvPr/>
        </p:nvSpPr>
        <p:spPr>
          <a:xfrm>
            <a:off x="355600" y="223520"/>
            <a:ext cx="11694160" cy="6502400"/>
          </a:xfrm>
          <a:prstGeom prst="round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5" name="Picture 4">
            <a:extLst>
              <a:ext uri="{FF2B5EF4-FFF2-40B4-BE49-F238E27FC236}">
                <a16:creationId xmlns="" xmlns:a16="http://schemas.microsoft.com/office/drawing/2014/main" id="{4BE17408-A20A-4BB5-8C61-686ABBA8777B}"/>
              </a:ext>
            </a:extLst>
          </p:cNvPr>
          <p:cNvPicPr>
            <a:picLocks noChangeAspect="1"/>
          </p:cNvPicPr>
          <p:nvPr/>
        </p:nvPicPr>
        <p:blipFill>
          <a:blip r:embed="rId3"/>
          <a:stretch>
            <a:fillRect/>
          </a:stretch>
        </p:blipFill>
        <p:spPr>
          <a:xfrm>
            <a:off x="10844814" y="2262077"/>
            <a:ext cx="1204946" cy="2557668"/>
          </a:xfrm>
          <a:prstGeom prst="rect">
            <a:avLst/>
          </a:prstGeom>
        </p:spPr>
      </p:pic>
      <p:pic>
        <p:nvPicPr>
          <p:cNvPr id="7" name="Picture 6">
            <a:extLst>
              <a:ext uri="{FF2B5EF4-FFF2-40B4-BE49-F238E27FC236}">
                <a16:creationId xmlns="" xmlns:a16="http://schemas.microsoft.com/office/drawing/2014/main" id="{0A834EBE-7B78-48F9-9ED9-A731CD808F5A}"/>
              </a:ext>
            </a:extLst>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Effect>
                      <a14:brightnessContrast bright="20000" contrast="-40000"/>
                    </a14:imgEffect>
                  </a14:imgLayer>
                </a14:imgProps>
              </a:ext>
            </a:extLst>
          </a:blip>
          <a:stretch>
            <a:fillRect/>
          </a:stretch>
        </p:blipFill>
        <p:spPr>
          <a:xfrm>
            <a:off x="264602" y="223520"/>
            <a:ext cx="1423458" cy="1816652"/>
          </a:xfrm>
          <a:prstGeom prst="rect">
            <a:avLst/>
          </a:prstGeom>
        </p:spPr>
      </p:pic>
      <p:pic>
        <p:nvPicPr>
          <p:cNvPr id="27" name="Picture 26">
            <a:extLst>
              <a:ext uri="{FF2B5EF4-FFF2-40B4-BE49-F238E27FC236}">
                <a16:creationId xmlns="" xmlns:a16="http://schemas.microsoft.com/office/drawing/2014/main" id="{C87DB4C7-AD90-4048-AB35-F241E4D858E9}"/>
              </a:ext>
            </a:extLst>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Effect>
                      <a14:brightnessContrast bright="20000" contrast="-40000"/>
                    </a14:imgEffect>
                  </a14:imgLayer>
                </a14:imgProps>
              </a:ext>
            </a:extLst>
          </a:blip>
          <a:stretch>
            <a:fillRect/>
          </a:stretch>
        </p:blipFill>
        <p:spPr>
          <a:xfrm>
            <a:off x="1656522" y="223520"/>
            <a:ext cx="1423458" cy="1816652"/>
          </a:xfrm>
          <a:prstGeom prst="rect">
            <a:avLst/>
          </a:prstGeom>
        </p:spPr>
      </p:pic>
      <p:pic>
        <p:nvPicPr>
          <p:cNvPr id="28" name="Picture 27">
            <a:extLst>
              <a:ext uri="{FF2B5EF4-FFF2-40B4-BE49-F238E27FC236}">
                <a16:creationId xmlns="" xmlns:a16="http://schemas.microsoft.com/office/drawing/2014/main" id="{394071F4-2C03-45A3-9943-EBF6C91FC755}"/>
              </a:ext>
            </a:extLst>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Effect>
                      <a14:brightnessContrast bright="20000" contrast="-40000"/>
                    </a14:imgEffect>
                  </a14:imgLayer>
                </a14:imgProps>
              </a:ext>
            </a:extLst>
          </a:blip>
          <a:stretch>
            <a:fillRect/>
          </a:stretch>
        </p:blipFill>
        <p:spPr>
          <a:xfrm>
            <a:off x="3048442" y="223520"/>
            <a:ext cx="1423458" cy="1816652"/>
          </a:xfrm>
          <a:prstGeom prst="rect">
            <a:avLst/>
          </a:prstGeom>
        </p:spPr>
      </p:pic>
      <p:sp>
        <p:nvSpPr>
          <p:cNvPr id="8" name="Speech Bubble: Rectangle with Corners Rounded 7">
            <a:extLst>
              <a:ext uri="{FF2B5EF4-FFF2-40B4-BE49-F238E27FC236}">
                <a16:creationId xmlns="" xmlns:a16="http://schemas.microsoft.com/office/drawing/2014/main" id="{81855FA0-9420-4A6D-92D8-B98D5BB9C5DD}"/>
              </a:ext>
            </a:extLst>
          </p:cNvPr>
          <p:cNvSpPr/>
          <p:nvPr/>
        </p:nvSpPr>
        <p:spPr>
          <a:xfrm>
            <a:off x="4536366" y="219917"/>
            <a:ext cx="7577860" cy="1352995"/>
          </a:xfrm>
          <a:prstGeom prst="wedgeRoundRectCallout">
            <a:avLst>
              <a:gd name="adj1" fmla="val 35937"/>
              <a:gd name="adj2" fmla="val 103563"/>
              <a:gd name="adj3" fmla="val 16667"/>
            </a:avLst>
          </a:prstGeom>
          <a:ln w="38100">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dirty="0" err="1"/>
              <a:t>Mỗi</a:t>
            </a:r>
            <a:r>
              <a:rPr lang="en-US" sz="4000" dirty="0"/>
              <a:t> </a:t>
            </a:r>
            <a:r>
              <a:rPr lang="en-US" sz="4000" dirty="0" err="1"/>
              <a:t>hộp</a:t>
            </a:r>
            <a:r>
              <a:rPr lang="en-US" sz="4000" dirty="0"/>
              <a:t> </a:t>
            </a:r>
            <a:r>
              <a:rPr lang="en-US" sz="4000" dirty="0" err="1"/>
              <a:t>có</a:t>
            </a:r>
            <a:r>
              <a:rPr lang="en-US" sz="4000" dirty="0"/>
              <a:t> 12 </a:t>
            </a:r>
            <a:r>
              <a:rPr lang="en-US" sz="4000" dirty="0" err="1"/>
              <a:t>chiếc</a:t>
            </a:r>
            <a:r>
              <a:rPr lang="en-US" sz="4000" dirty="0"/>
              <a:t>  </a:t>
            </a:r>
            <a:r>
              <a:rPr lang="en-US" sz="4000" dirty="0" err="1"/>
              <a:t>bút</a:t>
            </a:r>
            <a:r>
              <a:rPr lang="en-US" sz="4000" dirty="0"/>
              <a:t> </a:t>
            </a:r>
            <a:r>
              <a:rPr lang="en-US" sz="4000" dirty="0" err="1"/>
              <a:t>màu</a:t>
            </a:r>
            <a:r>
              <a:rPr lang="en-US" sz="4000" dirty="0"/>
              <a:t>. </a:t>
            </a:r>
            <a:r>
              <a:rPr lang="en-US" sz="4000" dirty="0" err="1"/>
              <a:t>Hỏi</a:t>
            </a:r>
            <a:r>
              <a:rPr lang="en-US" sz="4000" dirty="0"/>
              <a:t> 3 </a:t>
            </a:r>
            <a:r>
              <a:rPr lang="en-US" sz="4000" dirty="0" err="1"/>
              <a:t>hộp</a:t>
            </a:r>
            <a:r>
              <a:rPr lang="en-US" sz="4000" dirty="0"/>
              <a:t> </a:t>
            </a:r>
            <a:r>
              <a:rPr lang="en-US" sz="4000" dirty="0" err="1"/>
              <a:t>có</a:t>
            </a:r>
            <a:r>
              <a:rPr lang="en-US" sz="4000" dirty="0"/>
              <a:t> bao </a:t>
            </a:r>
            <a:r>
              <a:rPr lang="en-US" sz="4000" dirty="0" err="1"/>
              <a:t>nhiêu</a:t>
            </a:r>
            <a:r>
              <a:rPr lang="en-US" sz="4000" dirty="0"/>
              <a:t> </a:t>
            </a:r>
            <a:r>
              <a:rPr lang="en-US" sz="4000" dirty="0" err="1"/>
              <a:t>chiếc</a:t>
            </a:r>
            <a:r>
              <a:rPr lang="en-US" sz="4000" dirty="0"/>
              <a:t> </a:t>
            </a:r>
            <a:r>
              <a:rPr lang="en-US" sz="4000" dirty="0" err="1"/>
              <a:t>bút</a:t>
            </a:r>
            <a:r>
              <a:rPr lang="en-US" sz="4000" dirty="0"/>
              <a:t> </a:t>
            </a:r>
            <a:r>
              <a:rPr lang="en-US" sz="4000" dirty="0" err="1"/>
              <a:t>màu</a:t>
            </a:r>
            <a:r>
              <a:rPr lang="en-US" sz="4000" dirty="0"/>
              <a:t>?</a:t>
            </a:r>
          </a:p>
        </p:txBody>
      </p:sp>
      <p:sp>
        <p:nvSpPr>
          <p:cNvPr id="9" name="Rectangle: Rounded Corners 8">
            <a:extLst>
              <a:ext uri="{FF2B5EF4-FFF2-40B4-BE49-F238E27FC236}">
                <a16:creationId xmlns="" xmlns:a16="http://schemas.microsoft.com/office/drawing/2014/main" id="{7F2ABA23-AE69-49E6-A511-41C9F7FE70C3}"/>
              </a:ext>
            </a:extLst>
          </p:cNvPr>
          <p:cNvSpPr/>
          <p:nvPr/>
        </p:nvSpPr>
        <p:spPr>
          <a:xfrm>
            <a:off x="4471900" y="1847596"/>
            <a:ext cx="3383280" cy="842628"/>
          </a:xfrm>
          <a:prstGeom prst="roundRect">
            <a:avLst/>
          </a:prstGeom>
          <a:solidFill>
            <a:srgbClr val="EB799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dirty="0"/>
              <a:t>12 x 3 = ?</a:t>
            </a:r>
          </a:p>
        </p:txBody>
      </p:sp>
      <p:sp>
        <p:nvSpPr>
          <p:cNvPr id="29" name="Rectangle: Rounded Corners 28">
            <a:extLst>
              <a:ext uri="{FF2B5EF4-FFF2-40B4-BE49-F238E27FC236}">
                <a16:creationId xmlns="" xmlns:a16="http://schemas.microsoft.com/office/drawing/2014/main" id="{60BFDD9F-AFDF-4CD7-B013-FD7D36835BDB}"/>
              </a:ext>
            </a:extLst>
          </p:cNvPr>
          <p:cNvSpPr/>
          <p:nvPr/>
        </p:nvSpPr>
        <p:spPr>
          <a:xfrm>
            <a:off x="3596640" y="2848974"/>
            <a:ext cx="5059680" cy="1202326"/>
          </a:xfrm>
          <a:prstGeom prst="roundRect">
            <a:avLst/>
          </a:prstGeom>
          <a:ln w="57150">
            <a:solidFill>
              <a:srgbClr val="EB799F"/>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4600" b="1" dirty="0"/>
              <a:t>12 + 12 + 12 = 36</a:t>
            </a:r>
          </a:p>
          <a:p>
            <a:pPr algn="ctr"/>
            <a:r>
              <a:rPr lang="en-US" sz="4600" b="1" dirty="0"/>
              <a:t>12 x 3 = 36</a:t>
            </a:r>
          </a:p>
        </p:txBody>
      </p:sp>
      <p:pic>
        <p:nvPicPr>
          <p:cNvPr id="18" name="Picture 17">
            <a:extLst>
              <a:ext uri="{FF2B5EF4-FFF2-40B4-BE49-F238E27FC236}">
                <a16:creationId xmlns="" xmlns:a16="http://schemas.microsoft.com/office/drawing/2014/main" id="{773BCC4D-CCFE-4264-9821-E5BDCC693B08}"/>
              </a:ext>
            </a:extLst>
          </p:cNvPr>
          <p:cNvPicPr>
            <a:picLocks noChangeAspect="1"/>
          </p:cNvPicPr>
          <p:nvPr/>
        </p:nvPicPr>
        <p:blipFill>
          <a:blip r:embed="rId6"/>
          <a:stretch>
            <a:fillRect/>
          </a:stretch>
        </p:blipFill>
        <p:spPr>
          <a:xfrm>
            <a:off x="177800" y="4124508"/>
            <a:ext cx="1171575" cy="1628775"/>
          </a:xfrm>
          <a:prstGeom prst="rect">
            <a:avLst/>
          </a:prstGeom>
        </p:spPr>
      </p:pic>
      <p:sp>
        <p:nvSpPr>
          <p:cNvPr id="30" name="Speech Bubble: Rectangle with Corners Rounded 29">
            <a:extLst>
              <a:ext uri="{FF2B5EF4-FFF2-40B4-BE49-F238E27FC236}">
                <a16:creationId xmlns="" xmlns:a16="http://schemas.microsoft.com/office/drawing/2014/main" id="{303EAE06-0519-4B57-86A6-55F27549064C}"/>
              </a:ext>
            </a:extLst>
          </p:cNvPr>
          <p:cNvSpPr/>
          <p:nvPr/>
        </p:nvSpPr>
        <p:spPr>
          <a:xfrm>
            <a:off x="115910" y="2511380"/>
            <a:ext cx="3267370" cy="1141920"/>
          </a:xfrm>
          <a:prstGeom prst="wedgeRoundRectCallout">
            <a:avLst>
              <a:gd name="adj1" fmla="val -27399"/>
              <a:gd name="adj2" fmla="val 73407"/>
              <a:gd name="adj3" fmla="val 16667"/>
            </a:avLst>
          </a:prstGeom>
          <a:ln w="38100">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dirty="0" err="1"/>
              <a:t>Đặt</a:t>
            </a:r>
            <a:r>
              <a:rPr lang="en-US" sz="3600" dirty="0"/>
              <a:t> </a:t>
            </a:r>
            <a:r>
              <a:rPr lang="en-US" sz="3600" dirty="0" err="1"/>
              <a:t>tính</a:t>
            </a:r>
            <a:r>
              <a:rPr lang="en-US" sz="3600" dirty="0"/>
              <a:t> </a:t>
            </a:r>
            <a:r>
              <a:rPr lang="en-US" sz="3600" dirty="0" err="1"/>
              <a:t>rồi</a:t>
            </a:r>
            <a:r>
              <a:rPr lang="en-US" sz="3600" dirty="0"/>
              <a:t> </a:t>
            </a:r>
            <a:r>
              <a:rPr lang="en-US" sz="3600" dirty="0" err="1"/>
              <a:t>tính</a:t>
            </a:r>
            <a:r>
              <a:rPr lang="en-US" sz="3600" dirty="0"/>
              <a:t> </a:t>
            </a:r>
            <a:r>
              <a:rPr lang="en-US" sz="3600" dirty="0" err="1"/>
              <a:t>thế</a:t>
            </a:r>
            <a:r>
              <a:rPr lang="en-US" sz="3600" dirty="0"/>
              <a:t> </a:t>
            </a:r>
            <a:r>
              <a:rPr lang="en-US" sz="3600" dirty="0" err="1"/>
              <a:t>này</a:t>
            </a:r>
            <a:r>
              <a:rPr lang="en-US" sz="3600" dirty="0"/>
              <a:t> </a:t>
            </a:r>
            <a:r>
              <a:rPr lang="en-US" sz="3600" dirty="0" err="1"/>
              <a:t>nhé</a:t>
            </a:r>
            <a:r>
              <a:rPr lang="en-US" sz="3600" dirty="0"/>
              <a:t>!</a:t>
            </a:r>
          </a:p>
        </p:txBody>
      </p:sp>
      <p:sp>
        <p:nvSpPr>
          <p:cNvPr id="31" name="Rectangle: Rounded Corners 30">
            <a:extLst>
              <a:ext uri="{FF2B5EF4-FFF2-40B4-BE49-F238E27FC236}">
                <a16:creationId xmlns="" xmlns:a16="http://schemas.microsoft.com/office/drawing/2014/main" id="{EA3BA380-38AA-4384-AB93-089DC8AFD2AE}"/>
              </a:ext>
            </a:extLst>
          </p:cNvPr>
          <p:cNvSpPr/>
          <p:nvPr/>
        </p:nvSpPr>
        <p:spPr>
          <a:xfrm>
            <a:off x="1752527" y="4368800"/>
            <a:ext cx="6903794" cy="2357120"/>
          </a:xfrm>
          <a:prstGeom prst="roundRect">
            <a:avLst/>
          </a:prstGeom>
          <a:ln w="57150">
            <a:solidFill>
              <a:srgbClr val="EB799F"/>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5400" b="1" dirty="0"/>
          </a:p>
        </p:txBody>
      </p:sp>
      <p:sp>
        <p:nvSpPr>
          <p:cNvPr id="39" name="TextBox 38">
            <a:extLst>
              <a:ext uri="{FF2B5EF4-FFF2-40B4-BE49-F238E27FC236}">
                <a16:creationId xmlns="" xmlns:a16="http://schemas.microsoft.com/office/drawing/2014/main" id="{B54FFB0A-596E-40C3-A905-F91432560797}"/>
              </a:ext>
            </a:extLst>
          </p:cNvPr>
          <p:cNvSpPr txBox="1"/>
          <p:nvPr/>
        </p:nvSpPr>
        <p:spPr>
          <a:xfrm>
            <a:off x="3371326" y="4572586"/>
            <a:ext cx="5388026" cy="692497"/>
          </a:xfrm>
          <a:prstGeom prst="rect">
            <a:avLst/>
          </a:prstGeom>
          <a:noFill/>
        </p:spPr>
        <p:txBody>
          <a:bodyPr wrap="square" rtlCol="0">
            <a:spAutoFit/>
          </a:bodyPr>
          <a:lstStyle/>
          <a:p>
            <a:pPr marL="457200" indent="-457200">
              <a:buFont typeface="Arial" panose="020B0604020202020204" pitchFamily="34" charset="0"/>
              <a:buChar char="•"/>
            </a:pPr>
            <a:r>
              <a:rPr lang="en-US" sz="3900" dirty="0">
                <a:solidFill>
                  <a:srgbClr val="0070C0"/>
                </a:solidFill>
              </a:rPr>
              <a:t>3 </a:t>
            </a:r>
            <a:r>
              <a:rPr lang="en-US" sz="3900" dirty="0" err="1">
                <a:solidFill>
                  <a:srgbClr val="0070C0"/>
                </a:solidFill>
              </a:rPr>
              <a:t>nhân</a:t>
            </a:r>
            <a:r>
              <a:rPr lang="en-US" sz="3900" dirty="0">
                <a:solidFill>
                  <a:srgbClr val="0070C0"/>
                </a:solidFill>
              </a:rPr>
              <a:t> 2 </a:t>
            </a:r>
            <a:r>
              <a:rPr lang="en-US" sz="3900" dirty="0" err="1">
                <a:solidFill>
                  <a:srgbClr val="0070C0"/>
                </a:solidFill>
              </a:rPr>
              <a:t>bằng</a:t>
            </a:r>
            <a:r>
              <a:rPr lang="en-US" sz="3900" dirty="0">
                <a:solidFill>
                  <a:srgbClr val="0070C0"/>
                </a:solidFill>
              </a:rPr>
              <a:t> 6, </a:t>
            </a:r>
            <a:r>
              <a:rPr lang="en-US" sz="3900" dirty="0" err="1">
                <a:solidFill>
                  <a:srgbClr val="0070C0"/>
                </a:solidFill>
              </a:rPr>
              <a:t>viết</a:t>
            </a:r>
            <a:r>
              <a:rPr lang="en-US" sz="3900" dirty="0">
                <a:solidFill>
                  <a:srgbClr val="0070C0"/>
                </a:solidFill>
              </a:rPr>
              <a:t> 6</a:t>
            </a:r>
          </a:p>
        </p:txBody>
      </p:sp>
      <p:sp>
        <p:nvSpPr>
          <p:cNvPr id="40" name="TextBox 39">
            <a:extLst>
              <a:ext uri="{FF2B5EF4-FFF2-40B4-BE49-F238E27FC236}">
                <a16:creationId xmlns="" xmlns:a16="http://schemas.microsoft.com/office/drawing/2014/main" id="{102218C5-AD10-4505-A657-574D16B4B43A}"/>
              </a:ext>
            </a:extLst>
          </p:cNvPr>
          <p:cNvSpPr txBox="1"/>
          <p:nvPr/>
        </p:nvSpPr>
        <p:spPr>
          <a:xfrm>
            <a:off x="2444646" y="5666683"/>
            <a:ext cx="365760" cy="923330"/>
          </a:xfrm>
          <a:prstGeom prst="rect">
            <a:avLst/>
          </a:prstGeom>
          <a:noFill/>
        </p:spPr>
        <p:txBody>
          <a:bodyPr wrap="square" rtlCol="0">
            <a:spAutoFit/>
          </a:bodyPr>
          <a:lstStyle/>
          <a:p>
            <a:r>
              <a:rPr lang="en-US" sz="5400" b="1" dirty="0"/>
              <a:t>6</a:t>
            </a:r>
          </a:p>
        </p:txBody>
      </p:sp>
      <p:sp>
        <p:nvSpPr>
          <p:cNvPr id="41" name="TextBox 40">
            <a:extLst>
              <a:ext uri="{FF2B5EF4-FFF2-40B4-BE49-F238E27FC236}">
                <a16:creationId xmlns="" xmlns:a16="http://schemas.microsoft.com/office/drawing/2014/main" id="{39022FFF-A41E-4E3E-9960-B7D75BDBB0DC}"/>
              </a:ext>
            </a:extLst>
          </p:cNvPr>
          <p:cNvSpPr txBox="1"/>
          <p:nvPr/>
        </p:nvSpPr>
        <p:spPr>
          <a:xfrm>
            <a:off x="3371326" y="5342936"/>
            <a:ext cx="5464226" cy="692497"/>
          </a:xfrm>
          <a:prstGeom prst="rect">
            <a:avLst/>
          </a:prstGeom>
          <a:noFill/>
        </p:spPr>
        <p:txBody>
          <a:bodyPr wrap="square" rtlCol="0">
            <a:spAutoFit/>
          </a:bodyPr>
          <a:lstStyle/>
          <a:p>
            <a:pPr marL="457200" indent="-457200">
              <a:buFont typeface="Arial" panose="020B0604020202020204" pitchFamily="34" charset="0"/>
              <a:buChar char="•"/>
            </a:pPr>
            <a:r>
              <a:rPr lang="en-US" sz="3900" dirty="0">
                <a:solidFill>
                  <a:srgbClr val="0070C0"/>
                </a:solidFill>
              </a:rPr>
              <a:t>3 </a:t>
            </a:r>
            <a:r>
              <a:rPr lang="en-US" sz="3900" dirty="0" err="1">
                <a:solidFill>
                  <a:srgbClr val="0070C0"/>
                </a:solidFill>
              </a:rPr>
              <a:t>nhân</a:t>
            </a:r>
            <a:r>
              <a:rPr lang="en-US" sz="3900" dirty="0">
                <a:solidFill>
                  <a:srgbClr val="0070C0"/>
                </a:solidFill>
              </a:rPr>
              <a:t> 1 </a:t>
            </a:r>
            <a:r>
              <a:rPr lang="en-US" sz="3900" dirty="0" err="1">
                <a:solidFill>
                  <a:srgbClr val="0070C0"/>
                </a:solidFill>
              </a:rPr>
              <a:t>bằng</a:t>
            </a:r>
            <a:r>
              <a:rPr lang="en-US" sz="3900" dirty="0">
                <a:solidFill>
                  <a:srgbClr val="0070C0"/>
                </a:solidFill>
              </a:rPr>
              <a:t> 3, </a:t>
            </a:r>
            <a:r>
              <a:rPr lang="en-US" sz="3900" dirty="0" err="1">
                <a:solidFill>
                  <a:srgbClr val="0070C0"/>
                </a:solidFill>
              </a:rPr>
              <a:t>viết</a:t>
            </a:r>
            <a:r>
              <a:rPr lang="en-US" sz="3900" dirty="0">
                <a:solidFill>
                  <a:srgbClr val="0070C0"/>
                </a:solidFill>
              </a:rPr>
              <a:t> 3</a:t>
            </a:r>
          </a:p>
        </p:txBody>
      </p:sp>
      <p:sp>
        <p:nvSpPr>
          <p:cNvPr id="42" name="TextBox 41">
            <a:extLst>
              <a:ext uri="{FF2B5EF4-FFF2-40B4-BE49-F238E27FC236}">
                <a16:creationId xmlns="" xmlns:a16="http://schemas.microsoft.com/office/drawing/2014/main" id="{7B19CAB9-D103-428C-B958-2E0E4A7C60CB}"/>
              </a:ext>
            </a:extLst>
          </p:cNvPr>
          <p:cNvSpPr txBox="1"/>
          <p:nvPr/>
        </p:nvSpPr>
        <p:spPr>
          <a:xfrm>
            <a:off x="2079776" y="5666683"/>
            <a:ext cx="365760" cy="923330"/>
          </a:xfrm>
          <a:prstGeom prst="rect">
            <a:avLst/>
          </a:prstGeom>
          <a:noFill/>
        </p:spPr>
        <p:txBody>
          <a:bodyPr wrap="square" rtlCol="0">
            <a:spAutoFit/>
          </a:bodyPr>
          <a:lstStyle/>
          <a:p>
            <a:r>
              <a:rPr lang="en-US" sz="5400" b="1" dirty="0"/>
              <a:t>3</a:t>
            </a:r>
          </a:p>
        </p:txBody>
      </p:sp>
      <p:sp>
        <p:nvSpPr>
          <p:cNvPr id="43" name="Rectangle: Rounded Corners 42">
            <a:extLst>
              <a:ext uri="{FF2B5EF4-FFF2-40B4-BE49-F238E27FC236}">
                <a16:creationId xmlns="" xmlns:a16="http://schemas.microsoft.com/office/drawing/2014/main" id="{89D2DC59-D622-43F3-BED8-EC795501177D}"/>
              </a:ext>
            </a:extLst>
          </p:cNvPr>
          <p:cNvSpPr/>
          <p:nvPr/>
        </p:nvSpPr>
        <p:spPr>
          <a:xfrm>
            <a:off x="8896725" y="5095806"/>
            <a:ext cx="3230880" cy="916478"/>
          </a:xfrm>
          <a:prstGeom prst="roundRect">
            <a:avLst/>
          </a:prstGeom>
          <a:ln w="57150">
            <a:solidFill>
              <a:srgbClr val="EB799F"/>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5000" b="1" dirty="0">
                <a:solidFill>
                  <a:srgbClr val="FF0000"/>
                </a:solidFill>
              </a:rPr>
              <a:t>12 x 3 = 36</a:t>
            </a:r>
          </a:p>
        </p:txBody>
      </p:sp>
      <p:sp>
        <p:nvSpPr>
          <p:cNvPr id="26" name="TextBox 25">
            <a:extLst>
              <a:ext uri="{FF2B5EF4-FFF2-40B4-BE49-F238E27FC236}">
                <a16:creationId xmlns="" xmlns:a16="http://schemas.microsoft.com/office/drawing/2014/main" id="{7B19CAB9-D103-428C-B958-2E0E4A7C60CB}"/>
              </a:ext>
            </a:extLst>
          </p:cNvPr>
          <p:cNvSpPr txBox="1"/>
          <p:nvPr/>
        </p:nvSpPr>
        <p:spPr>
          <a:xfrm>
            <a:off x="2164539" y="4260169"/>
            <a:ext cx="915441" cy="830997"/>
          </a:xfrm>
          <a:prstGeom prst="rect">
            <a:avLst/>
          </a:prstGeom>
          <a:noFill/>
        </p:spPr>
        <p:txBody>
          <a:bodyPr wrap="square" rtlCol="0">
            <a:spAutoFit/>
          </a:bodyPr>
          <a:lstStyle/>
          <a:p>
            <a:r>
              <a:rPr lang="en-US" sz="4800" b="1" dirty="0" smtClean="0"/>
              <a:t>12</a:t>
            </a:r>
            <a:endParaRPr lang="en-US" sz="4800" b="1" dirty="0"/>
          </a:p>
        </p:txBody>
      </p:sp>
      <p:sp>
        <p:nvSpPr>
          <p:cNvPr id="34" name="TextBox 33">
            <a:extLst>
              <a:ext uri="{FF2B5EF4-FFF2-40B4-BE49-F238E27FC236}">
                <a16:creationId xmlns="" xmlns:a16="http://schemas.microsoft.com/office/drawing/2014/main" id="{7B19CAB9-D103-428C-B958-2E0E4A7C60CB}"/>
              </a:ext>
            </a:extLst>
          </p:cNvPr>
          <p:cNvSpPr txBox="1"/>
          <p:nvPr/>
        </p:nvSpPr>
        <p:spPr>
          <a:xfrm>
            <a:off x="2396998" y="4879137"/>
            <a:ext cx="365760" cy="923330"/>
          </a:xfrm>
          <a:prstGeom prst="rect">
            <a:avLst/>
          </a:prstGeom>
          <a:noFill/>
        </p:spPr>
        <p:txBody>
          <a:bodyPr wrap="square" rtlCol="0">
            <a:spAutoFit/>
          </a:bodyPr>
          <a:lstStyle/>
          <a:p>
            <a:r>
              <a:rPr lang="en-US" sz="5400" b="1" dirty="0"/>
              <a:t>3</a:t>
            </a:r>
          </a:p>
        </p:txBody>
      </p:sp>
      <p:sp>
        <p:nvSpPr>
          <p:cNvPr id="38" name="TextBox 37">
            <a:extLst>
              <a:ext uri="{FF2B5EF4-FFF2-40B4-BE49-F238E27FC236}">
                <a16:creationId xmlns="" xmlns:a16="http://schemas.microsoft.com/office/drawing/2014/main" id="{7B19CAB9-D103-428C-B958-2E0E4A7C60CB}"/>
              </a:ext>
            </a:extLst>
          </p:cNvPr>
          <p:cNvSpPr txBox="1"/>
          <p:nvPr/>
        </p:nvSpPr>
        <p:spPr>
          <a:xfrm>
            <a:off x="1853081" y="4641859"/>
            <a:ext cx="365760" cy="707886"/>
          </a:xfrm>
          <a:prstGeom prst="rect">
            <a:avLst/>
          </a:prstGeom>
          <a:noFill/>
        </p:spPr>
        <p:txBody>
          <a:bodyPr wrap="square" rtlCol="0">
            <a:spAutoFit/>
          </a:bodyPr>
          <a:lstStyle/>
          <a:p>
            <a:r>
              <a:rPr lang="en-US" sz="4000" b="1" dirty="0"/>
              <a:t>x</a:t>
            </a:r>
          </a:p>
        </p:txBody>
      </p:sp>
      <p:cxnSp>
        <p:nvCxnSpPr>
          <p:cNvPr id="4" name="Straight Connector 3"/>
          <p:cNvCxnSpPr/>
          <p:nvPr/>
        </p:nvCxnSpPr>
        <p:spPr>
          <a:xfrm>
            <a:off x="2035961" y="5753283"/>
            <a:ext cx="1108485"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855335" y="837127"/>
            <a:ext cx="6092511" cy="12879"/>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829577" y="1455313"/>
            <a:ext cx="6941713" cy="12879"/>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3612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1000"/>
                                        <p:tgtEl>
                                          <p:spTgt spid="27"/>
                                        </p:tgtEl>
                                      </p:cBhvr>
                                    </p:animEffect>
                                    <p:anim calcmode="lin" valueType="num">
                                      <p:cBhvr>
                                        <p:cTn id="13" dur="1000" fill="hold"/>
                                        <p:tgtEl>
                                          <p:spTgt spid="27"/>
                                        </p:tgtEl>
                                        <p:attrNameLst>
                                          <p:attrName>ppt_x</p:attrName>
                                        </p:attrNameLst>
                                      </p:cBhvr>
                                      <p:tavLst>
                                        <p:tav tm="0">
                                          <p:val>
                                            <p:strVal val="#ppt_x"/>
                                          </p:val>
                                        </p:tav>
                                        <p:tav tm="100000">
                                          <p:val>
                                            <p:strVal val="#ppt_x"/>
                                          </p:val>
                                        </p:tav>
                                      </p:tavLst>
                                    </p:anim>
                                    <p:anim calcmode="lin" valueType="num">
                                      <p:cBhvr>
                                        <p:cTn id="14" dur="1000" fill="hold"/>
                                        <p:tgtEl>
                                          <p:spTgt spid="2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1000"/>
                                        <p:tgtEl>
                                          <p:spTgt spid="28"/>
                                        </p:tgtEl>
                                      </p:cBhvr>
                                    </p:animEffect>
                                    <p:anim calcmode="lin" valueType="num">
                                      <p:cBhvr>
                                        <p:cTn id="18" dur="1000" fill="hold"/>
                                        <p:tgtEl>
                                          <p:spTgt spid="28"/>
                                        </p:tgtEl>
                                        <p:attrNameLst>
                                          <p:attrName>ppt_x</p:attrName>
                                        </p:attrNameLst>
                                      </p:cBhvr>
                                      <p:tavLst>
                                        <p:tav tm="0">
                                          <p:val>
                                            <p:strVal val="#ppt_x"/>
                                          </p:val>
                                        </p:tav>
                                        <p:tav tm="100000">
                                          <p:val>
                                            <p:strVal val="#ppt_x"/>
                                          </p:val>
                                        </p:tav>
                                      </p:tavLst>
                                    </p:anim>
                                    <p:anim calcmode="lin" valueType="num">
                                      <p:cBhvr>
                                        <p:cTn id="19"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par>
                                <p:cTn id="25" presetID="10"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down)">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barn(inVertical)">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down)">
                                      <p:cBhvr>
                                        <p:cTn id="42" dur="5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wipe(down)">
                                      <p:cBhvr>
                                        <p:cTn id="47" dur="500"/>
                                        <p:tgtEl>
                                          <p:spTgt spid="29"/>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500"/>
                                        <p:tgtEl>
                                          <p:spTgt spid="30"/>
                                        </p:tgtEl>
                                      </p:cBhvr>
                                    </p:animEffect>
                                  </p:childTnLst>
                                </p:cTn>
                              </p:par>
                              <p:par>
                                <p:cTn id="53" presetID="10" presetClass="entr" presetSubtype="0" fill="hold"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500"/>
                                        <p:tgtEl>
                                          <p:spTgt spid="18"/>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4" fill="hold" grpId="0" nodeType="clickEffect">
                                  <p:stCondLst>
                                    <p:cond delay="0"/>
                                  </p:stCondLst>
                                  <p:childTnLst>
                                    <p:set>
                                      <p:cBhvr>
                                        <p:cTn id="59" dur="1" fill="hold">
                                          <p:stCondLst>
                                            <p:cond delay="0"/>
                                          </p:stCondLst>
                                        </p:cTn>
                                        <p:tgtEl>
                                          <p:spTgt spid="31"/>
                                        </p:tgtEl>
                                        <p:attrNameLst>
                                          <p:attrName>style.visibility</p:attrName>
                                        </p:attrNameLst>
                                      </p:cBhvr>
                                      <p:to>
                                        <p:strVal val="visible"/>
                                      </p:to>
                                    </p:set>
                                    <p:animEffect transition="in" filter="wipe(down)">
                                      <p:cBhvr>
                                        <p:cTn id="60" dur="500"/>
                                        <p:tgtEl>
                                          <p:spTgt spid="31"/>
                                        </p:tgtEl>
                                      </p:cBhvr>
                                    </p:animEffect>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grpId="0" nodeType="clickEffect">
                                  <p:stCondLst>
                                    <p:cond delay="0"/>
                                  </p:stCondLst>
                                  <p:childTnLst>
                                    <p:set>
                                      <p:cBhvr>
                                        <p:cTn id="64" dur="1" fill="hold">
                                          <p:stCondLst>
                                            <p:cond delay="0"/>
                                          </p:stCondLst>
                                        </p:cTn>
                                        <p:tgtEl>
                                          <p:spTgt spid="26"/>
                                        </p:tgtEl>
                                        <p:attrNameLst>
                                          <p:attrName>style.visibility</p:attrName>
                                        </p:attrNameLst>
                                      </p:cBhvr>
                                      <p:to>
                                        <p:strVal val="visible"/>
                                      </p:to>
                                    </p:set>
                                    <p:animEffect transition="in" filter="fade">
                                      <p:cBhvr>
                                        <p:cTn id="65" dur="1000"/>
                                        <p:tgtEl>
                                          <p:spTgt spid="26"/>
                                        </p:tgtEl>
                                      </p:cBhvr>
                                    </p:animEffect>
                                    <p:anim calcmode="lin" valueType="num">
                                      <p:cBhvr>
                                        <p:cTn id="66" dur="1000" fill="hold"/>
                                        <p:tgtEl>
                                          <p:spTgt spid="26"/>
                                        </p:tgtEl>
                                        <p:attrNameLst>
                                          <p:attrName>ppt_x</p:attrName>
                                        </p:attrNameLst>
                                      </p:cBhvr>
                                      <p:tavLst>
                                        <p:tav tm="0">
                                          <p:val>
                                            <p:strVal val="#ppt_x"/>
                                          </p:val>
                                        </p:tav>
                                        <p:tav tm="100000">
                                          <p:val>
                                            <p:strVal val="#ppt_x"/>
                                          </p:val>
                                        </p:tav>
                                      </p:tavLst>
                                    </p:anim>
                                    <p:anim calcmode="lin" valueType="num">
                                      <p:cBhvr>
                                        <p:cTn id="67"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grpId="0" nodeType="clickEffect">
                                  <p:stCondLst>
                                    <p:cond delay="0"/>
                                  </p:stCondLst>
                                  <p:childTnLst>
                                    <p:set>
                                      <p:cBhvr>
                                        <p:cTn id="71" dur="1" fill="hold">
                                          <p:stCondLst>
                                            <p:cond delay="0"/>
                                          </p:stCondLst>
                                        </p:cTn>
                                        <p:tgtEl>
                                          <p:spTgt spid="34"/>
                                        </p:tgtEl>
                                        <p:attrNameLst>
                                          <p:attrName>style.visibility</p:attrName>
                                        </p:attrNameLst>
                                      </p:cBhvr>
                                      <p:to>
                                        <p:strVal val="visible"/>
                                      </p:to>
                                    </p:set>
                                    <p:animEffect transition="in" filter="fade">
                                      <p:cBhvr>
                                        <p:cTn id="72" dur="1000"/>
                                        <p:tgtEl>
                                          <p:spTgt spid="34"/>
                                        </p:tgtEl>
                                      </p:cBhvr>
                                    </p:animEffect>
                                    <p:anim calcmode="lin" valueType="num">
                                      <p:cBhvr>
                                        <p:cTn id="73" dur="1000" fill="hold"/>
                                        <p:tgtEl>
                                          <p:spTgt spid="34"/>
                                        </p:tgtEl>
                                        <p:attrNameLst>
                                          <p:attrName>ppt_x</p:attrName>
                                        </p:attrNameLst>
                                      </p:cBhvr>
                                      <p:tavLst>
                                        <p:tav tm="0">
                                          <p:val>
                                            <p:strVal val="#ppt_x"/>
                                          </p:val>
                                        </p:tav>
                                        <p:tav tm="100000">
                                          <p:val>
                                            <p:strVal val="#ppt_x"/>
                                          </p:val>
                                        </p:tav>
                                      </p:tavLst>
                                    </p:anim>
                                    <p:anim calcmode="lin" valueType="num">
                                      <p:cBhvr>
                                        <p:cTn id="74"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42" presetClass="entr" presetSubtype="0" fill="hold" grpId="0" nodeType="clickEffect">
                                  <p:stCondLst>
                                    <p:cond delay="0"/>
                                  </p:stCondLst>
                                  <p:childTnLst>
                                    <p:set>
                                      <p:cBhvr>
                                        <p:cTn id="78" dur="1" fill="hold">
                                          <p:stCondLst>
                                            <p:cond delay="0"/>
                                          </p:stCondLst>
                                        </p:cTn>
                                        <p:tgtEl>
                                          <p:spTgt spid="38"/>
                                        </p:tgtEl>
                                        <p:attrNameLst>
                                          <p:attrName>style.visibility</p:attrName>
                                        </p:attrNameLst>
                                      </p:cBhvr>
                                      <p:to>
                                        <p:strVal val="visible"/>
                                      </p:to>
                                    </p:set>
                                    <p:animEffect transition="in" filter="fade">
                                      <p:cBhvr>
                                        <p:cTn id="79" dur="1000"/>
                                        <p:tgtEl>
                                          <p:spTgt spid="38"/>
                                        </p:tgtEl>
                                      </p:cBhvr>
                                    </p:animEffect>
                                    <p:anim calcmode="lin" valueType="num">
                                      <p:cBhvr>
                                        <p:cTn id="80" dur="1000" fill="hold"/>
                                        <p:tgtEl>
                                          <p:spTgt spid="38"/>
                                        </p:tgtEl>
                                        <p:attrNameLst>
                                          <p:attrName>ppt_x</p:attrName>
                                        </p:attrNameLst>
                                      </p:cBhvr>
                                      <p:tavLst>
                                        <p:tav tm="0">
                                          <p:val>
                                            <p:strVal val="#ppt_x"/>
                                          </p:val>
                                        </p:tav>
                                        <p:tav tm="100000">
                                          <p:val>
                                            <p:strVal val="#ppt_x"/>
                                          </p:val>
                                        </p:tav>
                                      </p:tavLst>
                                    </p:anim>
                                    <p:anim calcmode="lin" valueType="num">
                                      <p:cBhvr>
                                        <p:cTn id="81"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14" presetClass="entr" presetSubtype="10" fill="hold" nodeType="clickEffect">
                                  <p:stCondLst>
                                    <p:cond delay="0"/>
                                  </p:stCondLst>
                                  <p:childTnLst>
                                    <p:set>
                                      <p:cBhvr>
                                        <p:cTn id="85" dur="1" fill="hold">
                                          <p:stCondLst>
                                            <p:cond delay="0"/>
                                          </p:stCondLst>
                                        </p:cTn>
                                        <p:tgtEl>
                                          <p:spTgt spid="4"/>
                                        </p:tgtEl>
                                        <p:attrNameLst>
                                          <p:attrName>style.visibility</p:attrName>
                                        </p:attrNameLst>
                                      </p:cBhvr>
                                      <p:to>
                                        <p:strVal val="visible"/>
                                      </p:to>
                                    </p:set>
                                    <p:animEffect transition="in" filter="randombar(horizontal)">
                                      <p:cBhvr>
                                        <p:cTn id="86" dur="500"/>
                                        <p:tgtEl>
                                          <p:spTgt spid="4"/>
                                        </p:tgtEl>
                                      </p:cBhvr>
                                    </p:animEffect>
                                  </p:childTnLst>
                                </p:cTn>
                              </p:par>
                            </p:childTnLst>
                          </p:cTn>
                        </p:par>
                      </p:childTnLst>
                    </p:cTn>
                  </p:par>
                  <p:par>
                    <p:cTn id="87" fill="hold">
                      <p:stCondLst>
                        <p:cond delay="indefinite"/>
                      </p:stCondLst>
                      <p:childTnLst>
                        <p:par>
                          <p:cTn id="88" fill="hold">
                            <p:stCondLst>
                              <p:cond delay="0"/>
                            </p:stCondLst>
                            <p:childTnLst>
                              <p:par>
                                <p:cTn id="89" presetID="16" presetClass="entr" presetSubtype="21" fill="hold" nodeType="clickEffect">
                                  <p:stCondLst>
                                    <p:cond delay="0"/>
                                  </p:stCondLst>
                                  <p:childTnLst>
                                    <p:set>
                                      <p:cBhvr>
                                        <p:cTn id="90" dur="1" fill="hold">
                                          <p:stCondLst>
                                            <p:cond delay="0"/>
                                          </p:stCondLst>
                                        </p:cTn>
                                        <p:tgtEl>
                                          <p:spTgt spid="39">
                                            <p:txEl>
                                              <p:pRg st="0" end="0"/>
                                            </p:txEl>
                                          </p:spTgt>
                                        </p:tgtEl>
                                        <p:attrNameLst>
                                          <p:attrName>style.visibility</p:attrName>
                                        </p:attrNameLst>
                                      </p:cBhvr>
                                      <p:to>
                                        <p:strVal val="visible"/>
                                      </p:to>
                                    </p:set>
                                    <p:animEffect transition="in" filter="barn(inVertical)">
                                      <p:cBhvr>
                                        <p:cTn id="91" dur="500"/>
                                        <p:tgtEl>
                                          <p:spTgt spid="39">
                                            <p:txEl>
                                              <p:pRg st="0" end="0"/>
                                            </p:txEl>
                                          </p:spTgt>
                                        </p:tgtEl>
                                      </p:cBhvr>
                                    </p:animEffect>
                                  </p:childTnLst>
                                </p:cTn>
                              </p:par>
                            </p:childTnLst>
                          </p:cTn>
                        </p:par>
                        <p:par>
                          <p:cTn id="92" fill="hold">
                            <p:stCondLst>
                              <p:cond delay="500"/>
                            </p:stCondLst>
                            <p:childTnLst>
                              <p:par>
                                <p:cTn id="93" presetID="42" presetClass="entr" presetSubtype="0" fill="hold" grpId="0" nodeType="afterEffect">
                                  <p:stCondLst>
                                    <p:cond delay="0"/>
                                  </p:stCondLst>
                                  <p:childTnLst>
                                    <p:set>
                                      <p:cBhvr>
                                        <p:cTn id="94" dur="1" fill="hold">
                                          <p:stCondLst>
                                            <p:cond delay="0"/>
                                          </p:stCondLst>
                                        </p:cTn>
                                        <p:tgtEl>
                                          <p:spTgt spid="40"/>
                                        </p:tgtEl>
                                        <p:attrNameLst>
                                          <p:attrName>style.visibility</p:attrName>
                                        </p:attrNameLst>
                                      </p:cBhvr>
                                      <p:to>
                                        <p:strVal val="visible"/>
                                      </p:to>
                                    </p:set>
                                    <p:animEffect transition="in" filter="fade">
                                      <p:cBhvr>
                                        <p:cTn id="95" dur="1000"/>
                                        <p:tgtEl>
                                          <p:spTgt spid="40"/>
                                        </p:tgtEl>
                                      </p:cBhvr>
                                    </p:animEffect>
                                    <p:anim calcmode="lin" valueType="num">
                                      <p:cBhvr>
                                        <p:cTn id="96" dur="1000" fill="hold"/>
                                        <p:tgtEl>
                                          <p:spTgt spid="40"/>
                                        </p:tgtEl>
                                        <p:attrNameLst>
                                          <p:attrName>ppt_x</p:attrName>
                                        </p:attrNameLst>
                                      </p:cBhvr>
                                      <p:tavLst>
                                        <p:tav tm="0">
                                          <p:val>
                                            <p:strVal val="#ppt_x"/>
                                          </p:val>
                                        </p:tav>
                                        <p:tav tm="100000">
                                          <p:val>
                                            <p:strVal val="#ppt_x"/>
                                          </p:val>
                                        </p:tav>
                                      </p:tavLst>
                                    </p:anim>
                                    <p:anim calcmode="lin" valueType="num">
                                      <p:cBhvr>
                                        <p:cTn id="97"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16" presetClass="entr" presetSubtype="21" fill="hold" nodeType="clickEffect">
                                  <p:stCondLst>
                                    <p:cond delay="0"/>
                                  </p:stCondLst>
                                  <p:childTnLst>
                                    <p:set>
                                      <p:cBhvr>
                                        <p:cTn id="101" dur="1" fill="hold">
                                          <p:stCondLst>
                                            <p:cond delay="0"/>
                                          </p:stCondLst>
                                        </p:cTn>
                                        <p:tgtEl>
                                          <p:spTgt spid="41">
                                            <p:txEl>
                                              <p:pRg st="0" end="0"/>
                                            </p:txEl>
                                          </p:spTgt>
                                        </p:tgtEl>
                                        <p:attrNameLst>
                                          <p:attrName>style.visibility</p:attrName>
                                        </p:attrNameLst>
                                      </p:cBhvr>
                                      <p:to>
                                        <p:strVal val="visible"/>
                                      </p:to>
                                    </p:set>
                                    <p:animEffect transition="in" filter="barn(inVertical)">
                                      <p:cBhvr>
                                        <p:cTn id="102" dur="500"/>
                                        <p:tgtEl>
                                          <p:spTgt spid="41">
                                            <p:txEl>
                                              <p:pRg st="0" end="0"/>
                                            </p:txEl>
                                          </p:spTgt>
                                        </p:tgtEl>
                                      </p:cBhvr>
                                    </p:animEffect>
                                  </p:childTnLst>
                                </p:cTn>
                              </p:par>
                            </p:childTnLst>
                          </p:cTn>
                        </p:par>
                        <p:par>
                          <p:cTn id="103" fill="hold">
                            <p:stCondLst>
                              <p:cond delay="500"/>
                            </p:stCondLst>
                            <p:childTnLst>
                              <p:par>
                                <p:cTn id="104" presetID="42" presetClass="entr" presetSubtype="0" fill="hold" grpId="0" nodeType="afterEffect">
                                  <p:stCondLst>
                                    <p:cond delay="0"/>
                                  </p:stCondLst>
                                  <p:childTnLst>
                                    <p:set>
                                      <p:cBhvr>
                                        <p:cTn id="105" dur="1" fill="hold">
                                          <p:stCondLst>
                                            <p:cond delay="0"/>
                                          </p:stCondLst>
                                        </p:cTn>
                                        <p:tgtEl>
                                          <p:spTgt spid="42"/>
                                        </p:tgtEl>
                                        <p:attrNameLst>
                                          <p:attrName>style.visibility</p:attrName>
                                        </p:attrNameLst>
                                      </p:cBhvr>
                                      <p:to>
                                        <p:strVal val="visible"/>
                                      </p:to>
                                    </p:set>
                                    <p:animEffect transition="in" filter="fade">
                                      <p:cBhvr>
                                        <p:cTn id="106" dur="1000"/>
                                        <p:tgtEl>
                                          <p:spTgt spid="42"/>
                                        </p:tgtEl>
                                      </p:cBhvr>
                                    </p:animEffect>
                                    <p:anim calcmode="lin" valueType="num">
                                      <p:cBhvr>
                                        <p:cTn id="107" dur="1000" fill="hold"/>
                                        <p:tgtEl>
                                          <p:spTgt spid="42"/>
                                        </p:tgtEl>
                                        <p:attrNameLst>
                                          <p:attrName>ppt_x</p:attrName>
                                        </p:attrNameLst>
                                      </p:cBhvr>
                                      <p:tavLst>
                                        <p:tav tm="0">
                                          <p:val>
                                            <p:strVal val="#ppt_x"/>
                                          </p:val>
                                        </p:tav>
                                        <p:tav tm="100000">
                                          <p:val>
                                            <p:strVal val="#ppt_x"/>
                                          </p:val>
                                        </p:tav>
                                      </p:tavLst>
                                    </p:anim>
                                    <p:anim calcmode="lin" valueType="num">
                                      <p:cBhvr>
                                        <p:cTn id="108"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2" presetClass="entr" presetSubtype="4" fill="hold" grpId="0" nodeType="clickEffect">
                                  <p:stCondLst>
                                    <p:cond delay="0"/>
                                  </p:stCondLst>
                                  <p:childTnLst>
                                    <p:set>
                                      <p:cBhvr>
                                        <p:cTn id="112" dur="1" fill="hold">
                                          <p:stCondLst>
                                            <p:cond delay="0"/>
                                          </p:stCondLst>
                                        </p:cTn>
                                        <p:tgtEl>
                                          <p:spTgt spid="43"/>
                                        </p:tgtEl>
                                        <p:attrNameLst>
                                          <p:attrName>style.visibility</p:attrName>
                                        </p:attrNameLst>
                                      </p:cBhvr>
                                      <p:to>
                                        <p:strVal val="visible"/>
                                      </p:to>
                                    </p:set>
                                    <p:animEffect transition="in" filter="wipe(down)">
                                      <p:cBhvr>
                                        <p:cTn id="113"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29" grpId="0" animBg="1"/>
      <p:bldP spid="30" grpId="0" animBg="1"/>
      <p:bldP spid="31" grpId="0" animBg="1"/>
      <p:bldP spid="40" grpId="0"/>
      <p:bldP spid="42" grpId="0"/>
      <p:bldP spid="43" grpId="0" animBg="1"/>
      <p:bldP spid="26" grpId="0"/>
      <p:bldP spid="34" grpId="0"/>
      <p:bldP spid="38"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9000"/>
            <a:lum/>
          </a:blip>
          <a:srcRect/>
          <a:stretch>
            <a:fillRect t="-17000" b="-17000"/>
          </a:stretch>
        </a:blipFill>
        <a:effectLst/>
      </p:bgPr>
    </p:bg>
    <p:spTree>
      <p:nvGrpSpPr>
        <p:cNvPr id="1" name=""/>
        <p:cNvGrpSpPr/>
        <p:nvPr/>
      </p:nvGrpSpPr>
      <p:grpSpPr>
        <a:xfrm>
          <a:off x="0" y="0"/>
          <a:ext cx="0" cy="0"/>
          <a:chOff x="0" y="0"/>
          <a:chExt cx="0" cy="0"/>
        </a:xfrm>
      </p:grpSpPr>
      <p:pic>
        <p:nvPicPr>
          <p:cNvPr id="12" name="图片 2">
            <a:extLst>
              <a:ext uri="{FF2B5EF4-FFF2-40B4-BE49-F238E27FC236}">
                <a16:creationId xmlns="" xmlns:a16="http://schemas.microsoft.com/office/drawing/2014/main" id="{A83CFDE6-E28B-43E0-B3B3-5C39E6D3C28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39449" y="81280"/>
            <a:ext cx="8438222" cy="4748122"/>
          </a:xfrm>
          <a:prstGeom prst="rect">
            <a:avLst/>
          </a:prstGeom>
        </p:spPr>
      </p:pic>
      <p:pic>
        <p:nvPicPr>
          <p:cNvPr id="13" name="图片 1">
            <a:extLst>
              <a:ext uri="{FF2B5EF4-FFF2-40B4-BE49-F238E27FC236}">
                <a16:creationId xmlns="" xmlns:a16="http://schemas.microsoft.com/office/drawing/2014/main" id="{9ED9D47A-77A6-4FA9-9F98-FCDFEACCC28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88540" y="808228"/>
            <a:ext cx="5740040" cy="2002619"/>
          </a:xfrm>
          <a:prstGeom prst="rect">
            <a:avLst/>
          </a:prstGeom>
        </p:spPr>
      </p:pic>
      <p:pic>
        <p:nvPicPr>
          <p:cNvPr id="4" name="Picture 3">
            <a:extLst>
              <a:ext uri="{FF2B5EF4-FFF2-40B4-BE49-F238E27FC236}">
                <a16:creationId xmlns="" xmlns:a16="http://schemas.microsoft.com/office/drawing/2014/main" id="{A9A17508-DE07-4F8B-A702-9E615DAD64C5}"/>
              </a:ext>
            </a:extLst>
          </p:cNvPr>
          <p:cNvPicPr>
            <a:picLocks noChangeAspect="1"/>
          </p:cNvPicPr>
          <p:nvPr/>
        </p:nvPicPr>
        <p:blipFill>
          <a:blip r:embed="rId5"/>
          <a:stretch>
            <a:fillRect/>
          </a:stretch>
        </p:blipFill>
        <p:spPr>
          <a:xfrm>
            <a:off x="2560005" y="2628677"/>
            <a:ext cx="7254869" cy="2353260"/>
          </a:xfrm>
          <a:prstGeom prst="rect">
            <a:avLst/>
          </a:prstGeom>
        </p:spPr>
      </p:pic>
    </p:spTree>
    <p:extLst>
      <p:ext uri="{BB962C8B-B14F-4D97-AF65-F5344CB8AC3E}">
        <p14:creationId xmlns:p14="http://schemas.microsoft.com/office/powerpoint/2010/main" val="2435014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30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300"/>
                            </p:stCondLst>
                            <p:childTnLst>
                              <p:par>
                                <p:cTn id="11" presetID="50" presetClass="entr" presetSubtype="0" decel="10000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1000" fill="hold"/>
                                        <p:tgtEl>
                                          <p:spTgt spid="13"/>
                                        </p:tgtEl>
                                        <p:attrNameLst>
                                          <p:attrName>ppt_w</p:attrName>
                                        </p:attrNameLst>
                                      </p:cBhvr>
                                      <p:tavLst>
                                        <p:tav tm="0">
                                          <p:val>
                                            <p:strVal val="#ppt_w+.3"/>
                                          </p:val>
                                        </p:tav>
                                        <p:tav tm="100000">
                                          <p:val>
                                            <p:strVal val="#ppt_w"/>
                                          </p:val>
                                        </p:tav>
                                      </p:tavLst>
                                    </p:anim>
                                    <p:anim calcmode="lin" valueType="num">
                                      <p:cBhvr>
                                        <p:cTn id="14" dur="1000" fill="hold"/>
                                        <p:tgtEl>
                                          <p:spTgt spid="13"/>
                                        </p:tgtEl>
                                        <p:attrNameLst>
                                          <p:attrName>ppt_h</p:attrName>
                                        </p:attrNameLst>
                                      </p:cBhvr>
                                      <p:tavLst>
                                        <p:tav tm="0">
                                          <p:val>
                                            <p:strVal val="#ppt_h"/>
                                          </p:val>
                                        </p:tav>
                                        <p:tav tm="100000">
                                          <p:val>
                                            <p:strVal val="#ppt_h"/>
                                          </p:val>
                                        </p:tav>
                                      </p:tavLst>
                                    </p:anim>
                                    <p:animEffect transition="in" filter="fade">
                                      <p:cBhvr>
                                        <p:cTn id="15" dur="10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9000"/>
            <a:lum/>
          </a:blip>
          <a:srcRect/>
          <a:stretch>
            <a:fillRect t="-17000" b="-17000"/>
          </a:stretch>
        </a:blipFill>
        <a:effectLst/>
      </p:bgPr>
    </p:bg>
    <p:spTree>
      <p:nvGrpSpPr>
        <p:cNvPr id="1" name=""/>
        <p:cNvGrpSpPr/>
        <p:nvPr/>
      </p:nvGrpSpPr>
      <p:grpSpPr>
        <a:xfrm>
          <a:off x="0" y="0"/>
          <a:ext cx="0" cy="0"/>
          <a:chOff x="0" y="0"/>
          <a:chExt cx="0" cy="0"/>
        </a:xfrm>
      </p:grpSpPr>
      <p:sp>
        <p:nvSpPr>
          <p:cNvPr id="3" name="Rectangle: Rounded Corners 2">
            <a:extLst>
              <a:ext uri="{FF2B5EF4-FFF2-40B4-BE49-F238E27FC236}">
                <a16:creationId xmlns="" xmlns:a16="http://schemas.microsoft.com/office/drawing/2014/main" id="{BD263EA3-03A3-448F-B764-C2F5683B175A}"/>
              </a:ext>
            </a:extLst>
          </p:cNvPr>
          <p:cNvSpPr/>
          <p:nvPr/>
        </p:nvSpPr>
        <p:spPr>
          <a:xfrm>
            <a:off x="143306" y="183324"/>
            <a:ext cx="11849910" cy="6502400"/>
          </a:xfrm>
          <a:prstGeom prst="round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 name="Group 1">
            <a:extLst>
              <a:ext uri="{FF2B5EF4-FFF2-40B4-BE49-F238E27FC236}">
                <a16:creationId xmlns="" xmlns:a16="http://schemas.microsoft.com/office/drawing/2014/main" id="{B76489F2-DF7B-430C-BCB6-372FEAAA1BE7}"/>
              </a:ext>
            </a:extLst>
          </p:cNvPr>
          <p:cNvGrpSpPr/>
          <p:nvPr/>
        </p:nvGrpSpPr>
        <p:grpSpPr>
          <a:xfrm>
            <a:off x="1128923" y="361695"/>
            <a:ext cx="4011698" cy="1107996"/>
            <a:chOff x="1647084" y="371855"/>
            <a:chExt cx="2262246" cy="1107996"/>
          </a:xfrm>
        </p:grpSpPr>
        <p:pic>
          <p:nvPicPr>
            <p:cNvPr id="23" name="Picture 22">
              <a:extLst>
                <a:ext uri="{FF2B5EF4-FFF2-40B4-BE49-F238E27FC236}">
                  <a16:creationId xmlns="" xmlns:a16="http://schemas.microsoft.com/office/drawing/2014/main" id="{0E6D2A21-9A0E-4403-AFC4-C5B6FD750342}"/>
                </a:ext>
              </a:extLst>
            </p:cNvPr>
            <p:cNvPicPr>
              <a:picLocks noChangeAspect="1"/>
            </p:cNvPicPr>
            <p:nvPr/>
          </p:nvPicPr>
          <p:blipFill rotWithShape="1">
            <a:blip r:embed="rId3"/>
            <a:srcRect r="2420"/>
            <a:stretch/>
          </p:blipFill>
          <p:spPr>
            <a:xfrm>
              <a:off x="1647084" y="420195"/>
              <a:ext cx="2262246" cy="1036988"/>
            </a:xfrm>
            <a:prstGeom prst="rect">
              <a:avLst/>
            </a:prstGeom>
            <a:effectLst>
              <a:outerShdw blurRad="50800" dist="38100" dir="2700000" algn="tl" rotWithShape="0">
                <a:prstClr val="black">
                  <a:alpha val="40000"/>
                </a:prstClr>
              </a:outerShdw>
            </a:effectLst>
          </p:spPr>
        </p:pic>
        <p:sp>
          <p:nvSpPr>
            <p:cNvPr id="24" name="TextBox 23">
              <a:extLst>
                <a:ext uri="{FF2B5EF4-FFF2-40B4-BE49-F238E27FC236}">
                  <a16:creationId xmlns="" xmlns:a16="http://schemas.microsoft.com/office/drawing/2014/main" id="{F1C2DCC2-02E5-4FB7-B519-6F752FC71B09}"/>
                </a:ext>
              </a:extLst>
            </p:cNvPr>
            <p:cNvSpPr txBox="1"/>
            <p:nvPr/>
          </p:nvSpPr>
          <p:spPr>
            <a:xfrm>
              <a:off x="1940743" y="371855"/>
              <a:ext cx="1968587" cy="110799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1. </a:t>
              </a:r>
              <a:r>
                <a:rPr kumimoji="0" lang="en-US" sz="7200" b="1" i="0" u="none" strike="noStrike" kern="1200" cap="none" spc="0" normalizeH="0" baseline="0" noProof="0" dirty="0" err="1">
                  <a:ln>
                    <a:noFill/>
                  </a:ln>
                  <a:solidFill>
                    <a:prstClr val="white"/>
                  </a:solidFill>
                  <a:effectLst/>
                  <a:uLnTx/>
                  <a:uFillTx/>
                  <a:latin typeface="Times New Roman" panose="02020603050405020304" pitchFamily="18" charset="0"/>
                  <a:cs typeface="Times New Roman" panose="02020603050405020304" pitchFamily="18" charset="0"/>
                </a:rPr>
                <a:t>Tính</a:t>
              </a:r>
              <a:endParaRPr kumimoji="0" lang="en-US" sz="7200" b="1" i="0" u="none" strike="noStrike" kern="120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endParaRPr>
            </a:p>
          </p:txBody>
        </p:sp>
      </p:grpSp>
      <p:pic>
        <p:nvPicPr>
          <p:cNvPr id="6" name="Picture 5">
            <a:extLst>
              <a:ext uri="{FF2B5EF4-FFF2-40B4-BE49-F238E27FC236}">
                <a16:creationId xmlns="" xmlns:a16="http://schemas.microsoft.com/office/drawing/2014/main" id="{A6B36D9E-AF3D-430A-9D5F-17DB90F2678D}"/>
              </a:ext>
            </a:extLst>
          </p:cNvPr>
          <p:cNvPicPr>
            <a:picLocks noChangeAspect="1"/>
          </p:cNvPicPr>
          <p:nvPr/>
        </p:nvPicPr>
        <p:blipFill rotWithShape="1">
          <a:blip r:embed="rId4"/>
          <a:srcRect l="167" t="14036" r="25603" b="2253"/>
          <a:stretch/>
        </p:blipFill>
        <p:spPr>
          <a:xfrm>
            <a:off x="501696" y="1552630"/>
            <a:ext cx="8085713" cy="3774743"/>
          </a:xfrm>
          <a:prstGeom prst="rect">
            <a:avLst/>
          </a:prstGeom>
        </p:spPr>
      </p:pic>
      <p:sp>
        <p:nvSpPr>
          <p:cNvPr id="4" name="TextBox 3"/>
          <p:cNvSpPr txBox="1"/>
          <p:nvPr/>
        </p:nvSpPr>
        <p:spPr>
          <a:xfrm>
            <a:off x="1506530" y="3581167"/>
            <a:ext cx="1166192" cy="1015663"/>
          </a:xfrm>
          <a:prstGeom prst="rect">
            <a:avLst/>
          </a:prstGeom>
          <a:noFill/>
        </p:spPr>
        <p:txBody>
          <a:bodyPr wrap="square" rtlCol="0">
            <a:spAutoFit/>
          </a:bodyPr>
          <a:lstStyle/>
          <a:p>
            <a:r>
              <a:rPr lang="en-US" sz="6000" b="1" dirty="0" smtClean="0">
                <a:solidFill>
                  <a:srgbClr val="FF0000"/>
                </a:solidFill>
                <a:latin typeface="Times New Roman" panose="02020603050405020304" pitchFamily="18" charset="0"/>
                <a:cs typeface="Times New Roman" panose="02020603050405020304" pitchFamily="18" charset="0"/>
              </a:rPr>
              <a:t>68</a:t>
            </a:r>
            <a:endParaRPr lang="en-US" sz="6000" b="1" dirty="0">
              <a:solidFill>
                <a:srgbClr val="FF0000"/>
              </a:solidFill>
              <a:latin typeface="Times New Roman" panose="02020603050405020304" pitchFamily="18" charset="0"/>
              <a:cs typeface="Times New Roman" panose="02020603050405020304" pitchFamily="18" charset="0"/>
            </a:endParaRPr>
          </a:p>
        </p:txBody>
      </p:sp>
      <p:sp>
        <p:nvSpPr>
          <p:cNvPr id="10" name="TextBox 9"/>
          <p:cNvSpPr txBox="1"/>
          <p:nvPr/>
        </p:nvSpPr>
        <p:spPr>
          <a:xfrm>
            <a:off x="3445724" y="3594419"/>
            <a:ext cx="1166192" cy="1015663"/>
          </a:xfrm>
          <a:prstGeom prst="rect">
            <a:avLst/>
          </a:prstGeom>
          <a:noFill/>
        </p:spPr>
        <p:txBody>
          <a:bodyPr wrap="square" rtlCol="0">
            <a:spAutoFit/>
          </a:bodyPr>
          <a:lstStyle/>
          <a:p>
            <a:r>
              <a:rPr lang="en-US" sz="6000" b="1" dirty="0" smtClean="0">
                <a:solidFill>
                  <a:srgbClr val="FF0000"/>
                </a:solidFill>
                <a:latin typeface="Times New Roman" panose="02020603050405020304" pitchFamily="18" charset="0"/>
                <a:cs typeface="Times New Roman" panose="02020603050405020304" pitchFamily="18" charset="0"/>
              </a:rPr>
              <a:t>39</a:t>
            </a:r>
            <a:endParaRPr lang="en-US" sz="6000" b="1" dirty="0">
              <a:solidFill>
                <a:srgbClr val="FF0000"/>
              </a:solidFill>
              <a:latin typeface="Times New Roman" panose="02020603050405020304" pitchFamily="18" charset="0"/>
              <a:cs typeface="Times New Roman" panose="02020603050405020304" pitchFamily="18" charset="0"/>
            </a:endParaRPr>
          </a:p>
        </p:txBody>
      </p:sp>
      <p:sp>
        <p:nvSpPr>
          <p:cNvPr id="11" name="TextBox 10"/>
          <p:cNvSpPr txBox="1"/>
          <p:nvPr/>
        </p:nvSpPr>
        <p:spPr>
          <a:xfrm>
            <a:off x="5314526" y="3597069"/>
            <a:ext cx="1166192" cy="1015663"/>
          </a:xfrm>
          <a:prstGeom prst="rect">
            <a:avLst/>
          </a:prstGeom>
          <a:noFill/>
        </p:spPr>
        <p:txBody>
          <a:bodyPr wrap="square" rtlCol="0">
            <a:spAutoFit/>
          </a:bodyPr>
          <a:lstStyle/>
          <a:p>
            <a:r>
              <a:rPr lang="en-US" sz="6000" b="1" dirty="0" smtClean="0">
                <a:solidFill>
                  <a:srgbClr val="FF0000"/>
                </a:solidFill>
                <a:latin typeface="Times New Roman" panose="02020603050405020304" pitchFamily="18" charset="0"/>
                <a:cs typeface="Times New Roman" panose="02020603050405020304" pitchFamily="18" charset="0"/>
              </a:rPr>
              <a:t>77</a:t>
            </a:r>
            <a:endParaRPr lang="en-US" sz="6000" b="1" dirty="0">
              <a:solidFill>
                <a:srgbClr val="FF0000"/>
              </a:solidFill>
              <a:latin typeface="Times New Roman" panose="02020603050405020304" pitchFamily="18" charset="0"/>
              <a:cs typeface="Times New Roman" panose="02020603050405020304" pitchFamily="18" charset="0"/>
            </a:endParaRPr>
          </a:p>
        </p:txBody>
      </p:sp>
      <p:pic>
        <p:nvPicPr>
          <p:cNvPr id="12" name="Picture 11">
            <a:extLst>
              <a:ext uri="{FF2B5EF4-FFF2-40B4-BE49-F238E27FC236}">
                <a16:creationId xmlns="" xmlns:a16="http://schemas.microsoft.com/office/drawing/2014/main" id="{A6B36D9E-AF3D-430A-9D5F-17DB90F2678D}"/>
              </a:ext>
            </a:extLst>
          </p:cNvPr>
          <p:cNvPicPr>
            <a:picLocks noChangeAspect="1"/>
          </p:cNvPicPr>
          <p:nvPr/>
        </p:nvPicPr>
        <p:blipFill rotWithShape="1">
          <a:blip r:embed="rId4"/>
          <a:srcRect l="73797" t="-820"/>
          <a:stretch/>
        </p:blipFill>
        <p:spPr>
          <a:xfrm>
            <a:off x="8578226" y="1865816"/>
            <a:ext cx="1876738" cy="3137416"/>
          </a:xfrm>
          <a:prstGeom prst="rect">
            <a:avLst/>
          </a:prstGeom>
        </p:spPr>
      </p:pic>
      <p:pic>
        <p:nvPicPr>
          <p:cNvPr id="34" name="Picture 33" descr="A picture containing text&#10;&#10;Description automatically generated">
            <a:extLst>
              <a:ext uri="{FF2B5EF4-FFF2-40B4-BE49-F238E27FC236}">
                <a16:creationId xmlns="" xmlns:a16="http://schemas.microsoft.com/office/drawing/2014/main" id="{7CE3D7B3-6500-492F-9941-CDF14042C1E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36990" y="1126709"/>
            <a:ext cx="6315743" cy="5731291"/>
          </a:xfrm>
          <a:prstGeom prst="rect">
            <a:avLst/>
          </a:prstGeom>
        </p:spPr>
      </p:pic>
      <p:sp>
        <p:nvSpPr>
          <p:cNvPr id="38" name="TextBox 37">
            <a:extLst>
              <a:ext uri="{FF2B5EF4-FFF2-40B4-BE49-F238E27FC236}">
                <a16:creationId xmlns="" xmlns:a16="http://schemas.microsoft.com/office/drawing/2014/main" id="{9E6ED77A-2200-43F8-88E9-D8655F759DAF}"/>
              </a:ext>
            </a:extLst>
          </p:cNvPr>
          <p:cNvSpPr txBox="1"/>
          <p:nvPr/>
        </p:nvSpPr>
        <p:spPr>
          <a:xfrm>
            <a:off x="8660199" y="1865816"/>
            <a:ext cx="2915920" cy="166199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err="1">
                <a:ln>
                  <a:noFill/>
                </a:ln>
                <a:solidFill>
                  <a:srgbClr val="FF0000"/>
                </a:solidFill>
                <a:effectLst/>
                <a:uLnTx/>
                <a:uFillTx/>
                <a:latin typeface="iCiel Cadena" panose="02000503000000020004" pitchFamily="50" charset="0"/>
                <a:ea typeface="+mn-ea"/>
                <a:cs typeface="+mn-cs"/>
              </a:rPr>
              <a:t>Làm</a:t>
            </a:r>
            <a:r>
              <a:rPr kumimoji="0" lang="en-US" sz="5400" b="1" i="0" u="none" strike="noStrike" kern="1200" cap="none" spc="0" normalizeH="0" noProof="0" dirty="0">
                <a:ln>
                  <a:noFill/>
                </a:ln>
                <a:solidFill>
                  <a:srgbClr val="FF0000"/>
                </a:solidFill>
                <a:effectLst/>
                <a:uLnTx/>
                <a:uFillTx/>
                <a:latin typeface="iCiel Cadena" panose="02000503000000020004" pitchFamily="50" charset="0"/>
                <a:ea typeface="+mn-ea"/>
                <a:cs typeface="+mn-cs"/>
              </a:rPr>
              <a:t> </a:t>
            </a:r>
            <a:r>
              <a:rPr kumimoji="0" lang="en-US" sz="5400" b="1" i="0" u="none" strike="noStrike" kern="1200" cap="none" spc="0" normalizeH="0" noProof="0" dirty="0" err="1">
                <a:ln>
                  <a:noFill/>
                </a:ln>
                <a:solidFill>
                  <a:srgbClr val="FF0000"/>
                </a:solidFill>
                <a:effectLst/>
                <a:uLnTx/>
                <a:uFillTx/>
                <a:latin typeface="iCiel Cadena" panose="02000503000000020004" pitchFamily="50" charset="0"/>
                <a:ea typeface="+mn-ea"/>
                <a:cs typeface="+mn-cs"/>
              </a:rPr>
              <a:t>vào</a:t>
            </a:r>
            <a:r>
              <a:rPr kumimoji="0" lang="en-US" sz="5400" b="1" i="0" u="none" strike="noStrike" kern="1200" cap="none" spc="0" normalizeH="0" noProof="0" dirty="0">
                <a:ln>
                  <a:noFill/>
                </a:ln>
                <a:solidFill>
                  <a:srgbClr val="FF0000"/>
                </a:solidFill>
                <a:effectLst/>
                <a:uLnTx/>
                <a:uFillTx/>
                <a:latin typeface="iCiel Cadena" panose="02000503000000020004" pitchFamily="50" charset="0"/>
                <a:ea typeface="+mn-ea"/>
                <a:cs typeface="+mn-cs"/>
              </a:rPr>
              <a:t> </a:t>
            </a:r>
            <a:r>
              <a:rPr kumimoji="0" lang="en-US" sz="5400" b="1" i="0" u="none" strike="noStrike" kern="1200" cap="none" spc="0" normalizeH="0" noProof="0" dirty="0" err="1">
                <a:ln>
                  <a:noFill/>
                </a:ln>
                <a:solidFill>
                  <a:srgbClr val="FF0000"/>
                </a:solidFill>
                <a:effectLst/>
                <a:uLnTx/>
                <a:uFillTx/>
                <a:latin typeface="iCiel Cadena" panose="02000503000000020004" pitchFamily="50" charset="0"/>
                <a:ea typeface="+mn-ea"/>
                <a:cs typeface="+mn-cs"/>
              </a:rPr>
              <a:t>bảng</a:t>
            </a:r>
            <a:r>
              <a:rPr kumimoji="0" lang="en-US" sz="5400" b="1" i="0" u="none" strike="noStrike" kern="1200" cap="none" spc="0" normalizeH="0" noProof="0" dirty="0">
                <a:ln>
                  <a:noFill/>
                </a:ln>
                <a:solidFill>
                  <a:srgbClr val="FF0000"/>
                </a:solidFill>
                <a:effectLst/>
                <a:uLnTx/>
                <a:uFillTx/>
                <a:latin typeface="iCiel Cadena" panose="02000503000000020004" pitchFamily="50" charset="0"/>
                <a:ea typeface="+mn-ea"/>
                <a:cs typeface="+mn-cs"/>
              </a:rPr>
              <a:t> con</a:t>
            </a:r>
            <a:endParaRPr kumimoji="0" lang="en-US" sz="5400" b="1" i="0" u="none" strike="noStrike" kern="1200" cap="none" spc="0" normalizeH="0" baseline="0" noProof="0" dirty="0">
              <a:ln>
                <a:noFill/>
              </a:ln>
              <a:solidFill>
                <a:srgbClr val="FF0000"/>
              </a:solidFill>
              <a:effectLst/>
              <a:uLnTx/>
              <a:uFillTx/>
              <a:latin typeface="iCiel Cadena" panose="02000503000000020004" pitchFamily="50" charset="0"/>
              <a:ea typeface="+mn-ea"/>
              <a:cs typeface="+mn-cs"/>
            </a:endParaRPr>
          </a:p>
        </p:txBody>
      </p:sp>
    </p:spTree>
    <p:extLst>
      <p:ext uri="{BB962C8B-B14F-4D97-AF65-F5344CB8AC3E}">
        <p14:creationId xmlns:p14="http://schemas.microsoft.com/office/powerpoint/2010/main" val="939320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wipe(down)">
                                      <p:cBhvr>
                                        <p:cTn id="22" dur="500"/>
                                        <p:tgtEl>
                                          <p:spTgt spid="34"/>
                                        </p:tgtEl>
                                      </p:cBhvr>
                                    </p:animEffect>
                                  </p:childTnLst>
                                </p:cTn>
                              </p:par>
                            </p:childTnLst>
                          </p:cTn>
                        </p:par>
                        <p:par>
                          <p:cTn id="23" fill="hold">
                            <p:stCondLst>
                              <p:cond delay="500"/>
                            </p:stCondLst>
                            <p:childTnLst>
                              <p:par>
                                <p:cTn id="24" presetID="53" presetClass="entr" presetSubtype="16" fill="hold" grpId="0" nodeType="afterEffect">
                                  <p:stCondLst>
                                    <p:cond delay="0"/>
                                  </p:stCondLst>
                                  <p:childTnLst>
                                    <p:set>
                                      <p:cBhvr>
                                        <p:cTn id="25" dur="1" fill="hold">
                                          <p:stCondLst>
                                            <p:cond delay="0"/>
                                          </p:stCondLst>
                                        </p:cTn>
                                        <p:tgtEl>
                                          <p:spTgt spid="38"/>
                                        </p:tgtEl>
                                        <p:attrNameLst>
                                          <p:attrName>style.visibility</p:attrName>
                                        </p:attrNameLst>
                                      </p:cBhvr>
                                      <p:to>
                                        <p:strVal val="visible"/>
                                      </p:to>
                                    </p:set>
                                    <p:anim calcmode="lin" valueType="num">
                                      <p:cBhvr>
                                        <p:cTn id="26" dur="500" fill="hold"/>
                                        <p:tgtEl>
                                          <p:spTgt spid="38"/>
                                        </p:tgtEl>
                                        <p:attrNameLst>
                                          <p:attrName>ppt_w</p:attrName>
                                        </p:attrNameLst>
                                      </p:cBhvr>
                                      <p:tavLst>
                                        <p:tav tm="0">
                                          <p:val>
                                            <p:fltVal val="0"/>
                                          </p:val>
                                        </p:tav>
                                        <p:tav tm="100000">
                                          <p:val>
                                            <p:strVal val="#ppt_w"/>
                                          </p:val>
                                        </p:tav>
                                      </p:tavLst>
                                    </p:anim>
                                    <p:anim calcmode="lin" valueType="num">
                                      <p:cBhvr>
                                        <p:cTn id="27" dur="500" fill="hold"/>
                                        <p:tgtEl>
                                          <p:spTgt spid="38"/>
                                        </p:tgtEl>
                                        <p:attrNameLst>
                                          <p:attrName>ppt_h</p:attrName>
                                        </p:attrNameLst>
                                      </p:cBhvr>
                                      <p:tavLst>
                                        <p:tav tm="0">
                                          <p:val>
                                            <p:fltVal val="0"/>
                                          </p:val>
                                        </p:tav>
                                        <p:tav tm="100000">
                                          <p:val>
                                            <p:strVal val="#ppt_h"/>
                                          </p:val>
                                        </p:tav>
                                      </p:tavLst>
                                    </p:anim>
                                    <p:animEffect transition="in" filter="fade">
                                      <p:cBhvr>
                                        <p:cTn id="28" dur="500"/>
                                        <p:tgtEl>
                                          <p:spTgt spid="38"/>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500"/>
                                        <p:tgtEl>
                                          <p:spTgt spid="4"/>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barn(inVertical)">
                                      <p:cBhvr>
                                        <p:cTn id="38" dur="500"/>
                                        <p:tgtEl>
                                          <p:spTgt spid="10"/>
                                        </p:tgtEl>
                                      </p:cBhvr>
                                    </p:animEffec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1000"/>
                                        <p:tgtEl>
                                          <p:spTgt spid="11"/>
                                        </p:tgtEl>
                                      </p:cBhvr>
                                    </p:animEffect>
                                    <p:anim calcmode="lin" valueType="num">
                                      <p:cBhvr>
                                        <p:cTn id="44" dur="1000" fill="hold"/>
                                        <p:tgtEl>
                                          <p:spTgt spid="11"/>
                                        </p:tgtEl>
                                        <p:attrNameLst>
                                          <p:attrName>ppt_x</p:attrName>
                                        </p:attrNameLst>
                                      </p:cBhvr>
                                      <p:tavLst>
                                        <p:tav tm="0">
                                          <p:val>
                                            <p:strVal val="#ppt_x"/>
                                          </p:val>
                                        </p:tav>
                                        <p:tav tm="100000">
                                          <p:val>
                                            <p:strVal val="#ppt_x"/>
                                          </p:val>
                                        </p:tav>
                                      </p:tavLst>
                                    </p:anim>
                                    <p:anim calcmode="lin" valueType="num">
                                      <p:cBhvr>
                                        <p:cTn id="4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P spid="11" grpId="0"/>
      <p:bldP spid="38"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9000"/>
            <a:lum/>
          </a:blip>
          <a:srcRect/>
          <a:stretch>
            <a:fillRect t="-17000" b="-17000"/>
          </a:stretch>
        </a:blipFill>
        <a:effectLst/>
      </p:bgPr>
    </p:bg>
    <p:spTree>
      <p:nvGrpSpPr>
        <p:cNvPr id="1" name=""/>
        <p:cNvGrpSpPr/>
        <p:nvPr/>
      </p:nvGrpSpPr>
      <p:grpSpPr>
        <a:xfrm>
          <a:off x="0" y="0"/>
          <a:ext cx="0" cy="0"/>
          <a:chOff x="0" y="0"/>
          <a:chExt cx="0" cy="0"/>
        </a:xfrm>
      </p:grpSpPr>
      <p:sp>
        <p:nvSpPr>
          <p:cNvPr id="3" name="Rectangle: Rounded Corners 2">
            <a:extLst>
              <a:ext uri="{FF2B5EF4-FFF2-40B4-BE49-F238E27FC236}">
                <a16:creationId xmlns="" xmlns:a16="http://schemas.microsoft.com/office/drawing/2014/main" id="{BD263EA3-03A3-448F-B764-C2F5683B175A}"/>
              </a:ext>
            </a:extLst>
          </p:cNvPr>
          <p:cNvSpPr/>
          <p:nvPr/>
        </p:nvSpPr>
        <p:spPr>
          <a:xfrm>
            <a:off x="331839" y="368853"/>
            <a:ext cx="11694160" cy="6502400"/>
          </a:xfrm>
          <a:prstGeom prst="round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 name="Group 1">
            <a:extLst>
              <a:ext uri="{FF2B5EF4-FFF2-40B4-BE49-F238E27FC236}">
                <a16:creationId xmlns="" xmlns:a16="http://schemas.microsoft.com/office/drawing/2014/main" id="{B76489F2-DF7B-430C-BCB6-372FEAAA1BE7}"/>
              </a:ext>
            </a:extLst>
          </p:cNvPr>
          <p:cNvGrpSpPr/>
          <p:nvPr/>
        </p:nvGrpSpPr>
        <p:grpSpPr>
          <a:xfrm>
            <a:off x="1128924" y="410035"/>
            <a:ext cx="8596167" cy="1036988"/>
            <a:chOff x="1647084" y="420195"/>
            <a:chExt cx="2262246" cy="1036988"/>
          </a:xfrm>
        </p:grpSpPr>
        <p:pic>
          <p:nvPicPr>
            <p:cNvPr id="23" name="Picture 22">
              <a:extLst>
                <a:ext uri="{FF2B5EF4-FFF2-40B4-BE49-F238E27FC236}">
                  <a16:creationId xmlns="" xmlns:a16="http://schemas.microsoft.com/office/drawing/2014/main" id="{0E6D2A21-9A0E-4403-AFC4-C5B6FD750342}"/>
                </a:ext>
              </a:extLst>
            </p:cNvPr>
            <p:cNvPicPr>
              <a:picLocks noChangeAspect="1"/>
            </p:cNvPicPr>
            <p:nvPr/>
          </p:nvPicPr>
          <p:blipFill rotWithShape="1">
            <a:blip r:embed="rId3"/>
            <a:srcRect r="2420"/>
            <a:stretch/>
          </p:blipFill>
          <p:spPr>
            <a:xfrm>
              <a:off x="1647084" y="420195"/>
              <a:ext cx="2262246" cy="1036988"/>
            </a:xfrm>
            <a:prstGeom prst="rect">
              <a:avLst/>
            </a:prstGeom>
            <a:effectLst>
              <a:outerShdw blurRad="50800" dist="38100" dir="2700000" algn="tl" rotWithShape="0">
                <a:prstClr val="black">
                  <a:alpha val="40000"/>
                </a:prstClr>
              </a:outerShdw>
            </a:effectLst>
          </p:spPr>
        </p:pic>
        <p:sp>
          <p:nvSpPr>
            <p:cNvPr id="24" name="TextBox 23">
              <a:extLst>
                <a:ext uri="{FF2B5EF4-FFF2-40B4-BE49-F238E27FC236}">
                  <a16:creationId xmlns="" xmlns:a16="http://schemas.microsoft.com/office/drawing/2014/main" id="{F1C2DCC2-02E5-4FB7-B519-6F752FC71B09}"/>
                </a:ext>
              </a:extLst>
            </p:cNvPr>
            <p:cNvSpPr txBox="1"/>
            <p:nvPr/>
          </p:nvSpPr>
          <p:spPr>
            <a:xfrm>
              <a:off x="1766371" y="501920"/>
              <a:ext cx="2135882" cy="923330"/>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2. </a:t>
              </a:r>
              <a:r>
                <a:rPr kumimoji="0" lang="en-US" sz="6000" b="1" i="0" u="none" strike="noStrike" kern="1200" cap="none" spc="0" normalizeH="0" baseline="0" noProof="0" dirty="0" err="1">
                  <a:ln>
                    <a:noFill/>
                  </a:ln>
                  <a:solidFill>
                    <a:prstClr val="white"/>
                  </a:solidFill>
                  <a:effectLst/>
                  <a:uLnTx/>
                  <a:uFillTx/>
                  <a:latin typeface="Calibri" panose="020F0502020204030204" pitchFamily="34" charset="0"/>
                  <a:ea typeface="+mn-ea"/>
                  <a:cs typeface="Calibri" panose="020F0502020204030204" pitchFamily="34" charset="0"/>
                </a:rPr>
                <a:t>Tính</a:t>
              </a:r>
              <a:r>
                <a:rPr kumimoji="0" lang="en-US" sz="60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en-US" sz="6000" b="1" i="0" u="none" strike="noStrike" kern="1200" cap="none" spc="0" normalizeH="0" baseline="0" noProof="0" dirty="0" err="1">
                  <a:ln>
                    <a:noFill/>
                  </a:ln>
                  <a:solidFill>
                    <a:prstClr val="white"/>
                  </a:solidFill>
                  <a:effectLst/>
                  <a:uLnTx/>
                  <a:uFillTx/>
                  <a:latin typeface="Calibri" panose="020F0502020204030204" pitchFamily="34" charset="0"/>
                  <a:ea typeface="+mn-ea"/>
                  <a:cs typeface="Calibri" panose="020F0502020204030204" pitchFamily="34" charset="0"/>
                </a:rPr>
                <a:t>nhẩm</a:t>
              </a:r>
              <a:r>
                <a:rPr kumimoji="0" lang="en-US" sz="60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en-US" sz="6000" b="1" i="0" u="none" strike="noStrike" kern="1200" cap="none" spc="0" normalizeH="0" baseline="0" noProof="0" dirty="0" smtClean="0">
                  <a:ln>
                    <a:noFill/>
                  </a:ln>
                  <a:solidFill>
                    <a:prstClr val="white"/>
                  </a:solidFill>
                  <a:effectLst/>
                  <a:uLnTx/>
                  <a:uFillTx/>
                  <a:latin typeface="Calibri" panose="020F0502020204030204" pitchFamily="34" charset="0"/>
                  <a:ea typeface="+mn-ea"/>
                  <a:cs typeface="Calibri" panose="020F0502020204030204" pitchFamily="34" charset="0"/>
                </a:rPr>
                <a:t>(</a:t>
              </a:r>
              <a:r>
                <a:rPr kumimoji="0" lang="en-US" sz="6000" b="1" i="0" u="none" strike="noStrike" kern="1200" cap="none" spc="0" normalizeH="0" baseline="0" noProof="0" dirty="0" err="1" smtClean="0">
                  <a:ln>
                    <a:noFill/>
                  </a:ln>
                  <a:solidFill>
                    <a:prstClr val="white"/>
                  </a:solidFill>
                  <a:effectLst/>
                  <a:uLnTx/>
                  <a:uFillTx/>
                  <a:latin typeface="Calibri" panose="020F0502020204030204" pitchFamily="34" charset="0"/>
                  <a:ea typeface="+mn-ea"/>
                  <a:cs typeface="Calibri" panose="020F0502020204030204" pitchFamily="34" charset="0"/>
                </a:rPr>
                <a:t>theo</a:t>
              </a:r>
              <a:r>
                <a:rPr kumimoji="0" lang="en-US" sz="6000" b="1" i="0" u="none" strike="noStrike" kern="1200" cap="none" spc="0" normalizeH="0" baseline="0" noProof="0" dirty="0" smtClean="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en-US" sz="6000" b="1" i="0" u="none" strike="noStrike" kern="1200" cap="none" spc="0" normalizeH="0" baseline="0" noProof="0" dirty="0" err="1" smtClean="0">
                  <a:ln>
                    <a:noFill/>
                  </a:ln>
                  <a:solidFill>
                    <a:prstClr val="white"/>
                  </a:solidFill>
                  <a:effectLst/>
                  <a:uLnTx/>
                  <a:uFillTx/>
                  <a:latin typeface="Calibri" panose="020F0502020204030204" pitchFamily="34" charset="0"/>
                  <a:ea typeface="+mn-ea"/>
                  <a:cs typeface="Calibri" panose="020F0502020204030204" pitchFamily="34" charset="0"/>
                </a:rPr>
                <a:t>mẫu</a:t>
              </a:r>
              <a:r>
                <a:rPr kumimoji="0" lang="en-US" sz="6000" b="1" i="0" u="none" strike="noStrike" kern="1200" cap="none" spc="0" normalizeH="0" baseline="0" noProof="0" dirty="0" smtClean="0">
                  <a:ln>
                    <a:noFill/>
                  </a:ln>
                  <a:solidFill>
                    <a:prstClr val="white"/>
                  </a:solidFill>
                  <a:effectLst/>
                  <a:uLnTx/>
                  <a:uFillTx/>
                  <a:latin typeface="Calibri" panose="020F0502020204030204" pitchFamily="34" charset="0"/>
                  <a:ea typeface="+mn-ea"/>
                  <a:cs typeface="Calibri" panose="020F0502020204030204" pitchFamily="34" charset="0"/>
                </a:rPr>
                <a:t>):</a:t>
              </a:r>
              <a:endParaRPr kumimoji="0" lang="en-US" sz="60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sp>
        <p:nvSpPr>
          <p:cNvPr id="4" name="Rectangle: Rounded Corners 3">
            <a:extLst>
              <a:ext uri="{FF2B5EF4-FFF2-40B4-BE49-F238E27FC236}">
                <a16:creationId xmlns="" xmlns:a16="http://schemas.microsoft.com/office/drawing/2014/main" id="{F809B89D-B592-49C7-A507-C5D875596199}"/>
              </a:ext>
            </a:extLst>
          </p:cNvPr>
          <p:cNvSpPr/>
          <p:nvPr/>
        </p:nvSpPr>
        <p:spPr>
          <a:xfrm>
            <a:off x="355600" y="1652447"/>
            <a:ext cx="6005443" cy="245293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400" b="1" dirty="0" err="1"/>
              <a:t>Mẫu</a:t>
            </a:r>
            <a:r>
              <a:rPr lang="en-US" sz="4400" b="1" dirty="0"/>
              <a:t>: 20 x 3 = </a:t>
            </a:r>
            <a:r>
              <a:rPr lang="en-US" sz="4400" b="1" dirty="0" smtClean="0"/>
              <a:t>?</a:t>
            </a:r>
          </a:p>
          <a:p>
            <a:endParaRPr lang="en-US" sz="4400" b="1" dirty="0"/>
          </a:p>
          <a:p>
            <a:endParaRPr lang="en-US" sz="4400" b="1" dirty="0"/>
          </a:p>
        </p:txBody>
      </p:sp>
      <p:sp>
        <p:nvSpPr>
          <p:cNvPr id="5" name="TextBox 4">
            <a:extLst>
              <a:ext uri="{FF2B5EF4-FFF2-40B4-BE49-F238E27FC236}">
                <a16:creationId xmlns="" xmlns:a16="http://schemas.microsoft.com/office/drawing/2014/main" id="{8CBBA970-8AC3-4E78-BE27-1F15BE2743A4}"/>
              </a:ext>
            </a:extLst>
          </p:cNvPr>
          <p:cNvSpPr txBox="1"/>
          <p:nvPr/>
        </p:nvSpPr>
        <p:spPr>
          <a:xfrm>
            <a:off x="6485172" y="1779692"/>
            <a:ext cx="6614160" cy="1938992"/>
          </a:xfrm>
          <a:prstGeom prst="rect">
            <a:avLst/>
          </a:prstGeom>
          <a:noFill/>
        </p:spPr>
        <p:txBody>
          <a:bodyPr wrap="square" rtlCol="0">
            <a:spAutoFit/>
          </a:bodyPr>
          <a:lstStyle/>
          <a:p>
            <a:r>
              <a:rPr lang="en-US" sz="6000" b="1" dirty="0"/>
              <a:t>10 x 8         </a:t>
            </a:r>
            <a:r>
              <a:rPr lang="en-US" sz="6000" b="1" dirty="0" smtClean="0"/>
              <a:t>20 </a:t>
            </a:r>
            <a:r>
              <a:rPr lang="en-US" sz="6000" b="1" dirty="0"/>
              <a:t>x 4</a:t>
            </a:r>
          </a:p>
          <a:p>
            <a:r>
              <a:rPr lang="en-US" sz="6000" b="1" dirty="0"/>
              <a:t>30 x 3         </a:t>
            </a:r>
            <a:r>
              <a:rPr lang="en-US" sz="6000" b="1" dirty="0" smtClean="0"/>
              <a:t>40 </a:t>
            </a:r>
            <a:r>
              <a:rPr lang="en-US" sz="6000" b="1" dirty="0"/>
              <a:t>x 2</a:t>
            </a:r>
          </a:p>
        </p:txBody>
      </p:sp>
      <p:pic>
        <p:nvPicPr>
          <p:cNvPr id="11" name="Picture 10">
            <a:extLst>
              <a:ext uri="{FF2B5EF4-FFF2-40B4-BE49-F238E27FC236}">
                <a16:creationId xmlns="" xmlns:a16="http://schemas.microsoft.com/office/drawing/2014/main" id="{2FEBDA80-5777-451C-88C0-1002E45355B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5460" y="4558114"/>
            <a:ext cx="3522660" cy="2299886"/>
          </a:xfrm>
          <a:prstGeom prst="rect">
            <a:avLst/>
          </a:prstGeom>
        </p:spPr>
      </p:pic>
      <p:pic>
        <p:nvPicPr>
          <p:cNvPr id="13" name="Picture 12">
            <a:extLst>
              <a:ext uri="{FF2B5EF4-FFF2-40B4-BE49-F238E27FC236}">
                <a16:creationId xmlns="" xmlns:a16="http://schemas.microsoft.com/office/drawing/2014/main" id="{CD8322A0-01E9-4B57-BD82-0EB4C337933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90011" y="4310804"/>
            <a:ext cx="7346030" cy="2140793"/>
          </a:xfrm>
          <a:prstGeom prst="rect">
            <a:avLst/>
          </a:prstGeom>
        </p:spPr>
      </p:pic>
      <p:sp>
        <p:nvSpPr>
          <p:cNvPr id="6" name="Rectangle 5"/>
          <p:cNvSpPr/>
          <p:nvPr/>
        </p:nvSpPr>
        <p:spPr>
          <a:xfrm>
            <a:off x="371595" y="2492818"/>
            <a:ext cx="4499950" cy="738664"/>
          </a:xfrm>
          <a:prstGeom prst="rect">
            <a:avLst/>
          </a:prstGeom>
        </p:spPr>
        <p:txBody>
          <a:bodyPr wrap="none">
            <a:spAutoFit/>
          </a:bodyPr>
          <a:lstStyle/>
          <a:p>
            <a:r>
              <a:rPr lang="en-US" sz="4200" b="1" dirty="0" err="1">
                <a:solidFill>
                  <a:schemeClr val="bg1"/>
                </a:solidFill>
              </a:rPr>
              <a:t>Nhẩm</a:t>
            </a:r>
            <a:r>
              <a:rPr lang="en-US" sz="4200" b="1" dirty="0">
                <a:solidFill>
                  <a:schemeClr val="bg1"/>
                </a:solidFill>
              </a:rPr>
              <a:t>: 2 </a:t>
            </a:r>
            <a:r>
              <a:rPr lang="en-US" sz="4200" b="1" dirty="0" err="1">
                <a:solidFill>
                  <a:schemeClr val="bg1"/>
                </a:solidFill>
              </a:rPr>
              <a:t>chục</a:t>
            </a:r>
            <a:r>
              <a:rPr lang="en-US" sz="4200" b="1" dirty="0">
                <a:solidFill>
                  <a:schemeClr val="bg1"/>
                </a:solidFill>
              </a:rPr>
              <a:t>  x 3 </a:t>
            </a:r>
            <a:r>
              <a:rPr lang="en-US" sz="4200" b="1" dirty="0" smtClean="0">
                <a:solidFill>
                  <a:schemeClr val="bg1"/>
                </a:solidFill>
              </a:rPr>
              <a:t>=</a:t>
            </a:r>
            <a:endParaRPr lang="en-US" sz="4200" b="1" dirty="0">
              <a:solidFill>
                <a:schemeClr val="bg1"/>
              </a:solidFill>
            </a:endParaRPr>
          </a:p>
        </p:txBody>
      </p:sp>
      <p:sp>
        <p:nvSpPr>
          <p:cNvPr id="7" name="Rectangle 6"/>
          <p:cNvSpPr/>
          <p:nvPr/>
        </p:nvSpPr>
        <p:spPr>
          <a:xfrm>
            <a:off x="618363" y="3204554"/>
            <a:ext cx="2893741" cy="830997"/>
          </a:xfrm>
          <a:prstGeom prst="rect">
            <a:avLst/>
          </a:prstGeom>
        </p:spPr>
        <p:txBody>
          <a:bodyPr wrap="none">
            <a:spAutoFit/>
          </a:bodyPr>
          <a:lstStyle/>
          <a:p>
            <a:r>
              <a:rPr lang="en-US" sz="4800" b="1" dirty="0">
                <a:solidFill>
                  <a:schemeClr val="bg1"/>
                </a:solidFill>
              </a:rPr>
              <a:t>20 x 3 = 60</a:t>
            </a:r>
          </a:p>
        </p:txBody>
      </p:sp>
      <p:sp>
        <p:nvSpPr>
          <p:cNvPr id="8" name="Rectangle 7"/>
          <p:cNvSpPr/>
          <p:nvPr/>
        </p:nvSpPr>
        <p:spPr>
          <a:xfrm>
            <a:off x="4747648" y="2462260"/>
            <a:ext cx="1675459" cy="769441"/>
          </a:xfrm>
          <a:prstGeom prst="rect">
            <a:avLst/>
          </a:prstGeom>
        </p:spPr>
        <p:txBody>
          <a:bodyPr wrap="none">
            <a:spAutoFit/>
          </a:bodyPr>
          <a:lstStyle/>
          <a:p>
            <a:r>
              <a:rPr lang="en-US" sz="4400" b="1" dirty="0">
                <a:solidFill>
                  <a:schemeClr val="bg1"/>
                </a:solidFill>
              </a:rPr>
              <a:t>6 </a:t>
            </a:r>
            <a:r>
              <a:rPr lang="en-US" sz="4400" b="1" dirty="0" err="1">
                <a:solidFill>
                  <a:schemeClr val="bg1"/>
                </a:solidFill>
              </a:rPr>
              <a:t>chục</a:t>
            </a:r>
            <a:endParaRPr lang="en-US" sz="4400" b="1" dirty="0">
              <a:solidFill>
                <a:schemeClr val="bg1"/>
              </a:solidFill>
            </a:endParaRPr>
          </a:p>
        </p:txBody>
      </p:sp>
      <p:sp>
        <p:nvSpPr>
          <p:cNvPr id="9" name="TextBox 8"/>
          <p:cNvSpPr txBox="1"/>
          <p:nvPr/>
        </p:nvSpPr>
        <p:spPr>
          <a:xfrm>
            <a:off x="1276773" y="4540398"/>
            <a:ext cx="7509419" cy="1323439"/>
          </a:xfrm>
          <a:prstGeom prst="rect">
            <a:avLst/>
          </a:prstGeom>
          <a:noFill/>
        </p:spPr>
        <p:txBody>
          <a:bodyPr wrap="square" rtlCol="0">
            <a:spAutoFit/>
          </a:bodyPr>
          <a:lstStyle/>
          <a:p>
            <a:r>
              <a:rPr lang="en-US" sz="8000" b="1" dirty="0" smtClean="0">
                <a:ln w="0"/>
                <a:solidFill>
                  <a:srgbClr val="FF0000"/>
                </a:soli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 TRUYỀN ĐIỆN</a:t>
            </a:r>
            <a:endParaRPr lang="en-US" sz="8000" b="1" dirty="0">
              <a:ln w="0"/>
              <a:solidFill>
                <a:srgbClr val="FF0000"/>
              </a:soli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30307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circle(in)">
                                      <p:cBhvr>
                                        <p:cTn id="17" dur="2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5">
                                            <p:txEl>
                                              <p:pRg st="0" end="0"/>
                                            </p:txEl>
                                          </p:spTgt>
                                        </p:tgtEl>
                                        <p:attrNameLst>
                                          <p:attrName>style.visibility</p:attrName>
                                        </p:attrNameLst>
                                      </p:cBhvr>
                                      <p:to>
                                        <p:strVal val="visible"/>
                                      </p:to>
                                    </p:set>
                                    <p:animEffect transition="in" filter="wipe(down)">
                                      <p:cBhvr>
                                        <p:cTn id="27" dur="500"/>
                                        <p:tgtEl>
                                          <p:spTgt spid="5">
                                            <p:txEl>
                                              <p:pRg st="0" end="0"/>
                                            </p:txEl>
                                          </p:spTgt>
                                        </p:tgtEl>
                                      </p:cBhvr>
                                    </p:animEffect>
                                  </p:childTnLst>
                                </p:cTn>
                              </p:par>
                              <p:par>
                                <p:cTn id="28" presetID="22" presetClass="entr" presetSubtype="4" fill="hold" nodeType="withEffect">
                                  <p:stCondLst>
                                    <p:cond delay="0"/>
                                  </p:stCondLst>
                                  <p:childTnLst>
                                    <p:set>
                                      <p:cBhvr>
                                        <p:cTn id="29" dur="1" fill="hold">
                                          <p:stCondLst>
                                            <p:cond delay="0"/>
                                          </p:stCondLst>
                                        </p:cTn>
                                        <p:tgtEl>
                                          <p:spTgt spid="5">
                                            <p:txEl>
                                              <p:pRg st="1" end="1"/>
                                            </p:txEl>
                                          </p:spTgt>
                                        </p:tgtEl>
                                        <p:attrNameLst>
                                          <p:attrName>style.visibility</p:attrName>
                                        </p:attrNameLst>
                                      </p:cBhvr>
                                      <p:to>
                                        <p:strVal val="visible"/>
                                      </p:to>
                                    </p:set>
                                    <p:animEffect transition="in" filter="wipe(down)">
                                      <p:cBhvr>
                                        <p:cTn id="30" dur="500"/>
                                        <p:tgtEl>
                                          <p:spTgt spid="5">
                                            <p:txEl>
                                              <p:pRg st="1" end="1"/>
                                            </p:txEl>
                                          </p:spTgt>
                                        </p:tgtEl>
                                      </p:cBhvr>
                                    </p:animEffect>
                                  </p:childTnLst>
                                </p:cTn>
                              </p:par>
                              <p:par>
                                <p:cTn id="31" presetID="2" presetClass="entr" presetSubtype="4" fill="hold" nodeType="with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ppt_x"/>
                                          </p:val>
                                        </p:tav>
                                        <p:tav tm="100000">
                                          <p:val>
                                            <p:strVal val="#ppt_x"/>
                                          </p:val>
                                        </p:tav>
                                      </p:tavLst>
                                    </p:anim>
                                    <p:anim calcmode="lin" valueType="num">
                                      <p:cBhvr additive="base">
                                        <p:cTn id="3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6" presetClass="entr" presetSubtype="16"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circle(in)">
                                      <p:cBhvr>
                                        <p:cTn id="39" dur="2000"/>
                                        <p:tgtEl>
                                          <p:spTgt spid="9"/>
                                        </p:tgtEl>
                                      </p:cBhvr>
                                    </p:animEffect>
                                  </p:childTnLst>
                                </p:cTn>
                              </p:par>
                              <p:par>
                                <p:cTn id="40" presetID="6" presetClass="entr" presetSubtype="16" fill="hold"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circle(in)">
                                      <p:cBhvr>
                                        <p:cTn id="42"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7" grpId="0"/>
      <p:bldP spid="8"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9000"/>
            <a:lum/>
          </a:blip>
          <a:srcRect/>
          <a:stretch>
            <a:fillRect t="-17000" b="-17000"/>
          </a:stretch>
        </a:blipFill>
        <a:effectLst/>
      </p:bgPr>
    </p:bg>
    <p:spTree>
      <p:nvGrpSpPr>
        <p:cNvPr id="1" name=""/>
        <p:cNvGrpSpPr/>
        <p:nvPr/>
      </p:nvGrpSpPr>
      <p:grpSpPr>
        <a:xfrm>
          <a:off x="0" y="0"/>
          <a:ext cx="0" cy="0"/>
          <a:chOff x="0" y="0"/>
          <a:chExt cx="0" cy="0"/>
        </a:xfrm>
      </p:grpSpPr>
      <p:grpSp>
        <p:nvGrpSpPr>
          <p:cNvPr id="18" name="Group 17">
            <a:extLst>
              <a:ext uri="{FF2B5EF4-FFF2-40B4-BE49-F238E27FC236}">
                <a16:creationId xmlns="" xmlns:a16="http://schemas.microsoft.com/office/drawing/2014/main" id="{124993A1-9F98-48F0-BCF9-DFE5DF86D201}"/>
              </a:ext>
            </a:extLst>
          </p:cNvPr>
          <p:cNvGrpSpPr/>
          <p:nvPr/>
        </p:nvGrpSpPr>
        <p:grpSpPr>
          <a:xfrm>
            <a:off x="680720" y="354625"/>
            <a:ext cx="11353800" cy="6503376"/>
            <a:chOff x="457200" y="1828800"/>
            <a:chExt cx="11353800" cy="5198537"/>
          </a:xfrm>
        </p:grpSpPr>
        <p:sp>
          <p:nvSpPr>
            <p:cNvPr id="26" name="Rectangle: Top Corners Rounded 25">
              <a:extLst>
                <a:ext uri="{FF2B5EF4-FFF2-40B4-BE49-F238E27FC236}">
                  <a16:creationId xmlns="" xmlns:a16="http://schemas.microsoft.com/office/drawing/2014/main" id="{F33692C1-832B-4D95-AA0E-4C80AFFC4703}"/>
                </a:ext>
              </a:extLst>
            </p:cNvPr>
            <p:cNvSpPr/>
            <p:nvPr/>
          </p:nvSpPr>
          <p:spPr>
            <a:xfrm>
              <a:off x="457200" y="1828800"/>
              <a:ext cx="11353800" cy="5198537"/>
            </a:xfrm>
            <a:prstGeom prst="round2SameRect">
              <a:avLst/>
            </a:prstGeom>
            <a:solidFill>
              <a:srgbClr val="00B05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Calibri" panose="020F0502020204030204" pitchFamily="34" charset="0"/>
              </a:endParaRPr>
            </a:p>
          </p:txBody>
        </p:sp>
        <p:sp>
          <p:nvSpPr>
            <p:cNvPr id="27" name="Rectangle: Top Corners Rounded 26">
              <a:extLst>
                <a:ext uri="{FF2B5EF4-FFF2-40B4-BE49-F238E27FC236}">
                  <a16:creationId xmlns="" xmlns:a16="http://schemas.microsoft.com/office/drawing/2014/main" id="{57894B27-CC94-445B-ACC1-E64F39489526}"/>
                </a:ext>
              </a:extLst>
            </p:cNvPr>
            <p:cNvSpPr>
              <a:spLocks noChangeAspect="1"/>
            </p:cNvSpPr>
            <p:nvPr>
              <p:custDataLst>
                <p:tags r:id="rId1"/>
              </p:custDataLst>
            </p:nvPr>
          </p:nvSpPr>
          <p:spPr>
            <a:xfrm>
              <a:off x="657091" y="1997583"/>
              <a:ext cx="10954018" cy="5029754"/>
            </a:xfrm>
            <a:prstGeom prst="round2SameRect">
              <a:avLst/>
            </a:prstGeom>
            <a:blipFill dpi="0" rotWithShape="0">
              <a:blip r:embed="rId4" cstate="print">
                <a:alphaModFix/>
                <a:extLst>
                  <a:ext uri="{28A0092B-C50C-407E-A947-70E740481C1C}">
                    <a14:useLocalDpi xmlns:a14="http://schemas.microsoft.com/office/drawing/2010/main" val="0"/>
                  </a:ext>
                </a:extLst>
              </a:blip>
              <a:srcRect/>
              <a:stretch>
                <a:fillRect l="-5896" t="-39715" r="-5896" b="-22595"/>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Calibri" panose="020F0502020204030204" pitchFamily="34" charset="0"/>
              </a:endParaRPr>
            </a:p>
          </p:txBody>
        </p:sp>
      </p:grpSp>
      <p:sp>
        <p:nvSpPr>
          <p:cNvPr id="59" name="TextBox 58">
            <a:extLst>
              <a:ext uri="{FF2B5EF4-FFF2-40B4-BE49-F238E27FC236}">
                <a16:creationId xmlns="" xmlns:a16="http://schemas.microsoft.com/office/drawing/2014/main" id="{FC447DC3-2A9D-46BE-AA4C-5FC5D1C60053}"/>
              </a:ext>
            </a:extLst>
          </p:cNvPr>
          <p:cNvSpPr txBox="1"/>
          <p:nvPr/>
        </p:nvSpPr>
        <p:spPr>
          <a:xfrm>
            <a:off x="1150544" y="675934"/>
            <a:ext cx="2672206" cy="1015663"/>
          </a:xfrm>
          <a:prstGeom prst="rect">
            <a:avLst/>
          </a:prstGeom>
          <a:noFill/>
        </p:spPr>
        <p:txBody>
          <a:bodyPr wrap="none" lIns="0" tIns="0" rIns="0" bIns="0" rtlCol="0">
            <a:spAutoFit/>
          </a:bodyPr>
          <a:lstStyle/>
          <a:p>
            <a:pPr>
              <a:defRPr/>
            </a:pPr>
            <a:r>
              <a:rPr lang="en-US" sz="6600" b="1" dirty="0">
                <a:solidFill>
                  <a:srgbClr val="00B050"/>
                </a:solidFill>
                <a:cs typeface="Calibri" panose="020F0502020204030204" pitchFamily="34" charset="0"/>
              </a:rPr>
              <a:t>10 x 8 =</a:t>
            </a:r>
          </a:p>
        </p:txBody>
      </p:sp>
      <p:sp>
        <p:nvSpPr>
          <p:cNvPr id="60" name="TextBox 59">
            <a:extLst>
              <a:ext uri="{FF2B5EF4-FFF2-40B4-BE49-F238E27FC236}">
                <a16:creationId xmlns="" xmlns:a16="http://schemas.microsoft.com/office/drawing/2014/main" id="{86AF6333-D551-4086-9BF6-FAF889D6C3F5}"/>
              </a:ext>
            </a:extLst>
          </p:cNvPr>
          <p:cNvSpPr txBox="1"/>
          <p:nvPr/>
        </p:nvSpPr>
        <p:spPr>
          <a:xfrm>
            <a:off x="7357416" y="675557"/>
            <a:ext cx="2862963" cy="1015663"/>
          </a:xfrm>
          <a:prstGeom prst="rect">
            <a:avLst/>
          </a:prstGeom>
          <a:noFill/>
        </p:spPr>
        <p:txBody>
          <a:bodyPr wrap="none" lIns="0" tIns="0" rIns="0" bIns="0" rtlCol="0">
            <a:spAutoFit/>
          </a:bodyPr>
          <a:lstStyle/>
          <a:p>
            <a:pPr>
              <a:defRPr/>
            </a:pPr>
            <a:r>
              <a:rPr lang="en-US" sz="6600" b="1" dirty="0">
                <a:solidFill>
                  <a:srgbClr val="00B050"/>
                </a:solidFill>
                <a:cs typeface="Calibri" panose="020F0502020204030204" pitchFamily="34" charset="0"/>
              </a:rPr>
              <a:t>20 x 4 = </a:t>
            </a:r>
          </a:p>
        </p:txBody>
      </p:sp>
      <p:sp>
        <p:nvSpPr>
          <p:cNvPr id="62" name="TextBox 61">
            <a:extLst>
              <a:ext uri="{FF2B5EF4-FFF2-40B4-BE49-F238E27FC236}">
                <a16:creationId xmlns="" xmlns:a16="http://schemas.microsoft.com/office/drawing/2014/main" id="{6A3BD5B6-98B6-4BCF-95F8-8EB9A99D3AB9}"/>
              </a:ext>
            </a:extLst>
          </p:cNvPr>
          <p:cNvSpPr txBox="1"/>
          <p:nvPr/>
        </p:nvSpPr>
        <p:spPr>
          <a:xfrm>
            <a:off x="1110788" y="3754319"/>
            <a:ext cx="2672206" cy="1015663"/>
          </a:xfrm>
          <a:prstGeom prst="rect">
            <a:avLst/>
          </a:prstGeom>
          <a:noFill/>
        </p:spPr>
        <p:txBody>
          <a:bodyPr wrap="none" lIns="0" tIns="0" rIns="0" bIns="0" rtlCol="0">
            <a:spAutoFit/>
          </a:bodyPr>
          <a:lstStyle/>
          <a:p>
            <a:pPr>
              <a:defRPr/>
            </a:pPr>
            <a:r>
              <a:rPr lang="en-US" sz="6600" b="1" dirty="0">
                <a:solidFill>
                  <a:srgbClr val="00B050"/>
                </a:solidFill>
                <a:cs typeface="Calibri" panose="020F0502020204030204" pitchFamily="34" charset="0"/>
              </a:rPr>
              <a:t>30 x 3 =</a:t>
            </a:r>
          </a:p>
        </p:txBody>
      </p:sp>
      <p:sp>
        <p:nvSpPr>
          <p:cNvPr id="63" name="TextBox 62">
            <a:extLst>
              <a:ext uri="{FF2B5EF4-FFF2-40B4-BE49-F238E27FC236}">
                <a16:creationId xmlns="" xmlns:a16="http://schemas.microsoft.com/office/drawing/2014/main" id="{825D4639-6E3C-42F5-9B63-0DC5BA54A0E2}"/>
              </a:ext>
            </a:extLst>
          </p:cNvPr>
          <p:cNvSpPr txBox="1"/>
          <p:nvPr/>
        </p:nvSpPr>
        <p:spPr>
          <a:xfrm>
            <a:off x="7388031" y="3754319"/>
            <a:ext cx="2672206" cy="1015663"/>
          </a:xfrm>
          <a:prstGeom prst="rect">
            <a:avLst/>
          </a:prstGeom>
          <a:noFill/>
        </p:spPr>
        <p:txBody>
          <a:bodyPr wrap="none" lIns="0" tIns="0" rIns="0" bIns="0" rtlCol="0">
            <a:spAutoFit/>
          </a:bodyPr>
          <a:lstStyle/>
          <a:p>
            <a:pPr>
              <a:defRPr/>
            </a:pPr>
            <a:r>
              <a:rPr lang="en-US" sz="6600" b="1" dirty="0">
                <a:solidFill>
                  <a:srgbClr val="00B050"/>
                </a:solidFill>
                <a:cs typeface="Calibri" panose="020F0502020204030204" pitchFamily="34" charset="0"/>
              </a:rPr>
              <a:t>40 x 2 =</a:t>
            </a:r>
          </a:p>
        </p:txBody>
      </p:sp>
      <p:sp>
        <p:nvSpPr>
          <p:cNvPr id="4" name="TextBox 3">
            <a:extLst>
              <a:ext uri="{FF2B5EF4-FFF2-40B4-BE49-F238E27FC236}">
                <a16:creationId xmlns="" xmlns:a16="http://schemas.microsoft.com/office/drawing/2014/main" id="{4F682314-69F6-48A8-B534-1815F000635F}"/>
              </a:ext>
            </a:extLst>
          </p:cNvPr>
          <p:cNvSpPr txBox="1"/>
          <p:nvPr/>
        </p:nvSpPr>
        <p:spPr>
          <a:xfrm>
            <a:off x="3859929" y="565085"/>
            <a:ext cx="1258013" cy="1200329"/>
          </a:xfrm>
          <a:prstGeom prst="rect">
            <a:avLst/>
          </a:prstGeom>
          <a:noFill/>
        </p:spPr>
        <p:txBody>
          <a:bodyPr wrap="square" rtlCol="0">
            <a:spAutoFit/>
          </a:bodyPr>
          <a:lstStyle/>
          <a:p>
            <a:r>
              <a:rPr lang="en-US" sz="7200" b="1" dirty="0">
                <a:solidFill>
                  <a:srgbClr val="FF0000"/>
                </a:solidFill>
              </a:rPr>
              <a:t>80</a:t>
            </a:r>
          </a:p>
        </p:txBody>
      </p:sp>
      <p:sp>
        <p:nvSpPr>
          <p:cNvPr id="64" name="TextBox 63">
            <a:extLst>
              <a:ext uri="{FF2B5EF4-FFF2-40B4-BE49-F238E27FC236}">
                <a16:creationId xmlns="" xmlns:a16="http://schemas.microsoft.com/office/drawing/2014/main" id="{80A8AC27-FA07-44D8-AA10-E5BEF143108C}"/>
              </a:ext>
            </a:extLst>
          </p:cNvPr>
          <p:cNvSpPr txBox="1"/>
          <p:nvPr/>
        </p:nvSpPr>
        <p:spPr>
          <a:xfrm>
            <a:off x="10047555" y="565085"/>
            <a:ext cx="1258013" cy="1200329"/>
          </a:xfrm>
          <a:prstGeom prst="rect">
            <a:avLst/>
          </a:prstGeom>
          <a:noFill/>
        </p:spPr>
        <p:txBody>
          <a:bodyPr wrap="square" rtlCol="0">
            <a:spAutoFit/>
          </a:bodyPr>
          <a:lstStyle/>
          <a:p>
            <a:r>
              <a:rPr lang="en-US" sz="7200" b="1" dirty="0">
                <a:solidFill>
                  <a:srgbClr val="FF0000"/>
                </a:solidFill>
              </a:rPr>
              <a:t>80</a:t>
            </a:r>
          </a:p>
        </p:txBody>
      </p:sp>
      <p:sp>
        <p:nvSpPr>
          <p:cNvPr id="65" name="TextBox 64">
            <a:extLst>
              <a:ext uri="{FF2B5EF4-FFF2-40B4-BE49-F238E27FC236}">
                <a16:creationId xmlns="" xmlns:a16="http://schemas.microsoft.com/office/drawing/2014/main" id="{46E09DC7-15DE-417B-B6A5-CF2C2600F99F}"/>
              </a:ext>
            </a:extLst>
          </p:cNvPr>
          <p:cNvSpPr txBox="1"/>
          <p:nvPr/>
        </p:nvSpPr>
        <p:spPr>
          <a:xfrm>
            <a:off x="3753808" y="3628641"/>
            <a:ext cx="1258013" cy="1200329"/>
          </a:xfrm>
          <a:prstGeom prst="rect">
            <a:avLst/>
          </a:prstGeom>
          <a:noFill/>
        </p:spPr>
        <p:txBody>
          <a:bodyPr wrap="square" rtlCol="0">
            <a:spAutoFit/>
          </a:bodyPr>
          <a:lstStyle/>
          <a:p>
            <a:r>
              <a:rPr lang="en-US" sz="7200" b="1" dirty="0">
                <a:solidFill>
                  <a:srgbClr val="FF0000"/>
                </a:solidFill>
              </a:rPr>
              <a:t>90</a:t>
            </a:r>
          </a:p>
        </p:txBody>
      </p:sp>
      <p:sp>
        <p:nvSpPr>
          <p:cNvPr id="66" name="TextBox 65">
            <a:extLst>
              <a:ext uri="{FF2B5EF4-FFF2-40B4-BE49-F238E27FC236}">
                <a16:creationId xmlns="" xmlns:a16="http://schemas.microsoft.com/office/drawing/2014/main" id="{1A90D913-68CE-40B8-982B-0936ABA8D2CA}"/>
              </a:ext>
            </a:extLst>
          </p:cNvPr>
          <p:cNvSpPr txBox="1"/>
          <p:nvPr/>
        </p:nvSpPr>
        <p:spPr>
          <a:xfrm>
            <a:off x="10260128" y="3628640"/>
            <a:ext cx="1258013" cy="1200329"/>
          </a:xfrm>
          <a:prstGeom prst="rect">
            <a:avLst/>
          </a:prstGeom>
          <a:noFill/>
        </p:spPr>
        <p:txBody>
          <a:bodyPr wrap="square" rtlCol="0">
            <a:spAutoFit/>
          </a:bodyPr>
          <a:lstStyle/>
          <a:p>
            <a:r>
              <a:rPr lang="en-US" sz="7200" b="1" dirty="0">
                <a:solidFill>
                  <a:srgbClr val="FF0000"/>
                </a:solidFill>
              </a:rPr>
              <a:t>80</a:t>
            </a:r>
          </a:p>
        </p:txBody>
      </p:sp>
      <p:sp>
        <p:nvSpPr>
          <p:cNvPr id="68" name="Rectangle 67">
            <a:extLst>
              <a:ext uri="{FF2B5EF4-FFF2-40B4-BE49-F238E27FC236}">
                <a16:creationId xmlns="" xmlns:a16="http://schemas.microsoft.com/office/drawing/2014/main" id="{9FADFF01-7EEA-4A4C-AAA9-B063C60E66B3}"/>
              </a:ext>
            </a:extLst>
          </p:cNvPr>
          <p:cNvSpPr/>
          <p:nvPr/>
        </p:nvSpPr>
        <p:spPr>
          <a:xfrm>
            <a:off x="680719" y="1712837"/>
            <a:ext cx="5030967" cy="1924824"/>
          </a:xfrm>
          <a:prstGeom prst="rect">
            <a:avLst/>
          </a:prstGeom>
          <a:ln w="57150">
            <a:solidFill>
              <a:srgbClr val="EB799F"/>
            </a:solidFill>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800" i="0" u="none" strike="noStrike" kern="0" cap="none" spc="0" normalizeH="0" baseline="0" noProof="0" dirty="0">
                <a:ln>
                  <a:noFill/>
                </a:ln>
                <a:solidFill>
                  <a:prstClr val="black"/>
                </a:solidFill>
                <a:effectLst/>
                <a:uLnTx/>
                <a:uFillTx/>
                <a:latin typeface="Calibri"/>
                <a:ea typeface="+mn-ea"/>
                <a:cs typeface="+mn-cs"/>
              </a:rPr>
              <a:t>1 </a:t>
            </a:r>
            <a:r>
              <a:rPr kumimoji="0" lang="en-US" sz="4800" i="0" u="none" strike="noStrike" kern="0" cap="none" spc="0" normalizeH="0" baseline="0" noProof="0" dirty="0" err="1">
                <a:ln>
                  <a:noFill/>
                </a:ln>
                <a:solidFill>
                  <a:prstClr val="black"/>
                </a:solidFill>
                <a:effectLst/>
                <a:uLnTx/>
                <a:uFillTx/>
                <a:latin typeface="Calibri"/>
                <a:ea typeface="+mn-ea"/>
                <a:cs typeface="+mn-cs"/>
              </a:rPr>
              <a:t>chục</a:t>
            </a:r>
            <a:r>
              <a:rPr kumimoji="0" lang="en-US" sz="4800" i="0" u="none" strike="noStrike" kern="0" cap="none" spc="0" normalizeH="0" baseline="0" noProof="0" dirty="0">
                <a:ln>
                  <a:noFill/>
                </a:ln>
                <a:solidFill>
                  <a:prstClr val="black"/>
                </a:solidFill>
                <a:effectLst/>
                <a:uLnTx/>
                <a:uFillTx/>
                <a:latin typeface="Calibri"/>
                <a:ea typeface="+mn-ea"/>
                <a:cs typeface="+mn-cs"/>
              </a:rPr>
              <a:t> x 8 = 8 </a:t>
            </a:r>
            <a:r>
              <a:rPr kumimoji="0" lang="en-US" sz="4800" i="0" u="none" strike="noStrike" kern="0" cap="none" spc="0" normalizeH="0" baseline="0" noProof="0" dirty="0" err="1">
                <a:ln>
                  <a:noFill/>
                </a:ln>
                <a:solidFill>
                  <a:prstClr val="black"/>
                </a:solidFill>
                <a:effectLst/>
                <a:uLnTx/>
                <a:uFillTx/>
                <a:latin typeface="Calibri"/>
                <a:ea typeface="+mn-ea"/>
                <a:cs typeface="+mn-cs"/>
              </a:rPr>
              <a:t>chục</a:t>
            </a:r>
            <a:endParaRPr kumimoji="0" lang="en-US" sz="4800" i="0" u="none" strike="noStrike" kern="0" cap="none" spc="0" normalizeH="0" baseline="0" noProof="0" dirty="0">
              <a:ln>
                <a:noFill/>
              </a:ln>
              <a:solidFill>
                <a:prstClr val="black"/>
              </a:solidFill>
              <a:effectLst/>
              <a:uLnTx/>
              <a:uFillTx/>
              <a:latin typeface="Calibri"/>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800" i="0" u="none" strike="noStrike" kern="0" cap="none" spc="0" normalizeH="0" baseline="0" noProof="0" dirty="0">
                <a:ln>
                  <a:noFill/>
                </a:ln>
                <a:solidFill>
                  <a:prstClr val="black"/>
                </a:solidFill>
                <a:effectLst/>
                <a:uLnTx/>
                <a:uFillTx/>
                <a:latin typeface="Calibri"/>
                <a:ea typeface="+mn-ea"/>
                <a:cs typeface="+mn-cs"/>
              </a:rPr>
              <a:t>10 x 8 = 80</a:t>
            </a:r>
          </a:p>
        </p:txBody>
      </p:sp>
      <p:sp>
        <p:nvSpPr>
          <p:cNvPr id="70" name="Rectangle 69">
            <a:extLst>
              <a:ext uri="{FF2B5EF4-FFF2-40B4-BE49-F238E27FC236}">
                <a16:creationId xmlns="" xmlns:a16="http://schemas.microsoft.com/office/drawing/2014/main" id="{51D01603-27FF-40D4-B40A-AFF671419BE3}"/>
              </a:ext>
            </a:extLst>
          </p:cNvPr>
          <p:cNvSpPr/>
          <p:nvPr/>
        </p:nvSpPr>
        <p:spPr>
          <a:xfrm>
            <a:off x="6957391" y="1712837"/>
            <a:ext cx="4877237" cy="1953718"/>
          </a:xfrm>
          <a:prstGeom prst="rect">
            <a:avLst/>
          </a:prstGeom>
          <a:ln w="57150">
            <a:solidFill>
              <a:srgbClr val="EB799F"/>
            </a:solidFill>
          </a:ln>
        </p:spPr>
        <p:style>
          <a:lnRef idx="2">
            <a:schemeClr val="accent2"/>
          </a:lnRef>
          <a:fillRef idx="1">
            <a:schemeClr val="lt1"/>
          </a:fillRef>
          <a:effectRef idx="0">
            <a:schemeClr val="accent2"/>
          </a:effectRef>
          <a:fontRef idx="minor">
            <a:schemeClr val="dk1"/>
          </a:fontRef>
        </p:style>
        <p:txBody>
          <a:bodyPr rtlCol="0" anchor="ctr"/>
          <a:lstStyle/>
          <a:p>
            <a:pPr lvl="0" algn="ctr">
              <a:defRPr/>
            </a:pPr>
            <a:r>
              <a:rPr lang="en-US" sz="4800" kern="0" dirty="0">
                <a:solidFill>
                  <a:prstClr val="black"/>
                </a:solidFill>
              </a:rPr>
              <a:t>2 </a:t>
            </a:r>
            <a:r>
              <a:rPr lang="en-US" sz="4800" kern="0" dirty="0" err="1">
                <a:solidFill>
                  <a:prstClr val="black"/>
                </a:solidFill>
              </a:rPr>
              <a:t>chục</a:t>
            </a:r>
            <a:r>
              <a:rPr lang="en-US" sz="4800" kern="0" dirty="0">
                <a:solidFill>
                  <a:prstClr val="black"/>
                </a:solidFill>
              </a:rPr>
              <a:t> x 4 = 8 </a:t>
            </a:r>
            <a:r>
              <a:rPr lang="en-US" sz="4800" kern="0" dirty="0" err="1">
                <a:solidFill>
                  <a:prstClr val="black"/>
                </a:solidFill>
              </a:rPr>
              <a:t>chục</a:t>
            </a:r>
            <a:endParaRPr lang="en-US" sz="4800" kern="0" dirty="0">
              <a:solidFill>
                <a:prstClr val="black"/>
              </a:solidFill>
            </a:endParaRPr>
          </a:p>
          <a:p>
            <a:pPr lvl="0" algn="ctr">
              <a:defRPr/>
            </a:pPr>
            <a:r>
              <a:rPr lang="en-US" sz="4800" kern="0" dirty="0">
                <a:solidFill>
                  <a:prstClr val="black"/>
                </a:solidFill>
              </a:rPr>
              <a:t>20 x 4 = 80</a:t>
            </a:r>
            <a:endParaRPr kumimoji="0" lang="en-US" sz="4800" i="0" u="none" strike="noStrike" kern="0" cap="none" spc="0" normalizeH="0" baseline="0" noProof="0" dirty="0">
              <a:ln>
                <a:noFill/>
              </a:ln>
              <a:solidFill>
                <a:prstClr val="black"/>
              </a:solidFill>
              <a:effectLst/>
              <a:uLnTx/>
              <a:uFillTx/>
              <a:latin typeface="Calibri"/>
            </a:endParaRPr>
          </a:p>
        </p:txBody>
      </p:sp>
      <p:sp>
        <p:nvSpPr>
          <p:cNvPr id="71" name="Rectangle 70">
            <a:extLst>
              <a:ext uri="{FF2B5EF4-FFF2-40B4-BE49-F238E27FC236}">
                <a16:creationId xmlns="" xmlns:a16="http://schemas.microsoft.com/office/drawing/2014/main" id="{CE47FE82-8ADF-4BDE-8AC0-EDC08F21438A}"/>
              </a:ext>
            </a:extLst>
          </p:cNvPr>
          <p:cNvSpPr/>
          <p:nvPr/>
        </p:nvSpPr>
        <p:spPr>
          <a:xfrm>
            <a:off x="680718" y="4695804"/>
            <a:ext cx="5030967" cy="1924824"/>
          </a:xfrm>
          <a:prstGeom prst="rect">
            <a:avLst/>
          </a:prstGeom>
          <a:ln w="57150">
            <a:solidFill>
              <a:srgbClr val="EB799F"/>
            </a:solidFill>
          </a:ln>
        </p:spPr>
        <p:style>
          <a:lnRef idx="2">
            <a:schemeClr val="accent2"/>
          </a:lnRef>
          <a:fillRef idx="1">
            <a:schemeClr val="lt1"/>
          </a:fillRef>
          <a:effectRef idx="0">
            <a:schemeClr val="accent2"/>
          </a:effectRef>
          <a:fontRef idx="minor">
            <a:schemeClr val="dk1"/>
          </a:fontRef>
        </p:style>
        <p:txBody>
          <a:bodyPr rtlCol="0" anchor="ctr"/>
          <a:lstStyle/>
          <a:p>
            <a:pPr lvl="0" algn="ctr">
              <a:defRPr/>
            </a:pPr>
            <a:r>
              <a:rPr lang="en-US" sz="5000" kern="0" dirty="0">
                <a:solidFill>
                  <a:prstClr val="black"/>
                </a:solidFill>
              </a:rPr>
              <a:t>3 </a:t>
            </a:r>
            <a:r>
              <a:rPr lang="en-US" sz="5000" kern="0" dirty="0" err="1">
                <a:solidFill>
                  <a:prstClr val="black"/>
                </a:solidFill>
              </a:rPr>
              <a:t>chục</a:t>
            </a:r>
            <a:r>
              <a:rPr lang="en-US" sz="5000" kern="0" dirty="0">
                <a:solidFill>
                  <a:prstClr val="black"/>
                </a:solidFill>
              </a:rPr>
              <a:t> x 3 = 9 </a:t>
            </a:r>
            <a:r>
              <a:rPr lang="en-US" sz="5000" kern="0" dirty="0" err="1">
                <a:solidFill>
                  <a:prstClr val="black"/>
                </a:solidFill>
              </a:rPr>
              <a:t>chục</a:t>
            </a:r>
            <a:endParaRPr lang="en-US" sz="5000" kern="0" dirty="0">
              <a:solidFill>
                <a:prstClr val="black"/>
              </a:solidFill>
            </a:endParaRPr>
          </a:p>
          <a:p>
            <a:pPr lvl="0" algn="ctr">
              <a:defRPr/>
            </a:pPr>
            <a:r>
              <a:rPr lang="en-US" sz="5000" kern="0" dirty="0">
                <a:solidFill>
                  <a:prstClr val="black"/>
                </a:solidFill>
              </a:rPr>
              <a:t>30 x 3 = 90</a:t>
            </a:r>
            <a:endParaRPr kumimoji="0" lang="en-US" sz="5000" i="0" u="none" strike="noStrike" kern="0" cap="none" spc="0" normalizeH="0" baseline="0" noProof="0" dirty="0">
              <a:ln>
                <a:noFill/>
              </a:ln>
              <a:solidFill>
                <a:prstClr val="black"/>
              </a:solidFill>
              <a:effectLst/>
              <a:uLnTx/>
              <a:uFillTx/>
              <a:latin typeface="Calibri"/>
            </a:endParaRPr>
          </a:p>
        </p:txBody>
      </p:sp>
      <p:sp>
        <p:nvSpPr>
          <p:cNvPr id="72" name="Rectangle 71">
            <a:extLst>
              <a:ext uri="{FF2B5EF4-FFF2-40B4-BE49-F238E27FC236}">
                <a16:creationId xmlns="" xmlns:a16="http://schemas.microsoft.com/office/drawing/2014/main" id="{354E54C2-7248-474F-82E6-734754A87FBC}"/>
              </a:ext>
            </a:extLst>
          </p:cNvPr>
          <p:cNvSpPr/>
          <p:nvPr/>
        </p:nvSpPr>
        <p:spPr>
          <a:xfrm>
            <a:off x="6957390" y="4673080"/>
            <a:ext cx="4877237" cy="1924824"/>
          </a:xfrm>
          <a:prstGeom prst="rect">
            <a:avLst/>
          </a:prstGeom>
          <a:ln w="57150">
            <a:solidFill>
              <a:srgbClr val="EB799F"/>
            </a:solidFill>
          </a:ln>
        </p:spPr>
        <p:style>
          <a:lnRef idx="2">
            <a:schemeClr val="accent2"/>
          </a:lnRef>
          <a:fillRef idx="1">
            <a:schemeClr val="lt1"/>
          </a:fillRef>
          <a:effectRef idx="0">
            <a:schemeClr val="accent2"/>
          </a:effectRef>
          <a:fontRef idx="minor">
            <a:schemeClr val="dk1"/>
          </a:fontRef>
        </p:style>
        <p:txBody>
          <a:bodyPr rtlCol="0" anchor="ctr"/>
          <a:lstStyle/>
          <a:p>
            <a:pPr lvl="0" algn="ctr">
              <a:defRPr/>
            </a:pPr>
            <a:r>
              <a:rPr lang="en-US" sz="4800" kern="0" dirty="0">
                <a:solidFill>
                  <a:prstClr val="black"/>
                </a:solidFill>
              </a:rPr>
              <a:t>4 </a:t>
            </a:r>
            <a:r>
              <a:rPr lang="en-US" sz="4800" kern="0" dirty="0" err="1">
                <a:solidFill>
                  <a:prstClr val="black"/>
                </a:solidFill>
              </a:rPr>
              <a:t>chục</a:t>
            </a:r>
            <a:r>
              <a:rPr lang="en-US" sz="4800" kern="0" dirty="0">
                <a:solidFill>
                  <a:prstClr val="black"/>
                </a:solidFill>
              </a:rPr>
              <a:t> x 2 = 8 </a:t>
            </a:r>
            <a:r>
              <a:rPr lang="en-US" sz="4800" kern="0" dirty="0" err="1">
                <a:solidFill>
                  <a:prstClr val="black"/>
                </a:solidFill>
              </a:rPr>
              <a:t>chục</a:t>
            </a:r>
            <a:r>
              <a:rPr lang="en-US" sz="4800" kern="0" dirty="0">
                <a:solidFill>
                  <a:prstClr val="black"/>
                </a:solidFill>
              </a:rPr>
              <a:t>        </a:t>
            </a:r>
          </a:p>
          <a:p>
            <a:pPr lvl="0" algn="ctr">
              <a:defRPr/>
            </a:pPr>
            <a:r>
              <a:rPr lang="en-US" sz="4800" kern="0" dirty="0">
                <a:solidFill>
                  <a:prstClr val="black"/>
                </a:solidFill>
              </a:rPr>
              <a:t>40 x 2 = 80</a:t>
            </a:r>
            <a:endParaRPr kumimoji="0" lang="en-US" sz="4800" i="0" u="none" strike="noStrike" kern="0" cap="none" spc="0" normalizeH="0" baseline="0" noProof="0" dirty="0">
              <a:ln>
                <a:noFill/>
              </a:ln>
              <a:solidFill>
                <a:prstClr val="black"/>
              </a:solidFill>
              <a:effectLst/>
              <a:uLnTx/>
              <a:uFillTx/>
              <a:latin typeface="Calibri"/>
            </a:endParaRPr>
          </a:p>
        </p:txBody>
      </p:sp>
    </p:spTree>
    <p:extLst>
      <p:ext uri="{BB962C8B-B14F-4D97-AF65-F5344CB8AC3E}">
        <p14:creationId xmlns:p14="http://schemas.microsoft.com/office/powerpoint/2010/main" val="3700626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8">
                                            <p:bg/>
                                          </p:spTgt>
                                        </p:tgtEl>
                                        <p:attrNameLst>
                                          <p:attrName>style.visibility</p:attrName>
                                        </p:attrNameLst>
                                      </p:cBhvr>
                                      <p:to>
                                        <p:strVal val="visible"/>
                                      </p:to>
                                    </p:set>
                                    <p:animEffect transition="in" filter="barn(inVertical)">
                                      <p:cBhvr>
                                        <p:cTn id="7" dur="500"/>
                                        <p:tgtEl>
                                          <p:spTgt spid="68">
                                            <p:bg/>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8">
                                            <p:txEl>
                                              <p:pRg st="0" end="0"/>
                                            </p:txEl>
                                          </p:spTgt>
                                        </p:tgtEl>
                                        <p:attrNameLst>
                                          <p:attrName>style.visibility</p:attrName>
                                        </p:attrNameLst>
                                      </p:cBhvr>
                                      <p:to>
                                        <p:strVal val="visible"/>
                                      </p:to>
                                    </p:set>
                                    <p:animEffect transition="in" filter="barn(inVertical)">
                                      <p:cBhvr>
                                        <p:cTn id="12" dur="500"/>
                                        <p:tgtEl>
                                          <p:spTgt spid="6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8">
                                            <p:txEl>
                                              <p:pRg st="1" end="1"/>
                                            </p:txEl>
                                          </p:spTgt>
                                        </p:tgtEl>
                                        <p:attrNameLst>
                                          <p:attrName>style.visibility</p:attrName>
                                        </p:attrNameLst>
                                      </p:cBhvr>
                                      <p:to>
                                        <p:strVal val="visible"/>
                                      </p:to>
                                    </p:set>
                                    <p:animEffect transition="in" filter="barn(inVertical)">
                                      <p:cBhvr>
                                        <p:cTn id="17" dur="500"/>
                                        <p:tgtEl>
                                          <p:spTgt spid="6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down)">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70">
                                            <p:bg/>
                                          </p:spTgt>
                                        </p:tgtEl>
                                        <p:attrNameLst>
                                          <p:attrName>style.visibility</p:attrName>
                                        </p:attrNameLst>
                                      </p:cBhvr>
                                      <p:to>
                                        <p:strVal val="visible"/>
                                      </p:to>
                                    </p:set>
                                    <p:animEffect transition="in" filter="barn(inVertical)">
                                      <p:cBhvr>
                                        <p:cTn id="27" dur="500"/>
                                        <p:tgtEl>
                                          <p:spTgt spid="70">
                                            <p:bg/>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70">
                                            <p:txEl>
                                              <p:pRg st="0" end="0"/>
                                            </p:txEl>
                                          </p:spTgt>
                                        </p:tgtEl>
                                        <p:attrNameLst>
                                          <p:attrName>style.visibility</p:attrName>
                                        </p:attrNameLst>
                                      </p:cBhvr>
                                      <p:to>
                                        <p:strVal val="visible"/>
                                      </p:to>
                                    </p:set>
                                    <p:animEffect transition="in" filter="barn(inVertical)">
                                      <p:cBhvr>
                                        <p:cTn id="32" dur="500"/>
                                        <p:tgtEl>
                                          <p:spTgt spid="70">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70">
                                            <p:txEl>
                                              <p:pRg st="1" end="1"/>
                                            </p:txEl>
                                          </p:spTgt>
                                        </p:tgtEl>
                                        <p:attrNameLst>
                                          <p:attrName>style.visibility</p:attrName>
                                        </p:attrNameLst>
                                      </p:cBhvr>
                                      <p:to>
                                        <p:strVal val="visible"/>
                                      </p:to>
                                    </p:set>
                                    <p:animEffect transition="in" filter="barn(inVertical)">
                                      <p:cBhvr>
                                        <p:cTn id="37" dur="500"/>
                                        <p:tgtEl>
                                          <p:spTgt spid="70">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64"/>
                                        </p:tgtEl>
                                        <p:attrNameLst>
                                          <p:attrName>style.visibility</p:attrName>
                                        </p:attrNameLst>
                                      </p:cBhvr>
                                      <p:to>
                                        <p:strVal val="visible"/>
                                      </p:to>
                                    </p:set>
                                    <p:animEffect transition="in" filter="wipe(down)">
                                      <p:cBhvr>
                                        <p:cTn id="42" dur="500"/>
                                        <p:tgtEl>
                                          <p:spTgt spid="64"/>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71">
                                            <p:bg/>
                                          </p:spTgt>
                                        </p:tgtEl>
                                        <p:attrNameLst>
                                          <p:attrName>style.visibility</p:attrName>
                                        </p:attrNameLst>
                                      </p:cBhvr>
                                      <p:to>
                                        <p:strVal val="visible"/>
                                      </p:to>
                                    </p:set>
                                    <p:animEffect transition="in" filter="barn(inVertical)">
                                      <p:cBhvr>
                                        <p:cTn id="47" dur="500"/>
                                        <p:tgtEl>
                                          <p:spTgt spid="71">
                                            <p:bg/>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71">
                                            <p:txEl>
                                              <p:pRg st="0" end="0"/>
                                            </p:txEl>
                                          </p:spTgt>
                                        </p:tgtEl>
                                        <p:attrNameLst>
                                          <p:attrName>style.visibility</p:attrName>
                                        </p:attrNameLst>
                                      </p:cBhvr>
                                      <p:to>
                                        <p:strVal val="visible"/>
                                      </p:to>
                                    </p:set>
                                    <p:animEffect transition="in" filter="barn(inVertical)">
                                      <p:cBhvr>
                                        <p:cTn id="52" dur="500"/>
                                        <p:tgtEl>
                                          <p:spTgt spid="71">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71">
                                            <p:txEl>
                                              <p:pRg st="1" end="1"/>
                                            </p:txEl>
                                          </p:spTgt>
                                        </p:tgtEl>
                                        <p:attrNameLst>
                                          <p:attrName>style.visibility</p:attrName>
                                        </p:attrNameLst>
                                      </p:cBhvr>
                                      <p:to>
                                        <p:strVal val="visible"/>
                                      </p:to>
                                    </p:set>
                                    <p:animEffect transition="in" filter="barn(inVertical)">
                                      <p:cBhvr>
                                        <p:cTn id="57" dur="500"/>
                                        <p:tgtEl>
                                          <p:spTgt spid="71">
                                            <p:txEl>
                                              <p:pRg st="1" end="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65"/>
                                        </p:tgtEl>
                                        <p:attrNameLst>
                                          <p:attrName>style.visibility</p:attrName>
                                        </p:attrNameLst>
                                      </p:cBhvr>
                                      <p:to>
                                        <p:strVal val="visible"/>
                                      </p:to>
                                    </p:set>
                                    <p:animEffect transition="in" filter="wipe(down)">
                                      <p:cBhvr>
                                        <p:cTn id="62" dur="500"/>
                                        <p:tgtEl>
                                          <p:spTgt spid="65"/>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grpId="0" nodeType="clickEffect">
                                  <p:stCondLst>
                                    <p:cond delay="0"/>
                                  </p:stCondLst>
                                  <p:childTnLst>
                                    <p:set>
                                      <p:cBhvr>
                                        <p:cTn id="66" dur="1" fill="hold">
                                          <p:stCondLst>
                                            <p:cond delay="0"/>
                                          </p:stCondLst>
                                        </p:cTn>
                                        <p:tgtEl>
                                          <p:spTgt spid="72">
                                            <p:bg/>
                                          </p:spTgt>
                                        </p:tgtEl>
                                        <p:attrNameLst>
                                          <p:attrName>style.visibility</p:attrName>
                                        </p:attrNameLst>
                                      </p:cBhvr>
                                      <p:to>
                                        <p:strVal val="visible"/>
                                      </p:to>
                                    </p:set>
                                    <p:animEffect transition="in" filter="barn(inVertical)">
                                      <p:cBhvr>
                                        <p:cTn id="67" dur="500"/>
                                        <p:tgtEl>
                                          <p:spTgt spid="72">
                                            <p:bg/>
                                          </p:spTgt>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grpId="0" nodeType="clickEffect">
                                  <p:stCondLst>
                                    <p:cond delay="0"/>
                                  </p:stCondLst>
                                  <p:childTnLst>
                                    <p:set>
                                      <p:cBhvr>
                                        <p:cTn id="71" dur="1" fill="hold">
                                          <p:stCondLst>
                                            <p:cond delay="0"/>
                                          </p:stCondLst>
                                        </p:cTn>
                                        <p:tgtEl>
                                          <p:spTgt spid="72">
                                            <p:txEl>
                                              <p:pRg st="0" end="0"/>
                                            </p:txEl>
                                          </p:spTgt>
                                        </p:tgtEl>
                                        <p:attrNameLst>
                                          <p:attrName>style.visibility</p:attrName>
                                        </p:attrNameLst>
                                      </p:cBhvr>
                                      <p:to>
                                        <p:strVal val="visible"/>
                                      </p:to>
                                    </p:set>
                                    <p:animEffect transition="in" filter="barn(inVertical)">
                                      <p:cBhvr>
                                        <p:cTn id="72" dur="500"/>
                                        <p:tgtEl>
                                          <p:spTgt spid="72">
                                            <p:txEl>
                                              <p:pRg st="0" end="0"/>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6" presetClass="entr" presetSubtype="21" fill="hold" grpId="0" nodeType="clickEffect">
                                  <p:stCondLst>
                                    <p:cond delay="0"/>
                                  </p:stCondLst>
                                  <p:childTnLst>
                                    <p:set>
                                      <p:cBhvr>
                                        <p:cTn id="76" dur="1" fill="hold">
                                          <p:stCondLst>
                                            <p:cond delay="0"/>
                                          </p:stCondLst>
                                        </p:cTn>
                                        <p:tgtEl>
                                          <p:spTgt spid="72">
                                            <p:txEl>
                                              <p:pRg st="1" end="1"/>
                                            </p:txEl>
                                          </p:spTgt>
                                        </p:tgtEl>
                                        <p:attrNameLst>
                                          <p:attrName>style.visibility</p:attrName>
                                        </p:attrNameLst>
                                      </p:cBhvr>
                                      <p:to>
                                        <p:strVal val="visible"/>
                                      </p:to>
                                    </p:set>
                                    <p:animEffect transition="in" filter="barn(inVertical)">
                                      <p:cBhvr>
                                        <p:cTn id="77" dur="500"/>
                                        <p:tgtEl>
                                          <p:spTgt spid="72">
                                            <p:txEl>
                                              <p:pRg st="1" end="1"/>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66"/>
                                        </p:tgtEl>
                                        <p:attrNameLst>
                                          <p:attrName>style.visibility</p:attrName>
                                        </p:attrNameLst>
                                      </p:cBhvr>
                                      <p:to>
                                        <p:strVal val="visible"/>
                                      </p:to>
                                    </p:set>
                                    <p:animEffect transition="in" filter="wipe(down)">
                                      <p:cBhvr>
                                        <p:cTn id="82"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4" grpId="0"/>
      <p:bldP spid="65" grpId="0"/>
      <p:bldP spid="66" grpId="0"/>
      <p:bldP spid="68" grpId="0" uiExpand="1" build="p" animBg="1"/>
      <p:bldP spid="70" grpId="0" uiExpand="1" build="p" animBg="1"/>
      <p:bldP spid="71" grpId="0" uiExpand="1" build="p" animBg="1"/>
      <p:bldP spid="72" grpId="0" uiExpand="1"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 Quạ thông minh - The clever Crow - Tiếng Việt 1, tập 1 - Kết nối tri thức với cuộc sống">
            <a:hlinkClick r:id="" action="ppaction://media"/>
          </p:cNvPr>
          <p:cNvPicPr>
            <a:picLocks noGrp="1" noChangeAspect="1"/>
          </p:cNvPicPr>
          <p:nvPr>
            <p:ph idx="1"/>
            <a:videoFile r:link="rId1"/>
            <p:extLst>
              <p:ext uri="{DAA4B4D4-6D71-4841-9C94-3DE7FCFB9230}">
                <p14:media xmlns:p14="http://schemas.microsoft.com/office/powerpoint/2010/main" r:embed="rId2">
                  <p14:trim st="7849" end="1809"/>
                </p14:media>
              </p:ext>
            </p:extLst>
          </p:nvPr>
        </p:nvPicPr>
        <p:blipFill>
          <a:blip r:embed="rId5"/>
          <a:stretch>
            <a:fillRect/>
          </a:stretch>
        </p:blipFill>
        <p:spPr>
          <a:xfrm>
            <a:off x="0" y="0"/>
            <a:ext cx="12192000" cy="6858000"/>
          </a:xfrm>
        </p:spPr>
      </p:pic>
    </p:spTree>
    <p:extLst>
      <p:ext uri="{BB962C8B-B14F-4D97-AF65-F5344CB8AC3E}">
        <p14:creationId xmlns:p14="http://schemas.microsoft.com/office/powerpoint/2010/main" val="50774847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9000"/>
            <a:lum/>
          </a:blip>
          <a:srcRect/>
          <a:stretch>
            <a:fillRect t="-17000" b="-17000"/>
          </a:stretch>
        </a:blipFill>
        <a:effectLst/>
      </p:bgPr>
    </p:bg>
    <p:spTree>
      <p:nvGrpSpPr>
        <p:cNvPr id="1" name=""/>
        <p:cNvGrpSpPr/>
        <p:nvPr/>
      </p:nvGrpSpPr>
      <p:grpSpPr>
        <a:xfrm>
          <a:off x="0" y="0"/>
          <a:ext cx="0" cy="0"/>
          <a:chOff x="0" y="0"/>
          <a:chExt cx="0" cy="0"/>
        </a:xfrm>
      </p:grpSpPr>
      <p:sp>
        <p:nvSpPr>
          <p:cNvPr id="3" name="Rectangle: Rounded Corners 2">
            <a:extLst>
              <a:ext uri="{FF2B5EF4-FFF2-40B4-BE49-F238E27FC236}">
                <a16:creationId xmlns="" xmlns:a16="http://schemas.microsoft.com/office/drawing/2014/main" id="{BD263EA3-03A3-448F-B764-C2F5683B175A}"/>
              </a:ext>
            </a:extLst>
          </p:cNvPr>
          <p:cNvSpPr/>
          <p:nvPr/>
        </p:nvSpPr>
        <p:spPr>
          <a:xfrm>
            <a:off x="405649" y="219848"/>
            <a:ext cx="11694160" cy="6502400"/>
          </a:xfrm>
          <a:prstGeom prst="round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 name="Group 1">
            <a:extLst>
              <a:ext uri="{FF2B5EF4-FFF2-40B4-BE49-F238E27FC236}">
                <a16:creationId xmlns="" xmlns:a16="http://schemas.microsoft.com/office/drawing/2014/main" id="{B76489F2-DF7B-430C-BCB6-372FEAAA1BE7}"/>
              </a:ext>
            </a:extLst>
          </p:cNvPr>
          <p:cNvGrpSpPr/>
          <p:nvPr/>
        </p:nvGrpSpPr>
        <p:grpSpPr>
          <a:xfrm>
            <a:off x="0" y="199878"/>
            <a:ext cx="12192000" cy="2119744"/>
            <a:chOff x="1647084" y="420195"/>
            <a:chExt cx="2262246" cy="1036988"/>
          </a:xfrm>
        </p:grpSpPr>
        <p:pic>
          <p:nvPicPr>
            <p:cNvPr id="23" name="Picture 22">
              <a:extLst>
                <a:ext uri="{FF2B5EF4-FFF2-40B4-BE49-F238E27FC236}">
                  <a16:creationId xmlns="" xmlns:a16="http://schemas.microsoft.com/office/drawing/2014/main" id="{0E6D2A21-9A0E-4403-AFC4-C5B6FD750342}"/>
                </a:ext>
              </a:extLst>
            </p:cNvPr>
            <p:cNvPicPr>
              <a:picLocks noChangeAspect="1"/>
            </p:cNvPicPr>
            <p:nvPr/>
          </p:nvPicPr>
          <p:blipFill rotWithShape="1">
            <a:blip r:embed="rId3"/>
            <a:srcRect r="2420"/>
            <a:stretch/>
          </p:blipFill>
          <p:spPr>
            <a:xfrm>
              <a:off x="1647084" y="420195"/>
              <a:ext cx="2262246" cy="1036988"/>
            </a:xfrm>
            <a:prstGeom prst="rect">
              <a:avLst/>
            </a:prstGeom>
            <a:effectLst>
              <a:outerShdw blurRad="50800" dist="38100" dir="2700000" algn="tl" rotWithShape="0">
                <a:prstClr val="black">
                  <a:alpha val="40000"/>
                </a:prstClr>
              </a:outerShdw>
            </a:effectLst>
          </p:spPr>
        </p:pic>
        <p:sp>
          <p:nvSpPr>
            <p:cNvPr id="24" name="TextBox 23">
              <a:extLst>
                <a:ext uri="{FF2B5EF4-FFF2-40B4-BE49-F238E27FC236}">
                  <a16:creationId xmlns="" xmlns:a16="http://schemas.microsoft.com/office/drawing/2014/main" id="{F1C2DCC2-02E5-4FB7-B519-6F752FC71B09}"/>
                </a:ext>
              </a:extLst>
            </p:cNvPr>
            <p:cNvSpPr txBox="1"/>
            <p:nvPr/>
          </p:nvSpPr>
          <p:spPr>
            <a:xfrm>
              <a:off x="1734630" y="589927"/>
              <a:ext cx="2134724" cy="69486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0" i="0" dirty="0">
                  <a:solidFill>
                    <a:srgbClr val="002060"/>
                  </a:solidFill>
                  <a:effectLst/>
                </a:rPr>
                <a:t>3. </a:t>
              </a:r>
              <a:r>
                <a:rPr lang="vi-VN" sz="3200" b="0" i="0" dirty="0">
                  <a:solidFill>
                    <a:srgbClr val="002060"/>
                  </a:solidFill>
                  <a:effectLst/>
                </a:rPr>
                <a:t>Có 3 bình chứa nước. Quạ phải thả 21 viên sỏi vào mỗi bình để nước dâng lên thì mới có thể uống được nước. Hỏi quạ phải thả bao nhiêu viên sỏi thì mới uống được nước ở cả 3 bình đó?</a:t>
              </a:r>
              <a:endParaRPr kumimoji="0" lang="en-US" sz="3200" b="1" i="0" u="none" strike="noStrike" kern="1200" cap="none" spc="0" normalizeH="0" baseline="0" noProof="0" dirty="0">
                <a:ln>
                  <a:noFill/>
                </a:ln>
                <a:solidFill>
                  <a:srgbClr val="002060"/>
                </a:solidFill>
                <a:effectLst/>
                <a:uLnTx/>
                <a:uFillTx/>
                <a:cs typeface="Calibri" panose="020F0502020204030204" pitchFamily="34" charset="0"/>
              </a:endParaRPr>
            </a:p>
          </p:txBody>
        </p:sp>
      </p:grpSp>
      <p:pic>
        <p:nvPicPr>
          <p:cNvPr id="8" name="Picture 7">
            <a:extLst>
              <a:ext uri="{FF2B5EF4-FFF2-40B4-BE49-F238E27FC236}">
                <a16:creationId xmlns="" xmlns:a16="http://schemas.microsoft.com/office/drawing/2014/main" id="{D59B2DEA-89DD-49A4-A89F-8123BD822614}"/>
              </a:ext>
            </a:extLst>
          </p:cNvPr>
          <p:cNvPicPr>
            <a:picLocks noChangeAspect="1"/>
          </p:cNvPicPr>
          <p:nvPr/>
        </p:nvPicPr>
        <p:blipFill>
          <a:blip r:embed="rId4"/>
          <a:stretch>
            <a:fillRect/>
          </a:stretch>
        </p:blipFill>
        <p:spPr>
          <a:xfrm>
            <a:off x="6614042" y="2343264"/>
            <a:ext cx="5210814" cy="1799573"/>
          </a:xfrm>
          <a:prstGeom prst="rect">
            <a:avLst/>
          </a:prstGeom>
        </p:spPr>
      </p:pic>
      <p:sp>
        <p:nvSpPr>
          <p:cNvPr id="18" name="Rectangle 17">
            <a:extLst>
              <a:ext uri="{FF2B5EF4-FFF2-40B4-BE49-F238E27FC236}">
                <a16:creationId xmlns="" xmlns:a16="http://schemas.microsoft.com/office/drawing/2014/main" id="{AEC8CF81-7646-4F10-BDCF-FD52383B105C}"/>
              </a:ext>
            </a:extLst>
          </p:cNvPr>
          <p:cNvSpPr/>
          <p:nvPr/>
        </p:nvSpPr>
        <p:spPr>
          <a:xfrm>
            <a:off x="0" y="2445605"/>
            <a:ext cx="5323585" cy="1991527"/>
          </a:xfrm>
          <a:prstGeom prst="rect">
            <a:avLst/>
          </a:prstGeom>
          <a:ln w="57150">
            <a:solidFill>
              <a:srgbClr val="EB799F"/>
            </a:solidFill>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err="1">
                <a:ln>
                  <a:noFill/>
                </a:ln>
                <a:solidFill>
                  <a:prstClr val="black"/>
                </a:solidFill>
                <a:effectLst/>
                <a:uLnTx/>
                <a:uFillTx/>
                <a:latin typeface="Calibri"/>
              </a:rPr>
              <a:t>Tóm</a:t>
            </a:r>
            <a:r>
              <a:rPr kumimoji="0" lang="en-US" sz="3600" b="1" i="0" u="none" strike="noStrike" kern="0" cap="none" spc="0" normalizeH="0" noProof="0" dirty="0">
                <a:ln>
                  <a:noFill/>
                </a:ln>
                <a:solidFill>
                  <a:prstClr val="black"/>
                </a:solidFill>
                <a:effectLst/>
                <a:uLnTx/>
                <a:uFillTx/>
                <a:latin typeface="Calibri"/>
              </a:rPr>
              <a:t> </a:t>
            </a:r>
            <a:r>
              <a:rPr kumimoji="0" lang="en-US" sz="3600" b="1" i="0" u="none" strike="noStrike" kern="0" cap="none" spc="0" normalizeH="0" noProof="0" dirty="0" err="1">
                <a:ln>
                  <a:noFill/>
                </a:ln>
                <a:solidFill>
                  <a:prstClr val="black"/>
                </a:solidFill>
                <a:effectLst/>
                <a:uLnTx/>
                <a:uFillTx/>
                <a:latin typeface="Calibri"/>
              </a:rPr>
              <a:t>tắt</a:t>
            </a:r>
            <a:endParaRPr kumimoji="0" lang="en-US" sz="3600" b="1" i="0" u="none" strike="noStrike" kern="0" cap="none" spc="0" normalizeH="0" noProof="0" dirty="0">
              <a:ln>
                <a:noFill/>
              </a:ln>
              <a:solidFill>
                <a:prstClr val="black"/>
              </a:solidFill>
              <a:effectLst/>
              <a:uLnTx/>
              <a:uFillTx/>
              <a:latin typeface="Calibri"/>
            </a:endParaRPr>
          </a:p>
          <a:p>
            <a:pPr lvl="0" algn="ctr">
              <a:defRPr/>
            </a:pPr>
            <a:r>
              <a:rPr lang="en-US" sz="3600" b="1" kern="0" dirty="0">
                <a:solidFill>
                  <a:prstClr val="black"/>
                </a:solidFill>
              </a:rPr>
              <a:t>1 </a:t>
            </a:r>
            <a:r>
              <a:rPr lang="en-US" sz="3600" b="1" kern="0" dirty="0" err="1">
                <a:solidFill>
                  <a:prstClr val="black"/>
                </a:solidFill>
              </a:rPr>
              <a:t>bình</a:t>
            </a:r>
            <a:r>
              <a:rPr lang="en-US" sz="3600" b="1" kern="0" dirty="0">
                <a:solidFill>
                  <a:prstClr val="black"/>
                </a:solidFill>
              </a:rPr>
              <a:t>: </a:t>
            </a:r>
            <a:r>
              <a:rPr lang="en-US" sz="3600" b="1" kern="0" dirty="0" err="1">
                <a:solidFill>
                  <a:prstClr val="black"/>
                </a:solidFill>
              </a:rPr>
              <a:t>cần</a:t>
            </a:r>
            <a:r>
              <a:rPr lang="en-US" sz="3600" b="1" kern="0" dirty="0">
                <a:solidFill>
                  <a:prstClr val="black"/>
                </a:solidFill>
              </a:rPr>
              <a:t> </a:t>
            </a:r>
            <a:r>
              <a:rPr lang="en-US" sz="3600" b="1" kern="0" dirty="0" err="1">
                <a:solidFill>
                  <a:prstClr val="black"/>
                </a:solidFill>
              </a:rPr>
              <a:t>thả</a:t>
            </a:r>
            <a:r>
              <a:rPr lang="en-US" sz="3600" b="1" kern="0" dirty="0">
                <a:solidFill>
                  <a:prstClr val="black"/>
                </a:solidFill>
              </a:rPr>
              <a:t> 21 </a:t>
            </a:r>
            <a:r>
              <a:rPr lang="en-US" sz="3600" b="1" kern="0" dirty="0" err="1">
                <a:solidFill>
                  <a:prstClr val="black"/>
                </a:solidFill>
              </a:rPr>
              <a:t>viên</a:t>
            </a:r>
            <a:r>
              <a:rPr lang="en-US" sz="3600" b="1" kern="0" dirty="0">
                <a:solidFill>
                  <a:prstClr val="black"/>
                </a:solidFill>
              </a:rPr>
              <a:t> </a:t>
            </a:r>
            <a:r>
              <a:rPr lang="en-US" sz="3600" b="1" kern="0" dirty="0" err="1">
                <a:solidFill>
                  <a:prstClr val="black"/>
                </a:solidFill>
              </a:rPr>
              <a:t>sỏi</a:t>
            </a:r>
            <a:endParaRPr lang="en-US" sz="3600" b="1" kern="0" dirty="0">
              <a:solidFill>
                <a:prstClr val="black"/>
              </a:solidFill>
            </a:endParaRPr>
          </a:p>
          <a:p>
            <a:pPr lvl="0" algn="ctr">
              <a:defRPr/>
            </a:pPr>
            <a:r>
              <a:rPr lang="en-US" sz="3600" b="1" kern="0" dirty="0">
                <a:solidFill>
                  <a:prstClr val="black"/>
                </a:solidFill>
              </a:rPr>
              <a:t>3 </a:t>
            </a:r>
            <a:r>
              <a:rPr lang="en-US" sz="3600" b="1" kern="0" dirty="0" err="1">
                <a:solidFill>
                  <a:prstClr val="black"/>
                </a:solidFill>
              </a:rPr>
              <a:t>bình</a:t>
            </a:r>
            <a:r>
              <a:rPr lang="en-US" sz="3600" b="1" kern="0" dirty="0">
                <a:solidFill>
                  <a:prstClr val="black"/>
                </a:solidFill>
              </a:rPr>
              <a:t>: ..... </a:t>
            </a:r>
            <a:r>
              <a:rPr lang="en-US" sz="3600" b="1" kern="0" dirty="0" err="1">
                <a:solidFill>
                  <a:prstClr val="black"/>
                </a:solidFill>
              </a:rPr>
              <a:t>viên</a:t>
            </a:r>
            <a:r>
              <a:rPr lang="en-US" sz="3600" b="1" kern="0" dirty="0">
                <a:solidFill>
                  <a:prstClr val="black"/>
                </a:solidFill>
              </a:rPr>
              <a:t> </a:t>
            </a:r>
            <a:r>
              <a:rPr lang="en-US" sz="3600" b="1" kern="0" dirty="0" err="1" smtClean="0">
                <a:solidFill>
                  <a:prstClr val="black"/>
                </a:solidFill>
              </a:rPr>
              <a:t>sỏi</a:t>
            </a:r>
            <a:r>
              <a:rPr lang="en-US" sz="3600" b="1" kern="0" dirty="0" smtClean="0">
                <a:solidFill>
                  <a:prstClr val="black"/>
                </a:solidFill>
              </a:rPr>
              <a:t> ?</a:t>
            </a:r>
            <a:endParaRPr lang="en-US" sz="3600" b="1" kern="0" dirty="0">
              <a:solidFill>
                <a:prstClr val="black"/>
              </a:solidFill>
            </a:endParaRPr>
          </a:p>
        </p:txBody>
      </p:sp>
      <p:cxnSp>
        <p:nvCxnSpPr>
          <p:cNvPr id="17" name="Straight Connector 16">
            <a:extLst>
              <a:ext uri="{FF2B5EF4-FFF2-40B4-BE49-F238E27FC236}">
                <a16:creationId xmlns="" xmlns:a16="http://schemas.microsoft.com/office/drawing/2014/main" id="{32A39F19-EB02-47FF-8280-EFA2C00071F0}"/>
              </a:ext>
            </a:extLst>
          </p:cNvPr>
          <p:cNvCxnSpPr/>
          <p:nvPr/>
        </p:nvCxnSpPr>
        <p:spPr>
          <a:xfrm>
            <a:off x="1493078" y="1016000"/>
            <a:ext cx="3290957" cy="0"/>
          </a:xfrm>
          <a:prstGeom prst="line">
            <a:avLst/>
          </a:prstGeom>
          <a:ln w="5715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21" name="Straight Connector 20">
            <a:extLst>
              <a:ext uri="{FF2B5EF4-FFF2-40B4-BE49-F238E27FC236}">
                <a16:creationId xmlns="" xmlns:a16="http://schemas.microsoft.com/office/drawing/2014/main" id="{5CDD0B0C-D325-4873-AF21-D3C6BBDEE911}"/>
              </a:ext>
            </a:extLst>
          </p:cNvPr>
          <p:cNvCxnSpPr>
            <a:cxnSpLocks/>
          </p:cNvCxnSpPr>
          <p:nvPr/>
        </p:nvCxnSpPr>
        <p:spPr>
          <a:xfrm>
            <a:off x="5083011" y="1003264"/>
            <a:ext cx="6733069" cy="9378"/>
          </a:xfrm>
          <a:prstGeom prst="line">
            <a:avLst/>
          </a:prstGeom>
          <a:ln w="5715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25" name="Straight Connector 24">
            <a:extLst>
              <a:ext uri="{FF2B5EF4-FFF2-40B4-BE49-F238E27FC236}">
                <a16:creationId xmlns="" xmlns:a16="http://schemas.microsoft.com/office/drawing/2014/main" id="{815D27C7-E8B9-40F0-9DD0-5C8809DF7D1C}"/>
              </a:ext>
            </a:extLst>
          </p:cNvPr>
          <p:cNvCxnSpPr>
            <a:cxnSpLocks/>
          </p:cNvCxnSpPr>
          <p:nvPr/>
        </p:nvCxnSpPr>
        <p:spPr>
          <a:xfrm flipV="1">
            <a:off x="4354410" y="1481809"/>
            <a:ext cx="5107642" cy="32749"/>
          </a:xfrm>
          <a:prstGeom prst="line">
            <a:avLst/>
          </a:prstGeom>
          <a:ln w="5715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26" name="Straight Connector 25">
            <a:extLst>
              <a:ext uri="{FF2B5EF4-FFF2-40B4-BE49-F238E27FC236}">
                <a16:creationId xmlns="" xmlns:a16="http://schemas.microsoft.com/office/drawing/2014/main" id="{29614A87-57BB-42AA-B749-DBD31EBA6F86}"/>
              </a:ext>
            </a:extLst>
          </p:cNvPr>
          <p:cNvCxnSpPr>
            <a:cxnSpLocks/>
          </p:cNvCxnSpPr>
          <p:nvPr/>
        </p:nvCxnSpPr>
        <p:spPr>
          <a:xfrm>
            <a:off x="10204840" y="1535862"/>
            <a:ext cx="1798220" cy="0"/>
          </a:xfrm>
          <a:prstGeom prst="line">
            <a:avLst/>
          </a:prstGeom>
          <a:ln w="5715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27" name="Straight Connector 26">
            <a:extLst>
              <a:ext uri="{FF2B5EF4-FFF2-40B4-BE49-F238E27FC236}">
                <a16:creationId xmlns="" xmlns:a16="http://schemas.microsoft.com/office/drawing/2014/main" id="{6D429826-8901-4AEA-B5B0-4BE02167D62A}"/>
              </a:ext>
            </a:extLst>
          </p:cNvPr>
          <p:cNvCxnSpPr>
            <a:cxnSpLocks/>
          </p:cNvCxnSpPr>
          <p:nvPr/>
        </p:nvCxnSpPr>
        <p:spPr>
          <a:xfrm flipV="1">
            <a:off x="471815" y="1989088"/>
            <a:ext cx="3882595" cy="28236"/>
          </a:xfrm>
          <a:prstGeom prst="line">
            <a:avLst/>
          </a:prstGeom>
          <a:ln w="5715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29" name="Straight Connector 28">
            <a:extLst>
              <a:ext uri="{FF2B5EF4-FFF2-40B4-BE49-F238E27FC236}">
                <a16:creationId xmlns="" xmlns:a16="http://schemas.microsoft.com/office/drawing/2014/main" id="{2D39BC55-F6CE-4650-8451-9F1E71F98C27}"/>
              </a:ext>
            </a:extLst>
          </p:cNvPr>
          <p:cNvCxnSpPr>
            <a:cxnSpLocks/>
          </p:cNvCxnSpPr>
          <p:nvPr/>
        </p:nvCxnSpPr>
        <p:spPr>
          <a:xfrm flipV="1">
            <a:off x="5855918" y="1980366"/>
            <a:ext cx="5819247" cy="27660"/>
          </a:xfrm>
          <a:prstGeom prst="line">
            <a:avLst/>
          </a:prstGeom>
          <a:ln w="57150">
            <a:solidFill>
              <a:srgbClr val="FF0000"/>
            </a:solidFill>
          </a:ln>
        </p:spPr>
        <p:style>
          <a:lnRef idx="1">
            <a:schemeClr val="accent2"/>
          </a:lnRef>
          <a:fillRef idx="0">
            <a:schemeClr val="accent2"/>
          </a:fillRef>
          <a:effectRef idx="0">
            <a:schemeClr val="accent2"/>
          </a:effectRef>
          <a:fontRef idx="minor">
            <a:schemeClr val="tx1"/>
          </a:fontRef>
        </p:style>
      </p:cxnSp>
      <p:sp>
        <p:nvSpPr>
          <p:cNvPr id="31" name="TextBox 30">
            <a:extLst>
              <a:ext uri="{FF2B5EF4-FFF2-40B4-BE49-F238E27FC236}">
                <a16:creationId xmlns="" xmlns:a16="http://schemas.microsoft.com/office/drawing/2014/main" id="{85F9DCC9-09F1-4326-ABC8-2023D11042A5}"/>
              </a:ext>
            </a:extLst>
          </p:cNvPr>
          <p:cNvSpPr txBox="1"/>
          <p:nvPr/>
        </p:nvSpPr>
        <p:spPr>
          <a:xfrm>
            <a:off x="3015303" y="4559549"/>
            <a:ext cx="8961253" cy="769441"/>
          </a:xfrm>
          <a:prstGeom prst="rect">
            <a:avLst/>
          </a:prstGeom>
          <a:noFill/>
        </p:spPr>
        <p:txBody>
          <a:bodyPr wrap="square" rtlCol="0">
            <a:spAutoFit/>
          </a:bodyPr>
          <a:lstStyle/>
          <a:p>
            <a:pPr algn="ctr"/>
            <a:r>
              <a:rPr lang="vi-VN" sz="4400" dirty="0">
                <a:solidFill>
                  <a:schemeClr val="accent5">
                    <a:lumMod val="75000"/>
                  </a:schemeClr>
                </a:solidFill>
                <a:latin typeface="Times New Roman" panose="02020603050405020304" pitchFamily="18" charset="0"/>
                <a:cs typeface="Times New Roman" panose="02020603050405020304" pitchFamily="18" charset="0"/>
              </a:rPr>
              <a:t>Số viên sỏi </a:t>
            </a:r>
            <a:r>
              <a:rPr lang="en-US" sz="4400" dirty="0" err="1" smtClean="0">
                <a:solidFill>
                  <a:schemeClr val="accent5">
                    <a:lumMod val="75000"/>
                  </a:schemeClr>
                </a:solidFill>
                <a:latin typeface="Times New Roman" panose="02020603050405020304" pitchFamily="18" charset="0"/>
                <a:cs typeface="Times New Roman" panose="02020603050405020304" pitchFamily="18" charset="0"/>
              </a:rPr>
              <a:t>cần</a:t>
            </a:r>
            <a:r>
              <a:rPr lang="en-US" sz="4400" dirty="0" smtClean="0">
                <a:solidFill>
                  <a:schemeClr val="accent5">
                    <a:lumMod val="75000"/>
                  </a:schemeClr>
                </a:solidFill>
                <a:latin typeface="Times New Roman" panose="02020603050405020304" pitchFamily="18" charset="0"/>
                <a:cs typeface="Times New Roman" panose="02020603050405020304" pitchFamily="18" charset="0"/>
              </a:rPr>
              <a:t> </a:t>
            </a:r>
            <a:r>
              <a:rPr lang="en-US" sz="4400" dirty="0" err="1" smtClean="0">
                <a:solidFill>
                  <a:schemeClr val="accent5">
                    <a:lumMod val="75000"/>
                  </a:schemeClr>
                </a:solidFill>
                <a:latin typeface="Times New Roman" panose="02020603050405020304" pitchFamily="18" charset="0"/>
                <a:cs typeface="Times New Roman" panose="02020603050405020304" pitchFamily="18" charset="0"/>
              </a:rPr>
              <a:t>thả</a:t>
            </a:r>
            <a:r>
              <a:rPr lang="en-US" sz="4400" dirty="0" smtClean="0">
                <a:solidFill>
                  <a:schemeClr val="accent5">
                    <a:lumMod val="75000"/>
                  </a:schemeClr>
                </a:solidFill>
                <a:latin typeface="Times New Roman" panose="02020603050405020304" pitchFamily="18" charset="0"/>
                <a:cs typeface="Times New Roman" panose="02020603050405020304" pitchFamily="18" charset="0"/>
              </a:rPr>
              <a:t> ở </a:t>
            </a:r>
            <a:r>
              <a:rPr lang="en-US" sz="4400" dirty="0" err="1" smtClean="0">
                <a:solidFill>
                  <a:schemeClr val="accent5">
                    <a:lumMod val="75000"/>
                  </a:schemeClr>
                </a:solidFill>
                <a:latin typeface="Times New Roman" panose="02020603050405020304" pitchFamily="18" charset="0"/>
                <a:cs typeface="Times New Roman" panose="02020603050405020304" pitchFamily="18" charset="0"/>
              </a:rPr>
              <a:t>cả</a:t>
            </a:r>
            <a:r>
              <a:rPr lang="en-US" sz="4400" dirty="0" smtClean="0">
                <a:solidFill>
                  <a:schemeClr val="accent5">
                    <a:lumMod val="75000"/>
                  </a:schemeClr>
                </a:solidFill>
                <a:latin typeface="Times New Roman" panose="02020603050405020304" pitchFamily="18" charset="0"/>
                <a:cs typeface="Times New Roman" panose="02020603050405020304" pitchFamily="18" charset="0"/>
              </a:rPr>
              <a:t> </a:t>
            </a:r>
            <a:r>
              <a:rPr lang="en-US" sz="4400" dirty="0" err="1" smtClean="0">
                <a:solidFill>
                  <a:schemeClr val="accent5">
                    <a:lumMod val="75000"/>
                  </a:schemeClr>
                </a:solidFill>
                <a:latin typeface="Times New Roman" panose="02020603050405020304" pitchFamily="18" charset="0"/>
                <a:cs typeface="Times New Roman" panose="02020603050405020304" pitchFamily="18" charset="0"/>
              </a:rPr>
              <a:t>ba</a:t>
            </a:r>
            <a:r>
              <a:rPr lang="en-US" sz="4400" dirty="0" smtClean="0">
                <a:solidFill>
                  <a:schemeClr val="accent5">
                    <a:lumMod val="75000"/>
                  </a:schemeClr>
                </a:solidFill>
                <a:latin typeface="Times New Roman" panose="02020603050405020304" pitchFamily="18" charset="0"/>
                <a:cs typeface="Times New Roman" panose="02020603050405020304" pitchFamily="18" charset="0"/>
              </a:rPr>
              <a:t> </a:t>
            </a:r>
            <a:r>
              <a:rPr lang="en-US" sz="4400" dirty="0" err="1" smtClean="0">
                <a:solidFill>
                  <a:schemeClr val="accent5">
                    <a:lumMod val="75000"/>
                  </a:schemeClr>
                </a:solidFill>
                <a:latin typeface="Times New Roman" panose="02020603050405020304" pitchFamily="18" charset="0"/>
                <a:cs typeface="Times New Roman" panose="02020603050405020304" pitchFamily="18" charset="0"/>
              </a:rPr>
              <a:t>bình</a:t>
            </a:r>
            <a:r>
              <a:rPr lang="en-US" sz="4400" dirty="0" smtClean="0">
                <a:solidFill>
                  <a:schemeClr val="accent5">
                    <a:lumMod val="75000"/>
                  </a:schemeClr>
                </a:solidFill>
                <a:latin typeface="Times New Roman" panose="02020603050405020304" pitchFamily="18" charset="0"/>
                <a:cs typeface="Times New Roman" panose="02020603050405020304" pitchFamily="18" charset="0"/>
              </a:rPr>
              <a:t> </a:t>
            </a:r>
            <a:r>
              <a:rPr lang="vi-VN" sz="4400" dirty="0" smtClean="0">
                <a:solidFill>
                  <a:schemeClr val="accent5">
                    <a:lumMod val="75000"/>
                  </a:schemeClr>
                </a:solidFill>
                <a:latin typeface="Times New Roman" panose="02020603050405020304" pitchFamily="18" charset="0"/>
                <a:cs typeface="Times New Roman" panose="02020603050405020304" pitchFamily="18" charset="0"/>
              </a:rPr>
              <a:t>là</a:t>
            </a:r>
            <a:r>
              <a:rPr lang="vi-VN" sz="4400" dirty="0">
                <a:solidFill>
                  <a:schemeClr val="accent5">
                    <a:lumMod val="75000"/>
                  </a:schemeClr>
                </a:solidFill>
                <a:latin typeface="Times New Roman" panose="02020603050405020304" pitchFamily="18" charset="0"/>
                <a:cs typeface="Times New Roman" panose="02020603050405020304" pitchFamily="18" charset="0"/>
              </a:rPr>
              <a:t>:</a:t>
            </a:r>
            <a:endParaRPr lang="en-US" sz="4400"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32" name="TextBox 31">
            <a:extLst>
              <a:ext uri="{FF2B5EF4-FFF2-40B4-BE49-F238E27FC236}">
                <a16:creationId xmlns="" xmlns:a16="http://schemas.microsoft.com/office/drawing/2014/main" id="{2D5E13B3-90D0-41B3-989E-3673F2E9876B}"/>
              </a:ext>
            </a:extLst>
          </p:cNvPr>
          <p:cNvSpPr txBox="1"/>
          <p:nvPr/>
        </p:nvSpPr>
        <p:spPr>
          <a:xfrm>
            <a:off x="4500441" y="5268882"/>
            <a:ext cx="5760720" cy="769441"/>
          </a:xfrm>
          <a:prstGeom prst="rect">
            <a:avLst/>
          </a:prstGeom>
          <a:noFill/>
        </p:spPr>
        <p:txBody>
          <a:bodyPr wrap="square" rtlCol="0">
            <a:spAutoFit/>
          </a:bodyPr>
          <a:lstStyle/>
          <a:p>
            <a:r>
              <a:rPr lang="pt-BR" sz="4400" dirty="0">
                <a:solidFill>
                  <a:schemeClr val="accent5">
                    <a:lumMod val="75000"/>
                  </a:schemeClr>
                </a:solidFill>
                <a:latin typeface="Times New Roman" panose="02020603050405020304" pitchFamily="18" charset="0"/>
                <a:cs typeface="Times New Roman" panose="02020603050405020304" pitchFamily="18" charset="0"/>
              </a:rPr>
              <a:t>21 x 3 = 63 (</a:t>
            </a:r>
            <a:r>
              <a:rPr lang="pt-BR" sz="4400" dirty="0" smtClean="0">
                <a:solidFill>
                  <a:schemeClr val="accent5">
                    <a:lumMod val="75000"/>
                  </a:schemeClr>
                </a:solidFill>
                <a:latin typeface="Times New Roman" panose="02020603050405020304" pitchFamily="18" charset="0"/>
                <a:cs typeface="Times New Roman" panose="02020603050405020304" pitchFamily="18" charset="0"/>
              </a:rPr>
              <a:t>viên sỏi)</a:t>
            </a:r>
            <a:endParaRPr lang="en-US" sz="4400"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33" name="TextBox 32">
            <a:extLst>
              <a:ext uri="{FF2B5EF4-FFF2-40B4-BE49-F238E27FC236}">
                <a16:creationId xmlns="" xmlns:a16="http://schemas.microsoft.com/office/drawing/2014/main" id="{FA60035D-41BB-4B03-8249-20274A94E3BC}"/>
              </a:ext>
            </a:extLst>
          </p:cNvPr>
          <p:cNvSpPr txBox="1"/>
          <p:nvPr/>
        </p:nvSpPr>
        <p:spPr>
          <a:xfrm>
            <a:off x="5323585" y="5907618"/>
            <a:ext cx="5760720" cy="769441"/>
          </a:xfrm>
          <a:prstGeom prst="rect">
            <a:avLst/>
          </a:prstGeom>
          <a:noFill/>
        </p:spPr>
        <p:txBody>
          <a:bodyPr wrap="square" rtlCol="0">
            <a:spAutoFit/>
          </a:bodyPr>
          <a:lstStyle/>
          <a:p>
            <a:r>
              <a:rPr lang="pt-BR" sz="4400" dirty="0">
                <a:solidFill>
                  <a:schemeClr val="accent5">
                    <a:lumMod val="75000"/>
                  </a:schemeClr>
                </a:solidFill>
                <a:latin typeface="Times New Roman" panose="02020603050405020304" pitchFamily="18" charset="0"/>
                <a:cs typeface="Times New Roman" panose="02020603050405020304" pitchFamily="18" charset="0"/>
              </a:rPr>
              <a:t>Đáp số: 63 </a:t>
            </a:r>
            <a:r>
              <a:rPr lang="pt-BR" sz="4400" dirty="0" smtClean="0">
                <a:solidFill>
                  <a:schemeClr val="accent5">
                    <a:lumMod val="75000"/>
                  </a:schemeClr>
                </a:solidFill>
                <a:latin typeface="Times New Roman" panose="02020603050405020304" pitchFamily="18" charset="0"/>
                <a:cs typeface="Times New Roman" panose="02020603050405020304" pitchFamily="18" charset="0"/>
              </a:rPr>
              <a:t>viên sỏi.</a:t>
            </a:r>
            <a:endParaRPr lang="en-US" sz="4400"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28" name="TextBox 27">
            <a:extLst>
              <a:ext uri="{FF2B5EF4-FFF2-40B4-BE49-F238E27FC236}">
                <a16:creationId xmlns="" xmlns:a16="http://schemas.microsoft.com/office/drawing/2014/main" id="{FA60035D-41BB-4B03-8249-20274A94E3BC}"/>
              </a:ext>
            </a:extLst>
          </p:cNvPr>
          <p:cNvSpPr txBox="1"/>
          <p:nvPr/>
        </p:nvSpPr>
        <p:spPr>
          <a:xfrm>
            <a:off x="6637423" y="4059490"/>
            <a:ext cx="2074274" cy="646331"/>
          </a:xfrm>
          <a:prstGeom prst="rect">
            <a:avLst/>
          </a:prstGeom>
          <a:noFill/>
        </p:spPr>
        <p:txBody>
          <a:bodyPr wrap="square" rtlCol="0">
            <a:spAutoFit/>
          </a:bodyPr>
          <a:lstStyle/>
          <a:p>
            <a:r>
              <a:rPr lang="pt-BR" sz="3600" dirty="0" smtClean="0">
                <a:solidFill>
                  <a:schemeClr val="accent5">
                    <a:lumMod val="75000"/>
                  </a:schemeClr>
                </a:solidFill>
                <a:latin typeface="Times New Roman" panose="02020603050405020304" pitchFamily="18" charset="0"/>
                <a:cs typeface="Times New Roman" panose="02020603050405020304" pitchFamily="18" charset="0"/>
              </a:rPr>
              <a:t>Bài giải</a:t>
            </a:r>
            <a:endParaRPr lang="en-US" sz="3600" dirty="0">
              <a:solidFill>
                <a:schemeClr val="accent5">
                  <a:lumMod val="75000"/>
                </a:schemeClr>
              </a:solidFill>
              <a:latin typeface="Times New Roman" panose="02020603050405020304" pitchFamily="18" charset="0"/>
              <a:cs typeface="Times New Roman" panose="02020603050405020304" pitchFamily="18" charset="0"/>
            </a:endParaRPr>
          </a:p>
        </p:txBody>
      </p:sp>
      <p:grpSp>
        <p:nvGrpSpPr>
          <p:cNvPr id="20" name="Group 19"/>
          <p:cNvGrpSpPr/>
          <p:nvPr/>
        </p:nvGrpSpPr>
        <p:grpSpPr>
          <a:xfrm>
            <a:off x="2661792" y="4622473"/>
            <a:ext cx="9530208" cy="2039019"/>
            <a:chOff x="2661792" y="4622473"/>
            <a:chExt cx="9530208" cy="2039019"/>
          </a:xfrm>
        </p:grpSpPr>
        <p:cxnSp>
          <p:nvCxnSpPr>
            <p:cNvPr id="12" name="Straight Connector 11"/>
            <p:cNvCxnSpPr/>
            <p:nvPr/>
          </p:nvCxnSpPr>
          <p:spPr>
            <a:xfrm>
              <a:off x="2661792" y="4622473"/>
              <a:ext cx="0" cy="2039019"/>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2661792" y="6661492"/>
              <a:ext cx="953020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92446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500"/>
                                        <p:tgtEl>
                                          <p:spTgt spid="2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500"/>
                                        <p:tgtEl>
                                          <p:spTgt spid="2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28">
                                            <p:txEl>
                                              <p:pRg st="0" end="0"/>
                                            </p:txEl>
                                          </p:spTgt>
                                        </p:tgtEl>
                                        <p:attrNameLst>
                                          <p:attrName>style.visibility</p:attrName>
                                        </p:attrNameLst>
                                      </p:cBhvr>
                                      <p:to>
                                        <p:strVal val="visible"/>
                                      </p:to>
                                    </p:set>
                                    <p:animEffect transition="in" filter="barn(inVertical)">
                                      <p:cBhvr>
                                        <p:cTn id="52" dur="500"/>
                                        <p:tgtEl>
                                          <p:spTgt spid="28">
                                            <p:txEl>
                                              <p:pRg st="0" end="0"/>
                                            </p:txEl>
                                          </p:spTgt>
                                        </p:tgtEl>
                                      </p:cBhvr>
                                    </p:animEffect>
                                  </p:childTnLst>
                                </p:cTn>
                              </p:par>
                            </p:childTnLst>
                          </p:cTn>
                        </p:par>
                        <p:par>
                          <p:cTn id="53" fill="hold">
                            <p:stCondLst>
                              <p:cond delay="500"/>
                            </p:stCondLst>
                            <p:childTnLst>
                              <p:par>
                                <p:cTn id="54" presetID="16" presetClass="entr" presetSubtype="21" fill="hold" nodeType="afterEffect">
                                  <p:stCondLst>
                                    <p:cond delay="0"/>
                                  </p:stCondLst>
                                  <p:childTnLst>
                                    <p:set>
                                      <p:cBhvr>
                                        <p:cTn id="55" dur="1" fill="hold">
                                          <p:stCondLst>
                                            <p:cond delay="0"/>
                                          </p:stCondLst>
                                        </p:cTn>
                                        <p:tgtEl>
                                          <p:spTgt spid="31">
                                            <p:txEl>
                                              <p:pRg st="0" end="0"/>
                                            </p:txEl>
                                          </p:spTgt>
                                        </p:tgtEl>
                                        <p:attrNameLst>
                                          <p:attrName>style.visibility</p:attrName>
                                        </p:attrNameLst>
                                      </p:cBhvr>
                                      <p:to>
                                        <p:strVal val="visible"/>
                                      </p:to>
                                    </p:set>
                                    <p:animEffect transition="in" filter="barn(inVertical)">
                                      <p:cBhvr>
                                        <p:cTn id="56" dur="500"/>
                                        <p:tgtEl>
                                          <p:spTgt spid="31">
                                            <p:txEl>
                                              <p:pRg st="0" end="0"/>
                                            </p:txEl>
                                          </p:spTgt>
                                        </p:tgtEl>
                                      </p:cBhvr>
                                    </p:animEffect>
                                  </p:childTnLst>
                                </p:cTn>
                              </p:par>
                            </p:childTnLst>
                          </p:cTn>
                        </p:par>
                        <p:par>
                          <p:cTn id="57" fill="hold">
                            <p:stCondLst>
                              <p:cond delay="1000"/>
                            </p:stCondLst>
                            <p:childTnLst>
                              <p:par>
                                <p:cTn id="58" presetID="16" presetClass="entr" presetSubtype="21" fill="hold" nodeType="afterEffect">
                                  <p:stCondLst>
                                    <p:cond delay="0"/>
                                  </p:stCondLst>
                                  <p:childTnLst>
                                    <p:set>
                                      <p:cBhvr>
                                        <p:cTn id="59" dur="1" fill="hold">
                                          <p:stCondLst>
                                            <p:cond delay="0"/>
                                          </p:stCondLst>
                                        </p:cTn>
                                        <p:tgtEl>
                                          <p:spTgt spid="32">
                                            <p:txEl>
                                              <p:pRg st="0" end="0"/>
                                            </p:txEl>
                                          </p:spTgt>
                                        </p:tgtEl>
                                        <p:attrNameLst>
                                          <p:attrName>style.visibility</p:attrName>
                                        </p:attrNameLst>
                                      </p:cBhvr>
                                      <p:to>
                                        <p:strVal val="visible"/>
                                      </p:to>
                                    </p:set>
                                    <p:animEffect transition="in" filter="barn(inVertical)">
                                      <p:cBhvr>
                                        <p:cTn id="60" dur="500"/>
                                        <p:tgtEl>
                                          <p:spTgt spid="32">
                                            <p:txEl>
                                              <p:pRg st="0" end="0"/>
                                            </p:txEl>
                                          </p:spTgt>
                                        </p:tgtEl>
                                      </p:cBhvr>
                                    </p:animEffect>
                                  </p:childTnLst>
                                </p:cTn>
                              </p:par>
                            </p:childTnLst>
                          </p:cTn>
                        </p:par>
                        <p:par>
                          <p:cTn id="61" fill="hold">
                            <p:stCondLst>
                              <p:cond delay="1500"/>
                            </p:stCondLst>
                            <p:childTnLst>
                              <p:par>
                                <p:cTn id="62" presetID="16" presetClass="entr" presetSubtype="21" fill="hold" nodeType="afterEffect">
                                  <p:stCondLst>
                                    <p:cond delay="0"/>
                                  </p:stCondLst>
                                  <p:childTnLst>
                                    <p:set>
                                      <p:cBhvr>
                                        <p:cTn id="63" dur="1" fill="hold">
                                          <p:stCondLst>
                                            <p:cond delay="0"/>
                                          </p:stCondLst>
                                        </p:cTn>
                                        <p:tgtEl>
                                          <p:spTgt spid="33">
                                            <p:txEl>
                                              <p:pRg st="0" end="0"/>
                                            </p:txEl>
                                          </p:spTgt>
                                        </p:tgtEl>
                                        <p:attrNameLst>
                                          <p:attrName>style.visibility</p:attrName>
                                        </p:attrNameLst>
                                      </p:cBhvr>
                                      <p:to>
                                        <p:strVal val="visible"/>
                                      </p:to>
                                    </p:set>
                                    <p:animEffect transition="in" filter="barn(inVertical)">
                                      <p:cBhvr>
                                        <p:cTn id="64" dur="500"/>
                                        <p:tgtEl>
                                          <p:spTgt spid="33">
                                            <p:txEl>
                                              <p:pRg st="0" end="0"/>
                                            </p:txEl>
                                          </p:spTgt>
                                        </p:tgtEl>
                                      </p:cBhvr>
                                    </p:animEffect>
                                  </p:childTnLst>
                                </p:cTn>
                              </p:par>
                            </p:childTnLst>
                          </p:cTn>
                        </p:par>
                        <p:par>
                          <p:cTn id="65" fill="hold">
                            <p:stCondLst>
                              <p:cond delay="2000"/>
                            </p:stCondLst>
                            <p:childTnLst>
                              <p:par>
                                <p:cTn id="66" presetID="16" presetClass="entr" presetSubtype="21" fill="hold" nodeType="afterEffect">
                                  <p:stCondLst>
                                    <p:cond delay="0"/>
                                  </p:stCondLst>
                                  <p:childTnLst>
                                    <p:set>
                                      <p:cBhvr>
                                        <p:cTn id="67" dur="1" fill="hold">
                                          <p:stCondLst>
                                            <p:cond delay="0"/>
                                          </p:stCondLst>
                                        </p:cTn>
                                        <p:tgtEl>
                                          <p:spTgt spid="20"/>
                                        </p:tgtEl>
                                        <p:attrNameLst>
                                          <p:attrName>style.visibility</p:attrName>
                                        </p:attrNameLst>
                                      </p:cBhvr>
                                      <p:to>
                                        <p:strVal val="visible"/>
                                      </p:to>
                                    </p:set>
                                    <p:animEffect transition="in" filter="barn(inVertical)">
                                      <p:cBhvr>
                                        <p:cTn id="6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2D8340AB-9615-4AFB-A3C4-7E66C1F9FB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158480">
            <a:off x="3054247" y="-1440253"/>
            <a:ext cx="6301783" cy="9633991"/>
          </a:xfrm>
          <a:prstGeom prst="rect">
            <a:avLst/>
          </a:prstGeom>
        </p:spPr>
      </p:pic>
      <p:pic>
        <p:nvPicPr>
          <p:cNvPr id="9" name="图片 3">
            <a:extLst>
              <a:ext uri="{FF2B5EF4-FFF2-40B4-BE49-F238E27FC236}">
                <a16:creationId xmlns="" xmlns:a16="http://schemas.microsoft.com/office/drawing/2014/main" id="{EE8C839A-96C5-45C2-9F0E-41ECA312A0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71097" y="4665512"/>
            <a:ext cx="3634040" cy="2149275"/>
          </a:xfrm>
          <a:prstGeom prst="rect">
            <a:avLst/>
          </a:prstGeom>
        </p:spPr>
      </p:pic>
      <p:pic>
        <p:nvPicPr>
          <p:cNvPr id="10" name="图片 86">
            <a:extLst>
              <a:ext uri="{FF2B5EF4-FFF2-40B4-BE49-F238E27FC236}">
                <a16:creationId xmlns="" xmlns:a16="http://schemas.microsoft.com/office/drawing/2014/main" id="{9D4D40E0-32CD-4663-812E-D1899D241C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71715" y="-104519"/>
            <a:ext cx="2861741" cy="2861741"/>
          </a:xfrm>
          <a:prstGeom prst="rect">
            <a:avLst/>
          </a:prstGeom>
        </p:spPr>
      </p:pic>
      <p:pic>
        <p:nvPicPr>
          <p:cNvPr id="6" name="Picture 5"/>
          <p:cNvPicPr>
            <a:picLocks noChangeAspect="1"/>
          </p:cNvPicPr>
          <p:nvPr/>
        </p:nvPicPr>
        <p:blipFill rotWithShape="1">
          <a:blip r:embed="rId6" cstate="print">
            <a:extLst>
              <a:ext uri="{28A0092B-C50C-407E-A947-70E740481C1C}">
                <a14:useLocalDpi xmlns:a14="http://schemas.microsoft.com/office/drawing/2010/main" val="0"/>
              </a:ext>
            </a:extLst>
          </a:blip>
          <a:srcRect l="11140" t="13684" r="10424" b="24207"/>
          <a:stretch/>
        </p:blipFill>
        <p:spPr>
          <a:xfrm>
            <a:off x="2116401" y="1987826"/>
            <a:ext cx="8177472" cy="3025273"/>
          </a:xfrm>
          <a:prstGeom prst="rect">
            <a:avLst/>
          </a:prstGeom>
        </p:spPr>
      </p:pic>
    </p:spTree>
    <p:extLst>
      <p:ext uri="{BB962C8B-B14F-4D97-AF65-F5344CB8AC3E}">
        <p14:creationId xmlns:p14="http://schemas.microsoft.com/office/powerpoint/2010/main" val="77301225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3000" fill="hold" nodeType="withEffect">
                                  <p:stCondLst>
                                    <p:cond delay="0"/>
                                  </p:stCondLst>
                                  <p:childTnLst>
                                    <p:animRot by="120000">
                                      <p:cBhvr>
                                        <p:cTn id="6" dur="100" fill="hold">
                                          <p:stCondLst>
                                            <p:cond delay="0"/>
                                          </p:stCondLst>
                                        </p:cTn>
                                        <p:tgtEl>
                                          <p:spTgt spid="9"/>
                                        </p:tgtEl>
                                        <p:attrNameLst>
                                          <p:attrName>r</p:attrName>
                                        </p:attrNameLst>
                                      </p:cBhvr>
                                    </p:animRot>
                                    <p:animRot by="-240000">
                                      <p:cBhvr>
                                        <p:cTn id="7" dur="200" fill="hold">
                                          <p:stCondLst>
                                            <p:cond delay="200"/>
                                          </p:stCondLst>
                                        </p:cTn>
                                        <p:tgtEl>
                                          <p:spTgt spid="9"/>
                                        </p:tgtEl>
                                        <p:attrNameLst>
                                          <p:attrName>r</p:attrName>
                                        </p:attrNameLst>
                                      </p:cBhvr>
                                    </p:animRot>
                                    <p:animRot by="240000">
                                      <p:cBhvr>
                                        <p:cTn id="8" dur="200" fill="hold">
                                          <p:stCondLst>
                                            <p:cond delay="400"/>
                                          </p:stCondLst>
                                        </p:cTn>
                                        <p:tgtEl>
                                          <p:spTgt spid="9"/>
                                        </p:tgtEl>
                                        <p:attrNameLst>
                                          <p:attrName>r</p:attrName>
                                        </p:attrNameLst>
                                      </p:cBhvr>
                                    </p:animRot>
                                    <p:animRot by="-240000">
                                      <p:cBhvr>
                                        <p:cTn id="9" dur="200" fill="hold">
                                          <p:stCondLst>
                                            <p:cond delay="600"/>
                                          </p:stCondLst>
                                        </p:cTn>
                                        <p:tgtEl>
                                          <p:spTgt spid="9"/>
                                        </p:tgtEl>
                                        <p:attrNameLst>
                                          <p:attrName>r</p:attrName>
                                        </p:attrNameLst>
                                      </p:cBhvr>
                                    </p:animRot>
                                    <p:animRot by="120000">
                                      <p:cBhvr>
                                        <p:cTn id="10" dur="200" fill="hold">
                                          <p:stCondLst>
                                            <p:cond delay="800"/>
                                          </p:stCondLst>
                                        </p:cTn>
                                        <p:tgtEl>
                                          <p:spTgt spid="9"/>
                                        </p:tgtEl>
                                        <p:attrNameLst>
                                          <p:attrName>r</p:attrName>
                                        </p:attrNameLst>
                                      </p:cBhvr>
                                    </p:animRot>
                                  </p:childTnLst>
                                </p:cTn>
                              </p:par>
                              <p:par>
                                <p:cTn id="11" presetID="53" presetClass="entr" presetSubtype="16"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par>
                                <p:cTn id="16" presetID="26" presetClass="emph" presetSubtype="0" fill="hold" nodeType="withEffect">
                                  <p:stCondLst>
                                    <p:cond delay="0"/>
                                  </p:stCondLst>
                                  <p:childTnLst>
                                    <p:animEffect transition="out" filter="fade">
                                      <p:cBhvr>
                                        <p:cTn id="17" dur="500" tmFilter="0, 0; .2, .5; .8, .5; 1, 0"/>
                                        <p:tgtEl>
                                          <p:spTgt spid="6"/>
                                        </p:tgtEl>
                                      </p:cBhvr>
                                    </p:animEffect>
                                    <p:animScale>
                                      <p:cBhvr>
                                        <p:cTn id="18" dur="250" autoRev="1" fill="hold"/>
                                        <p:tgtEl>
                                          <p:spTgt spid="6"/>
                                        </p:tgtEl>
                                      </p:cBhvr>
                                      <p:by x="105000" y="105000"/>
                                    </p:animScale>
                                  </p:childTnLst>
                                </p:cTn>
                              </p:par>
                              <p:par>
                                <p:cTn id="19" presetID="32" presetClass="emph" presetSubtype="0" fill="hold" nodeType="withEffect">
                                  <p:stCondLst>
                                    <p:cond delay="0"/>
                                  </p:stCondLst>
                                  <p:childTnLst>
                                    <p:animRot by="120000">
                                      <p:cBhvr>
                                        <p:cTn id="20" dur="100" fill="hold">
                                          <p:stCondLst>
                                            <p:cond delay="0"/>
                                          </p:stCondLst>
                                        </p:cTn>
                                        <p:tgtEl>
                                          <p:spTgt spid="6"/>
                                        </p:tgtEl>
                                        <p:attrNameLst>
                                          <p:attrName>r</p:attrName>
                                        </p:attrNameLst>
                                      </p:cBhvr>
                                    </p:animRot>
                                    <p:animRot by="-240000">
                                      <p:cBhvr>
                                        <p:cTn id="21" dur="200" fill="hold">
                                          <p:stCondLst>
                                            <p:cond delay="200"/>
                                          </p:stCondLst>
                                        </p:cTn>
                                        <p:tgtEl>
                                          <p:spTgt spid="6"/>
                                        </p:tgtEl>
                                        <p:attrNameLst>
                                          <p:attrName>r</p:attrName>
                                        </p:attrNameLst>
                                      </p:cBhvr>
                                    </p:animRot>
                                    <p:animRot by="240000">
                                      <p:cBhvr>
                                        <p:cTn id="22" dur="200" fill="hold">
                                          <p:stCondLst>
                                            <p:cond delay="400"/>
                                          </p:stCondLst>
                                        </p:cTn>
                                        <p:tgtEl>
                                          <p:spTgt spid="6"/>
                                        </p:tgtEl>
                                        <p:attrNameLst>
                                          <p:attrName>r</p:attrName>
                                        </p:attrNameLst>
                                      </p:cBhvr>
                                    </p:animRot>
                                    <p:animRot by="-240000">
                                      <p:cBhvr>
                                        <p:cTn id="23" dur="200" fill="hold">
                                          <p:stCondLst>
                                            <p:cond delay="600"/>
                                          </p:stCondLst>
                                        </p:cTn>
                                        <p:tgtEl>
                                          <p:spTgt spid="6"/>
                                        </p:tgtEl>
                                        <p:attrNameLst>
                                          <p:attrName>r</p:attrName>
                                        </p:attrNameLst>
                                      </p:cBhvr>
                                    </p:animRot>
                                    <p:animRot by="120000">
                                      <p:cBhvr>
                                        <p:cTn id="24" dur="200" fill="hold">
                                          <p:stCondLst>
                                            <p:cond delay="80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35">
            <a:extLst>
              <a:ext uri="{FF2B5EF4-FFF2-40B4-BE49-F238E27FC236}">
                <a16:creationId xmlns="" xmlns:a16="http://schemas.microsoft.com/office/drawing/2014/main" id="{37ECCBC8-831A-4D98-ACB0-C8653B1F46D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 y="1865"/>
            <a:ext cx="12202003" cy="8714601"/>
          </a:xfrm>
          <a:prstGeom prst="rect">
            <a:avLst/>
          </a:prstGeom>
        </p:spPr>
      </p:pic>
      <p:pic>
        <p:nvPicPr>
          <p:cNvPr id="7" name="Picture 6">
            <a:extLst>
              <a:ext uri="{FF2B5EF4-FFF2-40B4-BE49-F238E27FC236}">
                <a16:creationId xmlns="" xmlns:a16="http://schemas.microsoft.com/office/drawing/2014/main" id="{C7593E1B-5FC0-44F6-9131-81F89692E74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4701" y="900751"/>
            <a:ext cx="3853732" cy="5302091"/>
          </a:xfrm>
          <a:prstGeom prst="rect">
            <a:avLst/>
          </a:prstGeom>
        </p:spPr>
      </p:pic>
      <p:pic>
        <p:nvPicPr>
          <p:cNvPr id="9" name="Picture 8">
            <a:extLst>
              <a:ext uri="{FF2B5EF4-FFF2-40B4-BE49-F238E27FC236}">
                <a16:creationId xmlns="" xmlns:a16="http://schemas.microsoft.com/office/drawing/2014/main" id="{94301D85-EE01-4ABC-A0A4-A0ECC6332D7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10633" y="592853"/>
            <a:ext cx="7086667" cy="2332377"/>
          </a:xfrm>
          <a:prstGeom prst="rect">
            <a:avLst/>
          </a:prstGeom>
        </p:spPr>
      </p:pic>
      <p:pic>
        <p:nvPicPr>
          <p:cNvPr id="11" name="Picture 10">
            <a:hlinkClick r:id="" action="ppaction://hlinkshowjump?jump=nextslide"/>
            <a:extLst>
              <a:ext uri="{FF2B5EF4-FFF2-40B4-BE49-F238E27FC236}">
                <a16:creationId xmlns="" xmlns:a16="http://schemas.microsoft.com/office/drawing/2014/main" id="{A152F28D-03D3-4D6D-AC5E-DF195FFC531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02325" y="3166728"/>
            <a:ext cx="1960807" cy="743187"/>
          </a:xfrm>
          <a:prstGeom prst="rect">
            <a:avLst/>
          </a:prstGeom>
        </p:spPr>
      </p:pic>
      <p:pic>
        <p:nvPicPr>
          <p:cNvPr id="15" name="Picture 14">
            <a:extLst>
              <a:ext uri="{FF2B5EF4-FFF2-40B4-BE49-F238E27FC236}">
                <a16:creationId xmlns="" xmlns:a16="http://schemas.microsoft.com/office/drawing/2014/main" id="{FC07CF22-6672-4498-8851-81F6565186E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902957" y="4094105"/>
            <a:ext cx="1395087" cy="956204"/>
          </a:xfrm>
          <a:prstGeom prst="rect">
            <a:avLst/>
          </a:prstGeom>
        </p:spPr>
      </p:pic>
      <p:pic>
        <p:nvPicPr>
          <p:cNvPr id="13" name="Picture 12">
            <a:extLst>
              <a:ext uri="{FF2B5EF4-FFF2-40B4-BE49-F238E27FC236}">
                <a16:creationId xmlns="" xmlns:a16="http://schemas.microsoft.com/office/drawing/2014/main" id="{9832F191-A93B-4162-A1C5-2871D89441C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513358" y="4829350"/>
            <a:ext cx="1960807" cy="587393"/>
          </a:xfrm>
          <a:prstGeom prst="rect">
            <a:avLst/>
          </a:prstGeom>
        </p:spPr>
      </p:pic>
      <p:pic>
        <p:nvPicPr>
          <p:cNvPr id="30" name="Picture 29">
            <a:extLst>
              <a:ext uri="{FF2B5EF4-FFF2-40B4-BE49-F238E27FC236}">
                <a16:creationId xmlns="" xmlns:a16="http://schemas.microsoft.com/office/drawing/2014/main" id="{8A7D66EB-DE69-450F-AACE-76724516B5C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085911" y="4094105"/>
            <a:ext cx="1395087" cy="956204"/>
          </a:xfrm>
          <a:prstGeom prst="rect">
            <a:avLst/>
          </a:prstGeom>
        </p:spPr>
      </p:pic>
      <p:pic>
        <p:nvPicPr>
          <p:cNvPr id="31" name="Picture 30">
            <a:extLst>
              <a:ext uri="{FF2B5EF4-FFF2-40B4-BE49-F238E27FC236}">
                <a16:creationId xmlns="" xmlns:a16="http://schemas.microsoft.com/office/drawing/2014/main" id="{6C5084A8-4F6A-44D2-8A63-8D472DE3060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696314" y="4829350"/>
            <a:ext cx="1960807" cy="587393"/>
          </a:xfrm>
          <a:prstGeom prst="rect">
            <a:avLst/>
          </a:prstGeom>
        </p:spPr>
      </p:pic>
      <p:pic>
        <p:nvPicPr>
          <p:cNvPr id="33" name="Picture 32">
            <a:extLst>
              <a:ext uri="{FF2B5EF4-FFF2-40B4-BE49-F238E27FC236}">
                <a16:creationId xmlns="" xmlns:a16="http://schemas.microsoft.com/office/drawing/2014/main" id="{F113C126-8C84-41DD-A5FB-ACFD79D63DC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529038" y="5060983"/>
            <a:ext cx="1395087" cy="956204"/>
          </a:xfrm>
          <a:prstGeom prst="rect">
            <a:avLst/>
          </a:prstGeom>
        </p:spPr>
      </p:pic>
      <p:pic>
        <p:nvPicPr>
          <p:cNvPr id="34" name="Picture 33">
            <a:extLst>
              <a:ext uri="{FF2B5EF4-FFF2-40B4-BE49-F238E27FC236}">
                <a16:creationId xmlns="" xmlns:a16="http://schemas.microsoft.com/office/drawing/2014/main" id="{1FBE6653-2FF3-47CF-BB70-826F504B55E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139441" y="5796229"/>
            <a:ext cx="1960807" cy="587393"/>
          </a:xfrm>
          <a:prstGeom prst="rect">
            <a:avLst/>
          </a:prstGeom>
        </p:spPr>
      </p:pic>
      <p:pic>
        <p:nvPicPr>
          <p:cNvPr id="16" name="Picture 15">
            <a:extLst>
              <a:ext uri="{FF2B5EF4-FFF2-40B4-BE49-F238E27FC236}">
                <a16:creationId xmlns="" xmlns:a16="http://schemas.microsoft.com/office/drawing/2014/main" id="{5928C8E1-4AB8-4A41-87EE-B146A8D27DE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269816" y="5915673"/>
            <a:ext cx="762616" cy="766336"/>
          </a:xfrm>
          <a:prstGeom prst="rect">
            <a:avLst/>
          </a:prstGeom>
        </p:spPr>
      </p:pic>
      <p:pic>
        <p:nvPicPr>
          <p:cNvPr id="27" name="Picture 26">
            <a:extLst>
              <a:ext uri="{FF2B5EF4-FFF2-40B4-BE49-F238E27FC236}">
                <a16:creationId xmlns="" xmlns:a16="http://schemas.microsoft.com/office/drawing/2014/main" id="{E266C20F-5BAD-4302-936E-2319683704D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409055" y="5035509"/>
            <a:ext cx="1395087" cy="956204"/>
          </a:xfrm>
          <a:prstGeom prst="rect">
            <a:avLst/>
          </a:prstGeom>
        </p:spPr>
      </p:pic>
      <p:pic>
        <p:nvPicPr>
          <p:cNvPr id="28" name="Picture 27">
            <a:extLst>
              <a:ext uri="{FF2B5EF4-FFF2-40B4-BE49-F238E27FC236}">
                <a16:creationId xmlns="" xmlns:a16="http://schemas.microsoft.com/office/drawing/2014/main" id="{2E4DF13A-C76E-440A-8FA3-A4407A442A9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019458" y="5770754"/>
            <a:ext cx="1960807" cy="587393"/>
          </a:xfrm>
          <a:prstGeom prst="rect">
            <a:avLst/>
          </a:prstGeom>
        </p:spPr>
      </p:pic>
      <p:pic>
        <p:nvPicPr>
          <p:cNvPr id="10" name="Picture 9">
            <a:extLst>
              <a:ext uri="{FF2B5EF4-FFF2-40B4-BE49-F238E27FC236}">
                <a16:creationId xmlns="" xmlns:a16="http://schemas.microsoft.com/office/drawing/2014/main" id="{FF3F3338-918A-4A02-A719-5D95465F4A39}"/>
              </a:ext>
            </a:extLst>
          </p:cNvPr>
          <p:cNvPicPr>
            <a:picLocks noChangeAspect="1"/>
          </p:cNvPicPr>
          <p:nvPr/>
        </p:nvPicPr>
        <p:blipFill>
          <a:blip r:embed="rId10"/>
          <a:stretch>
            <a:fillRect/>
          </a:stretch>
        </p:blipFill>
        <p:spPr>
          <a:xfrm>
            <a:off x="0" y="6851908"/>
            <a:ext cx="12192000" cy="6093"/>
          </a:xfrm>
          <a:prstGeom prst="rect">
            <a:avLst/>
          </a:prstGeom>
        </p:spPr>
      </p:pic>
      <p:sp>
        <p:nvSpPr>
          <p:cNvPr id="3" name="TextBox 2">
            <a:extLst>
              <a:ext uri="{FF2B5EF4-FFF2-40B4-BE49-F238E27FC236}">
                <a16:creationId xmlns="" xmlns:a16="http://schemas.microsoft.com/office/drawing/2014/main" id="{5C814130-806D-4A96-9B87-64A3AD07FB4B}"/>
              </a:ext>
            </a:extLst>
          </p:cNvPr>
          <p:cNvSpPr txBox="1"/>
          <p:nvPr/>
        </p:nvSpPr>
        <p:spPr>
          <a:xfrm>
            <a:off x="-1561292" y="4753713"/>
            <a:ext cx="1085554" cy="369332"/>
          </a:xfrm>
          <a:prstGeom prst="rect">
            <a:avLst/>
          </a:prstGeom>
          <a:noFill/>
        </p:spPr>
        <p:txBody>
          <a:bodyPr wrap="none" rtlCol="0">
            <a:spAutoFit/>
          </a:bodyPr>
          <a:lstStyle/>
          <a:p>
            <a:pPr defTabSz="914377"/>
            <a:r>
              <a:rPr lang="en-US" b="1" dirty="0" err="1">
                <a:solidFill>
                  <a:prstClr val="black"/>
                </a:solidFill>
              </a:rPr>
              <a:t>Nhạc</a:t>
            </a:r>
            <a:r>
              <a:rPr lang="en-US" b="1" dirty="0">
                <a:solidFill>
                  <a:prstClr val="black"/>
                </a:solidFill>
              </a:rPr>
              <a:t> </a:t>
            </a:r>
            <a:r>
              <a:rPr lang="en-US" b="1" dirty="0" err="1">
                <a:solidFill>
                  <a:prstClr val="black"/>
                </a:solidFill>
              </a:rPr>
              <a:t>nền</a:t>
            </a:r>
            <a:endParaRPr lang="en-US" b="1" dirty="0">
              <a:solidFill>
                <a:prstClr val="black"/>
              </a:solidFill>
            </a:endParaRPr>
          </a:p>
        </p:txBody>
      </p:sp>
    </p:spTree>
    <p:extLst>
      <p:ext uri="{BB962C8B-B14F-4D97-AF65-F5344CB8AC3E}">
        <p14:creationId xmlns:p14="http://schemas.microsoft.com/office/powerpoint/2010/main" val="436524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53" presetClass="entr" presetSubtype="16"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Effect transition="in" filter="fade">
                                      <p:cBhvr>
                                        <p:cTn id="13" dur="500"/>
                                        <p:tgtEl>
                                          <p:spTgt spid="9"/>
                                        </p:tgtEl>
                                      </p:cBhvr>
                                    </p:animEffect>
                                  </p:childTnLst>
                                </p:cTn>
                              </p:par>
                              <p:par>
                                <p:cTn id="14" presetID="53" presetClass="entr" presetSubtype="16"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Effect transition="in" filter="fade">
                                      <p:cBhvr>
                                        <p:cTn id="18" dur="500"/>
                                        <p:tgtEl>
                                          <p:spTgt spid="16"/>
                                        </p:tgtEl>
                                      </p:cBhvr>
                                    </p:animEffect>
                                  </p:childTnLst>
                                </p:cTn>
                              </p:par>
                              <p:par>
                                <p:cTn id="19" presetID="53" presetClass="entr" presetSubtype="16"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childTnLst>
                                </p:cTn>
                              </p:par>
                            </p:childTnLst>
                          </p:cTn>
                        </p:par>
                        <p:par>
                          <p:cTn id="24" fill="hold">
                            <p:stCondLst>
                              <p:cond delay="500"/>
                            </p:stCondLst>
                            <p:childTnLst>
                              <p:par>
                                <p:cTn id="25" presetID="32" presetClass="emph" presetSubtype="0" repeatCount="indefinite" fill="hold" nodeType="afterEffect">
                                  <p:stCondLst>
                                    <p:cond delay="0"/>
                                  </p:stCondLst>
                                  <p:childTnLst>
                                    <p:animRot by="120000">
                                      <p:cBhvr>
                                        <p:cTn id="26" dur="200" fill="hold">
                                          <p:stCondLst>
                                            <p:cond delay="0"/>
                                          </p:stCondLst>
                                        </p:cTn>
                                        <p:tgtEl>
                                          <p:spTgt spid="15"/>
                                        </p:tgtEl>
                                        <p:attrNameLst>
                                          <p:attrName>r</p:attrName>
                                        </p:attrNameLst>
                                      </p:cBhvr>
                                    </p:animRot>
                                    <p:animRot by="-240000">
                                      <p:cBhvr>
                                        <p:cTn id="27" dur="400" fill="hold">
                                          <p:stCondLst>
                                            <p:cond delay="400"/>
                                          </p:stCondLst>
                                        </p:cTn>
                                        <p:tgtEl>
                                          <p:spTgt spid="15"/>
                                        </p:tgtEl>
                                        <p:attrNameLst>
                                          <p:attrName>r</p:attrName>
                                        </p:attrNameLst>
                                      </p:cBhvr>
                                    </p:animRot>
                                    <p:animRot by="240000">
                                      <p:cBhvr>
                                        <p:cTn id="28" dur="400" fill="hold">
                                          <p:stCondLst>
                                            <p:cond delay="800"/>
                                          </p:stCondLst>
                                        </p:cTn>
                                        <p:tgtEl>
                                          <p:spTgt spid="15"/>
                                        </p:tgtEl>
                                        <p:attrNameLst>
                                          <p:attrName>r</p:attrName>
                                        </p:attrNameLst>
                                      </p:cBhvr>
                                    </p:animRot>
                                    <p:animRot by="-240000">
                                      <p:cBhvr>
                                        <p:cTn id="29" dur="400" fill="hold">
                                          <p:stCondLst>
                                            <p:cond delay="1200"/>
                                          </p:stCondLst>
                                        </p:cTn>
                                        <p:tgtEl>
                                          <p:spTgt spid="15"/>
                                        </p:tgtEl>
                                        <p:attrNameLst>
                                          <p:attrName>r</p:attrName>
                                        </p:attrNameLst>
                                      </p:cBhvr>
                                    </p:animRot>
                                    <p:animRot by="120000">
                                      <p:cBhvr>
                                        <p:cTn id="30" dur="400" fill="hold">
                                          <p:stCondLst>
                                            <p:cond delay="1600"/>
                                          </p:stCondLst>
                                        </p:cTn>
                                        <p:tgtEl>
                                          <p:spTgt spid="15"/>
                                        </p:tgtEl>
                                        <p:attrNameLst>
                                          <p:attrName>r</p:attrName>
                                        </p:attrNameLst>
                                      </p:cBhvr>
                                    </p:animRot>
                                  </p:childTnLst>
                                </p:cTn>
                              </p:par>
                              <p:par>
                                <p:cTn id="31" presetID="32" presetClass="emph" presetSubtype="0" repeatCount="indefinite" fill="hold" nodeType="withEffect">
                                  <p:stCondLst>
                                    <p:cond delay="0"/>
                                  </p:stCondLst>
                                  <p:childTnLst>
                                    <p:animRot by="120000">
                                      <p:cBhvr>
                                        <p:cTn id="32" dur="200" fill="hold">
                                          <p:stCondLst>
                                            <p:cond delay="0"/>
                                          </p:stCondLst>
                                        </p:cTn>
                                        <p:tgtEl>
                                          <p:spTgt spid="27"/>
                                        </p:tgtEl>
                                        <p:attrNameLst>
                                          <p:attrName>r</p:attrName>
                                        </p:attrNameLst>
                                      </p:cBhvr>
                                    </p:animRot>
                                    <p:animRot by="-240000">
                                      <p:cBhvr>
                                        <p:cTn id="33" dur="400" fill="hold">
                                          <p:stCondLst>
                                            <p:cond delay="400"/>
                                          </p:stCondLst>
                                        </p:cTn>
                                        <p:tgtEl>
                                          <p:spTgt spid="27"/>
                                        </p:tgtEl>
                                        <p:attrNameLst>
                                          <p:attrName>r</p:attrName>
                                        </p:attrNameLst>
                                      </p:cBhvr>
                                    </p:animRot>
                                    <p:animRot by="240000">
                                      <p:cBhvr>
                                        <p:cTn id="34" dur="400" fill="hold">
                                          <p:stCondLst>
                                            <p:cond delay="800"/>
                                          </p:stCondLst>
                                        </p:cTn>
                                        <p:tgtEl>
                                          <p:spTgt spid="27"/>
                                        </p:tgtEl>
                                        <p:attrNameLst>
                                          <p:attrName>r</p:attrName>
                                        </p:attrNameLst>
                                      </p:cBhvr>
                                    </p:animRot>
                                    <p:animRot by="-240000">
                                      <p:cBhvr>
                                        <p:cTn id="35" dur="400" fill="hold">
                                          <p:stCondLst>
                                            <p:cond delay="1200"/>
                                          </p:stCondLst>
                                        </p:cTn>
                                        <p:tgtEl>
                                          <p:spTgt spid="27"/>
                                        </p:tgtEl>
                                        <p:attrNameLst>
                                          <p:attrName>r</p:attrName>
                                        </p:attrNameLst>
                                      </p:cBhvr>
                                    </p:animRot>
                                    <p:animRot by="120000">
                                      <p:cBhvr>
                                        <p:cTn id="36" dur="400" fill="hold">
                                          <p:stCondLst>
                                            <p:cond delay="1600"/>
                                          </p:stCondLst>
                                        </p:cTn>
                                        <p:tgtEl>
                                          <p:spTgt spid="27"/>
                                        </p:tgtEl>
                                        <p:attrNameLst>
                                          <p:attrName>r</p:attrName>
                                        </p:attrNameLst>
                                      </p:cBhvr>
                                    </p:animRot>
                                  </p:childTnLst>
                                </p:cTn>
                              </p:par>
                              <p:par>
                                <p:cTn id="37" presetID="32" presetClass="emph" presetSubtype="0" repeatCount="indefinite" fill="hold" nodeType="withEffect">
                                  <p:stCondLst>
                                    <p:cond delay="0"/>
                                  </p:stCondLst>
                                  <p:childTnLst>
                                    <p:animRot by="120000">
                                      <p:cBhvr>
                                        <p:cTn id="38" dur="200" fill="hold">
                                          <p:stCondLst>
                                            <p:cond delay="0"/>
                                          </p:stCondLst>
                                        </p:cTn>
                                        <p:tgtEl>
                                          <p:spTgt spid="30"/>
                                        </p:tgtEl>
                                        <p:attrNameLst>
                                          <p:attrName>r</p:attrName>
                                        </p:attrNameLst>
                                      </p:cBhvr>
                                    </p:animRot>
                                    <p:animRot by="-240000">
                                      <p:cBhvr>
                                        <p:cTn id="39" dur="400" fill="hold">
                                          <p:stCondLst>
                                            <p:cond delay="400"/>
                                          </p:stCondLst>
                                        </p:cTn>
                                        <p:tgtEl>
                                          <p:spTgt spid="30"/>
                                        </p:tgtEl>
                                        <p:attrNameLst>
                                          <p:attrName>r</p:attrName>
                                        </p:attrNameLst>
                                      </p:cBhvr>
                                    </p:animRot>
                                    <p:animRot by="240000">
                                      <p:cBhvr>
                                        <p:cTn id="40" dur="400" fill="hold">
                                          <p:stCondLst>
                                            <p:cond delay="800"/>
                                          </p:stCondLst>
                                        </p:cTn>
                                        <p:tgtEl>
                                          <p:spTgt spid="30"/>
                                        </p:tgtEl>
                                        <p:attrNameLst>
                                          <p:attrName>r</p:attrName>
                                        </p:attrNameLst>
                                      </p:cBhvr>
                                    </p:animRot>
                                    <p:animRot by="-240000">
                                      <p:cBhvr>
                                        <p:cTn id="41" dur="400" fill="hold">
                                          <p:stCondLst>
                                            <p:cond delay="1200"/>
                                          </p:stCondLst>
                                        </p:cTn>
                                        <p:tgtEl>
                                          <p:spTgt spid="30"/>
                                        </p:tgtEl>
                                        <p:attrNameLst>
                                          <p:attrName>r</p:attrName>
                                        </p:attrNameLst>
                                      </p:cBhvr>
                                    </p:animRot>
                                    <p:animRot by="120000">
                                      <p:cBhvr>
                                        <p:cTn id="42" dur="400" fill="hold">
                                          <p:stCondLst>
                                            <p:cond delay="1600"/>
                                          </p:stCondLst>
                                        </p:cTn>
                                        <p:tgtEl>
                                          <p:spTgt spid="30"/>
                                        </p:tgtEl>
                                        <p:attrNameLst>
                                          <p:attrName>r</p:attrName>
                                        </p:attrNameLst>
                                      </p:cBhvr>
                                    </p:animRot>
                                  </p:childTnLst>
                                </p:cTn>
                              </p:par>
                              <p:par>
                                <p:cTn id="43" presetID="32" presetClass="emph" presetSubtype="0" repeatCount="indefinite" fill="hold" nodeType="withEffect">
                                  <p:stCondLst>
                                    <p:cond delay="0"/>
                                  </p:stCondLst>
                                  <p:childTnLst>
                                    <p:animRot by="120000">
                                      <p:cBhvr>
                                        <p:cTn id="44" dur="200" fill="hold">
                                          <p:stCondLst>
                                            <p:cond delay="0"/>
                                          </p:stCondLst>
                                        </p:cTn>
                                        <p:tgtEl>
                                          <p:spTgt spid="33"/>
                                        </p:tgtEl>
                                        <p:attrNameLst>
                                          <p:attrName>r</p:attrName>
                                        </p:attrNameLst>
                                      </p:cBhvr>
                                    </p:animRot>
                                    <p:animRot by="-240000">
                                      <p:cBhvr>
                                        <p:cTn id="45" dur="400" fill="hold">
                                          <p:stCondLst>
                                            <p:cond delay="400"/>
                                          </p:stCondLst>
                                        </p:cTn>
                                        <p:tgtEl>
                                          <p:spTgt spid="33"/>
                                        </p:tgtEl>
                                        <p:attrNameLst>
                                          <p:attrName>r</p:attrName>
                                        </p:attrNameLst>
                                      </p:cBhvr>
                                    </p:animRot>
                                    <p:animRot by="240000">
                                      <p:cBhvr>
                                        <p:cTn id="46" dur="400" fill="hold">
                                          <p:stCondLst>
                                            <p:cond delay="800"/>
                                          </p:stCondLst>
                                        </p:cTn>
                                        <p:tgtEl>
                                          <p:spTgt spid="33"/>
                                        </p:tgtEl>
                                        <p:attrNameLst>
                                          <p:attrName>r</p:attrName>
                                        </p:attrNameLst>
                                      </p:cBhvr>
                                    </p:animRot>
                                    <p:animRot by="-240000">
                                      <p:cBhvr>
                                        <p:cTn id="47" dur="400" fill="hold">
                                          <p:stCondLst>
                                            <p:cond delay="1200"/>
                                          </p:stCondLst>
                                        </p:cTn>
                                        <p:tgtEl>
                                          <p:spTgt spid="33"/>
                                        </p:tgtEl>
                                        <p:attrNameLst>
                                          <p:attrName>r</p:attrName>
                                        </p:attrNameLst>
                                      </p:cBhvr>
                                    </p:animRot>
                                    <p:animRot by="120000">
                                      <p:cBhvr>
                                        <p:cTn id="48" dur="400" fill="hold">
                                          <p:stCondLst>
                                            <p:cond delay="1600"/>
                                          </p:stCondLst>
                                        </p:cTn>
                                        <p:tgtEl>
                                          <p:spTgt spid="33"/>
                                        </p:tgtEl>
                                        <p:attrNameLst>
                                          <p:attrName>r</p:attrName>
                                        </p:attrNameLst>
                                      </p:cBhvr>
                                    </p:animRot>
                                  </p:childTnLst>
                                </p:cTn>
                              </p:par>
                              <p:par>
                                <p:cTn id="49" presetID="42" presetClass="path" presetSubtype="0" repeatCount="indefinite" accel="50000" decel="50000" autoRev="1" fill="hold" nodeType="withEffect">
                                  <p:stCondLst>
                                    <p:cond delay="0"/>
                                  </p:stCondLst>
                                  <p:childTnLst>
                                    <p:animMotion origin="layout" path="M 2.22045E-16 -1.48148E-6 L 2.22045E-16 0.02847 " pathEditMode="relative" rAng="0" ptsTypes="AA">
                                      <p:cBhvr>
                                        <p:cTn id="50" dur="1000" fill="hold"/>
                                        <p:tgtEl>
                                          <p:spTgt spid="9"/>
                                        </p:tgtEl>
                                        <p:attrNameLst>
                                          <p:attrName>ppt_x</p:attrName>
                                          <p:attrName>ppt_y</p:attrName>
                                        </p:attrNameLst>
                                      </p:cBhvr>
                                      <p:rCtr x="0" y="1412"/>
                                    </p:animMotion>
                                  </p:childTnLst>
                                </p:cTn>
                              </p:par>
                              <p:par>
                                <p:cTn id="51" presetID="42" presetClass="path" presetSubtype="0" repeatCount="indefinite" accel="50000" decel="50000" autoRev="1" fill="hold" nodeType="withEffect">
                                  <p:stCondLst>
                                    <p:cond delay="0"/>
                                  </p:stCondLst>
                                  <p:childTnLst>
                                    <p:animMotion origin="layout" path="M 2.22045E-16 -1.48148E-6 L 2.22045E-16 0.02847 " pathEditMode="relative" rAng="0" ptsTypes="AA">
                                      <p:cBhvr>
                                        <p:cTn id="52" dur="1000" fill="hold"/>
                                        <p:tgtEl>
                                          <p:spTgt spid="11"/>
                                        </p:tgtEl>
                                        <p:attrNameLst>
                                          <p:attrName>ppt_x</p:attrName>
                                          <p:attrName>ppt_y</p:attrName>
                                        </p:attrNameLst>
                                      </p:cBhvr>
                                      <p:rCtr x="0" y="1412"/>
                                    </p:animMotion>
                                  </p:childTnLst>
                                </p:cTn>
                              </p:par>
                            </p:childTnLst>
                          </p:cTn>
                        </p:par>
                      </p:childTnLst>
                    </p:cTn>
                  </p:par>
                </p:childTnLst>
              </p:cTn>
              <p:prevCondLst>
                <p:cond evt="onPrev" delay="0">
                  <p:tgtEl>
                    <p:sldTgt/>
                  </p:tgtEl>
                </p:cond>
              </p:prevCondLst>
              <p:nextCondLst>
                <p:cond evt="onNext" delay="0">
                  <p:tgtEl>
                    <p:sldTgt/>
                  </p:tgtEl>
                </p:cond>
              </p:nextCondLst>
            </p:seq>
            <p:seq concurrent="1" nextAc="seek">
              <p:cTn id="53" restart="whenNotActive" fill="hold" evtFilter="cancelBubble" nodeType="interactiveSeq">
                <p:stCondLst>
                  <p:cond evt="onClick" delay="0">
                    <p:tgtEl>
                      <p:spTgt spid="16"/>
                    </p:tgtEl>
                  </p:cond>
                </p:stCondLst>
                <p:endSync evt="end" delay="0">
                  <p:rtn val="all"/>
                </p:endSync>
                <p:childTnLst>
                  <p:par>
                    <p:cTn id="54" fill="hold">
                      <p:stCondLst>
                        <p:cond delay="0"/>
                      </p:stCondLst>
                      <p:childTnLst>
                        <p:par>
                          <p:cTn id="55" fill="hold">
                            <p:stCondLst>
                              <p:cond delay="0"/>
                            </p:stCondLst>
                            <p:childTnLst>
                              <p:par>
                                <p:cTn id="56" presetID="26" presetClass="emph" presetSubtype="0" fill="hold" nodeType="clickEffect">
                                  <p:stCondLst>
                                    <p:cond delay="0"/>
                                  </p:stCondLst>
                                  <p:childTnLst>
                                    <p:animEffect transition="out" filter="fade">
                                      <p:cBhvr>
                                        <p:cTn id="57" dur="500" tmFilter="0, 0; .2, .5; .8, .5; 1, 0"/>
                                        <p:tgtEl>
                                          <p:spTgt spid="16"/>
                                        </p:tgtEl>
                                      </p:cBhvr>
                                    </p:animEffect>
                                    <p:animScale>
                                      <p:cBhvr>
                                        <p:cTn id="58" dur="250" autoRev="1" fill="hold"/>
                                        <p:tgtEl>
                                          <p:spTgt spid="16"/>
                                        </p:tgtEl>
                                      </p:cBhvr>
                                      <p:by x="105000" y="105000"/>
                                    </p:animScale>
                                  </p:childTnLst>
                                </p:cTn>
                              </p:par>
                            </p:childTnLst>
                          </p:cTn>
                        </p:par>
                      </p:childTnLst>
                    </p:cTn>
                  </p:par>
                  <p:par>
                    <p:cTn id="59" fill="hold">
                      <p:stCondLst>
                        <p:cond delay="indefinite"/>
                      </p:stCondLst>
                      <p:childTnLst>
                        <p:par>
                          <p:cTn id="60" fill="hold">
                            <p:stCondLst>
                              <p:cond delay="0"/>
                            </p:stCondLst>
                            <p:childTnLst>
                              <p:par>
                                <p:cTn id="61" presetID="26" presetClass="emph" presetSubtype="0" fill="hold" nodeType="clickEffect">
                                  <p:stCondLst>
                                    <p:cond delay="0"/>
                                  </p:stCondLst>
                                  <p:childTnLst>
                                    <p:animEffect transition="out" filter="fade">
                                      <p:cBhvr>
                                        <p:cTn id="62" dur="500" tmFilter="0, 0; .2, .5; .8, .5; 1, 0"/>
                                        <p:tgtEl>
                                          <p:spTgt spid="16"/>
                                        </p:tgtEl>
                                      </p:cBhvr>
                                    </p:animEffect>
                                    <p:animScale>
                                      <p:cBhvr>
                                        <p:cTn id="63" dur="250" autoRev="1" fill="hold"/>
                                        <p:tgtEl>
                                          <p:spTgt spid="16"/>
                                        </p:tgtEl>
                                      </p:cBhvr>
                                      <p:by x="105000" y="105000"/>
                                    </p:animScale>
                                  </p:childTnLst>
                                </p:cTn>
                              </p:par>
                            </p:childTnLst>
                          </p:cTn>
                        </p:par>
                      </p:childTnLst>
                    </p:cTn>
                  </p:par>
                </p:childTnLst>
              </p:cTn>
              <p:nextCondLst>
                <p:cond evt="onClick" delay="0">
                  <p:tgtEl>
                    <p:spTgt spid="16"/>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37ECCBC8-831A-4D98-ACB0-C8653B1F46D8}"/>
              </a:ext>
            </a:extLst>
          </p:cNvPr>
          <p:cNvPicPr>
            <a:picLocks noChangeAspect="1"/>
          </p:cNvPicPr>
          <p:nvPr/>
        </p:nvPicPr>
        <p:blipFill rotWithShape="1">
          <a:blip r:embed="rId5">
            <a:extLst>
              <a:ext uri="{28A0092B-C50C-407E-A947-70E740481C1C}">
                <a14:useLocalDpi xmlns:a14="http://schemas.microsoft.com/office/drawing/2010/main" val="0"/>
              </a:ext>
            </a:extLst>
          </a:blip>
          <a:srcRect b="20504"/>
          <a:stretch/>
        </p:blipFill>
        <p:spPr>
          <a:xfrm>
            <a:off x="1" y="2"/>
            <a:ext cx="12202003" cy="6927743"/>
          </a:xfrm>
          <a:prstGeom prst="rect">
            <a:avLst/>
          </a:prstGeom>
        </p:spPr>
      </p:pic>
      <p:pic>
        <p:nvPicPr>
          <p:cNvPr id="35" name="Picture 34">
            <a:extLst>
              <a:ext uri="{FF2B5EF4-FFF2-40B4-BE49-F238E27FC236}">
                <a16:creationId xmlns="" xmlns:a16="http://schemas.microsoft.com/office/drawing/2014/main" id="{FC07CF22-6672-4498-8851-81F6565186E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52554" y="4637203"/>
            <a:ext cx="1306543" cy="805011"/>
          </a:xfrm>
          <a:prstGeom prst="rect">
            <a:avLst/>
          </a:prstGeom>
        </p:spPr>
      </p:pic>
      <p:pic>
        <p:nvPicPr>
          <p:cNvPr id="36" name="Picture 35">
            <a:extLst>
              <a:ext uri="{FF2B5EF4-FFF2-40B4-BE49-F238E27FC236}">
                <a16:creationId xmlns="" xmlns:a16="http://schemas.microsoft.com/office/drawing/2014/main" id="{9832F191-A93B-4162-A1C5-2871D89441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687682" y="5256192"/>
            <a:ext cx="1836359" cy="494515"/>
          </a:xfrm>
          <a:prstGeom prst="rect">
            <a:avLst/>
          </a:prstGeom>
        </p:spPr>
      </p:pic>
      <p:pic>
        <p:nvPicPr>
          <p:cNvPr id="37" name="Picture 36">
            <a:extLst>
              <a:ext uri="{FF2B5EF4-FFF2-40B4-BE49-F238E27FC236}">
                <a16:creationId xmlns="" xmlns:a16="http://schemas.microsoft.com/office/drawing/2014/main" id="{8A7D66EB-DE69-450F-AACE-76724516B5C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302829" y="4637203"/>
            <a:ext cx="1239385" cy="773540"/>
          </a:xfrm>
          <a:prstGeom prst="rect">
            <a:avLst/>
          </a:prstGeom>
        </p:spPr>
      </p:pic>
      <p:pic>
        <p:nvPicPr>
          <p:cNvPr id="38" name="Picture 37">
            <a:extLst>
              <a:ext uri="{FF2B5EF4-FFF2-40B4-BE49-F238E27FC236}">
                <a16:creationId xmlns="" xmlns:a16="http://schemas.microsoft.com/office/drawing/2014/main" id="{6C5084A8-4F6A-44D2-8A63-8D472DE3060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956713" y="5231995"/>
            <a:ext cx="1741967" cy="475183"/>
          </a:xfrm>
          <a:prstGeom prst="rect">
            <a:avLst/>
          </a:prstGeom>
        </p:spPr>
      </p:pic>
      <p:pic>
        <p:nvPicPr>
          <p:cNvPr id="41" name="Picture 40">
            <a:extLst>
              <a:ext uri="{FF2B5EF4-FFF2-40B4-BE49-F238E27FC236}">
                <a16:creationId xmlns="" xmlns:a16="http://schemas.microsoft.com/office/drawing/2014/main" id="{E266C20F-5BAD-4302-936E-2319683704D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684627" y="5442214"/>
            <a:ext cx="1281741" cy="811545"/>
          </a:xfrm>
          <a:prstGeom prst="rect">
            <a:avLst/>
          </a:prstGeom>
        </p:spPr>
      </p:pic>
      <p:pic>
        <p:nvPicPr>
          <p:cNvPr id="42" name="Picture 41">
            <a:extLst>
              <a:ext uri="{FF2B5EF4-FFF2-40B4-BE49-F238E27FC236}">
                <a16:creationId xmlns="" xmlns:a16="http://schemas.microsoft.com/office/drawing/2014/main" id="{2E4DF13A-C76E-440A-8FA3-A4407A442A91}"/>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315970" y="6016044"/>
            <a:ext cx="1801497" cy="498529"/>
          </a:xfrm>
          <a:prstGeom prst="rect">
            <a:avLst/>
          </a:prstGeom>
        </p:spPr>
      </p:pic>
      <p:pic>
        <p:nvPicPr>
          <p:cNvPr id="44" name="Picture 43"/>
          <p:cNvPicPr>
            <a:picLocks noChangeAspect="1"/>
          </p:cNvPicPr>
          <p:nvPr/>
        </p:nvPicPr>
        <p:blipFill rotWithShape="1">
          <a:blip r:embed="rId12">
            <a:extLst>
              <a:ext uri="{BEBA8EAE-BF5A-486C-A8C5-ECC9F3942E4B}">
                <a14:imgProps xmlns:a14="http://schemas.microsoft.com/office/drawing/2010/main">
                  <a14:imgLayer r:embed="rId13">
                    <a14:imgEffect>
                      <a14:backgroundRemoval t="32120" b="94962" l="7500" r="50700">
                        <a14:backgroundMark x1="46550" y1="33800" x2="49450" y2="38209"/>
                        <a14:backgroundMark x1="25150" y1="34990" x2="28350" y2="31980"/>
                      </a14:backgroundRemoval>
                    </a14:imgEffect>
                  </a14:imgLayer>
                </a14:imgProps>
              </a:ext>
            </a:extLst>
          </a:blip>
          <a:srcRect l="6614" t="32166" r="49280"/>
          <a:stretch/>
        </p:blipFill>
        <p:spPr>
          <a:xfrm>
            <a:off x="1748851" y="4330955"/>
            <a:ext cx="2303701" cy="2531488"/>
          </a:xfrm>
          <a:prstGeom prst="rect">
            <a:avLst/>
          </a:prstGeom>
        </p:spPr>
      </p:pic>
      <p:grpSp>
        <p:nvGrpSpPr>
          <p:cNvPr id="45" name="Group 44"/>
          <p:cNvGrpSpPr/>
          <p:nvPr/>
        </p:nvGrpSpPr>
        <p:grpSpPr>
          <a:xfrm>
            <a:off x="417063" y="2101954"/>
            <a:ext cx="9103811" cy="2204850"/>
            <a:chOff x="-2205188" y="1423111"/>
            <a:chExt cx="9103810" cy="2519440"/>
          </a:xfrm>
        </p:grpSpPr>
        <p:grpSp>
          <p:nvGrpSpPr>
            <p:cNvPr id="57" name="Group 56">
              <a:extLst>
                <a:ext uri="{FF2B5EF4-FFF2-40B4-BE49-F238E27FC236}">
                  <a16:creationId xmlns="" xmlns:a16="http://schemas.microsoft.com/office/drawing/2014/main" id="{3B4C7E7A-5F81-463B-9FDA-5F8A47FCDC1D}"/>
                </a:ext>
              </a:extLst>
            </p:cNvPr>
            <p:cNvGrpSpPr/>
            <p:nvPr/>
          </p:nvGrpSpPr>
          <p:grpSpPr>
            <a:xfrm>
              <a:off x="-2205188" y="1423111"/>
              <a:ext cx="9103810" cy="2519440"/>
              <a:chOff x="7363195" y="1809989"/>
              <a:chExt cx="9103810" cy="2519440"/>
            </a:xfrm>
          </p:grpSpPr>
          <p:sp>
            <p:nvSpPr>
              <p:cNvPr id="58" name="Freeform: Shape 57">
                <a:extLst>
                  <a:ext uri="{FF2B5EF4-FFF2-40B4-BE49-F238E27FC236}">
                    <a16:creationId xmlns="" xmlns:a16="http://schemas.microsoft.com/office/drawing/2014/main" id="{F2A6F710-A8CF-4338-BF74-99DD36D700F5}"/>
                  </a:ext>
                </a:extLst>
              </p:cNvPr>
              <p:cNvSpPr/>
              <p:nvPr/>
            </p:nvSpPr>
            <p:spPr>
              <a:xfrm>
                <a:off x="9490920" y="1809989"/>
                <a:ext cx="6976085" cy="2251299"/>
              </a:xfrm>
              <a:custGeom>
                <a:avLst/>
                <a:gdLst>
                  <a:gd name="connsiteX0" fmla="*/ 708935 w 4772605"/>
                  <a:gd name="connsiteY0" fmla="*/ 0 h 1863939"/>
                  <a:gd name="connsiteX1" fmla="*/ 4461942 w 4772605"/>
                  <a:gd name="connsiteY1" fmla="*/ 0 h 1863939"/>
                  <a:gd name="connsiteX2" fmla="*/ 4772605 w 4772605"/>
                  <a:gd name="connsiteY2" fmla="*/ 310663 h 1863939"/>
                  <a:gd name="connsiteX3" fmla="*/ 4772605 w 4772605"/>
                  <a:gd name="connsiteY3" fmla="*/ 1553276 h 1863939"/>
                  <a:gd name="connsiteX4" fmla="*/ 4461942 w 4772605"/>
                  <a:gd name="connsiteY4" fmla="*/ 1863939 h 1863939"/>
                  <a:gd name="connsiteX5" fmla="*/ 708935 w 4772605"/>
                  <a:gd name="connsiteY5" fmla="*/ 1863939 h 1863939"/>
                  <a:gd name="connsiteX6" fmla="*/ 398272 w 4772605"/>
                  <a:gd name="connsiteY6" fmla="*/ 1553276 h 1863939"/>
                  <a:gd name="connsiteX7" fmla="*/ 398272 w 4772605"/>
                  <a:gd name="connsiteY7" fmla="*/ 622317 h 1863939"/>
                  <a:gd name="connsiteX8" fmla="*/ 0 w 4772605"/>
                  <a:gd name="connsiteY8" fmla="*/ 622317 h 1863939"/>
                  <a:gd name="connsiteX9" fmla="*/ 398272 w 4772605"/>
                  <a:gd name="connsiteY9" fmla="*/ 446165 h 1863939"/>
                  <a:gd name="connsiteX10" fmla="*/ 398272 w 4772605"/>
                  <a:gd name="connsiteY10" fmla="*/ 310663 h 1863939"/>
                  <a:gd name="connsiteX11" fmla="*/ 708935 w 4772605"/>
                  <a:gd name="connsiteY11" fmla="*/ 0 h 1863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72605" h="1863939">
                    <a:moveTo>
                      <a:pt x="708935" y="0"/>
                    </a:moveTo>
                    <a:lnTo>
                      <a:pt x="4461942" y="0"/>
                    </a:lnTo>
                    <a:cubicBezTo>
                      <a:pt x="4633516" y="0"/>
                      <a:pt x="4772605" y="139089"/>
                      <a:pt x="4772605" y="310663"/>
                    </a:cubicBezTo>
                    <a:lnTo>
                      <a:pt x="4772605" y="1553276"/>
                    </a:lnTo>
                    <a:cubicBezTo>
                      <a:pt x="4772605" y="1724850"/>
                      <a:pt x="4633516" y="1863939"/>
                      <a:pt x="4461942" y="1863939"/>
                    </a:cubicBezTo>
                    <a:lnTo>
                      <a:pt x="708935" y="1863939"/>
                    </a:lnTo>
                    <a:cubicBezTo>
                      <a:pt x="537361" y="1863939"/>
                      <a:pt x="398272" y="1724850"/>
                      <a:pt x="398272" y="1553276"/>
                    </a:cubicBezTo>
                    <a:lnTo>
                      <a:pt x="398272" y="622317"/>
                    </a:lnTo>
                    <a:lnTo>
                      <a:pt x="0" y="622317"/>
                    </a:lnTo>
                    <a:lnTo>
                      <a:pt x="398272" y="446165"/>
                    </a:lnTo>
                    <a:lnTo>
                      <a:pt x="398272" y="310663"/>
                    </a:lnTo>
                    <a:cubicBezTo>
                      <a:pt x="398272" y="139089"/>
                      <a:pt x="537361" y="0"/>
                      <a:pt x="708935" y="0"/>
                    </a:cubicBezTo>
                    <a:close/>
                  </a:path>
                </a:pathLst>
              </a:custGeom>
              <a:solidFill>
                <a:sysClr val="window" lastClr="FFFFFF"/>
              </a:solidFill>
              <a:ln w="28575" cap="flat" cmpd="sng" algn="ctr">
                <a:solidFill>
                  <a:srgbClr val="9C5043"/>
                </a:solidFill>
                <a:prstDash val="solid"/>
                <a:miter lim="800000"/>
              </a:ln>
              <a:effectLst/>
            </p:spPr>
            <p:txBody>
              <a:bodyPr wrap="square" rtlCol="0" anchor="ctr">
                <a:noAutofit/>
              </a:bodyPr>
              <a:lstStyle/>
              <a:p>
                <a:pPr algn="ctr" defTabSz="914377">
                  <a:defRPr/>
                </a:pPr>
                <a:endParaRPr lang="en-US" kern="0" dirty="0">
                  <a:solidFill>
                    <a:prstClr val="white"/>
                  </a:solidFill>
                </a:endParaRPr>
              </a:p>
            </p:txBody>
          </p:sp>
          <p:sp>
            <p:nvSpPr>
              <p:cNvPr id="59" name="Rectangle: Rounded Corners 37">
                <a:extLst>
                  <a:ext uri="{FF2B5EF4-FFF2-40B4-BE49-F238E27FC236}">
                    <a16:creationId xmlns="" xmlns:a16="http://schemas.microsoft.com/office/drawing/2014/main" id="{556501E9-9FDB-43AC-A584-2F09815162C2}"/>
                  </a:ext>
                </a:extLst>
              </p:cNvPr>
              <p:cNvSpPr/>
              <p:nvPr/>
            </p:nvSpPr>
            <p:spPr>
              <a:xfrm>
                <a:off x="7363195" y="2485320"/>
                <a:ext cx="4035311" cy="1844109"/>
              </a:xfrm>
              <a:prstGeom prst="roundRect">
                <a:avLst/>
              </a:prstGeom>
              <a:noFill/>
              <a:ln w="12700" cap="flat" cmpd="sng" algn="ctr">
                <a:noFill/>
                <a:prstDash val="solid"/>
                <a:miter lim="800000"/>
              </a:ln>
              <a:effectLst/>
            </p:spPr>
            <p:txBody>
              <a:bodyPr rtlCol="0" anchor="ctr"/>
              <a:lstStyle/>
              <a:p>
                <a:pPr algn="ctr" defTabSz="914377">
                  <a:defRPr/>
                </a:pPr>
                <a:endParaRPr lang="en-US" sz="2400" kern="0" dirty="0">
                  <a:solidFill>
                    <a:srgbClr val="9C5043"/>
                  </a:solidFill>
                  <a:latin typeface="iCiel Cadena" panose="02000503000000020004" pitchFamily="50" charset="0"/>
                  <a:ea typeface="Tahoma" panose="020B0604030504040204" pitchFamily="34" charset="0"/>
                  <a:cs typeface="Tahoma" panose="020B0604030504040204" pitchFamily="34" charset="0"/>
                </a:endParaRPr>
              </a:p>
            </p:txBody>
          </p:sp>
        </p:grpSp>
        <p:sp>
          <p:nvSpPr>
            <p:cNvPr id="60" name="Rectangle 59"/>
            <p:cNvSpPr/>
            <p:nvPr/>
          </p:nvSpPr>
          <p:spPr>
            <a:xfrm>
              <a:off x="955837" y="1699024"/>
              <a:ext cx="5180333" cy="1323439"/>
            </a:xfrm>
            <a:prstGeom prst="rect">
              <a:avLst/>
            </a:prstGeom>
            <a:noFill/>
          </p:spPr>
          <p:txBody>
            <a:bodyPr wrap="square">
              <a:spAutoFit/>
            </a:bodyPr>
            <a:lstStyle/>
            <a:p>
              <a:pPr defTabSz="914377"/>
              <a:r>
                <a:rPr lang="en-US" sz="8000" b="1" dirty="0" err="1">
                  <a:solidFill>
                    <a:srgbClr val="ED7D31">
                      <a:lumMod val="50000"/>
                    </a:srgbClr>
                  </a:solidFill>
                  <a:ea typeface="字魂27号-布丁体" panose="00000500000000000000" pitchFamily="2" charset="-122"/>
                  <a:cs typeface="Calibri" panose="020F0502020204030204" pitchFamily="34" charset="0"/>
                </a:rPr>
                <a:t>Đáp</a:t>
              </a:r>
              <a:r>
                <a:rPr lang="en-US" sz="8000" b="1" dirty="0">
                  <a:solidFill>
                    <a:srgbClr val="ED7D31">
                      <a:lumMod val="50000"/>
                    </a:srgbClr>
                  </a:solidFill>
                  <a:ea typeface="字魂27号-布丁体" panose="00000500000000000000" pitchFamily="2" charset="-122"/>
                  <a:cs typeface="Calibri" panose="020F0502020204030204" pitchFamily="34" charset="0"/>
                </a:rPr>
                <a:t> </a:t>
              </a:r>
              <a:r>
                <a:rPr lang="en-US" sz="8000" b="1" dirty="0" err="1" smtClean="0">
                  <a:solidFill>
                    <a:srgbClr val="ED7D31">
                      <a:lumMod val="50000"/>
                    </a:srgbClr>
                  </a:solidFill>
                  <a:ea typeface="字魂27号-布丁体" panose="00000500000000000000" pitchFamily="2" charset="-122"/>
                  <a:cs typeface="Calibri" panose="020F0502020204030204" pitchFamily="34" charset="0"/>
                </a:rPr>
                <a:t>án</a:t>
              </a:r>
              <a:r>
                <a:rPr lang="en-US" sz="8000" b="1" dirty="0" smtClean="0">
                  <a:solidFill>
                    <a:srgbClr val="ED7D31">
                      <a:lumMod val="50000"/>
                    </a:srgbClr>
                  </a:solidFill>
                  <a:ea typeface="字魂27号-布丁体" panose="00000500000000000000" pitchFamily="2" charset="-122"/>
                  <a:cs typeface="Calibri" panose="020F0502020204030204" pitchFamily="34" charset="0"/>
                </a:rPr>
                <a:t>: 60</a:t>
              </a:r>
              <a:endParaRPr lang="en-US" sz="4800" b="1" dirty="0">
                <a:solidFill>
                  <a:srgbClr val="ED7D31">
                    <a:lumMod val="50000"/>
                  </a:srgbClr>
                </a:solidFill>
                <a:latin typeface="思源黑体 CN Normal"/>
              </a:endParaRPr>
            </a:p>
          </p:txBody>
        </p:sp>
      </p:grpSp>
      <p:grpSp>
        <p:nvGrpSpPr>
          <p:cNvPr id="46" name="Group 45"/>
          <p:cNvGrpSpPr/>
          <p:nvPr/>
        </p:nvGrpSpPr>
        <p:grpSpPr>
          <a:xfrm>
            <a:off x="1580457" y="293638"/>
            <a:ext cx="9003324" cy="1499449"/>
            <a:chOff x="1580457" y="293638"/>
            <a:chExt cx="9003323" cy="872180"/>
          </a:xfrm>
        </p:grpSpPr>
        <p:grpSp>
          <p:nvGrpSpPr>
            <p:cNvPr id="50" name="Group 49">
              <a:extLst>
                <a:ext uri="{FF2B5EF4-FFF2-40B4-BE49-F238E27FC236}">
                  <a16:creationId xmlns="" xmlns:a16="http://schemas.microsoft.com/office/drawing/2014/main" id="{7FE0546E-6488-491E-8AA1-277B5CEB2FD6}"/>
                </a:ext>
              </a:extLst>
            </p:cNvPr>
            <p:cNvGrpSpPr/>
            <p:nvPr/>
          </p:nvGrpSpPr>
          <p:grpSpPr>
            <a:xfrm>
              <a:off x="1580457" y="293638"/>
              <a:ext cx="8654706" cy="872180"/>
              <a:chOff x="150128" y="102542"/>
              <a:chExt cx="15600341" cy="2009400"/>
            </a:xfrm>
          </p:grpSpPr>
          <p:grpSp>
            <p:nvGrpSpPr>
              <p:cNvPr id="52" name="Group 51">
                <a:extLst>
                  <a:ext uri="{FF2B5EF4-FFF2-40B4-BE49-F238E27FC236}">
                    <a16:creationId xmlns="" xmlns:a16="http://schemas.microsoft.com/office/drawing/2014/main" id="{F8E54022-CBBB-4124-B256-472085A25CC7}"/>
                  </a:ext>
                </a:extLst>
              </p:cNvPr>
              <p:cNvGrpSpPr/>
              <p:nvPr/>
            </p:nvGrpSpPr>
            <p:grpSpPr>
              <a:xfrm>
                <a:off x="1107065" y="248000"/>
                <a:ext cx="14643404" cy="1863939"/>
                <a:chOff x="1107064" y="247999"/>
                <a:chExt cx="14980401" cy="1863939"/>
              </a:xfrm>
            </p:grpSpPr>
            <p:pic>
              <p:nvPicPr>
                <p:cNvPr id="54" name="Picture 53">
                  <a:extLst>
                    <a:ext uri="{FF2B5EF4-FFF2-40B4-BE49-F238E27FC236}">
                      <a16:creationId xmlns="" xmlns:a16="http://schemas.microsoft.com/office/drawing/2014/main" id="{CBD9B5C9-CA06-4115-934D-476E7C9299B8}"/>
                    </a:ext>
                  </a:extLst>
                </p:cNvPr>
                <p:cNvPicPr>
                  <a:picLocks noChangeAspect="1"/>
                </p:cNvPicPr>
                <p:nvPr/>
              </p:nvPicPr>
              <p:blipFill>
                <a:blip r:embed="rId14"/>
                <a:stretch>
                  <a:fillRect/>
                </a:stretch>
              </p:blipFill>
              <p:spPr>
                <a:xfrm>
                  <a:off x="1107064" y="247999"/>
                  <a:ext cx="14980401" cy="1863939"/>
                </a:xfrm>
                <a:prstGeom prst="rect">
                  <a:avLst/>
                </a:prstGeom>
              </p:spPr>
            </p:pic>
            <p:sp>
              <p:nvSpPr>
                <p:cNvPr id="55" name="Rectangle 54">
                  <a:extLst>
                    <a:ext uri="{FF2B5EF4-FFF2-40B4-BE49-F238E27FC236}">
                      <a16:creationId xmlns="" xmlns:a16="http://schemas.microsoft.com/office/drawing/2014/main" id="{68CCCB1E-5D6D-4B1D-94ED-906BCD4A2D0C}"/>
                    </a:ext>
                  </a:extLst>
                </p:cNvPr>
                <p:cNvSpPr/>
                <p:nvPr/>
              </p:nvSpPr>
              <p:spPr>
                <a:xfrm>
                  <a:off x="1527388" y="359923"/>
                  <a:ext cx="9698331" cy="16205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sz="2800" dirty="0">
                    <a:solidFill>
                      <a:prstClr val="white"/>
                    </a:solidFill>
                    <a:latin typeface="iCiel Cadena" panose="02000503000000020004" pitchFamily="50" charset="0"/>
                    <a:ea typeface="Tahoma" panose="020B0604030504040204" pitchFamily="34" charset="0"/>
                    <a:cs typeface="Tahoma" panose="020B0604030504040204" pitchFamily="34" charset="0"/>
                  </a:endParaRPr>
                </a:p>
              </p:txBody>
            </p:sp>
          </p:grpSp>
          <p:pic>
            <p:nvPicPr>
              <p:cNvPr id="53" name="Picture 52">
                <a:extLst>
                  <a:ext uri="{FF2B5EF4-FFF2-40B4-BE49-F238E27FC236}">
                    <a16:creationId xmlns="" xmlns:a16="http://schemas.microsoft.com/office/drawing/2014/main" id="{BA90CF18-B31B-4FFE-AF8E-D970FEA1326C}"/>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rot="16200000">
                <a:off x="-165942" y="418612"/>
                <a:ext cx="2009400" cy="1377259"/>
              </a:xfrm>
              <a:prstGeom prst="rect">
                <a:avLst/>
              </a:prstGeom>
            </p:spPr>
          </p:pic>
        </p:grpSp>
        <p:sp>
          <p:nvSpPr>
            <p:cNvPr id="17" name="文本框 7">
              <a:extLst>
                <a:ext uri="{FF2B5EF4-FFF2-40B4-BE49-F238E27FC236}">
                  <a16:creationId xmlns="" xmlns:a16="http://schemas.microsoft.com/office/drawing/2014/main" id="{B07D3780-2260-46BC-B3C6-30A20377408B}"/>
                </a:ext>
              </a:extLst>
            </p:cNvPr>
            <p:cNvSpPr txBox="1"/>
            <p:nvPr/>
          </p:nvSpPr>
          <p:spPr>
            <a:xfrm>
              <a:off x="1748851" y="310360"/>
              <a:ext cx="8834929" cy="841410"/>
            </a:xfrm>
            <a:prstGeom prst="rect">
              <a:avLst/>
            </a:prstGeom>
            <a:noFill/>
          </p:spPr>
          <p:txBody>
            <a:bodyPr wrap="square" rtlCol="0">
              <a:spAutoFit/>
            </a:bodyPr>
            <a:lstStyle/>
            <a:p>
              <a:pPr algn="ctr" defTabSz="914377"/>
              <a:r>
                <a:rPr lang="en-US" altLang="zh-CN" sz="8800" b="1" dirty="0" smtClean="0">
                  <a:solidFill>
                    <a:prstClr val="white"/>
                  </a:solidFill>
                  <a:ea typeface="字魂27号-布丁体" panose="00000500000000000000" pitchFamily="2" charset="-122"/>
                  <a:cs typeface="Calibri" panose="020F0502020204030204" pitchFamily="34" charset="0"/>
                </a:rPr>
                <a:t>20 x 3 = ?</a:t>
              </a:r>
              <a:endParaRPr lang="zh-CN" altLang="en-US" sz="8800" b="1" dirty="0">
                <a:solidFill>
                  <a:prstClr val="white"/>
                </a:solidFill>
                <a:ea typeface="字魂27号-布丁体" panose="00000500000000000000" pitchFamily="2" charset="-122"/>
                <a:cs typeface="Calibri" panose="020F0502020204030204" pitchFamily="34" charset="0"/>
              </a:endParaRPr>
            </a:p>
          </p:txBody>
        </p:sp>
      </p:grpSp>
      <p:pic>
        <p:nvPicPr>
          <p:cNvPr id="30" name="nhacthang">
            <a:hlinkClick r:id="" action="ppaction://media"/>
            <a:extLst>
              <a:ext uri="{FF2B5EF4-FFF2-40B4-BE49-F238E27FC236}">
                <a16:creationId xmlns="" xmlns:a16="http://schemas.microsoft.com/office/drawing/2014/main" id="{7F4D256B-EBEA-4BF4-94EE-9E076C8DB254}"/>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1642478" y="3835196"/>
            <a:ext cx="649817" cy="649817"/>
          </a:xfrm>
          <a:prstGeom prst="rect">
            <a:avLst/>
          </a:prstGeom>
        </p:spPr>
      </p:pic>
    </p:spTree>
    <p:extLst>
      <p:ext uri="{BB962C8B-B14F-4D97-AF65-F5344CB8AC3E}">
        <p14:creationId xmlns:p14="http://schemas.microsoft.com/office/powerpoint/2010/main" val="1077490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ppt_w</p:attrName>
                                        </p:attrNameLst>
                                      </p:cBhvr>
                                      <p:tavLst>
                                        <p:tav tm="0">
                                          <p:val>
                                            <p:fltVal val="0"/>
                                          </p:val>
                                        </p:tav>
                                        <p:tav tm="100000">
                                          <p:val>
                                            <p:strVal val="#ppt_w"/>
                                          </p:val>
                                        </p:tav>
                                      </p:tavLst>
                                    </p:anim>
                                    <p:anim calcmode="lin" valueType="num">
                                      <p:cBhvr>
                                        <p:cTn id="8" dur="500" fill="hold"/>
                                        <p:tgtEl>
                                          <p:spTgt spid="45"/>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35"/>
                                        </p:tgtEl>
                                        <p:attrNameLst>
                                          <p:attrName>style.visibility</p:attrName>
                                        </p:attrNameLst>
                                      </p:cBhvr>
                                      <p:to>
                                        <p:strVal val="hidden"/>
                                      </p:to>
                                    </p:set>
                                  </p:childTnLst>
                                </p:cTn>
                              </p:par>
                              <p:par>
                                <p:cTn id="13" presetID="31" presetClass="entr" presetSubtype="0" fill="hold" nodeType="withEffect">
                                  <p:stCondLst>
                                    <p:cond delay="0"/>
                                  </p:stCondLst>
                                  <p:childTnLst>
                                    <p:set>
                                      <p:cBhvr>
                                        <p:cTn id="14" dur="1" fill="hold">
                                          <p:stCondLst>
                                            <p:cond delay="0"/>
                                          </p:stCondLst>
                                        </p:cTn>
                                        <p:tgtEl>
                                          <p:spTgt spid="44"/>
                                        </p:tgtEl>
                                        <p:attrNameLst>
                                          <p:attrName>style.visibility</p:attrName>
                                        </p:attrNameLst>
                                      </p:cBhvr>
                                      <p:to>
                                        <p:strVal val="visible"/>
                                      </p:to>
                                    </p:set>
                                    <p:anim calcmode="lin" valueType="num">
                                      <p:cBhvr>
                                        <p:cTn id="15" dur="1000" fill="hold"/>
                                        <p:tgtEl>
                                          <p:spTgt spid="44"/>
                                        </p:tgtEl>
                                        <p:attrNameLst>
                                          <p:attrName>ppt_w</p:attrName>
                                        </p:attrNameLst>
                                      </p:cBhvr>
                                      <p:tavLst>
                                        <p:tav tm="0">
                                          <p:val>
                                            <p:fltVal val="0"/>
                                          </p:val>
                                        </p:tav>
                                        <p:tav tm="100000">
                                          <p:val>
                                            <p:strVal val="#ppt_w"/>
                                          </p:val>
                                        </p:tav>
                                      </p:tavLst>
                                    </p:anim>
                                    <p:anim calcmode="lin" valueType="num">
                                      <p:cBhvr>
                                        <p:cTn id="16" dur="1000" fill="hold"/>
                                        <p:tgtEl>
                                          <p:spTgt spid="44"/>
                                        </p:tgtEl>
                                        <p:attrNameLst>
                                          <p:attrName>ppt_h</p:attrName>
                                        </p:attrNameLst>
                                      </p:cBhvr>
                                      <p:tavLst>
                                        <p:tav tm="0">
                                          <p:val>
                                            <p:fltVal val="0"/>
                                          </p:val>
                                        </p:tav>
                                        <p:tav tm="100000">
                                          <p:val>
                                            <p:strVal val="#ppt_h"/>
                                          </p:val>
                                        </p:tav>
                                      </p:tavLst>
                                    </p:anim>
                                    <p:anim calcmode="lin" valueType="num">
                                      <p:cBhvr>
                                        <p:cTn id="17" dur="1000" fill="hold"/>
                                        <p:tgtEl>
                                          <p:spTgt spid="44"/>
                                        </p:tgtEl>
                                        <p:attrNameLst>
                                          <p:attrName>style.rotation</p:attrName>
                                        </p:attrNameLst>
                                      </p:cBhvr>
                                      <p:tavLst>
                                        <p:tav tm="0">
                                          <p:val>
                                            <p:fltVal val="90"/>
                                          </p:val>
                                        </p:tav>
                                        <p:tav tm="100000">
                                          <p:val>
                                            <p:fltVal val="0"/>
                                          </p:val>
                                        </p:tav>
                                      </p:tavLst>
                                    </p:anim>
                                    <p:animEffect transition="in" filter="fade">
                                      <p:cBhvr>
                                        <p:cTn id="18" dur="1000"/>
                                        <p:tgtEl>
                                          <p:spTgt spid="44"/>
                                        </p:tgtEl>
                                      </p:cBhvr>
                                    </p:animEffect>
                                  </p:childTnLst>
                                </p:cTn>
                              </p:par>
                            </p:childTnLst>
                          </p:cTn>
                        </p:par>
                        <p:par>
                          <p:cTn id="19" fill="hold">
                            <p:stCondLst>
                              <p:cond delay="1000"/>
                            </p:stCondLst>
                            <p:childTnLst>
                              <p:par>
                                <p:cTn id="20" presetID="32" presetClass="emph" presetSubtype="0" fill="hold" nodeType="afterEffect">
                                  <p:stCondLst>
                                    <p:cond delay="0"/>
                                  </p:stCondLst>
                                  <p:childTnLst>
                                    <p:animRot by="120000">
                                      <p:cBhvr>
                                        <p:cTn id="21" dur="100" fill="hold">
                                          <p:stCondLst>
                                            <p:cond delay="0"/>
                                          </p:stCondLst>
                                        </p:cTn>
                                        <p:tgtEl>
                                          <p:spTgt spid="44"/>
                                        </p:tgtEl>
                                        <p:attrNameLst>
                                          <p:attrName>r</p:attrName>
                                        </p:attrNameLst>
                                      </p:cBhvr>
                                    </p:animRot>
                                    <p:animRot by="-240000">
                                      <p:cBhvr>
                                        <p:cTn id="22" dur="200" fill="hold">
                                          <p:stCondLst>
                                            <p:cond delay="200"/>
                                          </p:stCondLst>
                                        </p:cTn>
                                        <p:tgtEl>
                                          <p:spTgt spid="44"/>
                                        </p:tgtEl>
                                        <p:attrNameLst>
                                          <p:attrName>r</p:attrName>
                                        </p:attrNameLst>
                                      </p:cBhvr>
                                    </p:animRot>
                                    <p:animRot by="240000">
                                      <p:cBhvr>
                                        <p:cTn id="23" dur="200" fill="hold">
                                          <p:stCondLst>
                                            <p:cond delay="400"/>
                                          </p:stCondLst>
                                        </p:cTn>
                                        <p:tgtEl>
                                          <p:spTgt spid="44"/>
                                        </p:tgtEl>
                                        <p:attrNameLst>
                                          <p:attrName>r</p:attrName>
                                        </p:attrNameLst>
                                      </p:cBhvr>
                                    </p:animRot>
                                    <p:animRot by="-240000">
                                      <p:cBhvr>
                                        <p:cTn id="24" dur="200" fill="hold">
                                          <p:stCondLst>
                                            <p:cond delay="600"/>
                                          </p:stCondLst>
                                        </p:cTn>
                                        <p:tgtEl>
                                          <p:spTgt spid="44"/>
                                        </p:tgtEl>
                                        <p:attrNameLst>
                                          <p:attrName>r</p:attrName>
                                        </p:attrNameLst>
                                      </p:cBhvr>
                                    </p:animRot>
                                    <p:animRot by="120000">
                                      <p:cBhvr>
                                        <p:cTn id="25" dur="200" fill="hold">
                                          <p:stCondLst>
                                            <p:cond delay="800"/>
                                          </p:stCondLst>
                                        </p:cTn>
                                        <p:tgtEl>
                                          <p:spTgt spid="44"/>
                                        </p:tgtEl>
                                        <p:attrNameLst>
                                          <p:attrName>r</p:attrName>
                                        </p:attrNameLst>
                                      </p:cBhvr>
                                    </p:animRot>
                                  </p:childTnLst>
                                </p:cTn>
                              </p:par>
                              <p:par>
                                <p:cTn id="26" presetID="1" presetClass="mediacall" presetSubtype="0" fill="hold" nodeType="withEffect">
                                  <p:stCondLst>
                                    <p:cond delay="0"/>
                                  </p:stCondLst>
                                  <p:childTnLst>
                                    <p:cmd type="call" cmd="playFrom(0.0)">
                                      <p:cBhvr>
                                        <p:cTn id="27" dur="3432" fill="hold"/>
                                        <p:tgtEl>
                                          <p:spTgt spid="3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8" fill="hold" display="0">
                  <p:stCondLst>
                    <p:cond delay="indefinite"/>
                  </p:stCondLst>
                  <p:endCondLst>
                    <p:cond evt="onStopAudio" delay="0">
                      <p:tgtEl>
                        <p:sldTgt/>
                      </p:tgtEl>
                    </p:cond>
                  </p:endCondLst>
                </p:cTn>
                <p:tgtEl>
                  <p:spTgt spid="30"/>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37ECCBC8-831A-4D98-ACB0-C8653B1F46D8}"/>
              </a:ext>
            </a:extLst>
          </p:cNvPr>
          <p:cNvPicPr>
            <a:picLocks noChangeAspect="1"/>
          </p:cNvPicPr>
          <p:nvPr/>
        </p:nvPicPr>
        <p:blipFill rotWithShape="1">
          <a:blip r:embed="rId5">
            <a:extLst>
              <a:ext uri="{28A0092B-C50C-407E-A947-70E740481C1C}">
                <a14:useLocalDpi xmlns:a14="http://schemas.microsoft.com/office/drawing/2010/main" val="0"/>
              </a:ext>
            </a:extLst>
          </a:blip>
          <a:srcRect b="20504"/>
          <a:stretch/>
        </p:blipFill>
        <p:spPr>
          <a:xfrm>
            <a:off x="1" y="2"/>
            <a:ext cx="12202003" cy="6927743"/>
          </a:xfrm>
          <a:prstGeom prst="rect">
            <a:avLst/>
          </a:prstGeom>
        </p:spPr>
      </p:pic>
      <p:pic>
        <p:nvPicPr>
          <p:cNvPr id="36" name="Picture 35">
            <a:extLst>
              <a:ext uri="{FF2B5EF4-FFF2-40B4-BE49-F238E27FC236}">
                <a16:creationId xmlns="" xmlns:a16="http://schemas.microsoft.com/office/drawing/2014/main" id="{9832F191-A93B-4162-A1C5-2871D89441C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87682" y="5256192"/>
            <a:ext cx="1836359" cy="494515"/>
          </a:xfrm>
          <a:prstGeom prst="rect">
            <a:avLst/>
          </a:prstGeom>
        </p:spPr>
      </p:pic>
      <p:pic>
        <p:nvPicPr>
          <p:cNvPr id="44" name="Picture 43"/>
          <p:cNvPicPr>
            <a:picLocks noChangeAspect="1"/>
          </p:cNvPicPr>
          <p:nvPr/>
        </p:nvPicPr>
        <p:blipFill rotWithShape="1">
          <a:blip r:embed="rId7">
            <a:extLst>
              <a:ext uri="{BEBA8EAE-BF5A-486C-A8C5-ECC9F3942E4B}">
                <a14:imgProps xmlns:a14="http://schemas.microsoft.com/office/drawing/2010/main">
                  <a14:imgLayer r:embed="rId8">
                    <a14:imgEffect>
                      <a14:backgroundRemoval t="32120" b="94962" l="7500" r="50700">
                        <a14:backgroundMark x1="46550" y1="33800" x2="49450" y2="38209"/>
                        <a14:backgroundMark x1="25150" y1="34990" x2="28350" y2="31980"/>
                      </a14:backgroundRemoval>
                    </a14:imgEffect>
                  </a14:imgLayer>
                </a14:imgProps>
              </a:ext>
            </a:extLst>
          </a:blip>
          <a:srcRect l="6614" t="32166" r="49280"/>
          <a:stretch/>
        </p:blipFill>
        <p:spPr>
          <a:xfrm>
            <a:off x="4202527" y="3733819"/>
            <a:ext cx="2303701" cy="2531488"/>
          </a:xfrm>
          <a:prstGeom prst="rect">
            <a:avLst/>
          </a:prstGeom>
        </p:spPr>
      </p:pic>
      <p:pic>
        <p:nvPicPr>
          <p:cNvPr id="35" name="Picture 34">
            <a:extLst>
              <a:ext uri="{FF2B5EF4-FFF2-40B4-BE49-F238E27FC236}">
                <a16:creationId xmlns="" xmlns:a16="http://schemas.microsoft.com/office/drawing/2014/main" id="{FC07CF22-6672-4498-8851-81F6565186E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602075" y="5410743"/>
            <a:ext cx="1306543" cy="805011"/>
          </a:xfrm>
          <a:prstGeom prst="rect">
            <a:avLst/>
          </a:prstGeom>
        </p:spPr>
      </p:pic>
      <p:pic>
        <p:nvPicPr>
          <p:cNvPr id="37" name="Picture 36">
            <a:extLst>
              <a:ext uri="{FF2B5EF4-FFF2-40B4-BE49-F238E27FC236}">
                <a16:creationId xmlns="" xmlns:a16="http://schemas.microsoft.com/office/drawing/2014/main" id="{8A7D66EB-DE69-450F-AACE-76724516B5C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302829" y="4637203"/>
            <a:ext cx="1239385" cy="773540"/>
          </a:xfrm>
          <a:prstGeom prst="rect">
            <a:avLst/>
          </a:prstGeom>
        </p:spPr>
      </p:pic>
      <p:pic>
        <p:nvPicPr>
          <p:cNvPr id="38" name="Picture 37">
            <a:extLst>
              <a:ext uri="{FF2B5EF4-FFF2-40B4-BE49-F238E27FC236}">
                <a16:creationId xmlns="" xmlns:a16="http://schemas.microsoft.com/office/drawing/2014/main" id="{6C5084A8-4F6A-44D2-8A63-8D472DE30601}"/>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956713" y="5231995"/>
            <a:ext cx="1741967" cy="475183"/>
          </a:xfrm>
          <a:prstGeom prst="rect">
            <a:avLst/>
          </a:prstGeom>
        </p:spPr>
      </p:pic>
      <p:pic>
        <p:nvPicPr>
          <p:cNvPr id="42" name="Picture 41">
            <a:extLst>
              <a:ext uri="{FF2B5EF4-FFF2-40B4-BE49-F238E27FC236}">
                <a16:creationId xmlns="" xmlns:a16="http://schemas.microsoft.com/office/drawing/2014/main" id="{2E4DF13A-C76E-440A-8FA3-A4407A442A91}"/>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315970" y="6016044"/>
            <a:ext cx="1801497" cy="498529"/>
          </a:xfrm>
          <a:prstGeom prst="rect">
            <a:avLst/>
          </a:prstGeom>
        </p:spPr>
      </p:pic>
      <p:grpSp>
        <p:nvGrpSpPr>
          <p:cNvPr id="46" name="Group 45"/>
          <p:cNvGrpSpPr/>
          <p:nvPr/>
        </p:nvGrpSpPr>
        <p:grpSpPr>
          <a:xfrm>
            <a:off x="1298276" y="1"/>
            <a:ext cx="8936888" cy="1200329"/>
            <a:chOff x="1298276" y="288523"/>
            <a:chExt cx="8936887" cy="1045729"/>
          </a:xfrm>
        </p:grpSpPr>
        <p:grpSp>
          <p:nvGrpSpPr>
            <p:cNvPr id="50" name="Group 49">
              <a:extLst>
                <a:ext uri="{FF2B5EF4-FFF2-40B4-BE49-F238E27FC236}">
                  <a16:creationId xmlns="" xmlns:a16="http://schemas.microsoft.com/office/drawing/2014/main" id="{7FE0546E-6488-491E-8AA1-277B5CEB2FD6}"/>
                </a:ext>
              </a:extLst>
            </p:cNvPr>
            <p:cNvGrpSpPr/>
            <p:nvPr/>
          </p:nvGrpSpPr>
          <p:grpSpPr>
            <a:xfrm>
              <a:off x="1580457" y="293638"/>
              <a:ext cx="8654706" cy="872180"/>
              <a:chOff x="150128" y="102542"/>
              <a:chExt cx="15600341" cy="2009400"/>
            </a:xfrm>
          </p:grpSpPr>
          <p:grpSp>
            <p:nvGrpSpPr>
              <p:cNvPr id="52" name="Group 51">
                <a:extLst>
                  <a:ext uri="{FF2B5EF4-FFF2-40B4-BE49-F238E27FC236}">
                    <a16:creationId xmlns="" xmlns:a16="http://schemas.microsoft.com/office/drawing/2014/main" id="{F8E54022-CBBB-4124-B256-472085A25CC7}"/>
                  </a:ext>
                </a:extLst>
              </p:cNvPr>
              <p:cNvGrpSpPr/>
              <p:nvPr/>
            </p:nvGrpSpPr>
            <p:grpSpPr>
              <a:xfrm>
                <a:off x="1107065" y="248000"/>
                <a:ext cx="14643404" cy="1863939"/>
                <a:chOff x="1107064" y="247999"/>
                <a:chExt cx="14980401" cy="1863939"/>
              </a:xfrm>
            </p:grpSpPr>
            <p:pic>
              <p:nvPicPr>
                <p:cNvPr id="54" name="Picture 53">
                  <a:extLst>
                    <a:ext uri="{FF2B5EF4-FFF2-40B4-BE49-F238E27FC236}">
                      <a16:creationId xmlns="" xmlns:a16="http://schemas.microsoft.com/office/drawing/2014/main" id="{CBD9B5C9-CA06-4115-934D-476E7C9299B8}"/>
                    </a:ext>
                  </a:extLst>
                </p:cNvPr>
                <p:cNvPicPr>
                  <a:picLocks noChangeAspect="1"/>
                </p:cNvPicPr>
                <p:nvPr/>
              </p:nvPicPr>
              <p:blipFill>
                <a:blip r:embed="rId13"/>
                <a:stretch>
                  <a:fillRect/>
                </a:stretch>
              </p:blipFill>
              <p:spPr>
                <a:xfrm>
                  <a:off x="1107064" y="247999"/>
                  <a:ext cx="14980401" cy="1863939"/>
                </a:xfrm>
                <a:prstGeom prst="rect">
                  <a:avLst/>
                </a:prstGeom>
              </p:spPr>
            </p:pic>
            <p:sp>
              <p:nvSpPr>
                <p:cNvPr id="55" name="Rectangle 54">
                  <a:extLst>
                    <a:ext uri="{FF2B5EF4-FFF2-40B4-BE49-F238E27FC236}">
                      <a16:creationId xmlns="" xmlns:a16="http://schemas.microsoft.com/office/drawing/2014/main" id="{68CCCB1E-5D6D-4B1D-94ED-906BCD4A2D0C}"/>
                    </a:ext>
                  </a:extLst>
                </p:cNvPr>
                <p:cNvSpPr/>
                <p:nvPr/>
              </p:nvSpPr>
              <p:spPr>
                <a:xfrm>
                  <a:off x="1527388" y="359923"/>
                  <a:ext cx="9698331" cy="16205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sz="3600" dirty="0">
                    <a:solidFill>
                      <a:prstClr val="white"/>
                    </a:solidFill>
                    <a:latin typeface="iCiel Cadena" panose="02000503000000020004" pitchFamily="50" charset="0"/>
                    <a:ea typeface="Tahoma" panose="020B0604030504040204" pitchFamily="34" charset="0"/>
                    <a:cs typeface="Tahoma" panose="020B0604030504040204" pitchFamily="34" charset="0"/>
                  </a:endParaRPr>
                </a:p>
              </p:txBody>
            </p:sp>
          </p:grpSp>
          <p:pic>
            <p:nvPicPr>
              <p:cNvPr id="53" name="Picture 52">
                <a:extLst>
                  <a:ext uri="{FF2B5EF4-FFF2-40B4-BE49-F238E27FC236}">
                    <a16:creationId xmlns="" xmlns:a16="http://schemas.microsoft.com/office/drawing/2014/main" id="{BA90CF18-B31B-4FFE-AF8E-D970FEA1326C}"/>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rot="16200000">
                <a:off x="-165942" y="418612"/>
                <a:ext cx="2009400" cy="1377259"/>
              </a:xfrm>
              <a:prstGeom prst="rect">
                <a:avLst/>
              </a:prstGeom>
            </p:spPr>
          </p:pic>
        </p:grpSp>
        <p:sp>
          <p:nvSpPr>
            <p:cNvPr id="17" name="文本框 7">
              <a:extLst>
                <a:ext uri="{FF2B5EF4-FFF2-40B4-BE49-F238E27FC236}">
                  <a16:creationId xmlns="" xmlns:a16="http://schemas.microsoft.com/office/drawing/2014/main" id="{B07D3780-2260-46BC-B3C6-30A20377408B}"/>
                </a:ext>
              </a:extLst>
            </p:cNvPr>
            <p:cNvSpPr txBox="1"/>
            <p:nvPr/>
          </p:nvSpPr>
          <p:spPr>
            <a:xfrm>
              <a:off x="1298276" y="288523"/>
              <a:ext cx="8834929" cy="1045729"/>
            </a:xfrm>
            <a:prstGeom prst="rect">
              <a:avLst/>
            </a:prstGeom>
            <a:noFill/>
          </p:spPr>
          <p:txBody>
            <a:bodyPr wrap="square" rtlCol="0">
              <a:spAutoFit/>
            </a:bodyPr>
            <a:lstStyle/>
            <a:p>
              <a:pPr algn="ctr" defTabSz="914377"/>
              <a:r>
                <a:rPr lang="en-US" altLang="zh-CN" sz="7200" b="1" dirty="0" err="1" smtClean="0">
                  <a:solidFill>
                    <a:prstClr val="white"/>
                  </a:solidFill>
                  <a:ea typeface="字魂27号-布丁体" panose="00000500000000000000" pitchFamily="2" charset="-122"/>
                  <a:cs typeface="Calibri" panose="020F0502020204030204" pitchFamily="34" charset="0"/>
                </a:rPr>
                <a:t>Tính</a:t>
              </a:r>
              <a:r>
                <a:rPr lang="en-US" altLang="zh-CN" sz="7200" b="1" dirty="0" smtClean="0">
                  <a:solidFill>
                    <a:prstClr val="white"/>
                  </a:solidFill>
                  <a:ea typeface="字魂27号-布丁体" panose="00000500000000000000" pitchFamily="2" charset="-122"/>
                  <a:cs typeface="Calibri" panose="020F0502020204030204" pitchFamily="34" charset="0"/>
                </a:rPr>
                <a:t>:</a:t>
              </a:r>
              <a:endParaRPr lang="zh-CN" altLang="en-US" sz="7200" b="1" dirty="0">
                <a:solidFill>
                  <a:prstClr val="white"/>
                </a:solidFill>
                <a:ea typeface="字魂27号-布丁体" panose="00000500000000000000" pitchFamily="2" charset="-122"/>
                <a:cs typeface="Calibri" panose="020F0502020204030204" pitchFamily="34" charset="0"/>
              </a:endParaRPr>
            </a:p>
          </p:txBody>
        </p:sp>
      </p:grpSp>
      <p:pic>
        <p:nvPicPr>
          <p:cNvPr id="30" name="nhacthang">
            <a:hlinkClick r:id="" action="ppaction://media"/>
            <a:extLst>
              <a:ext uri="{FF2B5EF4-FFF2-40B4-BE49-F238E27FC236}">
                <a16:creationId xmlns="" xmlns:a16="http://schemas.microsoft.com/office/drawing/2014/main" id="{7F4D256B-EBEA-4BF4-94EE-9E076C8DB254}"/>
              </a:ext>
            </a:extLst>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1642478" y="3835196"/>
            <a:ext cx="649817" cy="649817"/>
          </a:xfrm>
          <a:prstGeom prst="rect">
            <a:avLst/>
          </a:prstGeom>
        </p:spPr>
      </p:pic>
      <p:grpSp>
        <p:nvGrpSpPr>
          <p:cNvPr id="5" name="Group 4"/>
          <p:cNvGrpSpPr/>
          <p:nvPr/>
        </p:nvGrpSpPr>
        <p:grpSpPr>
          <a:xfrm>
            <a:off x="316808" y="963842"/>
            <a:ext cx="9414117" cy="3082939"/>
            <a:chOff x="316808" y="963842"/>
            <a:chExt cx="9414117" cy="3082939"/>
          </a:xfrm>
        </p:grpSpPr>
        <p:grpSp>
          <p:nvGrpSpPr>
            <p:cNvPr id="45" name="Group 44"/>
            <p:cNvGrpSpPr/>
            <p:nvPr/>
          </p:nvGrpSpPr>
          <p:grpSpPr>
            <a:xfrm>
              <a:off x="316808" y="963842"/>
              <a:ext cx="9414117" cy="3082939"/>
              <a:chOff x="-2205188" y="859613"/>
              <a:chExt cx="9414115" cy="3082938"/>
            </a:xfrm>
          </p:grpSpPr>
          <p:grpSp>
            <p:nvGrpSpPr>
              <p:cNvPr id="57" name="Group 56">
                <a:extLst>
                  <a:ext uri="{FF2B5EF4-FFF2-40B4-BE49-F238E27FC236}">
                    <a16:creationId xmlns="" xmlns:a16="http://schemas.microsoft.com/office/drawing/2014/main" id="{3B4C7E7A-5F81-463B-9FDA-5F8A47FCDC1D}"/>
                  </a:ext>
                </a:extLst>
              </p:cNvPr>
              <p:cNvGrpSpPr/>
              <p:nvPr/>
            </p:nvGrpSpPr>
            <p:grpSpPr>
              <a:xfrm>
                <a:off x="-2205188" y="1045569"/>
                <a:ext cx="9414115" cy="2896982"/>
                <a:chOff x="7363195" y="1432447"/>
                <a:chExt cx="9414115" cy="2896982"/>
              </a:xfrm>
            </p:grpSpPr>
            <p:sp>
              <p:nvSpPr>
                <p:cNvPr id="58" name="Freeform: Shape 57">
                  <a:extLst>
                    <a:ext uri="{FF2B5EF4-FFF2-40B4-BE49-F238E27FC236}">
                      <a16:creationId xmlns="" xmlns:a16="http://schemas.microsoft.com/office/drawing/2014/main" id="{F2A6F710-A8CF-4338-BF74-99DD36D700F5}"/>
                    </a:ext>
                  </a:extLst>
                </p:cNvPr>
                <p:cNvSpPr/>
                <p:nvPr/>
              </p:nvSpPr>
              <p:spPr>
                <a:xfrm>
                  <a:off x="11921119" y="1432447"/>
                  <a:ext cx="4856191" cy="2685396"/>
                </a:xfrm>
                <a:custGeom>
                  <a:avLst/>
                  <a:gdLst>
                    <a:gd name="connsiteX0" fmla="*/ 708935 w 4772605"/>
                    <a:gd name="connsiteY0" fmla="*/ 0 h 1863939"/>
                    <a:gd name="connsiteX1" fmla="*/ 4461942 w 4772605"/>
                    <a:gd name="connsiteY1" fmla="*/ 0 h 1863939"/>
                    <a:gd name="connsiteX2" fmla="*/ 4772605 w 4772605"/>
                    <a:gd name="connsiteY2" fmla="*/ 310663 h 1863939"/>
                    <a:gd name="connsiteX3" fmla="*/ 4772605 w 4772605"/>
                    <a:gd name="connsiteY3" fmla="*/ 1553276 h 1863939"/>
                    <a:gd name="connsiteX4" fmla="*/ 4461942 w 4772605"/>
                    <a:gd name="connsiteY4" fmla="*/ 1863939 h 1863939"/>
                    <a:gd name="connsiteX5" fmla="*/ 708935 w 4772605"/>
                    <a:gd name="connsiteY5" fmla="*/ 1863939 h 1863939"/>
                    <a:gd name="connsiteX6" fmla="*/ 398272 w 4772605"/>
                    <a:gd name="connsiteY6" fmla="*/ 1553276 h 1863939"/>
                    <a:gd name="connsiteX7" fmla="*/ 398272 w 4772605"/>
                    <a:gd name="connsiteY7" fmla="*/ 622317 h 1863939"/>
                    <a:gd name="connsiteX8" fmla="*/ 0 w 4772605"/>
                    <a:gd name="connsiteY8" fmla="*/ 622317 h 1863939"/>
                    <a:gd name="connsiteX9" fmla="*/ 398272 w 4772605"/>
                    <a:gd name="connsiteY9" fmla="*/ 446165 h 1863939"/>
                    <a:gd name="connsiteX10" fmla="*/ 398272 w 4772605"/>
                    <a:gd name="connsiteY10" fmla="*/ 310663 h 1863939"/>
                    <a:gd name="connsiteX11" fmla="*/ 708935 w 4772605"/>
                    <a:gd name="connsiteY11" fmla="*/ 0 h 1863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72605" h="1863939">
                      <a:moveTo>
                        <a:pt x="708935" y="0"/>
                      </a:moveTo>
                      <a:lnTo>
                        <a:pt x="4461942" y="0"/>
                      </a:lnTo>
                      <a:cubicBezTo>
                        <a:pt x="4633516" y="0"/>
                        <a:pt x="4772605" y="139089"/>
                        <a:pt x="4772605" y="310663"/>
                      </a:cubicBezTo>
                      <a:lnTo>
                        <a:pt x="4772605" y="1553276"/>
                      </a:lnTo>
                      <a:cubicBezTo>
                        <a:pt x="4772605" y="1724850"/>
                        <a:pt x="4633516" y="1863939"/>
                        <a:pt x="4461942" y="1863939"/>
                      </a:cubicBezTo>
                      <a:lnTo>
                        <a:pt x="708935" y="1863939"/>
                      </a:lnTo>
                      <a:cubicBezTo>
                        <a:pt x="537361" y="1863939"/>
                        <a:pt x="398272" y="1724850"/>
                        <a:pt x="398272" y="1553276"/>
                      </a:cubicBezTo>
                      <a:lnTo>
                        <a:pt x="398272" y="622317"/>
                      </a:lnTo>
                      <a:lnTo>
                        <a:pt x="0" y="622317"/>
                      </a:lnTo>
                      <a:lnTo>
                        <a:pt x="398272" y="446165"/>
                      </a:lnTo>
                      <a:lnTo>
                        <a:pt x="398272" y="310663"/>
                      </a:lnTo>
                      <a:cubicBezTo>
                        <a:pt x="398272" y="139089"/>
                        <a:pt x="537361" y="0"/>
                        <a:pt x="708935" y="0"/>
                      </a:cubicBezTo>
                      <a:close/>
                    </a:path>
                  </a:pathLst>
                </a:custGeom>
                <a:solidFill>
                  <a:sysClr val="window" lastClr="FFFFFF"/>
                </a:solidFill>
                <a:ln w="28575" cap="flat" cmpd="sng" algn="ctr">
                  <a:solidFill>
                    <a:srgbClr val="9C5043"/>
                  </a:solidFill>
                  <a:prstDash val="solid"/>
                  <a:miter lim="800000"/>
                </a:ln>
                <a:effectLst/>
              </p:spPr>
              <p:txBody>
                <a:bodyPr wrap="square" rtlCol="0" anchor="ctr">
                  <a:noAutofit/>
                </a:bodyPr>
                <a:lstStyle/>
                <a:p>
                  <a:pPr algn="ctr" defTabSz="914377">
                    <a:defRPr/>
                  </a:pPr>
                  <a:endParaRPr lang="en-US" kern="0" dirty="0">
                    <a:solidFill>
                      <a:prstClr val="white"/>
                    </a:solidFill>
                  </a:endParaRPr>
                </a:p>
              </p:txBody>
            </p:sp>
            <p:sp>
              <p:nvSpPr>
                <p:cNvPr id="59" name="Rectangle: Rounded Corners 37">
                  <a:extLst>
                    <a:ext uri="{FF2B5EF4-FFF2-40B4-BE49-F238E27FC236}">
                      <a16:creationId xmlns="" xmlns:a16="http://schemas.microsoft.com/office/drawing/2014/main" id="{556501E9-9FDB-43AC-A584-2F09815162C2}"/>
                    </a:ext>
                  </a:extLst>
                </p:cNvPr>
                <p:cNvSpPr/>
                <p:nvPr/>
              </p:nvSpPr>
              <p:spPr>
                <a:xfrm>
                  <a:off x="7363195" y="2485320"/>
                  <a:ext cx="4035311" cy="1844109"/>
                </a:xfrm>
                <a:prstGeom prst="roundRect">
                  <a:avLst/>
                </a:prstGeom>
                <a:noFill/>
                <a:ln w="12700" cap="flat" cmpd="sng" algn="ctr">
                  <a:noFill/>
                  <a:prstDash val="solid"/>
                  <a:miter lim="800000"/>
                </a:ln>
                <a:effectLst/>
              </p:spPr>
              <p:txBody>
                <a:bodyPr rtlCol="0" anchor="ctr"/>
                <a:lstStyle/>
                <a:p>
                  <a:pPr algn="ctr" defTabSz="914377">
                    <a:defRPr/>
                  </a:pPr>
                  <a:endParaRPr lang="en-US" sz="2400" kern="0" dirty="0">
                    <a:solidFill>
                      <a:srgbClr val="9C5043"/>
                    </a:solidFill>
                    <a:latin typeface="iCiel Cadena" panose="02000503000000020004" pitchFamily="50" charset="0"/>
                    <a:ea typeface="Tahoma" panose="020B0604030504040204" pitchFamily="34" charset="0"/>
                    <a:cs typeface="Tahoma" panose="020B0604030504040204" pitchFamily="34" charset="0"/>
                  </a:endParaRPr>
                </a:p>
              </p:txBody>
            </p:sp>
          </p:grpSp>
          <p:sp>
            <p:nvSpPr>
              <p:cNvPr id="60" name="Rectangle 59"/>
              <p:cNvSpPr/>
              <p:nvPr/>
            </p:nvSpPr>
            <p:spPr>
              <a:xfrm>
                <a:off x="4434716" y="859613"/>
                <a:ext cx="1487038" cy="2123657"/>
              </a:xfrm>
              <a:prstGeom prst="rect">
                <a:avLst/>
              </a:prstGeom>
              <a:noFill/>
            </p:spPr>
            <p:txBody>
              <a:bodyPr wrap="square">
                <a:spAutoFit/>
              </a:bodyPr>
              <a:lstStyle/>
              <a:p>
                <a:pPr defTabSz="914377"/>
                <a:r>
                  <a:rPr lang="en-US" sz="6600" b="1" dirty="0" smtClean="0">
                    <a:solidFill>
                      <a:srgbClr val="ED7D31">
                        <a:lumMod val="50000"/>
                      </a:srgbClr>
                    </a:solidFill>
                    <a:ea typeface="字魂27号-布丁体" panose="00000500000000000000" pitchFamily="2" charset="-122"/>
                    <a:cs typeface="Calibri" panose="020F0502020204030204" pitchFamily="34" charset="0"/>
                  </a:rPr>
                  <a:t>22 </a:t>
                </a:r>
              </a:p>
              <a:p>
                <a:pPr defTabSz="914377"/>
                <a:r>
                  <a:rPr lang="en-US" sz="6600" b="1" dirty="0" smtClean="0">
                    <a:solidFill>
                      <a:srgbClr val="ED7D31">
                        <a:lumMod val="50000"/>
                      </a:srgbClr>
                    </a:solidFill>
                    <a:latin typeface="思源黑体 CN Normal"/>
                    <a:ea typeface="字魂27号-布丁体" panose="00000500000000000000" pitchFamily="2" charset="-122"/>
                    <a:cs typeface="Calibri" panose="020F0502020204030204" pitchFamily="34" charset="0"/>
                  </a:rPr>
                  <a:t>  3</a:t>
                </a:r>
                <a:endParaRPr lang="en-US" sz="4000" b="1" dirty="0">
                  <a:solidFill>
                    <a:srgbClr val="ED7D31">
                      <a:lumMod val="50000"/>
                    </a:srgbClr>
                  </a:solidFill>
                  <a:latin typeface="思源黑体 CN Normal"/>
                </a:endParaRPr>
              </a:p>
            </p:txBody>
          </p:sp>
        </p:grpSp>
        <p:sp>
          <p:nvSpPr>
            <p:cNvPr id="24" name="Rectangle 23"/>
            <p:cNvSpPr/>
            <p:nvPr/>
          </p:nvSpPr>
          <p:spPr>
            <a:xfrm>
              <a:off x="6434100" y="1356830"/>
              <a:ext cx="683367" cy="1107996"/>
            </a:xfrm>
            <a:prstGeom prst="rect">
              <a:avLst/>
            </a:prstGeom>
            <a:noFill/>
          </p:spPr>
          <p:txBody>
            <a:bodyPr wrap="square">
              <a:spAutoFit/>
            </a:bodyPr>
            <a:lstStyle/>
            <a:p>
              <a:pPr defTabSz="914377"/>
              <a:r>
                <a:rPr lang="en-US" sz="6600" b="1" dirty="0" smtClean="0">
                  <a:solidFill>
                    <a:srgbClr val="ED7D31">
                      <a:lumMod val="50000"/>
                    </a:srgbClr>
                  </a:solidFill>
                  <a:ea typeface="字魂27号-布丁体" panose="00000500000000000000" pitchFamily="2" charset="-122"/>
                  <a:cs typeface="Calibri" panose="020F0502020204030204" pitchFamily="34" charset="0"/>
                </a:rPr>
                <a:t>x</a:t>
              </a:r>
              <a:endParaRPr lang="en-US" sz="4000" b="1" dirty="0">
                <a:solidFill>
                  <a:srgbClr val="ED7D31">
                    <a:lumMod val="50000"/>
                  </a:srgbClr>
                </a:solidFill>
                <a:latin typeface="思源黑体 CN Normal"/>
              </a:endParaRPr>
            </a:p>
          </p:txBody>
        </p:sp>
        <p:cxnSp>
          <p:nvCxnSpPr>
            <p:cNvPr id="3" name="Straight Connector 2"/>
            <p:cNvCxnSpPr/>
            <p:nvPr/>
          </p:nvCxnSpPr>
          <p:spPr>
            <a:xfrm flipV="1">
              <a:off x="6506228" y="2955235"/>
              <a:ext cx="1731611" cy="13252"/>
            </a:xfrm>
            <a:prstGeom prst="line">
              <a:avLst/>
            </a:prstGeom>
            <a:ln w="762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7" name="Rectangle 26"/>
          <p:cNvSpPr/>
          <p:nvPr/>
        </p:nvSpPr>
        <p:spPr>
          <a:xfrm>
            <a:off x="6931031" y="2797749"/>
            <a:ext cx="1487038" cy="1200329"/>
          </a:xfrm>
          <a:prstGeom prst="rect">
            <a:avLst/>
          </a:prstGeom>
          <a:noFill/>
        </p:spPr>
        <p:txBody>
          <a:bodyPr wrap="square">
            <a:spAutoFit/>
          </a:bodyPr>
          <a:lstStyle/>
          <a:p>
            <a:pPr defTabSz="914377"/>
            <a:r>
              <a:rPr lang="en-US" sz="7200" b="1" dirty="0" smtClean="0">
                <a:solidFill>
                  <a:srgbClr val="ED7D31">
                    <a:lumMod val="50000"/>
                  </a:srgbClr>
                </a:solidFill>
                <a:ea typeface="字魂27号-布丁体" panose="00000500000000000000" pitchFamily="2" charset="-122"/>
                <a:cs typeface="Calibri" panose="020F0502020204030204" pitchFamily="34" charset="0"/>
              </a:rPr>
              <a:t>66</a:t>
            </a:r>
            <a:endParaRPr lang="en-US" sz="4400" b="1" dirty="0">
              <a:solidFill>
                <a:srgbClr val="ED7D31">
                  <a:lumMod val="50000"/>
                </a:srgbClr>
              </a:solidFill>
              <a:latin typeface="思源黑体 CN Normal"/>
            </a:endParaRPr>
          </a:p>
        </p:txBody>
      </p:sp>
    </p:spTree>
    <p:extLst>
      <p:ext uri="{BB962C8B-B14F-4D97-AF65-F5344CB8AC3E}">
        <p14:creationId xmlns:p14="http://schemas.microsoft.com/office/powerpoint/2010/main" val="118169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down)">
                                      <p:cBhvr>
                                        <p:cTn id="7" dur="500"/>
                                        <p:tgtEl>
                                          <p:spTgt spid="46"/>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barn(inVertical)">
                                      <p:cBhvr>
                                        <p:cTn id="16" dur="500"/>
                                        <p:tgtEl>
                                          <p:spTgt spid="27"/>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35"/>
                                        </p:tgtEl>
                                        <p:attrNameLst>
                                          <p:attrName>style.visibility</p:attrName>
                                        </p:attrNameLst>
                                      </p:cBhvr>
                                      <p:to>
                                        <p:strVal val="hidden"/>
                                      </p:to>
                                    </p:set>
                                  </p:childTnLst>
                                </p:cTn>
                              </p:par>
                              <p:par>
                                <p:cTn id="21" presetID="31" presetClass="entr" presetSubtype="0" fill="hold" nodeType="withEffect">
                                  <p:stCondLst>
                                    <p:cond delay="0"/>
                                  </p:stCondLst>
                                  <p:childTnLst>
                                    <p:set>
                                      <p:cBhvr>
                                        <p:cTn id="22" dur="1" fill="hold">
                                          <p:stCondLst>
                                            <p:cond delay="0"/>
                                          </p:stCondLst>
                                        </p:cTn>
                                        <p:tgtEl>
                                          <p:spTgt spid="44"/>
                                        </p:tgtEl>
                                        <p:attrNameLst>
                                          <p:attrName>style.visibility</p:attrName>
                                        </p:attrNameLst>
                                      </p:cBhvr>
                                      <p:to>
                                        <p:strVal val="visible"/>
                                      </p:to>
                                    </p:set>
                                    <p:anim calcmode="lin" valueType="num">
                                      <p:cBhvr>
                                        <p:cTn id="23" dur="1000" fill="hold"/>
                                        <p:tgtEl>
                                          <p:spTgt spid="44"/>
                                        </p:tgtEl>
                                        <p:attrNameLst>
                                          <p:attrName>ppt_w</p:attrName>
                                        </p:attrNameLst>
                                      </p:cBhvr>
                                      <p:tavLst>
                                        <p:tav tm="0">
                                          <p:val>
                                            <p:fltVal val="0"/>
                                          </p:val>
                                        </p:tav>
                                        <p:tav tm="100000">
                                          <p:val>
                                            <p:strVal val="#ppt_w"/>
                                          </p:val>
                                        </p:tav>
                                      </p:tavLst>
                                    </p:anim>
                                    <p:anim calcmode="lin" valueType="num">
                                      <p:cBhvr>
                                        <p:cTn id="24" dur="1000" fill="hold"/>
                                        <p:tgtEl>
                                          <p:spTgt spid="44"/>
                                        </p:tgtEl>
                                        <p:attrNameLst>
                                          <p:attrName>ppt_h</p:attrName>
                                        </p:attrNameLst>
                                      </p:cBhvr>
                                      <p:tavLst>
                                        <p:tav tm="0">
                                          <p:val>
                                            <p:fltVal val="0"/>
                                          </p:val>
                                        </p:tav>
                                        <p:tav tm="100000">
                                          <p:val>
                                            <p:strVal val="#ppt_h"/>
                                          </p:val>
                                        </p:tav>
                                      </p:tavLst>
                                    </p:anim>
                                    <p:anim calcmode="lin" valueType="num">
                                      <p:cBhvr>
                                        <p:cTn id="25" dur="1000" fill="hold"/>
                                        <p:tgtEl>
                                          <p:spTgt spid="44"/>
                                        </p:tgtEl>
                                        <p:attrNameLst>
                                          <p:attrName>style.rotation</p:attrName>
                                        </p:attrNameLst>
                                      </p:cBhvr>
                                      <p:tavLst>
                                        <p:tav tm="0">
                                          <p:val>
                                            <p:fltVal val="90"/>
                                          </p:val>
                                        </p:tav>
                                        <p:tav tm="100000">
                                          <p:val>
                                            <p:fltVal val="0"/>
                                          </p:val>
                                        </p:tav>
                                      </p:tavLst>
                                    </p:anim>
                                    <p:animEffect transition="in" filter="fade">
                                      <p:cBhvr>
                                        <p:cTn id="26" dur="1000"/>
                                        <p:tgtEl>
                                          <p:spTgt spid="44"/>
                                        </p:tgtEl>
                                      </p:cBhvr>
                                    </p:animEffect>
                                  </p:childTnLst>
                                </p:cTn>
                              </p:par>
                            </p:childTnLst>
                          </p:cTn>
                        </p:par>
                        <p:par>
                          <p:cTn id="27" fill="hold">
                            <p:stCondLst>
                              <p:cond delay="1000"/>
                            </p:stCondLst>
                            <p:childTnLst>
                              <p:par>
                                <p:cTn id="28" presetID="32" presetClass="emph" presetSubtype="0" fill="hold" nodeType="afterEffect">
                                  <p:stCondLst>
                                    <p:cond delay="0"/>
                                  </p:stCondLst>
                                  <p:childTnLst>
                                    <p:animRot by="120000">
                                      <p:cBhvr>
                                        <p:cTn id="29" dur="100" fill="hold">
                                          <p:stCondLst>
                                            <p:cond delay="0"/>
                                          </p:stCondLst>
                                        </p:cTn>
                                        <p:tgtEl>
                                          <p:spTgt spid="44"/>
                                        </p:tgtEl>
                                        <p:attrNameLst>
                                          <p:attrName>r</p:attrName>
                                        </p:attrNameLst>
                                      </p:cBhvr>
                                    </p:animRot>
                                    <p:animRot by="-240000">
                                      <p:cBhvr>
                                        <p:cTn id="30" dur="200" fill="hold">
                                          <p:stCondLst>
                                            <p:cond delay="200"/>
                                          </p:stCondLst>
                                        </p:cTn>
                                        <p:tgtEl>
                                          <p:spTgt spid="44"/>
                                        </p:tgtEl>
                                        <p:attrNameLst>
                                          <p:attrName>r</p:attrName>
                                        </p:attrNameLst>
                                      </p:cBhvr>
                                    </p:animRot>
                                    <p:animRot by="240000">
                                      <p:cBhvr>
                                        <p:cTn id="31" dur="200" fill="hold">
                                          <p:stCondLst>
                                            <p:cond delay="400"/>
                                          </p:stCondLst>
                                        </p:cTn>
                                        <p:tgtEl>
                                          <p:spTgt spid="44"/>
                                        </p:tgtEl>
                                        <p:attrNameLst>
                                          <p:attrName>r</p:attrName>
                                        </p:attrNameLst>
                                      </p:cBhvr>
                                    </p:animRot>
                                    <p:animRot by="-240000">
                                      <p:cBhvr>
                                        <p:cTn id="32" dur="200" fill="hold">
                                          <p:stCondLst>
                                            <p:cond delay="600"/>
                                          </p:stCondLst>
                                        </p:cTn>
                                        <p:tgtEl>
                                          <p:spTgt spid="44"/>
                                        </p:tgtEl>
                                        <p:attrNameLst>
                                          <p:attrName>r</p:attrName>
                                        </p:attrNameLst>
                                      </p:cBhvr>
                                    </p:animRot>
                                    <p:animRot by="120000">
                                      <p:cBhvr>
                                        <p:cTn id="33" dur="200" fill="hold">
                                          <p:stCondLst>
                                            <p:cond delay="800"/>
                                          </p:stCondLst>
                                        </p:cTn>
                                        <p:tgtEl>
                                          <p:spTgt spid="44"/>
                                        </p:tgtEl>
                                        <p:attrNameLst>
                                          <p:attrName>r</p:attrName>
                                        </p:attrNameLst>
                                      </p:cBhvr>
                                    </p:animRot>
                                  </p:childTnLst>
                                </p:cTn>
                              </p:par>
                              <p:par>
                                <p:cTn id="34" presetID="1" presetClass="mediacall" presetSubtype="0" fill="hold" nodeType="withEffect">
                                  <p:stCondLst>
                                    <p:cond delay="0"/>
                                  </p:stCondLst>
                                  <p:childTnLst>
                                    <p:cmd type="call" cmd="playFrom(0.0)">
                                      <p:cBhvr>
                                        <p:cTn id="35" dur="3432" fill="hold"/>
                                        <p:tgtEl>
                                          <p:spTgt spid="3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6" fill="hold" display="0">
                  <p:stCondLst>
                    <p:cond delay="indefinite"/>
                  </p:stCondLst>
                  <p:endCondLst>
                    <p:cond evt="onStopAudio" delay="0">
                      <p:tgtEl>
                        <p:sldTgt/>
                      </p:tgtEl>
                    </p:cond>
                  </p:endCondLst>
                </p:cTn>
                <p:tgtEl>
                  <p:spTgt spid="30"/>
                </p:tgtEl>
              </p:cMediaNode>
            </p:audio>
          </p:childTnLst>
        </p:cTn>
      </p:par>
    </p:tnLst>
    <p:bldLst>
      <p:bldP spid="2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37ECCBC8-831A-4D98-ACB0-C8653B1F46D8}"/>
              </a:ext>
            </a:extLst>
          </p:cNvPr>
          <p:cNvPicPr>
            <a:picLocks noChangeAspect="1"/>
          </p:cNvPicPr>
          <p:nvPr/>
        </p:nvPicPr>
        <p:blipFill rotWithShape="1">
          <a:blip r:embed="rId5">
            <a:extLst>
              <a:ext uri="{28A0092B-C50C-407E-A947-70E740481C1C}">
                <a14:useLocalDpi xmlns:a14="http://schemas.microsoft.com/office/drawing/2010/main" val="0"/>
              </a:ext>
            </a:extLst>
          </a:blip>
          <a:srcRect b="20504"/>
          <a:stretch/>
        </p:blipFill>
        <p:spPr>
          <a:xfrm>
            <a:off x="1" y="2"/>
            <a:ext cx="12202003" cy="6927743"/>
          </a:xfrm>
          <a:prstGeom prst="rect">
            <a:avLst/>
          </a:prstGeom>
        </p:spPr>
      </p:pic>
      <p:pic>
        <p:nvPicPr>
          <p:cNvPr id="35" name="Picture 34">
            <a:extLst>
              <a:ext uri="{FF2B5EF4-FFF2-40B4-BE49-F238E27FC236}">
                <a16:creationId xmlns="" xmlns:a16="http://schemas.microsoft.com/office/drawing/2014/main" id="{FC07CF22-6672-4498-8851-81F6565186E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82034" y="4573417"/>
            <a:ext cx="1306543" cy="805011"/>
          </a:xfrm>
          <a:prstGeom prst="rect">
            <a:avLst/>
          </a:prstGeom>
        </p:spPr>
      </p:pic>
      <p:pic>
        <p:nvPicPr>
          <p:cNvPr id="38" name="Picture 37">
            <a:extLst>
              <a:ext uri="{FF2B5EF4-FFF2-40B4-BE49-F238E27FC236}">
                <a16:creationId xmlns="" xmlns:a16="http://schemas.microsoft.com/office/drawing/2014/main" id="{6C5084A8-4F6A-44D2-8A63-8D472DE3060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956713" y="5231995"/>
            <a:ext cx="1741967" cy="475183"/>
          </a:xfrm>
          <a:prstGeom prst="rect">
            <a:avLst/>
          </a:prstGeom>
        </p:spPr>
      </p:pic>
      <p:pic>
        <p:nvPicPr>
          <p:cNvPr id="36" name="Picture 35">
            <a:extLst>
              <a:ext uri="{FF2B5EF4-FFF2-40B4-BE49-F238E27FC236}">
                <a16:creationId xmlns="" xmlns:a16="http://schemas.microsoft.com/office/drawing/2014/main" id="{9832F191-A93B-4162-A1C5-2871D89441C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687682" y="5256192"/>
            <a:ext cx="1836359" cy="494515"/>
          </a:xfrm>
          <a:prstGeom prst="rect">
            <a:avLst/>
          </a:prstGeom>
        </p:spPr>
      </p:pic>
      <p:pic>
        <p:nvPicPr>
          <p:cNvPr id="44" name="Picture 43"/>
          <p:cNvPicPr>
            <a:picLocks noChangeAspect="1"/>
          </p:cNvPicPr>
          <p:nvPr/>
        </p:nvPicPr>
        <p:blipFill rotWithShape="1">
          <a:blip r:embed="rId9">
            <a:extLst>
              <a:ext uri="{BEBA8EAE-BF5A-486C-A8C5-ECC9F3942E4B}">
                <a14:imgProps xmlns:a14="http://schemas.microsoft.com/office/drawing/2010/main">
                  <a14:imgLayer r:embed="rId10">
                    <a14:imgEffect>
                      <a14:backgroundRemoval t="32120" b="94962" l="7500" r="50700">
                        <a14:backgroundMark x1="46550" y1="33800" x2="49450" y2="38209"/>
                        <a14:backgroundMark x1="25150" y1="34990" x2="28350" y2="31980"/>
                      </a14:backgroundRemoval>
                    </a14:imgEffect>
                  </a14:imgLayer>
                </a14:imgProps>
              </a:ext>
            </a:extLst>
          </a:blip>
          <a:srcRect l="6614" t="32166" r="49280"/>
          <a:stretch/>
        </p:blipFill>
        <p:spPr>
          <a:xfrm>
            <a:off x="5511504" y="3351887"/>
            <a:ext cx="2303701" cy="2531488"/>
          </a:xfrm>
          <a:prstGeom prst="rect">
            <a:avLst/>
          </a:prstGeom>
        </p:spPr>
      </p:pic>
      <p:pic>
        <p:nvPicPr>
          <p:cNvPr id="42" name="Picture 41">
            <a:extLst>
              <a:ext uri="{FF2B5EF4-FFF2-40B4-BE49-F238E27FC236}">
                <a16:creationId xmlns="" xmlns:a16="http://schemas.microsoft.com/office/drawing/2014/main" id="{2E4DF13A-C76E-440A-8FA3-A4407A442A91}"/>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315970" y="6016044"/>
            <a:ext cx="1801497" cy="498529"/>
          </a:xfrm>
          <a:prstGeom prst="rect">
            <a:avLst/>
          </a:prstGeom>
        </p:spPr>
      </p:pic>
      <p:grpSp>
        <p:nvGrpSpPr>
          <p:cNvPr id="46" name="Group 45"/>
          <p:cNvGrpSpPr/>
          <p:nvPr/>
        </p:nvGrpSpPr>
        <p:grpSpPr>
          <a:xfrm>
            <a:off x="1580457" y="293639"/>
            <a:ext cx="8654707" cy="1025159"/>
            <a:chOff x="1580457" y="293638"/>
            <a:chExt cx="8654706" cy="1025159"/>
          </a:xfrm>
        </p:grpSpPr>
        <p:grpSp>
          <p:nvGrpSpPr>
            <p:cNvPr id="50" name="Group 49">
              <a:extLst>
                <a:ext uri="{FF2B5EF4-FFF2-40B4-BE49-F238E27FC236}">
                  <a16:creationId xmlns="" xmlns:a16="http://schemas.microsoft.com/office/drawing/2014/main" id="{7FE0546E-6488-491E-8AA1-277B5CEB2FD6}"/>
                </a:ext>
              </a:extLst>
            </p:cNvPr>
            <p:cNvGrpSpPr/>
            <p:nvPr/>
          </p:nvGrpSpPr>
          <p:grpSpPr>
            <a:xfrm>
              <a:off x="1580457" y="293638"/>
              <a:ext cx="8654706" cy="872180"/>
              <a:chOff x="150128" y="102542"/>
              <a:chExt cx="15600341" cy="2009400"/>
            </a:xfrm>
          </p:grpSpPr>
          <p:grpSp>
            <p:nvGrpSpPr>
              <p:cNvPr id="52" name="Group 51">
                <a:extLst>
                  <a:ext uri="{FF2B5EF4-FFF2-40B4-BE49-F238E27FC236}">
                    <a16:creationId xmlns="" xmlns:a16="http://schemas.microsoft.com/office/drawing/2014/main" id="{F8E54022-CBBB-4124-B256-472085A25CC7}"/>
                  </a:ext>
                </a:extLst>
              </p:cNvPr>
              <p:cNvGrpSpPr/>
              <p:nvPr/>
            </p:nvGrpSpPr>
            <p:grpSpPr>
              <a:xfrm>
                <a:off x="1107065" y="248000"/>
                <a:ext cx="14643404" cy="1863939"/>
                <a:chOff x="1107064" y="247999"/>
                <a:chExt cx="14980401" cy="1863939"/>
              </a:xfrm>
            </p:grpSpPr>
            <p:pic>
              <p:nvPicPr>
                <p:cNvPr id="54" name="Picture 53">
                  <a:extLst>
                    <a:ext uri="{FF2B5EF4-FFF2-40B4-BE49-F238E27FC236}">
                      <a16:creationId xmlns="" xmlns:a16="http://schemas.microsoft.com/office/drawing/2014/main" id="{CBD9B5C9-CA06-4115-934D-476E7C9299B8}"/>
                    </a:ext>
                  </a:extLst>
                </p:cNvPr>
                <p:cNvPicPr>
                  <a:picLocks noChangeAspect="1"/>
                </p:cNvPicPr>
                <p:nvPr/>
              </p:nvPicPr>
              <p:blipFill>
                <a:blip r:embed="rId12"/>
                <a:stretch>
                  <a:fillRect/>
                </a:stretch>
              </p:blipFill>
              <p:spPr>
                <a:xfrm>
                  <a:off x="1107064" y="247999"/>
                  <a:ext cx="14980401" cy="1863939"/>
                </a:xfrm>
                <a:prstGeom prst="rect">
                  <a:avLst/>
                </a:prstGeom>
              </p:spPr>
            </p:pic>
            <p:sp>
              <p:nvSpPr>
                <p:cNvPr id="55" name="Rectangle 54">
                  <a:extLst>
                    <a:ext uri="{FF2B5EF4-FFF2-40B4-BE49-F238E27FC236}">
                      <a16:creationId xmlns="" xmlns:a16="http://schemas.microsoft.com/office/drawing/2014/main" id="{68CCCB1E-5D6D-4B1D-94ED-906BCD4A2D0C}"/>
                    </a:ext>
                  </a:extLst>
                </p:cNvPr>
                <p:cNvSpPr/>
                <p:nvPr/>
              </p:nvSpPr>
              <p:spPr>
                <a:xfrm>
                  <a:off x="1527388" y="359923"/>
                  <a:ext cx="9698331" cy="16205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sz="2800" dirty="0">
                    <a:solidFill>
                      <a:prstClr val="white"/>
                    </a:solidFill>
                    <a:latin typeface="iCiel Cadena" panose="02000503000000020004" pitchFamily="50" charset="0"/>
                    <a:ea typeface="Tahoma" panose="020B0604030504040204" pitchFamily="34" charset="0"/>
                    <a:cs typeface="Tahoma" panose="020B0604030504040204" pitchFamily="34" charset="0"/>
                  </a:endParaRPr>
                </a:p>
              </p:txBody>
            </p:sp>
          </p:grpSp>
          <p:pic>
            <p:nvPicPr>
              <p:cNvPr id="53" name="Picture 52">
                <a:extLst>
                  <a:ext uri="{FF2B5EF4-FFF2-40B4-BE49-F238E27FC236}">
                    <a16:creationId xmlns="" xmlns:a16="http://schemas.microsoft.com/office/drawing/2014/main" id="{BA90CF18-B31B-4FFE-AF8E-D970FEA1326C}"/>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16200000">
                <a:off x="-165942" y="418612"/>
                <a:ext cx="2009400" cy="1377259"/>
              </a:xfrm>
              <a:prstGeom prst="rect">
                <a:avLst/>
              </a:prstGeom>
            </p:spPr>
          </p:pic>
        </p:grpSp>
        <p:sp>
          <p:nvSpPr>
            <p:cNvPr id="17" name="文本框 7">
              <a:extLst>
                <a:ext uri="{FF2B5EF4-FFF2-40B4-BE49-F238E27FC236}">
                  <a16:creationId xmlns="" xmlns:a16="http://schemas.microsoft.com/office/drawing/2014/main" id="{B07D3780-2260-46BC-B3C6-30A20377408B}"/>
                </a:ext>
              </a:extLst>
            </p:cNvPr>
            <p:cNvSpPr txBox="1"/>
            <p:nvPr/>
          </p:nvSpPr>
          <p:spPr>
            <a:xfrm>
              <a:off x="2746255" y="303134"/>
              <a:ext cx="6853994" cy="1015663"/>
            </a:xfrm>
            <a:prstGeom prst="rect">
              <a:avLst/>
            </a:prstGeom>
            <a:noFill/>
          </p:spPr>
          <p:txBody>
            <a:bodyPr wrap="square" rtlCol="0">
              <a:spAutoFit/>
            </a:bodyPr>
            <a:lstStyle/>
            <a:p>
              <a:pPr algn="ctr" defTabSz="914377"/>
              <a:r>
                <a:rPr lang="en-US" altLang="zh-CN" sz="6000" b="1" dirty="0" err="1">
                  <a:solidFill>
                    <a:prstClr val="white"/>
                  </a:solidFill>
                  <a:ea typeface="字魂27号-布丁体" panose="00000500000000000000" pitchFamily="2" charset="-122"/>
                  <a:cs typeface="Calibri" panose="020F0502020204030204" pitchFamily="34" charset="0"/>
                </a:rPr>
                <a:t>Tính</a:t>
              </a:r>
              <a:r>
                <a:rPr lang="en-US" altLang="zh-CN" sz="6000" b="1" dirty="0">
                  <a:solidFill>
                    <a:prstClr val="white"/>
                  </a:solidFill>
                  <a:ea typeface="字魂27号-布丁体" panose="00000500000000000000" pitchFamily="2" charset="-122"/>
                  <a:cs typeface="Calibri" panose="020F0502020204030204" pitchFamily="34" charset="0"/>
                </a:rPr>
                <a:t> </a:t>
              </a:r>
              <a:r>
                <a:rPr lang="en-US" altLang="zh-CN" sz="6000" b="1" dirty="0" err="1">
                  <a:solidFill>
                    <a:prstClr val="white"/>
                  </a:solidFill>
                  <a:ea typeface="字魂27号-布丁体" panose="00000500000000000000" pitchFamily="2" charset="-122"/>
                  <a:cs typeface="Calibri" panose="020F0502020204030204" pitchFamily="34" charset="0"/>
                </a:rPr>
                <a:t>nhẩm</a:t>
              </a:r>
              <a:r>
                <a:rPr lang="en-US" altLang="zh-CN" sz="6000" b="1" dirty="0">
                  <a:solidFill>
                    <a:prstClr val="white"/>
                  </a:solidFill>
                  <a:ea typeface="字魂27号-布丁体" panose="00000500000000000000" pitchFamily="2" charset="-122"/>
                  <a:cs typeface="Calibri" panose="020F0502020204030204" pitchFamily="34" charset="0"/>
                </a:rPr>
                <a:t>: </a:t>
              </a:r>
              <a:endParaRPr lang="zh-CN" altLang="en-US" sz="6000" b="1" dirty="0">
                <a:solidFill>
                  <a:prstClr val="white"/>
                </a:solidFill>
                <a:ea typeface="字魂27号-布丁体" panose="00000500000000000000" pitchFamily="2" charset="-122"/>
                <a:cs typeface="Calibri" panose="020F0502020204030204" pitchFamily="34" charset="0"/>
              </a:endParaRPr>
            </a:p>
          </p:txBody>
        </p:sp>
      </p:grpSp>
      <p:pic>
        <p:nvPicPr>
          <p:cNvPr id="30" name="nhacthang">
            <a:hlinkClick r:id="" action="ppaction://media"/>
            <a:extLst>
              <a:ext uri="{FF2B5EF4-FFF2-40B4-BE49-F238E27FC236}">
                <a16:creationId xmlns="" xmlns:a16="http://schemas.microsoft.com/office/drawing/2014/main" id="{7F4D256B-EBEA-4BF4-94EE-9E076C8DB254}"/>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642478" y="3835196"/>
            <a:ext cx="649817" cy="649817"/>
          </a:xfrm>
          <a:prstGeom prst="rect">
            <a:avLst/>
          </a:prstGeom>
        </p:spPr>
      </p:pic>
      <p:sp>
        <p:nvSpPr>
          <p:cNvPr id="26" name="Rounded Rectangle 25"/>
          <p:cNvSpPr/>
          <p:nvPr/>
        </p:nvSpPr>
        <p:spPr>
          <a:xfrm>
            <a:off x="2531165" y="1522591"/>
            <a:ext cx="6811618" cy="1873788"/>
          </a:xfrm>
          <a:prstGeom prst="roundRect">
            <a:avLst/>
          </a:prstGeom>
          <a:solidFill>
            <a:srgbClr val="FFFFCC"/>
          </a:solidFill>
        </p:spPr>
        <p:style>
          <a:lnRef idx="2">
            <a:schemeClr val="accent6"/>
          </a:lnRef>
          <a:fillRef idx="1">
            <a:schemeClr val="lt1"/>
          </a:fillRef>
          <a:effectRef idx="0">
            <a:schemeClr val="accent6"/>
          </a:effectRef>
          <a:fontRef idx="minor">
            <a:schemeClr val="dk1"/>
          </a:fontRef>
        </p:style>
        <p:txBody>
          <a:bodyPr rtlCol="0" anchor="ctr"/>
          <a:lstStyle/>
          <a:p>
            <a:pPr algn="ctr" defTabSz="914377"/>
            <a:r>
              <a:rPr lang="en-US" sz="9600" dirty="0" smtClean="0">
                <a:solidFill>
                  <a:srgbClr val="FF0000"/>
                </a:solidFill>
                <a:cs typeface="Calibri" panose="020F0502020204030204" pitchFamily="34" charset="0"/>
              </a:rPr>
              <a:t>10 x 5 = </a:t>
            </a:r>
            <a:r>
              <a:rPr lang="en-US" sz="9600" dirty="0" smtClean="0">
                <a:solidFill>
                  <a:srgbClr val="0070C0"/>
                </a:solidFill>
                <a:cs typeface="Calibri" panose="020F0502020204030204" pitchFamily="34" charset="0"/>
              </a:rPr>
              <a:t>… </a:t>
            </a:r>
            <a:endParaRPr lang="en-US" sz="9600" dirty="0">
              <a:solidFill>
                <a:srgbClr val="0070C0"/>
              </a:solidFill>
              <a:cs typeface="Calibri" panose="020F0502020204030204" pitchFamily="34" charset="0"/>
            </a:endParaRPr>
          </a:p>
        </p:txBody>
      </p:sp>
      <p:sp>
        <p:nvSpPr>
          <p:cNvPr id="2" name="TextBox 1"/>
          <p:cNvSpPr txBox="1"/>
          <p:nvPr/>
        </p:nvSpPr>
        <p:spPr>
          <a:xfrm>
            <a:off x="7410101" y="1578434"/>
            <a:ext cx="2038699" cy="1569660"/>
          </a:xfrm>
          <a:prstGeom prst="rect">
            <a:avLst/>
          </a:prstGeom>
          <a:noFill/>
        </p:spPr>
        <p:txBody>
          <a:bodyPr wrap="square" rtlCol="0">
            <a:spAutoFit/>
          </a:bodyPr>
          <a:lstStyle/>
          <a:p>
            <a:pPr defTabSz="914377"/>
            <a:r>
              <a:rPr lang="en-US" sz="9600" b="1" dirty="0" smtClean="0">
                <a:solidFill>
                  <a:srgbClr val="0070C0"/>
                </a:solidFill>
                <a:cs typeface="Calibri" panose="020F0502020204030204" pitchFamily="34" charset="0"/>
              </a:rPr>
              <a:t>50</a:t>
            </a:r>
            <a:endParaRPr lang="en-US" sz="9600" b="1" dirty="0">
              <a:solidFill>
                <a:srgbClr val="0070C0"/>
              </a:solidFill>
              <a:cs typeface="Calibri" panose="020F0502020204030204" pitchFamily="34" charset="0"/>
            </a:endParaRPr>
          </a:p>
        </p:txBody>
      </p:sp>
    </p:spTree>
    <p:extLst>
      <p:ext uri="{BB962C8B-B14F-4D97-AF65-F5344CB8AC3E}">
        <p14:creationId xmlns:p14="http://schemas.microsoft.com/office/powerpoint/2010/main" val="3256432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1000" fill="hold"/>
                                        <p:tgtEl>
                                          <p:spTgt spid="26"/>
                                        </p:tgtEl>
                                        <p:attrNameLst>
                                          <p:attrName>ppt_w</p:attrName>
                                        </p:attrNameLst>
                                      </p:cBhvr>
                                      <p:tavLst>
                                        <p:tav tm="0">
                                          <p:val>
                                            <p:fltVal val="0"/>
                                          </p:val>
                                        </p:tav>
                                        <p:tav tm="100000">
                                          <p:val>
                                            <p:strVal val="#ppt_w"/>
                                          </p:val>
                                        </p:tav>
                                      </p:tavLst>
                                    </p:anim>
                                    <p:anim calcmode="lin" valueType="num">
                                      <p:cBhvr>
                                        <p:cTn id="8" dur="1000" fill="hold"/>
                                        <p:tgtEl>
                                          <p:spTgt spid="26"/>
                                        </p:tgtEl>
                                        <p:attrNameLst>
                                          <p:attrName>ppt_h</p:attrName>
                                        </p:attrNameLst>
                                      </p:cBhvr>
                                      <p:tavLst>
                                        <p:tav tm="0">
                                          <p:val>
                                            <p:fltVal val="0"/>
                                          </p:val>
                                        </p:tav>
                                        <p:tav tm="100000">
                                          <p:val>
                                            <p:strVal val="#ppt_h"/>
                                          </p:val>
                                        </p:tav>
                                      </p:tavLst>
                                    </p:anim>
                                    <p:anim calcmode="lin" valueType="num">
                                      <p:cBhvr>
                                        <p:cTn id="9" dur="1000" fill="hold"/>
                                        <p:tgtEl>
                                          <p:spTgt spid="26"/>
                                        </p:tgtEl>
                                        <p:attrNameLst>
                                          <p:attrName>style.rotation</p:attrName>
                                        </p:attrNameLst>
                                      </p:cBhvr>
                                      <p:tavLst>
                                        <p:tav tm="0">
                                          <p:val>
                                            <p:fltVal val="90"/>
                                          </p:val>
                                        </p:tav>
                                        <p:tav tm="100000">
                                          <p:val>
                                            <p:fltVal val="0"/>
                                          </p:val>
                                        </p:tav>
                                      </p:tavLst>
                                    </p:anim>
                                    <p:animEffect transition="in" filter="fade">
                                      <p:cBhvr>
                                        <p:cTn id="10" dur="1000"/>
                                        <p:tgtEl>
                                          <p:spTgt spid="26"/>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anim calcmode="lin" valueType="num">
                                      <p:cBhvr>
                                        <p:cTn id="16" dur="500" fill="hold"/>
                                        <p:tgtEl>
                                          <p:spTgt spid="2"/>
                                        </p:tgtEl>
                                        <p:attrNameLst>
                                          <p:attrName>ppt_x</p:attrName>
                                        </p:attrNameLst>
                                      </p:cBhvr>
                                      <p:tavLst>
                                        <p:tav tm="0">
                                          <p:val>
                                            <p:strVal val="#ppt_x"/>
                                          </p:val>
                                        </p:tav>
                                        <p:tav tm="100000">
                                          <p:val>
                                            <p:strVal val="#ppt_x"/>
                                          </p:val>
                                        </p:tav>
                                      </p:tavLst>
                                    </p:anim>
                                    <p:anim calcmode="lin" valueType="num">
                                      <p:cBhvr>
                                        <p:cTn id="17"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 presetClass="exit" presetSubtype="0" fill="hold" nodeType="clickEffect">
                                  <p:stCondLst>
                                    <p:cond delay="0"/>
                                  </p:stCondLst>
                                  <p:childTnLst>
                                    <p:set>
                                      <p:cBhvr>
                                        <p:cTn id="21" dur="1" fill="hold">
                                          <p:stCondLst>
                                            <p:cond delay="0"/>
                                          </p:stCondLst>
                                        </p:cTn>
                                        <p:tgtEl>
                                          <p:spTgt spid="35"/>
                                        </p:tgtEl>
                                        <p:attrNameLst>
                                          <p:attrName>style.visibility</p:attrName>
                                        </p:attrNameLst>
                                      </p:cBhvr>
                                      <p:to>
                                        <p:strVal val="hidden"/>
                                      </p:to>
                                    </p:set>
                                  </p:childTnLst>
                                </p:cTn>
                              </p:par>
                              <p:par>
                                <p:cTn id="22" presetID="31" presetClass="entr" presetSubtype="0" fill="hold" nodeType="withEffect">
                                  <p:stCondLst>
                                    <p:cond delay="0"/>
                                  </p:stCondLst>
                                  <p:childTnLst>
                                    <p:set>
                                      <p:cBhvr>
                                        <p:cTn id="23" dur="1" fill="hold">
                                          <p:stCondLst>
                                            <p:cond delay="0"/>
                                          </p:stCondLst>
                                        </p:cTn>
                                        <p:tgtEl>
                                          <p:spTgt spid="44"/>
                                        </p:tgtEl>
                                        <p:attrNameLst>
                                          <p:attrName>style.visibility</p:attrName>
                                        </p:attrNameLst>
                                      </p:cBhvr>
                                      <p:to>
                                        <p:strVal val="visible"/>
                                      </p:to>
                                    </p:set>
                                    <p:anim calcmode="lin" valueType="num">
                                      <p:cBhvr>
                                        <p:cTn id="24" dur="1000" fill="hold"/>
                                        <p:tgtEl>
                                          <p:spTgt spid="44"/>
                                        </p:tgtEl>
                                        <p:attrNameLst>
                                          <p:attrName>ppt_w</p:attrName>
                                        </p:attrNameLst>
                                      </p:cBhvr>
                                      <p:tavLst>
                                        <p:tav tm="0">
                                          <p:val>
                                            <p:fltVal val="0"/>
                                          </p:val>
                                        </p:tav>
                                        <p:tav tm="100000">
                                          <p:val>
                                            <p:strVal val="#ppt_w"/>
                                          </p:val>
                                        </p:tav>
                                      </p:tavLst>
                                    </p:anim>
                                    <p:anim calcmode="lin" valueType="num">
                                      <p:cBhvr>
                                        <p:cTn id="25" dur="1000" fill="hold"/>
                                        <p:tgtEl>
                                          <p:spTgt spid="44"/>
                                        </p:tgtEl>
                                        <p:attrNameLst>
                                          <p:attrName>ppt_h</p:attrName>
                                        </p:attrNameLst>
                                      </p:cBhvr>
                                      <p:tavLst>
                                        <p:tav tm="0">
                                          <p:val>
                                            <p:fltVal val="0"/>
                                          </p:val>
                                        </p:tav>
                                        <p:tav tm="100000">
                                          <p:val>
                                            <p:strVal val="#ppt_h"/>
                                          </p:val>
                                        </p:tav>
                                      </p:tavLst>
                                    </p:anim>
                                    <p:anim calcmode="lin" valueType="num">
                                      <p:cBhvr>
                                        <p:cTn id="26" dur="1000" fill="hold"/>
                                        <p:tgtEl>
                                          <p:spTgt spid="44"/>
                                        </p:tgtEl>
                                        <p:attrNameLst>
                                          <p:attrName>style.rotation</p:attrName>
                                        </p:attrNameLst>
                                      </p:cBhvr>
                                      <p:tavLst>
                                        <p:tav tm="0">
                                          <p:val>
                                            <p:fltVal val="90"/>
                                          </p:val>
                                        </p:tav>
                                        <p:tav tm="100000">
                                          <p:val>
                                            <p:fltVal val="0"/>
                                          </p:val>
                                        </p:tav>
                                      </p:tavLst>
                                    </p:anim>
                                    <p:animEffect transition="in" filter="fade">
                                      <p:cBhvr>
                                        <p:cTn id="27" dur="1000"/>
                                        <p:tgtEl>
                                          <p:spTgt spid="44"/>
                                        </p:tgtEl>
                                      </p:cBhvr>
                                    </p:animEffect>
                                  </p:childTnLst>
                                </p:cTn>
                              </p:par>
                            </p:childTnLst>
                          </p:cTn>
                        </p:par>
                        <p:par>
                          <p:cTn id="28" fill="hold">
                            <p:stCondLst>
                              <p:cond delay="1000"/>
                            </p:stCondLst>
                            <p:childTnLst>
                              <p:par>
                                <p:cTn id="29" presetID="32" presetClass="emph" presetSubtype="0" fill="hold" nodeType="afterEffect">
                                  <p:stCondLst>
                                    <p:cond delay="0"/>
                                  </p:stCondLst>
                                  <p:childTnLst>
                                    <p:animRot by="120000">
                                      <p:cBhvr>
                                        <p:cTn id="30" dur="100" fill="hold">
                                          <p:stCondLst>
                                            <p:cond delay="0"/>
                                          </p:stCondLst>
                                        </p:cTn>
                                        <p:tgtEl>
                                          <p:spTgt spid="44"/>
                                        </p:tgtEl>
                                        <p:attrNameLst>
                                          <p:attrName>r</p:attrName>
                                        </p:attrNameLst>
                                      </p:cBhvr>
                                    </p:animRot>
                                    <p:animRot by="-240000">
                                      <p:cBhvr>
                                        <p:cTn id="31" dur="200" fill="hold">
                                          <p:stCondLst>
                                            <p:cond delay="200"/>
                                          </p:stCondLst>
                                        </p:cTn>
                                        <p:tgtEl>
                                          <p:spTgt spid="44"/>
                                        </p:tgtEl>
                                        <p:attrNameLst>
                                          <p:attrName>r</p:attrName>
                                        </p:attrNameLst>
                                      </p:cBhvr>
                                    </p:animRot>
                                    <p:animRot by="240000">
                                      <p:cBhvr>
                                        <p:cTn id="32" dur="200" fill="hold">
                                          <p:stCondLst>
                                            <p:cond delay="400"/>
                                          </p:stCondLst>
                                        </p:cTn>
                                        <p:tgtEl>
                                          <p:spTgt spid="44"/>
                                        </p:tgtEl>
                                        <p:attrNameLst>
                                          <p:attrName>r</p:attrName>
                                        </p:attrNameLst>
                                      </p:cBhvr>
                                    </p:animRot>
                                    <p:animRot by="-240000">
                                      <p:cBhvr>
                                        <p:cTn id="33" dur="200" fill="hold">
                                          <p:stCondLst>
                                            <p:cond delay="600"/>
                                          </p:stCondLst>
                                        </p:cTn>
                                        <p:tgtEl>
                                          <p:spTgt spid="44"/>
                                        </p:tgtEl>
                                        <p:attrNameLst>
                                          <p:attrName>r</p:attrName>
                                        </p:attrNameLst>
                                      </p:cBhvr>
                                    </p:animRot>
                                    <p:animRot by="120000">
                                      <p:cBhvr>
                                        <p:cTn id="34" dur="200" fill="hold">
                                          <p:stCondLst>
                                            <p:cond delay="800"/>
                                          </p:stCondLst>
                                        </p:cTn>
                                        <p:tgtEl>
                                          <p:spTgt spid="44"/>
                                        </p:tgtEl>
                                        <p:attrNameLst>
                                          <p:attrName>r</p:attrName>
                                        </p:attrNameLst>
                                      </p:cBhvr>
                                    </p:animRot>
                                  </p:childTnLst>
                                </p:cTn>
                              </p:par>
                              <p:par>
                                <p:cTn id="35" presetID="1" presetClass="mediacall" presetSubtype="0" fill="hold" nodeType="withEffect">
                                  <p:stCondLst>
                                    <p:cond delay="0"/>
                                  </p:stCondLst>
                                  <p:childTnLst>
                                    <p:cmd type="call" cmd="playFrom(0.0)">
                                      <p:cBhvr>
                                        <p:cTn id="36" dur="3432" fill="hold"/>
                                        <p:tgtEl>
                                          <p:spTgt spid="3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7" fill="hold" display="0">
                  <p:stCondLst>
                    <p:cond delay="indefinite"/>
                  </p:stCondLst>
                  <p:endCondLst>
                    <p:cond evt="onStopAudio" delay="0">
                      <p:tgtEl>
                        <p:sldTgt/>
                      </p:tgtEl>
                    </p:cond>
                  </p:endCondLst>
                </p:cTn>
                <p:tgtEl>
                  <p:spTgt spid="30"/>
                </p:tgtEl>
              </p:cMediaNode>
            </p:audio>
          </p:childTnLst>
        </p:cTn>
      </p:par>
    </p:tnLst>
    <p:bldLst>
      <p:bldP spid="26" grpId="0" animBg="1"/>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734ECCA8-0C93-4070-BC07-21CD5B1A208E}"/>
              </a:ext>
            </a:extLst>
          </p:cNvPr>
          <p:cNvPicPr>
            <a:picLocks noChangeAspect="1"/>
          </p:cNvPicPr>
          <p:nvPr/>
        </p:nvPicPr>
        <p:blipFill>
          <a:blip r:embed="rId6"/>
          <a:stretch>
            <a:fillRect/>
          </a:stretch>
        </p:blipFill>
        <p:spPr>
          <a:xfrm>
            <a:off x="0" y="-1850571"/>
            <a:ext cx="12192000" cy="8708571"/>
          </a:xfrm>
          <a:prstGeom prst="rect">
            <a:avLst/>
          </a:prstGeom>
        </p:spPr>
      </p:pic>
      <p:pic>
        <p:nvPicPr>
          <p:cNvPr id="3" name="nhacthang">
            <a:hlinkClick r:id="" action="ppaction://media"/>
            <a:extLst>
              <a:ext uri="{FF2B5EF4-FFF2-40B4-BE49-F238E27FC236}">
                <a16:creationId xmlns="" xmlns:a16="http://schemas.microsoft.com/office/drawing/2014/main" id="{7F4D256B-EBEA-4BF4-94EE-9E076C8DB25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642478" y="3835196"/>
            <a:ext cx="649817" cy="649817"/>
          </a:xfrm>
          <a:prstGeom prst="rect">
            <a:avLst/>
          </a:prstGeom>
        </p:spPr>
      </p:pic>
      <p:pic>
        <p:nvPicPr>
          <p:cNvPr id="2" name="Tieng-yeah-tre-con-">
            <a:hlinkClick r:id="" action="ppaction://media"/>
          </p:cNvPr>
          <p:cNvPicPr>
            <a:picLocks noChangeAspect="1"/>
          </p:cNvPicPr>
          <p:nvPr>
            <a:audioFile r:link="rId3"/>
            <p:extLst>
              <p:ext uri="{DAA4B4D4-6D71-4841-9C94-3DE7FCFB9230}">
                <p14:media xmlns:p14="http://schemas.microsoft.com/office/powerpoint/2010/main" r:embed="rId4">
                  <p14:trim end="1181.6938"/>
                </p14:media>
              </p:ext>
            </p:extLst>
          </p:nvPr>
        </p:nvPicPr>
        <p:blipFill>
          <a:blip r:embed="rId7"/>
          <a:stretch>
            <a:fillRect/>
          </a:stretch>
        </p:blipFill>
        <p:spPr>
          <a:xfrm>
            <a:off x="-1642479" y="2097315"/>
            <a:ext cx="812800" cy="812800"/>
          </a:xfrm>
          <a:prstGeom prst="rect">
            <a:avLst/>
          </a:prstGeom>
        </p:spPr>
      </p:pic>
    </p:spTree>
    <p:extLst>
      <p:ext uri="{BB962C8B-B14F-4D97-AF65-F5344CB8AC3E}">
        <p14:creationId xmlns:p14="http://schemas.microsoft.com/office/powerpoint/2010/main" val="3282843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3432" fill="hold"/>
                                        <p:tgtEl>
                                          <p:spTgt spid="3"/>
                                        </p:tgtEl>
                                      </p:cBhvr>
                                    </p:cmd>
                                  </p:childTnLst>
                                </p:cTn>
                              </p:par>
                              <p:par>
                                <p:cTn id="9" presetID="1" presetClass="mediacall" presetSubtype="0" fill="hold" nodeType="withEffect">
                                  <p:stCondLst>
                                    <p:cond delay="0"/>
                                  </p:stCondLst>
                                  <p:childTnLst>
                                    <p:cmd type="call" cmd="playFrom(0.0)">
                                      <p:cBhvr>
                                        <p:cTn id="10" dur="323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3"/>
                </p:tgtEl>
              </p:cMediaNode>
            </p:audio>
            <p:audio>
              <p:cMediaNode vol="80000">
                <p:cTn id="12"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2D8340AB-9615-4AFB-A3C4-7E66C1F9FB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158480">
            <a:off x="3054247" y="-1440253"/>
            <a:ext cx="6301783" cy="9633991"/>
          </a:xfrm>
          <a:prstGeom prst="rect">
            <a:avLst/>
          </a:prstGeom>
        </p:spPr>
      </p:pic>
      <p:pic>
        <p:nvPicPr>
          <p:cNvPr id="9" name="图片 3">
            <a:extLst>
              <a:ext uri="{FF2B5EF4-FFF2-40B4-BE49-F238E27FC236}">
                <a16:creationId xmlns="" xmlns:a16="http://schemas.microsoft.com/office/drawing/2014/main" id="{EE8C839A-96C5-45C2-9F0E-41ECA312A0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3971" y="4992915"/>
            <a:ext cx="3322293" cy="1964899"/>
          </a:xfrm>
          <a:prstGeom prst="rect">
            <a:avLst/>
          </a:prstGeom>
        </p:spPr>
      </p:pic>
      <p:pic>
        <p:nvPicPr>
          <p:cNvPr id="10" name="图片 86">
            <a:extLst>
              <a:ext uri="{FF2B5EF4-FFF2-40B4-BE49-F238E27FC236}">
                <a16:creationId xmlns="" xmlns:a16="http://schemas.microsoft.com/office/drawing/2014/main" id="{9D4D40E0-32CD-4663-812E-D1899D241C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71715" y="-104519"/>
            <a:ext cx="2861741" cy="2861741"/>
          </a:xfrm>
          <a:prstGeom prst="rect">
            <a:avLst/>
          </a:prstGeom>
        </p:spPr>
      </p:pic>
      <p:pic>
        <p:nvPicPr>
          <p:cNvPr id="2" name="Picture 1"/>
          <p:cNvPicPr>
            <a:picLocks noChangeAspect="1"/>
          </p:cNvPicPr>
          <p:nvPr/>
        </p:nvPicPr>
        <p:blipFill rotWithShape="1">
          <a:blip r:embed="rId6">
            <a:extLst>
              <a:ext uri="{28A0092B-C50C-407E-A947-70E740481C1C}">
                <a14:useLocalDpi xmlns:a14="http://schemas.microsoft.com/office/drawing/2010/main" val="0"/>
              </a:ext>
            </a:extLst>
          </a:blip>
          <a:srcRect l="19365" t="9643" r="19841" b="19224"/>
          <a:stretch/>
        </p:blipFill>
        <p:spPr>
          <a:xfrm>
            <a:off x="2360991" y="2012649"/>
            <a:ext cx="7411963" cy="2496457"/>
          </a:xfrm>
          <a:prstGeom prst="rect">
            <a:avLst/>
          </a:prstGeom>
        </p:spPr>
      </p:pic>
    </p:spTree>
    <p:extLst>
      <p:ext uri="{BB962C8B-B14F-4D97-AF65-F5344CB8AC3E}">
        <p14:creationId xmlns:p14="http://schemas.microsoft.com/office/powerpoint/2010/main" val="244551175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3000" fill="hold" nodeType="withEffect">
                                  <p:stCondLst>
                                    <p:cond delay="0"/>
                                  </p:stCondLst>
                                  <p:childTnLst>
                                    <p:animRot by="120000">
                                      <p:cBhvr>
                                        <p:cTn id="6" dur="100" fill="hold">
                                          <p:stCondLst>
                                            <p:cond delay="0"/>
                                          </p:stCondLst>
                                        </p:cTn>
                                        <p:tgtEl>
                                          <p:spTgt spid="2"/>
                                        </p:tgtEl>
                                        <p:attrNameLst>
                                          <p:attrName>r</p:attrName>
                                        </p:attrNameLst>
                                      </p:cBhvr>
                                    </p:animRot>
                                    <p:animRot by="-240000">
                                      <p:cBhvr>
                                        <p:cTn id="7" dur="200" fill="hold">
                                          <p:stCondLst>
                                            <p:cond delay="200"/>
                                          </p:stCondLst>
                                        </p:cTn>
                                        <p:tgtEl>
                                          <p:spTgt spid="2"/>
                                        </p:tgtEl>
                                        <p:attrNameLst>
                                          <p:attrName>r</p:attrName>
                                        </p:attrNameLst>
                                      </p:cBhvr>
                                    </p:animRot>
                                    <p:animRot by="240000">
                                      <p:cBhvr>
                                        <p:cTn id="8" dur="200" fill="hold">
                                          <p:stCondLst>
                                            <p:cond delay="400"/>
                                          </p:stCondLst>
                                        </p:cTn>
                                        <p:tgtEl>
                                          <p:spTgt spid="2"/>
                                        </p:tgtEl>
                                        <p:attrNameLst>
                                          <p:attrName>r</p:attrName>
                                        </p:attrNameLst>
                                      </p:cBhvr>
                                    </p:animRot>
                                    <p:animRot by="-240000">
                                      <p:cBhvr>
                                        <p:cTn id="9" dur="200" fill="hold">
                                          <p:stCondLst>
                                            <p:cond delay="600"/>
                                          </p:stCondLst>
                                        </p:cTn>
                                        <p:tgtEl>
                                          <p:spTgt spid="2"/>
                                        </p:tgtEl>
                                        <p:attrNameLst>
                                          <p:attrName>r</p:attrName>
                                        </p:attrNameLst>
                                      </p:cBhvr>
                                    </p:animRot>
                                    <p:animRot by="120000">
                                      <p:cBhvr>
                                        <p:cTn id="10" dur="200" fill="hold">
                                          <p:stCondLst>
                                            <p:cond delay="800"/>
                                          </p:stCondLst>
                                        </p:cTn>
                                        <p:tgtEl>
                                          <p:spTgt spid="2"/>
                                        </p:tgtEl>
                                        <p:attrNameLst>
                                          <p:attrName>r</p:attrName>
                                        </p:attrNameLst>
                                      </p:cBhvr>
                                    </p:animRot>
                                  </p:childTnLst>
                                </p:cTn>
                              </p:par>
                              <p:par>
                                <p:cTn id="11" presetID="32" presetClass="emph" presetSubtype="0" repeatCount="3000" fill="hold" nodeType="withEffect">
                                  <p:stCondLst>
                                    <p:cond delay="0"/>
                                  </p:stCondLst>
                                  <p:childTnLst>
                                    <p:animRot by="120000">
                                      <p:cBhvr>
                                        <p:cTn id="12" dur="125" fill="hold">
                                          <p:stCondLst>
                                            <p:cond delay="0"/>
                                          </p:stCondLst>
                                        </p:cTn>
                                        <p:tgtEl>
                                          <p:spTgt spid="9"/>
                                        </p:tgtEl>
                                        <p:attrNameLst>
                                          <p:attrName>r</p:attrName>
                                        </p:attrNameLst>
                                      </p:cBhvr>
                                    </p:animRot>
                                    <p:animRot by="-240000">
                                      <p:cBhvr>
                                        <p:cTn id="13" dur="250" fill="hold">
                                          <p:stCondLst>
                                            <p:cond delay="250"/>
                                          </p:stCondLst>
                                        </p:cTn>
                                        <p:tgtEl>
                                          <p:spTgt spid="9"/>
                                        </p:tgtEl>
                                        <p:attrNameLst>
                                          <p:attrName>r</p:attrName>
                                        </p:attrNameLst>
                                      </p:cBhvr>
                                    </p:animRot>
                                    <p:animRot by="240000">
                                      <p:cBhvr>
                                        <p:cTn id="14" dur="250" fill="hold">
                                          <p:stCondLst>
                                            <p:cond delay="500"/>
                                          </p:stCondLst>
                                        </p:cTn>
                                        <p:tgtEl>
                                          <p:spTgt spid="9"/>
                                        </p:tgtEl>
                                        <p:attrNameLst>
                                          <p:attrName>r</p:attrName>
                                        </p:attrNameLst>
                                      </p:cBhvr>
                                    </p:animRot>
                                    <p:animRot by="-240000">
                                      <p:cBhvr>
                                        <p:cTn id="15" dur="250" fill="hold">
                                          <p:stCondLst>
                                            <p:cond delay="750"/>
                                          </p:stCondLst>
                                        </p:cTn>
                                        <p:tgtEl>
                                          <p:spTgt spid="9"/>
                                        </p:tgtEl>
                                        <p:attrNameLst>
                                          <p:attrName>r</p:attrName>
                                        </p:attrNameLst>
                                      </p:cBhvr>
                                    </p:animRot>
                                    <p:animRot by="120000">
                                      <p:cBhvr>
                                        <p:cTn id="16" dur="250" fill="hold">
                                          <p:stCondLst>
                                            <p:cond delay="1000"/>
                                          </p:stCondLst>
                                        </p:cTn>
                                        <p:tgtEl>
                                          <p:spTgt spid="9"/>
                                        </p:tgtEl>
                                        <p:attrNameLst>
                                          <p:attrName>r</p:attrName>
                                        </p:attrNameLst>
                                      </p:cBhvr>
                                    </p:animRot>
                                  </p:childTnLst>
                                </p:cTn>
                              </p:par>
                              <p:par>
                                <p:cTn id="17" presetID="63" presetClass="path" presetSubtype="0" accel="50000" decel="50000" fill="hold" nodeType="withEffect">
                                  <p:stCondLst>
                                    <p:cond delay="0"/>
                                  </p:stCondLst>
                                  <p:childTnLst>
                                    <p:animMotion origin="layout" path="M -2.77778E-6 3.7037E-6 L 0.97153 3.7037E-6 " pathEditMode="relative" rAng="0" ptsTypes="AA">
                                      <p:cBhvr>
                                        <p:cTn id="18" dur="4000" fill="hold"/>
                                        <p:tgtEl>
                                          <p:spTgt spid="9"/>
                                        </p:tgtEl>
                                        <p:attrNameLst>
                                          <p:attrName>ppt_x</p:attrName>
                                          <p:attrName>ppt_y</p:attrName>
                                        </p:attrNameLst>
                                      </p:cBhvr>
                                      <p:rCtr x="48576"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FILL" val="a1"/>
</p:tagLst>
</file>

<file path=ppt/theme/theme1.xml><?xml version="1.0" encoding="utf-8"?>
<a:theme xmlns:a="http://schemas.openxmlformats.org/drawingml/2006/main" name="Office 主题​​">
  <a:themeElements>
    <a:clrScheme name="Office">
      <a:dk1>
        <a:srgbClr val="000000"/>
      </a:dk1>
      <a:lt1>
        <a:srgbClr val="FFFFFF"/>
      </a:lt1>
      <a:dk2>
        <a:srgbClr val="768394"/>
      </a:dk2>
      <a:lt2>
        <a:srgbClr val="F0F0F0"/>
      </a:lt2>
      <a:accent1>
        <a:srgbClr val="EE9E68"/>
      </a:accent1>
      <a:accent2>
        <a:srgbClr val="5B9BD4"/>
      </a:accent2>
      <a:accent3>
        <a:srgbClr val="75B52F"/>
      </a:accent3>
      <a:accent4>
        <a:srgbClr val="FFD800"/>
      </a:accent4>
      <a:accent5>
        <a:srgbClr val="FF7B9E"/>
      </a:accent5>
      <a:accent6>
        <a:srgbClr val="8E7B6F"/>
      </a:accent6>
      <a:hlink>
        <a:srgbClr val="4472C4"/>
      </a:hlink>
      <a:folHlink>
        <a:srgbClr val="BFBFBF"/>
      </a:folHlink>
    </a:clrScheme>
    <a:fontScheme name="abcztds1">
      <a:majorFont>
        <a:latin typeface="zihun7hao-wennuantongzhiti" panose="020F0302020204030204"/>
        <a:ea typeface="zihun7hao-wennuantongzhiti"/>
        <a:cs typeface=""/>
      </a:majorFont>
      <a:minorFont>
        <a:latin typeface="zihun7hao-wennuantongzhiti" panose="020F0502020204030204"/>
        <a:ea typeface="zihun7hao-wennuantongzhit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DFPOP1-W9"/>
        <a:ea typeface="华康少女文字W5"/>
        <a:cs typeface=""/>
      </a:majorFont>
      <a:minorFont>
        <a:latin typeface="DFPOP1-W9"/>
        <a:ea typeface="华康少女文字W5"/>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7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68394"/>
    </a:dk2>
    <a:lt2>
      <a:srgbClr val="F0F0F0"/>
    </a:lt2>
    <a:accent1>
      <a:srgbClr val="EE9E68"/>
    </a:accent1>
    <a:accent2>
      <a:srgbClr val="5B9BD4"/>
    </a:accent2>
    <a:accent3>
      <a:srgbClr val="75B52F"/>
    </a:accent3>
    <a:accent4>
      <a:srgbClr val="FFD800"/>
    </a:accent4>
    <a:accent5>
      <a:srgbClr val="FF7B9E"/>
    </a:accent5>
    <a:accent6>
      <a:srgbClr val="8E7B6F"/>
    </a:accent6>
    <a:hlink>
      <a:srgbClr val="4472C4"/>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68394"/>
    </a:dk2>
    <a:lt2>
      <a:srgbClr val="F0F0F0"/>
    </a:lt2>
    <a:accent1>
      <a:srgbClr val="EE9E68"/>
    </a:accent1>
    <a:accent2>
      <a:srgbClr val="5B9BD4"/>
    </a:accent2>
    <a:accent3>
      <a:srgbClr val="75B52F"/>
    </a:accent3>
    <a:accent4>
      <a:srgbClr val="FFD800"/>
    </a:accent4>
    <a:accent5>
      <a:srgbClr val="FF7B9E"/>
    </a:accent5>
    <a:accent6>
      <a:srgbClr val="8E7B6F"/>
    </a:accent6>
    <a:hlink>
      <a:srgbClr val="4472C4"/>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523</TotalTime>
  <Words>513</Words>
  <Application>Microsoft Office PowerPoint</Application>
  <PresentationFormat>Widescreen</PresentationFormat>
  <Paragraphs>99</Paragraphs>
  <Slides>23</Slides>
  <Notes>10</Notes>
  <HiddenSlides>0</HiddenSlides>
  <MMClips>7</MMClips>
  <ScaleCrop>false</ScaleCrop>
  <HeadingPairs>
    <vt:vector size="6" baseType="variant">
      <vt:variant>
        <vt:lpstr>Fonts Used</vt:lpstr>
      </vt:variant>
      <vt:variant>
        <vt:i4>20</vt:i4>
      </vt:variant>
      <vt:variant>
        <vt:lpstr>Theme</vt:lpstr>
      </vt:variant>
      <vt:variant>
        <vt:i4>7</vt:i4>
      </vt:variant>
      <vt:variant>
        <vt:lpstr>Slide Titles</vt:lpstr>
      </vt:variant>
      <vt:variant>
        <vt:i4>23</vt:i4>
      </vt:variant>
    </vt:vector>
  </HeadingPairs>
  <TitlesOfParts>
    <vt:vector size="50" baseType="lpstr">
      <vt:lpstr>Microsoft YaHei</vt:lpstr>
      <vt:lpstr>宋体</vt:lpstr>
      <vt:lpstr>Arial</vt:lpstr>
      <vt:lpstr>Arial-Rounded</vt:lpstr>
      <vt:lpstr>Calibri</vt:lpstr>
      <vt:lpstr>Calibri Light</vt:lpstr>
      <vt:lpstr>Coiny</vt:lpstr>
      <vt:lpstr>DFPOP1-W9</vt:lpstr>
      <vt:lpstr>HP001 4 hàng</vt:lpstr>
      <vt:lpstr>iCiel Cadena</vt:lpstr>
      <vt:lpstr>Tahoma</vt:lpstr>
      <vt:lpstr>Times New Roman</vt:lpstr>
      <vt:lpstr>zihun7hao-wennuantongzhiti</vt:lpstr>
      <vt:lpstr>华康少女文字W5</vt:lpstr>
      <vt:lpstr>字魂17号-萌趣果冻体</vt:lpstr>
      <vt:lpstr>字魂27号-布丁体</vt:lpstr>
      <vt:lpstr>思源黑体 CN Normal</vt:lpstr>
      <vt:lpstr>等线</vt:lpstr>
      <vt:lpstr>等线 Light</vt:lpstr>
      <vt:lpstr>迷你简细行楷</vt:lpstr>
      <vt:lpstr>Office 主题​​</vt:lpstr>
      <vt:lpstr>1_Office Theme</vt:lpstr>
      <vt:lpstr>1_Office 主题​​</vt:lpstr>
      <vt:lpstr>5_Office Theme</vt:lpstr>
      <vt:lpstr>Office 主题</vt:lpstr>
      <vt:lpstr>6_Office Theme</vt:lpstr>
      <vt:lpstr>7_Office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TT</cp:lastModifiedBy>
  <cp:revision>65</cp:revision>
  <dcterms:created xsi:type="dcterms:W3CDTF">2022-07-06T01:30:39Z</dcterms:created>
  <dcterms:modified xsi:type="dcterms:W3CDTF">2022-11-03T05:35:54Z</dcterms:modified>
</cp:coreProperties>
</file>