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9" r:id="rId2"/>
    <p:sldId id="292" r:id="rId3"/>
    <p:sldId id="291" r:id="rId4"/>
    <p:sldId id="259" r:id="rId5"/>
    <p:sldId id="260" r:id="rId6"/>
    <p:sldId id="286" r:id="rId7"/>
    <p:sldId id="287" r:id="rId8"/>
    <p:sldId id="262" r:id="rId9"/>
    <p:sldId id="280" r:id="rId10"/>
    <p:sldId id="307" r:id="rId11"/>
    <p:sldId id="272" r:id="rId12"/>
    <p:sldId id="281" r:id="rId13"/>
    <p:sldId id="282" r:id="rId14"/>
    <p:sldId id="284" r:id="rId15"/>
    <p:sldId id="285" r:id="rId16"/>
    <p:sldId id="288" r:id="rId17"/>
    <p:sldId id="275" r:id="rId18"/>
    <p:sldId id="308" r:id="rId19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  <a:srgbClr val="FFDE75"/>
    <a:srgbClr val="7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0569" autoAdjust="0"/>
  </p:normalViewPr>
  <p:slideViewPr>
    <p:cSldViewPr>
      <p:cViewPr varScale="1">
        <p:scale>
          <a:sx n="67" d="100"/>
          <a:sy n="67" d="100"/>
        </p:scale>
        <p:origin x="446" y="62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93E71-07F5-488B-AE25-F3CA7D5BF9F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B2E6C-2AFC-4020-8547-494ABD7E6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7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4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HS thích</a:t>
            </a:r>
            <a:r>
              <a:rPr lang="en-US" baseline="0"/>
              <a:t> chọn số nào thì chọn số đó nhé! GV nhớ chuẩn bị kẹo hoặc quà.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44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8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7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3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2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1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1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0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5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8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6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2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1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39"/>
            <a:ext cx="36379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39"/>
            <a:ext cx="1071762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khung hinh 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1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53976" y="762000"/>
            <a:ext cx="74522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en-US" sz="4400" b="1" dirty="0">
                <a:ln/>
                <a:cs typeface="Times New Roman" pitchFamily="18" charset="0"/>
              </a:rPr>
              <a:t>TRƯỜNG TIỂU HỌC PHÚ HÒA </a:t>
            </a:r>
            <a:r>
              <a:rPr lang="vi-VN" sz="4400" b="1" dirty="0">
                <a:ln/>
                <a:cs typeface="Times New Roman" pitchFamily="18" charset="0"/>
              </a:rPr>
              <a:t>2</a:t>
            </a:r>
            <a:endParaRPr lang="en-US" sz="4400" b="1" dirty="0">
              <a:ln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14110" y="2667000"/>
            <a:ext cx="8767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B0F0"/>
                </a:solidFill>
              </a:rPr>
              <a:t>Lớp</a:t>
            </a:r>
            <a:r>
              <a:rPr lang="en-GB" sz="8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GB" sz="80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B0F0"/>
                </a:solidFill>
              </a:rPr>
              <a:t>học</a:t>
            </a:r>
            <a:r>
              <a:rPr lang="en-GB" sz="8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GB" sz="80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B0F0"/>
                </a:solidFill>
              </a:rPr>
              <a:t>trực</a:t>
            </a:r>
            <a:r>
              <a:rPr lang="en-GB" sz="8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GB" sz="80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B0F0"/>
                </a:solidFill>
              </a:rPr>
              <a:t>tuyến</a:t>
            </a:r>
            <a:endParaRPr lang="en-US" sz="8000" b="1" dirty="0">
              <a:ln w="22225">
                <a:solidFill>
                  <a:srgbClr val="FF000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93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000"/>
          <a:stretch/>
        </p:blipFill>
        <p:spPr>
          <a:xfrm>
            <a:off x="0" y="8483"/>
            <a:ext cx="12161838" cy="69170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00576" y="1735640"/>
            <a:ext cx="6572227" cy="1617349"/>
          </a:xfrm>
          <a:prstGeom prst="rect">
            <a:avLst/>
          </a:prstGeom>
          <a:noFill/>
        </p:spPr>
        <p:txBody>
          <a:bodyPr wrap="none" lIns="121632" tIns="60811" rIns="121632" bIns="6081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51204">
              <a:defRPr/>
            </a:pPr>
            <a:r>
              <a:rPr lang="en-US" sz="9676" b="1" dirty="0" err="1">
                <a:ln/>
                <a:solidFill>
                  <a:srgbClr val="FF0000"/>
                </a:solidFill>
                <a:latin typeface="VNI-Avo" pitchFamily="2" charset="0"/>
              </a:rPr>
              <a:t>Khôûi</a:t>
            </a:r>
            <a:r>
              <a:rPr lang="en-US" sz="9676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9676" b="1" dirty="0" err="1">
                <a:ln/>
                <a:solidFill>
                  <a:srgbClr val="FF0000"/>
                </a:solidFill>
                <a:latin typeface="VNI-Avo" pitchFamily="2" charset="0"/>
              </a:rPr>
              <a:t>ñoäng</a:t>
            </a:r>
            <a:endParaRPr lang="en-US" sz="9676" b="1" dirty="0">
              <a:ln/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89568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1850" y="5410199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 bế bé.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915" y="-306174"/>
            <a:ext cx="8826070" cy="606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22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84" b="982"/>
          <a:stretch/>
        </p:blipFill>
        <p:spPr>
          <a:xfrm>
            <a:off x="1400477" y="1675011"/>
            <a:ext cx="10500103" cy="518299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84457" y="-167311"/>
            <a:ext cx="11739552" cy="2058110"/>
          </a:xfrm>
          <a:custGeom>
            <a:avLst/>
            <a:gdLst>
              <a:gd name="connsiteX0" fmla="*/ 0 w 9144000"/>
              <a:gd name="connsiteY0" fmla="*/ 0 h 1373524"/>
              <a:gd name="connsiteX1" fmla="*/ 9144000 w 9144000"/>
              <a:gd name="connsiteY1" fmla="*/ 0 h 1373524"/>
              <a:gd name="connsiteX2" fmla="*/ 9144000 w 9144000"/>
              <a:gd name="connsiteY2" fmla="*/ 1373524 h 1373524"/>
              <a:gd name="connsiteX3" fmla="*/ 0 w 9144000"/>
              <a:gd name="connsiteY3" fmla="*/ 1373524 h 1373524"/>
              <a:gd name="connsiteX4" fmla="*/ 0 w 91440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05000 w 9207500"/>
              <a:gd name="connsiteY3" fmla="*/ 11430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30400 w 9207500"/>
              <a:gd name="connsiteY3" fmla="*/ 10795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098800 w 9207500"/>
              <a:gd name="connsiteY3" fmla="*/ 1181100 h 1373524"/>
              <a:gd name="connsiteX4" fmla="*/ 1930400 w 9207500"/>
              <a:gd name="connsiteY4" fmla="*/ 1079500 h 1373524"/>
              <a:gd name="connsiteX5" fmla="*/ 0 w 9207500"/>
              <a:gd name="connsiteY5" fmla="*/ 992524 h 1373524"/>
              <a:gd name="connsiteX6" fmla="*/ 63500 w 9207500"/>
              <a:gd name="connsiteY6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733800 w 9207500"/>
              <a:gd name="connsiteY3" fmla="*/ 1244600 h 1373524"/>
              <a:gd name="connsiteX4" fmla="*/ 3098800 w 9207500"/>
              <a:gd name="connsiteY4" fmla="*/ 1181100 h 1373524"/>
              <a:gd name="connsiteX5" fmla="*/ 1930400 w 9207500"/>
              <a:gd name="connsiteY5" fmla="*/ 1079500 h 1373524"/>
              <a:gd name="connsiteX6" fmla="*/ 0 w 9207500"/>
              <a:gd name="connsiteY6" fmla="*/ 992524 h 1373524"/>
              <a:gd name="connsiteX7" fmla="*/ 63500 w 9207500"/>
              <a:gd name="connsiteY7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4318000 w 9207500"/>
              <a:gd name="connsiteY3" fmla="*/ 1282700 h 1373524"/>
              <a:gd name="connsiteX4" fmla="*/ 3733800 w 9207500"/>
              <a:gd name="connsiteY4" fmla="*/ 1244600 h 1373524"/>
              <a:gd name="connsiteX5" fmla="*/ 3098800 w 9207500"/>
              <a:gd name="connsiteY5" fmla="*/ 1181100 h 1373524"/>
              <a:gd name="connsiteX6" fmla="*/ 1930400 w 9207500"/>
              <a:gd name="connsiteY6" fmla="*/ 1079500 h 1373524"/>
              <a:gd name="connsiteX7" fmla="*/ 0 w 9207500"/>
              <a:gd name="connsiteY7" fmla="*/ 992524 h 1373524"/>
              <a:gd name="connsiteX8" fmla="*/ 63500 w 9207500"/>
              <a:gd name="connsiteY8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5080000 w 9207500"/>
              <a:gd name="connsiteY3" fmla="*/ 1308100 h 1373524"/>
              <a:gd name="connsiteX4" fmla="*/ 4318000 w 9207500"/>
              <a:gd name="connsiteY4" fmla="*/ 1282700 h 1373524"/>
              <a:gd name="connsiteX5" fmla="*/ 3733800 w 9207500"/>
              <a:gd name="connsiteY5" fmla="*/ 1244600 h 1373524"/>
              <a:gd name="connsiteX6" fmla="*/ 3098800 w 9207500"/>
              <a:gd name="connsiteY6" fmla="*/ 1181100 h 1373524"/>
              <a:gd name="connsiteX7" fmla="*/ 1930400 w 9207500"/>
              <a:gd name="connsiteY7" fmla="*/ 1079500 h 1373524"/>
              <a:gd name="connsiteX8" fmla="*/ 0 w 9207500"/>
              <a:gd name="connsiteY8" fmla="*/ 992524 h 1373524"/>
              <a:gd name="connsiteX9" fmla="*/ 63500 w 9207500"/>
              <a:gd name="connsiteY9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070600 w 9207500"/>
              <a:gd name="connsiteY3" fmla="*/ 1270000 h 1373524"/>
              <a:gd name="connsiteX4" fmla="*/ 5080000 w 9207500"/>
              <a:gd name="connsiteY4" fmla="*/ 1308100 h 1373524"/>
              <a:gd name="connsiteX5" fmla="*/ 4318000 w 9207500"/>
              <a:gd name="connsiteY5" fmla="*/ 1282700 h 1373524"/>
              <a:gd name="connsiteX6" fmla="*/ 3733800 w 9207500"/>
              <a:gd name="connsiteY6" fmla="*/ 1244600 h 1373524"/>
              <a:gd name="connsiteX7" fmla="*/ 3098800 w 9207500"/>
              <a:gd name="connsiteY7" fmla="*/ 1181100 h 1373524"/>
              <a:gd name="connsiteX8" fmla="*/ 1930400 w 9207500"/>
              <a:gd name="connsiteY8" fmla="*/ 1079500 h 1373524"/>
              <a:gd name="connsiteX9" fmla="*/ 0 w 9207500"/>
              <a:gd name="connsiteY9" fmla="*/ 992524 h 1373524"/>
              <a:gd name="connsiteX10" fmla="*/ 63500 w 9207500"/>
              <a:gd name="connsiteY10" fmla="*/ 0 h 1373524"/>
              <a:gd name="connsiteX0" fmla="*/ 63500 w 9207500"/>
              <a:gd name="connsiteY0" fmla="*/ 0 h 1436045"/>
              <a:gd name="connsiteX1" fmla="*/ 9207500 w 9207500"/>
              <a:gd name="connsiteY1" fmla="*/ 0 h 1436045"/>
              <a:gd name="connsiteX2" fmla="*/ 9207500 w 9207500"/>
              <a:gd name="connsiteY2" fmla="*/ 1373524 h 1436045"/>
              <a:gd name="connsiteX3" fmla="*/ 6731000 w 9207500"/>
              <a:gd name="connsiteY3" fmla="*/ 1168400 h 1436045"/>
              <a:gd name="connsiteX4" fmla="*/ 6070600 w 9207500"/>
              <a:gd name="connsiteY4" fmla="*/ 1270000 h 1436045"/>
              <a:gd name="connsiteX5" fmla="*/ 5080000 w 9207500"/>
              <a:gd name="connsiteY5" fmla="*/ 1308100 h 1436045"/>
              <a:gd name="connsiteX6" fmla="*/ 4318000 w 9207500"/>
              <a:gd name="connsiteY6" fmla="*/ 1282700 h 1436045"/>
              <a:gd name="connsiteX7" fmla="*/ 3733800 w 9207500"/>
              <a:gd name="connsiteY7" fmla="*/ 1244600 h 1436045"/>
              <a:gd name="connsiteX8" fmla="*/ 3098800 w 9207500"/>
              <a:gd name="connsiteY8" fmla="*/ 1181100 h 1436045"/>
              <a:gd name="connsiteX9" fmla="*/ 1930400 w 9207500"/>
              <a:gd name="connsiteY9" fmla="*/ 1079500 h 1436045"/>
              <a:gd name="connsiteX10" fmla="*/ 0 w 9207500"/>
              <a:gd name="connsiteY10" fmla="*/ 992524 h 1436045"/>
              <a:gd name="connsiteX11" fmla="*/ 63500 w 9207500"/>
              <a:gd name="connsiteY11" fmla="*/ 0 h 1436045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731000 w 9207500"/>
              <a:gd name="connsiteY3" fmla="*/ 1168400 h 1373524"/>
              <a:gd name="connsiteX4" fmla="*/ 6070600 w 9207500"/>
              <a:gd name="connsiteY4" fmla="*/ 1270000 h 1373524"/>
              <a:gd name="connsiteX5" fmla="*/ 5080000 w 9207500"/>
              <a:gd name="connsiteY5" fmla="*/ 1308100 h 1373524"/>
              <a:gd name="connsiteX6" fmla="*/ 4318000 w 9207500"/>
              <a:gd name="connsiteY6" fmla="*/ 1282700 h 1373524"/>
              <a:gd name="connsiteX7" fmla="*/ 3733800 w 9207500"/>
              <a:gd name="connsiteY7" fmla="*/ 1244600 h 1373524"/>
              <a:gd name="connsiteX8" fmla="*/ 3098800 w 9207500"/>
              <a:gd name="connsiteY8" fmla="*/ 1181100 h 1373524"/>
              <a:gd name="connsiteX9" fmla="*/ 1930400 w 9207500"/>
              <a:gd name="connsiteY9" fmla="*/ 1079500 h 1373524"/>
              <a:gd name="connsiteX10" fmla="*/ 0 w 9207500"/>
              <a:gd name="connsiteY10" fmla="*/ 992524 h 1373524"/>
              <a:gd name="connsiteX11" fmla="*/ 63500 w 9207500"/>
              <a:gd name="connsiteY11" fmla="*/ 0 h 1373524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024326"/>
              <a:gd name="connsiteY0" fmla="*/ 12700 h 1320800"/>
              <a:gd name="connsiteX1" fmla="*/ 8826500 w 9024326"/>
              <a:gd name="connsiteY1" fmla="*/ 0 h 1320800"/>
              <a:gd name="connsiteX2" fmla="*/ 9004300 w 9024326"/>
              <a:gd name="connsiteY2" fmla="*/ 662324 h 1320800"/>
              <a:gd name="connsiteX3" fmla="*/ 6731000 w 9024326"/>
              <a:gd name="connsiteY3" fmla="*/ 1181100 h 1320800"/>
              <a:gd name="connsiteX4" fmla="*/ 6070600 w 9024326"/>
              <a:gd name="connsiteY4" fmla="*/ 1282700 h 1320800"/>
              <a:gd name="connsiteX5" fmla="*/ 5080000 w 9024326"/>
              <a:gd name="connsiteY5" fmla="*/ 1320800 h 1320800"/>
              <a:gd name="connsiteX6" fmla="*/ 4318000 w 9024326"/>
              <a:gd name="connsiteY6" fmla="*/ 1295400 h 1320800"/>
              <a:gd name="connsiteX7" fmla="*/ 3733800 w 9024326"/>
              <a:gd name="connsiteY7" fmla="*/ 1257300 h 1320800"/>
              <a:gd name="connsiteX8" fmla="*/ 3098800 w 9024326"/>
              <a:gd name="connsiteY8" fmla="*/ 1193800 h 1320800"/>
              <a:gd name="connsiteX9" fmla="*/ 1930400 w 9024326"/>
              <a:gd name="connsiteY9" fmla="*/ 1092200 h 1320800"/>
              <a:gd name="connsiteX10" fmla="*/ 0 w 9024326"/>
              <a:gd name="connsiteY10" fmla="*/ 1005224 h 1320800"/>
              <a:gd name="connsiteX11" fmla="*/ 63500 w 9024326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5852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57900 w 8826500"/>
              <a:gd name="connsiteY4" fmla="*/ 12700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137685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50862 w 8826500"/>
              <a:gd name="connsiteY2" fmla="*/ 610713 h 1320800"/>
              <a:gd name="connsiteX3" fmla="*/ 6781800 w 8826500"/>
              <a:gd name="connsiteY3" fmla="*/ 1137685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50862 w 8826500"/>
              <a:gd name="connsiteY2" fmla="*/ 610713 h 1320800"/>
              <a:gd name="connsiteX3" fmla="*/ 6781800 w 8826500"/>
              <a:gd name="connsiteY3" fmla="*/ 1137685 h 1320800"/>
              <a:gd name="connsiteX4" fmla="*/ 6059687 w 8826500"/>
              <a:gd name="connsiteY4" fmla="*/ 1239285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50862 w 8826500"/>
              <a:gd name="connsiteY2" fmla="*/ 610713 h 1320800"/>
              <a:gd name="connsiteX3" fmla="*/ 6781800 w 8826500"/>
              <a:gd name="connsiteY3" fmla="*/ 1094676 h 1320800"/>
              <a:gd name="connsiteX4" fmla="*/ 6059687 w 8826500"/>
              <a:gd name="connsiteY4" fmla="*/ 1239285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50862 w 8826500"/>
              <a:gd name="connsiteY2" fmla="*/ 610713 h 1320800"/>
              <a:gd name="connsiteX3" fmla="*/ 6781800 w 8826500"/>
              <a:gd name="connsiteY3" fmla="*/ 1094676 h 1320800"/>
              <a:gd name="connsiteX4" fmla="*/ 6059687 w 8826500"/>
              <a:gd name="connsiteY4" fmla="*/ 1239285 h 1320800"/>
              <a:gd name="connsiteX5" fmla="*/ 5080000 w 8826500"/>
              <a:gd name="connsiteY5" fmla="*/ 1320800 h 1320800"/>
              <a:gd name="connsiteX6" fmla="*/ 4328912 w 8826500"/>
              <a:gd name="connsiteY6" fmla="*/ 1235187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50862 w 8826500"/>
              <a:gd name="connsiteY2" fmla="*/ 610713 h 1320800"/>
              <a:gd name="connsiteX3" fmla="*/ 6781800 w 8826500"/>
              <a:gd name="connsiteY3" fmla="*/ 1094676 h 1320800"/>
              <a:gd name="connsiteX4" fmla="*/ 6059687 w 8826500"/>
              <a:gd name="connsiteY4" fmla="*/ 1239285 h 1320800"/>
              <a:gd name="connsiteX5" fmla="*/ 5080000 w 8826500"/>
              <a:gd name="connsiteY5" fmla="*/ 1320800 h 1320800"/>
              <a:gd name="connsiteX6" fmla="*/ 4328912 w 8826500"/>
              <a:gd name="connsiteY6" fmla="*/ 1235187 h 1320800"/>
              <a:gd name="connsiteX7" fmla="*/ 3690149 w 8826500"/>
              <a:gd name="connsiteY7" fmla="*/ 1197087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50862 w 8826500"/>
              <a:gd name="connsiteY2" fmla="*/ 610713 h 1320800"/>
              <a:gd name="connsiteX3" fmla="*/ 6781800 w 8826500"/>
              <a:gd name="connsiteY3" fmla="*/ 1094676 h 1320800"/>
              <a:gd name="connsiteX4" fmla="*/ 6059687 w 8826500"/>
              <a:gd name="connsiteY4" fmla="*/ 1239285 h 1320800"/>
              <a:gd name="connsiteX5" fmla="*/ 5080000 w 8826500"/>
              <a:gd name="connsiteY5" fmla="*/ 1320800 h 1320800"/>
              <a:gd name="connsiteX6" fmla="*/ 4328912 w 8826500"/>
              <a:gd name="connsiteY6" fmla="*/ 1235187 h 1320800"/>
              <a:gd name="connsiteX7" fmla="*/ 3690149 w 8826500"/>
              <a:gd name="connsiteY7" fmla="*/ 1197087 h 1320800"/>
              <a:gd name="connsiteX8" fmla="*/ 3087888 w 8826500"/>
              <a:gd name="connsiteY8" fmla="*/ 1142189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277791"/>
              <a:gd name="connsiteX1" fmla="*/ 8826500 w 8826500"/>
              <a:gd name="connsiteY1" fmla="*/ 0 h 1277791"/>
              <a:gd name="connsiteX2" fmla="*/ 8450862 w 8826500"/>
              <a:gd name="connsiteY2" fmla="*/ 610713 h 1277791"/>
              <a:gd name="connsiteX3" fmla="*/ 6781800 w 8826500"/>
              <a:gd name="connsiteY3" fmla="*/ 1094676 h 1277791"/>
              <a:gd name="connsiteX4" fmla="*/ 6059687 w 8826500"/>
              <a:gd name="connsiteY4" fmla="*/ 1239285 h 1277791"/>
              <a:gd name="connsiteX5" fmla="*/ 5090913 w 8826500"/>
              <a:gd name="connsiteY5" fmla="*/ 1277791 h 1277791"/>
              <a:gd name="connsiteX6" fmla="*/ 4328912 w 8826500"/>
              <a:gd name="connsiteY6" fmla="*/ 1235187 h 1277791"/>
              <a:gd name="connsiteX7" fmla="*/ 3690149 w 8826500"/>
              <a:gd name="connsiteY7" fmla="*/ 1197087 h 1277791"/>
              <a:gd name="connsiteX8" fmla="*/ 3087888 w 8826500"/>
              <a:gd name="connsiteY8" fmla="*/ 1142189 h 1277791"/>
              <a:gd name="connsiteX9" fmla="*/ 1930400 w 8826500"/>
              <a:gd name="connsiteY9" fmla="*/ 1114780 h 1277791"/>
              <a:gd name="connsiteX10" fmla="*/ 0 w 8826500"/>
              <a:gd name="connsiteY10" fmla="*/ 1219732 h 1277791"/>
              <a:gd name="connsiteX11" fmla="*/ 63500 w 8826500"/>
              <a:gd name="connsiteY11" fmla="*/ 12700 h 1277791"/>
              <a:gd name="connsiteX0" fmla="*/ 63500 w 8826500"/>
              <a:gd name="connsiteY0" fmla="*/ 12700 h 1243384"/>
              <a:gd name="connsiteX1" fmla="*/ 8826500 w 8826500"/>
              <a:gd name="connsiteY1" fmla="*/ 0 h 1243384"/>
              <a:gd name="connsiteX2" fmla="*/ 8450862 w 8826500"/>
              <a:gd name="connsiteY2" fmla="*/ 610713 h 1243384"/>
              <a:gd name="connsiteX3" fmla="*/ 6781800 w 8826500"/>
              <a:gd name="connsiteY3" fmla="*/ 1094676 h 1243384"/>
              <a:gd name="connsiteX4" fmla="*/ 6059687 w 8826500"/>
              <a:gd name="connsiteY4" fmla="*/ 1239285 h 1243384"/>
              <a:gd name="connsiteX5" fmla="*/ 5090913 w 8826500"/>
              <a:gd name="connsiteY5" fmla="*/ 1243384 h 1243384"/>
              <a:gd name="connsiteX6" fmla="*/ 4328912 w 8826500"/>
              <a:gd name="connsiteY6" fmla="*/ 1235187 h 1243384"/>
              <a:gd name="connsiteX7" fmla="*/ 3690149 w 8826500"/>
              <a:gd name="connsiteY7" fmla="*/ 1197087 h 1243384"/>
              <a:gd name="connsiteX8" fmla="*/ 3087888 w 8826500"/>
              <a:gd name="connsiteY8" fmla="*/ 1142189 h 1243384"/>
              <a:gd name="connsiteX9" fmla="*/ 1930400 w 8826500"/>
              <a:gd name="connsiteY9" fmla="*/ 1114780 h 1243384"/>
              <a:gd name="connsiteX10" fmla="*/ 0 w 8826500"/>
              <a:gd name="connsiteY10" fmla="*/ 1219732 h 1243384"/>
              <a:gd name="connsiteX11" fmla="*/ 63500 w 8826500"/>
              <a:gd name="connsiteY11" fmla="*/ 12700 h 1243384"/>
              <a:gd name="connsiteX0" fmla="*/ 63500 w 8826500"/>
              <a:gd name="connsiteY0" fmla="*/ 12700 h 1243384"/>
              <a:gd name="connsiteX1" fmla="*/ 8826500 w 8826500"/>
              <a:gd name="connsiteY1" fmla="*/ 0 h 1243384"/>
              <a:gd name="connsiteX2" fmla="*/ 8450862 w 8826500"/>
              <a:gd name="connsiteY2" fmla="*/ 610713 h 1243384"/>
              <a:gd name="connsiteX3" fmla="*/ 6781800 w 8826500"/>
              <a:gd name="connsiteY3" fmla="*/ 1094676 h 1243384"/>
              <a:gd name="connsiteX4" fmla="*/ 6059687 w 8826500"/>
              <a:gd name="connsiteY4" fmla="*/ 1161869 h 1243384"/>
              <a:gd name="connsiteX5" fmla="*/ 5090913 w 8826500"/>
              <a:gd name="connsiteY5" fmla="*/ 1243384 h 1243384"/>
              <a:gd name="connsiteX6" fmla="*/ 4328912 w 8826500"/>
              <a:gd name="connsiteY6" fmla="*/ 1235187 h 1243384"/>
              <a:gd name="connsiteX7" fmla="*/ 3690149 w 8826500"/>
              <a:gd name="connsiteY7" fmla="*/ 1197087 h 1243384"/>
              <a:gd name="connsiteX8" fmla="*/ 3087888 w 8826500"/>
              <a:gd name="connsiteY8" fmla="*/ 1142189 h 1243384"/>
              <a:gd name="connsiteX9" fmla="*/ 1930400 w 8826500"/>
              <a:gd name="connsiteY9" fmla="*/ 1114780 h 1243384"/>
              <a:gd name="connsiteX10" fmla="*/ 0 w 8826500"/>
              <a:gd name="connsiteY10" fmla="*/ 1219732 h 1243384"/>
              <a:gd name="connsiteX11" fmla="*/ 63500 w 8826500"/>
              <a:gd name="connsiteY11" fmla="*/ 12700 h 1243384"/>
              <a:gd name="connsiteX0" fmla="*/ 63500 w 8826500"/>
              <a:gd name="connsiteY0" fmla="*/ 12700 h 1243384"/>
              <a:gd name="connsiteX1" fmla="*/ 8826500 w 8826500"/>
              <a:gd name="connsiteY1" fmla="*/ 0 h 1243384"/>
              <a:gd name="connsiteX2" fmla="*/ 8450862 w 8826500"/>
              <a:gd name="connsiteY2" fmla="*/ 610713 h 1243384"/>
              <a:gd name="connsiteX3" fmla="*/ 6781800 w 8826500"/>
              <a:gd name="connsiteY3" fmla="*/ 1034463 h 1243384"/>
              <a:gd name="connsiteX4" fmla="*/ 6059687 w 8826500"/>
              <a:gd name="connsiteY4" fmla="*/ 1161869 h 1243384"/>
              <a:gd name="connsiteX5" fmla="*/ 5090913 w 8826500"/>
              <a:gd name="connsiteY5" fmla="*/ 1243384 h 1243384"/>
              <a:gd name="connsiteX6" fmla="*/ 4328912 w 8826500"/>
              <a:gd name="connsiteY6" fmla="*/ 1235187 h 1243384"/>
              <a:gd name="connsiteX7" fmla="*/ 3690149 w 8826500"/>
              <a:gd name="connsiteY7" fmla="*/ 1197087 h 1243384"/>
              <a:gd name="connsiteX8" fmla="*/ 3087888 w 8826500"/>
              <a:gd name="connsiteY8" fmla="*/ 1142189 h 1243384"/>
              <a:gd name="connsiteX9" fmla="*/ 1930400 w 8826500"/>
              <a:gd name="connsiteY9" fmla="*/ 1114780 h 1243384"/>
              <a:gd name="connsiteX10" fmla="*/ 0 w 8826500"/>
              <a:gd name="connsiteY10" fmla="*/ 1219732 h 1243384"/>
              <a:gd name="connsiteX11" fmla="*/ 63500 w 8826500"/>
              <a:gd name="connsiteY11" fmla="*/ 12700 h 1243384"/>
              <a:gd name="connsiteX0" fmla="*/ 63500 w 8826500"/>
              <a:gd name="connsiteY0" fmla="*/ 12700 h 1243384"/>
              <a:gd name="connsiteX1" fmla="*/ 8826500 w 8826500"/>
              <a:gd name="connsiteY1" fmla="*/ 0 h 1243384"/>
              <a:gd name="connsiteX2" fmla="*/ 8450862 w 8826500"/>
              <a:gd name="connsiteY2" fmla="*/ 584908 h 1243384"/>
              <a:gd name="connsiteX3" fmla="*/ 6781800 w 8826500"/>
              <a:gd name="connsiteY3" fmla="*/ 1034463 h 1243384"/>
              <a:gd name="connsiteX4" fmla="*/ 6059687 w 8826500"/>
              <a:gd name="connsiteY4" fmla="*/ 1161869 h 1243384"/>
              <a:gd name="connsiteX5" fmla="*/ 5090913 w 8826500"/>
              <a:gd name="connsiteY5" fmla="*/ 1243384 h 1243384"/>
              <a:gd name="connsiteX6" fmla="*/ 4328912 w 8826500"/>
              <a:gd name="connsiteY6" fmla="*/ 1235187 h 1243384"/>
              <a:gd name="connsiteX7" fmla="*/ 3690149 w 8826500"/>
              <a:gd name="connsiteY7" fmla="*/ 1197087 h 1243384"/>
              <a:gd name="connsiteX8" fmla="*/ 3087888 w 8826500"/>
              <a:gd name="connsiteY8" fmla="*/ 1142189 h 1243384"/>
              <a:gd name="connsiteX9" fmla="*/ 1930400 w 8826500"/>
              <a:gd name="connsiteY9" fmla="*/ 1114780 h 1243384"/>
              <a:gd name="connsiteX10" fmla="*/ 0 w 8826500"/>
              <a:gd name="connsiteY10" fmla="*/ 1219732 h 1243384"/>
              <a:gd name="connsiteX11" fmla="*/ 63500 w 8826500"/>
              <a:gd name="connsiteY11" fmla="*/ 12700 h 1243384"/>
              <a:gd name="connsiteX0" fmla="*/ 63500 w 8826500"/>
              <a:gd name="connsiteY0" fmla="*/ 12700 h 1243384"/>
              <a:gd name="connsiteX1" fmla="*/ 8826500 w 8826500"/>
              <a:gd name="connsiteY1" fmla="*/ 0 h 1243384"/>
              <a:gd name="connsiteX2" fmla="*/ 8450862 w 8826500"/>
              <a:gd name="connsiteY2" fmla="*/ 584908 h 1243384"/>
              <a:gd name="connsiteX3" fmla="*/ 6781800 w 8826500"/>
              <a:gd name="connsiteY3" fmla="*/ 1034463 h 1243384"/>
              <a:gd name="connsiteX4" fmla="*/ 6059687 w 8826500"/>
              <a:gd name="connsiteY4" fmla="*/ 1118860 h 1243384"/>
              <a:gd name="connsiteX5" fmla="*/ 5090913 w 8826500"/>
              <a:gd name="connsiteY5" fmla="*/ 1243384 h 1243384"/>
              <a:gd name="connsiteX6" fmla="*/ 4328912 w 8826500"/>
              <a:gd name="connsiteY6" fmla="*/ 1235187 h 1243384"/>
              <a:gd name="connsiteX7" fmla="*/ 3690149 w 8826500"/>
              <a:gd name="connsiteY7" fmla="*/ 1197087 h 1243384"/>
              <a:gd name="connsiteX8" fmla="*/ 3087888 w 8826500"/>
              <a:gd name="connsiteY8" fmla="*/ 1142189 h 1243384"/>
              <a:gd name="connsiteX9" fmla="*/ 1930400 w 8826500"/>
              <a:gd name="connsiteY9" fmla="*/ 1114780 h 1243384"/>
              <a:gd name="connsiteX10" fmla="*/ 0 w 8826500"/>
              <a:gd name="connsiteY10" fmla="*/ 1219732 h 1243384"/>
              <a:gd name="connsiteX11" fmla="*/ 63500 w 8826500"/>
              <a:gd name="connsiteY11" fmla="*/ 12700 h 1243384"/>
              <a:gd name="connsiteX0" fmla="*/ 63500 w 8826500"/>
              <a:gd name="connsiteY0" fmla="*/ 12700 h 1235187"/>
              <a:gd name="connsiteX1" fmla="*/ 8826500 w 8826500"/>
              <a:gd name="connsiteY1" fmla="*/ 0 h 1235187"/>
              <a:gd name="connsiteX2" fmla="*/ 8450862 w 8826500"/>
              <a:gd name="connsiteY2" fmla="*/ 584908 h 1235187"/>
              <a:gd name="connsiteX3" fmla="*/ 6781800 w 8826500"/>
              <a:gd name="connsiteY3" fmla="*/ 1034463 h 1235187"/>
              <a:gd name="connsiteX4" fmla="*/ 6059687 w 8826500"/>
              <a:gd name="connsiteY4" fmla="*/ 1118860 h 1235187"/>
              <a:gd name="connsiteX5" fmla="*/ 5090913 w 8826500"/>
              <a:gd name="connsiteY5" fmla="*/ 1183171 h 1235187"/>
              <a:gd name="connsiteX6" fmla="*/ 4328912 w 8826500"/>
              <a:gd name="connsiteY6" fmla="*/ 1235187 h 1235187"/>
              <a:gd name="connsiteX7" fmla="*/ 3690149 w 8826500"/>
              <a:gd name="connsiteY7" fmla="*/ 1197087 h 1235187"/>
              <a:gd name="connsiteX8" fmla="*/ 3087888 w 8826500"/>
              <a:gd name="connsiteY8" fmla="*/ 1142189 h 1235187"/>
              <a:gd name="connsiteX9" fmla="*/ 1930400 w 8826500"/>
              <a:gd name="connsiteY9" fmla="*/ 1114780 h 1235187"/>
              <a:gd name="connsiteX10" fmla="*/ 0 w 8826500"/>
              <a:gd name="connsiteY10" fmla="*/ 1219732 h 1235187"/>
              <a:gd name="connsiteX11" fmla="*/ 63500 w 8826500"/>
              <a:gd name="connsiteY11" fmla="*/ 12700 h 1235187"/>
              <a:gd name="connsiteX0" fmla="*/ 63500 w 8826500"/>
              <a:gd name="connsiteY0" fmla="*/ 12700 h 1219732"/>
              <a:gd name="connsiteX1" fmla="*/ 8826500 w 8826500"/>
              <a:gd name="connsiteY1" fmla="*/ 0 h 1219732"/>
              <a:gd name="connsiteX2" fmla="*/ 8450862 w 8826500"/>
              <a:gd name="connsiteY2" fmla="*/ 584908 h 1219732"/>
              <a:gd name="connsiteX3" fmla="*/ 6781800 w 8826500"/>
              <a:gd name="connsiteY3" fmla="*/ 1034463 h 1219732"/>
              <a:gd name="connsiteX4" fmla="*/ 6059687 w 8826500"/>
              <a:gd name="connsiteY4" fmla="*/ 1118860 h 1219732"/>
              <a:gd name="connsiteX5" fmla="*/ 5090913 w 8826500"/>
              <a:gd name="connsiteY5" fmla="*/ 1183171 h 1219732"/>
              <a:gd name="connsiteX6" fmla="*/ 4328912 w 8826500"/>
              <a:gd name="connsiteY6" fmla="*/ 1209382 h 1219732"/>
              <a:gd name="connsiteX7" fmla="*/ 3690149 w 8826500"/>
              <a:gd name="connsiteY7" fmla="*/ 1197087 h 1219732"/>
              <a:gd name="connsiteX8" fmla="*/ 3087888 w 8826500"/>
              <a:gd name="connsiteY8" fmla="*/ 1142189 h 1219732"/>
              <a:gd name="connsiteX9" fmla="*/ 1930400 w 8826500"/>
              <a:gd name="connsiteY9" fmla="*/ 1114780 h 1219732"/>
              <a:gd name="connsiteX10" fmla="*/ 0 w 8826500"/>
              <a:gd name="connsiteY10" fmla="*/ 1219732 h 1219732"/>
              <a:gd name="connsiteX11" fmla="*/ 63500 w 8826500"/>
              <a:gd name="connsiteY11" fmla="*/ 12700 h 1219732"/>
              <a:gd name="connsiteX0" fmla="*/ 63500 w 8826500"/>
              <a:gd name="connsiteY0" fmla="*/ 12700 h 1219732"/>
              <a:gd name="connsiteX1" fmla="*/ 8826500 w 8826500"/>
              <a:gd name="connsiteY1" fmla="*/ 0 h 1219732"/>
              <a:gd name="connsiteX2" fmla="*/ 8450862 w 8826500"/>
              <a:gd name="connsiteY2" fmla="*/ 584908 h 1219732"/>
              <a:gd name="connsiteX3" fmla="*/ 6781800 w 8826500"/>
              <a:gd name="connsiteY3" fmla="*/ 1034463 h 1219732"/>
              <a:gd name="connsiteX4" fmla="*/ 6059687 w 8826500"/>
              <a:gd name="connsiteY4" fmla="*/ 1118860 h 1219732"/>
              <a:gd name="connsiteX5" fmla="*/ 5090913 w 8826500"/>
              <a:gd name="connsiteY5" fmla="*/ 1183171 h 1219732"/>
              <a:gd name="connsiteX6" fmla="*/ 4328912 w 8826500"/>
              <a:gd name="connsiteY6" fmla="*/ 1209382 h 1219732"/>
              <a:gd name="connsiteX7" fmla="*/ 3690149 w 8826500"/>
              <a:gd name="connsiteY7" fmla="*/ 1162680 h 1219732"/>
              <a:gd name="connsiteX8" fmla="*/ 3087888 w 8826500"/>
              <a:gd name="connsiteY8" fmla="*/ 1142189 h 1219732"/>
              <a:gd name="connsiteX9" fmla="*/ 1930400 w 8826500"/>
              <a:gd name="connsiteY9" fmla="*/ 1114780 h 1219732"/>
              <a:gd name="connsiteX10" fmla="*/ 0 w 8826500"/>
              <a:gd name="connsiteY10" fmla="*/ 1219732 h 1219732"/>
              <a:gd name="connsiteX11" fmla="*/ 63500 w 8826500"/>
              <a:gd name="connsiteY11" fmla="*/ 12700 h 121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26500" h="1219732">
                <a:moveTo>
                  <a:pt x="63500" y="12700"/>
                </a:moveTo>
                <a:lnTo>
                  <a:pt x="8826500" y="0"/>
                </a:lnTo>
                <a:cubicBezTo>
                  <a:pt x="8758767" y="216541"/>
                  <a:pt x="8791645" y="412498"/>
                  <a:pt x="8450862" y="584908"/>
                </a:cubicBezTo>
                <a:cubicBezTo>
                  <a:pt x="8110079" y="757319"/>
                  <a:pt x="7180329" y="945471"/>
                  <a:pt x="6781800" y="1034463"/>
                </a:cubicBezTo>
                <a:cubicBezTo>
                  <a:pt x="6383271" y="1123455"/>
                  <a:pt x="6324270" y="1089227"/>
                  <a:pt x="6059687" y="1118860"/>
                </a:cubicBezTo>
                <a:lnTo>
                  <a:pt x="5090913" y="1183171"/>
                </a:lnTo>
                <a:lnTo>
                  <a:pt x="4328912" y="1209382"/>
                </a:lnTo>
                <a:lnTo>
                  <a:pt x="3690149" y="1162680"/>
                </a:lnTo>
                <a:lnTo>
                  <a:pt x="3087888" y="1142189"/>
                </a:lnTo>
                <a:lnTo>
                  <a:pt x="1930400" y="1114780"/>
                </a:lnTo>
                <a:lnTo>
                  <a:pt x="0" y="1219732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AD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spcCol="0"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19" y="347344"/>
            <a:ext cx="2203358" cy="222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80130" y="295634"/>
            <a:ext cx="1422278" cy="676911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rus-Black" pitchFamily="18" charset="0"/>
                <a:ea typeface="Arrus-Black" pitchFamily="18" charset="0"/>
                <a:cs typeface="Arrus-Black" pitchFamily="18" charset="0"/>
              </a:rPr>
              <a:t>BÀI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72015" y="838200"/>
            <a:ext cx="1127504" cy="94384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5300" b="1">
                <a:solidFill>
                  <a:srgbClr val="1BBF23"/>
                </a:solidFill>
                <a:latin typeface=".VnCooper" pitchFamily="34" charset="0"/>
                <a:ea typeface="Arial-Rounded" pitchFamily="34" charset="0"/>
                <a:cs typeface="Arial-Rounded" pitchFamily="34" charset="0"/>
              </a:rPr>
              <a:t>5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71513" y="1890799"/>
            <a:ext cx="3448696" cy="941185"/>
            <a:chOff x="63500" y="1429216"/>
            <a:chExt cx="2592937" cy="705889"/>
          </a:xfrm>
        </p:grpSpPr>
        <p:sp>
          <p:nvSpPr>
            <p:cNvPr id="4" name="Rounded Rectangle 3"/>
            <p:cNvSpPr/>
            <p:nvPr/>
          </p:nvSpPr>
          <p:spPr>
            <a:xfrm>
              <a:off x="384358" y="1429216"/>
              <a:ext cx="2272079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7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Đọc</a:t>
              </a:r>
            </a:p>
          </p:txBody>
        </p:sp>
        <p:sp>
          <p:nvSpPr>
            <p:cNvPr id="3" name="Oval 2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30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1</a:t>
              </a:r>
            </a:p>
          </p:txBody>
        </p:sp>
      </p:grpSp>
      <p:sp>
        <p:nvSpPr>
          <p:cNvPr id="5" name="Title 1"/>
          <p:cNvSpPr txBox="1">
            <a:spLocks/>
          </p:cNvSpPr>
          <p:nvPr/>
        </p:nvSpPr>
        <p:spPr>
          <a:xfrm>
            <a:off x="3113088" y="202951"/>
            <a:ext cx="10717370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b="1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ÔN TẬP</a:t>
            </a:r>
          </a:p>
          <a:p>
            <a:pPr>
              <a:lnSpc>
                <a:spcPct val="120000"/>
              </a:lnSpc>
            </a:pPr>
            <a:r>
              <a:rPr lang="en-US" b="1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VÀ KỂ CHUYỆN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894377" y="3708402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 rot="21165095">
            <a:off x="6382089" y="3648062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 rot="20611822">
            <a:off x="7926935" y="3214673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 rot="20844246">
            <a:off x="9247434" y="2812528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 rot="21180986">
            <a:off x="10697971" y="2543185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 rot="265271">
            <a:off x="2051181" y="5661026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3647102" y="5733597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</a:t>
            </a: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 rot="21353349">
            <a:off x="5162889" y="5573942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 rot="21353349">
            <a:off x="6722218" y="5501371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 rot="216061">
            <a:off x="8354545" y="5559426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3371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5" grpId="0"/>
      <p:bldP spid="26" grpId="0"/>
      <p:bldP spid="20" grpId="0"/>
      <p:bldP spid="21" grpId="0"/>
      <p:bldP spid="24" grpId="0"/>
      <p:bldP spid="25" grpId="0"/>
      <p:bldP spid="29" grpId="0"/>
      <p:bldP spid="34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448959"/>
              </p:ext>
            </p:extLst>
          </p:nvPr>
        </p:nvGraphicFramePr>
        <p:xfrm>
          <a:off x="2042319" y="685800"/>
          <a:ext cx="81534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8677">
                <a:tc>
                  <a:txBody>
                    <a:bodyPr/>
                    <a:lstStyle/>
                    <a:p>
                      <a:pPr algn="ctr"/>
                      <a:endParaRPr lang="en-US" sz="6600" b="0">
                        <a:solidFill>
                          <a:srgbClr val="0070C0"/>
                        </a:solidFill>
                        <a:latin typeface="Arial-Rounded" pitchFamily="34" charset="0"/>
                        <a:ea typeface="Arial-Rounded" pitchFamily="34" charset="0"/>
                        <a:cs typeface="Arial-Rounded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>
                          <a:solidFill>
                            <a:srgbClr val="0070C0"/>
                          </a:solidFill>
                          <a:latin typeface="Arial-Rounded" pitchFamily="34" charset="0"/>
                          <a:ea typeface="Arial-Rounded" pitchFamily="34" charset="0"/>
                          <a:cs typeface="Arial-Rounded" pitchFamily="34" charset="0"/>
                        </a:rPr>
                        <a:t>a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>
                          <a:solidFill>
                            <a:srgbClr val="0070C0"/>
                          </a:solidFill>
                          <a:latin typeface="Arial-Rounded" pitchFamily="34" charset="0"/>
                          <a:ea typeface="Arial-Rounded" pitchFamily="34" charset="0"/>
                          <a:cs typeface="Arial-Rounded" pitchFamily="34" charset="0"/>
                        </a:rPr>
                        <a:t>e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>
                          <a:solidFill>
                            <a:srgbClr val="0070C0"/>
                          </a:solidFill>
                          <a:latin typeface="Arial-Rounded" pitchFamily="34" charset="0"/>
                          <a:ea typeface="Arial-Rounded" pitchFamily="34" charset="0"/>
                          <a:cs typeface="Arial-Rounded" pitchFamily="34" charset="0"/>
                        </a:rPr>
                        <a:t>ê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6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600" b="0">
                          <a:solidFill>
                            <a:srgbClr val="0070C0"/>
                          </a:solidFill>
                          <a:latin typeface="Arial-Rounded" pitchFamily="34" charset="0"/>
                          <a:ea typeface="Arial-Rounded" pitchFamily="34" charset="0"/>
                          <a:cs typeface="Arial-Rounded" pitchFamily="34" charset="0"/>
                        </a:rPr>
                        <a:t>b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0070C0"/>
                        </a:solidFill>
                        <a:latin typeface="Arial-Rounded" pitchFamily="34" charset="0"/>
                        <a:ea typeface="Arial-Rounded" pitchFamily="34" charset="0"/>
                        <a:cs typeface="Arial-Rounded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0070C0"/>
                        </a:solidFill>
                        <a:latin typeface="Arial-Rounded" pitchFamily="34" charset="0"/>
                        <a:ea typeface="Arial-Rounded" pitchFamily="34" charset="0"/>
                        <a:cs typeface="Arial-Rounded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0070C0"/>
                        </a:solidFill>
                        <a:latin typeface="Arial-Rounded" pitchFamily="34" charset="0"/>
                        <a:ea typeface="Arial-Rounded" pitchFamily="34" charset="0"/>
                        <a:cs typeface="Arial-Rounded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677">
                <a:tc>
                  <a:txBody>
                    <a:bodyPr/>
                    <a:lstStyle/>
                    <a:p>
                      <a:pPr algn="ctr"/>
                      <a:r>
                        <a:rPr lang="en-US" sz="6600">
                          <a:solidFill>
                            <a:srgbClr val="0070C0"/>
                          </a:solidFill>
                          <a:latin typeface="Arial-Rounded" pitchFamily="34" charset="0"/>
                          <a:ea typeface="Arial-Rounded" pitchFamily="34" charset="0"/>
                          <a:cs typeface="Arial-Rounded" pitchFamily="34" charset="0"/>
                        </a:rPr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0070C0"/>
                        </a:solidFill>
                        <a:latin typeface="Arial-Rounded" pitchFamily="34" charset="0"/>
                        <a:ea typeface="Arial-Rounded" pitchFamily="34" charset="0"/>
                        <a:cs typeface="Arial-Rounded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0070C0"/>
                        </a:solidFill>
                        <a:latin typeface="Arial-Rounded" pitchFamily="34" charset="0"/>
                        <a:ea typeface="Arial-Rounded" pitchFamily="34" charset="0"/>
                        <a:cs typeface="Arial-Rounded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0070C0"/>
                        </a:solidFill>
                        <a:latin typeface="Arial-Rounded" pitchFamily="34" charset="0"/>
                        <a:ea typeface="Arial-Rounded" pitchFamily="34" charset="0"/>
                        <a:cs typeface="Arial-Rounded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" name="Title 1"/>
          <p:cNvSpPr txBox="1">
            <a:spLocks/>
          </p:cNvSpPr>
          <p:nvPr/>
        </p:nvSpPr>
        <p:spPr>
          <a:xfrm>
            <a:off x="2514033" y="2014764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559882" y="918936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514033" y="2014764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6595269" y="918936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518569" y="2019300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8633619" y="918936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2518569" y="3114675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</a:t>
            </a: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559882" y="918936"/>
            <a:ext cx="1089675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57119" y="2895600"/>
            <a:ext cx="1981200" cy="10668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2" idx="2"/>
          </p:cNvCxnSpPr>
          <p:nvPr/>
        </p:nvCxnSpPr>
        <p:spPr>
          <a:xfrm flipV="1">
            <a:off x="6119019" y="2895600"/>
            <a:ext cx="2019300" cy="1082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8176419" y="2895600"/>
            <a:ext cx="1981200" cy="10668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8138319" y="2895600"/>
            <a:ext cx="2019300" cy="1082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le 1"/>
          <p:cNvSpPr txBox="1">
            <a:spLocks/>
          </p:cNvSpPr>
          <p:nvPr/>
        </p:nvSpPr>
        <p:spPr>
          <a:xfrm>
            <a:off x="426879" y="4648200"/>
            <a:ext cx="2011680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ba bà</a:t>
            </a: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2773839" y="4648200"/>
            <a:ext cx="2011680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be bé</a:t>
            </a: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5059839" y="4648200"/>
            <a:ext cx="2011680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cá bé</a:t>
            </a: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7345839" y="4648200"/>
            <a:ext cx="2011680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bè cá</a:t>
            </a: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9631839" y="4648200"/>
            <a:ext cx="2011680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bế bé</a:t>
            </a: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4252778" y="5791200"/>
            <a:ext cx="3352141" cy="739774"/>
          </a:xfrm>
          <a:prstGeom prst="rect">
            <a:avLst/>
          </a:prstGeom>
          <a:solidFill>
            <a:srgbClr val="FFD347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 bế bé.</a:t>
            </a:r>
          </a:p>
        </p:txBody>
      </p:sp>
    </p:spTree>
    <p:extLst>
      <p:ext uri="{BB962C8B-B14F-4D97-AF65-F5344CB8AC3E}">
        <p14:creationId xmlns:p14="http://schemas.microsoft.com/office/powerpoint/2010/main" val="76175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36E-7 2.59259E-6 L 0.14827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3675E-6 -2.96296E-6 L 0.01775 0.156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7" y="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36E-7 4.81481E-6 L 0.31741 -0.003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71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8878E-6 -2.96296E-6 L 0.01945 0.15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6" y="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5628E-6 3.7037E-7 L 0.4799 -0.0039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89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9282E-6 4.81481E-6 L 0.0154 0.159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" y="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7546E-6 -1.85185E-6 L 0.14791 -0.008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9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3675E-6 5.36913E-7 L 0.01775 0.3119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7" y="155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  <p:bldP spid="44" grpId="0"/>
      <p:bldP spid="52" grpId="0"/>
      <p:bldP spid="53" grpId="0"/>
      <p:bldP spid="54" grpId="0"/>
      <p:bldP spid="55" grpId="0"/>
      <p:bldP spid="56" grpId="0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ột tuyệt tác của &amp;quot;ngôi làng nổi&amp;quot; với lồng bè quanh đảo Ông Cụ ở Cẩm Ph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42" y="-10419"/>
            <a:ext cx="12210524" cy="686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5919" y="5387974"/>
            <a:ext cx="2895600" cy="739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bè cá</a:t>
            </a:r>
          </a:p>
        </p:txBody>
      </p:sp>
    </p:spTree>
    <p:extLst>
      <p:ext uri="{BB962C8B-B14F-4D97-AF65-F5344CB8AC3E}">
        <p14:creationId xmlns:p14="http://schemas.microsoft.com/office/powerpoint/2010/main" val="100784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iềm năng nuôi cá trên các hồ chứa tỉnh Thừa Thiên Huế (15/10/2014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519" y="-259068"/>
            <a:ext cx="9518602" cy="710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ận cảnh hàng trăm lồng nuôi cá VietGAP trên sông Đ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" y="-509520"/>
            <a:ext cx="11430000" cy="761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74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/>
        </p:blipFill>
        <p:spPr>
          <a:xfrm flipH="1">
            <a:off x="0" y="4291232"/>
            <a:ext cx="2818875" cy="24483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6431" b="19710"/>
          <a:stretch/>
        </p:blipFill>
        <p:spPr>
          <a:xfrm>
            <a:off x="2002970" y="174171"/>
            <a:ext cx="8142513" cy="483326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2236" y="2818047"/>
            <a:ext cx="10489585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>
                <a:solidFill>
                  <a:srgbClr val="0070C0"/>
                </a:solidFill>
                <a:latin typeface="DomCasual" pitchFamily="18" charset="0"/>
                <a:ea typeface="DomCasual" pitchFamily="18" charset="0"/>
                <a:cs typeface="DomCasual" pitchFamily="18" charset="0"/>
              </a:rPr>
              <a:t>Thư giãn nào!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9736" b="17249"/>
          <a:stretch/>
        </p:blipFill>
        <p:spPr>
          <a:xfrm>
            <a:off x="9591358" y="4438774"/>
            <a:ext cx="2570480" cy="240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3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63" y="-20081"/>
            <a:ext cx="2709556" cy="1712343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877129"/>
              </p:ext>
            </p:extLst>
          </p:nvPr>
        </p:nvGraphicFramePr>
        <p:xfrm>
          <a:off x="215396" y="1366850"/>
          <a:ext cx="1170432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-486660" y="2222657"/>
            <a:ext cx="12138819" cy="4539506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28700">
                <a:solidFill>
                  <a:srgbClr val="FF0000"/>
                </a:solidFill>
                <a:latin typeface="HP001 4 hàng" pitchFamily="34" charset="0"/>
              </a:rPr>
              <a:t> </a:t>
            </a:r>
            <a:r>
              <a:rPr lang="el-GR" sz="28700">
                <a:solidFill>
                  <a:srgbClr val="FF0000"/>
                </a:solidFill>
                <a:latin typeface="HP001 4 hàng" pitchFamily="34" charset="0"/>
              </a:rPr>
              <a:t>χ∑ χ≠ </a:t>
            </a:r>
            <a:r>
              <a:rPr lang="vi-VN" sz="28700">
                <a:solidFill>
                  <a:srgbClr val="FF0000"/>
                </a:solidFill>
                <a:latin typeface="HP001 4 hàng" pitchFamily="34" charset="0"/>
              </a:rPr>
              <a:t> </a:t>
            </a:r>
            <a:r>
              <a:rPr lang="en-US" sz="28700">
                <a:solidFill>
                  <a:srgbClr val="FF0000"/>
                </a:solidFill>
                <a:latin typeface="HP001 4 hàng" pitchFamily="34" charset="0"/>
              </a:rPr>
              <a:t> 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6561" y="-9271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3791" y="15433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1473" y="-1588188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2484" y="15433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9392" y="-128189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58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953E-6 -3.39968E-6 L 0.05483 -0.18676 L 0.07781 -0.26776 L 0.0876 -0.32585 L 0.09021 -0.36982 L 0.08891 -0.3999 L 0.08564 -0.41263 L 0.07846 -0.42559 L 0.07128 -0.42559 L 0.06149 -0.41981 L 0.05288 -0.408 L 0.04765 -0.3918 L 0.04178 -0.36635 L 0.03591 -0.32816 L 0.03329 -0.27933 L 0.03395 -0.02569 L 0.03852 0.02777 L 0.04243 0.05555 L 0.04765 0.07869 L 0.05692 0.09026 L 0.06671 0.09605 L 0.07912 0.09605 L 0.09217 0.08563 L 0.10523 0.06249 L 0.11371 0.02662 L 0.11959 -0.01041 L 0.12089 -0.05924 L 0.11567 -0.09048 L 0.10457 -0.10437 L 0.09805 -0.10344 L 0.09413 -0.0972 L 0.09217 -0.08817 L 0.09087 -0.07081 L 0.09217 -0.05114 L 0.09674 -0.02939 L 0.10327 -0.00925 L 0.11371 0.01042 L 0.12873 0.01967 L 0.15301 0.02315 L 0.17389 0.01736 L 0.19152 0.0081 L 0.20457 -0.01296 L 0.21384 -0.03841 L 0.2158 -0.06734 L 0.21188 -0.08817 L 0.20262 -0.09858 L 0.18891 -0.1009 L 0.17781 -0.09627 L 0.16802 -0.08817 L 0.15431 -0.06387 L 0.14713 -0.03031 L 0.14517 -0.00578 L 0.14583 0.01736 L 0.14779 0.04745 L 0.15627 0.07406 L 0.16671 0.09026 L 0.18042 0.09836 L 0.2 0.09373 L 0.22037 0.07522 L 0.23081 0.05555 " pathEditMode="relative" rAng="0" ptsTypes="AAAAAAAAAAAAAAAAAAAAAAAAAAAAAAAAAAAAAAAAAAAAAAAAAAAAAAAAAAAA">
                                      <p:cBhvr>
                                        <p:cTn id="11" dur="1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0" y="-163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1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1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2373E-6 -5.53447E-6 L 0.01265 -0.01459 L 0.02218 -0.02801 L 0.02662 -0.03472 L 0.03667 -0.0169 L 0.04489 -0.00672 L 0.05129 -0.00117 " pathEditMode="relative" ptsTypes="AAAAAAA">
                                      <p:cBhvr>
                                        <p:cTn id="22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1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1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1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6059E-6 -1.79084E-6 L -0.0265 0.04697 " pathEditMode="relative" ptsTypes="AA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10"/>
                            </p:stCondLst>
                            <p:childTnLst>
                              <p:par>
                                <p:cTn id="3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953E-6 -3.39968E-6 L 0.05483 -0.18676 L 0.07781 -0.26776 L 0.0876 -0.32585 L 0.09021 -0.36982 L 0.08891 -0.3999 L 0.08564 -0.41263 L 0.07846 -0.42559 L 0.07128 -0.42559 L 0.06149 -0.41981 L 0.05288 -0.408 L 0.04765 -0.3918 L 0.04178 -0.36635 L 0.03591 -0.32816 L 0.03329 -0.27933 L 0.03395 -0.02569 L 0.03852 0.02777 L 0.04243 0.05555 L 0.04765 0.07869 L 0.05692 0.09026 L 0.06671 0.09605 L 0.07912 0.09605 L 0.09217 0.08563 L 0.10523 0.06249 L 0.11371 0.02662 L 0.11959 -0.01041 L 0.12089 -0.05924 L 0.11567 -0.09048 L 0.10457 -0.10437 L 0.09805 -0.10344 L 0.09413 -0.0972 L 0.09217 -0.08817 L 0.09087 -0.07081 L 0.09217 -0.05114 L 0.09674 -0.02939 L 0.10327 -0.00925 L 0.11371 0.01042 L 0.12873 0.01967 L 0.15301 0.02315 L 0.17389 0.01736 L 0.19152 0.0081 L 0.20457 -0.01296 L 0.21384 -0.03841 L 0.2158 -0.06734 L 0.21188 -0.08817 L 0.20262 -0.09858 L 0.18891 -0.1009 L 0.17781 -0.09627 L 0.16802 -0.08817 L 0.15431 -0.06387 L 0.14713 -0.03031 L 0.14517 -0.00578 L 0.14583 0.01736 L 0.14779 0.04745 L 0.15627 0.07406 L 0.16671 0.09026 L 0.18042 0.09836 L 0.2 0.09373 L 0.22037 0.07522 L 0.23081 0.05555 " pathEditMode="relative" rAng="0" ptsTypes="AAAAAAAAAAAAAAAAAAAAAAAAAAAAAAAAAAAAAAAAAAAAAAAAAAAAAAAAAAAA">
                                      <p:cBhvr>
                                        <p:cTn id="47" dur="1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0" y="-163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1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1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6059E-6 -1.79084E-6 L -0.0265 0.04697 " pathEditMode="relative" ptsTypes="AA">
                                      <p:cBhvr>
                                        <p:cTn id="5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510"/>
                            </p:stCondLst>
                            <p:childTnLst>
                              <p:par>
                                <p:cTn id="6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Tải +999 Hình Nền Powerpoint Ngộ Nghĩnh Đẹp Nhất Năm 2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3"/>
            <a:ext cx="12161838" cy="684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53B826-C3F4-4908-88CA-3842CACC64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3" t="13526" r="21290" b="16908"/>
          <a:stretch/>
        </p:blipFill>
        <p:spPr>
          <a:xfrm>
            <a:off x="2709976" y="1023906"/>
            <a:ext cx="6054478" cy="40740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9AD467-44E6-47D3-B702-31BFB4C38DF1}"/>
              </a:ext>
            </a:extLst>
          </p:cNvPr>
          <p:cNvSpPr txBox="1"/>
          <p:nvPr/>
        </p:nvSpPr>
        <p:spPr>
          <a:xfrm>
            <a:off x="6688885" y="2635827"/>
            <a:ext cx="134373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800" b="1" dirty="0">
                <a:solidFill>
                  <a:schemeClr val="bg1"/>
                </a:solidFill>
                <a:latin typeface="HP001 4 hàng" panose="020B0603050302020204" pitchFamily="34" charset="0"/>
              </a:rPr>
              <a:t>χ</a:t>
            </a:r>
            <a:r>
              <a:rPr lang="vi-VN" sz="9800" b="1" dirty="0">
                <a:solidFill>
                  <a:schemeClr val="bg1"/>
                </a:solidFill>
                <a:latin typeface="HP001 4 hàng" panose="020B0603050302020204" pitchFamily="34" charset="0"/>
              </a:rPr>
              <a:t>ď</a:t>
            </a:r>
            <a:endParaRPr lang="en-US" sz="98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AEB17-67A9-4630-9477-6D310161AD9E}"/>
              </a:ext>
            </a:extLst>
          </p:cNvPr>
          <p:cNvSpPr txBox="1"/>
          <p:nvPr/>
        </p:nvSpPr>
        <p:spPr>
          <a:xfrm>
            <a:off x="4147245" y="2625995"/>
            <a:ext cx="134373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800" b="1" dirty="0">
                <a:solidFill>
                  <a:schemeClr val="bg1"/>
                </a:solidFill>
                <a:latin typeface="HP001 4 hàng" panose="020B0603050302020204" pitchFamily="34" charset="0"/>
              </a:rPr>
              <a:t>χ</a:t>
            </a:r>
            <a:r>
              <a:rPr lang="vi-VN" sz="9800" b="1" dirty="0">
                <a:solidFill>
                  <a:schemeClr val="bg1"/>
                </a:solidFill>
                <a:latin typeface="HP001 4 hàng" panose="020B0603050302020204" pitchFamily="34" charset="0"/>
              </a:rPr>
              <a:t>ĺ</a:t>
            </a:r>
            <a:endParaRPr lang="en-US" sz="98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69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4">
            <a:extLst>
              <a:ext uri="{FF2B5EF4-FFF2-40B4-BE49-F238E27FC236}">
                <a16:creationId xmlns:a16="http://schemas.microsoft.com/office/drawing/2014/main" id="{FE321B6A-AE05-42F1-BF68-60EA5CECEF77}"/>
              </a:ext>
            </a:extLst>
          </p:cNvPr>
          <p:cNvGrpSpPr/>
          <p:nvPr/>
        </p:nvGrpSpPr>
        <p:grpSpPr>
          <a:xfrm>
            <a:off x="2194719" y="389604"/>
            <a:ext cx="9205993" cy="6524786"/>
            <a:chOff x="2444748" y="555045"/>
            <a:chExt cx="7282048" cy="5727454"/>
          </a:xfrm>
        </p:grpSpPr>
        <p:sp>
          <p:nvSpPr>
            <p:cNvPr id="14" name="Freeform: Shape 10">
              <a:extLst>
                <a:ext uri="{FF2B5EF4-FFF2-40B4-BE49-F238E27FC236}">
                  <a16:creationId xmlns:a16="http://schemas.microsoft.com/office/drawing/2014/main" id="{7500081E-F564-4513-A350-13970AFCAEC4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61C2E04B-B1F4-4D13-A437-33CC9D134FCC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C5674F7D-7C5D-4FFB-974D-F31C76A651B2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9CEC8E02-869B-4F10-AE50-0AB2B3880C3C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E39ED037-185D-4496-8224-1006913919B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F3F25A6E-1B55-4E06-BC06-42521BD2727F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1CB8120A-881D-4445-AE1B-D01327D6FABF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9A11AA7F-BDA3-4021-A1C3-18D8F616184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pic>
        <p:nvPicPr>
          <p:cNvPr id="3" name="Búp Bê và Dế Mèn - The Doll and The Cricket - Tiếng Việt 1, tập 1 - Kết nối tri thức với cuộc số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11736" y="544060"/>
            <a:ext cx="8345983" cy="469469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15396" y="203422"/>
            <a:ext cx="4036722" cy="941185"/>
            <a:chOff x="63500" y="1429216"/>
            <a:chExt cx="3035050" cy="705889"/>
          </a:xfrm>
        </p:grpSpPr>
        <p:sp>
          <p:nvSpPr>
            <p:cNvPr id="8" name="Rounded Rectangle 7"/>
            <p:cNvSpPr/>
            <p:nvPr/>
          </p:nvSpPr>
          <p:spPr>
            <a:xfrm>
              <a:off x="498941" y="1429216"/>
              <a:ext cx="2599609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Kể chuyện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>
                <a:solidFill>
                  <a:schemeClr val="tx1"/>
                </a:solidFill>
                <a:latin typeface="Arial Rounded MT Bol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4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413919" y="327017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Búp bê và dế mèn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8" t="33056" r="9487" b="48181"/>
          <a:stretch/>
        </p:blipFill>
        <p:spPr>
          <a:xfrm>
            <a:off x="899319" y="1581150"/>
            <a:ext cx="10905281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48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" t="52218" r="10897" b="29019"/>
          <a:stretch/>
        </p:blipFill>
        <p:spPr>
          <a:xfrm>
            <a:off x="594519" y="1581150"/>
            <a:ext cx="10905281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10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3" t="72155" r="6147" b="9082"/>
          <a:stretch/>
        </p:blipFill>
        <p:spPr>
          <a:xfrm>
            <a:off x="442119" y="1581150"/>
            <a:ext cx="1126251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4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0053" y="533400"/>
            <a:ext cx="60564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Búp bê và dế mèn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56" r="4059" b="8889"/>
          <a:stretch/>
        </p:blipFill>
        <p:spPr>
          <a:xfrm>
            <a:off x="2728119" y="1650831"/>
            <a:ext cx="5972681" cy="520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53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70919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Học sinh luyện viết vào vở số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19" y="838200"/>
            <a:ext cx="115062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61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/>
        </p:blipFill>
        <p:spPr>
          <a:xfrm flipH="1">
            <a:off x="0" y="4291232"/>
            <a:ext cx="2818875" cy="2448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9736" b="17249"/>
          <a:stretch/>
        </p:blipFill>
        <p:spPr>
          <a:xfrm>
            <a:off x="9591358" y="4438774"/>
            <a:ext cx="2570480" cy="24051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8"/>
          <a:stretch/>
        </p:blipFill>
        <p:spPr>
          <a:xfrm>
            <a:off x="1657349" y="0"/>
            <a:ext cx="8133913" cy="5586413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005" y="2465388"/>
            <a:ext cx="50546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721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EDBD9-3F3D-422E-A628-494F24A5C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519" y="0"/>
            <a:ext cx="5562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30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119</Words>
  <Application>Microsoft Office PowerPoint</Application>
  <PresentationFormat>Custom</PresentationFormat>
  <Paragraphs>52</Paragraphs>
  <Slides>18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.VnCooper</vt:lpstr>
      <vt:lpstr>Arial</vt:lpstr>
      <vt:lpstr>Arial Rounded MT Bold</vt:lpstr>
      <vt:lpstr>Arial-Rounded</vt:lpstr>
      <vt:lpstr>Arrus-Black</vt:lpstr>
      <vt:lpstr>Calibri</vt:lpstr>
      <vt:lpstr>DomCasual</vt:lpstr>
      <vt:lpstr>HP001 4 hàng</vt:lpstr>
      <vt:lpstr>Times New Roman</vt:lpstr>
      <vt:lpstr>VNI-Avo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Thư giãn nào!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Administrator</cp:lastModifiedBy>
  <cp:revision>104</cp:revision>
  <dcterms:created xsi:type="dcterms:W3CDTF">2021-05-08T14:00:55Z</dcterms:created>
  <dcterms:modified xsi:type="dcterms:W3CDTF">2021-10-13T10:13:27Z</dcterms:modified>
</cp:coreProperties>
</file>