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  <p:sldMasterId id="2147483672" r:id="rId3"/>
    <p:sldMasterId id="2147483684" r:id="rId4"/>
    <p:sldMasterId id="2147483696" r:id="rId5"/>
  </p:sldMasterIdLst>
  <p:sldIdLst>
    <p:sldId id="262" r:id="rId6"/>
    <p:sldId id="275" r:id="rId7"/>
    <p:sldId id="271" r:id="rId8"/>
    <p:sldId id="272" r:id="rId9"/>
    <p:sldId id="273" r:id="rId10"/>
    <p:sldId id="260" r:id="rId11"/>
    <p:sldId id="26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2" autoAdjust="0"/>
    <p:restoredTop sz="94660"/>
  </p:normalViewPr>
  <p:slideViewPr>
    <p:cSldViewPr snapToGrid="0">
      <p:cViewPr>
        <p:scale>
          <a:sx n="81" d="100"/>
          <a:sy n="81" d="100"/>
        </p:scale>
        <p:origin x="-258" y="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2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Times New Roman" panose="0202060305040502030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+mn-cs"/>
              </a:rPr>
              <a:t>Nguyễn Thị Thủy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en-US" dirty="0">
                <a:latin typeface="Times New Roman" panose="02020603050405020304" charset="0"/>
              </a:rPr>
              <a:t>‹#›</a:t>
            </a:fld>
            <a:endParaRPr lang="en-US" dirty="0">
              <a:latin typeface="Times New Roman" panose="02020603050405020304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Times New Roman" panose="0202060305040502030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+mn-cs"/>
              </a:rPr>
              <a:t>Nguyễn Thị Thủy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en-US" dirty="0">
                <a:latin typeface="Times New Roman" panose="02020603050405020304" charset="0"/>
              </a:rPr>
              <a:t>‹#›</a:t>
            </a:fld>
            <a:endParaRPr lang="en-US" dirty="0">
              <a:latin typeface="Times New Roman" panose="02020603050405020304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7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Times New Roman" panose="0202060305040502030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+mn-cs"/>
              </a:rPr>
              <a:t>Nguyễn Thị Thủy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en-US" dirty="0">
                <a:latin typeface="Times New Roman" panose="02020603050405020304" charset="0"/>
              </a:rPr>
              <a:t>‹#›</a:t>
            </a:fld>
            <a:endParaRPr lang="en-US" dirty="0">
              <a:latin typeface="Times New Roman" panose="02020603050405020304" charset="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Times New Roman" panose="0202060305040502030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+mn-cs"/>
              </a:rPr>
              <a:t>Nguyễn Thị Thủy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en-US" dirty="0">
                <a:latin typeface="Times New Roman" panose="02020603050405020304" charset="0"/>
              </a:rPr>
              <a:t>‹#›</a:t>
            </a:fld>
            <a:endParaRPr lang="en-US" dirty="0">
              <a:latin typeface="Times New Roman" panose="02020603050405020304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Times New Roman" panose="02020603050405020304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+mn-cs"/>
              </a:rPr>
              <a:t>Nguyễn Thị Thủy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en-US" dirty="0">
                <a:latin typeface="Times New Roman" panose="02020603050405020304" charset="0"/>
              </a:rPr>
              <a:t>‹#›</a:t>
            </a:fld>
            <a:endParaRPr lang="en-US" dirty="0">
              <a:latin typeface="Times New Roman" panose="02020603050405020304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Times New Roman" panose="02020603050405020304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+mn-cs"/>
              </a:rPr>
              <a:t>Nguyễn Thị Thủy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en-US" dirty="0">
                <a:latin typeface="Times New Roman" panose="02020603050405020304" charset="0"/>
              </a:rPr>
              <a:t>‹#›</a:t>
            </a:fld>
            <a:endParaRPr lang="en-US" dirty="0">
              <a:latin typeface="Times New Roman" panose="02020603050405020304" charset="0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Times New Roman" panose="02020603050405020304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+mn-cs"/>
              </a:rPr>
              <a:t>Nguyễn Thị Thủy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en-US" dirty="0">
                <a:latin typeface="Times New Roman" panose="02020603050405020304" charset="0"/>
              </a:rPr>
              <a:t>‹#›</a:t>
            </a:fld>
            <a:endParaRPr lang="en-US" dirty="0">
              <a:latin typeface="Times New Roman" panose="02020603050405020304" charset="0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7" y="273057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Times New Roman" panose="0202060305040502030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+mn-cs"/>
              </a:rPr>
              <a:t>Nguyễn Thị Thủy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en-US" dirty="0">
                <a:latin typeface="Times New Roman" panose="02020603050405020304" charset="0"/>
              </a:rPr>
              <a:t>‹#›</a:t>
            </a:fld>
            <a:endParaRPr lang="en-US" dirty="0">
              <a:latin typeface="Times New Roman" panose="02020603050405020304" charset="0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Times New Roman" panose="0202060305040502030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+mn-cs"/>
              </a:rPr>
              <a:t>Nguyễn Thị Thủy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en-US" dirty="0">
                <a:latin typeface="Times New Roman" panose="02020603050405020304" charset="0"/>
              </a:rPr>
              <a:t>‹#›</a:t>
            </a:fld>
            <a:endParaRPr lang="en-US" dirty="0">
              <a:latin typeface="Times New Roman" panose="02020603050405020304" charset="0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Times New Roman" panose="0202060305040502030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+mn-cs"/>
              </a:rPr>
              <a:t>Nguyễn Thị Thủy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en-US" dirty="0">
                <a:latin typeface="Times New Roman" panose="02020603050405020304" charset="0"/>
              </a:rPr>
              <a:t>‹#›</a:t>
            </a:fld>
            <a:endParaRPr lang="en-US" dirty="0">
              <a:latin typeface="Times New Roman" panose="02020603050405020304" charset="0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5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5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Times New Roman" panose="0202060305040502030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+mn-cs"/>
              </a:rPr>
              <a:t>Nguyễn Thị Thủy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en-US" dirty="0">
                <a:latin typeface="Times New Roman" panose="02020603050405020304" charset="0"/>
              </a:rPr>
              <a:t>‹#›</a:t>
            </a:fld>
            <a:endParaRPr lang="en-US" dirty="0">
              <a:latin typeface="Times New Roman" panose="02020603050405020304" charset="0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E1C4-CDB1-4913-A955-34C7DDD3B5E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3/14/2023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0C265-F49C-4499-B553-0E85A5D78D2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060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E1C4-CDB1-4913-A955-34C7DDD3B5E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3/14/2023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0C265-F49C-4499-B553-0E85A5D78D2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86888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E1C4-CDB1-4913-A955-34C7DDD3B5E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3/14/2023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0C265-F49C-4499-B553-0E85A5D78D2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21373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E1C4-CDB1-4913-A955-34C7DDD3B5E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3/14/2023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0C265-F49C-4499-B553-0E85A5D78D2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32957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E1C4-CDB1-4913-A955-34C7DDD3B5E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3/14/2023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0C265-F49C-4499-B553-0E85A5D78D2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81640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E1C4-CDB1-4913-A955-34C7DDD3B5E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3/14/2023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0C265-F49C-4499-B553-0E85A5D78D2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74233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E1C4-CDB1-4913-A955-34C7DDD3B5E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3/14/2023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0C265-F49C-4499-B553-0E85A5D78D2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80953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E1C4-CDB1-4913-A955-34C7DDD3B5E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3/14/2023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0C265-F49C-4499-B553-0E85A5D78D2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767270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E1C4-CDB1-4913-A955-34C7DDD3B5E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3/14/2023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0C265-F49C-4499-B553-0E85A5D78D2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95295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E1C4-CDB1-4913-A955-34C7DDD3B5E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3/14/2023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0C265-F49C-4499-B553-0E85A5D78D2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07166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E1C4-CDB1-4913-A955-34C7DDD3B5E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3/14/2023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0C265-F49C-4499-B553-0E85A5D78D2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877570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AD9A44-FBB8-43CC-B043-7A3553EAC6A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513525"/>
      </p:ext>
    </p:extLst>
  </p:cSld>
  <p:clrMapOvr>
    <a:masterClrMapping/>
  </p:clrMapOvr>
  <p:transition spd="slow">
    <p:wedg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BFA765-3AD2-494F-89BD-F9E9C3AB42D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315752"/>
      </p:ext>
    </p:extLst>
  </p:cSld>
  <p:clrMapOvr>
    <a:masterClrMapping/>
  </p:clrMapOvr>
  <p:transition spd="slow">
    <p:wedg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3A3F10-6BFF-492E-AC0B-B1A49686EAD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142637"/>
      </p:ext>
    </p:extLst>
  </p:cSld>
  <p:clrMapOvr>
    <a:masterClrMapping/>
  </p:clrMapOvr>
  <p:transition spd="slow">
    <p:wedg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3F46F2-D38B-4C1D-86EC-A9C45EE5CB5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286919"/>
      </p:ext>
    </p:extLst>
  </p:cSld>
  <p:clrMapOvr>
    <a:masterClrMapping/>
  </p:clrMapOvr>
  <p:transition spd="slow">
    <p:wedg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5E862A-9DB4-4795-8D6D-A5DA79AF5BC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1599726"/>
      </p:ext>
    </p:extLst>
  </p:cSld>
  <p:clrMapOvr>
    <a:masterClrMapping/>
  </p:clrMapOvr>
  <p:transition spd="slow">
    <p:wedg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18A0F8-6659-4469-92EE-23DD01F3259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056282"/>
      </p:ext>
    </p:extLst>
  </p:cSld>
  <p:clrMapOvr>
    <a:masterClrMapping/>
  </p:clrMapOvr>
  <p:transition spd="slow">
    <p:wedg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191AC5-3613-48A2-80C5-5F270EC5BBB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80160"/>
      </p:ext>
    </p:extLst>
  </p:cSld>
  <p:clrMapOvr>
    <a:masterClrMapping/>
  </p:clrMapOvr>
  <p:transition spd="slow">
    <p:wedg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2FF252-2413-4F0B-859E-39849548041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7300511"/>
      </p:ext>
    </p:extLst>
  </p:cSld>
  <p:clrMapOvr>
    <a:masterClrMapping/>
  </p:clrMapOvr>
  <p:transition spd="slow">
    <p:wedg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0C3E22-DE7C-405F-A5FA-1DFB900F894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70824"/>
      </p:ext>
    </p:extLst>
  </p:cSld>
  <p:clrMapOvr>
    <a:masterClrMapping/>
  </p:clrMapOvr>
  <p:transition spd="slow">
    <p:wedg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3A7342-54D0-4DF7-BEB5-AC341DAD7EA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390705"/>
      </p:ext>
    </p:extLst>
  </p:cSld>
  <p:clrMapOvr>
    <a:masterClrMapping/>
  </p:clrMapOvr>
  <p:transition spd="slow">
    <p:wedg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FE08D9-40AC-4CD7-A4B7-EF7B40A61E3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3574277"/>
      </p:ext>
    </p:extLst>
  </p:cSld>
  <p:clrMapOvr>
    <a:masterClrMapping/>
  </p:clrMapOvr>
  <p:transition spd="slow">
    <p:wedg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1EEAE9-075F-48B3-889B-48818884463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321470"/>
      </p:ext>
    </p:extLst>
  </p:cSld>
  <p:clrMapOvr>
    <a:masterClrMapping/>
  </p:clrMapOvr>
  <p:transition spd="slow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dirty="0"/>
              <a:t>Click to edit Master text styles</a:t>
            </a:r>
          </a:p>
          <a:p>
            <a:pPr lvl="1"/>
            <a:r>
              <a:rPr dirty="0"/>
              <a:t>Second level</a:t>
            </a:r>
          </a:p>
          <a:p>
            <a:pPr lvl="2"/>
            <a:r>
              <a:rPr dirty="0"/>
              <a:t>Third level</a:t>
            </a:r>
          </a:p>
          <a:p>
            <a:pPr lvl="3"/>
            <a:r>
              <a:rPr dirty="0"/>
              <a:t>Fourth level</a:t>
            </a:r>
          </a:p>
          <a:p>
            <a:pPr lvl="4"/>
            <a:r>
              <a:rPr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Times New Roman" panose="0202060305040502030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6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+mn-cs"/>
              </a:rPr>
              <a:t>Nguyễn Thị Thủy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898989"/>
                </a:solidFill>
              </a:defRPr>
            </a:lvl1pPr>
          </a:lstStyle>
          <a:p>
            <a:pPr lvl="0">
              <a:buNone/>
            </a:pPr>
            <a:fld id="{9A0DB2DC-4C9A-4742-B13C-FB6460FD3503}" type="slidenum">
              <a:rPr lang="en-US" dirty="0">
                <a:latin typeface="Times New Roman" panose="02020603050405020304" charset="0"/>
              </a:rPr>
              <a:t>‹#›</a:t>
            </a:fld>
            <a:endParaRPr lang="en-US" dirty="0">
              <a:latin typeface="Times New Roman" panose="0202060305040502030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9pPr>
    </p:titleStyle>
    <p:bodyStyle>
      <a:lvl1pPr marL="257175" indent="-257175" algn="l" rtl="0" fontAlgn="base">
        <a:spcBef>
          <a:spcPct val="15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3995" algn="l" rtl="0" fontAlgn="base">
        <a:spcBef>
          <a:spcPct val="15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fontAlgn="base">
        <a:spcBef>
          <a:spcPct val="15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fontAlgn="base">
        <a:spcBef>
          <a:spcPct val="15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fontAlgn="base">
        <a:spcBef>
          <a:spcPct val="15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FA6248-9075-44F6-BABA-ACCDFFA54742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0DE1C4-CDB1-4913-A955-34C7DDD3B5E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3/14/2023</a:t>
            </a:fld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60C265-F49C-4499-B553-0E85A5D78D2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9263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99FFC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2B46986-7FE9-403D-8D04-19A26C4EB58C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7185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p:transition spd="slow">
    <p:wedg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2.gif"/><Relationship Id="rId4" Type="http://schemas.openxmlformats.org/officeDocument/2006/relationships/audio" Target="../media/audio3.wav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703213" y="626285"/>
            <a:ext cx="12192000" cy="6400800"/>
            <a:chOff x="0" y="228600"/>
            <a:chExt cx="9144000" cy="6400800"/>
          </a:xfrm>
        </p:grpSpPr>
        <p:pic>
          <p:nvPicPr>
            <p:cNvPr id="2050" name="Picture 2" descr="Kết quả hình ảnh cho cute background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0256"/>
            <a:stretch>
              <a:fillRect/>
            </a:stretch>
          </p:blipFill>
          <p:spPr bwMode="auto">
            <a:xfrm>
              <a:off x="0" y="228600"/>
              <a:ext cx="9144000" cy="6400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1732634" y="2962731"/>
              <a:ext cx="5678477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rPr>
                <a:t>Phép cộng dạng 14 + 3</a:t>
              </a:r>
            </a:p>
            <a:p>
              <a:pPr algn="ctr"/>
              <a:r>
                <a:rPr lang="en-US" sz="6000" b="1" dirty="0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rPr>
                <a:t>(</a:t>
              </a:r>
              <a:r>
                <a:rPr lang="en-US" sz="6000" b="1" dirty="0" smtClean="0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rPr>
                <a:t> </a:t>
              </a:r>
              <a:r>
                <a:rPr lang="en-US" sz="6000" b="1" dirty="0" err="1" smtClean="0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rPr>
                <a:t>tiết</a:t>
              </a:r>
              <a:r>
                <a:rPr lang="en-US" sz="6000" b="1" dirty="0" smtClean="0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rPr>
                <a:t> 2)</a:t>
              </a:r>
              <a:endParaRPr lang="en-US" sz="6000" b="1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975758" y="241564"/>
            <a:ext cx="116465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 smtClean="0">
                <a:latin typeface="Times New Roman" pitchFamily="18" charset="0"/>
                <a:cs typeface="Times New Roman" pitchFamily="18" charset="0"/>
              </a:rPr>
              <a:t>Chào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 smtClean="0">
                <a:latin typeface="Times New Roman" pitchFamily="18" charset="0"/>
                <a:cs typeface="Times New Roman" pitchFamily="18" charset="0"/>
              </a:rPr>
              <a:t>mừng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 smtClean="0">
                <a:latin typeface="Times New Roman" pitchFamily="18" charset="0"/>
                <a:cs typeface="Times New Roman" pitchFamily="18" charset="0"/>
              </a:rPr>
              <a:t>quý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 smtClean="0">
                <a:latin typeface="Times New Roman" pitchFamily="18" charset="0"/>
                <a:cs typeface="Times New Roman" pitchFamily="18" charset="0"/>
              </a:rPr>
              <a:t>thầy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 smtClean="0">
                <a:latin typeface="Times New Roman" pitchFamily="18" charset="0"/>
                <a:cs typeface="Times New Roman" pitchFamily="18" charset="0"/>
              </a:rPr>
              <a:t>cô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 smtClean="0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 smtClean="0">
                <a:latin typeface="Times New Roman" pitchFamily="18" charset="0"/>
                <a:cs typeface="Times New Roman" pitchFamily="18" charset="0"/>
              </a:rPr>
              <a:t>tham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 smtClean="0">
                <a:latin typeface="Times New Roman" pitchFamily="18" charset="0"/>
                <a:cs typeface="Times New Roman" pitchFamily="18" charset="0"/>
              </a:rPr>
              <a:t>dự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 smtClean="0"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 1/1</a:t>
            </a:r>
            <a:endParaRPr lang="vi-VN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74381" y="5672122"/>
            <a:ext cx="67376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Giáo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viên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dạy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: </a:t>
            </a: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Nguyễn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Thị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Ánh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Tuyết</a:t>
            </a:r>
            <a:endParaRPr kumimoji="0" lang="vi-VN" sz="2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FFFF"/>
            </a:gs>
            <a:gs pos="100000">
              <a:srgbClr val="99FFC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1"/>
          <p:cNvSpPr txBox="1">
            <a:spLocks noChangeArrowheads="1"/>
          </p:cNvSpPr>
          <p:nvPr/>
        </p:nvSpPr>
        <p:spPr bwMode="auto">
          <a:xfrm>
            <a:off x="1117600" y="2438400"/>
            <a:ext cx="3048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smtClean="0">
                <a:solidFill>
                  <a:srgbClr val="FF00FF"/>
                </a:solidFill>
              </a:rPr>
              <a:t>12 + 4 = 15</a:t>
            </a:r>
          </a:p>
        </p:txBody>
      </p:sp>
      <p:sp>
        <p:nvSpPr>
          <p:cNvPr id="11267" name="Text Box 22"/>
          <p:cNvSpPr txBox="1">
            <a:spLocks noChangeArrowheads="1"/>
          </p:cNvSpPr>
          <p:nvPr/>
        </p:nvSpPr>
        <p:spPr bwMode="auto">
          <a:xfrm>
            <a:off x="7010402" y="2286000"/>
            <a:ext cx="343323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600" smtClean="0">
                <a:solidFill>
                  <a:srgbClr val="000000"/>
                </a:solidFill>
              </a:rPr>
              <a:t> </a:t>
            </a:r>
            <a:r>
              <a:rPr lang="en-US" sz="3600" smtClean="0">
                <a:solidFill>
                  <a:srgbClr val="FF00FF"/>
                </a:solidFill>
              </a:rPr>
              <a:t>15 + 3 = 18</a:t>
            </a:r>
          </a:p>
        </p:txBody>
      </p:sp>
      <p:sp>
        <p:nvSpPr>
          <p:cNvPr id="11268" name="Text Box 23"/>
          <p:cNvSpPr txBox="1">
            <a:spLocks noChangeArrowheads="1"/>
          </p:cNvSpPr>
          <p:nvPr/>
        </p:nvSpPr>
        <p:spPr bwMode="auto">
          <a:xfrm>
            <a:off x="4470400" y="3657600"/>
            <a:ext cx="2906184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smtClean="0">
                <a:solidFill>
                  <a:srgbClr val="FF00FF"/>
                </a:solidFill>
              </a:rPr>
              <a:t>13 + 6 = 14</a:t>
            </a:r>
          </a:p>
        </p:txBody>
      </p:sp>
      <p:sp>
        <p:nvSpPr>
          <p:cNvPr id="11269" name="Text Box 24"/>
          <p:cNvSpPr txBox="1">
            <a:spLocks noChangeArrowheads="1"/>
          </p:cNvSpPr>
          <p:nvPr/>
        </p:nvSpPr>
        <p:spPr bwMode="auto">
          <a:xfrm>
            <a:off x="1117600" y="5181600"/>
            <a:ext cx="3962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600" smtClean="0">
                <a:solidFill>
                  <a:srgbClr val="000000"/>
                </a:solidFill>
              </a:rPr>
              <a:t> </a:t>
            </a:r>
            <a:r>
              <a:rPr lang="en-US" sz="3600" smtClean="0">
                <a:solidFill>
                  <a:srgbClr val="FF00FF"/>
                </a:solidFill>
              </a:rPr>
              <a:t>17 + 2 = 19</a:t>
            </a:r>
          </a:p>
        </p:txBody>
      </p:sp>
      <p:sp>
        <p:nvSpPr>
          <p:cNvPr id="11270" name="Text Box 25"/>
          <p:cNvSpPr txBox="1">
            <a:spLocks noChangeArrowheads="1"/>
          </p:cNvSpPr>
          <p:nvPr/>
        </p:nvSpPr>
        <p:spPr bwMode="auto">
          <a:xfrm>
            <a:off x="7416800" y="4953000"/>
            <a:ext cx="3048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smtClean="0">
                <a:solidFill>
                  <a:srgbClr val="000000"/>
                </a:solidFill>
              </a:rPr>
              <a:t> </a:t>
            </a:r>
            <a:r>
              <a:rPr lang="en-US" sz="3200" smtClean="0">
                <a:solidFill>
                  <a:srgbClr val="FF00FF"/>
                </a:solidFill>
              </a:rPr>
              <a:t>11 + 5 = 16</a:t>
            </a:r>
          </a:p>
        </p:txBody>
      </p:sp>
      <p:sp>
        <p:nvSpPr>
          <p:cNvPr id="11271" name="Oval 28"/>
          <p:cNvSpPr>
            <a:spLocks noChangeArrowheads="1"/>
          </p:cNvSpPr>
          <p:nvPr/>
        </p:nvSpPr>
        <p:spPr bwMode="auto">
          <a:xfrm>
            <a:off x="2336800" y="2971800"/>
            <a:ext cx="711200" cy="533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11272" name="Oval 29"/>
          <p:cNvSpPr>
            <a:spLocks noChangeArrowheads="1"/>
          </p:cNvSpPr>
          <p:nvPr/>
        </p:nvSpPr>
        <p:spPr bwMode="auto">
          <a:xfrm>
            <a:off x="5384800" y="4267200"/>
            <a:ext cx="711200" cy="533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11273" name="Oval 30"/>
          <p:cNvSpPr>
            <a:spLocks noChangeArrowheads="1"/>
          </p:cNvSpPr>
          <p:nvPr/>
        </p:nvSpPr>
        <p:spPr bwMode="auto">
          <a:xfrm>
            <a:off x="7924800" y="2819400"/>
            <a:ext cx="711200" cy="6096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11274" name="Oval 31"/>
          <p:cNvSpPr>
            <a:spLocks noChangeArrowheads="1"/>
          </p:cNvSpPr>
          <p:nvPr/>
        </p:nvSpPr>
        <p:spPr bwMode="auto">
          <a:xfrm>
            <a:off x="8331200" y="5486400"/>
            <a:ext cx="711200" cy="533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11275" name="Oval 32"/>
          <p:cNvSpPr>
            <a:spLocks noChangeArrowheads="1"/>
          </p:cNvSpPr>
          <p:nvPr/>
        </p:nvSpPr>
        <p:spPr bwMode="auto">
          <a:xfrm>
            <a:off x="2743200" y="5943600"/>
            <a:ext cx="711200" cy="533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11276" name="Text Box 33"/>
          <p:cNvSpPr txBox="1">
            <a:spLocks noChangeArrowheads="1"/>
          </p:cNvSpPr>
          <p:nvPr/>
        </p:nvSpPr>
        <p:spPr bwMode="auto">
          <a:xfrm>
            <a:off x="2844800" y="5943600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FF0000"/>
                </a:solidFill>
                <a:latin typeface=".VnAvant" pitchFamily="34" charset="0"/>
              </a:rPr>
              <a:t>đ</a:t>
            </a:r>
          </a:p>
        </p:txBody>
      </p:sp>
      <p:sp>
        <p:nvSpPr>
          <p:cNvPr id="11277" name="Text Box 34"/>
          <p:cNvSpPr txBox="1">
            <a:spLocks noChangeArrowheads="1"/>
          </p:cNvSpPr>
          <p:nvPr/>
        </p:nvSpPr>
        <p:spPr bwMode="auto">
          <a:xfrm>
            <a:off x="2438400" y="2971800"/>
            <a:ext cx="1016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400" b="1" smtClean="0">
                <a:solidFill>
                  <a:srgbClr val="FF0000"/>
                </a:solidFill>
                <a:latin typeface=".VnAvant" pitchFamily="34" charset="0"/>
              </a:rPr>
              <a:t>S</a:t>
            </a:r>
          </a:p>
        </p:txBody>
      </p:sp>
      <p:sp>
        <p:nvSpPr>
          <p:cNvPr id="11278" name="Text Box 40"/>
          <p:cNvSpPr txBox="1">
            <a:spLocks noChangeArrowheads="1"/>
          </p:cNvSpPr>
          <p:nvPr/>
        </p:nvSpPr>
        <p:spPr bwMode="auto">
          <a:xfrm>
            <a:off x="5486400" y="4267200"/>
            <a:ext cx="1016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400" b="1" smtClean="0">
                <a:solidFill>
                  <a:srgbClr val="FF0000"/>
                </a:solidFill>
                <a:latin typeface=".VnAvant" pitchFamily="34" charset="0"/>
              </a:rPr>
              <a:t>S</a:t>
            </a:r>
          </a:p>
        </p:txBody>
      </p:sp>
      <p:sp>
        <p:nvSpPr>
          <p:cNvPr id="11279" name="Text Box 42"/>
          <p:cNvSpPr txBox="1">
            <a:spLocks noChangeArrowheads="1"/>
          </p:cNvSpPr>
          <p:nvPr/>
        </p:nvSpPr>
        <p:spPr bwMode="auto">
          <a:xfrm>
            <a:off x="7975600" y="2819400"/>
            <a:ext cx="609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b="1" dirty="0" smtClean="0">
                <a:solidFill>
                  <a:srgbClr val="FF0000"/>
                </a:solidFill>
                <a:latin typeface=".VnAvant" pitchFamily="34" charset="0"/>
              </a:rPr>
              <a:t>đ</a:t>
            </a:r>
          </a:p>
        </p:txBody>
      </p:sp>
      <p:sp>
        <p:nvSpPr>
          <p:cNvPr id="11280" name="Text Box 43"/>
          <p:cNvSpPr txBox="1">
            <a:spLocks noChangeArrowheads="1"/>
          </p:cNvSpPr>
          <p:nvPr/>
        </p:nvSpPr>
        <p:spPr bwMode="auto">
          <a:xfrm>
            <a:off x="8407400" y="5486400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FF0000"/>
                </a:solidFill>
                <a:latin typeface=".VnAvant" pitchFamily="34" charset="0"/>
              </a:rPr>
              <a:t>đ</a:t>
            </a:r>
          </a:p>
        </p:txBody>
      </p:sp>
      <p:sp>
        <p:nvSpPr>
          <p:cNvPr id="12332" name="Oval 44"/>
          <p:cNvSpPr>
            <a:spLocks noChangeArrowheads="1"/>
          </p:cNvSpPr>
          <p:nvPr/>
        </p:nvSpPr>
        <p:spPr bwMode="auto">
          <a:xfrm>
            <a:off x="2336800" y="2971800"/>
            <a:ext cx="711200" cy="533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334" name="Oval 46"/>
          <p:cNvSpPr>
            <a:spLocks noChangeArrowheads="1"/>
          </p:cNvSpPr>
          <p:nvPr/>
        </p:nvSpPr>
        <p:spPr bwMode="auto">
          <a:xfrm>
            <a:off x="5384800" y="4267200"/>
            <a:ext cx="711200" cy="533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335" name="Oval 47"/>
          <p:cNvSpPr>
            <a:spLocks noChangeArrowheads="1"/>
          </p:cNvSpPr>
          <p:nvPr/>
        </p:nvSpPr>
        <p:spPr bwMode="auto">
          <a:xfrm>
            <a:off x="2743200" y="5943600"/>
            <a:ext cx="711200" cy="533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336" name="Oval 48"/>
          <p:cNvSpPr>
            <a:spLocks noChangeArrowheads="1"/>
          </p:cNvSpPr>
          <p:nvPr/>
        </p:nvSpPr>
        <p:spPr bwMode="auto">
          <a:xfrm>
            <a:off x="8331200" y="5495561"/>
            <a:ext cx="711200" cy="533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343" name="AutoShape 55"/>
          <p:cNvSpPr>
            <a:spLocks noChangeArrowheads="1"/>
          </p:cNvSpPr>
          <p:nvPr/>
        </p:nvSpPr>
        <p:spPr bwMode="auto">
          <a:xfrm>
            <a:off x="1270000" y="4698023"/>
            <a:ext cx="2743200" cy="2057400"/>
          </a:xfrm>
          <a:prstGeom prst="smileyFace">
            <a:avLst>
              <a:gd name="adj" fmla="val 4653"/>
            </a:avLst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srgbClr val="FF0000"/>
                </a:solidFill>
                <a:latin typeface="Times New Roman" pitchFamily="18" charset="0"/>
              </a:rPr>
              <a:t>1</a:t>
            </a:r>
          </a:p>
        </p:txBody>
      </p:sp>
      <p:sp>
        <p:nvSpPr>
          <p:cNvPr id="12344" name="AutoShape 56"/>
          <p:cNvSpPr>
            <a:spLocks noChangeArrowheads="1"/>
          </p:cNvSpPr>
          <p:nvPr/>
        </p:nvSpPr>
        <p:spPr bwMode="auto">
          <a:xfrm>
            <a:off x="4572000" y="2895600"/>
            <a:ext cx="2743200" cy="2057400"/>
          </a:xfrm>
          <a:prstGeom prst="smileyFace">
            <a:avLst>
              <a:gd name="adj" fmla="val 4653"/>
            </a:avLst>
          </a:prstGeom>
          <a:solidFill>
            <a:srgbClr val="92D05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srgbClr val="FF0000"/>
                </a:solidFill>
                <a:latin typeface="Times New Roman" pitchFamily="18" charset="0"/>
              </a:rPr>
              <a:t>3</a:t>
            </a:r>
          </a:p>
        </p:txBody>
      </p:sp>
      <p:sp>
        <p:nvSpPr>
          <p:cNvPr id="12345" name="AutoShape 57"/>
          <p:cNvSpPr>
            <a:spLocks noChangeArrowheads="1"/>
          </p:cNvSpPr>
          <p:nvPr/>
        </p:nvSpPr>
        <p:spPr bwMode="auto">
          <a:xfrm>
            <a:off x="1117600" y="1828800"/>
            <a:ext cx="2743200" cy="2057400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srgbClr val="FF0000"/>
                </a:solidFill>
                <a:latin typeface="Times New Roman" pitchFamily="18" charset="0"/>
              </a:rPr>
              <a:t>4</a:t>
            </a:r>
          </a:p>
        </p:txBody>
      </p:sp>
      <p:sp>
        <p:nvSpPr>
          <p:cNvPr id="12346" name="AutoShape 58"/>
          <p:cNvSpPr>
            <a:spLocks noChangeArrowheads="1"/>
          </p:cNvSpPr>
          <p:nvPr/>
        </p:nvSpPr>
        <p:spPr bwMode="auto">
          <a:xfrm>
            <a:off x="7416800" y="4267200"/>
            <a:ext cx="2743200" cy="2057400"/>
          </a:xfrm>
          <a:prstGeom prst="smileyFace">
            <a:avLst>
              <a:gd name="adj" fmla="val 4653"/>
            </a:avLst>
          </a:prstGeom>
          <a:solidFill>
            <a:srgbClr val="00B0F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srgbClr val="FF0000"/>
                </a:solidFill>
                <a:latin typeface="Times New Roman" pitchFamily="18" charset="0"/>
              </a:rPr>
              <a:t>5</a:t>
            </a:r>
          </a:p>
        </p:txBody>
      </p:sp>
      <p:sp>
        <p:nvSpPr>
          <p:cNvPr id="12347" name="AutoShape 59"/>
          <p:cNvSpPr>
            <a:spLocks noChangeArrowheads="1"/>
          </p:cNvSpPr>
          <p:nvPr/>
        </p:nvSpPr>
        <p:spPr bwMode="auto">
          <a:xfrm>
            <a:off x="6682154" y="1377034"/>
            <a:ext cx="2946400" cy="2209800"/>
          </a:xfrm>
          <a:prstGeom prst="smileyFace">
            <a:avLst>
              <a:gd name="adj" fmla="val 4653"/>
            </a:avLst>
          </a:prstGeom>
          <a:solidFill>
            <a:srgbClr val="FF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srgbClr val="FF0000"/>
                </a:solidFill>
                <a:latin typeface="Times New Roman" pitchFamily="18" charset="0"/>
              </a:rPr>
              <a:t>2</a:t>
            </a:r>
          </a:p>
        </p:txBody>
      </p:sp>
      <p:sp>
        <p:nvSpPr>
          <p:cNvPr id="11291" name="AutoShape 64"/>
          <p:cNvSpPr>
            <a:spLocks noChangeArrowheads="1"/>
          </p:cNvSpPr>
          <p:nvPr/>
        </p:nvSpPr>
        <p:spPr bwMode="auto">
          <a:xfrm rot="-146115">
            <a:off x="3352800" y="0"/>
            <a:ext cx="4876800" cy="1981200"/>
          </a:xfrm>
          <a:prstGeom prst="cloudCallout">
            <a:avLst>
              <a:gd name="adj1" fmla="val -127907"/>
              <a:gd name="adj2" fmla="val 28884"/>
            </a:avLst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smtClean="0">
                <a:solidFill>
                  <a:srgbClr val="0000FF"/>
                </a:solidFill>
                <a:latin typeface="Times New Roman" pitchFamily="18" charset="0"/>
              </a:rPr>
              <a:t>Trò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smtClean="0">
                <a:solidFill>
                  <a:srgbClr val="0000FF"/>
                </a:solidFill>
                <a:latin typeface="Times New Roman" pitchFamily="18" charset="0"/>
              </a:rPr>
              <a:t> chơi</a:t>
            </a:r>
          </a:p>
        </p:txBody>
      </p:sp>
      <p:pic>
        <p:nvPicPr>
          <p:cNvPr id="11292" name="Picture 65" descr="ENTERT~1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6402" y="5562603"/>
            <a:ext cx="1333500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Oval 48"/>
          <p:cNvSpPr>
            <a:spLocks noChangeArrowheads="1"/>
          </p:cNvSpPr>
          <p:nvPr/>
        </p:nvSpPr>
        <p:spPr bwMode="auto">
          <a:xfrm>
            <a:off x="7928708" y="2845777"/>
            <a:ext cx="711200" cy="533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0053641"/>
      </p:ext>
    </p:extLst>
  </p:cSld>
  <p:clrMapOvr>
    <a:masterClrMapping/>
  </p:clrMapOvr>
  <p:transition>
    <p:wheel spokes="1"/>
    <p:sndAc>
      <p:stSnd>
        <p:snd r:embed="rId2" name="laser.wav"/>
      </p:stSnd>
    </p:sndAc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3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6" dur="1000"/>
                                        <p:tgtEl>
                                          <p:spTgt spid="123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33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3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2" dur="1000"/>
                                        <p:tgtEl>
                                          <p:spTgt spid="123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33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3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8" dur="1000"/>
                                        <p:tgtEl>
                                          <p:spTgt spid="123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33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3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24" dur="2000"/>
                                        <p:tgtEl>
                                          <p:spTgt spid="123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33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23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30" dur="1000"/>
                                        <p:tgtEl>
                                          <p:spTgt spid="123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34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3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36" dur="1000"/>
                                        <p:tgtEl>
                                          <p:spTgt spid="123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34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23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 nodeType="clickPar">
                      <p:stCondLst>
                        <p:cond delay="0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42" dur="1000"/>
                                        <p:tgtEl>
                                          <p:spTgt spid="123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345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23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 nodeType="clickPar">
                      <p:stCondLst>
                        <p:cond delay="0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48" dur="1000"/>
                                        <p:tgtEl>
                                          <p:spTgt spid="123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346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23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 nodeType="clickPar">
                      <p:stCondLst>
                        <p:cond delay="0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1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54" dur="1000"/>
                                        <p:tgtEl>
                                          <p:spTgt spid="123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347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1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6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  <p:bldLst>
      <p:bldP spid="12332" grpId="0" animBg="1"/>
      <p:bldP spid="12334" grpId="0" animBg="1"/>
      <p:bldP spid="12335" grpId="0" animBg="1"/>
      <p:bldP spid="12336" grpId="0" animBg="1"/>
      <p:bldP spid="12343" grpId="0" animBg="1"/>
      <p:bldP spid="12344" grpId="0" animBg="1"/>
      <p:bldP spid="12345" grpId="0" animBg="1"/>
      <p:bldP spid="12346" grpId="0" animBg="1"/>
      <p:bldP spid="12347" grpId="0" animBg="1"/>
      <p:bldP spid="2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971"/>
            <a:ext cx="11617291" cy="6120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3851" y="1556795"/>
            <a:ext cx="1308100" cy="113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043" y="1576278"/>
            <a:ext cx="1257300" cy="100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342" y="3467885"/>
            <a:ext cx="13081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4111" y="2741056"/>
            <a:ext cx="1155700" cy="117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7700" y="5229202"/>
            <a:ext cx="1244600" cy="107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011" y="4293096"/>
            <a:ext cx="1193800" cy="102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9090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44444E-6 C -0.00313 0.00254 -0.01224 0.00532 -0.0155 0.00532 C -0.03555 0.00532 -0.05638 -0.03334 -0.05638 -0.07176 C -0.05638 -0.05255 -0.06706 -0.03334 -0.07669 -0.03334 C -0.08711 -0.03334 -0.09701 -0.05255 -0.09701 -0.07176 C -0.09701 -0.06297 -0.10208 -0.05255 -0.10729 -0.05255 C -0.11276 -0.05255 -0.11797 -0.06158 -0.11797 -0.07176 C -0.11797 -0.06667 -0.12044 -0.06297 -0.12305 -0.06297 C -0.12578 -0.06297 -0.12852 -0.06667 -0.12852 -0.07176 C -0.12852 -0.06922 -0.12956 -0.06667 -0.13086 -0.06667 C -0.13151 -0.06667 -0.1336 -0.06922 -0.1336 -0.07176 C -0.1336 -0.07061 -0.13438 -0.06922 -0.1349 -0.06922 C -0.1349 -0.06806 -0.1362 -0.07176 -0.1362 -0.07061 C -0.1362 -0.07176 -0.1362 -0.07061 -0.13711 -0.07176 C -0.13711 -0.07061 -0.1375 -0.07176 -0.1375 -0.07061 C -0.1375 -0.07176 -0.1375 -0.07061 -0.1375 -0.07176 C -0.13841 -0.07176 -0.13841 -0.07061 -0.13841 -0.07176 C -0.13893 -0.07176 -0.13893 -0.07061 -0.13893 -0.07176 C -0.13919 -0.07176 -0.13919 -0.07061 -0.13919 -0.07176 " pathEditMode="relative" rAng="0" ptsTypes="fffffffffffffffffff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66" y="-3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306 -0.1456 C 0.03924 -0.13935 0.02778 -0.13078 0.02378 -0.13078 C -0.00139 -0.13078 -0.02708 -0.24236 -0.02708 -0.35139 C -0.02708 -0.29699 -0.04028 -0.24236 -0.0526 -0.24236 C -0.06528 -0.24236 -0.0776 -0.29861 -0.0776 -0.35139 C -0.0776 -0.32616 -0.08438 -0.29699 -0.09063 -0.29699 C -0.09722 -0.29699 -0.10347 -0.32453 -0.10347 -0.35139 C -0.10347 -0.33912 -0.10677 -0.32616 -0.11007 -0.32616 C -0.11337 -0.32616 -0.11649 -0.33912 -0.11649 -0.35139 C -0.11649 -0.34537 -0.11823 -0.33912 -0.11997 -0.33912 C -0.12049 -0.33912 -0.12309 -0.34537 -0.12309 -0.35139 C -0.12309 -0.34861 -0.12396 -0.34537 -0.12483 -0.34537 C -0.12483 -0.34699 -0.12656 -0.34861 -0.12656 -0.35139 C -0.12656 -0.35023 -0.12656 -0.34861 -0.12726 -0.34861 C -0.12726 -0.35023 -0.12813 -0.35023 -0.12813 -0.35139 C -0.12813 -0.35023 -0.12813 -0.34861 -0.12813 -0.35023 C -0.12899 -0.35023 -0.12899 -0.34861 -0.12899 -0.35139 C -0.13003 -0.35139 -0.13003 -0.35023 -0.13003 -0.34861 C -0.13021 -0.35023 -0.13021 -0.34861 -0.13021 -0.35139 " pathEditMode="relative" rAng="0" ptsTypes="fffffffffffffffffff">
                                      <p:cBhvr>
                                        <p:cTn id="10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663" y="-95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0.00254 C -0.00556 -0.00695 -0.025 -0.01598 -0.03178 -0.01598 C -0.07466 -0.01598 -0.11893 0.13055 -0.11893 0.27731 C -0.11893 0.20324 -0.14098 0.13055 -0.16181 0.13055 C -0.18386 0.13055 -0.20487 0.20439 -0.20487 0.27731 C -0.20487 0.24074 -0.2158 0.20324 -0.22691 0.20324 C -0.23785 0.20324 -0.24896 0.23981 -0.24896 0.27731 C -0.24896 0.25856 -0.25452 0.24074 -0.26007 0.24074 C -0.26546 0.24074 -0.27101 0.25949 -0.27101 0.27731 C -0.27101 0.26759 -0.27396 0.25856 -0.27657 0.25856 C -0.27796 0.25856 -0.28212 0.26805 -0.28212 0.27731 C -0.28212 0.27268 -0.28351 0.26759 -0.2849 0.26759 C -0.2849 0.26666 -0.28785 0.27222 -0.28785 0.27731 C -0.28785 0.27476 -0.28785 0.27268 -0.28924 0.27268 C -0.28924 0.27361 -0.2908 0.275 -0.2908 0.27731 C -0.2908 0.27615 -0.2908 0.27476 -0.2908 0.27361 C -0.29219 0.27361 -0.29219 0.27476 -0.29219 0.27615 C -0.29358 0.27615 -0.29358 0.275 -0.29358 0.27361 C -0.29497 0.27361 -0.29497 0.27476 -0.29497 0.27615 " pathEditMode="relative" rAng="0" ptsTypes="fffffffffffffffffff">
                                      <p:cBhvr>
                                        <p:cTn id="14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57" y="128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0.02199 C 0.00277 -0.01898 0.01284 -0.01597 0.01632 -0.01597 C 0.03871 -0.01597 0.06163 -0.06158 0.06163 -0.10718 C 0.06163 -0.08426 0.07309 -0.06158 0.08402 -0.06158 C 0.09548 -0.06158 0.10625 -0.08472 0.10625 -0.10718 C 0.10625 -0.09607 0.11198 -0.08426 0.1177 -0.08426 C 0.12361 -0.08426 0.12934 -0.0956 0.12934 -0.10718 C 0.12934 -0.10139 0.13211 -0.09607 0.13507 -0.09607 C 0.13784 -0.09607 0.14079 -0.10185 0.14079 -0.10718 C 0.14079 -0.1044 0.14218 -0.10139 0.14357 -0.10139 C 0.14427 -0.10139 0.14652 -0.1044 0.14652 -0.10718 C 0.14652 -0.10579 0.14722 -0.1044 0.14791 -0.1044 C 0.14791 -0.10463 0.14948 -0.10579 0.14948 -0.10718 C 0.14948 -0.10648 0.14948 -0.10579 0.15017 -0.10579 C 0.15017 -0.10625 0.15104 -0.10672 0.15104 -0.10718 C 0.15104 -0.10695 0.15104 -0.10648 0.15104 -0.10625 C 0.15173 -0.10625 0.15173 -0.10648 0.15173 -0.10695 C 0.15243 -0.10695 0.15243 -0.10672 0.15243 -0.10625 C 0.15329 -0.10625 0.15329 -0.10648 0.15329 -0.10695 " pathEditMode="relative" rAng="0" ptsTypes="fffffffffffffffffff">
                                      <p:cBhvr>
                                        <p:cTn id="18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56" y="-39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0.02848 C 0.0033 -0.02223 0.01511 -0.01598 0.01927 -0.01598 C 0.04531 -0.01598 0.07222 -0.11366 0.07222 -0.21135 C 0.07222 -0.16227 0.08559 -0.11366 0.09844 -0.11366 C 0.11181 -0.11366 0.12448 -0.16297 0.12448 -0.21135 C 0.12448 -0.18727 0.13125 -0.16227 0.13802 -0.16227 C 0.14462 -0.16227 0.15139 -0.18658 0.15139 -0.21135 C 0.15139 -0.19908 0.15469 -0.18727 0.15816 -0.18727 C 0.16146 -0.18727 0.16476 -0.19977 0.16476 -0.21135 C 0.16476 -0.2051 0.16649 -0.19908 0.16823 -0.19908 C 0.1691 -0.19908 0.17153 -0.20533 0.17153 -0.21135 C 0.17153 -0.20834 0.1724 -0.2051 0.17326 -0.2051 C 0.17326 -0.20579 0.175 -0.20811 0.175 -0.21135 C 0.175 -0.20973 0.175 -0.20834 0.17587 -0.20834 C 0.17587 -0.20903 0.17674 -0.20996 0.17674 -0.21135 C 0.17674 -0.21065 0.17674 -0.20973 0.17674 -0.20903 C 0.17761 -0.20903 0.17761 -0.20973 0.17761 -0.21065 C 0.17847 -0.21065 0.17847 -0.20996 0.17847 -0.20903 C 0.17951 -0.20903 0.17951 -0.20973 0.17951 -0.21065 " pathEditMode="relative" rAng="0" ptsTypes="fffffffffffffffffff">
                                      <p:cBhvr>
                                        <p:cTn id="22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976" y="-85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0.00394 C 0.00625 -0.01019 0.02865 -0.01597 0.03646 -0.01597 C 0.08594 -0.01597 0.13698 0.07916 0.13698 0.1743 C 0.13698 0.12616 0.1625 0.07916 0.18646 0.07916 C 0.21198 0.07916 0.23611 0.12708 0.23611 0.1743 C 0.23611 0.15069 0.24879 0.12616 0.26163 0.12616 C 0.27431 0.12616 0.28698 0.14977 0.28698 0.1743 C 0.28698 0.16203 0.2934 0.15069 0.29983 0.15069 C 0.30608 0.15069 0.3125 0.16273 0.3125 0.1743 C 0.3125 0.16805 0.3158 0.16203 0.31892 0.16203 C 0.32049 0.16203 0.32517 0.16828 0.32517 0.1743 C 0.32517 0.17129 0.32691 0.16805 0.32865 0.16805 C 0.32865 0.16875 0.33195 0.17106 0.33195 0.1743 C 0.33195 0.17268 0.33195 0.17129 0.33351 0.17129 C 0.33351 0.17199 0.33524 0.17268 0.33524 0.1743 C 0.33524 0.17338 0.33524 0.17268 0.33524 0.17199 C 0.33681 0.17199 0.33681 0.17268 0.33681 0.17338 C 0.33854 0.17338 0.33854 0.17268 0.33854 0.17199 C 0.34028 0.17199 0.34028 0.17268 0.34028 0.17338 " pathEditMode="relative" rAng="0" ptsTypes="fffffffffffffffffff">
                                      <p:cBhvr>
                                        <p:cTn id="26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14" y="8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369" y="345830"/>
            <a:ext cx="10972800" cy="11430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4</a:t>
            </a:r>
            <a:r>
              <a:rPr lang="en-US" sz="3600" b="1" dirty="0" smtClean="0">
                <a:solidFill>
                  <a:srgbClr val="002060"/>
                </a:solidFill>
              </a:rPr>
              <a:t>. </a:t>
            </a:r>
            <a:r>
              <a:rPr lang="en-US" sz="3600" b="1" dirty="0" err="1" smtClean="0">
                <a:solidFill>
                  <a:srgbClr val="002060"/>
                </a:solidFill>
              </a:rPr>
              <a:t>Nêu</a:t>
            </a:r>
            <a:r>
              <a:rPr lang="en-US" sz="3600" b="1" dirty="0" smtClean="0">
                <a:solidFill>
                  <a:srgbClr val="002060"/>
                </a:solidFill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</a:rPr>
              <a:t>phép</a:t>
            </a:r>
            <a:r>
              <a:rPr lang="en-US" sz="3600" b="1" dirty="0" smtClean="0">
                <a:solidFill>
                  <a:srgbClr val="002060"/>
                </a:solidFill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</a:rPr>
              <a:t>tính</a:t>
            </a:r>
            <a:r>
              <a:rPr lang="en-US" sz="3600" b="1" dirty="0" smtClean="0">
                <a:solidFill>
                  <a:srgbClr val="002060"/>
                </a:solidFill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</a:rPr>
              <a:t>thích</a:t>
            </a:r>
            <a:r>
              <a:rPr lang="en-US" sz="3600" b="1" dirty="0" smtClean="0">
                <a:solidFill>
                  <a:srgbClr val="002060"/>
                </a:solidFill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</a:rPr>
              <a:t>hợp</a:t>
            </a:r>
            <a:r>
              <a:rPr lang="en-US" sz="3600" b="1" dirty="0" smtClean="0">
                <a:solidFill>
                  <a:srgbClr val="002060"/>
                </a:solidFill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</a:rPr>
              <a:t>với</a:t>
            </a:r>
            <a:r>
              <a:rPr lang="en-US" sz="3600" b="1" dirty="0" smtClean="0">
                <a:solidFill>
                  <a:srgbClr val="002060"/>
                </a:solidFill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</a:rPr>
              <a:t>mỗi</a:t>
            </a:r>
            <a:r>
              <a:rPr lang="en-US" sz="3600" b="1" dirty="0" smtClean="0">
                <a:solidFill>
                  <a:srgbClr val="002060"/>
                </a:solidFill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</a:rPr>
              <a:t>tranh</a:t>
            </a:r>
            <a:r>
              <a:rPr lang="en-US" sz="3600" b="1" dirty="0" smtClean="0">
                <a:solidFill>
                  <a:srgbClr val="002060"/>
                </a:solidFill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</a:rPr>
              <a:t>vẽ</a:t>
            </a:r>
            <a:endParaRPr lang="en-US" sz="3600" b="1" dirty="0">
              <a:solidFill>
                <a:srgbClr val="00206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737" y="2250864"/>
            <a:ext cx="10187632" cy="3201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7397259" y="3552090"/>
            <a:ext cx="726831" cy="679939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rgbClr val="C00000"/>
                </a:solidFill>
              </a:rPr>
              <a:t>12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132276" y="3552090"/>
            <a:ext cx="726831" cy="679939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rgbClr val="C00000"/>
                </a:solidFill>
              </a:rPr>
              <a:t>2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328031" y="3552090"/>
            <a:ext cx="726831" cy="679939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rgbClr val="C00000"/>
                </a:solidFill>
              </a:rPr>
              <a:t>14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8288215" y="3552090"/>
            <a:ext cx="715108" cy="738554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C00000"/>
                </a:solidFill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2272028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7" grpId="0" animBg="1"/>
      <p:bldP spid="8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2423" y="1168271"/>
            <a:ext cx="10467094" cy="4522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4607168" y="4865074"/>
            <a:ext cx="726831" cy="679939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rgbClr val="C00000"/>
                </a:solidFill>
              </a:rPr>
              <a:t>14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268305" y="4835766"/>
            <a:ext cx="726831" cy="679939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rgbClr val="C00000"/>
                </a:solidFill>
              </a:rPr>
              <a:t>17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142892" y="4806459"/>
            <a:ext cx="726831" cy="679939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rgbClr val="C00000"/>
                </a:solidFill>
              </a:rPr>
              <a:t>3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5427784" y="4806459"/>
            <a:ext cx="715108" cy="738554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C00000"/>
                </a:solidFill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3533628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5"/>
          <p:cNvSpPr txBox="1"/>
          <p:nvPr/>
        </p:nvSpPr>
        <p:spPr>
          <a:xfrm>
            <a:off x="4486275" y="888212"/>
            <a:ext cx="3626644" cy="113107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700" b="1" dirty="0">
                <a:solidFill>
                  <a:srgbClr val="CC6600"/>
                </a:solidFill>
                <a:latin typeface="Times New Roman" panose="02020603050405020304" charset="0"/>
                <a:cs typeface="Times New Roman" panose="02020603050405020304" charset="0"/>
              </a:rPr>
              <a:t>Trò chơi “Hái táo”</a:t>
            </a:r>
          </a:p>
          <a:p>
            <a:pPr algn="ctr">
              <a:spcBef>
                <a:spcPct val="50000"/>
              </a:spcBef>
            </a:pPr>
            <a:endParaRPr lang="en-US" altLang="en-US" sz="2700" b="1" dirty="0">
              <a:solidFill>
                <a:srgbClr val="CC6600"/>
              </a:solidFill>
              <a:latin typeface="Times New Roman" panose="02020603050405020304" charset="0"/>
              <a:ea typeface="Times New Roman" panose="02020603050405020304" charset="0"/>
            </a:endParaRPr>
          </a:p>
        </p:txBody>
      </p:sp>
      <p:pic>
        <p:nvPicPr>
          <p:cNvPr id="4099" name="Picture 4" descr="HÃ¬nh áº£nh cÃ³ liÃªn qua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3870" y="1314450"/>
            <a:ext cx="3838575" cy="46863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" name="Group 4"/>
          <p:cNvGrpSpPr/>
          <p:nvPr/>
        </p:nvGrpSpPr>
        <p:grpSpPr>
          <a:xfrm>
            <a:off x="3034907" y="1568054"/>
            <a:ext cx="1138239" cy="1017984"/>
            <a:chOff x="1190174" y="1185469"/>
            <a:chExt cx="1400626" cy="1357183"/>
          </a:xfrm>
        </p:grpSpPr>
        <p:pic>
          <p:nvPicPr>
            <p:cNvPr id="4129" name="Picture 6" descr="Káº¿t quáº£ hÃ¬nh áº£nh cho váº½ quáº£ tÃ¡o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</a:blip>
            <a:srcRect t="739"/>
            <a:stretch>
              <a:fillRect/>
            </a:stretch>
          </p:blipFill>
          <p:spPr>
            <a:xfrm>
              <a:off x="1190174" y="1185469"/>
              <a:ext cx="1400626" cy="135718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" name="TextBox 1"/>
            <p:cNvSpPr txBox="1"/>
            <p:nvPr/>
          </p:nvSpPr>
          <p:spPr>
            <a:xfrm>
              <a:off x="1752769" y="1515638"/>
              <a:ext cx="609477" cy="9524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R="0" defTabSz="914400">
                <a:buClrTx/>
                <a:buSzTx/>
                <a:buFontTx/>
                <a:defRPr/>
              </a:pPr>
              <a:r>
                <a:rPr kumimoji="0" lang="en-US" sz="4050" b="1" kern="1200" cap="none" spc="0" normalizeH="0" baseline="0" noProof="0" dirty="0">
                  <a:solidFill>
                    <a:schemeClr val="accent3"/>
                  </a:solidFill>
                  <a:latin typeface="Times New Roman" panose="02020603050405020304" charset="0"/>
                  <a:ea typeface="+mn-ea"/>
                  <a:cs typeface="Times New Roman" panose="02020603050405020304" charset="0"/>
                </a:rPr>
                <a:t>1</a:t>
              </a:r>
              <a:endParaRPr kumimoji="0" lang="vi-VN" sz="4050" b="1" kern="1200" cap="none" spc="0" normalizeH="0" baseline="0" noProof="0" dirty="0">
                <a:solidFill>
                  <a:schemeClr val="accent3"/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6752039" y="1325166"/>
            <a:ext cx="2487215" cy="506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en-US" sz="2700" b="1" dirty="0">
                <a:latin typeface="Times New Roman" panose="02020603050405020304" charset="0"/>
                <a:cs typeface="Times New Roman" panose="02020603050405020304" charset="0"/>
              </a:rPr>
              <a:t>14 + 1 =</a:t>
            </a:r>
            <a:endParaRPr lang="vi-VN" altLang="en-US" sz="2700" b="1" dirty="0">
              <a:latin typeface="Times New Roman" panose="02020603050405020304" charset="0"/>
              <a:ea typeface="Times New Roman" panose="02020603050405020304" charset="0"/>
            </a:endParaRPr>
          </a:p>
        </p:txBody>
      </p:sp>
      <p:pic>
        <p:nvPicPr>
          <p:cNvPr id="4102" name="Picture 10" descr="HÃ¬nh áº£nh cÃ³ liÃªn quan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94585" y="5429250"/>
            <a:ext cx="5712619" cy="692944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7981951" y="1308656"/>
            <a:ext cx="800100" cy="506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vi-VN" sz="2700" b="1" dirty="0">
                <a:solidFill>
                  <a:srgbClr val="FF0000"/>
                </a:solidFill>
                <a:latin typeface="Times New Roman" panose="02020603050405020304" charset="0"/>
                <a:ea typeface="Times New Roman" panose="02020603050405020304" charset="0"/>
              </a:rPr>
              <a:t>15</a:t>
            </a:r>
          </a:p>
        </p:txBody>
      </p:sp>
      <p:grpSp>
        <p:nvGrpSpPr>
          <p:cNvPr id="4" name="Group 31"/>
          <p:cNvGrpSpPr/>
          <p:nvPr/>
        </p:nvGrpSpPr>
        <p:grpSpPr>
          <a:xfrm>
            <a:off x="4339833" y="1749029"/>
            <a:ext cx="1137047" cy="1017984"/>
            <a:chOff x="1190174" y="1185469"/>
            <a:chExt cx="1400626" cy="1357183"/>
          </a:xfrm>
        </p:grpSpPr>
        <p:pic>
          <p:nvPicPr>
            <p:cNvPr id="4127" name="Picture 6" descr="Káº¿t quáº£ hÃ¬nh áº£nh cho váº½ quáº£ tÃ¡o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</a:blip>
            <a:srcRect t="739"/>
            <a:stretch>
              <a:fillRect/>
            </a:stretch>
          </p:blipFill>
          <p:spPr>
            <a:xfrm>
              <a:off x="1190174" y="1185469"/>
              <a:ext cx="1400626" cy="135718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4" name="TextBox 33"/>
            <p:cNvSpPr txBox="1"/>
            <p:nvPr/>
          </p:nvSpPr>
          <p:spPr>
            <a:xfrm>
              <a:off x="1751891" y="1515638"/>
              <a:ext cx="610116" cy="9524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R="0" defTabSz="914400">
                <a:buClrTx/>
                <a:buSzTx/>
                <a:buFontTx/>
                <a:defRPr/>
              </a:pPr>
              <a:r>
                <a:rPr kumimoji="0" lang="en-US" sz="4050" b="1" kern="1200" cap="none" spc="0" normalizeH="0" baseline="0" noProof="0">
                  <a:solidFill>
                    <a:schemeClr val="accent3"/>
                  </a:solidFill>
                  <a:latin typeface="Times New Roman" panose="02020603050405020304" charset="0"/>
                  <a:ea typeface="+mn-ea"/>
                  <a:cs typeface="Times New Roman" panose="02020603050405020304" charset="0"/>
                </a:rPr>
                <a:t>2</a:t>
              </a:r>
              <a:endParaRPr kumimoji="0" lang="vi-VN" sz="4050" b="1" kern="1200" cap="none" spc="0" normalizeH="0" baseline="0" noProof="0">
                <a:solidFill>
                  <a:schemeClr val="accent3"/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6580589" y="1901429"/>
            <a:ext cx="2487215" cy="506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en-US" sz="2700" b="1" dirty="0">
                <a:latin typeface="Times New Roman" panose="02020603050405020304" charset="0"/>
                <a:cs typeface="Times New Roman" panose="02020603050405020304" charset="0"/>
              </a:rPr>
              <a:t>  13 + 3  =</a:t>
            </a:r>
            <a:endParaRPr lang="vi-VN" altLang="en-US" sz="2700" b="1" dirty="0">
              <a:latin typeface="Times New Roman" panose="02020603050405020304" charset="0"/>
              <a:ea typeface="Times New Roman" panose="0202060305040502030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112763" y="1901190"/>
            <a:ext cx="800100" cy="506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vi-VN" sz="2700" b="1" dirty="0">
                <a:solidFill>
                  <a:srgbClr val="FF0000"/>
                </a:solidFill>
                <a:latin typeface="Times New Roman" panose="02020603050405020304" charset="0"/>
                <a:ea typeface="Times New Roman" panose="02020603050405020304" charset="0"/>
              </a:rPr>
              <a:t>16</a:t>
            </a:r>
          </a:p>
        </p:txBody>
      </p:sp>
      <p:grpSp>
        <p:nvGrpSpPr>
          <p:cNvPr id="5" name="Group 36"/>
          <p:cNvGrpSpPr/>
          <p:nvPr/>
        </p:nvGrpSpPr>
        <p:grpSpPr>
          <a:xfrm>
            <a:off x="4993485" y="2976568"/>
            <a:ext cx="1137047" cy="1017985"/>
            <a:chOff x="1190174" y="1185469"/>
            <a:chExt cx="1400626" cy="1357183"/>
          </a:xfrm>
        </p:grpSpPr>
        <p:pic>
          <p:nvPicPr>
            <p:cNvPr id="4125" name="Picture 6" descr="Káº¿t quáº£ hÃ¬nh áº£nh cho váº½ quáº£ tÃ¡o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</a:blip>
            <a:srcRect t="739"/>
            <a:stretch>
              <a:fillRect/>
            </a:stretch>
          </p:blipFill>
          <p:spPr>
            <a:xfrm>
              <a:off x="1190174" y="1185469"/>
              <a:ext cx="1400626" cy="135718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9" name="TextBox 38"/>
            <p:cNvSpPr txBox="1"/>
            <p:nvPr/>
          </p:nvSpPr>
          <p:spPr>
            <a:xfrm>
              <a:off x="1751891" y="1515637"/>
              <a:ext cx="610115" cy="9524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R="0" defTabSz="914400">
                <a:buClrTx/>
                <a:buSzTx/>
                <a:buFontTx/>
                <a:defRPr/>
              </a:pPr>
              <a:r>
                <a:rPr kumimoji="0" lang="en-US" sz="4050" b="1" kern="1200" cap="none" spc="0" normalizeH="0" baseline="0" noProof="0">
                  <a:solidFill>
                    <a:schemeClr val="accent3"/>
                  </a:solidFill>
                  <a:latin typeface="Times New Roman" panose="02020603050405020304" charset="0"/>
                  <a:ea typeface="+mn-ea"/>
                  <a:cs typeface="Times New Roman" panose="02020603050405020304" charset="0"/>
                </a:rPr>
                <a:t>3</a:t>
              </a:r>
              <a:endParaRPr kumimoji="0" lang="vi-VN" sz="4050" b="1" kern="1200" cap="none" spc="0" normalizeH="0" baseline="0" noProof="0">
                <a:solidFill>
                  <a:schemeClr val="accent3"/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endParaRP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6743701" y="2480072"/>
            <a:ext cx="2381251" cy="506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en-US" sz="2700" b="1" dirty="0">
                <a:latin typeface="Times New Roman" panose="02020603050405020304" charset="0"/>
                <a:cs typeface="Times New Roman" panose="02020603050405020304" charset="0"/>
              </a:rPr>
              <a:t>13 + 4  =</a:t>
            </a:r>
            <a:endParaRPr lang="vi-VN" altLang="en-US" sz="2700" b="1" dirty="0">
              <a:latin typeface="Times New Roman" panose="02020603050405020304" charset="0"/>
              <a:ea typeface="Times New Roman" panose="0202060305040502030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112760" y="2407682"/>
            <a:ext cx="801291" cy="506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vi-VN" sz="2700" b="1" dirty="0">
                <a:solidFill>
                  <a:srgbClr val="FF0000"/>
                </a:solidFill>
                <a:latin typeface="Times New Roman" panose="02020603050405020304" charset="0"/>
                <a:ea typeface="Times New Roman" panose="02020603050405020304" charset="0"/>
              </a:rPr>
              <a:t>17</a:t>
            </a:r>
          </a:p>
        </p:txBody>
      </p:sp>
      <p:grpSp>
        <p:nvGrpSpPr>
          <p:cNvPr id="7" name="Group 41"/>
          <p:cNvGrpSpPr/>
          <p:nvPr/>
        </p:nvGrpSpPr>
        <p:grpSpPr>
          <a:xfrm>
            <a:off x="3658795" y="2767019"/>
            <a:ext cx="1137047" cy="1017985"/>
            <a:chOff x="1190174" y="1185469"/>
            <a:chExt cx="1400626" cy="1357183"/>
          </a:xfrm>
        </p:grpSpPr>
        <p:pic>
          <p:nvPicPr>
            <p:cNvPr id="4123" name="Picture 6" descr="Káº¿t quáº£ hÃ¬nh áº£nh cho váº½ quáº£ tÃ¡o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</a:blip>
            <a:srcRect t="739"/>
            <a:stretch>
              <a:fillRect/>
            </a:stretch>
          </p:blipFill>
          <p:spPr>
            <a:xfrm>
              <a:off x="1190174" y="1185469"/>
              <a:ext cx="1400626" cy="135718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4" name="TextBox 43"/>
            <p:cNvSpPr txBox="1"/>
            <p:nvPr/>
          </p:nvSpPr>
          <p:spPr>
            <a:xfrm>
              <a:off x="1751891" y="1515637"/>
              <a:ext cx="610116" cy="9524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R="0" defTabSz="914400">
                <a:buClrTx/>
                <a:buSzTx/>
                <a:buFontTx/>
                <a:defRPr/>
              </a:pPr>
              <a:r>
                <a:rPr kumimoji="0" lang="en-US" sz="4050" b="1" kern="1200" cap="none" spc="0" normalizeH="0" baseline="0" noProof="0">
                  <a:solidFill>
                    <a:schemeClr val="accent3"/>
                  </a:solidFill>
                  <a:latin typeface="Times New Roman" panose="02020603050405020304" charset="0"/>
                  <a:ea typeface="+mn-ea"/>
                  <a:cs typeface="Times New Roman" panose="02020603050405020304" charset="0"/>
                </a:rPr>
                <a:t>4</a:t>
              </a:r>
              <a:endParaRPr kumimoji="0" lang="vi-VN" sz="4050" b="1" kern="1200" cap="none" spc="0" normalizeH="0" baseline="0" noProof="0">
                <a:solidFill>
                  <a:schemeClr val="accent3"/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endParaRP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6781800" y="3033713"/>
            <a:ext cx="2440781" cy="506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en-US" sz="2700" b="1" dirty="0">
                <a:latin typeface="Times New Roman" panose="02020603050405020304" charset="0"/>
                <a:cs typeface="Times New Roman" panose="02020603050405020304" charset="0"/>
              </a:rPr>
              <a:t>15 + 4 =</a:t>
            </a:r>
            <a:endParaRPr lang="vi-VN" altLang="en-US" sz="2700" b="1" dirty="0">
              <a:latin typeface="Times New Roman" panose="02020603050405020304" charset="0"/>
              <a:ea typeface="Times New Roman" panose="0202060305040502030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112760" y="2986881"/>
            <a:ext cx="801291" cy="506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vi-VN" sz="2700" b="1" dirty="0">
                <a:solidFill>
                  <a:srgbClr val="FF0000"/>
                </a:solidFill>
                <a:latin typeface="Times New Roman" panose="02020603050405020304" charset="0"/>
                <a:ea typeface="Times New Roman" panose="02020603050405020304" charset="0"/>
              </a:rPr>
              <a:t>19</a:t>
            </a:r>
          </a:p>
        </p:txBody>
      </p:sp>
      <p:grpSp>
        <p:nvGrpSpPr>
          <p:cNvPr id="8" name="Group 46"/>
          <p:cNvGrpSpPr/>
          <p:nvPr/>
        </p:nvGrpSpPr>
        <p:grpSpPr>
          <a:xfrm>
            <a:off x="2381253" y="2525316"/>
            <a:ext cx="1138239" cy="1017984"/>
            <a:chOff x="1190174" y="1185469"/>
            <a:chExt cx="1400626" cy="1357183"/>
          </a:xfrm>
        </p:grpSpPr>
        <p:pic>
          <p:nvPicPr>
            <p:cNvPr id="4121" name="Picture 6" descr="Káº¿t quáº£ hÃ¬nh áº£nh cho váº½ quáº£ tÃ¡o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</a:blip>
            <a:srcRect t="739"/>
            <a:stretch>
              <a:fillRect/>
            </a:stretch>
          </p:blipFill>
          <p:spPr>
            <a:xfrm>
              <a:off x="1190174" y="1185469"/>
              <a:ext cx="1400626" cy="135718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9" name="TextBox 48"/>
            <p:cNvSpPr txBox="1"/>
            <p:nvPr/>
          </p:nvSpPr>
          <p:spPr>
            <a:xfrm>
              <a:off x="1752769" y="1515638"/>
              <a:ext cx="609477" cy="9524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R="0" defTabSz="914400">
                <a:buClrTx/>
                <a:buSzTx/>
                <a:buFontTx/>
                <a:defRPr/>
              </a:pPr>
              <a:r>
                <a:rPr kumimoji="0" lang="en-US" sz="4050" b="1" kern="1200" cap="none" spc="0" normalizeH="0" baseline="0" noProof="0">
                  <a:solidFill>
                    <a:schemeClr val="accent3"/>
                  </a:solidFill>
                  <a:latin typeface="Times New Roman" panose="02020603050405020304" charset="0"/>
                  <a:ea typeface="+mn-ea"/>
                  <a:cs typeface="Times New Roman" panose="02020603050405020304" charset="0"/>
                </a:rPr>
                <a:t>5</a:t>
              </a:r>
              <a:endParaRPr kumimoji="0" lang="vi-VN" sz="4050" b="1" kern="1200" cap="none" spc="0" normalizeH="0" baseline="0" noProof="0">
                <a:solidFill>
                  <a:schemeClr val="accent3"/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6736559" y="3599260"/>
            <a:ext cx="2331244" cy="506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en-US" sz="2700" b="1" dirty="0">
                <a:latin typeface="Times New Roman" panose="02020603050405020304" charset="0"/>
                <a:cs typeface="Times New Roman" panose="02020603050405020304" charset="0"/>
              </a:rPr>
              <a:t> 12 + 3  =</a:t>
            </a:r>
            <a:endParaRPr lang="vi-VN" altLang="en-US" sz="2700" b="1" dirty="0">
              <a:latin typeface="Times New Roman" panose="02020603050405020304" charset="0"/>
              <a:ea typeface="Times New Roman" panose="0202060305040502030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266431" y="3593941"/>
            <a:ext cx="800100" cy="506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vi-VN" sz="2700" b="1" dirty="0">
                <a:solidFill>
                  <a:srgbClr val="FF0000"/>
                </a:solidFill>
                <a:latin typeface="Times New Roman" panose="02020603050405020304" charset="0"/>
                <a:ea typeface="Times New Roman" panose="02020603050405020304" charset="0"/>
              </a:rPr>
              <a:t>15</a:t>
            </a:r>
          </a:p>
        </p:txBody>
      </p:sp>
      <p:grpSp>
        <p:nvGrpSpPr>
          <p:cNvPr id="9" name="Group 51"/>
          <p:cNvGrpSpPr/>
          <p:nvPr/>
        </p:nvGrpSpPr>
        <p:grpSpPr>
          <a:xfrm>
            <a:off x="2764635" y="3782616"/>
            <a:ext cx="1137047" cy="1017984"/>
            <a:chOff x="1190174" y="1185469"/>
            <a:chExt cx="1400626" cy="1357183"/>
          </a:xfrm>
        </p:grpSpPr>
        <p:pic>
          <p:nvPicPr>
            <p:cNvPr id="4119" name="Picture 6" descr="Káº¿t quáº£ hÃ¬nh áº£nh cho váº½ quáº£ tÃ¡o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</a:blip>
            <a:srcRect t="739"/>
            <a:stretch>
              <a:fillRect/>
            </a:stretch>
          </p:blipFill>
          <p:spPr>
            <a:xfrm>
              <a:off x="1190174" y="1185469"/>
              <a:ext cx="1400626" cy="135718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54" name="TextBox 53"/>
            <p:cNvSpPr txBox="1"/>
            <p:nvPr/>
          </p:nvSpPr>
          <p:spPr>
            <a:xfrm>
              <a:off x="1751891" y="1515638"/>
              <a:ext cx="610115" cy="9524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R="0" defTabSz="914400">
                <a:buClrTx/>
                <a:buSzTx/>
                <a:buFontTx/>
                <a:defRPr/>
              </a:pPr>
              <a:r>
                <a:rPr kumimoji="0" lang="en-US" sz="4050" b="1" kern="1200" cap="none" spc="0" normalizeH="0" baseline="0" noProof="0">
                  <a:solidFill>
                    <a:schemeClr val="accent3"/>
                  </a:solidFill>
                  <a:latin typeface="Times New Roman" panose="02020603050405020304" charset="0"/>
                  <a:ea typeface="+mn-ea"/>
                  <a:cs typeface="Times New Roman" panose="02020603050405020304" charset="0"/>
                </a:rPr>
                <a:t>6</a:t>
              </a:r>
              <a:endParaRPr kumimoji="0" lang="vi-VN" sz="4050" b="1" kern="1200" cap="none" spc="0" normalizeH="0" baseline="0" noProof="0">
                <a:solidFill>
                  <a:schemeClr val="accent3"/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endParaRPr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6860381" y="4100513"/>
            <a:ext cx="2207419" cy="506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en-US" sz="2700" b="1" dirty="0">
                <a:latin typeface="Times New Roman" panose="02020603050405020304" charset="0"/>
                <a:cs typeface="Times New Roman" panose="02020603050405020304" charset="0"/>
              </a:rPr>
              <a:t>13 + 5 =</a:t>
            </a:r>
            <a:endParaRPr lang="vi-VN" altLang="en-US" sz="2700" b="1" dirty="0">
              <a:latin typeface="Times New Roman" panose="02020603050405020304" charset="0"/>
              <a:ea typeface="Times New Roman" panose="0202060305040502030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8323661" y="4100513"/>
            <a:ext cx="801291" cy="506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vi-VN" sz="2700" b="1" dirty="0">
                <a:solidFill>
                  <a:srgbClr val="FF0000"/>
                </a:solidFill>
                <a:latin typeface="Times New Roman" panose="02020603050405020304" charset="0"/>
                <a:ea typeface="Times New Roman" panose="02020603050405020304" charset="0"/>
              </a:rPr>
              <a:t>18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25 -0.0926 L 0.15209 0.58518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00" y="33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823 -0.13889 L 0.22657 0.53889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00" y="33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1355 -0.36644 L 0.47188 0.31134 " pathEditMode="relative" rAng="0" ptsTypes="AA">
                                      <p:cBhvr>
                                        <p:cTn id="8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00" y="33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>
                      <p:stCondLst>
                        <p:cond delay="0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489 -0.3257 L 0.19323 0.35208 " pathEditMode="relative" rAng="0" ptsTypes="AA">
                                      <p:cBhvr>
                                        <p:cTn id="1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00" y="33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5677 -0.26759 L 0.61511 0.41018 " pathEditMode="relative" rAng="0" ptsTypes="AA">
                                      <p:cBhvr>
                                        <p:cTn id="13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00" y="33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0521 -0.52315 L 0.66355 0.15463 " pathEditMode="relative" rAng="0" ptsTypes="AA">
                                      <p:cBhvr>
                                        <p:cTn id="15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00" y="33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6" grpId="0"/>
      <p:bldP spid="6" grpId="1"/>
      <p:bldP spid="35" grpId="0"/>
      <p:bldP spid="35" grpId="1"/>
      <p:bldP spid="36" grpId="0"/>
      <p:bldP spid="36" grpId="1"/>
      <p:bldP spid="40" grpId="0"/>
      <p:bldP spid="40" grpId="1"/>
      <p:bldP spid="41" grpId="0"/>
      <p:bldP spid="41" grpId="1"/>
      <p:bldP spid="45" grpId="0"/>
      <p:bldP spid="45" grpId="1"/>
      <p:bldP spid="46" grpId="0"/>
      <p:bldP spid="46" grpId="1"/>
      <p:bldP spid="50" grpId="0"/>
      <p:bldP spid="50" grpId="1"/>
      <p:bldP spid="51" grpId="0"/>
      <p:bldP spid="51" grpId="1"/>
      <p:bldP spid="55" grpId="0"/>
      <p:bldP spid="55" grpId="1"/>
      <p:bldP spid="56" grpId="0"/>
      <p:bldP spid="56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ปักพินโดย Khánh Huyền ใน flowers DONE | สติกเกอร์, วันเกิด, ป้าย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1212" y="117566"/>
            <a:ext cx="6605625" cy="6740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Default Design">
  <a:themeElements>
    <a:clrScheme name="Default Design 4">
      <a:dk1>
        <a:srgbClr val="000000"/>
      </a:dk1>
      <a:lt1>
        <a:srgbClr val="DEF6F1"/>
      </a:lt1>
      <a:dk2>
        <a:srgbClr val="000000"/>
      </a:dk2>
      <a:lt2>
        <a:srgbClr val="969696"/>
      </a:lt2>
      <a:accent1>
        <a:srgbClr val="FFFFFF"/>
      </a:accent1>
      <a:accent2>
        <a:srgbClr val="8DC6FF"/>
      </a:accent2>
      <a:accent3>
        <a:srgbClr val="ECFAF7"/>
      </a:accent3>
      <a:accent4>
        <a:srgbClr val="000000"/>
      </a:accent4>
      <a:accent5>
        <a:srgbClr val="FFFFFF"/>
      </a:accent5>
      <a:accent6>
        <a:srgbClr val="7FB3E7"/>
      </a:accent6>
      <a:hlink>
        <a:srgbClr val="0066CC"/>
      </a:hlink>
      <a:folHlink>
        <a:srgbClr val="00A8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</TotalTime>
  <Words>132</Words>
  <Application>Microsoft Office PowerPoint</Application>
  <PresentationFormat>Custom</PresentationFormat>
  <Paragraphs>49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Office Theme</vt:lpstr>
      <vt:lpstr>1_Office Theme</vt:lpstr>
      <vt:lpstr>2_Office Theme</vt:lpstr>
      <vt:lpstr>3_Office Theme</vt:lpstr>
      <vt:lpstr>Default Design</vt:lpstr>
      <vt:lpstr>PowerPoint Presentation</vt:lpstr>
      <vt:lpstr>PowerPoint Presentation</vt:lpstr>
      <vt:lpstr>PowerPoint Presentation</vt:lpstr>
      <vt:lpstr>4. Nêu phép tính thích hợp với mỗi tranh vẽ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>ADMIN</dc:creator>
  <cp:lastModifiedBy>User</cp:lastModifiedBy>
  <cp:revision>26</cp:revision>
  <dcterms:created xsi:type="dcterms:W3CDTF">2020-10-02T10:11:00Z</dcterms:created>
  <dcterms:modified xsi:type="dcterms:W3CDTF">2023-03-14T17:01:06Z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1033-11.2.0.9684</vt:lpwstr>
  </property>
</Properties>
</file>