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9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1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1" r:id="rId2"/>
    <p:sldMasterId id="2147483822" r:id="rId3"/>
    <p:sldMasterId id="2147483827" r:id="rId4"/>
    <p:sldMasterId id="2147483851" r:id="rId5"/>
    <p:sldMasterId id="2147483859" r:id="rId6"/>
    <p:sldMasterId id="2147483873" r:id="rId7"/>
    <p:sldMasterId id="2147483912" r:id="rId8"/>
    <p:sldMasterId id="2147483916" r:id="rId9"/>
    <p:sldMasterId id="2147483928" r:id="rId10"/>
    <p:sldMasterId id="2147483946" r:id="rId11"/>
    <p:sldMasterId id="2147483950" r:id="rId12"/>
  </p:sldMasterIdLst>
  <p:notesMasterIdLst>
    <p:notesMasterId r:id="rId28"/>
  </p:notesMasterIdLst>
  <p:sldIdLst>
    <p:sldId id="3412" r:id="rId13"/>
    <p:sldId id="3403" r:id="rId14"/>
    <p:sldId id="3404" r:id="rId15"/>
    <p:sldId id="3405" r:id="rId16"/>
    <p:sldId id="3406" r:id="rId17"/>
    <p:sldId id="3408" r:id="rId18"/>
    <p:sldId id="515" r:id="rId19"/>
    <p:sldId id="3409" r:id="rId20"/>
    <p:sldId id="371" r:id="rId21"/>
    <p:sldId id="3410" r:id="rId22"/>
    <p:sldId id="300" r:id="rId23"/>
    <p:sldId id="264" r:id="rId24"/>
    <p:sldId id="496" r:id="rId25"/>
    <p:sldId id="3411" r:id="rId26"/>
    <p:sldId id="51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6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P001 4H Normal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HP001 4H Normal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9pPr>
          </a:lstStyle>
          <a:p>
            <a:fld id="{4A74B148-AEB3-475D-95C0-8D3DF98761A7}" type="slidenum">
              <a:rPr lang="en-US">
                <a:solidFill>
                  <a:prstClr val="black"/>
                </a:solidFill>
                <a:latin typeface="Arial" pitchFamily="34" charset="0"/>
              </a:rPr>
              <a:pPr/>
              <a:t>1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D98E650A-89FF-4CC3-B1B5-DF8CF759A315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 defTabSz="914400">
                <a:defRPr/>
              </a:pPr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8E650A-89FF-4CC3-B1B5-DF8CF759A315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宋体"/>
              </a:rPr>
              <a:pPr>
                <a:defRPr/>
              </a:pPr>
              <a:t>6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E3AE05-7DD1-4AF0-924E-BEEA496F3737}" type="slidenum">
              <a:rPr lang="zh-CN" altLang="en-US" smtClean="0">
                <a:solidFill>
                  <a:prstClr val="black"/>
                </a:solidFill>
                <a:latin typeface="DengXian" panose="020F0502020204030204"/>
                <a:ea typeface="DengXian" panose="02010600030101010101" pitchFamily="2" charset="-122"/>
              </a:rPr>
              <a:pPr>
                <a:defRPr/>
              </a:pPr>
              <a:t>8</a:t>
            </a:fld>
            <a:endParaRPr lang="zh-CN" altLang="en-US">
              <a:solidFill>
                <a:prstClr val="black"/>
              </a:solidFill>
              <a:latin typeface="DengXian" panose="020F0502020204030204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>
                <a:defRPr/>
              </a:pPr>
              <a:t>10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0918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82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47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D98E650A-89FF-4CC3-B1B5-DF8CF759A315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宋体"/>
              </a:rPr>
              <a:pPr defTabSz="914400">
                <a:defRPr/>
              </a:pPr>
              <a:t>14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="" xmlns:a16="http://schemas.microsoft.com/office/drawing/2014/main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="" xmlns:a16="http://schemas.microsoft.com/office/drawing/2014/main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="" xmlns:a16="http://schemas.microsoft.com/office/drawing/2014/main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="" xmlns:a16="http://schemas.microsoft.com/office/drawing/2014/main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="" xmlns:a16="http://schemas.microsoft.com/office/drawing/2014/main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="" xmlns:a16="http://schemas.microsoft.com/office/drawing/2014/main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=""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=""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=""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=""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=""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=""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=""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=""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=""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="" xmlns:a16="http://schemas.microsoft.com/office/drawing/2014/main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="" xmlns:a16="http://schemas.microsoft.com/office/drawing/2014/main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="" xmlns:a16="http://schemas.microsoft.com/office/drawing/2014/main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="" xmlns:a16="http://schemas.microsoft.com/office/drawing/2014/main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="" xmlns:a16="http://schemas.microsoft.com/office/drawing/2014/main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="" xmlns:a16="http://schemas.microsoft.com/office/drawing/2014/main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="" xmlns:a16="http://schemas.microsoft.com/office/drawing/2014/main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=""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=""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=""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=""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=""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=""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=""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=""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=""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=""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=""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=""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=""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=""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=""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=""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=""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=""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=""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=""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=""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=""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=""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13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73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4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818A2A-893A-4C16-A8E0-E72037513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8CBCCE0-2CC1-4047-8176-9A3A8D895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A9C105B-CD1A-4A78-B45D-34F81E6AA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0FE523F-8926-4B6B-8D41-1B83EAAF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1E42499-61AB-49F3-B461-00914A8E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99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250B69D-E236-4F2F-9CF0-7D7ECB2E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D35DC152-1957-4A19-BCB0-C496DCCB5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2AFCBCC-BCCF-4988-99B4-413E0661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94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35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5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0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8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86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4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2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7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87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0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5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20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30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6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01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9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4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69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823929"/>
      </p:ext>
    </p:extLst>
  </p:cSld>
  <p:clrMapOvr>
    <a:masterClrMapping/>
  </p:clrMapOvr>
  <p:transition spd="med"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6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7" y="-12700"/>
            <a:ext cx="12192000" cy="237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70020"/>
      </p:ext>
    </p:extLst>
  </p:cSld>
  <p:clrMapOvr>
    <a:masterClrMapping/>
  </p:clrMapOvr>
  <p:transition spd="med"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88527"/>
      </p:ext>
    </p:extLst>
  </p:cSld>
  <p:clrMapOvr>
    <a:masterClrMapping/>
  </p:clrMapOvr>
  <p:transition spd="med"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9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2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32449"/>
      </p:ext>
    </p:extLst>
  </p:cSld>
  <p:clrMapOvr>
    <a:masterClrMapping/>
  </p:clrMapOvr>
  <p:transition spd="slow">
    <p:wipe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12023"/>
      </p:ext>
    </p:extLst>
  </p:cSld>
  <p:clrMapOvr>
    <a:masterClrMapping/>
  </p:clrMapOvr>
  <p:transition spd="slow">
    <p:wipe dir="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5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31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7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63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30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395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6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27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73521"/>
      </p:ext>
    </p:extLst>
  </p:cSld>
  <p:clrMapOvr>
    <a:masterClrMapping/>
  </p:clrMapOvr>
  <p:transition spd="slow">
    <p:wipe dir="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82513"/>
      </p:ext>
    </p:extLst>
  </p:cSld>
  <p:clrMapOvr>
    <a:masterClrMapping/>
  </p:clrMapOvr>
  <p:transition spd="slow">
    <p:wipe dir="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7" indent="0">
              <a:buNone/>
              <a:defRPr sz="2000" b="1"/>
            </a:lvl2pPr>
            <a:lvl3pPr marL="913199" indent="0">
              <a:buNone/>
              <a:defRPr sz="1900" b="1"/>
            </a:lvl3pPr>
            <a:lvl4pPr marL="1369798" indent="0">
              <a:buNone/>
              <a:defRPr sz="1600" b="1"/>
            </a:lvl4pPr>
            <a:lvl5pPr marL="1826397" indent="0">
              <a:buNone/>
              <a:defRPr sz="1600" b="1"/>
            </a:lvl5pPr>
            <a:lvl6pPr marL="2283030" indent="0">
              <a:buNone/>
              <a:defRPr sz="1600" b="1"/>
            </a:lvl6pPr>
            <a:lvl7pPr marL="2739594" indent="0">
              <a:buNone/>
              <a:defRPr sz="1600" b="1"/>
            </a:lvl7pPr>
            <a:lvl8pPr marL="3196160" indent="0">
              <a:buNone/>
              <a:defRPr sz="1600" b="1"/>
            </a:lvl8pPr>
            <a:lvl9pPr marL="365272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38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7" indent="0">
              <a:buNone/>
              <a:defRPr sz="2000" b="1"/>
            </a:lvl2pPr>
            <a:lvl3pPr marL="913199" indent="0">
              <a:buNone/>
              <a:defRPr sz="1900" b="1"/>
            </a:lvl3pPr>
            <a:lvl4pPr marL="1369798" indent="0">
              <a:buNone/>
              <a:defRPr sz="1600" b="1"/>
            </a:lvl4pPr>
            <a:lvl5pPr marL="1826397" indent="0">
              <a:buNone/>
              <a:defRPr sz="1600" b="1"/>
            </a:lvl5pPr>
            <a:lvl6pPr marL="2283030" indent="0">
              <a:buNone/>
              <a:defRPr sz="1600" b="1"/>
            </a:lvl6pPr>
            <a:lvl7pPr marL="2739594" indent="0">
              <a:buNone/>
              <a:defRPr sz="1600" b="1"/>
            </a:lvl7pPr>
            <a:lvl8pPr marL="3196160" indent="0">
              <a:buNone/>
              <a:defRPr sz="1600" b="1"/>
            </a:lvl8pPr>
            <a:lvl9pPr marL="365272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3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132102"/>
      </p:ext>
    </p:extLst>
  </p:cSld>
  <p:clrMapOvr>
    <a:masterClrMapping/>
  </p:clrMapOvr>
  <p:transition spd="slow">
    <p:wipe dir="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47066"/>
      </p:ext>
    </p:extLst>
  </p:cSld>
  <p:clrMapOvr>
    <a:masterClrMapping/>
  </p:clrMapOvr>
  <p:transition spd="slow">
    <p:wipe dir="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64109"/>
      </p:ext>
    </p:extLst>
  </p:cSld>
  <p:clrMapOvr>
    <a:masterClrMapping/>
  </p:clrMapOvr>
  <p:transition spd="slow">
    <p:wipe dir="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2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6567" indent="0">
              <a:buNone/>
              <a:defRPr sz="1200"/>
            </a:lvl2pPr>
            <a:lvl3pPr marL="913199" indent="0">
              <a:buNone/>
              <a:defRPr sz="1100"/>
            </a:lvl3pPr>
            <a:lvl4pPr marL="1369798" indent="0">
              <a:buNone/>
              <a:defRPr sz="900"/>
            </a:lvl4pPr>
            <a:lvl5pPr marL="1826397" indent="0">
              <a:buNone/>
              <a:defRPr sz="900"/>
            </a:lvl5pPr>
            <a:lvl6pPr marL="2283030" indent="0">
              <a:buNone/>
              <a:defRPr sz="900"/>
            </a:lvl6pPr>
            <a:lvl7pPr marL="2739594" indent="0">
              <a:buNone/>
              <a:defRPr sz="900"/>
            </a:lvl7pPr>
            <a:lvl8pPr marL="3196160" indent="0">
              <a:buNone/>
              <a:defRPr sz="900"/>
            </a:lvl8pPr>
            <a:lvl9pPr marL="365272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61541"/>
      </p:ext>
    </p:extLst>
  </p:cSld>
  <p:clrMapOvr>
    <a:masterClrMapping/>
  </p:clrMapOvr>
  <p:transition spd="slow">
    <p:wipe dir="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567" indent="0">
              <a:buNone/>
              <a:defRPr sz="2800"/>
            </a:lvl2pPr>
            <a:lvl3pPr marL="913199" indent="0">
              <a:buNone/>
              <a:defRPr sz="2400"/>
            </a:lvl3pPr>
            <a:lvl4pPr marL="1369798" indent="0">
              <a:buNone/>
              <a:defRPr sz="2000"/>
            </a:lvl4pPr>
            <a:lvl5pPr marL="1826397" indent="0">
              <a:buNone/>
              <a:defRPr sz="2000"/>
            </a:lvl5pPr>
            <a:lvl6pPr marL="2283030" indent="0">
              <a:buNone/>
              <a:defRPr sz="2000"/>
            </a:lvl6pPr>
            <a:lvl7pPr marL="2739594" indent="0">
              <a:buNone/>
              <a:defRPr sz="2000"/>
            </a:lvl7pPr>
            <a:lvl8pPr marL="3196160" indent="0">
              <a:buNone/>
              <a:defRPr sz="2000"/>
            </a:lvl8pPr>
            <a:lvl9pPr marL="3652727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407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6567" indent="0">
              <a:buNone/>
              <a:defRPr sz="1200"/>
            </a:lvl2pPr>
            <a:lvl3pPr marL="913199" indent="0">
              <a:buNone/>
              <a:defRPr sz="1100"/>
            </a:lvl3pPr>
            <a:lvl4pPr marL="1369798" indent="0">
              <a:buNone/>
              <a:defRPr sz="900"/>
            </a:lvl4pPr>
            <a:lvl5pPr marL="1826397" indent="0">
              <a:buNone/>
              <a:defRPr sz="900"/>
            </a:lvl5pPr>
            <a:lvl6pPr marL="2283030" indent="0">
              <a:buNone/>
              <a:defRPr sz="900"/>
            </a:lvl6pPr>
            <a:lvl7pPr marL="2739594" indent="0">
              <a:buNone/>
              <a:defRPr sz="900"/>
            </a:lvl7pPr>
            <a:lvl8pPr marL="3196160" indent="0">
              <a:buNone/>
              <a:defRPr sz="900"/>
            </a:lvl8pPr>
            <a:lvl9pPr marL="365272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249257"/>
      </p:ext>
    </p:extLst>
  </p:cSld>
  <p:clrMapOvr>
    <a:masterClrMapping/>
  </p:clrMapOvr>
  <p:transition spd="slow">
    <p:wipe dir="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0964"/>
      </p:ext>
    </p:extLst>
  </p:cSld>
  <p:clrMapOvr>
    <a:masterClrMapping/>
  </p:clrMapOvr>
  <p:transition spd="slow">
    <p:wipe dir="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53201"/>
      </p:ext>
    </p:extLst>
  </p:cSld>
  <p:clrMapOvr>
    <a:masterClrMapping/>
  </p:clrMapOvr>
  <p:transition spd="slow">
    <p:wipe dir="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69E6307-B339-4BB6-917D-3C23473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2072071-EDC3-4497-9CF5-D380D826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60F51E2-6110-42B6-AD1C-2A061E70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FB077BF-E70D-46F2-806A-019D5E9D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190F3DE-A7B7-4C33-862E-179405C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7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3EF77EB-7B1C-4797-B807-1B765A2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F7EB334-C061-42FA-A5AE-07BFA353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147535A-CA5C-4FEB-8741-595DAEBF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E5168A3-DC42-4431-B2A4-33DDF8F9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28EB0B5-8941-4C75-B707-5940D44E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64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05127F-20D8-4068-878F-4889057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B98F518-0D22-4132-8C68-ED1D5468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A1F2D2F-B897-46FD-A83C-A03ED06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E6671F4-D60B-47B4-BB35-3100C4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E45399D-A2E8-4CAD-B3BB-26E911D8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7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94A8BC-975A-4B24-8DA5-BFD4085B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1B4331B-1258-49A7-A448-BA619BD2C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A832F10-E7A1-4918-9586-614F8931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6315400-E657-44A6-9431-0775D13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94BE32A-A4EE-4002-9DA3-2E867BA7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05ECE8-9536-4F2A-A2C6-F24A7E3A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39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3728D4C-61C7-4860-85A6-A3F6A9C4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DC5404-67DA-47BC-BDC7-CFE0371E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DC7319B-9EFD-4F2B-AFB4-6F8FF9B7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BA08BC7-5813-4F8F-A400-9C517B3D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2A17C35-FA6D-40CF-817E-CED56FC47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C908C43-40B8-47E0-BEE5-4D569B39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5B9C5204-5B7E-43D5-BD5A-EE4E20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9D37292-8C9A-410B-BA66-F1870002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37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4D604C9-D928-41DE-A839-3EAEC1F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55DAC134-AFFB-4EBC-8577-3763C771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5D0B644-513C-4606-84A6-087331DB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AF4FFAE-F259-4982-A5E1-51E87518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5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B8FB671-D110-4C75-BC20-D71012F4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4D5A602-2A66-4B9D-AC99-DCA045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EAFDC037-E85D-4B1C-AAF2-707E2003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5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468E56B-88A9-4A63-AA39-EEC66F4B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DAD1967-9EA4-49D8-B47A-A4928B9B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B30B7C7-9F69-405B-A724-A56FFE8C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5A3FB0E-9CF1-484B-B4E7-EDED727E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0058464-C1D5-4E69-91AB-FEEADBE5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FD4698F-D47F-464C-8A82-581E076C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6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ACE7E5-5001-424A-AA19-22C73E29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37281FE-6EDA-43D6-9015-553BF16ED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30C39A6-BBC0-4016-B558-EF17FDE3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C7275C6-0447-48E4-871A-D2274E6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EAF0A44-B67C-432B-AF7A-A261D75E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54500BC-68D8-47FB-87BF-3CAD99BF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3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DF56CA-60B2-41D2-9BC1-9F49118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D036413-0D1F-49C6-ABC3-E88B00A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90967AC-5B2E-4CE5-B02B-28F41E9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7432D6-B28E-4415-90A8-1491910D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D1B169-DE41-4C59-B264-6376E14F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5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F2B3E7E-5BF0-4A59-8E75-85A61178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8194D29-58BB-4975-B376-EF1A5BC2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808C711-39DA-4EF0-8F62-5B958554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334A974-65FE-4464-B01A-02E8F7EF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5120632-8296-4676-AD40-600AE63B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7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A404991-DC8B-44E9-97DB-783310D50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25B1FBD-A72F-4401-8221-9042861C1EB0}"/>
              </a:ext>
            </a:extLst>
          </p:cNvPr>
          <p:cNvSpPr/>
          <p:nvPr userDrawn="1"/>
        </p:nvSpPr>
        <p:spPr>
          <a:xfrm>
            <a:off x="192910" y="196770"/>
            <a:ext cx="11806177" cy="6464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F73B100-4B5E-4F9E-8674-58E9344AFC50}"/>
              </a:ext>
            </a:extLst>
          </p:cNvPr>
          <p:cNvSpPr/>
          <p:nvPr userDrawn="1"/>
        </p:nvSpPr>
        <p:spPr>
          <a:xfrm>
            <a:off x="360742" y="344346"/>
            <a:ext cx="11470511" cy="61693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0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7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78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zh-CN" altLang="en-US" sz="1733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-Rounded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4"/>
            <a:ext cx="1899833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cs typeface="Arial-Rounded"/>
                <a:sym typeface="+mn-lt"/>
              </a:rPr>
              <a:t>Annual work summary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cs typeface="Arial-Rounded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096">
              <a:defRPr/>
            </a:pPr>
            <a:endParaRPr lang="zh-CN" altLang="en-US" sz="1866" dirty="0">
              <a:solidFill>
                <a:srgbClr val="E7E6E6">
                  <a:lumMod val="50000"/>
                </a:srgbClr>
              </a:solidFill>
              <a:cs typeface="Arial-Rounded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03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9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214660"/>
      </p:ext>
    </p:extLst>
  </p:cSld>
  <p:clrMapOvr>
    <a:masterClrMapping/>
  </p:clrMapOvr>
  <p:transition spd="med">
    <p:dissolv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6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7" y="-12700"/>
            <a:ext cx="12192000" cy="237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15952"/>
      </p:ext>
    </p:extLst>
  </p:cSld>
  <p:clrMapOvr>
    <a:masterClrMapping/>
  </p:clrMapOvr>
  <p:transition spd="med">
    <p:dissolv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507959"/>
      </p:ext>
    </p:extLst>
  </p:cSld>
  <p:clrMapOvr>
    <a:masterClrMapping/>
  </p:clrMapOvr>
  <p:transition spd="med">
    <p:dissolv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DEA6B-04C3-4E83-B044-34FBBDB4E0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141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4F49-21D7-4EBF-A382-76FF64FFE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204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ACB2-EFE9-4A1F-8846-718AB170DE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72043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2179F-A76F-487F-BDA7-775018D8D0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2232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80B52-6A6E-427E-8D95-9D41CE6F52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39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70E1A-707E-4D24-A387-2C31B479F2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454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FDE9F-03E7-4870-ABE6-EB8AF5F726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4159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29691-3FD0-44E3-AC4D-B327EC297C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01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68427-C910-434A-A13C-D9E1347983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535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7B796-F4CE-4EEE-A393-4933571322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1521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823B7-E52D-4DDA-AC50-0E70A0576E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7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77AE8-AB04-4708-A871-5C3B2F5E4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1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0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41.jp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43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52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4290C14-100E-46C7-9AC0-C7114E79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3112AAE-55C5-4135-B689-6C95749C4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0602591-AA23-489E-8931-23E4EC111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C1D54-5805-4D40-B801-1A331E8BC5DA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F242E47-99D2-42FF-8784-4927BFE00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2920818-F7F4-4740-A700-853441E3B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DA00C37-2CE3-43AB-BEE6-7DF7BAFCC9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5967" y="-2678035"/>
            <a:ext cx="6880067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4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4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8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34" tIns="45718" rIns="91334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34" tIns="45718" rIns="91334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573285CA-3D3B-499B-A815-2AD862AD22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3199"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18130D7C-B902-4C8A-813F-8FDDF456C49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3199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1"/>
            <a:ext cx="3556000" cy="246217"/>
          </a:xfrm>
          <a:prstGeom prst="rect">
            <a:avLst/>
          </a:prstGeom>
          <a:noFill/>
        </p:spPr>
        <p:txBody>
          <a:bodyPr wrap="square" lIns="91334" tIns="45718" rIns="91334" bIns="45718" rtlCol="0">
            <a:spAutoFit/>
          </a:bodyPr>
          <a:lstStyle/>
          <a:p>
            <a:pPr defTabSz="913199"/>
            <a:r>
              <a:rPr lang="zh-CN" altLang="en-US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defTabSz="913199"/>
            <a:r>
              <a:rPr lang="en-US" altLang="zh-CN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405694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ransition spd="med">
    <p:dissolve/>
  </p:transition>
  <p:txStyles>
    <p:titleStyle>
      <a:lvl1pPr algn="l" defTabSz="9131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17" indent="-228317" algn="l" defTabSz="9131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5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4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08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647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279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878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477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11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99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798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39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594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16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72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34" tIns="45718" rIns="91334" bIns="4571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34" tIns="45718" rIns="91334" bIns="4571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B7DBCAF7-9117-4B83-9BFA-3103DBC85BC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13199"/>
              <a:t>23/05/2023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8754805E-6734-4F87-9870-BCD68E2B857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13199"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8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ransition spd="slow">
    <p:wipe dir="d"/>
  </p:transition>
  <p:txStyles>
    <p:titleStyle>
      <a:lvl1pPr algn="ctr" defTabSz="91319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474" indent="-342474" algn="l" defTabSz="91319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961" indent="-285397" algn="l" defTabSz="91319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4" indent="-228317" algn="l" defTabSz="9131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080" indent="-228317" algn="l" defTabSz="91319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647" indent="-228317" algn="l" defTabSz="91319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279" indent="-228317" algn="l" defTabSz="9131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878" indent="-228317" algn="l" defTabSz="9131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477" indent="-228317" algn="l" defTabSz="9131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110" indent="-228317" algn="l" defTabSz="9131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99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798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39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594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16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72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F7264FB-0618-4E18-959B-77CB113B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6F56141-EDC8-4561-B210-A15B1651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B2B7860-1501-44BF-BDA2-4ECAC48F4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21586E5-F721-4A39-860D-941C9E93E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93DB4B5-A198-4FFC-8349-20B0234F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9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34" tIns="45718" rIns="91334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34" tIns="45718" rIns="91334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573285CA-3D3B-499B-A815-2AD862AD223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3199"/>
              <a:t>2023/5/23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34" tIns="45718" rIns="913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99"/>
            <a:fld id="{18130D7C-B902-4C8A-813F-8FDDF456C49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3199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1"/>
            <a:ext cx="3556000" cy="246217"/>
          </a:xfrm>
          <a:prstGeom prst="rect">
            <a:avLst/>
          </a:prstGeom>
          <a:noFill/>
        </p:spPr>
        <p:txBody>
          <a:bodyPr wrap="square" lIns="91334" tIns="45718" rIns="91334" bIns="45718" rtlCol="0">
            <a:spAutoFit/>
          </a:bodyPr>
          <a:lstStyle/>
          <a:p>
            <a:pPr defTabSz="913199"/>
            <a:r>
              <a:rPr lang="zh-CN" altLang="en-US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defTabSz="913199"/>
            <a:r>
              <a:rPr lang="en-US" altLang="zh-CN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98498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</p:sldLayoutIdLst>
  <p:transition spd="med">
    <p:dissolve/>
  </p:transition>
  <p:txStyles>
    <p:titleStyle>
      <a:lvl1pPr algn="l" defTabSz="9131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17" indent="-228317" algn="l" defTabSz="9131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5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4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08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647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279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878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477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110" indent="-228317" algn="l" defTabSz="9131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99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798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39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594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160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727" algn="l" defTabSz="9131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F6115A-7918-4EDE-9133-965C2E8AAFC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6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77.xml"/><Relationship Id="rId7" Type="http://schemas.openxmlformats.org/officeDocument/2006/relationships/audio" Target="../media/audio4.wav"/><Relationship Id="rId12" Type="http://schemas.openxmlformats.org/officeDocument/2006/relationships/image" Target="../media/image55.png"/><Relationship Id="rId2" Type="http://schemas.openxmlformats.org/officeDocument/2006/relationships/audio" Target="../media/media2.mp3"/><Relationship Id="rId16" Type="http://schemas.openxmlformats.org/officeDocument/2006/relationships/image" Target="../media/image57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4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audio" Target="../media/audio1.wav"/><Relationship Id="rId9" Type="http://schemas.openxmlformats.org/officeDocument/2006/relationships/image" Target="../media/image53.jpeg"/><Relationship Id="rId14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77.xml"/><Relationship Id="rId7" Type="http://schemas.openxmlformats.org/officeDocument/2006/relationships/audio" Target="../media/audio4.wav"/><Relationship Id="rId12" Type="http://schemas.openxmlformats.org/officeDocument/2006/relationships/image" Target="../media/image55.png"/><Relationship Id="rId2" Type="http://schemas.openxmlformats.org/officeDocument/2006/relationships/audio" Target="../media/media2.mp3"/><Relationship Id="rId16" Type="http://schemas.openxmlformats.org/officeDocument/2006/relationships/image" Target="../media/image57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4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audio" Target="../media/audio1.wav"/><Relationship Id="rId9" Type="http://schemas.openxmlformats.org/officeDocument/2006/relationships/image" Target="../media/image53.jpeg"/><Relationship Id="rId1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77.xml"/><Relationship Id="rId7" Type="http://schemas.openxmlformats.org/officeDocument/2006/relationships/audio" Target="../media/audio4.wav"/><Relationship Id="rId12" Type="http://schemas.openxmlformats.org/officeDocument/2006/relationships/image" Target="../media/image55.png"/><Relationship Id="rId2" Type="http://schemas.openxmlformats.org/officeDocument/2006/relationships/audio" Target="../media/media2.mp3"/><Relationship Id="rId16" Type="http://schemas.openxmlformats.org/officeDocument/2006/relationships/image" Target="../media/image57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4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audio" Target="../media/audio1.wav"/><Relationship Id="rId9" Type="http://schemas.openxmlformats.org/officeDocument/2006/relationships/image" Target="../media/image53.jpeg"/><Relationship Id="rId1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0.tiff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5.xml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1903473" y="2279085"/>
            <a:ext cx="9245600" cy="210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75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kern="10" dirty="0" err="1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L</a:t>
            </a:r>
            <a:r>
              <a:rPr lang="en-US" sz="900" b="1" kern="10" dirty="0" err="1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ớp</a:t>
            </a:r>
            <a:r>
              <a:rPr lang="en-US" sz="900" b="1" kern="10" dirty="0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lang="en-US" sz="900" b="1" kern="10" dirty="0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2/</a:t>
            </a:r>
            <a:r>
              <a:rPr lang="vi-VN" sz="900" b="1" kern="10" dirty="0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3</a:t>
            </a:r>
            <a:endParaRPr lang="en-US" sz="900" b="1" kern="10" dirty="0" smtClean="0">
              <a:ln w="9525">
                <a:solidFill>
                  <a:srgbClr val="33CC33"/>
                </a:solidFill>
                <a:round/>
                <a:headEnd/>
                <a:tailEnd/>
              </a:ln>
              <a:solidFill>
                <a:srgbClr val="FF0066"/>
              </a:solidFill>
              <a:latin typeface="Times New Roman"/>
              <a:cs typeface="Times New Roman"/>
            </a:endParaRPr>
          </a:p>
        </p:txBody>
      </p:sp>
      <p:sp>
        <p:nvSpPr>
          <p:cNvPr id="13315" name="WordArt 5" descr="imageshackw"/>
          <p:cNvSpPr>
            <a:spLocks noChangeArrowheads="1" noChangeShapeType="1" noTextEdit="1"/>
          </p:cNvSpPr>
          <p:nvPr/>
        </p:nvSpPr>
        <p:spPr bwMode="auto">
          <a:xfrm>
            <a:off x="2235200" y="4191000"/>
            <a:ext cx="8128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75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kern="1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00"/>
              </a:solidFill>
              <a:latin typeface="Times New Roman"/>
              <a:cs typeface="Times New Roman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2115140" y="4641288"/>
            <a:ext cx="904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P001 4H Normal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HP001 4H Normal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 smtClean="0">
                <a:solidFill>
                  <a:srgbClr val="002060"/>
                </a:solidFill>
              </a:rPr>
              <a:t>Giáo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viên</a:t>
            </a:r>
            <a:r>
              <a:rPr lang="en-US" sz="3600" b="1" dirty="0" smtClean="0">
                <a:solidFill>
                  <a:srgbClr val="002060"/>
                </a:solidFill>
              </a:rPr>
              <a:t>: </a:t>
            </a:r>
            <a:r>
              <a:rPr lang="vi-VN" sz="3600" b="1" dirty="0" smtClean="0">
                <a:solidFill>
                  <a:srgbClr val="002060"/>
                </a:solidFill>
              </a:rPr>
              <a:t>Vương Thị Bích Nhị</a:t>
            </a:r>
            <a:endParaRPr lang="en-US" sz="36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80490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7" y="373463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7" y="1680313"/>
            <a:ext cx="1892507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7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30"/>
            <a:ext cx="12192000" cy="23774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7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34" y="4255975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3" y="318693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5" y="355757"/>
            <a:ext cx="1676755" cy="21526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4" y="2956938"/>
            <a:ext cx="1288687" cy="14186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9041C1-0297-43E5-9F8C-0E957D431BAB}"/>
              </a:ext>
            </a:extLst>
          </p:cNvPr>
          <p:cNvSpPr txBox="1"/>
          <p:nvPr/>
        </p:nvSpPr>
        <p:spPr>
          <a:xfrm>
            <a:off x="2332203" y="1565109"/>
            <a:ext cx="7606220" cy="1323439"/>
          </a:xfrm>
          <a:prstGeom prst="rect">
            <a:avLst/>
          </a:prstGeom>
          <a:noFill/>
        </p:spPr>
        <p:txBody>
          <a:bodyPr wrap="square" lIns="91334" tIns="45718" rIns="91334" bIns="45718" rtlCol="0">
            <a:spAutoFit/>
          </a:bodyPr>
          <a:lstStyle/>
          <a:p>
            <a:pPr algn="ctr" defTabSz="913199">
              <a:defRPr/>
            </a:pPr>
            <a:r>
              <a:rPr lang="en-US" sz="80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Khởi</a:t>
            </a:r>
            <a:r>
              <a:rPr lang="en-US" sz="80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động</a:t>
            </a:r>
            <a:endParaRPr lang="en-US" sz="8000" b="1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20268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57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07143" y="-75932"/>
            <a:ext cx="11515959" cy="2385139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3684966" y="-31492"/>
            <a:ext cx="4162567" cy="668543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US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6094470" y="3440672"/>
            <a:ext cx="5353380" cy="868223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6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094470" y="2436475"/>
            <a:ext cx="5353380" cy="868223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593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584349" y="2469531"/>
            <a:ext cx="5332907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A.592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584353" y="3431843"/>
            <a:ext cx="5332907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97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330148" y="764320"/>
            <a:ext cx="3041003" cy="1384990"/>
          </a:xfrm>
          <a:prstGeom prst="rect">
            <a:avLst/>
          </a:prstGeom>
          <a:noFill/>
        </p:spPr>
        <p:txBody>
          <a:bodyPr wrap="none" lIns="91334" tIns="45718" rIns="91334" bIns="45718">
            <a:spAutoFit/>
          </a:bodyPr>
          <a:lstStyle/>
          <a:p>
            <a:pPr lvl="0"/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753 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129 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?</a:t>
            </a:r>
          </a:p>
          <a:p>
            <a:pPr algn="ctr" defTabSz="913199">
              <a:defRPr/>
            </a:pPr>
            <a:endParaRPr lang="en-US" sz="440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950" y="5053239"/>
            <a:ext cx="32591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71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/>
          <a:p>
            <a:pPr algn="ctr" defTabSz="913199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itchFamily="34" charset="0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3" y="5355529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4" y="5470359"/>
            <a:ext cx="1274483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163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356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57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07143" y="-75932"/>
            <a:ext cx="11515959" cy="2385139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3684966" y="-31492"/>
            <a:ext cx="4162567" cy="668543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US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533403" y="2436475"/>
            <a:ext cx="5353380" cy="868223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561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094471" y="2436475"/>
            <a:ext cx="5552756" cy="868223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564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533401" y="3431831"/>
            <a:ext cx="5332907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562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6135628" y="3429734"/>
            <a:ext cx="5470445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560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131366" y="764320"/>
            <a:ext cx="3130771" cy="1384990"/>
          </a:xfrm>
          <a:prstGeom prst="rect">
            <a:avLst/>
          </a:prstGeom>
          <a:noFill/>
        </p:spPr>
        <p:txBody>
          <a:bodyPr wrap="none" lIns="91334" tIns="45718" rIns="91334" bIns="45718">
            <a:sp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714 – 153 = ?</a:t>
            </a:r>
          </a:p>
          <a:p>
            <a:pPr algn="ctr" defTabSz="913199">
              <a:defRPr/>
            </a:pPr>
            <a:endParaRPr lang="en-US" sz="440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950" y="5053239"/>
            <a:ext cx="32591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71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/>
          <a:p>
            <a:pPr algn="ctr" defTabSz="913199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itchFamily="34" charset="0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3" y="5355529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4" y="5470359"/>
            <a:ext cx="1274483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163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691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57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07143" y="-75932"/>
            <a:ext cx="11515959" cy="2385139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3684966" y="-31492"/>
            <a:ext cx="4162567" cy="668543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algn="ctr" defTabSz="913199">
              <a:defRPr/>
            </a:pP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US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542571" y="3464964"/>
            <a:ext cx="5353380" cy="804143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810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094471" y="2436408"/>
            <a:ext cx="5552756" cy="82026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C.710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584349" y="2469531"/>
            <a:ext cx="5332907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A.809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6176780" y="3431843"/>
            <a:ext cx="5470445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4" tIns="45718" rIns="91334" bIns="45718" rtlCol="0" anchor="ctr"/>
          <a:lstStyle/>
          <a:p>
            <a:pPr lvl="0"/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D.811</a:t>
            </a:r>
          </a:p>
          <a:p>
            <a:pPr defTabSz="913199">
              <a:defRPr/>
            </a:pP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192855" y="764320"/>
            <a:ext cx="3076269" cy="1384990"/>
          </a:xfrm>
          <a:prstGeom prst="rect">
            <a:avLst/>
          </a:prstGeom>
          <a:noFill/>
        </p:spPr>
        <p:txBody>
          <a:bodyPr wrap="none" lIns="91334" tIns="45718" rIns="91334" bIns="45718">
            <a:spAutoFit/>
          </a:bodyPr>
          <a:lstStyle/>
          <a:p>
            <a:pPr lvl="0"/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651 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+ 159 = ?</a:t>
            </a:r>
          </a:p>
          <a:p>
            <a:pPr algn="ctr" defTabSz="913199">
              <a:defRPr/>
            </a:pPr>
            <a:endParaRPr lang="en-US" sz="440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950" y="5053239"/>
            <a:ext cx="32591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71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3199" eaLnBrk="0" hangingPunct="0">
              <a:defRPr/>
            </a:pPr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lIns="91334" tIns="45718" rIns="91334" bIns="45718" anchor="ctr"/>
          <a:lstStyle/>
          <a:p>
            <a:pPr algn="ctr" defTabSz="913199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itchFamily="34" charset="0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3" y="5355529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4" y="5470359"/>
            <a:ext cx="1274483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163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7" y="373463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7" y="1680313"/>
            <a:ext cx="1892507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7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30"/>
            <a:ext cx="12192000" cy="23774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7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34" y="4255975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3" y="318693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5" y="355757"/>
            <a:ext cx="1676755" cy="21526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4" y="2956938"/>
            <a:ext cx="1288687" cy="14186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9041C1-0297-43E5-9F8C-0E957D431BAB}"/>
              </a:ext>
            </a:extLst>
          </p:cNvPr>
          <p:cNvSpPr txBox="1"/>
          <p:nvPr/>
        </p:nvSpPr>
        <p:spPr>
          <a:xfrm>
            <a:off x="2332203" y="1565109"/>
            <a:ext cx="7606220" cy="1323439"/>
          </a:xfrm>
          <a:prstGeom prst="rect">
            <a:avLst/>
          </a:prstGeom>
          <a:noFill/>
        </p:spPr>
        <p:txBody>
          <a:bodyPr wrap="square" lIns="91334" tIns="45718" rIns="91334" bIns="45718" rtlCol="0">
            <a:spAutoFit/>
          </a:bodyPr>
          <a:lstStyle/>
          <a:p>
            <a:pPr algn="ctr" defTabSz="913199">
              <a:defRPr/>
            </a:pPr>
            <a:r>
              <a:rPr lang="en-US" sz="80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Khởi</a:t>
            </a:r>
            <a:r>
              <a:rPr lang="en-US" sz="80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động</a:t>
            </a:r>
            <a:endParaRPr lang="en-US" sz="8000" b="1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43180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7C27E7-3EBB-44E4-B587-606D4BE648FB}"/>
              </a:ext>
            </a:extLst>
          </p:cNvPr>
          <p:cNvSpPr txBox="1"/>
          <p:nvPr/>
        </p:nvSpPr>
        <p:spPr>
          <a:xfrm>
            <a:off x="2810540" y="2690037"/>
            <a:ext cx="68048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Tiết</a:t>
            </a:r>
            <a:r>
              <a:rPr lang="en-US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</a:p>
          <a:p>
            <a:pPr algn="ctr"/>
            <a:r>
              <a:rPr lang="en-US" sz="8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Luyện</a:t>
            </a:r>
            <a:r>
              <a:rPr lang="en-US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tập</a:t>
            </a:r>
            <a:endParaRPr lang="en-US" sz="8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721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255;p16">
            <a:extLst>
              <a:ext uri="{FF2B5EF4-FFF2-40B4-BE49-F238E27FC236}">
                <a16:creationId xmlns="" xmlns:a16="http://schemas.microsoft.com/office/drawing/2014/main" id="{84BCAF2C-8AA2-4069-9F61-84D9DE4449F3}"/>
              </a:ext>
            </a:extLst>
          </p:cNvPr>
          <p:cNvSpPr/>
          <p:nvPr/>
        </p:nvSpPr>
        <p:spPr>
          <a:xfrm>
            <a:off x="1708289" y="1389027"/>
            <a:ext cx="8058916" cy="4206698"/>
          </a:xfrm>
          <a:prstGeom prst="rect">
            <a:avLst/>
          </a:prstGeom>
          <a:solidFill>
            <a:srgbClr val="FFFF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kern="0">
              <a:solidFill>
                <a:srgbClr val="FFFFFF"/>
              </a:solidFill>
              <a:latin typeface="UTM Avo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3256;p16">
            <a:extLst>
              <a:ext uri="{FF2B5EF4-FFF2-40B4-BE49-F238E27FC236}">
                <a16:creationId xmlns="" xmlns:a16="http://schemas.microsoft.com/office/drawing/2014/main" id="{A5E4A6D2-A7DC-446E-8575-D5FF0BDAB9CA}"/>
              </a:ext>
            </a:extLst>
          </p:cNvPr>
          <p:cNvGrpSpPr/>
          <p:nvPr/>
        </p:nvGrpSpPr>
        <p:grpSpPr>
          <a:xfrm>
            <a:off x="0" y="424920"/>
            <a:ext cx="4382024" cy="693658"/>
            <a:chOff x="1296327" y="1647588"/>
            <a:chExt cx="4382024" cy="693658"/>
          </a:xfrm>
        </p:grpSpPr>
        <p:sp>
          <p:nvSpPr>
            <p:cNvPr id="6" name="Google Shape;3257;p16">
              <a:extLst>
                <a:ext uri="{FF2B5EF4-FFF2-40B4-BE49-F238E27FC236}">
                  <a16:creationId xmlns="" xmlns:a16="http://schemas.microsoft.com/office/drawing/2014/main" id="{C58AE408-F47A-4002-A670-EA9FC2797EF7}"/>
                </a:ext>
              </a:extLst>
            </p:cNvPr>
            <p:cNvSpPr txBox="1"/>
            <p:nvPr/>
          </p:nvSpPr>
          <p:spPr>
            <a:xfrm>
              <a:off x="1866915" y="1694956"/>
              <a:ext cx="3811436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3600" kern="0" dirty="0" err="1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Tính</a:t>
              </a:r>
              <a:r>
                <a:rPr lang="en-US" sz="3600" kern="0" dirty="0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 (</a:t>
              </a:r>
              <a:r>
                <a:rPr lang="en-US" sz="3600" kern="0" dirty="0" err="1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theo</a:t>
              </a:r>
              <a:r>
                <a:rPr lang="en-US" sz="3600" kern="0" dirty="0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 </a:t>
              </a:r>
              <a:r>
                <a:rPr lang="en-US" sz="3600" kern="0" dirty="0" err="1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mẫu</a:t>
              </a:r>
              <a:r>
                <a:rPr lang="en-US" sz="3600" kern="0" dirty="0">
                  <a:solidFill>
                    <a:srgbClr val="000000"/>
                  </a:solidFill>
                  <a:latin typeface="UTM Avo"/>
                  <a:ea typeface="Arial"/>
                  <a:cs typeface="Arial"/>
                  <a:sym typeface="Arial"/>
                </a:rPr>
                <a:t>)</a:t>
              </a:r>
              <a:endParaRPr sz="3600" kern="0" dirty="0">
                <a:solidFill>
                  <a:srgbClr val="000000"/>
                </a:solidFill>
                <a:latin typeface="UTM Avo"/>
                <a:cs typeface="Arial"/>
                <a:sym typeface="Arial"/>
              </a:endParaRPr>
            </a:p>
          </p:txBody>
        </p:sp>
        <p:sp>
          <p:nvSpPr>
            <p:cNvPr id="7" name="Google Shape;3258;p16">
              <a:extLst>
                <a:ext uri="{FF2B5EF4-FFF2-40B4-BE49-F238E27FC236}">
                  <a16:creationId xmlns="" xmlns:a16="http://schemas.microsoft.com/office/drawing/2014/main" id="{3EDACD66-29F2-444D-BC59-D8D487560DE7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rgbClr val="8064A2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3600" b="1" kern="0">
                  <a:solidFill>
                    <a:srgbClr val="FFFFFF"/>
                  </a:solidFill>
                  <a:latin typeface="UTM Avo"/>
                  <a:ea typeface="Arial"/>
                  <a:cs typeface="Arial"/>
                  <a:sym typeface="Arial"/>
                </a:rPr>
                <a:t>1</a:t>
              </a:r>
              <a:endParaRPr sz="3600" b="1" kern="0">
                <a:solidFill>
                  <a:srgbClr val="FFFFFF"/>
                </a:solidFill>
                <a:latin typeface="UTM Avo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3259;p16">
            <a:extLst>
              <a:ext uri="{FF2B5EF4-FFF2-40B4-BE49-F238E27FC236}">
                <a16:creationId xmlns="" xmlns:a16="http://schemas.microsoft.com/office/drawing/2014/main" id="{9FD310BB-D4D8-4E05-8C26-0080CB5C7870}"/>
              </a:ext>
            </a:extLst>
          </p:cNvPr>
          <p:cNvSpPr txBox="1"/>
          <p:nvPr/>
        </p:nvSpPr>
        <p:spPr>
          <a:xfrm>
            <a:off x="1994371" y="1917729"/>
            <a:ext cx="764658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4400" kern="0" dirty="0" err="1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Mẫu</a:t>
            </a:r>
            <a:r>
              <a:rPr lang="en-US" sz="4400" kern="0" dirty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: 800 + 200 </a:t>
            </a:r>
            <a:r>
              <a:rPr lang="en-US" sz="4400" kern="0" dirty="0" smtClean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   = </a:t>
            </a:r>
            <a:endParaRPr sz="4400" kern="0" dirty="0" smtClean="0">
              <a:solidFill>
                <a:srgbClr val="000000"/>
              </a:solidFill>
              <a:latin typeface="UTM Avo"/>
              <a:cs typeface="Arial"/>
              <a:sym typeface="Arial"/>
            </a:endParaRPr>
          </a:p>
          <a:p>
            <a:pPr lvl="0"/>
            <a:r>
              <a:rPr lang="en-US" sz="4400" kern="0" dirty="0" smtClean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         1 000 – 200 =         </a:t>
            </a:r>
          </a:p>
          <a:p>
            <a:pPr lvl="0"/>
            <a:r>
              <a:rPr lang="en-US" sz="4400" kern="0" dirty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 </a:t>
            </a:r>
            <a:r>
              <a:rPr lang="en-US" sz="4400" kern="0" dirty="0" smtClean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        1 </a:t>
            </a:r>
            <a:r>
              <a:rPr lang="en-US" sz="4400" kern="0" dirty="0">
                <a:solidFill>
                  <a:srgbClr val="000000"/>
                </a:solidFill>
                <a:latin typeface="UTM Avo"/>
                <a:ea typeface="Arial"/>
                <a:cs typeface="Arial"/>
                <a:sym typeface="Arial"/>
              </a:rPr>
              <a:t>000 – 800 = </a:t>
            </a: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53663" y="2136913"/>
            <a:ext cx="15956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1000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6417" y="2902231"/>
            <a:ext cx="1560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800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16417" y="3572282"/>
            <a:ext cx="10887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200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0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3A78237-6C69-9A4C-9889-5BDABA9C91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10283"/>
            <a:ext cx="3376823" cy="2804586"/>
          </a:xfrm>
          <a:prstGeom prst="rect">
            <a:avLst/>
          </a:prstGeom>
        </p:spPr>
      </p:pic>
      <p:sp>
        <p:nvSpPr>
          <p:cNvPr id="4" name="Google Shape;3255;p16">
            <a:extLst>
              <a:ext uri="{FF2B5EF4-FFF2-40B4-BE49-F238E27FC236}">
                <a16:creationId xmlns="" xmlns:a16="http://schemas.microsoft.com/office/drawing/2014/main" id="{84BCAF2C-8AA2-4069-9F61-84D9DE4449F3}"/>
              </a:ext>
            </a:extLst>
          </p:cNvPr>
          <p:cNvSpPr/>
          <p:nvPr/>
        </p:nvSpPr>
        <p:spPr>
          <a:xfrm>
            <a:off x="3835274" y="941772"/>
            <a:ext cx="4610100" cy="2472509"/>
          </a:xfrm>
          <a:prstGeom prst="rect">
            <a:avLst/>
          </a:prstGeom>
          <a:solidFill>
            <a:srgbClr val="FFFF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3256;p16">
            <a:extLst>
              <a:ext uri="{FF2B5EF4-FFF2-40B4-BE49-F238E27FC236}">
                <a16:creationId xmlns="" xmlns:a16="http://schemas.microsoft.com/office/drawing/2014/main" id="{A5E4A6D2-A7DC-446E-8575-D5FF0BDAB9CA}"/>
              </a:ext>
            </a:extLst>
          </p:cNvPr>
          <p:cNvGrpSpPr/>
          <p:nvPr/>
        </p:nvGrpSpPr>
        <p:grpSpPr>
          <a:xfrm>
            <a:off x="0" y="265896"/>
            <a:ext cx="4382024" cy="570588"/>
            <a:chOff x="1296327" y="1647588"/>
            <a:chExt cx="4382024" cy="570588"/>
          </a:xfrm>
        </p:grpSpPr>
        <p:sp>
          <p:nvSpPr>
            <p:cNvPr id="6" name="Google Shape;3257;p16">
              <a:extLst>
                <a:ext uri="{FF2B5EF4-FFF2-40B4-BE49-F238E27FC236}">
                  <a16:creationId xmlns="" xmlns:a16="http://schemas.microsoft.com/office/drawing/2014/main" id="{C58AE408-F47A-4002-A670-EA9FC2797EF7}"/>
                </a:ext>
              </a:extLst>
            </p:cNvPr>
            <p:cNvSpPr txBox="1"/>
            <p:nvPr/>
          </p:nvSpPr>
          <p:spPr>
            <a:xfrm>
              <a:off x="1866915" y="1694956"/>
              <a:ext cx="38114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Arial"/>
                  <a:cs typeface="Arial"/>
                  <a:sym typeface="Arial"/>
                </a:rPr>
                <a:t>Tính (theo mẫu)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/>
                <a:sym typeface="Arial"/>
              </a:endParaRPr>
            </a:p>
          </p:txBody>
        </p:sp>
        <p:sp>
          <p:nvSpPr>
            <p:cNvPr id="7" name="Google Shape;3258;p16">
              <a:extLst>
                <a:ext uri="{FF2B5EF4-FFF2-40B4-BE49-F238E27FC236}">
                  <a16:creationId xmlns="" xmlns:a16="http://schemas.microsoft.com/office/drawing/2014/main" id="{3EDACD66-29F2-444D-BC59-D8D487560DE7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rgbClr val="8064A2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/>
                  <a:ea typeface="Arial"/>
                  <a:cs typeface="Arial"/>
                  <a:sym typeface="Arial"/>
                </a:rPr>
                <a:t>1</a:t>
              </a:r>
              <a:endParaRPr kumimoji="0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3259;p16">
            <a:extLst>
              <a:ext uri="{FF2B5EF4-FFF2-40B4-BE49-F238E27FC236}">
                <a16:creationId xmlns="" xmlns:a16="http://schemas.microsoft.com/office/drawing/2014/main" id="{9FD310BB-D4D8-4E05-8C26-0080CB5C7870}"/>
              </a:ext>
            </a:extLst>
          </p:cNvPr>
          <p:cNvSpPr txBox="1"/>
          <p:nvPr/>
        </p:nvSpPr>
        <p:spPr>
          <a:xfrm>
            <a:off x="4031391" y="1162365"/>
            <a:ext cx="4374227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Mẫu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: 800 + 200 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1 000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    1 000 – 200 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800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    1 000 – 800 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200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sp>
        <p:nvSpPr>
          <p:cNvPr id="9" name="Google Shape;3260;p16">
            <a:extLst>
              <a:ext uri="{FF2B5EF4-FFF2-40B4-BE49-F238E27FC236}">
                <a16:creationId xmlns="" xmlns:a16="http://schemas.microsoft.com/office/drawing/2014/main" id="{7175A575-0696-43A2-A1A5-F2143C1F5098}"/>
              </a:ext>
            </a:extLst>
          </p:cNvPr>
          <p:cNvSpPr txBox="1"/>
          <p:nvPr/>
        </p:nvSpPr>
        <p:spPr>
          <a:xfrm>
            <a:off x="2412016" y="3634874"/>
            <a:ext cx="4418221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a) 300 + 700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1 000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1 000 – 300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700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1 000 – 700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300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sp>
        <p:nvSpPr>
          <p:cNvPr id="10" name="Google Shape;3261;p16">
            <a:extLst>
              <a:ext uri="{FF2B5EF4-FFF2-40B4-BE49-F238E27FC236}">
                <a16:creationId xmlns="" xmlns:a16="http://schemas.microsoft.com/office/drawing/2014/main" id="{75A6F429-BBE4-426B-8C84-AAB988E0A445}"/>
              </a:ext>
            </a:extLst>
          </p:cNvPr>
          <p:cNvSpPr txBox="1"/>
          <p:nvPr/>
        </p:nvSpPr>
        <p:spPr>
          <a:xfrm>
            <a:off x="7773779" y="3683882"/>
            <a:ext cx="4418221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b) 400 + 600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1 000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1 000 – 400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600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     1 000 – 600 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Arial"/>
                <a:cs typeface="Arial"/>
                <a:sym typeface="Arial"/>
              </a:rPr>
              <a:t>400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sp>
        <p:nvSpPr>
          <p:cNvPr id="11" name="Google Shape;3262;p16">
            <a:extLst>
              <a:ext uri="{FF2B5EF4-FFF2-40B4-BE49-F238E27FC236}">
                <a16:creationId xmlns="" xmlns:a16="http://schemas.microsoft.com/office/drawing/2014/main" id="{F49C27E0-76EA-4F67-81E6-50135D6A38BC}"/>
              </a:ext>
            </a:extLst>
          </p:cNvPr>
          <p:cNvSpPr/>
          <p:nvPr/>
        </p:nvSpPr>
        <p:spPr>
          <a:xfrm>
            <a:off x="5001437" y="3773991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263;p16">
            <a:extLst>
              <a:ext uri="{FF2B5EF4-FFF2-40B4-BE49-F238E27FC236}">
                <a16:creationId xmlns="" xmlns:a16="http://schemas.microsoft.com/office/drawing/2014/main" id="{0F81CD61-EF24-4C2A-A974-D457CD0FC358}"/>
              </a:ext>
            </a:extLst>
          </p:cNvPr>
          <p:cNvSpPr/>
          <p:nvPr/>
        </p:nvSpPr>
        <p:spPr>
          <a:xfrm>
            <a:off x="5237311" y="4415586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264;p16">
            <a:extLst>
              <a:ext uri="{FF2B5EF4-FFF2-40B4-BE49-F238E27FC236}">
                <a16:creationId xmlns="" xmlns:a16="http://schemas.microsoft.com/office/drawing/2014/main" id="{82F81C52-9F3F-4F88-93CC-3FFC88F67209}"/>
              </a:ext>
            </a:extLst>
          </p:cNvPr>
          <p:cNvSpPr/>
          <p:nvPr/>
        </p:nvSpPr>
        <p:spPr>
          <a:xfrm>
            <a:off x="5269983" y="5075648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265;p16">
            <a:extLst>
              <a:ext uri="{FF2B5EF4-FFF2-40B4-BE49-F238E27FC236}">
                <a16:creationId xmlns="" xmlns:a16="http://schemas.microsoft.com/office/drawing/2014/main" id="{8337B1D3-468B-4707-A0C3-66C6613C1E23}"/>
              </a:ext>
            </a:extLst>
          </p:cNvPr>
          <p:cNvSpPr/>
          <p:nvPr/>
        </p:nvSpPr>
        <p:spPr>
          <a:xfrm>
            <a:off x="10366264" y="3855465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266;p16">
            <a:extLst>
              <a:ext uri="{FF2B5EF4-FFF2-40B4-BE49-F238E27FC236}">
                <a16:creationId xmlns="" xmlns:a16="http://schemas.microsoft.com/office/drawing/2014/main" id="{F4E0D0DA-7938-4C8C-AB1D-4AF720F9DAA5}"/>
              </a:ext>
            </a:extLst>
          </p:cNvPr>
          <p:cNvSpPr/>
          <p:nvPr/>
        </p:nvSpPr>
        <p:spPr>
          <a:xfrm>
            <a:off x="10602137" y="4464595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267;p16">
            <a:extLst>
              <a:ext uri="{FF2B5EF4-FFF2-40B4-BE49-F238E27FC236}">
                <a16:creationId xmlns="" xmlns:a16="http://schemas.microsoft.com/office/drawing/2014/main" id="{534F28C9-4B49-4A40-B2C6-CD34E81538AB}"/>
              </a:ext>
            </a:extLst>
          </p:cNvPr>
          <p:cNvSpPr/>
          <p:nvPr/>
        </p:nvSpPr>
        <p:spPr>
          <a:xfrm>
            <a:off x="10584009" y="5124657"/>
            <a:ext cx="990599" cy="4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041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04637" y="573706"/>
            <a:ext cx="11487363" cy="819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algn="ctr">
              <a:defRPr/>
            </a:pPr>
            <a:endParaRPr lang="zh-CN" altLang="en-US" sz="2399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" name="Google Shape;1028;p30" descr="C:\Users\TUAN\Downloads\Luyện tập 1.png">
            <a:extLst>
              <a:ext uri="{FF2B5EF4-FFF2-40B4-BE49-F238E27FC236}">
                <a16:creationId xmlns="" xmlns:a16="http://schemas.microsoft.com/office/drawing/2014/main" id="{801B9620-F375-4685-9AFA-9F736BE7A6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637" y="530184"/>
            <a:ext cx="2237784" cy="8634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272;p17">
            <a:extLst>
              <a:ext uri="{FF2B5EF4-FFF2-40B4-BE49-F238E27FC236}">
                <a16:creationId xmlns="" xmlns:a16="http://schemas.microsoft.com/office/drawing/2014/main" id="{466ECDBC-0118-4A5D-947A-6C47D149C8C7}"/>
              </a:ext>
            </a:extLst>
          </p:cNvPr>
          <p:cNvGrpSpPr/>
          <p:nvPr/>
        </p:nvGrpSpPr>
        <p:grpSpPr>
          <a:xfrm>
            <a:off x="773585" y="1582870"/>
            <a:ext cx="1918940" cy="570588"/>
            <a:chOff x="1001228" y="571913"/>
            <a:chExt cx="1918940" cy="570588"/>
          </a:xfrm>
        </p:grpSpPr>
        <p:grpSp>
          <p:nvGrpSpPr>
            <p:cNvPr id="32" name="Google Shape;3273;p17">
              <a:extLst>
                <a:ext uri="{FF2B5EF4-FFF2-40B4-BE49-F238E27FC236}">
                  <a16:creationId xmlns="" xmlns:a16="http://schemas.microsoft.com/office/drawing/2014/main" id="{CDDBE3EA-B5D4-4EA1-8CF1-8D1CB0E6C408}"/>
                </a:ext>
              </a:extLst>
            </p:cNvPr>
            <p:cNvGrpSpPr/>
            <p:nvPr/>
          </p:nvGrpSpPr>
          <p:grpSpPr>
            <a:xfrm>
              <a:off x="1797268" y="619281"/>
              <a:ext cx="1122900" cy="523220"/>
              <a:chOff x="1999127" y="1726873"/>
              <a:chExt cx="1122900" cy="523220"/>
            </a:xfrm>
          </p:grpSpPr>
          <p:sp>
            <p:nvSpPr>
              <p:cNvPr id="34" name="Google Shape;3274;p17">
                <a:extLst>
                  <a:ext uri="{FF2B5EF4-FFF2-40B4-BE49-F238E27FC236}">
                    <a16:creationId xmlns="" xmlns:a16="http://schemas.microsoft.com/office/drawing/2014/main" id="{E71BE619-59B2-4F07-BD67-DEC37337F019}"/>
                  </a:ext>
                </a:extLst>
              </p:cNvPr>
              <p:cNvSpPr/>
              <p:nvPr/>
            </p:nvSpPr>
            <p:spPr>
              <a:xfrm>
                <a:off x="1999127" y="1734850"/>
                <a:ext cx="705394" cy="483326"/>
              </a:xfrm>
              <a:prstGeom prst="roundRect">
                <a:avLst>
                  <a:gd name="adj" fmla="val 16667"/>
                </a:avLst>
              </a:prstGeom>
              <a:solidFill>
                <a:srgbClr val="FABF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kern="0">
                  <a:solidFill>
                    <a:prstClr val="white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5" name="Google Shape;3275;p17">
                <a:extLst>
                  <a:ext uri="{FF2B5EF4-FFF2-40B4-BE49-F238E27FC236}">
                    <a16:creationId xmlns="" xmlns:a16="http://schemas.microsoft.com/office/drawing/2014/main" id="{DD8BCBE9-D884-423C-9C6F-C400560091BE}"/>
                  </a:ext>
                </a:extLst>
              </p:cNvPr>
              <p:cNvSpPr txBox="1"/>
              <p:nvPr/>
            </p:nvSpPr>
            <p:spPr>
              <a:xfrm>
                <a:off x="2033262" y="1726873"/>
                <a:ext cx="1088765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defRPr/>
                </a:pPr>
                <a:r>
                  <a:rPr lang="en-US" sz="2800" kern="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Số</a:t>
                </a:r>
                <a:r>
                  <a:rPr lang="en-US" sz="2800" kern="0" dirty="0">
                    <a:solidFill>
                      <a:prstClr val="black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?</a:t>
                </a:r>
                <a:endParaRPr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Google Shape;3276;p17">
              <a:extLst>
                <a:ext uri="{FF2B5EF4-FFF2-40B4-BE49-F238E27FC236}">
                  <a16:creationId xmlns="" xmlns:a16="http://schemas.microsoft.com/office/drawing/2014/main" id="{391E138F-5E08-4A73-B5E7-9C585C8AB940}"/>
                </a:ext>
              </a:extLst>
            </p:cNvPr>
            <p:cNvSpPr/>
            <p:nvPr/>
          </p:nvSpPr>
          <p:spPr>
            <a:xfrm>
              <a:off x="1001228" y="571913"/>
              <a:ext cx="570588" cy="570588"/>
            </a:xfrm>
            <a:prstGeom prst="ellipse">
              <a:avLst/>
            </a:prstGeom>
            <a:solidFill>
              <a:srgbClr val="FFC000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defRPr/>
              </a:pPr>
              <a:r>
                <a:rPr lang="en-US" sz="3600" b="1" kern="0">
                  <a:solidFill>
                    <a:prstClr val="white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2</a:t>
              </a:r>
              <a:endParaRPr sz="3600" b="1" kern="0">
                <a:solidFill>
                  <a:prstClr val="whit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6" name="Google Shape;3277;p17">
            <a:extLst>
              <a:ext uri="{FF2B5EF4-FFF2-40B4-BE49-F238E27FC236}">
                <a16:creationId xmlns="" xmlns:a16="http://schemas.microsoft.com/office/drawing/2014/main" id="{CBBC0B69-9DFA-45FA-B489-EB51DC733480}"/>
              </a:ext>
            </a:extLst>
          </p:cNvPr>
          <p:cNvSpPr/>
          <p:nvPr/>
        </p:nvSpPr>
        <p:spPr>
          <a:xfrm>
            <a:off x="1930296" y="2320239"/>
            <a:ext cx="1351270" cy="1351270"/>
          </a:xfrm>
          <a:prstGeom prst="ellipse">
            <a:avLst/>
          </a:prstGeom>
          <a:solidFill>
            <a:srgbClr val="873AC0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>
                <a:solidFill>
                  <a:prstClr val="whit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231</a:t>
            </a:r>
            <a:endParaRPr sz="3600">
              <a:solidFill>
                <a:prstClr val="white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7" name="Google Shape;3278;p17">
            <a:extLst>
              <a:ext uri="{FF2B5EF4-FFF2-40B4-BE49-F238E27FC236}">
                <a16:creationId xmlns="" xmlns:a16="http://schemas.microsoft.com/office/drawing/2014/main" id="{B3E406FB-42E4-4F2D-A495-5F8E56EFB3F4}"/>
              </a:ext>
            </a:extLst>
          </p:cNvPr>
          <p:cNvSpPr/>
          <p:nvPr/>
        </p:nvSpPr>
        <p:spPr>
          <a:xfrm>
            <a:off x="4887322" y="2214824"/>
            <a:ext cx="1804670" cy="1555750"/>
          </a:xfrm>
          <a:prstGeom prst="triangle">
            <a:avLst>
              <a:gd name="adj" fmla="val 50000"/>
            </a:avLst>
          </a:prstGeom>
          <a:solidFill>
            <a:sysClr val="window" lastClr="FFFFFF"/>
          </a:solidFill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en-US" sz="4000" kern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?</a:t>
            </a:r>
            <a:endParaRPr sz="4000" kern="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Google Shape;3279;p17">
            <a:extLst>
              <a:ext uri="{FF2B5EF4-FFF2-40B4-BE49-F238E27FC236}">
                <a16:creationId xmlns="" xmlns:a16="http://schemas.microsoft.com/office/drawing/2014/main" id="{4F6A9838-AE76-41D0-AB87-8ACC13E71E33}"/>
              </a:ext>
            </a:extLst>
          </p:cNvPr>
          <p:cNvSpPr/>
          <p:nvPr/>
        </p:nvSpPr>
        <p:spPr>
          <a:xfrm>
            <a:off x="8371663" y="2271974"/>
            <a:ext cx="1435100" cy="14351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38100" cap="flat" cmpd="sng">
            <a:solidFill>
              <a:srgbClr val="E36C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en-US" sz="4400" kern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?</a:t>
            </a:r>
            <a:endParaRPr sz="4400" kern="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9" name="Google Shape;3280;p17">
            <a:extLst>
              <a:ext uri="{FF2B5EF4-FFF2-40B4-BE49-F238E27FC236}">
                <a16:creationId xmlns="" xmlns:a16="http://schemas.microsoft.com/office/drawing/2014/main" id="{DAEFC249-5C50-4F2B-8137-E6BE297E2972}"/>
              </a:ext>
            </a:extLst>
          </p:cNvPr>
          <p:cNvCxnSpPr>
            <a:stCxn id="36" idx="6"/>
            <a:endCxn id="37" idx="1"/>
          </p:cNvCxnSpPr>
          <p:nvPr/>
        </p:nvCxnSpPr>
        <p:spPr>
          <a:xfrm rot="10800000" flipH="1">
            <a:off x="3281566" y="2992574"/>
            <a:ext cx="2056800" cy="3300"/>
          </a:xfrm>
          <a:prstGeom prst="straightConnector1">
            <a:avLst/>
          </a:prstGeom>
          <a:noFill/>
          <a:ln w="38100" cap="flat" cmpd="sng">
            <a:solidFill>
              <a:sysClr val="windowText" lastClr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" name="Google Shape;3281;p17">
            <a:extLst>
              <a:ext uri="{FF2B5EF4-FFF2-40B4-BE49-F238E27FC236}">
                <a16:creationId xmlns="" xmlns:a16="http://schemas.microsoft.com/office/drawing/2014/main" id="{B5E441A4-8FC3-4874-ACC9-05416AC5E163}"/>
              </a:ext>
            </a:extLst>
          </p:cNvPr>
          <p:cNvCxnSpPr>
            <a:stCxn id="37" idx="5"/>
            <a:endCxn id="38" idx="1"/>
          </p:cNvCxnSpPr>
          <p:nvPr/>
        </p:nvCxnSpPr>
        <p:spPr>
          <a:xfrm rot="10800000" flipH="1">
            <a:off x="6240824" y="2989399"/>
            <a:ext cx="2130900" cy="3300"/>
          </a:xfrm>
          <a:prstGeom prst="straightConnector1">
            <a:avLst/>
          </a:prstGeom>
          <a:noFill/>
          <a:ln w="38100" cap="flat" cmpd="sng">
            <a:solidFill>
              <a:sysClr val="windowText" lastClr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1" name="Google Shape;3282;p17">
            <a:extLst>
              <a:ext uri="{FF2B5EF4-FFF2-40B4-BE49-F238E27FC236}">
                <a16:creationId xmlns="" xmlns:a16="http://schemas.microsoft.com/office/drawing/2014/main" id="{19A1D949-424F-4192-AEBD-DDEA0E3C167E}"/>
              </a:ext>
            </a:extLst>
          </p:cNvPr>
          <p:cNvSpPr/>
          <p:nvPr/>
        </p:nvSpPr>
        <p:spPr>
          <a:xfrm>
            <a:off x="1930296" y="4551624"/>
            <a:ext cx="1435100" cy="1435100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38100" cap="flat" cmpd="sng">
            <a:solidFill>
              <a:srgbClr val="97480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000">
                <a:solidFill>
                  <a:prstClr val="whit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362</a:t>
            </a:r>
            <a:endParaRPr sz="4000">
              <a:solidFill>
                <a:prstClr val="white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Google Shape;3283;p17">
            <a:extLst>
              <a:ext uri="{FF2B5EF4-FFF2-40B4-BE49-F238E27FC236}">
                <a16:creationId xmlns="" xmlns:a16="http://schemas.microsoft.com/office/drawing/2014/main" id="{7962D26F-D2A1-4AFB-B7EE-673363FD8612}"/>
              </a:ext>
            </a:extLst>
          </p:cNvPr>
          <p:cNvSpPr/>
          <p:nvPr/>
        </p:nvSpPr>
        <p:spPr>
          <a:xfrm rot="2700000">
            <a:off x="5096364" y="4551624"/>
            <a:ext cx="1435100" cy="14351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38100" cap="flat" cmpd="sng">
            <a:solidFill>
              <a:srgbClr val="76923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Google Shape;3284;p17">
            <a:extLst>
              <a:ext uri="{FF2B5EF4-FFF2-40B4-BE49-F238E27FC236}">
                <a16:creationId xmlns="" xmlns:a16="http://schemas.microsoft.com/office/drawing/2014/main" id="{897348D0-309C-4C68-BFED-F8355B154D0B}"/>
              </a:ext>
            </a:extLst>
          </p:cNvPr>
          <p:cNvSpPr/>
          <p:nvPr/>
        </p:nvSpPr>
        <p:spPr>
          <a:xfrm>
            <a:off x="8460563" y="4589723"/>
            <a:ext cx="1346200" cy="1346200"/>
          </a:xfrm>
          <a:prstGeom prst="ellipse">
            <a:avLst/>
          </a:prstGeom>
          <a:solidFill>
            <a:sysClr val="window" lastClr="FFFFFF"/>
          </a:solidFill>
          <a:ln w="38100" cap="flat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en-US" sz="4400" kern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?</a:t>
            </a:r>
            <a:endParaRPr sz="4400" kern="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44" name="Google Shape;3285;p17">
            <a:extLst>
              <a:ext uri="{FF2B5EF4-FFF2-40B4-BE49-F238E27FC236}">
                <a16:creationId xmlns="" xmlns:a16="http://schemas.microsoft.com/office/drawing/2014/main" id="{8C0C4704-27CD-4F27-9848-1478C137427C}"/>
              </a:ext>
            </a:extLst>
          </p:cNvPr>
          <p:cNvCxnSpPr>
            <a:stCxn id="41" idx="3"/>
          </p:cNvCxnSpPr>
          <p:nvPr/>
        </p:nvCxnSpPr>
        <p:spPr>
          <a:xfrm rot="10800000" flipH="1">
            <a:off x="3365396" y="5262874"/>
            <a:ext cx="1526400" cy="6300"/>
          </a:xfrm>
          <a:prstGeom prst="straightConnector1">
            <a:avLst/>
          </a:prstGeom>
          <a:noFill/>
          <a:ln w="38100" cap="flat" cmpd="sng">
            <a:solidFill>
              <a:sysClr val="windowText" lastClr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5" name="Google Shape;3286;p17">
            <a:extLst>
              <a:ext uri="{FF2B5EF4-FFF2-40B4-BE49-F238E27FC236}">
                <a16:creationId xmlns="" xmlns:a16="http://schemas.microsoft.com/office/drawing/2014/main" id="{C0CB7D23-5323-4062-A15B-F62FF357272F}"/>
              </a:ext>
            </a:extLst>
          </p:cNvPr>
          <p:cNvCxnSpPr>
            <a:endCxn id="43" idx="2"/>
          </p:cNvCxnSpPr>
          <p:nvPr/>
        </p:nvCxnSpPr>
        <p:spPr>
          <a:xfrm>
            <a:off x="6779663" y="5262823"/>
            <a:ext cx="1680900" cy="0"/>
          </a:xfrm>
          <a:prstGeom prst="straightConnector1">
            <a:avLst/>
          </a:prstGeom>
          <a:noFill/>
          <a:ln w="38100" cap="flat" cmpd="sng">
            <a:solidFill>
              <a:sysClr val="windowText" lastClr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6" name="Google Shape;3287;p17">
            <a:extLst>
              <a:ext uri="{FF2B5EF4-FFF2-40B4-BE49-F238E27FC236}">
                <a16:creationId xmlns="" xmlns:a16="http://schemas.microsoft.com/office/drawing/2014/main" id="{81AE53E4-636B-44E9-962E-0AF8522747EE}"/>
              </a:ext>
            </a:extLst>
          </p:cNvPr>
          <p:cNvSpPr txBox="1"/>
          <p:nvPr/>
        </p:nvSpPr>
        <p:spPr>
          <a:xfrm>
            <a:off x="5542062" y="4915231"/>
            <a:ext cx="55238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?</a:t>
            </a:r>
            <a:endParaRPr sz="400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7" name="Google Shape;3288;p17">
            <a:extLst>
              <a:ext uri="{FF2B5EF4-FFF2-40B4-BE49-F238E27FC236}">
                <a16:creationId xmlns="" xmlns:a16="http://schemas.microsoft.com/office/drawing/2014/main" id="{7281F7A9-6216-4A6E-86B1-10ACC2FFB523}"/>
              </a:ext>
            </a:extLst>
          </p:cNvPr>
          <p:cNvSpPr txBox="1"/>
          <p:nvPr/>
        </p:nvSpPr>
        <p:spPr>
          <a:xfrm>
            <a:off x="3461179" y="2367224"/>
            <a:ext cx="17772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+ 263</a:t>
            </a:r>
            <a:endParaRPr sz="400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8" name="Google Shape;3289;p17">
            <a:extLst>
              <a:ext uri="{FF2B5EF4-FFF2-40B4-BE49-F238E27FC236}">
                <a16:creationId xmlns="" xmlns:a16="http://schemas.microsoft.com/office/drawing/2014/main" id="{7CF43B1B-C33B-4374-9C97-FCFD86DC7FCA}"/>
              </a:ext>
            </a:extLst>
          </p:cNvPr>
          <p:cNvSpPr txBox="1"/>
          <p:nvPr/>
        </p:nvSpPr>
        <p:spPr>
          <a:xfrm>
            <a:off x="6630650" y="2367224"/>
            <a:ext cx="17772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- 175</a:t>
            </a:r>
            <a:endParaRPr sz="400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9" name="Google Shape;3290;p17">
            <a:extLst>
              <a:ext uri="{FF2B5EF4-FFF2-40B4-BE49-F238E27FC236}">
                <a16:creationId xmlns="" xmlns:a16="http://schemas.microsoft.com/office/drawing/2014/main" id="{9FB9D0F7-0DE4-4A3D-BDB2-76DDAA647515}"/>
              </a:ext>
            </a:extLst>
          </p:cNvPr>
          <p:cNvSpPr txBox="1"/>
          <p:nvPr/>
        </p:nvSpPr>
        <p:spPr>
          <a:xfrm>
            <a:off x="3393304" y="4589723"/>
            <a:ext cx="17772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- 171</a:t>
            </a:r>
            <a:endParaRPr sz="400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Google Shape;3291;p17">
            <a:extLst>
              <a:ext uri="{FF2B5EF4-FFF2-40B4-BE49-F238E27FC236}">
                <a16:creationId xmlns="" xmlns:a16="http://schemas.microsoft.com/office/drawing/2014/main" id="{28138358-A619-4643-9FBE-B70A9D1C43D0}"/>
              </a:ext>
            </a:extLst>
          </p:cNvPr>
          <p:cNvSpPr txBox="1"/>
          <p:nvPr/>
        </p:nvSpPr>
        <p:spPr>
          <a:xfrm>
            <a:off x="7012804" y="4589723"/>
            <a:ext cx="17772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+ 90</a:t>
            </a:r>
            <a:endParaRPr sz="400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1" name="Google Shape;3292;p17">
            <a:extLst>
              <a:ext uri="{FF2B5EF4-FFF2-40B4-BE49-F238E27FC236}">
                <a16:creationId xmlns="" xmlns:a16="http://schemas.microsoft.com/office/drawing/2014/main" id="{08092DF7-BF52-4068-B02A-318F492CDE4F}"/>
              </a:ext>
            </a:extLst>
          </p:cNvPr>
          <p:cNvSpPr txBox="1"/>
          <p:nvPr/>
        </p:nvSpPr>
        <p:spPr>
          <a:xfrm>
            <a:off x="5362389" y="3091521"/>
            <a:ext cx="903050" cy="615553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defRPr/>
            </a:pPr>
            <a:r>
              <a:rPr lang="en-US" sz="4000" kern="0">
                <a:solidFill>
                  <a:srgbClr val="FC51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494</a:t>
            </a:r>
            <a:endParaRPr sz="4000" kern="0">
              <a:solidFill>
                <a:srgbClr val="FC516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2" name="Google Shape;3293;p17">
            <a:extLst>
              <a:ext uri="{FF2B5EF4-FFF2-40B4-BE49-F238E27FC236}">
                <a16:creationId xmlns="" xmlns:a16="http://schemas.microsoft.com/office/drawing/2014/main" id="{BC5A2C1B-956A-4562-8CC9-D5461DB24BFA}"/>
              </a:ext>
            </a:extLst>
          </p:cNvPr>
          <p:cNvSpPr txBox="1"/>
          <p:nvPr/>
        </p:nvSpPr>
        <p:spPr>
          <a:xfrm>
            <a:off x="8682138" y="2688097"/>
            <a:ext cx="903050" cy="615553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defRPr/>
            </a:pPr>
            <a:r>
              <a:rPr lang="en-US" sz="4000" kern="0">
                <a:solidFill>
                  <a:srgbClr val="FC51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319</a:t>
            </a:r>
            <a:endParaRPr sz="4000" kern="0">
              <a:solidFill>
                <a:srgbClr val="FC516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Google Shape;3294;p17">
            <a:extLst>
              <a:ext uri="{FF2B5EF4-FFF2-40B4-BE49-F238E27FC236}">
                <a16:creationId xmlns="" xmlns:a16="http://schemas.microsoft.com/office/drawing/2014/main" id="{95169F97-34F9-4367-9B40-E3B7A4557699}"/>
              </a:ext>
            </a:extLst>
          </p:cNvPr>
          <p:cNvSpPr txBox="1"/>
          <p:nvPr/>
        </p:nvSpPr>
        <p:spPr>
          <a:xfrm>
            <a:off x="5362389" y="4915231"/>
            <a:ext cx="903050" cy="615553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defRPr/>
            </a:pPr>
            <a:r>
              <a:rPr lang="en-US" sz="4000" kern="0">
                <a:solidFill>
                  <a:srgbClr val="FC51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191</a:t>
            </a:r>
            <a:endParaRPr sz="4000" kern="0">
              <a:solidFill>
                <a:srgbClr val="FC516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4" name="Google Shape;3295;p17">
            <a:extLst>
              <a:ext uri="{FF2B5EF4-FFF2-40B4-BE49-F238E27FC236}">
                <a16:creationId xmlns="" xmlns:a16="http://schemas.microsoft.com/office/drawing/2014/main" id="{0D855384-F4C2-4E0F-8BE2-2A36211E0903}"/>
              </a:ext>
            </a:extLst>
          </p:cNvPr>
          <p:cNvSpPr txBox="1"/>
          <p:nvPr/>
        </p:nvSpPr>
        <p:spPr>
          <a:xfrm>
            <a:off x="8790103" y="4955046"/>
            <a:ext cx="903050" cy="615553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defRPr/>
            </a:pPr>
            <a:r>
              <a:rPr lang="en-US" sz="4000" kern="0">
                <a:solidFill>
                  <a:srgbClr val="FC51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281</a:t>
            </a:r>
            <a:endParaRPr sz="4000" kern="0">
              <a:solidFill>
                <a:srgbClr val="FC516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604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7">
            <a:extLst>
              <a:ext uri="{FF2B5EF4-FFF2-40B4-BE49-F238E27FC236}">
                <a16:creationId xmlns="" xmlns:a16="http://schemas.microsoft.com/office/drawing/2014/main" id="{866C74A3-8176-47CE-83D2-B32BD0E6AB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304" y="3593803"/>
            <a:ext cx="2472247" cy="3587431"/>
          </a:xfrm>
          <a:prstGeom prst="rect">
            <a:avLst/>
          </a:prstGeom>
        </p:spPr>
      </p:pic>
      <p:grpSp>
        <p:nvGrpSpPr>
          <p:cNvPr id="4" name="Google Shape;3300;p18">
            <a:extLst>
              <a:ext uri="{FF2B5EF4-FFF2-40B4-BE49-F238E27FC236}">
                <a16:creationId xmlns="" xmlns:a16="http://schemas.microsoft.com/office/drawing/2014/main" id="{9743F934-C4B9-40E2-92FF-564F14CA1AC1}"/>
              </a:ext>
            </a:extLst>
          </p:cNvPr>
          <p:cNvGrpSpPr/>
          <p:nvPr/>
        </p:nvGrpSpPr>
        <p:grpSpPr>
          <a:xfrm>
            <a:off x="700088" y="757238"/>
            <a:ext cx="10390672" cy="1569620"/>
            <a:chOff x="1296327" y="1453656"/>
            <a:chExt cx="10390672" cy="1569620"/>
          </a:xfrm>
        </p:grpSpPr>
        <p:sp>
          <p:nvSpPr>
            <p:cNvPr id="5" name="Google Shape;3301;p18">
              <a:extLst>
                <a:ext uri="{FF2B5EF4-FFF2-40B4-BE49-F238E27FC236}">
                  <a16:creationId xmlns="" xmlns:a16="http://schemas.microsoft.com/office/drawing/2014/main" id="{ED23BC3D-0949-4E50-BE0C-948891AAC090}"/>
                </a:ext>
              </a:extLst>
            </p:cNvPr>
            <p:cNvSpPr txBox="1"/>
            <p:nvPr/>
          </p:nvSpPr>
          <p:spPr>
            <a:xfrm>
              <a:off x="1866915" y="1453656"/>
              <a:ext cx="9820084" cy="15696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thúc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hội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Thể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thao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Đông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Nam Á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thứ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30,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Đoàn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Thể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thao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Việt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Nam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giành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được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288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huy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chương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gồm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Đồng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Trong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190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huy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chương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Đồng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Hỏi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Đoàn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Thể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thao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Việt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Nam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giành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được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bao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nhiêu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huy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chương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?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Google Shape;3302;p18">
              <a:extLst>
                <a:ext uri="{FF2B5EF4-FFF2-40B4-BE49-F238E27FC236}">
                  <a16:creationId xmlns="" xmlns:a16="http://schemas.microsoft.com/office/drawing/2014/main" id="{998B67EF-4D8F-4226-9B0A-E58BD74BB737}"/>
                </a:ext>
              </a:extLst>
            </p:cNvPr>
            <p:cNvSpPr/>
            <p:nvPr/>
          </p:nvSpPr>
          <p:spPr>
            <a:xfrm>
              <a:off x="1296327" y="1520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3</a:t>
              </a:r>
              <a:endParaRPr kumimoji="0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7" name="Google Shape;3303;p18">
            <a:extLst>
              <a:ext uri="{FF2B5EF4-FFF2-40B4-BE49-F238E27FC236}">
                <a16:creationId xmlns="" xmlns:a16="http://schemas.microsoft.com/office/drawing/2014/main" id="{0164C9B5-1219-45FC-8E33-46A2EA20FF33}"/>
              </a:ext>
            </a:extLst>
          </p:cNvPr>
          <p:cNvSpPr txBox="1"/>
          <p:nvPr/>
        </p:nvSpPr>
        <p:spPr>
          <a:xfrm>
            <a:off x="1824966" y="2326858"/>
            <a:ext cx="784477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tắt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                                      : 288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190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    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…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?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3304;p18">
            <a:extLst>
              <a:ext uri="{FF2B5EF4-FFF2-40B4-BE49-F238E27FC236}">
                <a16:creationId xmlns="" xmlns:a16="http://schemas.microsoft.com/office/drawing/2014/main" id="{044A53A0-3AF1-49A7-BDFA-21679ECD7696}"/>
              </a:ext>
            </a:extLst>
          </p:cNvPr>
          <p:cNvSpPr txBox="1"/>
          <p:nvPr/>
        </p:nvSpPr>
        <p:spPr>
          <a:xfrm>
            <a:off x="2452255" y="3896478"/>
            <a:ext cx="8159037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giải</a:t>
            </a:r>
            <a:endParaRPr kumimoji="0" sz="28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Đoàn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thao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Việt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Nam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giành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              288 – 190 = 98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                             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Đáp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98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huy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chương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271164" y="1123319"/>
            <a:ext cx="25769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99309" y="1842655"/>
            <a:ext cx="4475018" cy="138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399309" y="1500483"/>
            <a:ext cx="79525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082146" y="1856510"/>
            <a:ext cx="45568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85454" y="2229873"/>
            <a:ext cx="46551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313709" y="4322618"/>
            <a:ext cx="13855" cy="20781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13709" y="6400800"/>
            <a:ext cx="86452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2211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988828" y="414670"/>
            <a:ext cx="10621925" cy="5299267"/>
          </a:xfrm>
          <a:prstGeom prst="roundRect">
            <a:avLst/>
          </a:prstGeom>
          <a:noFill/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232" r="79141"/>
          <a:stretch>
            <a:fillRect/>
          </a:stretch>
        </p:blipFill>
        <p:spPr>
          <a:xfrm>
            <a:off x="0" y="1871327"/>
            <a:ext cx="2941492" cy="5158123"/>
          </a:xfrm>
          <a:prstGeom prst="rect">
            <a:avLst/>
          </a:prstGeom>
        </p:spPr>
      </p:pic>
      <p:sp>
        <p:nvSpPr>
          <p:cNvPr id="17" name="Google Shape;3309;p19">
            <a:extLst>
              <a:ext uri="{FF2B5EF4-FFF2-40B4-BE49-F238E27FC236}">
                <a16:creationId xmlns="" xmlns:a16="http://schemas.microsoft.com/office/drawing/2014/main" id="{277D7099-2FBC-46EC-AE96-DB23DE725E4C}"/>
              </a:ext>
            </a:extLst>
          </p:cNvPr>
          <p:cNvSpPr/>
          <p:nvPr/>
        </p:nvSpPr>
        <p:spPr>
          <a:xfrm>
            <a:off x="2039362" y="1300739"/>
            <a:ext cx="570588" cy="570588"/>
          </a:xfrm>
          <a:prstGeom prst="ellipse">
            <a:avLst/>
          </a:prstGeom>
          <a:solidFill>
            <a:srgbClr val="8064A2"/>
          </a:solidFill>
          <a:ln w="12700" cap="flat" cmpd="sng">
            <a:solidFill>
              <a:srgbClr val="D6E3B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8" name="Google Shape;3310;p19" descr="Screen Clipping">
            <a:extLst>
              <a:ext uri="{FF2B5EF4-FFF2-40B4-BE49-F238E27FC236}">
                <a16:creationId xmlns="" xmlns:a16="http://schemas.microsoft.com/office/drawing/2014/main" id="{1DE32375-47E0-4440-8666-1DB08A787A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9833" y="3262027"/>
            <a:ext cx="8133152" cy="223835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311;p19">
            <a:extLst>
              <a:ext uri="{FF2B5EF4-FFF2-40B4-BE49-F238E27FC236}">
                <a16:creationId xmlns="" xmlns:a16="http://schemas.microsoft.com/office/drawing/2014/main" id="{0FBC4E90-711F-4F08-8492-DC499C889FAA}"/>
              </a:ext>
            </a:extLst>
          </p:cNvPr>
          <p:cNvSpPr/>
          <p:nvPr/>
        </p:nvSpPr>
        <p:spPr>
          <a:xfrm>
            <a:off x="3365778" y="1146929"/>
            <a:ext cx="1993900" cy="724399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231-125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Google Shape;3312;p19">
            <a:extLst>
              <a:ext uri="{FF2B5EF4-FFF2-40B4-BE49-F238E27FC236}">
                <a16:creationId xmlns="" xmlns:a16="http://schemas.microsoft.com/office/drawing/2014/main" id="{BF932460-4587-4345-BFA2-AC7301F827FD}"/>
              </a:ext>
            </a:extLst>
          </p:cNvPr>
          <p:cNvSpPr/>
          <p:nvPr/>
        </p:nvSpPr>
        <p:spPr>
          <a:xfrm>
            <a:off x="5965414" y="1146928"/>
            <a:ext cx="2148876" cy="724399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425 - 330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Google Shape;3313;p19">
            <a:extLst>
              <a:ext uri="{FF2B5EF4-FFF2-40B4-BE49-F238E27FC236}">
                <a16:creationId xmlns="" xmlns:a16="http://schemas.microsoft.com/office/drawing/2014/main" id="{B2FE5C17-834A-4C83-AADA-C13CB7E0B3D4}"/>
              </a:ext>
            </a:extLst>
          </p:cNvPr>
          <p:cNvSpPr/>
          <p:nvPr/>
        </p:nvSpPr>
        <p:spPr>
          <a:xfrm>
            <a:off x="8567626" y="1146928"/>
            <a:ext cx="2164152" cy="724399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526 - 400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Google Shape;3314;p19">
            <a:extLst>
              <a:ext uri="{FF2B5EF4-FFF2-40B4-BE49-F238E27FC236}">
                <a16:creationId xmlns="" xmlns:a16="http://schemas.microsoft.com/office/drawing/2014/main" id="{B4519851-5F75-4FD2-B21F-60351A8FECF7}"/>
              </a:ext>
            </a:extLst>
          </p:cNvPr>
          <p:cNvSpPr/>
          <p:nvPr/>
        </p:nvSpPr>
        <p:spPr>
          <a:xfrm>
            <a:off x="3918228" y="2115287"/>
            <a:ext cx="889000" cy="889000"/>
          </a:xfrm>
          <a:prstGeom prst="ellipse">
            <a:avLst/>
          </a:prstGeom>
          <a:solidFill>
            <a:srgbClr val="FFFFFF"/>
          </a:solidFill>
          <a:ln w="57150" cap="flat" cmpd="dbl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106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3" name="Google Shape;3315;p19">
            <a:extLst>
              <a:ext uri="{FF2B5EF4-FFF2-40B4-BE49-F238E27FC236}">
                <a16:creationId xmlns="" xmlns:a16="http://schemas.microsoft.com/office/drawing/2014/main" id="{0315739A-0732-4180-A5A1-F6A3926A303B}"/>
              </a:ext>
            </a:extLst>
          </p:cNvPr>
          <p:cNvCxnSpPr>
            <a:stCxn id="22" idx="0"/>
            <a:endCxn id="19" idx="4"/>
          </p:cNvCxnSpPr>
          <p:nvPr/>
        </p:nvCxnSpPr>
        <p:spPr>
          <a:xfrm rot="10800000">
            <a:off x="4362728" y="1871387"/>
            <a:ext cx="0" cy="243900"/>
          </a:xfrm>
          <a:prstGeom prst="straightConnector1">
            <a:avLst/>
          </a:prstGeom>
          <a:noFill/>
          <a:ln w="28575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3316;p19">
            <a:extLst>
              <a:ext uri="{FF2B5EF4-FFF2-40B4-BE49-F238E27FC236}">
                <a16:creationId xmlns="" xmlns:a16="http://schemas.microsoft.com/office/drawing/2014/main" id="{AB4B2FBD-DE00-4B62-976D-F67CA0B46DCD}"/>
              </a:ext>
            </a:extLst>
          </p:cNvPr>
          <p:cNvSpPr/>
          <p:nvPr/>
        </p:nvSpPr>
        <p:spPr>
          <a:xfrm>
            <a:off x="6597932" y="2115287"/>
            <a:ext cx="889000" cy="889000"/>
          </a:xfrm>
          <a:prstGeom prst="ellipse">
            <a:avLst/>
          </a:prstGeom>
          <a:solidFill>
            <a:srgbClr val="FFFFFF"/>
          </a:solidFill>
          <a:ln w="57150" cap="flat" cmpd="dbl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95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5" name="Google Shape;3317;p19">
            <a:extLst>
              <a:ext uri="{FF2B5EF4-FFF2-40B4-BE49-F238E27FC236}">
                <a16:creationId xmlns="" xmlns:a16="http://schemas.microsoft.com/office/drawing/2014/main" id="{14B9FC55-F17F-4DB1-A2BB-0871E7612C98}"/>
              </a:ext>
            </a:extLst>
          </p:cNvPr>
          <p:cNvCxnSpPr>
            <a:stCxn id="24" idx="0"/>
          </p:cNvCxnSpPr>
          <p:nvPr/>
        </p:nvCxnSpPr>
        <p:spPr>
          <a:xfrm rot="10800000">
            <a:off x="7042432" y="1871387"/>
            <a:ext cx="0" cy="243900"/>
          </a:xfrm>
          <a:prstGeom prst="straightConnector1">
            <a:avLst/>
          </a:prstGeom>
          <a:noFill/>
          <a:ln w="28575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" name="Google Shape;3318;p19">
            <a:extLst>
              <a:ext uri="{FF2B5EF4-FFF2-40B4-BE49-F238E27FC236}">
                <a16:creationId xmlns="" xmlns:a16="http://schemas.microsoft.com/office/drawing/2014/main" id="{D8455C08-11A6-4E1D-83CE-8EEDC1295AAA}"/>
              </a:ext>
            </a:extLst>
          </p:cNvPr>
          <p:cNvSpPr/>
          <p:nvPr/>
        </p:nvSpPr>
        <p:spPr>
          <a:xfrm>
            <a:off x="9207782" y="2115287"/>
            <a:ext cx="889000" cy="889000"/>
          </a:xfrm>
          <a:prstGeom prst="ellipse">
            <a:avLst/>
          </a:prstGeom>
          <a:solidFill>
            <a:srgbClr val="FFFFFF"/>
          </a:solidFill>
          <a:ln w="57150" cap="flat" cmpd="dbl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126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8" name="Google Shape;3319;p19">
            <a:extLst>
              <a:ext uri="{FF2B5EF4-FFF2-40B4-BE49-F238E27FC236}">
                <a16:creationId xmlns="" xmlns:a16="http://schemas.microsoft.com/office/drawing/2014/main" id="{A632593A-4C0E-48B3-9D33-7B7E7BF31DF9}"/>
              </a:ext>
            </a:extLst>
          </p:cNvPr>
          <p:cNvCxnSpPr>
            <a:stCxn id="37" idx="0"/>
          </p:cNvCxnSpPr>
          <p:nvPr/>
        </p:nvCxnSpPr>
        <p:spPr>
          <a:xfrm rot="10800000">
            <a:off x="9652282" y="1871387"/>
            <a:ext cx="0" cy="243900"/>
          </a:xfrm>
          <a:prstGeom prst="straightConnector1">
            <a:avLst/>
          </a:prstGeom>
          <a:noFill/>
          <a:ln w="28575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" name="Google Shape;3320;p19">
            <a:extLst>
              <a:ext uri="{FF2B5EF4-FFF2-40B4-BE49-F238E27FC236}">
                <a16:creationId xmlns="" xmlns:a16="http://schemas.microsoft.com/office/drawing/2014/main" id="{A03D4EEF-9F21-4210-8C88-F8E571DD17C6}"/>
              </a:ext>
            </a:extLst>
          </p:cNvPr>
          <p:cNvSpPr txBox="1"/>
          <p:nvPr/>
        </p:nvSpPr>
        <p:spPr>
          <a:xfrm>
            <a:off x="3558766" y="4349394"/>
            <a:ext cx="146386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lớn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nhất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0" name="Google Shape;3321;p19">
            <a:extLst>
              <a:ext uri="{FF2B5EF4-FFF2-40B4-BE49-F238E27FC236}">
                <a16:creationId xmlns="" xmlns:a16="http://schemas.microsoft.com/office/drawing/2014/main" id="{A861B270-55B7-4B9E-9E19-7159802E887E}"/>
              </a:ext>
            </a:extLst>
          </p:cNvPr>
          <p:cNvSpPr txBox="1"/>
          <p:nvPr/>
        </p:nvSpPr>
        <p:spPr>
          <a:xfrm>
            <a:off x="6299790" y="4349097"/>
            <a:ext cx="13644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bé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nhất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41" name="Google Shape;1028;p30" descr="C:\Users\TUAN\Downloads\Luyện tập 1.png">
            <a:extLst>
              <a:ext uri="{FF2B5EF4-FFF2-40B4-BE49-F238E27FC236}">
                <a16:creationId xmlns="" xmlns:a16="http://schemas.microsoft.com/office/drawing/2014/main" id="{A0FE6470-E09B-4BA7-86C9-4C3EA187AD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185" y="425958"/>
            <a:ext cx="2237784" cy="863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4C0791A-6676-4043-BBF1-DD2993D19C98}"/>
              </a:ext>
            </a:extLst>
          </p:cNvPr>
          <p:cNvSpPr/>
          <p:nvPr/>
        </p:nvSpPr>
        <p:spPr>
          <a:xfrm flipV="1">
            <a:off x="0" y="1349062"/>
            <a:ext cx="12187592" cy="45708"/>
          </a:xfrm>
          <a:prstGeom prst="rect">
            <a:avLst/>
          </a:prstGeom>
          <a:solidFill>
            <a:srgbClr val="75B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  <a:ea typeface="字魂35号-经典雅黑" panose="00000500000000000000" pitchFamily="2" charset="-122"/>
              <a:cs typeface="Arial" panose="020B0604020202020204" pitchFamily="34" charset="0"/>
              <a:sym typeface=""/>
            </a:endParaRPr>
          </a:p>
        </p:txBody>
      </p:sp>
      <p:cxnSp>
        <p:nvCxnSpPr>
          <p:cNvPr id="20" name="30">
            <a:extLst>
              <a:ext uri="{FF2B5EF4-FFF2-40B4-BE49-F238E27FC236}">
                <a16:creationId xmlns="" xmlns:a16="http://schemas.microsoft.com/office/drawing/2014/main" id="{F5229C80-1FED-4B9B-A731-14A567100433}"/>
              </a:ext>
            </a:extLst>
          </p:cNvPr>
          <p:cNvCxnSpPr/>
          <p:nvPr/>
        </p:nvCxnSpPr>
        <p:spPr>
          <a:xfrm>
            <a:off x="1530206" y="2971960"/>
            <a:ext cx="3887451" cy="1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31">
            <a:extLst>
              <a:ext uri="{FF2B5EF4-FFF2-40B4-BE49-F238E27FC236}">
                <a16:creationId xmlns="" xmlns:a16="http://schemas.microsoft.com/office/drawing/2014/main" id="{97CEFCB1-9421-4B34-BE4F-D64631E6410E}"/>
              </a:ext>
            </a:extLst>
          </p:cNvPr>
          <p:cNvCxnSpPr/>
          <p:nvPr/>
        </p:nvCxnSpPr>
        <p:spPr>
          <a:xfrm>
            <a:off x="1530206" y="4692022"/>
            <a:ext cx="3887451" cy="1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oogle Shape;3326;p20" descr="Screen Clipping">
            <a:extLst>
              <a:ext uri="{FF2B5EF4-FFF2-40B4-BE49-F238E27FC236}">
                <a16:creationId xmlns="" xmlns:a16="http://schemas.microsoft.com/office/drawing/2014/main" id="{842BDF06-5C1A-4473-946E-16A4E8F2E2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944" y="1475122"/>
            <a:ext cx="6971119" cy="51413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6" name="Google Shape;3327;p20">
            <a:extLst>
              <a:ext uri="{FF2B5EF4-FFF2-40B4-BE49-F238E27FC236}">
                <a16:creationId xmlns="" xmlns:a16="http://schemas.microsoft.com/office/drawing/2014/main" id="{F18293A8-1926-469F-8222-FE97B6B0ECDD}"/>
              </a:ext>
            </a:extLst>
          </p:cNvPr>
          <p:cNvGrpSpPr/>
          <p:nvPr/>
        </p:nvGrpSpPr>
        <p:grpSpPr>
          <a:xfrm>
            <a:off x="1280815" y="241538"/>
            <a:ext cx="9605887" cy="992217"/>
            <a:chOff x="862649" y="1595808"/>
            <a:chExt cx="10367150" cy="992217"/>
          </a:xfrm>
        </p:grpSpPr>
        <p:sp>
          <p:nvSpPr>
            <p:cNvPr id="7" name="Google Shape;3328;p20">
              <a:extLst>
                <a:ext uri="{FF2B5EF4-FFF2-40B4-BE49-F238E27FC236}">
                  <a16:creationId xmlns="" xmlns:a16="http://schemas.microsoft.com/office/drawing/2014/main" id="{DD43B37B-566B-4105-A6F2-0D29B88CD39E}"/>
                </a:ext>
              </a:extLst>
            </p:cNvPr>
            <p:cNvSpPr txBox="1"/>
            <p:nvPr/>
          </p:nvSpPr>
          <p:spPr>
            <a:xfrm>
              <a:off x="1409715" y="1633918"/>
              <a:ext cx="982008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hãy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giúp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Rô-bốt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tìm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phép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sai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trong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tranh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và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sửa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lại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cho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đúng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" name="Google Shape;3329;p20">
              <a:extLst>
                <a:ext uri="{FF2B5EF4-FFF2-40B4-BE49-F238E27FC236}">
                  <a16:creationId xmlns="" xmlns:a16="http://schemas.microsoft.com/office/drawing/2014/main" id="{3F7032B1-50B9-4DED-B75D-2E58991AFC3E}"/>
                </a:ext>
              </a:extLst>
            </p:cNvPr>
            <p:cNvSpPr/>
            <p:nvPr/>
          </p:nvSpPr>
          <p:spPr>
            <a:xfrm>
              <a:off x="862649" y="159580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5</a:t>
              </a:r>
              <a:endPara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9" name="Google Shape;3330;p20">
            <a:extLst>
              <a:ext uri="{FF2B5EF4-FFF2-40B4-BE49-F238E27FC236}">
                <a16:creationId xmlns="" xmlns:a16="http://schemas.microsoft.com/office/drawing/2014/main" id="{CD9A2DF2-C816-4591-A7B9-3CEE66736E6D}"/>
              </a:ext>
            </a:extLst>
          </p:cNvPr>
          <p:cNvSpPr txBox="1"/>
          <p:nvPr/>
        </p:nvSpPr>
        <p:spPr>
          <a:xfrm>
            <a:off x="8181602" y="2518657"/>
            <a:ext cx="27051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762 – 70 =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529 – 130 =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430 – 50 = 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Google Shape;3331;p20">
            <a:extLst>
              <a:ext uri="{FF2B5EF4-FFF2-40B4-BE49-F238E27FC236}">
                <a16:creationId xmlns="" xmlns:a16="http://schemas.microsoft.com/office/drawing/2014/main" id="{614609A4-BC8A-46C9-B9CB-024A8F393D70}"/>
              </a:ext>
            </a:extLst>
          </p:cNvPr>
          <p:cNvSpPr txBox="1"/>
          <p:nvPr/>
        </p:nvSpPr>
        <p:spPr>
          <a:xfrm>
            <a:off x="9959601" y="2518657"/>
            <a:ext cx="92710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692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Google Shape;3332;p20">
            <a:extLst>
              <a:ext uri="{FF2B5EF4-FFF2-40B4-BE49-F238E27FC236}">
                <a16:creationId xmlns="" xmlns:a16="http://schemas.microsoft.com/office/drawing/2014/main" id="{739B3D2D-DAE7-40EA-BAF8-8303C146A973}"/>
              </a:ext>
            </a:extLst>
          </p:cNvPr>
          <p:cNvSpPr txBox="1"/>
          <p:nvPr/>
        </p:nvSpPr>
        <p:spPr>
          <a:xfrm>
            <a:off x="3598824" y="2307702"/>
            <a:ext cx="381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Đ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333;p20">
            <a:extLst>
              <a:ext uri="{FF2B5EF4-FFF2-40B4-BE49-F238E27FC236}">
                <a16:creationId xmlns="" xmlns:a16="http://schemas.microsoft.com/office/drawing/2014/main" id="{EB63D9A7-A4ED-42E8-B202-FFCFE5883761}"/>
              </a:ext>
            </a:extLst>
          </p:cNvPr>
          <p:cNvSpPr txBox="1"/>
          <p:nvPr/>
        </p:nvSpPr>
        <p:spPr>
          <a:xfrm>
            <a:off x="10112001" y="3155721"/>
            <a:ext cx="92710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399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Google Shape;3334;p20">
            <a:extLst>
              <a:ext uri="{FF2B5EF4-FFF2-40B4-BE49-F238E27FC236}">
                <a16:creationId xmlns="" xmlns:a16="http://schemas.microsoft.com/office/drawing/2014/main" id="{DE2F6F8D-9BF9-449D-A7A7-B54388AE81F7}"/>
              </a:ext>
            </a:extLst>
          </p:cNvPr>
          <p:cNvSpPr txBox="1"/>
          <p:nvPr/>
        </p:nvSpPr>
        <p:spPr>
          <a:xfrm>
            <a:off x="3660560" y="2989664"/>
            <a:ext cx="45719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3335;p20">
            <a:extLst>
              <a:ext uri="{FF2B5EF4-FFF2-40B4-BE49-F238E27FC236}">
                <a16:creationId xmlns="" xmlns:a16="http://schemas.microsoft.com/office/drawing/2014/main" id="{01627361-032D-40C9-8674-514325590410}"/>
              </a:ext>
            </a:extLst>
          </p:cNvPr>
          <p:cNvSpPr txBox="1"/>
          <p:nvPr/>
        </p:nvSpPr>
        <p:spPr>
          <a:xfrm>
            <a:off x="10112001" y="3812937"/>
            <a:ext cx="92710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380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Google Shape;3336;p20">
            <a:extLst>
              <a:ext uri="{FF2B5EF4-FFF2-40B4-BE49-F238E27FC236}">
                <a16:creationId xmlns="" xmlns:a16="http://schemas.microsoft.com/office/drawing/2014/main" id="{148A2638-5AD3-4591-81E1-63DD7E3B9D2E}"/>
              </a:ext>
            </a:extLst>
          </p:cNvPr>
          <p:cNvSpPr txBox="1"/>
          <p:nvPr/>
        </p:nvSpPr>
        <p:spPr>
          <a:xfrm>
            <a:off x="4098703" y="3015588"/>
            <a:ext cx="86359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399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Google Shape;3337;p20">
            <a:extLst>
              <a:ext uri="{FF2B5EF4-FFF2-40B4-BE49-F238E27FC236}">
                <a16:creationId xmlns="" xmlns:a16="http://schemas.microsoft.com/office/drawing/2014/main" id="{5FDA20D8-2F55-42DB-82F9-42FE8678C923}"/>
              </a:ext>
            </a:extLst>
          </p:cNvPr>
          <p:cNvSpPr txBox="1"/>
          <p:nvPr/>
        </p:nvSpPr>
        <p:spPr>
          <a:xfrm>
            <a:off x="3651256" y="3574399"/>
            <a:ext cx="381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Đ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7" y="373463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7" y="1680313"/>
            <a:ext cx="1892507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7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30"/>
            <a:ext cx="12192000" cy="23774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7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34" y="4255975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3" y="318693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5" y="355757"/>
            <a:ext cx="1676755" cy="21526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4" y="2956938"/>
            <a:ext cx="1288687" cy="14186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9041C1-0297-43E5-9F8C-0E957D431BAB}"/>
              </a:ext>
            </a:extLst>
          </p:cNvPr>
          <p:cNvSpPr txBox="1"/>
          <p:nvPr/>
        </p:nvSpPr>
        <p:spPr>
          <a:xfrm>
            <a:off x="2332203" y="1565109"/>
            <a:ext cx="7606220" cy="1323439"/>
          </a:xfrm>
          <a:prstGeom prst="rect">
            <a:avLst/>
          </a:prstGeom>
          <a:noFill/>
        </p:spPr>
        <p:txBody>
          <a:bodyPr wrap="square" lIns="91334" tIns="45718" rIns="91334" bIns="45718" rtlCol="0">
            <a:spAutoFit/>
          </a:bodyPr>
          <a:lstStyle/>
          <a:p>
            <a:pPr algn="ctr" defTabSz="913199">
              <a:defRPr/>
            </a:pPr>
            <a:r>
              <a:rPr lang="en-US" sz="8000" b="1" dirty="0" err="1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Vận</a:t>
            </a:r>
            <a:r>
              <a:rPr lang="en-US" sz="8000" b="1" dirty="0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dụng</a:t>
            </a:r>
            <a:r>
              <a:rPr lang="en-US" sz="8000" b="1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8000" b="1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975304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千图网海量PPT模板www.58pic.com​​">
  <a:themeElements>
    <a:clrScheme name="自定义 1040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59B776"/>
      </a:accent1>
      <a:accent2>
        <a:srgbClr val="59B776"/>
      </a:accent2>
      <a:accent3>
        <a:srgbClr val="59B776"/>
      </a:accent3>
      <a:accent4>
        <a:srgbClr val="59B776"/>
      </a:accent4>
      <a:accent5>
        <a:srgbClr val="59B776"/>
      </a:accent5>
      <a:accent6>
        <a:srgbClr val="59B776"/>
      </a:accent6>
      <a:hlink>
        <a:srgbClr val="168BBA"/>
      </a:hlink>
      <a:folHlink>
        <a:srgbClr val="68000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406</Words>
  <Application>Microsoft Office PowerPoint</Application>
  <PresentationFormat>Custom</PresentationFormat>
  <Paragraphs>159</Paragraphs>
  <Slides>15</Slides>
  <Notes>9</Notes>
  <HiddenSlides>0</HiddenSlides>
  <MMClips>3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Office Theme</vt:lpstr>
      <vt:lpstr>2_Office 主题</vt:lpstr>
      <vt:lpstr>Office 主题</vt:lpstr>
      <vt:lpstr>https://www.freeppt7.com</vt:lpstr>
      <vt:lpstr>2_Office 主题​​</vt:lpstr>
      <vt:lpstr>1_Office Theme</vt:lpstr>
      <vt:lpstr>3_Office 主题</vt:lpstr>
      <vt:lpstr>4_Office 主题​​</vt:lpstr>
      <vt:lpstr>1_Tema de Office</vt:lpstr>
      <vt:lpstr>1_千图网海量PPT模板www.58pic.com​​</vt:lpstr>
      <vt:lpstr>5_Office 主题​​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Windows User</cp:lastModifiedBy>
  <cp:revision>66</cp:revision>
  <dcterms:created xsi:type="dcterms:W3CDTF">2021-07-20T01:55:21Z</dcterms:created>
  <dcterms:modified xsi:type="dcterms:W3CDTF">2023-05-23T07:45:42Z</dcterms:modified>
</cp:coreProperties>
</file>