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8" r:id="rId2"/>
    <p:sldId id="276" r:id="rId3"/>
    <p:sldId id="260" r:id="rId4"/>
    <p:sldId id="278" r:id="rId5"/>
    <p:sldId id="283" r:id="rId6"/>
    <p:sldId id="285" r:id="rId7"/>
    <p:sldId id="286" r:id="rId8"/>
    <p:sldId id="277" r:id="rId9"/>
    <p:sldId id="279" r:id="rId10"/>
    <p:sldId id="280" r:id="rId11"/>
    <p:sldId id="275" r:id="rId12"/>
    <p:sldId id="281" r:id="rId13"/>
    <p:sldId id="282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E5EE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DAB4C8-7FC7-46ED-8442-78D87894F213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AD3D2-737C-4190-98A0-894BECFE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82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886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48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9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6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30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66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30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43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01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4059-DD37-48AC-B0C3-0C823B362687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97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44059-DD37-48AC-B0C3-0C823B362687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3F29F-D163-4F1B-8E29-6A675ED1A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3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" y="0"/>
            <a:ext cx="12185214" cy="6858000"/>
          </a:xfrm>
          <a:prstGeom prst="rect">
            <a:avLst/>
          </a:prstGeom>
        </p:spPr>
      </p:pic>
      <p:grpSp>
        <p:nvGrpSpPr>
          <p:cNvPr id="5" name="Group 550"/>
          <p:cNvGrpSpPr>
            <a:grpSpLocks/>
          </p:cNvGrpSpPr>
          <p:nvPr/>
        </p:nvGrpSpPr>
        <p:grpSpPr bwMode="auto">
          <a:xfrm>
            <a:off x="2793315" y="2899989"/>
            <a:ext cx="1301610" cy="1301024"/>
            <a:chOff x="295" y="3475"/>
            <a:chExt cx="1407" cy="1407"/>
          </a:xfrm>
        </p:grpSpPr>
        <p:sp>
          <p:nvSpPr>
            <p:cNvPr id="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defTabSz="121723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ea typeface="宋体" pitchFamily="2" charset="-122"/>
              </a:endParaRPr>
            </a:p>
          </p:txBody>
        </p:sp>
        <p:grpSp>
          <p:nvGrpSpPr>
            <p:cNvPr id="7" name="Group 552"/>
            <p:cNvGrpSpPr>
              <a:grpSpLocks/>
            </p:cNvGrpSpPr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8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12172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  <a:ea typeface="宋体" pitchFamily="2" charset="-122"/>
                </a:endParaRPr>
              </a:p>
            </p:txBody>
          </p:sp>
          <p:grpSp>
            <p:nvGrpSpPr>
              <p:cNvPr id="9" name="Group 554"/>
              <p:cNvGrpSpPr>
                <a:grpSpLocks/>
              </p:cNvGrpSpPr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10" name="Group 555"/>
                <p:cNvGrpSpPr>
                  <a:grpSpLocks/>
                </p:cNvGrpSpPr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2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3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3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3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3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3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3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2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3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3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2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3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3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1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2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2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2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2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2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2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1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1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1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40" name="Group 550"/>
          <p:cNvGrpSpPr>
            <a:grpSpLocks/>
          </p:cNvGrpSpPr>
          <p:nvPr/>
        </p:nvGrpSpPr>
        <p:grpSpPr bwMode="auto">
          <a:xfrm>
            <a:off x="664619" y="367387"/>
            <a:ext cx="1301610" cy="1301024"/>
            <a:chOff x="295" y="3475"/>
            <a:chExt cx="1407" cy="1407"/>
          </a:xfrm>
        </p:grpSpPr>
        <p:sp>
          <p:nvSpPr>
            <p:cNvPr id="4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defTabSz="121723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ea typeface="宋体" pitchFamily="2" charset="-122"/>
              </a:endParaRPr>
            </a:p>
          </p:txBody>
        </p:sp>
        <p:grpSp>
          <p:nvGrpSpPr>
            <p:cNvPr id="42" name="Group 552"/>
            <p:cNvGrpSpPr>
              <a:grpSpLocks/>
            </p:cNvGrpSpPr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43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12172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  <a:ea typeface="宋体" pitchFamily="2" charset="-122"/>
                </a:endParaRPr>
              </a:p>
            </p:txBody>
          </p:sp>
          <p:grpSp>
            <p:nvGrpSpPr>
              <p:cNvPr id="44" name="Group 554"/>
              <p:cNvGrpSpPr>
                <a:grpSpLocks/>
              </p:cNvGrpSpPr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45" name="Group 555"/>
                <p:cNvGrpSpPr>
                  <a:grpSpLocks/>
                </p:cNvGrpSpPr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6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6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7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7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7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7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7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6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6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6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6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6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6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6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4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5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5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6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5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5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4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4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5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5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5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5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75" name="Group 550"/>
          <p:cNvGrpSpPr>
            <a:grpSpLocks/>
          </p:cNvGrpSpPr>
          <p:nvPr/>
        </p:nvGrpSpPr>
        <p:grpSpPr bwMode="auto">
          <a:xfrm>
            <a:off x="6496736" y="3062964"/>
            <a:ext cx="1301610" cy="1301024"/>
            <a:chOff x="295" y="3475"/>
            <a:chExt cx="1407" cy="1407"/>
          </a:xfrm>
        </p:grpSpPr>
        <p:sp>
          <p:nvSpPr>
            <p:cNvPr id="7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defTabSz="121723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ea typeface="宋体" pitchFamily="2" charset="-122"/>
              </a:endParaRPr>
            </a:p>
          </p:txBody>
        </p:sp>
        <p:grpSp>
          <p:nvGrpSpPr>
            <p:cNvPr id="77" name="Group 552"/>
            <p:cNvGrpSpPr>
              <a:grpSpLocks/>
            </p:cNvGrpSpPr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78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12172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  <a:ea typeface="宋体" pitchFamily="2" charset="-122"/>
                </a:endParaRPr>
              </a:p>
            </p:txBody>
          </p:sp>
          <p:grpSp>
            <p:nvGrpSpPr>
              <p:cNvPr id="79" name="Group 554"/>
              <p:cNvGrpSpPr>
                <a:grpSpLocks/>
              </p:cNvGrpSpPr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80" name="Group 555"/>
                <p:cNvGrpSpPr>
                  <a:grpSpLocks/>
                </p:cNvGrpSpPr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9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10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10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0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0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10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0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9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10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0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9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10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0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81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8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9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9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9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9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9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9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8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8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8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8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8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8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10" name="Group 550"/>
          <p:cNvGrpSpPr>
            <a:grpSpLocks/>
          </p:cNvGrpSpPr>
          <p:nvPr/>
        </p:nvGrpSpPr>
        <p:grpSpPr bwMode="auto">
          <a:xfrm>
            <a:off x="8079698" y="1372928"/>
            <a:ext cx="1301610" cy="1301024"/>
            <a:chOff x="295" y="3475"/>
            <a:chExt cx="1407" cy="1407"/>
          </a:xfrm>
        </p:grpSpPr>
        <p:sp>
          <p:nvSpPr>
            <p:cNvPr id="11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defTabSz="121723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ea typeface="宋体" pitchFamily="2" charset="-122"/>
              </a:endParaRPr>
            </a:p>
          </p:txBody>
        </p:sp>
        <p:grpSp>
          <p:nvGrpSpPr>
            <p:cNvPr id="112" name="Group 552"/>
            <p:cNvGrpSpPr>
              <a:grpSpLocks/>
            </p:cNvGrpSpPr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113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12172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  <a:ea typeface="宋体" pitchFamily="2" charset="-122"/>
                </a:endParaRPr>
              </a:p>
            </p:txBody>
          </p:sp>
          <p:grpSp>
            <p:nvGrpSpPr>
              <p:cNvPr id="114" name="Group 554"/>
              <p:cNvGrpSpPr>
                <a:grpSpLocks/>
              </p:cNvGrpSpPr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115" name="Group 555"/>
                <p:cNvGrpSpPr>
                  <a:grpSpLocks/>
                </p:cNvGrpSpPr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13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13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14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4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4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14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4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13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13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3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3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13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3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6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11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12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12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3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2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12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2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11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12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2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2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12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12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defTabSz="121723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zh-CN" altLang="en-US" sz="2400">
                          <a:solidFill>
                            <a:prstClr val="white"/>
                          </a:solidFill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145" name="图片 15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8" t="44400"/>
          <a:stretch/>
        </p:blipFill>
        <p:spPr>
          <a:xfrm>
            <a:off x="6241636" y="2999963"/>
            <a:ext cx="5977284" cy="3800747"/>
          </a:xfrm>
          <a:prstGeom prst="rect">
            <a:avLst/>
          </a:prstGeom>
        </p:spPr>
      </p:pic>
      <p:pic>
        <p:nvPicPr>
          <p:cNvPr id="146" name="图片 15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77" t="71000" r="20067"/>
          <a:stretch/>
        </p:blipFill>
        <p:spPr>
          <a:xfrm>
            <a:off x="311386" y="3321955"/>
            <a:ext cx="4324868" cy="3200428"/>
          </a:xfrm>
          <a:prstGeom prst="rect">
            <a:avLst/>
          </a:prstGeom>
        </p:spPr>
      </p:pic>
      <p:pic>
        <p:nvPicPr>
          <p:cNvPr id="147" name="图片 15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3" t="17800" r="788" b="30401"/>
          <a:stretch/>
        </p:blipFill>
        <p:spPr>
          <a:xfrm>
            <a:off x="6689461" y="300361"/>
            <a:ext cx="5590449" cy="3021587"/>
          </a:xfrm>
          <a:prstGeom prst="rect">
            <a:avLst/>
          </a:prstGeom>
        </p:spPr>
      </p:pic>
      <p:pic>
        <p:nvPicPr>
          <p:cNvPr id="148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9859" y="29881"/>
            <a:ext cx="4519471" cy="1766953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4268230" y="588415"/>
            <a:ext cx="6321982" cy="584737"/>
          </a:xfrm>
          <a:prstGeom prst="rect">
            <a:avLst/>
          </a:prstGeom>
          <a:noFill/>
        </p:spPr>
        <p:txBody>
          <a:bodyPr wrap="square" lIns="91400" tIns="45701" rIns="91400" bIns="45701" rtlCol="0">
            <a:spAutoFit/>
          </a:bodyPr>
          <a:lstStyle/>
          <a:p>
            <a:pPr defTabSz="685520"/>
            <a:r>
              <a:rPr lang="en-US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iểu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493488" y="1833473"/>
            <a:ext cx="10830419" cy="2131326"/>
          </a:xfrm>
          <a:prstGeom prst="rect">
            <a:avLst/>
          </a:prstGeom>
          <a:noFill/>
        </p:spPr>
        <p:txBody>
          <a:bodyPr wrap="square" lIns="68553" tIns="34277" rIns="68553" bIns="34277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685520"/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Chaøo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möøng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quyù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thaày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coâ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veà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döï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giôø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>
                <a:ln/>
                <a:solidFill>
                  <a:srgbClr val="FF0000"/>
                </a:solidFill>
                <a:latin typeface="VNI-Avo" pitchFamily="2" charset="0"/>
              </a:rPr>
              <a:t>thaêm</a:t>
            </a:r>
            <a:r>
              <a:rPr lang="en-US" sz="67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6700" b="1" dirty="0" err="1" smtClean="0">
                <a:ln/>
                <a:solidFill>
                  <a:srgbClr val="FF0000"/>
                </a:solidFill>
                <a:latin typeface="VNI-Avo" pitchFamily="2" charset="0"/>
              </a:rPr>
              <a:t>lôùp</a:t>
            </a:r>
            <a:r>
              <a:rPr lang="en-US" sz="6700" b="1" dirty="0" smtClean="0">
                <a:ln/>
                <a:solidFill>
                  <a:srgbClr val="FF0000"/>
                </a:solidFill>
                <a:latin typeface="VNI-Avo" pitchFamily="2" charset="0"/>
              </a:rPr>
              <a:t> 1/5</a:t>
            </a:r>
            <a:endParaRPr lang="en-US" sz="6700" b="1" dirty="0">
              <a:ln/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33667" y="5966253"/>
            <a:ext cx="4650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GVCN: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</a:rPr>
              <a:t>Bùi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</a:rPr>
              <a:t>Thị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</a:rPr>
              <a:t>Chí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</a:rPr>
              <a:t>Tâm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27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6" dur="750" fill="hold"/>
                                        <p:tgtEl>
                                          <p:spTgt spid="4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4" dur="750" fill="hold"/>
                                        <p:tgtEl>
                                          <p:spTgt spid="7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2" dur="750" fill="hold"/>
                                        <p:tgtEl>
                                          <p:spTgt spid="1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27709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Thứ</a:t>
            </a:r>
            <a:r>
              <a:rPr lang="en-US" sz="3200" dirty="0" smtClean="0"/>
              <a:t> </a:t>
            </a:r>
            <a:r>
              <a:rPr lang="en-US" sz="3200" dirty="0" err="1" smtClean="0"/>
              <a:t>tư</a:t>
            </a:r>
            <a:r>
              <a:rPr lang="en-US" sz="3200" dirty="0" smtClean="0"/>
              <a:t>, </a:t>
            </a:r>
            <a:r>
              <a:rPr lang="en-US" sz="3200" dirty="0" err="1" smtClean="0"/>
              <a:t>ngày</a:t>
            </a:r>
            <a:r>
              <a:rPr lang="en-US" sz="3200" dirty="0" smtClean="0"/>
              <a:t> 9 </a:t>
            </a:r>
            <a:r>
              <a:rPr lang="en-US" sz="3200" dirty="0" err="1" smtClean="0"/>
              <a:t>tháng</a:t>
            </a:r>
            <a:r>
              <a:rPr lang="en-US" sz="3200" dirty="0" smtClean="0"/>
              <a:t> 11 </a:t>
            </a:r>
            <a:r>
              <a:rPr lang="en-US" sz="3200" dirty="0" err="1" smtClean="0"/>
              <a:t>năm</a:t>
            </a:r>
            <a:r>
              <a:rPr lang="en-US" sz="3200" dirty="0" smtClean="0"/>
              <a:t> 2022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457200"/>
            <a:ext cx="192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>
                <a:solidFill>
                  <a:srgbClr val="FF0000"/>
                </a:solidFill>
              </a:rPr>
              <a:t>Tiếng</a:t>
            </a:r>
            <a:r>
              <a:rPr lang="en-US" sz="3200" u="sng" dirty="0" smtClean="0">
                <a:solidFill>
                  <a:srgbClr val="FF0000"/>
                </a:solidFill>
              </a:rPr>
              <a:t> </a:t>
            </a:r>
            <a:r>
              <a:rPr lang="en-US" sz="3200" u="sng" dirty="0" err="1" smtClean="0">
                <a:solidFill>
                  <a:srgbClr val="FF0000"/>
                </a:solidFill>
              </a:rPr>
              <a:t>Việt</a:t>
            </a:r>
            <a:endParaRPr lang="en-US" sz="3200" u="sng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208" y="1227326"/>
            <a:ext cx="1262176" cy="5781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399" y="1041975"/>
            <a:ext cx="1229811" cy="7226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1041976"/>
            <a:ext cx="1197447" cy="7106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1805462"/>
            <a:ext cx="3409951" cy="19072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7" y="3712723"/>
            <a:ext cx="12039600" cy="15042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044" y="5562600"/>
            <a:ext cx="2730340" cy="8729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2223" y="5453039"/>
            <a:ext cx="3287553" cy="9472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8847" y="5369458"/>
            <a:ext cx="3064669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0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880"/>
            <a:ext cx="12192000" cy="8629178"/>
          </a:xfrm>
          <a:prstGeom prst="rect">
            <a:avLst/>
          </a:prstGeom>
        </p:spPr>
      </p:pic>
      <p:pic>
        <p:nvPicPr>
          <p:cNvPr id="5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77" y="2268071"/>
            <a:ext cx="12166460" cy="4005276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" y="3276600"/>
            <a:ext cx="12192000" cy="38671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56755" y="701978"/>
            <a:ext cx="1047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Bài</a:t>
            </a:r>
            <a:r>
              <a:rPr lang="en-US" altLang="zh-CN" sz="54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43: au, </a:t>
            </a:r>
            <a:r>
              <a:rPr lang="en-US" altLang="zh-CN" sz="54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âu</a:t>
            </a:r>
            <a:r>
              <a:rPr lang="en-US" altLang="zh-CN" sz="54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54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êu</a:t>
            </a:r>
            <a:r>
              <a:rPr lang="en-US" altLang="zh-CN" sz="54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(</a:t>
            </a:r>
            <a:r>
              <a:rPr lang="en-US" altLang="zh-CN" sz="54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Tiết</a:t>
            </a:r>
            <a:r>
              <a:rPr lang="en-US" altLang="zh-CN" sz="54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2)</a:t>
            </a:r>
            <a:endParaRPr lang="zh-CN" altLang="en-US" sz="5400" b="1" dirty="0">
              <a:ln w="9525">
                <a:noFill/>
              </a:ln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42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1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82" fill="hold">
                                          <p:stCondLst>
                                            <p:cond delay="18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2" decel="50000" autoRev="1" fill="hold">
                                          <p:stCondLst>
                                            <p:cond delay="18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4" fill="hold">
                                          <p:stCondLst>
                                            <p:cond delay="34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5600" y="-69276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Thứ</a:t>
            </a:r>
            <a:r>
              <a:rPr lang="en-US" sz="3200" dirty="0" smtClean="0"/>
              <a:t> </a:t>
            </a:r>
            <a:r>
              <a:rPr lang="en-US" sz="3200" dirty="0" err="1" smtClean="0"/>
              <a:t>tư</a:t>
            </a:r>
            <a:r>
              <a:rPr lang="en-US" sz="3200" dirty="0" smtClean="0"/>
              <a:t>, </a:t>
            </a:r>
            <a:r>
              <a:rPr lang="en-US" sz="3200" dirty="0" err="1" smtClean="0"/>
              <a:t>ngày</a:t>
            </a:r>
            <a:r>
              <a:rPr lang="en-US" sz="3200" dirty="0" smtClean="0"/>
              <a:t> 9 </a:t>
            </a:r>
            <a:r>
              <a:rPr lang="en-US" sz="3200" dirty="0" err="1" smtClean="0"/>
              <a:t>tháng</a:t>
            </a:r>
            <a:r>
              <a:rPr lang="en-US" sz="3200" dirty="0" smtClean="0"/>
              <a:t> 11 </a:t>
            </a:r>
            <a:r>
              <a:rPr lang="en-US" sz="3200" dirty="0" err="1" smtClean="0"/>
              <a:t>năm</a:t>
            </a:r>
            <a:r>
              <a:rPr lang="en-US" sz="3200" dirty="0" smtClean="0"/>
              <a:t> 2022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419600" y="360215"/>
            <a:ext cx="192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>
                <a:solidFill>
                  <a:srgbClr val="FF0000"/>
                </a:solidFill>
              </a:rPr>
              <a:t>Tiếng</a:t>
            </a:r>
            <a:r>
              <a:rPr lang="en-US" sz="3200" u="sng" dirty="0" smtClean="0">
                <a:solidFill>
                  <a:srgbClr val="FF0000"/>
                </a:solidFill>
              </a:rPr>
              <a:t> </a:t>
            </a:r>
            <a:r>
              <a:rPr lang="en-US" sz="3200" u="sng" dirty="0" err="1" smtClean="0">
                <a:solidFill>
                  <a:srgbClr val="FF0000"/>
                </a:solidFill>
              </a:rPr>
              <a:t>Việt</a:t>
            </a:r>
            <a:endParaRPr lang="en-US" sz="3200" u="sng" dirty="0">
              <a:solidFill>
                <a:srgbClr val="FF0000"/>
              </a:solidFill>
            </a:endParaRPr>
          </a:p>
        </p:txBody>
      </p:sp>
      <p:sp>
        <p:nvSpPr>
          <p:cNvPr id="2" name="Cloud 1"/>
          <p:cNvSpPr/>
          <p:nvPr/>
        </p:nvSpPr>
        <p:spPr>
          <a:xfrm>
            <a:off x="1143000" y="1676400"/>
            <a:ext cx="9258300" cy="3302012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rgbClr val="0070C0"/>
                </a:solidFill>
              </a:rPr>
              <a:t>Học</a:t>
            </a:r>
            <a:r>
              <a:rPr lang="en-US" sz="5400" dirty="0" smtClean="0">
                <a:solidFill>
                  <a:srgbClr val="0070C0"/>
                </a:solidFill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</a:rPr>
              <a:t>sinh</a:t>
            </a:r>
            <a:r>
              <a:rPr lang="en-US" sz="5400" dirty="0" smtClean="0">
                <a:solidFill>
                  <a:srgbClr val="0070C0"/>
                </a:solidFill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</a:rPr>
              <a:t>viết</a:t>
            </a:r>
            <a:r>
              <a:rPr lang="en-US" sz="5400" dirty="0" smtClean="0">
                <a:solidFill>
                  <a:srgbClr val="0070C0"/>
                </a:solidFill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</a:rPr>
              <a:t>vào</a:t>
            </a:r>
            <a:r>
              <a:rPr lang="en-US" sz="5400" dirty="0" smtClean="0">
                <a:solidFill>
                  <a:srgbClr val="0070C0"/>
                </a:solidFill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</a:rPr>
              <a:t>vở</a:t>
            </a:r>
            <a:r>
              <a:rPr lang="en-US" sz="5400" dirty="0" smtClean="0">
                <a:solidFill>
                  <a:srgbClr val="0070C0"/>
                </a:solidFill>
              </a:rPr>
              <a:t>.</a:t>
            </a:r>
            <a:endParaRPr lang="en-US" sz="5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2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500" t="12981" r="3869" b="11057"/>
          <a:stretch/>
        </p:blipFill>
        <p:spPr>
          <a:xfrm>
            <a:off x="127485" y="273050"/>
            <a:ext cx="12064515" cy="631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5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9975" t="12984" r="14276" b="9583"/>
          <a:stretch/>
        </p:blipFill>
        <p:spPr>
          <a:xfrm>
            <a:off x="685800" y="132652"/>
            <a:ext cx="9956873" cy="65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4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4159" t="19375" r="8733" b="8173"/>
          <a:stretch/>
        </p:blipFill>
        <p:spPr>
          <a:xfrm>
            <a:off x="-13855" y="76200"/>
            <a:ext cx="12116357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93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-69276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Thứ</a:t>
            </a:r>
            <a:r>
              <a:rPr lang="en-US" sz="3200" dirty="0" smtClean="0"/>
              <a:t> </a:t>
            </a:r>
            <a:r>
              <a:rPr lang="en-US" sz="3200" dirty="0" err="1" smtClean="0"/>
              <a:t>tư</a:t>
            </a:r>
            <a:r>
              <a:rPr lang="en-US" sz="3200" dirty="0" smtClean="0"/>
              <a:t>, </a:t>
            </a:r>
            <a:r>
              <a:rPr lang="en-US" sz="3200" dirty="0" err="1" smtClean="0"/>
              <a:t>ngày</a:t>
            </a:r>
            <a:r>
              <a:rPr lang="en-US" sz="3200" dirty="0" smtClean="0"/>
              <a:t> 9 </a:t>
            </a:r>
            <a:r>
              <a:rPr lang="en-US" sz="3200" dirty="0" err="1" smtClean="0"/>
              <a:t>tháng</a:t>
            </a:r>
            <a:r>
              <a:rPr lang="en-US" sz="3200" dirty="0" smtClean="0"/>
              <a:t> 11 </a:t>
            </a:r>
            <a:r>
              <a:rPr lang="en-US" sz="3200" dirty="0" err="1" smtClean="0"/>
              <a:t>năm</a:t>
            </a:r>
            <a:r>
              <a:rPr lang="en-US" sz="3200" dirty="0" smtClean="0"/>
              <a:t> 2022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360215"/>
            <a:ext cx="192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>
                <a:solidFill>
                  <a:srgbClr val="FF0000"/>
                </a:solidFill>
              </a:rPr>
              <a:t>Tiếng</a:t>
            </a:r>
            <a:r>
              <a:rPr lang="en-US" sz="3200" u="sng" dirty="0" smtClean="0">
                <a:solidFill>
                  <a:srgbClr val="FF0000"/>
                </a:solidFill>
              </a:rPr>
              <a:t> </a:t>
            </a:r>
            <a:r>
              <a:rPr lang="en-US" sz="3200" u="sng" dirty="0" err="1" smtClean="0">
                <a:solidFill>
                  <a:srgbClr val="FF0000"/>
                </a:solidFill>
              </a:rPr>
              <a:t>Việt</a:t>
            </a:r>
            <a:endParaRPr lang="en-US" sz="3200" u="sng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856" y="515498"/>
            <a:ext cx="1926755" cy="9323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2899" y="944990"/>
            <a:ext cx="9517101" cy="587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95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-69276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Thứ</a:t>
            </a:r>
            <a:r>
              <a:rPr lang="en-US" sz="3200" dirty="0" smtClean="0"/>
              <a:t> </a:t>
            </a:r>
            <a:r>
              <a:rPr lang="en-US" sz="3200" dirty="0" err="1" smtClean="0"/>
              <a:t>tư</a:t>
            </a:r>
            <a:r>
              <a:rPr lang="en-US" sz="3200" dirty="0" smtClean="0"/>
              <a:t>, </a:t>
            </a:r>
            <a:r>
              <a:rPr lang="en-US" sz="3200" dirty="0" err="1" smtClean="0"/>
              <a:t>ngày</a:t>
            </a:r>
            <a:r>
              <a:rPr lang="en-US" sz="3200" dirty="0" smtClean="0"/>
              <a:t> 9 </a:t>
            </a:r>
            <a:r>
              <a:rPr lang="en-US" sz="3200" dirty="0" err="1" smtClean="0"/>
              <a:t>tháng</a:t>
            </a:r>
            <a:r>
              <a:rPr lang="en-US" sz="3200" dirty="0" smtClean="0"/>
              <a:t> 11 </a:t>
            </a:r>
            <a:r>
              <a:rPr lang="en-US" sz="3200" dirty="0" err="1" smtClean="0"/>
              <a:t>năm</a:t>
            </a:r>
            <a:r>
              <a:rPr lang="en-US" sz="3200" dirty="0" smtClean="0"/>
              <a:t> 2022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360215"/>
            <a:ext cx="192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>
                <a:solidFill>
                  <a:srgbClr val="FF0000"/>
                </a:solidFill>
              </a:rPr>
              <a:t>Tiếng</a:t>
            </a:r>
            <a:r>
              <a:rPr lang="en-US" sz="3200" u="sng" dirty="0" smtClean="0">
                <a:solidFill>
                  <a:srgbClr val="FF0000"/>
                </a:solidFill>
              </a:rPr>
              <a:t> </a:t>
            </a:r>
            <a:r>
              <a:rPr lang="en-US" sz="3200" u="sng" dirty="0" err="1" smtClean="0">
                <a:solidFill>
                  <a:srgbClr val="FF0000"/>
                </a:solidFill>
              </a:rPr>
              <a:t>Việt</a:t>
            </a:r>
            <a:endParaRPr lang="en-US" sz="3200" u="sng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52600"/>
            <a:ext cx="12192000" cy="4038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856" y="515498"/>
            <a:ext cx="1926755" cy="93230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>
            <a:off x="8001000" y="1780309"/>
            <a:ext cx="228600" cy="1219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52400" y="1946132"/>
            <a:ext cx="509155" cy="76647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00B050"/>
                </a:solidFill>
              </a:rPr>
              <a:t>1</a:t>
            </a:r>
            <a:endParaRPr lang="en-US" sz="5400" dirty="0">
              <a:solidFill>
                <a:srgbClr val="00B05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5043055" y="3276600"/>
            <a:ext cx="228600" cy="1219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860722" y="1323109"/>
            <a:ext cx="509155" cy="76647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00B050"/>
                </a:solidFill>
              </a:rPr>
              <a:t>2</a:t>
            </a:r>
            <a:endParaRPr lang="en-US" sz="5400" dirty="0">
              <a:solidFill>
                <a:srgbClr val="00B05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11938289" y="3237273"/>
            <a:ext cx="228600" cy="1219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4940877" y="2854035"/>
            <a:ext cx="509155" cy="76647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B050"/>
                </a:solidFill>
              </a:rPr>
              <a:t>3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195454" y="2854035"/>
            <a:ext cx="900546" cy="0"/>
          </a:xfrm>
          <a:prstGeom prst="line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100454" y="2854035"/>
            <a:ext cx="900546" cy="0"/>
          </a:xfrm>
          <a:prstGeom prst="line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115299" y="2854035"/>
            <a:ext cx="900546" cy="0"/>
          </a:xfrm>
          <a:prstGeom prst="line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0460185" y="2854035"/>
            <a:ext cx="685800" cy="0"/>
          </a:xfrm>
          <a:prstGeom prst="line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52400" y="4114800"/>
            <a:ext cx="685800" cy="0"/>
          </a:xfrm>
          <a:prstGeom prst="line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357255" y="4114800"/>
            <a:ext cx="685800" cy="0"/>
          </a:xfrm>
          <a:prstGeom prst="line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9448800" y="4128655"/>
            <a:ext cx="685800" cy="0"/>
          </a:xfrm>
          <a:prstGeom prst="line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0" y="4128655"/>
            <a:ext cx="509155" cy="76647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B050"/>
                </a:solidFill>
              </a:rPr>
              <a:t>4</a:t>
            </a:r>
            <a:endParaRPr lang="en-US" sz="5400" dirty="0">
              <a:solidFill>
                <a:srgbClr val="00B050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H="1">
            <a:off x="4357255" y="4477255"/>
            <a:ext cx="228600" cy="1219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61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7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3800" y="-98427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Thứ</a:t>
            </a:r>
            <a:r>
              <a:rPr lang="en-US" sz="3200" dirty="0" smtClean="0"/>
              <a:t> </a:t>
            </a:r>
            <a:r>
              <a:rPr lang="en-US" sz="3200" dirty="0" err="1" smtClean="0"/>
              <a:t>tư</a:t>
            </a:r>
            <a:r>
              <a:rPr lang="en-US" sz="3200" dirty="0" smtClean="0"/>
              <a:t>, </a:t>
            </a:r>
            <a:r>
              <a:rPr lang="en-US" sz="3200" dirty="0" err="1" smtClean="0"/>
              <a:t>ngày</a:t>
            </a:r>
            <a:r>
              <a:rPr lang="en-US" sz="3200" dirty="0" smtClean="0"/>
              <a:t> 9 </a:t>
            </a:r>
            <a:r>
              <a:rPr lang="en-US" sz="3200" dirty="0" err="1" smtClean="0"/>
              <a:t>tháng</a:t>
            </a:r>
            <a:r>
              <a:rPr lang="en-US" sz="3200" dirty="0" smtClean="0"/>
              <a:t> 11 </a:t>
            </a:r>
            <a:r>
              <a:rPr lang="en-US" sz="3200" dirty="0" err="1" smtClean="0"/>
              <a:t>năm</a:t>
            </a:r>
            <a:r>
              <a:rPr lang="en-US" sz="3200" dirty="0" smtClean="0"/>
              <a:t> 2022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12396" y="355885"/>
            <a:ext cx="192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>
                <a:solidFill>
                  <a:srgbClr val="FF0000"/>
                </a:solidFill>
              </a:rPr>
              <a:t>Tiếng</a:t>
            </a:r>
            <a:r>
              <a:rPr lang="en-US" sz="3200" u="sng" dirty="0" smtClean="0">
                <a:solidFill>
                  <a:srgbClr val="FF0000"/>
                </a:solidFill>
              </a:rPr>
              <a:t> </a:t>
            </a:r>
            <a:r>
              <a:rPr lang="en-US" sz="3200" u="sng" dirty="0" err="1" smtClean="0">
                <a:solidFill>
                  <a:srgbClr val="FF0000"/>
                </a:solidFill>
              </a:rPr>
              <a:t>Việt</a:t>
            </a:r>
            <a:endParaRPr lang="en-US" sz="3200" u="sng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9354"/>
            <a:ext cx="1811993" cy="7660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55" y="1627909"/>
            <a:ext cx="4303245" cy="51815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446" y="1578419"/>
            <a:ext cx="4070552" cy="52103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4477" y="912377"/>
            <a:ext cx="2445170" cy="86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9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文本框 6"/>
          <p:cNvSpPr txBox="1"/>
          <p:nvPr/>
        </p:nvSpPr>
        <p:spPr>
          <a:xfrm>
            <a:off x="1335850" y="1905000"/>
            <a:ext cx="95203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Trò</a:t>
            </a:r>
            <a:r>
              <a:rPr lang="en-US" altLang="zh-CN" sz="66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66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chơi</a:t>
            </a:r>
            <a:r>
              <a:rPr lang="en-US" altLang="zh-CN" sz="66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66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Tìm</a:t>
            </a:r>
            <a:r>
              <a:rPr lang="en-US" altLang="zh-CN" sz="6600" b="1" dirty="0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6600" b="1" dirty="0" err="1" smtClean="0">
                <a:ln w="952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nhanh</a:t>
            </a:r>
            <a:endParaRPr lang="zh-CN" altLang="en-US" sz="6600" b="1" dirty="0">
              <a:ln w="9525">
                <a:noFill/>
              </a:ln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8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27709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Thứ</a:t>
            </a:r>
            <a:r>
              <a:rPr lang="en-US" sz="3200" dirty="0" smtClean="0"/>
              <a:t> </a:t>
            </a:r>
            <a:r>
              <a:rPr lang="en-US" sz="3200" dirty="0" err="1" smtClean="0"/>
              <a:t>tư</a:t>
            </a:r>
            <a:r>
              <a:rPr lang="en-US" sz="3200" dirty="0" smtClean="0"/>
              <a:t>, </a:t>
            </a:r>
            <a:r>
              <a:rPr lang="en-US" sz="3200" dirty="0" err="1" smtClean="0"/>
              <a:t>ngày</a:t>
            </a:r>
            <a:r>
              <a:rPr lang="en-US" sz="3200" dirty="0" smtClean="0"/>
              <a:t> 9 </a:t>
            </a:r>
            <a:r>
              <a:rPr lang="en-US" sz="3200" dirty="0" err="1" smtClean="0"/>
              <a:t>tháng</a:t>
            </a:r>
            <a:r>
              <a:rPr lang="en-US" sz="3200" dirty="0" smtClean="0"/>
              <a:t> 11 </a:t>
            </a:r>
            <a:r>
              <a:rPr lang="en-US" sz="3200" dirty="0" err="1" smtClean="0"/>
              <a:t>năm</a:t>
            </a:r>
            <a:r>
              <a:rPr lang="en-US" sz="3200" dirty="0" smtClean="0"/>
              <a:t> 2022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457200"/>
            <a:ext cx="192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>
                <a:solidFill>
                  <a:srgbClr val="FF0000"/>
                </a:solidFill>
              </a:rPr>
              <a:t>Tiếng</a:t>
            </a:r>
            <a:r>
              <a:rPr lang="en-US" sz="3200" u="sng" dirty="0" smtClean="0">
                <a:solidFill>
                  <a:srgbClr val="FF0000"/>
                </a:solidFill>
              </a:rPr>
              <a:t> </a:t>
            </a:r>
            <a:r>
              <a:rPr lang="en-US" sz="3200" u="sng" dirty="0" err="1" smtClean="0">
                <a:solidFill>
                  <a:srgbClr val="FF0000"/>
                </a:solidFill>
              </a:rPr>
              <a:t>Việt</a:t>
            </a:r>
            <a:endParaRPr lang="en-US" sz="3200" u="sng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208" y="1227326"/>
            <a:ext cx="1262176" cy="5781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399" y="1041975"/>
            <a:ext cx="1229811" cy="7226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1041976"/>
            <a:ext cx="1197447" cy="7106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1805462"/>
            <a:ext cx="3409951" cy="19072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7" y="3712723"/>
            <a:ext cx="12039600" cy="15042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044" y="5562600"/>
            <a:ext cx="2730340" cy="8729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2223" y="5453039"/>
            <a:ext cx="3287553" cy="9472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8847" y="5369458"/>
            <a:ext cx="3064669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0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-69276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Thứ</a:t>
            </a:r>
            <a:r>
              <a:rPr lang="en-US" sz="3200" dirty="0" smtClean="0"/>
              <a:t> </a:t>
            </a:r>
            <a:r>
              <a:rPr lang="en-US" sz="3200" dirty="0" err="1" smtClean="0"/>
              <a:t>tư</a:t>
            </a:r>
            <a:r>
              <a:rPr lang="en-US" sz="3200" dirty="0" smtClean="0"/>
              <a:t>, </a:t>
            </a:r>
            <a:r>
              <a:rPr lang="en-US" sz="3200" dirty="0" err="1" smtClean="0"/>
              <a:t>ngày</a:t>
            </a:r>
            <a:r>
              <a:rPr lang="en-US" sz="3200" dirty="0" smtClean="0"/>
              <a:t> 9 </a:t>
            </a:r>
            <a:r>
              <a:rPr lang="en-US" sz="3200" dirty="0" err="1" smtClean="0"/>
              <a:t>tháng</a:t>
            </a:r>
            <a:r>
              <a:rPr lang="en-US" sz="3200" dirty="0" smtClean="0"/>
              <a:t> 11 </a:t>
            </a:r>
            <a:r>
              <a:rPr lang="en-US" sz="3200" dirty="0" err="1" smtClean="0"/>
              <a:t>năm</a:t>
            </a:r>
            <a:r>
              <a:rPr lang="en-US" sz="3200" dirty="0" smtClean="0"/>
              <a:t> 2022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360215"/>
            <a:ext cx="192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>
                <a:solidFill>
                  <a:srgbClr val="FF0000"/>
                </a:solidFill>
              </a:rPr>
              <a:t>Tiếng</a:t>
            </a:r>
            <a:r>
              <a:rPr lang="en-US" sz="3200" u="sng" dirty="0" smtClean="0">
                <a:solidFill>
                  <a:srgbClr val="FF0000"/>
                </a:solidFill>
              </a:rPr>
              <a:t> </a:t>
            </a:r>
            <a:r>
              <a:rPr lang="en-US" sz="3200" u="sng" dirty="0" err="1" smtClean="0">
                <a:solidFill>
                  <a:srgbClr val="FF0000"/>
                </a:solidFill>
              </a:rPr>
              <a:t>Việt</a:t>
            </a:r>
            <a:endParaRPr lang="en-US" sz="3200" u="sng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52600"/>
            <a:ext cx="12192000" cy="4038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856" y="515498"/>
            <a:ext cx="1926755" cy="93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2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9"/>
          <a:stretch>
            <a:fillRect/>
          </a:stretch>
        </p:blipFill>
        <p:spPr bwMode="auto">
          <a:xfrm>
            <a:off x="0" y="1588"/>
            <a:ext cx="12188825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19600" y="2819400"/>
            <a:ext cx="4084059" cy="1617103"/>
          </a:xfrm>
          <a:prstGeom prst="rect">
            <a:avLst/>
          </a:prstGeom>
          <a:noFill/>
        </p:spPr>
        <p:txBody>
          <a:bodyPr wrap="none" lIns="123630" tIns="61814" rIns="123630" bIns="61814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966994">
              <a:defRPr/>
            </a:pPr>
            <a:r>
              <a:rPr lang="en-US" sz="9697" b="1" dirty="0" err="1" smtClean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sz="9697" b="1" dirty="0" smtClean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97" b="1" dirty="0" err="1" smtClean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endParaRPr lang="en-US" sz="9697" b="1" dirty="0">
              <a:ln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C8453C-C512-4489-80A2-2910095B8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0557" y="3969220"/>
            <a:ext cx="3936693" cy="288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2012</TotalTime>
  <Words>127</Words>
  <Application>Microsoft Office PowerPoint</Application>
  <PresentationFormat>Widescreen</PresentationFormat>
  <Paragraphs>25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微软雅黑</vt:lpstr>
      <vt:lpstr>宋体</vt:lpstr>
      <vt:lpstr>Arial</vt:lpstr>
      <vt:lpstr>Calibri</vt:lpstr>
      <vt:lpstr>Times New Roman</vt:lpstr>
      <vt:lpstr>VNI-Avo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Admin</cp:lastModifiedBy>
  <cp:revision>50</cp:revision>
  <dcterms:created xsi:type="dcterms:W3CDTF">2020-08-01T09:36:00Z</dcterms:created>
  <dcterms:modified xsi:type="dcterms:W3CDTF">2022-11-09T03:26:33Z</dcterms:modified>
</cp:coreProperties>
</file>