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m4a" ContentType="audio/mp4"/>
  <Default Extension="png" ContentType="image/png"/>
  <Default Extension="rels" ContentType="application/vnd.openxmlformats-package.relationships+xml"/>
  <Default Extension="wav" ContentType="audio/x-wav"/>
  <Default Extension="wdp" ContentType="image/vnd.ms-photo"/>
  <Default Extension="wma" ContentType="audio/x-ms-wma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4"/>
  </p:notesMasterIdLst>
  <p:sldIdLst>
    <p:sldId id="308" r:id="rId2"/>
    <p:sldId id="390" r:id="rId3"/>
    <p:sldId id="391" r:id="rId4"/>
    <p:sldId id="430" r:id="rId5"/>
    <p:sldId id="427" r:id="rId6"/>
    <p:sldId id="395" r:id="rId7"/>
    <p:sldId id="396" r:id="rId8"/>
    <p:sldId id="399" r:id="rId9"/>
    <p:sldId id="397" r:id="rId10"/>
    <p:sldId id="398" r:id="rId11"/>
    <p:sldId id="409" r:id="rId12"/>
    <p:sldId id="410" r:id="rId13"/>
    <p:sldId id="411" r:id="rId14"/>
    <p:sldId id="445" r:id="rId15"/>
    <p:sldId id="392" r:id="rId16"/>
    <p:sldId id="282" r:id="rId17"/>
    <p:sldId id="415" r:id="rId18"/>
    <p:sldId id="284" r:id="rId19"/>
    <p:sldId id="417" r:id="rId20"/>
    <p:sldId id="444" r:id="rId21"/>
    <p:sldId id="277" r:id="rId22"/>
    <p:sldId id="296" r:id="rId23"/>
    <p:sldId id="441" r:id="rId24"/>
    <p:sldId id="442" r:id="rId25"/>
    <p:sldId id="443" r:id="rId26"/>
    <p:sldId id="447" r:id="rId27"/>
    <p:sldId id="440" r:id="rId28"/>
    <p:sldId id="309" r:id="rId29"/>
    <p:sldId id="434" r:id="rId30"/>
    <p:sldId id="446" r:id="rId31"/>
    <p:sldId id="437" r:id="rId32"/>
    <p:sldId id="279" r:id="rId33"/>
  </p:sldIdLst>
  <p:sldSz cx="12161838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3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83E6"/>
    <a:srgbClr val="BD196F"/>
    <a:srgbClr val="FBD1AF"/>
    <a:srgbClr val="EBF6F9"/>
    <a:srgbClr val="FFE389"/>
    <a:srgbClr val="006F9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370" autoAdjust="0"/>
    <p:restoredTop sz="91993" autoAdjust="0"/>
  </p:normalViewPr>
  <p:slideViewPr>
    <p:cSldViewPr>
      <p:cViewPr varScale="1">
        <p:scale>
          <a:sx n="79" d="100"/>
          <a:sy n="79" d="100"/>
        </p:scale>
        <p:origin x="749" y="86"/>
      </p:cViewPr>
      <p:guideLst>
        <p:guide orient="horz" pos="2160"/>
        <p:guide pos="3831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4393E71-07F5-488B-AE25-F3CA7D5BF9F6}" type="datetimeFigureOut">
              <a:rPr lang="en-US" smtClean="0"/>
              <a:t>12/14/2022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8938" y="685800"/>
            <a:ext cx="6080125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D6B2E6C-2AFC-4020-8547-494ABD7E660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50734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D4C845-2BE2-4423-97B3-49F88020EF3B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9070171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D6B2E6C-2AFC-4020-8547-494ABD7E6602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29699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D6B2E6C-2AFC-4020-8547-494ABD7E6602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209311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D6B2E6C-2AFC-4020-8547-494ABD7E6602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330718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D6B2E6C-2AFC-4020-8547-494ABD7E6602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054082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Slide Image Placeholder 1">
            <a:extLst>
              <a:ext uri="{FF2B5EF4-FFF2-40B4-BE49-F238E27FC236}">
                <a16:creationId xmlns:a16="http://schemas.microsoft.com/office/drawing/2014/main" id="{DD87F96E-A13E-BA9F-1C67-00F9016EC95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435" name="Notes Placeholder 2">
            <a:extLst>
              <a:ext uri="{FF2B5EF4-FFF2-40B4-BE49-F238E27FC236}">
                <a16:creationId xmlns:a16="http://schemas.microsoft.com/office/drawing/2014/main" id="{4988EC3D-543C-8E10-EE17-3CC8A2202122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>
              <a:cs typeface="Arial" panose="020B0604020202020204" pitchFamily="34" charset="0"/>
            </a:endParaRPr>
          </a:p>
        </p:txBody>
      </p:sp>
      <p:sp>
        <p:nvSpPr>
          <p:cNvPr id="18436" name="Slide Number Placeholder 3">
            <a:extLst>
              <a:ext uri="{FF2B5EF4-FFF2-40B4-BE49-F238E27FC236}">
                <a16:creationId xmlns:a16="http://schemas.microsoft.com/office/drawing/2014/main" id="{8ADF2D36-5CB9-9762-6950-77AE99C86F7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285A9ABF-F13A-43C9-8811-66568C7283E3}" type="slidenum">
              <a:rPr lang="en-US" altLang="en-US" smtClean="0">
                <a:latin typeface="Arial" panose="020B0604020202020204" pitchFamily="34" charset="0"/>
              </a:rPr>
              <a:pPr>
                <a:spcBef>
                  <a:spcPct val="0"/>
                </a:spcBef>
              </a:pPr>
              <a:t>11</a:t>
            </a:fld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Cuốc:</a:t>
            </a:r>
            <a:r>
              <a:rPr lang="en-US" baseline="0"/>
              <a:t> danh từ và động từ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D6B2E6C-2AFC-4020-8547-494ABD7E6602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219153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Cuốc:</a:t>
            </a:r>
            <a:r>
              <a:rPr lang="en-US" baseline="0"/>
              <a:t> danh từ và động từ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D6B2E6C-2AFC-4020-8547-494ABD7E6602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219153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Cuốc:</a:t>
            </a:r>
            <a:r>
              <a:rPr lang="en-US" baseline="0"/>
              <a:t> danh từ và động từ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D6B2E6C-2AFC-4020-8547-494ABD7E6602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924012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8938" y="685800"/>
            <a:ext cx="6080125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1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Cho HS </a:t>
            </a:r>
            <a:r>
              <a:rPr lang="en-US" sz="12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đứng</a:t>
            </a:r>
            <a:r>
              <a:rPr lang="en-US" sz="1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2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vòng</a:t>
            </a:r>
            <a:r>
              <a:rPr lang="en-US" sz="1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2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tròn</a:t>
            </a:r>
            <a:r>
              <a:rPr lang="en-US" sz="1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2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đọc</a:t>
            </a:r>
            <a:r>
              <a:rPr lang="en-US" sz="1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2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bài</a:t>
            </a:r>
            <a:r>
              <a:rPr lang="en-US" sz="1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2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thơ</a:t>
            </a:r>
            <a:r>
              <a:rPr lang="en-US" sz="1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“</a:t>
            </a:r>
            <a:r>
              <a:rPr lang="en-US" sz="12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Quê</a:t>
            </a:r>
            <a:r>
              <a:rPr lang="en-US" sz="1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2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hương</a:t>
            </a:r>
            <a:r>
              <a:rPr lang="en-US" sz="1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” (</a:t>
            </a:r>
            <a:r>
              <a:rPr lang="en-US" sz="12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sáng</a:t>
            </a:r>
            <a:r>
              <a:rPr lang="en-US" sz="1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2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tác</a:t>
            </a:r>
            <a:r>
              <a:rPr lang="en-US" sz="1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2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Đô</a:t>
            </a:r>
            <a:r>
              <a:rPr lang="en-US" sz="1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̃ </a:t>
            </a:r>
            <a:r>
              <a:rPr lang="en-US" sz="12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Trung</a:t>
            </a:r>
            <a:r>
              <a:rPr lang="en-US" sz="1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2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Quân</a:t>
            </a:r>
            <a:r>
              <a:rPr lang="en-US" sz="120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</a:t>
            </a:r>
            <a:endParaRPr lang="en-US" sz="105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335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AA7A35F-0CF6-4635-9024-F86C254021B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335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9135652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Hay còn</a:t>
            </a:r>
            <a:r>
              <a:rPr lang="en-US" baseline="0"/>
              <a:t> gọi là CHIM ĐA ĐA 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D6B2E6C-2AFC-4020-8547-494ABD7E6602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379550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D6B2E6C-2AFC-4020-8547-494ABD7E6602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379550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D6B2E6C-2AFC-4020-8547-494ABD7E6602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379550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Slide Image Placeholder 1">
            <a:extLst>
              <a:ext uri="{FF2B5EF4-FFF2-40B4-BE49-F238E27FC236}">
                <a16:creationId xmlns:a16="http://schemas.microsoft.com/office/drawing/2014/main" id="{7092046B-2699-C9F3-BE83-C74FE82D8208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507" name="Notes Placeholder 2">
            <a:extLst>
              <a:ext uri="{FF2B5EF4-FFF2-40B4-BE49-F238E27FC236}">
                <a16:creationId xmlns:a16="http://schemas.microsoft.com/office/drawing/2014/main" id="{D3149A8E-D861-ADB1-2B1A-49C2DFF2B2CD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/>
          </a:p>
        </p:txBody>
      </p:sp>
      <p:sp>
        <p:nvSpPr>
          <p:cNvPr id="21508" name="Slide Number Placeholder 3">
            <a:extLst>
              <a:ext uri="{FF2B5EF4-FFF2-40B4-BE49-F238E27FC236}">
                <a16:creationId xmlns:a16="http://schemas.microsoft.com/office/drawing/2014/main" id="{0EC8AFA6-3DB9-E7D0-045C-1B92AE5F871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0DF7FDC5-8C20-4FCB-9F51-FA14BE61984D}" type="slidenum">
              <a:rPr lang="en-US" altLang="en-US"/>
              <a:pPr eaLnBrk="1" hangingPunct="1"/>
              <a:t>22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Slide Image Placeholder 1">
            <a:extLst>
              <a:ext uri="{FF2B5EF4-FFF2-40B4-BE49-F238E27FC236}">
                <a16:creationId xmlns:a16="http://schemas.microsoft.com/office/drawing/2014/main" id="{7092046B-2699-C9F3-BE83-C74FE82D8208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507" name="Notes Placeholder 2">
            <a:extLst>
              <a:ext uri="{FF2B5EF4-FFF2-40B4-BE49-F238E27FC236}">
                <a16:creationId xmlns:a16="http://schemas.microsoft.com/office/drawing/2014/main" id="{D3149A8E-D861-ADB1-2B1A-49C2DFF2B2CD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/>
          </a:p>
        </p:txBody>
      </p:sp>
      <p:sp>
        <p:nvSpPr>
          <p:cNvPr id="21508" name="Slide Number Placeholder 3">
            <a:extLst>
              <a:ext uri="{FF2B5EF4-FFF2-40B4-BE49-F238E27FC236}">
                <a16:creationId xmlns:a16="http://schemas.microsoft.com/office/drawing/2014/main" id="{0EC8AFA6-3DB9-E7D0-045C-1B92AE5F871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0DF7FDC5-8C20-4FCB-9F51-FA14BE61984D}" type="slidenum">
              <a:rPr lang="en-US" altLang="en-US"/>
              <a:pPr eaLnBrk="1" hangingPunct="1"/>
              <a:t>23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1301732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Slide Image Placeholder 1">
            <a:extLst>
              <a:ext uri="{FF2B5EF4-FFF2-40B4-BE49-F238E27FC236}">
                <a16:creationId xmlns:a16="http://schemas.microsoft.com/office/drawing/2014/main" id="{7092046B-2699-C9F3-BE83-C74FE82D8208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507" name="Notes Placeholder 2">
            <a:extLst>
              <a:ext uri="{FF2B5EF4-FFF2-40B4-BE49-F238E27FC236}">
                <a16:creationId xmlns:a16="http://schemas.microsoft.com/office/drawing/2014/main" id="{D3149A8E-D861-ADB1-2B1A-49C2DFF2B2CD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/>
          </a:p>
        </p:txBody>
      </p:sp>
      <p:sp>
        <p:nvSpPr>
          <p:cNvPr id="21508" name="Slide Number Placeholder 3">
            <a:extLst>
              <a:ext uri="{FF2B5EF4-FFF2-40B4-BE49-F238E27FC236}">
                <a16:creationId xmlns:a16="http://schemas.microsoft.com/office/drawing/2014/main" id="{0EC8AFA6-3DB9-E7D0-045C-1B92AE5F871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0DF7FDC5-8C20-4FCB-9F51-FA14BE61984D}" type="slidenum">
              <a:rPr lang="en-US" altLang="en-US"/>
              <a:pPr eaLnBrk="1" hangingPunct="1"/>
              <a:t>24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1083080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Slide Image Placeholder 1">
            <a:extLst>
              <a:ext uri="{FF2B5EF4-FFF2-40B4-BE49-F238E27FC236}">
                <a16:creationId xmlns:a16="http://schemas.microsoft.com/office/drawing/2014/main" id="{7092046B-2699-C9F3-BE83-C74FE82D8208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507" name="Notes Placeholder 2">
            <a:extLst>
              <a:ext uri="{FF2B5EF4-FFF2-40B4-BE49-F238E27FC236}">
                <a16:creationId xmlns:a16="http://schemas.microsoft.com/office/drawing/2014/main" id="{D3149A8E-D861-ADB1-2B1A-49C2DFF2B2CD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/>
          </a:p>
        </p:txBody>
      </p:sp>
      <p:sp>
        <p:nvSpPr>
          <p:cNvPr id="21508" name="Slide Number Placeholder 3">
            <a:extLst>
              <a:ext uri="{FF2B5EF4-FFF2-40B4-BE49-F238E27FC236}">
                <a16:creationId xmlns:a16="http://schemas.microsoft.com/office/drawing/2014/main" id="{0EC8AFA6-3DB9-E7D0-045C-1B92AE5F871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0DF7FDC5-8C20-4FCB-9F51-FA14BE61984D}" type="slidenum">
              <a:rPr lang="en-US" altLang="en-US"/>
              <a:pPr eaLnBrk="1" hangingPunct="1"/>
              <a:t>25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8519659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Slide Image Placeholder 1">
            <a:extLst>
              <a:ext uri="{FF2B5EF4-FFF2-40B4-BE49-F238E27FC236}">
                <a16:creationId xmlns:a16="http://schemas.microsoft.com/office/drawing/2014/main" id="{DD87F96E-A13E-BA9F-1C67-00F9016EC95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435" name="Notes Placeholder 2">
            <a:extLst>
              <a:ext uri="{FF2B5EF4-FFF2-40B4-BE49-F238E27FC236}">
                <a16:creationId xmlns:a16="http://schemas.microsoft.com/office/drawing/2014/main" id="{4988EC3D-543C-8E10-EE17-3CC8A2202122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>
              <a:cs typeface="Arial" panose="020B0604020202020204" pitchFamily="34" charset="0"/>
            </a:endParaRPr>
          </a:p>
        </p:txBody>
      </p:sp>
      <p:sp>
        <p:nvSpPr>
          <p:cNvPr id="18436" name="Slide Number Placeholder 3">
            <a:extLst>
              <a:ext uri="{FF2B5EF4-FFF2-40B4-BE49-F238E27FC236}">
                <a16:creationId xmlns:a16="http://schemas.microsoft.com/office/drawing/2014/main" id="{8ADF2D36-5CB9-9762-6950-77AE99C86F7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285A9ABF-F13A-43C9-8811-66568C7283E3}" type="slidenum">
              <a:rPr lang="en-US" altLang="en-US" smtClean="0">
                <a:latin typeface="Arial" panose="020B0604020202020204" pitchFamily="34" charset="0"/>
              </a:rPr>
              <a:pPr>
                <a:spcBef>
                  <a:spcPct val="0"/>
                </a:spcBef>
              </a:pPr>
              <a:t>26</a:t>
            </a:fld>
            <a:endParaRPr lang="en-US" altLang="en-US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8518139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D4C845-2BE2-4423-97B3-49F88020EF3B}" type="slidenum">
              <a:rPr lang="zh-CN" altLang="en-US" smtClean="0"/>
              <a:t>28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幻灯片图像占位符 1">
            <a:extLst>
              <a:ext uri="{FF2B5EF4-FFF2-40B4-BE49-F238E27FC236}">
                <a16:creationId xmlns:a16="http://schemas.microsoft.com/office/drawing/2014/main" id="{F3DB9F2A-E400-3BF4-6B94-2E4F289CF10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2286000" y="514350"/>
            <a:ext cx="4572000" cy="257175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8915" name="备注占位符 2">
            <a:extLst>
              <a:ext uri="{FF2B5EF4-FFF2-40B4-BE49-F238E27FC236}">
                <a16:creationId xmlns:a16="http://schemas.microsoft.com/office/drawing/2014/main" id="{2D3BEE4C-52C9-546E-A2B2-B8C92B85B78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38916" name="灯片编号占位符 3">
            <a:extLst>
              <a:ext uri="{FF2B5EF4-FFF2-40B4-BE49-F238E27FC236}">
                <a16:creationId xmlns:a16="http://schemas.microsoft.com/office/drawing/2014/main" id="{F9BCCE8D-3C26-8626-8552-961B94E5834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Gill Sans MT" panose="020B0502020104020203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ill Sans MT" panose="020B0502020104020203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ill Sans MT" panose="020B0502020104020203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ill Sans MT" panose="020B0502020104020203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ill Sans MT" panose="020B0502020104020203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anose="020B0502020104020203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anose="020B0502020104020203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anose="020B0502020104020203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anose="020B0502020104020203" pitchFamily="34" charset="0"/>
              </a:defRPr>
            </a:lvl9pPr>
          </a:lstStyle>
          <a:p>
            <a:fld id="{F0DA6539-E15A-4466-A2A2-B43264ACF0EA}" type="slidenum">
              <a:rPr lang="zh-CN" altLang="en-US" smtClean="0">
                <a:latin typeface="Calibri" panose="020F0502020204030204" pitchFamily="34" charset="0"/>
              </a:rPr>
              <a:pPr/>
              <a:t>32</a:t>
            </a:fld>
            <a:endParaRPr lang="zh-CN" altLang="en-US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2138" y="2130426"/>
            <a:ext cx="10337562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4276" y="3886200"/>
            <a:ext cx="8513287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9D0918-B3BC-4D15-9AF8-385E8378AD06}" type="datetimeFigureOut">
              <a:rPr lang="en-US" smtClean="0"/>
              <a:t>12/14/2022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638271-59F9-4398-B3B9-61938CFED4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45796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9D0918-B3BC-4D15-9AF8-385E8378AD06}" type="datetimeFigureOut">
              <a:rPr lang="en-US" smtClean="0"/>
              <a:t>12/14/2022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638271-59F9-4398-B3B9-61938CFED4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26305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0702" y="4406901"/>
            <a:ext cx="10337562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0702" y="2906713"/>
            <a:ext cx="10337562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9D0918-B3BC-4D15-9AF8-385E8378AD06}" type="datetimeFigureOut">
              <a:rPr lang="en-US" smtClean="0"/>
              <a:t>12/14/2022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638271-59F9-4398-B3B9-61938CFED4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77235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08678" y="1600201"/>
            <a:ext cx="7176751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188126" y="1600201"/>
            <a:ext cx="7178863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9D0918-B3BC-4D15-9AF8-385E8378AD06}" type="datetimeFigureOut">
              <a:rPr lang="en-US" smtClean="0"/>
              <a:t>12/14/2022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638271-59F9-4398-B3B9-61938CFED4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14009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8092" y="274638"/>
            <a:ext cx="10945654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8092" y="1535113"/>
            <a:ext cx="5373591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8092" y="2174875"/>
            <a:ext cx="5373591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8046" y="1535113"/>
            <a:ext cx="5375701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8046" y="2174875"/>
            <a:ext cx="5375701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9D0918-B3BC-4D15-9AF8-385E8378AD06}" type="datetimeFigureOut">
              <a:rPr lang="en-US" smtClean="0"/>
              <a:t>12/14/2022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638271-59F9-4398-B3B9-61938CFED4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13513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9D0918-B3BC-4D15-9AF8-385E8378AD06}" type="datetimeFigureOut">
              <a:rPr lang="en-US" smtClean="0"/>
              <a:t>12/14/2022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638271-59F9-4398-B3B9-61938CFED4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05854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9D0918-B3BC-4D15-9AF8-385E8378AD06}" type="datetimeFigureOut">
              <a:rPr lang="en-US" smtClean="0"/>
              <a:t>12/14/2022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638271-59F9-4398-B3B9-61938CFED4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61630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8093" y="273050"/>
            <a:ext cx="4001161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54941" y="273051"/>
            <a:ext cx="6798805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8093" y="1435101"/>
            <a:ext cx="4001161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9D0918-B3BC-4D15-9AF8-385E8378AD06}" type="datetimeFigureOut">
              <a:rPr lang="en-US" smtClean="0"/>
              <a:t>12/14/2022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638271-59F9-4398-B3B9-61938CFED4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68208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3805" y="4800600"/>
            <a:ext cx="7297103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3805" y="612775"/>
            <a:ext cx="7297103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3805" y="5367338"/>
            <a:ext cx="7297103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9D0918-B3BC-4D15-9AF8-385E8378AD06}" type="datetimeFigureOut">
              <a:rPr lang="en-US" smtClean="0"/>
              <a:t>12/14/2022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638271-59F9-4398-B3B9-61938CFED4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80057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9D0918-B3BC-4D15-9AF8-385E8378AD06}" type="datetimeFigureOut">
              <a:rPr lang="en-US" smtClean="0"/>
              <a:t>12/14/2022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638271-59F9-4398-B3B9-61938CFED4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60126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728995" y="274639"/>
            <a:ext cx="3637994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08678" y="274639"/>
            <a:ext cx="1071762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9D0918-B3BC-4D15-9AF8-385E8378AD06}" type="datetimeFigureOut">
              <a:rPr lang="en-US" smtClean="0"/>
              <a:t>12/14/2022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638271-59F9-4398-B3B9-61938CFED4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45291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2" cstate="screen"/>
          <a:stretch>
            <a:fillRect/>
          </a:stretch>
        </p:blipFill>
        <p:spPr>
          <a:xfrm>
            <a:off x="0" y="-44172"/>
            <a:ext cx="12161838" cy="6902172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 userDrawn="1"/>
        </p:nvPicPr>
        <p:blipFill>
          <a:blip r:embed="rId3" cstate="screen"/>
          <a:stretch>
            <a:fillRect/>
          </a:stretch>
        </p:blipFill>
        <p:spPr>
          <a:xfrm rot="21197718">
            <a:off x="-1045033" y="-106047"/>
            <a:ext cx="14251903" cy="7143624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 userDrawn="1"/>
        </p:nvPicPr>
        <p:blipFill>
          <a:blip r:embed="rId4" cstate="screen"/>
          <a:stretch>
            <a:fillRect/>
          </a:stretch>
        </p:blipFill>
        <p:spPr>
          <a:xfrm>
            <a:off x="10070825" y="644692"/>
            <a:ext cx="1739147" cy="801863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 userDrawn="1"/>
        </p:nvPicPr>
        <p:blipFill>
          <a:blip r:embed="rId5" cstate="screen"/>
          <a:stretch>
            <a:fillRect/>
          </a:stretch>
        </p:blipFill>
        <p:spPr>
          <a:xfrm>
            <a:off x="-82345" y="59025"/>
            <a:ext cx="2528557" cy="10494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1614699"/>
      </p:ext>
    </p:extLst>
  </p:cSld>
  <p:clrMapOvr>
    <a:masterClrMapping/>
  </p:clrMapOvr>
  <p:transition spd="slow" advTm="5000"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8092" y="274638"/>
            <a:ext cx="10945654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8092" y="1600201"/>
            <a:ext cx="10945654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8092" y="6356351"/>
            <a:ext cx="283776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9D0918-B3BC-4D15-9AF8-385E8378AD06}" type="datetimeFigureOut">
              <a:rPr lang="en-US" smtClean="0"/>
              <a:t>12/14/2022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55295" y="6356351"/>
            <a:ext cx="385124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15984" y="6356351"/>
            <a:ext cx="283776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E638271-59F9-4398-B3B9-61938CFED4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7561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13.GIF"/><Relationship Id="rId2" Type="http://schemas.openxmlformats.org/officeDocument/2006/relationships/audio" Target="../media/media1.wma"/><Relationship Id="rId1" Type="http://schemas.microsoft.com/office/2007/relationships/media" Target="../media/media1.wma"/><Relationship Id="rId6" Type="http://schemas.openxmlformats.org/officeDocument/2006/relationships/image" Target="../media/image12.GIF"/><Relationship Id="rId5" Type="http://schemas.openxmlformats.org/officeDocument/2006/relationships/image" Target="../media/image11.GIF"/><Relationship Id="rId10" Type="http://schemas.openxmlformats.org/officeDocument/2006/relationships/image" Target="../media/image16.png"/><Relationship Id="rId4" Type="http://schemas.openxmlformats.org/officeDocument/2006/relationships/image" Target="../media/image10.png"/><Relationship Id="rId9" Type="http://schemas.openxmlformats.org/officeDocument/2006/relationships/image" Target="../media/image15.GI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audio" Target="../media/audio2.wav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slideLayout" Target="../slideLayouts/slideLayout2.xml"/><Relationship Id="rId7" Type="http://schemas.microsoft.com/office/2007/relationships/hdphoto" Target="../media/hdphoto1.wdp"/><Relationship Id="rId2" Type="http://schemas.openxmlformats.org/officeDocument/2006/relationships/audio" Target="../media/media2.m4a"/><Relationship Id="rId1" Type="http://schemas.microsoft.com/office/2007/relationships/media" Target="../media/media2.m4a"/><Relationship Id="rId6" Type="http://schemas.openxmlformats.org/officeDocument/2006/relationships/image" Target="../media/image22.png"/><Relationship Id="rId5" Type="http://schemas.openxmlformats.org/officeDocument/2006/relationships/hyperlink" Target="&#127752;%20&#272;&#432;a%20tay%20ra%20n&#224;o%20n&#7855;m%20l&#7845;y%20c&#225;i%20tai%20&#9835;%20%20Nh&#7841;c%20thi&#7871;u%20nhi%20ch&#250;%20m&#232;o%20con%20&#9835;%20Nh&#7841;c%20cho%20b&#233;%20&#259;n%20ngon%20&#9835;%20Boss%20Baby_Trim.mp4" TargetMode="External"/><Relationship Id="rId4" Type="http://schemas.openxmlformats.org/officeDocument/2006/relationships/notesSlide" Target="../notesSlides/notesSlide10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8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1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audio" Target="../media/audio2.wav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8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3" Type="http://schemas.openxmlformats.org/officeDocument/2006/relationships/image" Target="../media/image34.png"/><Relationship Id="rId7" Type="http://schemas.openxmlformats.org/officeDocument/2006/relationships/image" Target="../media/image38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/>
        </p:nvPicPr>
        <p:blipFill>
          <a:blip r:embed="rId2" cstate="screen"/>
          <a:stretch>
            <a:fillRect/>
          </a:stretch>
        </p:blipFill>
        <p:spPr>
          <a:xfrm>
            <a:off x="0" y="3182801"/>
            <a:ext cx="12161838" cy="3646836"/>
          </a:xfrm>
          <a:prstGeom prst="rect">
            <a:avLst/>
          </a:prstGeom>
        </p:spPr>
      </p:pic>
      <p:sp>
        <p:nvSpPr>
          <p:cNvPr id="32" name="TextBox 7"/>
          <p:cNvSpPr txBox="1"/>
          <p:nvPr/>
        </p:nvSpPr>
        <p:spPr>
          <a:xfrm>
            <a:off x="3830290" y="2195926"/>
            <a:ext cx="2442175" cy="578600"/>
          </a:xfrm>
          <a:prstGeom prst="rect">
            <a:avLst/>
          </a:prstGeom>
          <a:noFill/>
        </p:spPr>
        <p:txBody>
          <a:bodyPr wrap="square" lIns="0" tIns="0" rIns="0" bIns="0">
            <a:noAutofit/>
          </a:bodyPr>
          <a:lstStyle/>
          <a:p>
            <a:pPr algn="ctr"/>
            <a:endParaRPr lang="en-US" sz="6384" dirty="0">
              <a:solidFill>
                <a:schemeClr val="tx1">
                  <a:lumMod val="75000"/>
                  <a:lumOff val="25000"/>
                </a:schemeClr>
              </a:solidFill>
              <a:latin typeface="Times New Roman" panose="02020603050405020304" charset="0"/>
              <a:ea typeface="inpin heiti" charset="-122"/>
              <a:cs typeface="Times New Roman" panose="02020603050405020304" charset="0"/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3" cstate="screen"/>
          <a:stretch>
            <a:fillRect/>
          </a:stretch>
        </p:blipFill>
        <p:spPr>
          <a:xfrm>
            <a:off x="8540313" y="4260059"/>
            <a:ext cx="3489772" cy="2569188"/>
          </a:xfrm>
          <a:prstGeom prst="rect">
            <a:avLst/>
          </a:prstGeom>
        </p:spPr>
      </p:pic>
      <p:sp>
        <p:nvSpPr>
          <p:cNvPr id="2" name="Text Box 1"/>
          <p:cNvSpPr txBox="1"/>
          <p:nvPr/>
        </p:nvSpPr>
        <p:spPr>
          <a:xfrm>
            <a:off x="-61119" y="217991"/>
            <a:ext cx="12161838" cy="15696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>
              <a:spcBef>
                <a:spcPts val="798"/>
              </a:spcBef>
            </a:pPr>
            <a:r>
              <a:rPr lang="en-US" sz="4800" b="1" kern="0">
                <a:solidFill>
                  <a:srgbClr val="BD196F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CHÀO MỪNG QUÝ THẦY CÔ ĐẾN THAM DỰ TIẾT HỌC MÔN TIẾNG VIỆT</a:t>
            </a:r>
            <a:endParaRPr lang="en-US" sz="4800" b="1" dirty="0">
              <a:ln w="12700">
                <a:solidFill>
                  <a:srgbClr val="F56636"/>
                </a:solidFill>
                <a:prstDash val="solid"/>
              </a:ln>
              <a:solidFill>
                <a:srgbClr val="BD196F"/>
              </a:solidFill>
              <a:effectLst>
                <a:innerShdw blurRad="177800">
                  <a:schemeClr val="accent3">
                    <a:lumMod val="50000"/>
                  </a:schemeClr>
                </a:innerShdw>
              </a:effectLst>
              <a:latin typeface="Times New Roman" panose="02020603050405020304" charset="0"/>
              <a:ea typeface="Arial-Rounded" panose="020B0500000000000000" pitchFamily="34" charset="0"/>
              <a:cs typeface="Times New Roman" panose="02020603050405020304" charset="0"/>
              <a:sym typeface="+mn-ea"/>
            </a:endParaRPr>
          </a:p>
        </p:txBody>
      </p:sp>
      <p:sp>
        <p:nvSpPr>
          <p:cNvPr id="3" name="Text Box 1">
            <a:extLst>
              <a:ext uri="{FF2B5EF4-FFF2-40B4-BE49-F238E27FC236}">
                <a16:creationId xmlns:a16="http://schemas.microsoft.com/office/drawing/2014/main" id="{773149A6-39A6-8622-BC9C-37AE5467606E}"/>
              </a:ext>
            </a:extLst>
          </p:cNvPr>
          <p:cNvSpPr txBox="1"/>
          <p:nvPr/>
        </p:nvSpPr>
        <p:spPr>
          <a:xfrm>
            <a:off x="0" y="2151770"/>
            <a:ext cx="12161838" cy="92333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>
              <a:spcBef>
                <a:spcPts val="798"/>
              </a:spcBef>
            </a:pPr>
            <a:r>
              <a:rPr lang="en-US" sz="5400" b="1" kern="0">
                <a:solidFill>
                  <a:srgbClr val="FF0000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BÀI 68: uôn – uông </a:t>
            </a:r>
            <a:endParaRPr lang="en-US" sz="5400" b="1" dirty="0">
              <a:ln w="12700">
                <a:solidFill>
                  <a:srgbClr val="F56636"/>
                </a:solidFill>
                <a:prstDash val="solid"/>
              </a:ln>
              <a:solidFill>
                <a:srgbClr val="FF0000"/>
              </a:solidFill>
              <a:effectLst>
                <a:innerShdw blurRad="177800">
                  <a:schemeClr val="accent3">
                    <a:lumMod val="50000"/>
                  </a:schemeClr>
                </a:innerShdw>
              </a:effectLst>
              <a:latin typeface="Times New Roman" panose="02020603050405020304" charset="0"/>
              <a:ea typeface="Arial-Rounded" panose="020B0500000000000000" pitchFamily="34" charset="0"/>
              <a:cs typeface="Times New Roman" panose="02020603050405020304" charset="0"/>
              <a:sym typeface="+mn-ea"/>
            </a:endParaRPr>
          </a:p>
        </p:txBody>
      </p:sp>
      <p:sp>
        <p:nvSpPr>
          <p:cNvPr id="4" name="Text Box 1">
            <a:extLst>
              <a:ext uri="{FF2B5EF4-FFF2-40B4-BE49-F238E27FC236}">
                <a16:creationId xmlns:a16="http://schemas.microsoft.com/office/drawing/2014/main" id="{FEE41DCD-B8CD-9D51-E29B-B3B77BC3E44B}"/>
              </a:ext>
            </a:extLst>
          </p:cNvPr>
          <p:cNvSpPr txBox="1"/>
          <p:nvPr/>
        </p:nvSpPr>
        <p:spPr>
          <a:xfrm>
            <a:off x="-15081" y="3690693"/>
            <a:ext cx="12161838" cy="117981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r">
              <a:spcBef>
                <a:spcPts val="798"/>
              </a:spcBef>
            </a:pPr>
            <a:r>
              <a:rPr lang="en-US" sz="3200" b="1" kern="0">
                <a:solidFill>
                  <a:srgbClr val="002060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GV: Phạm Thị Thanh Thuỷ</a:t>
            </a:r>
          </a:p>
          <a:p>
            <a:pPr algn="r">
              <a:spcBef>
                <a:spcPts val="798"/>
              </a:spcBef>
            </a:pPr>
            <a:r>
              <a:rPr lang="en-US" sz="3200" b="1" kern="0">
                <a:solidFill>
                  <a:srgbClr val="002060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Trường: Tiểu học Trần Phú</a:t>
            </a:r>
          </a:p>
        </p:txBody>
      </p:sp>
    </p:spTree>
  </p:cSld>
  <p:clrMapOvr>
    <a:masterClrMapping/>
  </p:clrMapOvr>
  <p:transition spd="slow"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任意多边形 7"/>
          <p:cNvSpPr/>
          <p:nvPr/>
        </p:nvSpPr>
        <p:spPr>
          <a:xfrm rot="18599350" flipH="1">
            <a:off x="4818194" y="1312745"/>
            <a:ext cx="5324167" cy="4640075"/>
          </a:xfrm>
          <a:custGeom>
            <a:avLst/>
            <a:gdLst>
              <a:gd name="connsiteX0" fmla="*/ 2553595 w 4003028"/>
              <a:gd name="connsiteY0" fmla="*/ 3488687 h 3488687"/>
              <a:gd name="connsiteX1" fmla="*/ 2558802 w 4003028"/>
              <a:gd name="connsiteY1" fmla="*/ 3486358 h 3488687"/>
              <a:gd name="connsiteX2" fmla="*/ 2567275 w 4003028"/>
              <a:gd name="connsiteY2" fmla="*/ 3481729 h 3488687"/>
              <a:gd name="connsiteX3" fmla="*/ 2560275 w 4003028"/>
              <a:gd name="connsiteY3" fmla="*/ 3484032 h 3488687"/>
              <a:gd name="connsiteX4" fmla="*/ 2553595 w 4003028"/>
              <a:gd name="connsiteY4" fmla="*/ 3488687 h 3488687"/>
              <a:gd name="connsiteX5" fmla="*/ 2172204 w 4003028"/>
              <a:gd name="connsiteY5" fmla="*/ 1823603 h 3488687"/>
              <a:gd name="connsiteX6" fmla="*/ 2177584 w 4003028"/>
              <a:gd name="connsiteY6" fmla="*/ 1823026 h 3488687"/>
              <a:gd name="connsiteX7" fmla="*/ 2186951 w 4003028"/>
              <a:gd name="connsiteY7" fmla="*/ 1820691 h 3488687"/>
              <a:gd name="connsiteX8" fmla="*/ 2179597 w 4003028"/>
              <a:gd name="connsiteY8" fmla="*/ 1821148 h 3488687"/>
              <a:gd name="connsiteX9" fmla="*/ 2172204 w 4003028"/>
              <a:gd name="connsiteY9" fmla="*/ 1823603 h 3488687"/>
              <a:gd name="connsiteX10" fmla="*/ 153460 w 4003028"/>
              <a:gd name="connsiteY10" fmla="*/ 2406636 h 3488687"/>
              <a:gd name="connsiteX11" fmla="*/ 158416 w 4003028"/>
              <a:gd name="connsiteY11" fmla="*/ 2412646 h 3488687"/>
              <a:gd name="connsiteX12" fmla="*/ 164402 w 4003028"/>
              <a:gd name="connsiteY12" fmla="*/ 2416944 h 3488687"/>
              <a:gd name="connsiteX13" fmla="*/ 157710 w 4003028"/>
              <a:gd name="connsiteY13" fmla="*/ 2409986 h 3488687"/>
              <a:gd name="connsiteX14" fmla="*/ 153460 w 4003028"/>
              <a:gd name="connsiteY14" fmla="*/ 2406636 h 3488687"/>
              <a:gd name="connsiteX15" fmla="*/ 1187875 w 4003028"/>
              <a:gd name="connsiteY15" fmla="*/ 818604 h 3488687"/>
              <a:gd name="connsiteX16" fmla="*/ 2981309 w 4003028"/>
              <a:gd name="connsiteY16" fmla="*/ 1389514 h 3488687"/>
              <a:gd name="connsiteX17" fmla="*/ 3006207 w 4003028"/>
              <a:gd name="connsiteY17" fmla="*/ 1471594 h 3488687"/>
              <a:gd name="connsiteX18" fmla="*/ 3004953 w 4003028"/>
              <a:gd name="connsiteY18" fmla="*/ 1470516 h 3488687"/>
              <a:gd name="connsiteX19" fmla="*/ 2965846 w 4003028"/>
              <a:gd name="connsiteY19" fmla="*/ 1471445 h 3488687"/>
              <a:gd name="connsiteX20" fmla="*/ 2909369 w 4003028"/>
              <a:gd name="connsiteY20" fmla="*/ 1482351 h 3488687"/>
              <a:gd name="connsiteX21" fmla="*/ 2592787 w 4003028"/>
              <a:gd name="connsiteY21" fmla="*/ 1644930 h 3488687"/>
              <a:gd name="connsiteX22" fmla="*/ 2477260 w 4003028"/>
              <a:gd name="connsiteY22" fmla="*/ 1712320 h 3488687"/>
              <a:gd name="connsiteX23" fmla="*/ 2424386 w 4003028"/>
              <a:gd name="connsiteY23" fmla="*/ 1658294 h 3488687"/>
              <a:gd name="connsiteX24" fmla="*/ 2233042 w 4003028"/>
              <a:gd name="connsiteY24" fmla="*/ 1544239 h 3488687"/>
              <a:gd name="connsiteX25" fmla="*/ 2406208 w 4003028"/>
              <a:gd name="connsiteY25" fmla="*/ 1690912 h 3488687"/>
              <a:gd name="connsiteX26" fmla="*/ 2438667 w 4003028"/>
              <a:gd name="connsiteY26" fmla="*/ 1734832 h 3488687"/>
              <a:gd name="connsiteX27" fmla="*/ 2433832 w 4003028"/>
              <a:gd name="connsiteY27" fmla="*/ 1737652 h 3488687"/>
              <a:gd name="connsiteX28" fmla="*/ 2276907 w 4003028"/>
              <a:gd name="connsiteY28" fmla="*/ 1795440 h 3488687"/>
              <a:gd name="connsiteX29" fmla="*/ 2194470 w 4003028"/>
              <a:gd name="connsiteY29" fmla="*/ 1818817 h 3488687"/>
              <a:gd name="connsiteX30" fmla="*/ 2186951 w 4003028"/>
              <a:gd name="connsiteY30" fmla="*/ 1820691 h 3488687"/>
              <a:gd name="connsiteX31" fmla="*/ 2187619 w 4003028"/>
              <a:gd name="connsiteY31" fmla="*/ 1820649 h 3488687"/>
              <a:gd name="connsiteX32" fmla="*/ 2263225 w 4003028"/>
              <a:gd name="connsiteY32" fmla="*/ 1828106 h 3488687"/>
              <a:gd name="connsiteX33" fmla="*/ 2266422 w 4003028"/>
              <a:gd name="connsiteY33" fmla="*/ 1827857 h 3488687"/>
              <a:gd name="connsiteX34" fmla="*/ 3026460 w 4003028"/>
              <a:gd name="connsiteY34" fmla="*/ 1558274 h 3488687"/>
              <a:gd name="connsiteX35" fmla="*/ 3033021 w 4003028"/>
              <a:gd name="connsiteY35" fmla="*/ 1559992 h 3488687"/>
              <a:gd name="connsiteX36" fmla="*/ 3056764 w 4003028"/>
              <a:gd name="connsiteY36" fmla="*/ 1638263 h 3488687"/>
              <a:gd name="connsiteX37" fmla="*/ 3220170 w 4003028"/>
              <a:gd name="connsiteY37" fmla="*/ 2417189 h 3488687"/>
              <a:gd name="connsiteX38" fmla="*/ 3245788 w 4003028"/>
              <a:gd name="connsiteY38" fmla="*/ 2510754 h 3488687"/>
              <a:gd name="connsiteX39" fmla="*/ 3242722 w 4003028"/>
              <a:gd name="connsiteY39" fmla="*/ 2508845 h 3488687"/>
              <a:gd name="connsiteX40" fmla="*/ 900517 w 4003028"/>
              <a:gd name="connsiteY40" fmla="*/ 3043090 h 3488687"/>
              <a:gd name="connsiteX41" fmla="*/ 755186 w 4003028"/>
              <a:gd name="connsiteY41" fmla="*/ 3091588 h 3488687"/>
              <a:gd name="connsiteX42" fmla="*/ 735913 w 4003028"/>
              <a:gd name="connsiteY42" fmla="*/ 3085533 h 3488687"/>
              <a:gd name="connsiteX43" fmla="*/ 235521 w 4003028"/>
              <a:gd name="connsiteY43" fmla="*/ 2453126 h 3488687"/>
              <a:gd name="connsiteX44" fmla="*/ 232945 w 4003028"/>
              <a:gd name="connsiteY44" fmla="*/ 2451215 h 3488687"/>
              <a:gd name="connsiteX45" fmla="*/ 164946 w 4003028"/>
              <a:gd name="connsiteY45" fmla="*/ 2417334 h 3488687"/>
              <a:gd name="connsiteX46" fmla="*/ 164402 w 4003028"/>
              <a:gd name="connsiteY46" fmla="*/ 2416944 h 3488687"/>
              <a:gd name="connsiteX47" fmla="*/ 169774 w 4003028"/>
              <a:gd name="connsiteY47" fmla="*/ 2422528 h 3488687"/>
              <a:gd name="connsiteX48" fmla="*/ 227166 w 4003028"/>
              <a:gd name="connsiteY48" fmla="*/ 2486155 h 3488687"/>
              <a:gd name="connsiteX49" fmla="*/ 329351 w 4003028"/>
              <a:gd name="connsiteY49" fmla="*/ 2618530 h 3488687"/>
              <a:gd name="connsiteX50" fmla="*/ 331947 w 4003028"/>
              <a:gd name="connsiteY50" fmla="*/ 2623489 h 3488687"/>
              <a:gd name="connsiteX51" fmla="*/ 281103 w 4003028"/>
              <a:gd name="connsiteY51" fmla="*/ 2643430 h 3488687"/>
              <a:gd name="connsiteX52" fmla="*/ 56459 w 4003028"/>
              <a:gd name="connsiteY52" fmla="*/ 2675591 h 3488687"/>
              <a:gd name="connsiteX53" fmla="*/ 279157 w 4003028"/>
              <a:gd name="connsiteY53" fmla="*/ 2680722 h 3488687"/>
              <a:gd name="connsiteX54" fmla="*/ 352665 w 4003028"/>
              <a:gd name="connsiteY54" fmla="*/ 2663074 h 3488687"/>
              <a:gd name="connsiteX55" fmla="*/ 414683 w 4003028"/>
              <a:gd name="connsiteY55" fmla="*/ 2781572 h 3488687"/>
              <a:gd name="connsiteX56" fmla="*/ 596376 w 4003028"/>
              <a:gd name="connsiteY56" fmla="*/ 3087584 h 3488687"/>
              <a:gd name="connsiteX57" fmla="*/ 638412 w 4003028"/>
              <a:gd name="connsiteY57" fmla="*/ 3126848 h 3488687"/>
              <a:gd name="connsiteX58" fmla="*/ 642141 w 4003028"/>
              <a:gd name="connsiteY58" fmla="*/ 3129313 h 3488687"/>
              <a:gd name="connsiteX59" fmla="*/ 633291 w 4003028"/>
              <a:gd name="connsiteY59" fmla="*/ 3132266 h 3488687"/>
              <a:gd name="connsiteX60" fmla="*/ 106597 w 4003028"/>
              <a:gd name="connsiteY60" fmla="*/ 3237274 h 3488687"/>
              <a:gd name="connsiteX61" fmla="*/ 0 w 4003028"/>
              <a:gd name="connsiteY61" fmla="*/ 3232686 h 3488687"/>
              <a:gd name="connsiteX62" fmla="*/ 77065 w 4003028"/>
              <a:gd name="connsiteY62" fmla="*/ 3297326 h 3488687"/>
              <a:gd name="connsiteX63" fmla="*/ 75884 w 4003028"/>
              <a:gd name="connsiteY63" fmla="*/ 3298733 h 3488687"/>
              <a:gd name="connsiteX64" fmla="*/ 146342 w 4003028"/>
              <a:gd name="connsiteY64" fmla="*/ 3298318 h 3488687"/>
              <a:gd name="connsiteX65" fmla="*/ 3241070 w 4003028"/>
              <a:gd name="connsiteY65" fmla="*/ 2644221 h 3488687"/>
              <a:gd name="connsiteX66" fmla="*/ 3298464 w 4003028"/>
              <a:gd name="connsiteY66" fmla="*/ 2691011 h 3488687"/>
              <a:gd name="connsiteX67" fmla="*/ 3325008 w 4003028"/>
              <a:gd name="connsiteY67" fmla="*/ 2763689 h 3488687"/>
              <a:gd name="connsiteX68" fmla="*/ 3371266 w 4003028"/>
              <a:gd name="connsiteY68" fmla="*/ 2864563 h 3488687"/>
              <a:gd name="connsiteX69" fmla="*/ 3415788 w 4003028"/>
              <a:gd name="connsiteY69" fmla="*/ 2940157 h 3488687"/>
              <a:gd name="connsiteX70" fmla="*/ 3400641 w 4003028"/>
              <a:gd name="connsiteY70" fmla="*/ 2934757 h 3488687"/>
              <a:gd name="connsiteX71" fmla="*/ 2832976 w 4003028"/>
              <a:gd name="connsiteY71" fmla="*/ 3294018 h 3488687"/>
              <a:gd name="connsiteX72" fmla="*/ 2826082 w 4003028"/>
              <a:gd name="connsiteY72" fmla="*/ 3300156 h 3488687"/>
              <a:gd name="connsiteX73" fmla="*/ 2810492 w 4003028"/>
              <a:gd name="connsiteY73" fmla="*/ 3290196 h 3488687"/>
              <a:gd name="connsiteX74" fmla="*/ 2559561 w 4003028"/>
              <a:gd name="connsiteY74" fmla="*/ 3207661 h 3488687"/>
              <a:gd name="connsiteX75" fmla="*/ 2764198 w 4003028"/>
              <a:gd name="connsiteY75" fmla="*/ 3305758 h 3488687"/>
              <a:gd name="connsiteX76" fmla="*/ 2793373 w 4003028"/>
              <a:gd name="connsiteY76" fmla="*/ 3329282 h 3488687"/>
              <a:gd name="connsiteX77" fmla="*/ 2742508 w 4003028"/>
              <a:gd name="connsiteY77" fmla="*/ 3374574 h 3488687"/>
              <a:gd name="connsiteX78" fmla="*/ 2647916 w 4003028"/>
              <a:gd name="connsiteY78" fmla="*/ 3434544 h 3488687"/>
              <a:gd name="connsiteX79" fmla="*/ 2574074 w 4003028"/>
              <a:gd name="connsiteY79" fmla="*/ 3478014 h 3488687"/>
              <a:gd name="connsiteX80" fmla="*/ 2567275 w 4003028"/>
              <a:gd name="connsiteY80" fmla="*/ 3481729 h 3488687"/>
              <a:gd name="connsiteX81" fmla="*/ 2567910 w 4003028"/>
              <a:gd name="connsiteY81" fmla="*/ 3481520 h 3488687"/>
              <a:gd name="connsiteX82" fmla="*/ 2642943 w 4003028"/>
              <a:gd name="connsiteY82" fmla="*/ 3469608 h 3488687"/>
              <a:gd name="connsiteX83" fmla="*/ 2645973 w 4003028"/>
              <a:gd name="connsiteY83" fmla="*/ 3468559 h 3488687"/>
              <a:gd name="connsiteX84" fmla="*/ 2742749 w 4003028"/>
              <a:gd name="connsiteY84" fmla="*/ 3414654 h 3488687"/>
              <a:gd name="connsiteX85" fmla="*/ 2820857 w 4003028"/>
              <a:gd name="connsiteY85" fmla="*/ 3351443 h 3488687"/>
              <a:gd name="connsiteX86" fmla="*/ 2828768 w 4003028"/>
              <a:gd name="connsiteY86" fmla="*/ 3357822 h 3488687"/>
              <a:gd name="connsiteX87" fmla="*/ 2842089 w 4003028"/>
              <a:gd name="connsiteY87" fmla="*/ 3333099 h 3488687"/>
              <a:gd name="connsiteX88" fmla="*/ 2921933 w 4003028"/>
              <a:gd name="connsiteY88" fmla="*/ 3257476 h 3488687"/>
              <a:gd name="connsiteX89" fmla="*/ 3436520 w 4003028"/>
              <a:gd name="connsiteY89" fmla="*/ 3026269 h 3488687"/>
              <a:gd name="connsiteX90" fmla="*/ 3469457 w 4003028"/>
              <a:gd name="connsiteY90" fmla="*/ 3042083 h 3488687"/>
              <a:gd name="connsiteX91" fmla="*/ 3466564 w 4003028"/>
              <a:gd name="connsiteY91" fmla="*/ 3009477 h 3488687"/>
              <a:gd name="connsiteX92" fmla="*/ 3487849 w 4003028"/>
              <a:gd name="connsiteY92" fmla="*/ 3036935 h 3488687"/>
              <a:gd name="connsiteX93" fmla="*/ 3850394 w 4003028"/>
              <a:gd name="connsiteY93" fmla="*/ 3229480 h 3488687"/>
              <a:gd name="connsiteX94" fmla="*/ 4003028 w 4003028"/>
              <a:gd name="connsiteY94" fmla="*/ 3047507 h 3488687"/>
              <a:gd name="connsiteX95" fmla="*/ 3906403 w 4003028"/>
              <a:gd name="connsiteY95" fmla="*/ 3033869 h 3488687"/>
              <a:gd name="connsiteX96" fmla="*/ 3685069 w 4003028"/>
              <a:gd name="connsiteY96" fmla="*/ 2942485 h 3488687"/>
              <a:gd name="connsiteX97" fmla="*/ 3680287 w 4003028"/>
              <a:gd name="connsiteY97" fmla="*/ 2938317 h 3488687"/>
              <a:gd name="connsiteX98" fmla="*/ 3682685 w 4003028"/>
              <a:gd name="connsiteY98" fmla="*/ 2923853 h 3488687"/>
              <a:gd name="connsiteX99" fmla="*/ 3888092 w 4003028"/>
              <a:gd name="connsiteY99" fmla="*/ 2294241 h 3488687"/>
              <a:gd name="connsiteX100" fmla="*/ 3647315 w 4003028"/>
              <a:gd name="connsiteY100" fmla="*/ 2791101 h 3488687"/>
              <a:gd name="connsiteX101" fmla="*/ 3618912 w 4003028"/>
              <a:gd name="connsiteY101" fmla="*/ 2884803 h 3488687"/>
              <a:gd name="connsiteX102" fmla="*/ 3598514 w 4003028"/>
              <a:gd name="connsiteY102" fmla="*/ 2867018 h 3488687"/>
              <a:gd name="connsiteX103" fmla="*/ 3013134 w 4003028"/>
              <a:gd name="connsiteY103" fmla="*/ 1104274 h 3488687"/>
              <a:gd name="connsiteX104" fmla="*/ 2996120 w 4003028"/>
              <a:gd name="connsiteY104" fmla="*/ 1074045 h 3488687"/>
              <a:gd name="connsiteX105" fmla="*/ 2983995 w 4003028"/>
              <a:gd name="connsiteY105" fmla="*/ 999080 h 3488687"/>
              <a:gd name="connsiteX106" fmla="*/ 2974776 w 4003028"/>
              <a:gd name="connsiteY106" fmla="*/ 0 h 3488687"/>
              <a:gd name="connsiteX107" fmla="*/ 2869551 w 4003028"/>
              <a:gd name="connsiteY107" fmla="*/ 826280 h 3488687"/>
              <a:gd name="connsiteX108" fmla="*/ 2871430 w 4003028"/>
              <a:gd name="connsiteY108" fmla="*/ 888358 h 3488687"/>
              <a:gd name="connsiteX109" fmla="*/ 2810257 w 4003028"/>
              <a:gd name="connsiteY109" fmla="*/ 821365 h 3488687"/>
              <a:gd name="connsiteX110" fmla="*/ 1224809 w 4003028"/>
              <a:gd name="connsiteY110" fmla="*/ 795402 h 3488687"/>
              <a:gd name="connsiteX0-1" fmla="*/ 2553595 w 4003028"/>
              <a:gd name="connsiteY0-2" fmla="*/ 3488687 h 3488687"/>
              <a:gd name="connsiteX1-3" fmla="*/ 2558802 w 4003028"/>
              <a:gd name="connsiteY1-4" fmla="*/ 3486358 h 3488687"/>
              <a:gd name="connsiteX2-5" fmla="*/ 2567275 w 4003028"/>
              <a:gd name="connsiteY2-6" fmla="*/ 3481729 h 3488687"/>
              <a:gd name="connsiteX3-7" fmla="*/ 2560275 w 4003028"/>
              <a:gd name="connsiteY3-8" fmla="*/ 3484032 h 3488687"/>
              <a:gd name="connsiteX4-9" fmla="*/ 2553595 w 4003028"/>
              <a:gd name="connsiteY4-10" fmla="*/ 3488687 h 3488687"/>
              <a:gd name="connsiteX5-11" fmla="*/ 2172204 w 4003028"/>
              <a:gd name="connsiteY5-12" fmla="*/ 1823603 h 3488687"/>
              <a:gd name="connsiteX6-13" fmla="*/ 2177584 w 4003028"/>
              <a:gd name="connsiteY6-14" fmla="*/ 1823026 h 3488687"/>
              <a:gd name="connsiteX7-15" fmla="*/ 2186951 w 4003028"/>
              <a:gd name="connsiteY7-16" fmla="*/ 1820691 h 3488687"/>
              <a:gd name="connsiteX8-17" fmla="*/ 2179597 w 4003028"/>
              <a:gd name="connsiteY8-18" fmla="*/ 1821148 h 3488687"/>
              <a:gd name="connsiteX9-19" fmla="*/ 2172204 w 4003028"/>
              <a:gd name="connsiteY9-20" fmla="*/ 1823603 h 3488687"/>
              <a:gd name="connsiteX10-21" fmla="*/ 153460 w 4003028"/>
              <a:gd name="connsiteY10-22" fmla="*/ 2406636 h 3488687"/>
              <a:gd name="connsiteX11-23" fmla="*/ 158416 w 4003028"/>
              <a:gd name="connsiteY11-24" fmla="*/ 2412646 h 3488687"/>
              <a:gd name="connsiteX12-25" fmla="*/ 164402 w 4003028"/>
              <a:gd name="connsiteY12-26" fmla="*/ 2416944 h 3488687"/>
              <a:gd name="connsiteX13-27" fmla="*/ 157710 w 4003028"/>
              <a:gd name="connsiteY13-28" fmla="*/ 2409986 h 3488687"/>
              <a:gd name="connsiteX14-29" fmla="*/ 153460 w 4003028"/>
              <a:gd name="connsiteY14-30" fmla="*/ 2406636 h 3488687"/>
              <a:gd name="connsiteX15-31" fmla="*/ 1187875 w 4003028"/>
              <a:gd name="connsiteY15-32" fmla="*/ 818604 h 3488687"/>
              <a:gd name="connsiteX16-33" fmla="*/ 2981309 w 4003028"/>
              <a:gd name="connsiteY16-34" fmla="*/ 1389514 h 3488687"/>
              <a:gd name="connsiteX17-35" fmla="*/ 3006207 w 4003028"/>
              <a:gd name="connsiteY17-36" fmla="*/ 1471594 h 3488687"/>
              <a:gd name="connsiteX18-37" fmla="*/ 3004953 w 4003028"/>
              <a:gd name="connsiteY18-38" fmla="*/ 1470516 h 3488687"/>
              <a:gd name="connsiteX19-39" fmla="*/ 2965846 w 4003028"/>
              <a:gd name="connsiteY19-40" fmla="*/ 1471445 h 3488687"/>
              <a:gd name="connsiteX20-41" fmla="*/ 2909369 w 4003028"/>
              <a:gd name="connsiteY20-42" fmla="*/ 1482351 h 3488687"/>
              <a:gd name="connsiteX21-43" fmla="*/ 2592787 w 4003028"/>
              <a:gd name="connsiteY21-44" fmla="*/ 1644930 h 3488687"/>
              <a:gd name="connsiteX22-45" fmla="*/ 2477260 w 4003028"/>
              <a:gd name="connsiteY22-46" fmla="*/ 1712320 h 3488687"/>
              <a:gd name="connsiteX23-47" fmla="*/ 2424386 w 4003028"/>
              <a:gd name="connsiteY23-48" fmla="*/ 1658294 h 3488687"/>
              <a:gd name="connsiteX24-49" fmla="*/ 2233042 w 4003028"/>
              <a:gd name="connsiteY24-50" fmla="*/ 1544239 h 3488687"/>
              <a:gd name="connsiteX25-51" fmla="*/ 2406208 w 4003028"/>
              <a:gd name="connsiteY25-52" fmla="*/ 1690912 h 3488687"/>
              <a:gd name="connsiteX26-53" fmla="*/ 2438667 w 4003028"/>
              <a:gd name="connsiteY26-54" fmla="*/ 1734832 h 3488687"/>
              <a:gd name="connsiteX27-55" fmla="*/ 2433832 w 4003028"/>
              <a:gd name="connsiteY27-56" fmla="*/ 1737652 h 3488687"/>
              <a:gd name="connsiteX28-57" fmla="*/ 2276907 w 4003028"/>
              <a:gd name="connsiteY28-58" fmla="*/ 1795440 h 3488687"/>
              <a:gd name="connsiteX29-59" fmla="*/ 2194470 w 4003028"/>
              <a:gd name="connsiteY29-60" fmla="*/ 1818817 h 3488687"/>
              <a:gd name="connsiteX30-61" fmla="*/ 2186951 w 4003028"/>
              <a:gd name="connsiteY30-62" fmla="*/ 1820691 h 3488687"/>
              <a:gd name="connsiteX31-63" fmla="*/ 2187619 w 4003028"/>
              <a:gd name="connsiteY31-64" fmla="*/ 1820649 h 3488687"/>
              <a:gd name="connsiteX32-65" fmla="*/ 2263225 w 4003028"/>
              <a:gd name="connsiteY32-66" fmla="*/ 1828106 h 3488687"/>
              <a:gd name="connsiteX33-67" fmla="*/ 2266422 w 4003028"/>
              <a:gd name="connsiteY33-68" fmla="*/ 1827857 h 3488687"/>
              <a:gd name="connsiteX34-69" fmla="*/ 3026460 w 4003028"/>
              <a:gd name="connsiteY34-70" fmla="*/ 1558274 h 3488687"/>
              <a:gd name="connsiteX35-71" fmla="*/ 3033021 w 4003028"/>
              <a:gd name="connsiteY35-72" fmla="*/ 1559992 h 3488687"/>
              <a:gd name="connsiteX36-73" fmla="*/ 3056764 w 4003028"/>
              <a:gd name="connsiteY36-74" fmla="*/ 1638263 h 3488687"/>
              <a:gd name="connsiteX37-75" fmla="*/ 3220170 w 4003028"/>
              <a:gd name="connsiteY37-76" fmla="*/ 2417189 h 3488687"/>
              <a:gd name="connsiteX38-77" fmla="*/ 3245788 w 4003028"/>
              <a:gd name="connsiteY38-78" fmla="*/ 2510754 h 3488687"/>
              <a:gd name="connsiteX39-79" fmla="*/ 3242722 w 4003028"/>
              <a:gd name="connsiteY39-80" fmla="*/ 2508845 h 3488687"/>
              <a:gd name="connsiteX40-81" fmla="*/ 900517 w 4003028"/>
              <a:gd name="connsiteY40-82" fmla="*/ 3043090 h 3488687"/>
              <a:gd name="connsiteX41-83" fmla="*/ 755186 w 4003028"/>
              <a:gd name="connsiteY41-84" fmla="*/ 3091588 h 3488687"/>
              <a:gd name="connsiteX42-85" fmla="*/ 735913 w 4003028"/>
              <a:gd name="connsiteY42-86" fmla="*/ 3085533 h 3488687"/>
              <a:gd name="connsiteX43-87" fmla="*/ 235521 w 4003028"/>
              <a:gd name="connsiteY43-88" fmla="*/ 2453126 h 3488687"/>
              <a:gd name="connsiteX44-89" fmla="*/ 232945 w 4003028"/>
              <a:gd name="connsiteY44-90" fmla="*/ 2451215 h 3488687"/>
              <a:gd name="connsiteX45-91" fmla="*/ 164946 w 4003028"/>
              <a:gd name="connsiteY45-92" fmla="*/ 2417334 h 3488687"/>
              <a:gd name="connsiteX46-93" fmla="*/ 164402 w 4003028"/>
              <a:gd name="connsiteY46-94" fmla="*/ 2416944 h 3488687"/>
              <a:gd name="connsiteX47-95" fmla="*/ 169774 w 4003028"/>
              <a:gd name="connsiteY47-96" fmla="*/ 2422528 h 3488687"/>
              <a:gd name="connsiteX48-97" fmla="*/ 227166 w 4003028"/>
              <a:gd name="connsiteY48-98" fmla="*/ 2486155 h 3488687"/>
              <a:gd name="connsiteX49-99" fmla="*/ 329351 w 4003028"/>
              <a:gd name="connsiteY49-100" fmla="*/ 2618530 h 3488687"/>
              <a:gd name="connsiteX50-101" fmla="*/ 331947 w 4003028"/>
              <a:gd name="connsiteY50-102" fmla="*/ 2623489 h 3488687"/>
              <a:gd name="connsiteX51-103" fmla="*/ 281103 w 4003028"/>
              <a:gd name="connsiteY51-104" fmla="*/ 2643430 h 3488687"/>
              <a:gd name="connsiteX52-105" fmla="*/ 56459 w 4003028"/>
              <a:gd name="connsiteY52-106" fmla="*/ 2675591 h 3488687"/>
              <a:gd name="connsiteX53-107" fmla="*/ 279157 w 4003028"/>
              <a:gd name="connsiteY53-108" fmla="*/ 2680722 h 3488687"/>
              <a:gd name="connsiteX54-109" fmla="*/ 352665 w 4003028"/>
              <a:gd name="connsiteY54-110" fmla="*/ 2663074 h 3488687"/>
              <a:gd name="connsiteX55-111" fmla="*/ 414683 w 4003028"/>
              <a:gd name="connsiteY55-112" fmla="*/ 2781572 h 3488687"/>
              <a:gd name="connsiteX56-113" fmla="*/ 596376 w 4003028"/>
              <a:gd name="connsiteY56-114" fmla="*/ 3087584 h 3488687"/>
              <a:gd name="connsiteX57-115" fmla="*/ 638412 w 4003028"/>
              <a:gd name="connsiteY57-116" fmla="*/ 3126848 h 3488687"/>
              <a:gd name="connsiteX58-117" fmla="*/ 642141 w 4003028"/>
              <a:gd name="connsiteY58-118" fmla="*/ 3129313 h 3488687"/>
              <a:gd name="connsiteX59-119" fmla="*/ 633291 w 4003028"/>
              <a:gd name="connsiteY59-120" fmla="*/ 3132266 h 3488687"/>
              <a:gd name="connsiteX60-121" fmla="*/ 106597 w 4003028"/>
              <a:gd name="connsiteY60-122" fmla="*/ 3237274 h 3488687"/>
              <a:gd name="connsiteX61-123" fmla="*/ 0 w 4003028"/>
              <a:gd name="connsiteY61-124" fmla="*/ 3232686 h 3488687"/>
              <a:gd name="connsiteX62-125" fmla="*/ 77065 w 4003028"/>
              <a:gd name="connsiteY62-126" fmla="*/ 3297326 h 3488687"/>
              <a:gd name="connsiteX63-127" fmla="*/ 75884 w 4003028"/>
              <a:gd name="connsiteY63-128" fmla="*/ 3298733 h 3488687"/>
              <a:gd name="connsiteX64-129" fmla="*/ 146342 w 4003028"/>
              <a:gd name="connsiteY64-130" fmla="*/ 3298318 h 3488687"/>
              <a:gd name="connsiteX65-131" fmla="*/ 3241070 w 4003028"/>
              <a:gd name="connsiteY65-132" fmla="*/ 2644221 h 3488687"/>
              <a:gd name="connsiteX66-133" fmla="*/ 3298464 w 4003028"/>
              <a:gd name="connsiteY66-134" fmla="*/ 2691011 h 3488687"/>
              <a:gd name="connsiteX67-135" fmla="*/ 3325008 w 4003028"/>
              <a:gd name="connsiteY67-136" fmla="*/ 2763689 h 3488687"/>
              <a:gd name="connsiteX68-137" fmla="*/ 3371266 w 4003028"/>
              <a:gd name="connsiteY68-138" fmla="*/ 2864563 h 3488687"/>
              <a:gd name="connsiteX69-139" fmla="*/ 3415788 w 4003028"/>
              <a:gd name="connsiteY69-140" fmla="*/ 2940157 h 3488687"/>
              <a:gd name="connsiteX70-141" fmla="*/ 3400641 w 4003028"/>
              <a:gd name="connsiteY70-142" fmla="*/ 2934757 h 3488687"/>
              <a:gd name="connsiteX71-143" fmla="*/ 2832976 w 4003028"/>
              <a:gd name="connsiteY71-144" fmla="*/ 3294018 h 3488687"/>
              <a:gd name="connsiteX72-145" fmla="*/ 2826082 w 4003028"/>
              <a:gd name="connsiteY72-146" fmla="*/ 3300156 h 3488687"/>
              <a:gd name="connsiteX73-147" fmla="*/ 2810492 w 4003028"/>
              <a:gd name="connsiteY73-148" fmla="*/ 3290196 h 3488687"/>
              <a:gd name="connsiteX74-149" fmla="*/ 2559561 w 4003028"/>
              <a:gd name="connsiteY74-150" fmla="*/ 3207661 h 3488687"/>
              <a:gd name="connsiteX75-151" fmla="*/ 2764198 w 4003028"/>
              <a:gd name="connsiteY75-152" fmla="*/ 3305758 h 3488687"/>
              <a:gd name="connsiteX76-153" fmla="*/ 2793373 w 4003028"/>
              <a:gd name="connsiteY76-154" fmla="*/ 3329282 h 3488687"/>
              <a:gd name="connsiteX77-155" fmla="*/ 2742508 w 4003028"/>
              <a:gd name="connsiteY77-156" fmla="*/ 3374574 h 3488687"/>
              <a:gd name="connsiteX78-157" fmla="*/ 2647916 w 4003028"/>
              <a:gd name="connsiteY78-158" fmla="*/ 3434544 h 3488687"/>
              <a:gd name="connsiteX79-159" fmla="*/ 2574074 w 4003028"/>
              <a:gd name="connsiteY79-160" fmla="*/ 3478014 h 3488687"/>
              <a:gd name="connsiteX80-161" fmla="*/ 2567275 w 4003028"/>
              <a:gd name="connsiteY80-162" fmla="*/ 3481729 h 3488687"/>
              <a:gd name="connsiteX81-163" fmla="*/ 2567910 w 4003028"/>
              <a:gd name="connsiteY81-164" fmla="*/ 3481520 h 3488687"/>
              <a:gd name="connsiteX82-165" fmla="*/ 2642943 w 4003028"/>
              <a:gd name="connsiteY82-166" fmla="*/ 3469608 h 3488687"/>
              <a:gd name="connsiteX83-167" fmla="*/ 2645973 w 4003028"/>
              <a:gd name="connsiteY83-168" fmla="*/ 3468559 h 3488687"/>
              <a:gd name="connsiteX84-169" fmla="*/ 2742749 w 4003028"/>
              <a:gd name="connsiteY84-170" fmla="*/ 3414654 h 3488687"/>
              <a:gd name="connsiteX85-171" fmla="*/ 2820857 w 4003028"/>
              <a:gd name="connsiteY85-172" fmla="*/ 3351443 h 3488687"/>
              <a:gd name="connsiteX86-173" fmla="*/ 2828768 w 4003028"/>
              <a:gd name="connsiteY86-174" fmla="*/ 3357822 h 3488687"/>
              <a:gd name="connsiteX87-175" fmla="*/ 2842089 w 4003028"/>
              <a:gd name="connsiteY87-176" fmla="*/ 3333099 h 3488687"/>
              <a:gd name="connsiteX88-177" fmla="*/ 2921933 w 4003028"/>
              <a:gd name="connsiteY88-178" fmla="*/ 3257476 h 3488687"/>
              <a:gd name="connsiteX89-179" fmla="*/ 3436520 w 4003028"/>
              <a:gd name="connsiteY89-180" fmla="*/ 3026269 h 3488687"/>
              <a:gd name="connsiteX90-181" fmla="*/ 3490668 w 4003028"/>
              <a:gd name="connsiteY90-182" fmla="*/ 3044425 h 3488687"/>
              <a:gd name="connsiteX91-183" fmla="*/ 3466564 w 4003028"/>
              <a:gd name="connsiteY91-184" fmla="*/ 3009477 h 3488687"/>
              <a:gd name="connsiteX92-185" fmla="*/ 3487849 w 4003028"/>
              <a:gd name="connsiteY92-186" fmla="*/ 3036935 h 3488687"/>
              <a:gd name="connsiteX93-187" fmla="*/ 3850394 w 4003028"/>
              <a:gd name="connsiteY93-188" fmla="*/ 3229480 h 3488687"/>
              <a:gd name="connsiteX94-189" fmla="*/ 4003028 w 4003028"/>
              <a:gd name="connsiteY94-190" fmla="*/ 3047507 h 3488687"/>
              <a:gd name="connsiteX95-191" fmla="*/ 3906403 w 4003028"/>
              <a:gd name="connsiteY95-192" fmla="*/ 3033869 h 3488687"/>
              <a:gd name="connsiteX96-193" fmla="*/ 3685069 w 4003028"/>
              <a:gd name="connsiteY96-194" fmla="*/ 2942485 h 3488687"/>
              <a:gd name="connsiteX97-195" fmla="*/ 3680287 w 4003028"/>
              <a:gd name="connsiteY97-196" fmla="*/ 2938317 h 3488687"/>
              <a:gd name="connsiteX98-197" fmla="*/ 3682685 w 4003028"/>
              <a:gd name="connsiteY98-198" fmla="*/ 2923853 h 3488687"/>
              <a:gd name="connsiteX99-199" fmla="*/ 3888092 w 4003028"/>
              <a:gd name="connsiteY99-200" fmla="*/ 2294241 h 3488687"/>
              <a:gd name="connsiteX100-201" fmla="*/ 3647315 w 4003028"/>
              <a:gd name="connsiteY100-202" fmla="*/ 2791101 h 3488687"/>
              <a:gd name="connsiteX101-203" fmla="*/ 3618912 w 4003028"/>
              <a:gd name="connsiteY101-204" fmla="*/ 2884803 h 3488687"/>
              <a:gd name="connsiteX102-205" fmla="*/ 3598514 w 4003028"/>
              <a:gd name="connsiteY102-206" fmla="*/ 2867018 h 3488687"/>
              <a:gd name="connsiteX103-207" fmla="*/ 3013134 w 4003028"/>
              <a:gd name="connsiteY103-208" fmla="*/ 1104274 h 3488687"/>
              <a:gd name="connsiteX104-209" fmla="*/ 2996120 w 4003028"/>
              <a:gd name="connsiteY104-210" fmla="*/ 1074045 h 3488687"/>
              <a:gd name="connsiteX105-211" fmla="*/ 2983995 w 4003028"/>
              <a:gd name="connsiteY105-212" fmla="*/ 999080 h 3488687"/>
              <a:gd name="connsiteX106-213" fmla="*/ 2974776 w 4003028"/>
              <a:gd name="connsiteY106-214" fmla="*/ 0 h 3488687"/>
              <a:gd name="connsiteX107-215" fmla="*/ 2869551 w 4003028"/>
              <a:gd name="connsiteY107-216" fmla="*/ 826280 h 3488687"/>
              <a:gd name="connsiteX108-217" fmla="*/ 2871430 w 4003028"/>
              <a:gd name="connsiteY108-218" fmla="*/ 888358 h 3488687"/>
              <a:gd name="connsiteX109-219" fmla="*/ 2810257 w 4003028"/>
              <a:gd name="connsiteY109-220" fmla="*/ 821365 h 3488687"/>
              <a:gd name="connsiteX110-221" fmla="*/ 1224809 w 4003028"/>
              <a:gd name="connsiteY110-222" fmla="*/ 795402 h 3488687"/>
              <a:gd name="connsiteX111" fmla="*/ 1187875 w 4003028"/>
              <a:gd name="connsiteY111" fmla="*/ 818604 h 3488687"/>
              <a:gd name="connsiteX0-223" fmla="*/ 2553595 w 4003028"/>
              <a:gd name="connsiteY0-224" fmla="*/ 3488687 h 3488687"/>
              <a:gd name="connsiteX1-225" fmla="*/ 2558802 w 4003028"/>
              <a:gd name="connsiteY1-226" fmla="*/ 3486358 h 3488687"/>
              <a:gd name="connsiteX2-227" fmla="*/ 2567275 w 4003028"/>
              <a:gd name="connsiteY2-228" fmla="*/ 3481729 h 3488687"/>
              <a:gd name="connsiteX3-229" fmla="*/ 2560275 w 4003028"/>
              <a:gd name="connsiteY3-230" fmla="*/ 3484032 h 3488687"/>
              <a:gd name="connsiteX4-231" fmla="*/ 2553595 w 4003028"/>
              <a:gd name="connsiteY4-232" fmla="*/ 3488687 h 3488687"/>
              <a:gd name="connsiteX5-233" fmla="*/ 2172204 w 4003028"/>
              <a:gd name="connsiteY5-234" fmla="*/ 1823603 h 3488687"/>
              <a:gd name="connsiteX6-235" fmla="*/ 2177584 w 4003028"/>
              <a:gd name="connsiteY6-236" fmla="*/ 1823026 h 3488687"/>
              <a:gd name="connsiteX7-237" fmla="*/ 2186951 w 4003028"/>
              <a:gd name="connsiteY7-238" fmla="*/ 1820691 h 3488687"/>
              <a:gd name="connsiteX8-239" fmla="*/ 2179597 w 4003028"/>
              <a:gd name="connsiteY8-240" fmla="*/ 1821148 h 3488687"/>
              <a:gd name="connsiteX9-241" fmla="*/ 2172204 w 4003028"/>
              <a:gd name="connsiteY9-242" fmla="*/ 1823603 h 3488687"/>
              <a:gd name="connsiteX10-243" fmla="*/ 153460 w 4003028"/>
              <a:gd name="connsiteY10-244" fmla="*/ 2406636 h 3488687"/>
              <a:gd name="connsiteX11-245" fmla="*/ 158416 w 4003028"/>
              <a:gd name="connsiteY11-246" fmla="*/ 2412646 h 3488687"/>
              <a:gd name="connsiteX12-247" fmla="*/ 164402 w 4003028"/>
              <a:gd name="connsiteY12-248" fmla="*/ 2416944 h 3488687"/>
              <a:gd name="connsiteX13-249" fmla="*/ 157710 w 4003028"/>
              <a:gd name="connsiteY13-250" fmla="*/ 2409986 h 3488687"/>
              <a:gd name="connsiteX14-251" fmla="*/ 153460 w 4003028"/>
              <a:gd name="connsiteY14-252" fmla="*/ 2406636 h 3488687"/>
              <a:gd name="connsiteX15-253" fmla="*/ 1187875 w 4003028"/>
              <a:gd name="connsiteY15-254" fmla="*/ 818604 h 3488687"/>
              <a:gd name="connsiteX16-255" fmla="*/ 2981309 w 4003028"/>
              <a:gd name="connsiteY16-256" fmla="*/ 1389514 h 3488687"/>
              <a:gd name="connsiteX17-257" fmla="*/ 3006207 w 4003028"/>
              <a:gd name="connsiteY17-258" fmla="*/ 1471594 h 3488687"/>
              <a:gd name="connsiteX18-259" fmla="*/ 3004953 w 4003028"/>
              <a:gd name="connsiteY18-260" fmla="*/ 1470516 h 3488687"/>
              <a:gd name="connsiteX19-261" fmla="*/ 2965846 w 4003028"/>
              <a:gd name="connsiteY19-262" fmla="*/ 1471445 h 3488687"/>
              <a:gd name="connsiteX20-263" fmla="*/ 2909369 w 4003028"/>
              <a:gd name="connsiteY20-264" fmla="*/ 1482351 h 3488687"/>
              <a:gd name="connsiteX21-265" fmla="*/ 2592787 w 4003028"/>
              <a:gd name="connsiteY21-266" fmla="*/ 1644930 h 3488687"/>
              <a:gd name="connsiteX22-267" fmla="*/ 2477260 w 4003028"/>
              <a:gd name="connsiteY22-268" fmla="*/ 1712320 h 3488687"/>
              <a:gd name="connsiteX23-269" fmla="*/ 2424386 w 4003028"/>
              <a:gd name="connsiteY23-270" fmla="*/ 1658294 h 3488687"/>
              <a:gd name="connsiteX24-271" fmla="*/ 2233042 w 4003028"/>
              <a:gd name="connsiteY24-272" fmla="*/ 1544239 h 3488687"/>
              <a:gd name="connsiteX25-273" fmla="*/ 2406208 w 4003028"/>
              <a:gd name="connsiteY25-274" fmla="*/ 1690912 h 3488687"/>
              <a:gd name="connsiteX26-275" fmla="*/ 2438667 w 4003028"/>
              <a:gd name="connsiteY26-276" fmla="*/ 1734832 h 3488687"/>
              <a:gd name="connsiteX27-277" fmla="*/ 2433832 w 4003028"/>
              <a:gd name="connsiteY27-278" fmla="*/ 1737652 h 3488687"/>
              <a:gd name="connsiteX28-279" fmla="*/ 2276907 w 4003028"/>
              <a:gd name="connsiteY28-280" fmla="*/ 1795440 h 3488687"/>
              <a:gd name="connsiteX29-281" fmla="*/ 2194470 w 4003028"/>
              <a:gd name="connsiteY29-282" fmla="*/ 1818817 h 3488687"/>
              <a:gd name="connsiteX30-283" fmla="*/ 2186951 w 4003028"/>
              <a:gd name="connsiteY30-284" fmla="*/ 1820691 h 3488687"/>
              <a:gd name="connsiteX31-285" fmla="*/ 2187619 w 4003028"/>
              <a:gd name="connsiteY31-286" fmla="*/ 1820649 h 3488687"/>
              <a:gd name="connsiteX32-287" fmla="*/ 2263225 w 4003028"/>
              <a:gd name="connsiteY32-288" fmla="*/ 1828106 h 3488687"/>
              <a:gd name="connsiteX33-289" fmla="*/ 2266422 w 4003028"/>
              <a:gd name="connsiteY33-290" fmla="*/ 1827857 h 3488687"/>
              <a:gd name="connsiteX34-291" fmla="*/ 3026460 w 4003028"/>
              <a:gd name="connsiteY34-292" fmla="*/ 1558274 h 3488687"/>
              <a:gd name="connsiteX35-293" fmla="*/ 3033021 w 4003028"/>
              <a:gd name="connsiteY35-294" fmla="*/ 1559992 h 3488687"/>
              <a:gd name="connsiteX36-295" fmla="*/ 3056764 w 4003028"/>
              <a:gd name="connsiteY36-296" fmla="*/ 1638263 h 3488687"/>
              <a:gd name="connsiteX37-297" fmla="*/ 3220170 w 4003028"/>
              <a:gd name="connsiteY37-298" fmla="*/ 2417189 h 3488687"/>
              <a:gd name="connsiteX38-299" fmla="*/ 3245788 w 4003028"/>
              <a:gd name="connsiteY38-300" fmla="*/ 2510754 h 3488687"/>
              <a:gd name="connsiteX39-301" fmla="*/ 3242722 w 4003028"/>
              <a:gd name="connsiteY39-302" fmla="*/ 2508845 h 3488687"/>
              <a:gd name="connsiteX40-303" fmla="*/ 900517 w 4003028"/>
              <a:gd name="connsiteY40-304" fmla="*/ 3043090 h 3488687"/>
              <a:gd name="connsiteX41-305" fmla="*/ 755186 w 4003028"/>
              <a:gd name="connsiteY41-306" fmla="*/ 3091588 h 3488687"/>
              <a:gd name="connsiteX42-307" fmla="*/ 735913 w 4003028"/>
              <a:gd name="connsiteY42-308" fmla="*/ 3085533 h 3488687"/>
              <a:gd name="connsiteX43-309" fmla="*/ 235521 w 4003028"/>
              <a:gd name="connsiteY43-310" fmla="*/ 2453126 h 3488687"/>
              <a:gd name="connsiteX44-311" fmla="*/ 232945 w 4003028"/>
              <a:gd name="connsiteY44-312" fmla="*/ 2451215 h 3488687"/>
              <a:gd name="connsiteX45-313" fmla="*/ 164946 w 4003028"/>
              <a:gd name="connsiteY45-314" fmla="*/ 2417334 h 3488687"/>
              <a:gd name="connsiteX46-315" fmla="*/ 164402 w 4003028"/>
              <a:gd name="connsiteY46-316" fmla="*/ 2416944 h 3488687"/>
              <a:gd name="connsiteX47-317" fmla="*/ 169774 w 4003028"/>
              <a:gd name="connsiteY47-318" fmla="*/ 2422528 h 3488687"/>
              <a:gd name="connsiteX48-319" fmla="*/ 227166 w 4003028"/>
              <a:gd name="connsiteY48-320" fmla="*/ 2486155 h 3488687"/>
              <a:gd name="connsiteX49-321" fmla="*/ 329351 w 4003028"/>
              <a:gd name="connsiteY49-322" fmla="*/ 2618530 h 3488687"/>
              <a:gd name="connsiteX50-323" fmla="*/ 331947 w 4003028"/>
              <a:gd name="connsiteY50-324" fmla="*/ 2623489 h 3488687"/>
              <a:gd name="connsiteX51-325" fmla="*/ 281103 w 4003028"/>
              <a:gd name="connsiteY51-326" fmla="*/ 2643430 h 3488687"/>
              <a:gd name="connsiteX52-327" fmla="*/ 56459 w 4003028"/>
              <a:gd name="connsiteY52-328" fmla="*/ 2675591 h 3488687"/>
              <a:gd name="connsiteX53-329" fmla="*/ 279157 w 4003028"/>
              <a:gd name="connsiteY53-330" fmla="*/ 2680722 h 3488687"/>
              <a:gd name="connsiteX54-331" fmla="*/ 352665 w 4003028"/>
              <a:gd name="connsiteY54-332" fmla="*/ 2663074 h 3488687"/>
              <a:gd name="connsiteX55-333" fmla="*/ 414683 w 4003028"/>
              <a:gd name="connsiteY55-334" fmla="*/ 2781572 h 3488687"/>
              <a:gd name="connsiteX56-335" fmla="*/ 596376 w 4003028"/>
              <a:gd name="connsiteY56-336" fmla="*/ 3087584 h 3488687"/>
              <a:gd name="connsiteX57-337" fmla="*/ 638412 w 4003028"/>
              <a:gd name="connsiteY57-338" fmla="*/ 3126848 h 3488687"/>
              <a:gd name="connsiteX58-339" fmla="*/ 642141 w 4003028"/>
              <a:gd name="connsiteY58-340" fmla="*/ 3129313 h 3488687"/>
              <a:gd name="connsiteX59-341" fmla="*/ 633291 w 4003028"/>
              <a:gd name="connsiteY59-342" fmla="*/ 3132266 h 3488687"/>
              <a:gd name="connsiteX60-343" fmla="*/ 106597 w 4003028"/>
              <a:gd name="connsiteY60-344" fmla="*/ 3237274 h 3488687"/>
              <a:gd name="connsiteX61-345" fmla="*/ 0 w 4003028"/>
              <a:gd name="connsiteY61-346" fmla="*/ 3232686 h 3488687"/>
              <a:gd name="connsiteX62-347" fmla="*/ 77065 w 4003028"/>
              <a:gd name="connsiteY62-348" fmla="*/ 3297326 h 3488687"/>
              <a:gd name="connsiteX63-349" fmla="*/ 75884 w 4003028"/>
              <a:gd name="connsiteY63-350" fmla="*/ 3298733 h 3488687"/>
              <a:gd name="connsiteX64-351" fmla="*/ 146342 w 4003028"/>
              <a:gd name="connsiteY64-352" fmla="*/ 3298318 h 3488687"/>
              <a:gd name="connsiteX65-353" fmla="*/ 3241070 w 4003028"/>
              <a:gd name="connsiteY65-354" fmla="*/ 2644221 h 3488687"/>
              <a:gd name="connsiteX66-355" fmla="*/ 3298464 w 4003028"/>
              <a:gd name="connsiteY66-356" fmla="*/ 2691011 h 3488687"/>
              <a:gd name="connsiteX67-357" fmla="*/ 3325008 w 4003028"/>
              <a:gd name="connsiteY67-358" fmla="*/ 2763689 h 3488687"/>
              <a:gd name="connsiteX68-359" fmla="*/ 3371266 w 4003028"/>
              <a:gd name="connsiteY68-360" fmla="*/ 2864563 h 3488687"/>
              <a:gd name="connsiteX69-361" fmla="*/ 3415788 w 4003028"/>
              <a:gd name="connsiteY69-362" fmla="*/ 2940157 h 3488687"/>
              <a:gd name="connsiteX70-363" fmla="*/ 3400641 w 4003028"/>
              <a:gd name="connsiteY70-364" fmla="*/ 2934757 h 3488687"/>
              <a:gd name="connsiteX71-365" fmla="*/ 2832976 w 4003028"/>
              <a:gd name="connsiteY71-366" fmla="*/ 3294018 h 3488687"/>
              <a:gd name="connsiteX72-367" fmla="*/ 2826082 w 4003028"/>
              <a:gd name="connsiteY72-368" fmla="*/ 3300156 h 3488687"/>
              <a:gd name="connsiteX73-369" fmla="*/ 2810492 w 4003028"/>
              <a:gd name="connsiteY73-370" fmla="*/ 3290196 h 3488687"/>
              <a:gd name="connsiteX74-371" fmla="*/ 2559561 w 4003028"/>
              <a:gd name="connsiteY74-372" fmla="*/ 3207661 h 3488687"/>
              <a:gd name="connsiteX75-373" fmla="*/ 2764198 w 4003028"/>
              <a:gd name="connsiteY75-374" fmla="*/ 3305758 h 3488687"/>
              <a:gd name="connsiteX76-375" fmla="*/ 2793373 w 4003028"/>
              <a:gd name="connsiteY76-376" fmla="*/ 3329282 h 3488687"/>
              <a:gd name="connsiteX77-377" fmla="*/ 2742508 w 4003028"/>
              <a:gd name="connsiteY77-378" fmla="*/ 3374574 h 3488687"/>
              <a:gd name="connsiteX78-379" fmla="*/ 2647916 w 4003028"/>
              <a:gd name="connsiteY78-380" fmla="*/ 3434544 h 3488687"/>
              <a:gd name="connsiteX79-381" fmla="*/ 2574074 w 4003028"/>
              <a:gd name="connsiteY79-382" fmla="*/ 3478014 h 3488687"/>
              <a:gd name="connsiteX80-383" fmla="*/ 2567275 w 4003028"/>
              <a:gd name="connsiteY80-384" fmla="*/ 3481729 h 3488687"/>
              <a:gd name="connsiteX81-385" fmla="*/ 2567910 w 4003028"/>
              <a:gd name="connsiteY81-386" fmla="*/ 3481520 h 3488687"/>
              <a:gd name="connsiteX82-387" fmla="*/ 2642943 w 4003028"/>
              <a:gd name="connsiteY82-388" fmla="*/ 3469608 h 3488687"/>
              <a:gd name="connsiteX83-389" fmla="*/ 2645973 w 4003028"/>
              <a:gd name="connsiteY83-390" fmla="*/ 3468559 h 3488687"/>
              <a:gd name="connsiteX84-391" fmla="*/ 2742749 w 4003028"/>
              <a:gd name="connsiteY84-392" fmla="*/ 3414654 h 3488687"/>
              <a:gd name="connsiteX85-393" fmla="*/ 2820857 w 4003028"/>
              <a:gd name="connsiteY85-394" fmla="*/ 3351443 h 3488687"/>
              <a:gd name="connsiteX86-395" fmla="*/ 2842089 w 4003028"/>
              <a:gd name="connsiteY86-396" fmla="*/ 3333099 h 3488687"/>
              <a:gd name="connsiteX87-397" fmla="*/ 2921933 w 4003028"/>
              <a:gd name="connsiteY87-398" fmla="*/ 3257476 h 3488687"/>
              <a:gd name="connsiteX88-399" fmla="*/ 3436520 w 4003028"/>
              <a:gd name="connsiteY88-400" fmla="*/ 3026269 h 3488687"/>
              <a:gd name="connsiteX89-401" fmla="*/ 3490668 w 4003028"/>
              <a:gd name="connsiteY89-402" fmla="*/ 3044425 h 3488687"/>
              <a:gd name="connsiteX90-403" fmla="*/ 3466564 w 4003028"/>
              <a:gd name="connsiteY90-404" fmla="*/ 3009477 h 3488687"/>
              <a:gd name="connsiteX91-405" fmla="*/ 3487849 w 4003028"/>
              <a:gd name="connsiteY91-406" fmla="*/ 3036935 h 3488687"/>
              <a:gd name="connsiteX92-407" fmla="*/ 3850394 w 4003028"/>
              <a:gd name="connsiteY92-408" fmla="*/ 3229480 h 3488687"/>
              <a:gd name="connsiteX93-409" fmla="*/ 4003028 w 4003028"/>
              <a:gd name="connsiteY93-410" fmla="*/ 3047507 h 3488687"/>
              <a:gd name="connsiteX94-411" fmla="*/ 3906403 w 4003028"/>
              <a:gd name="connsiteY94-412" fmla="*/ 3033869 h 3488687"/>
              <a:gd name="connsiteX95-413" fmla="*/ 3685069 w 4003028"/>
              <a:gd name="connsiteY95-414" fmla="*/ 2942485 h 3488687"/>
              <a:gd name="connsiteX96-415" fmla="*/ 3680287 w 4003028"/>
              <a:gd name="connsiteY96-416" fmla="*/ 2938317 h 3488687"/>
              <a:gd name="connsiteX97-417" fmla="*/ 3682685 w 4003028"/>
              <a:gd name="connsiteY97-418" fmla="*/ 2923853 h 3488687"/>
              <a:gd name="connsiteX98-419" fmla="*/ 3888092 w 4003028"/>
              <a:gd name="connsiteY98-420" fmla="*/ 2294241 h 3488687"/>
              <a:gd name="connsiteX99-421" fmla="*/ 3647315 w 4003028"/>
              <a:gd name="connsiteY99-422" fmla="*/ 2791101 h 3488687"/>
              <a:gd name="connsiteX100-423" fmla="*/ 3618912 w 4003028"/>
              <a:gd name="connsiteY100-424" fmla="*/ 2884803 h 3488687"/>
              <a:gd name="connsiteX101-425" fmla="*/ 3598514 w 4003028"/>
              <a:gd name="connsiteY101-426" fmla="*/ 2867018 h 3488687"/>
              <a:gd name="connsiteX102-427" fmla="*/ 3013134 w 4003028"/>
              <a:gd name="connsiteY102-428" fmla="*/ 1104274 h 3488687"/>
              <a:gd name="connsiteX103-429" fmla="*/ 2996120 w 4003028"/>
              <a:gd name="connsiteY103-430" fmla="*/ 1074045 h 3488687"/>
              <a:gd name="connsiteX104-431" fmla="*/ 2983995 w 4003028"/>
              <a:gd name="connsiteY104-432" fmla="*/ 999080 h 3488687"/>
              <a:gd name="connsiteX105-433" fmla="*/ 2974776 w 4003028"/>
              <a:gd name="connsiteY105-434" fmla="*/ 0 h 3488687"/>
              <a:gd name="connsiteX106-435" fmla="*/ 2869551 w 4003028"/>
              <a:gd name="connsiteY106-436" fmla="*/ 826280 h 3488687"/>
              <a:gd name="connsiteX107-437" fmla="*/ 2871430 w 4003028"/>
              <a:gd name="connsiteY107-438" fmla="*/ 888358 h 3488687"/>
              <a:gd name="connsiteX108-439" fmla="*/ 2810257 w 4003028"/>
              <a:gd name="connsiteY108-440" fmla="*/ 821365 h 3488687"/>
              <a:gd name="connsiteX109-441" fmla="*/ 1224809 w 4003028"/>
              <a:gd name="connsiteY109-442" fmla="*/ 795402 h 3488687"/>
              <a:gd name="connsiteX110-443" fmla="*/ 1187875 w 4003028"/>
              <a:gd name="connsiteY110-444" fmla="*/ 818604 h 3488687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9-19" y="connsiteY9-20"/>
              </a:cxn>
              <a:cxn ang="0">
                <a:pos x="connsiteX10-21" y="connsiteY10-22"/>
              </a:cxn>
              <a:cxn ang="0">
                <a:pos x="connsiteX11-23" y="connsiteY11-24"/>
              </a:cxn>
              <a:cxn ang="0">
                <a:pos x="connsiteX12-25" y="connsiteY12-26"/>
              </a:cxn>
              <a:cxn ang="0">
                <a:pos x="connsiteX13-27" y="connsiteY13-28"/>
              </a:cxn>
              <a:cxn ang="0">
                <a:pos x="connsiteX14-29" y="connsiteY14-30"/>
              </a:cxn>
              <a:cxn ang="0">
                <a:pos x="connsiteX15-31" y="connsiteY15-32"/>
              </a:cxn>
              <a:cxn ang="0">
                <a:pos x="connsiteX16-33" y="connsiteY16-34"/>
              </a:cxn>
              <a:cxn ang="0">
                <a:pos x="connsiteX17-35" y="connsiteY17-36"/>
              </a:cxn>
              <a:cxn ang="0">
                <a:pos x="connsiteX18-37" y="connsiteY18-38"/>
              </a:cxn>
              <a:cxn ang="0">
                <a:pos x="connsiteX19-39" y="connsiteY19-40"/>
              </a:cxn>
              <a:cxn ang="0">
                <a:pos x="connsiteX20-41" y="connsiteY20-42"/>
              </a:cxn>
              <a:cxn ang="0">
                <a:pos x="connsiteX21-43" y="connsiteY21-44"/>
              </a:cxn>
              <a:cxn ang="0">
                <a:pos x="connsiteX22-45" y="connsiteY22-46"/>
              </a:cxn>
              <a:cxn ang="0">
                <a:pos x="connsiteX23-47" y="connsiteY23-48"/>
              </a:cxn>
              <a:cxn ang="0">
                <a:pos x="connsiteX24-49" y="connsiteY24-50"/>
              </a:cxn>
              <a:cxn ang="0">
                <a:pos x="connsiteX25-51" y="connsiteY25-52"/>
              </a:cxn>
              <a:cxn ang="0">
                <a:pos x="connsiteX26-53" y="connsiteY26-54"/>
              </a:cxn>
              <a:cxn ang="0">
                <a:pos x="connsiteX27-55" y="connsiteY27-56"/>
              </a:cxn>
              <a:cxn ang="0">
                <a:pos x="connsiteX28-57" y="connsiteY28-58"/>
              </a:cxn>
              <a:cxn ang="0">
                <a:pos x="connsiteX29-59" y="connsiteY29-60"/>
              </a:cxn>
              <a:cxn ang="0">
                <a:pos x="connsiteX30-61" y="connsiteY30-62"/>
              </a:cxn>
              <a:cxn ang="0">
                <a:pos x="connsiteX31-63" y="connsiteY31-64"/>
              </a:cxn>
              <a:cxn ang="0">
                <a:pos x="connsiteX32-65" y="connsiteY32-66"/>
              </a:cxn>
              <a:cxn ang="0">
                <a:pos x="connsiteX33-67" y="connsiteY33-68"/>
              </a:cxn>
              <a:cxn ang="0">
                <a:pos x="connsiteX34-69" y="connsiteY34-70"/>
              </a:cxn>
              <a:cxn ang="0">
                <a:pos x="connsiteX35-71" y="connsiteY35-72"/>
              </a:cxn>
              <a:cxn ang="0">
                <a:pos x="connsiteX36-73" y="connsiteY36-74"/>
              </a:cxn>
              <a:cxn ang="0">
                <a:pos x="connsiteX37-75" y="connsiteY37-76"/>
              </a:cxn>
              <a:cxn ang="0">
                <a:pos x="connsiteX38-77" y="connsiteY38-78"/>
              </a:cxn>
              <a:cxn ang="0">
                <a:pos x="connsiteX39-79" y="connsiteY39-80"/>
              </a:cxn>
              <a:cxn ang="0">
                <a:pos x="connsiteX40-81" y="connsiteY40-82"/>
              </a:cxn>
              <a:cxn ang="0">
                <a:pos x="connsiteX41-83" y="connsiteY41-84"/>
              </a:cxn>
              <a:cxn ang="0">
                <a:pos x="connsiteX42-85" y="connsiteY42-86"/>
              </a:cxn>
              <a:cxn ang="0">
                <a:pos x="connsiteX43-87" y="connsiteY43-88"/>
              </a:cxn>
              <a:cxn ang="0">
                <a:pos x="connsiteX44-89" y="connsiteY44-90"/>
              </a:cxn>
              <a:cxn ang="0">
                <a:pos x="connsiteX45-91" y="connsiteY45-92"/>
              </a:cxn>
              <a:cxn ang="0">
                <a:pos x="connsiteX46-93" y="connsiteY46-94"/>
              </a:cxn>
              <a:cxn ang="0">
                <a:pos x="connsiteX47-95" y="connsiteY47-96"/>
              </a:cxn>
              <a:cxn ang="0">
                <a:pos x="connsiteX48-97" y="connsiteY48-98"/>
              </a:cxn>
              <a:cxn ang="0">
                <a:pos x="connsiteX49-99" y="connsiteY49-100"/>
              </a:cxn>
              <a:cxn ang="0">
                <a:pos x="connsiteX50-101" y="connsiteY50-102"/>
              </a:cxn>
              <a:cxn ang="0">
                <a:pos x="connsiteX51-103" y="connsiteY51-104"/>
              </a:cxn>
              <a:cxn ang="0">
                <a:pos x="connsiteX52-105" y="connsiteY52-106"/>
              </a:cxn>
              <a:cxn ang="0">
                <a:pos x="connsiteX53-107" y="connsiteY53-108"/>
              </a:cxn>
              <a:cxn ang="0">
                <a:pos x="connsiteX54-109" y="connsiteY54-110"/>
              </a:cxn>
              <a:cxn ang="0">
                <a:pos x="connsiteX55-111" y="connsiteY55-112"/>
              </a:cxn>
              <a:cxn ang="0">
                <a:pos x="connsiteX56-113" y="connsiteY56-114"/>
              </a:cxn>
              <a:cxn ang="0">
                <a:pos x="connsiteX57-115" y="connsiteY57-116"/>
              </a:cxn>
              <a:cxn ang="0">
                <a:pos x="connsiteX58-117" y="connsiteY58-118"/>
              </a:cxn>
              <a:cxn ang="0">
                <a:pos x="connsiteX59-119" y="connsiteY59-120"/>
              </a:cxn>
              <a:cxn ang="0">
                <a:pos x="connsiteX60-121" y="connsiteY60-122"/>
              </a:cxn>
              <a:cxn ang="0">
                <a:pos x="connsiteX61-123" y="connsiteY61-124"/>
              </a:cxn>
              <a:cxn ang="0">
                <a:pos x="connsiteX62-125" y="connsiteY62-126"/>
              </a:cxn>
              <a:cxn ang="0">
                <a:pos x="connsiteX63-127" y="connsiteY63-128"/>
              </a:cxn>
              <a:cxn ang="0">
                <a:pos x="connsiteX64-129" y="connsiteY64-130"/>
              </a:cxn>
              <a:cxn ang="0">
                <a:pos x="connsiteX65-131" y="connsiteY65-132"/>
              </a:cxn>
              <a:cxn ang="0">
                <a:pos x="connsiteX66-133" y="connsiteY66-134"/>
              </a:cxn>
              <a:cxn ang="0">
                <a:pos x="connsiteX67-135" y="connsiteY67-136"/>
              </a:cxn>
              <a:cxn ang="0">
                <a:pos x="connsiteX68-137" y="connsiteY68-138"/>
              </a:cxn>
              <a:cxn ang="0">
                <a:pos x="connsiteX69-139" y="connsiteY69-140"/>
              </a:cxn>
              <a:cxn ang="0">
                <a:pos x="connsiteX70-141" y="connsiteY70-142"/>
              </a:cxn>
              <a:cxn ang="0">
                <a:pos x="connsiteX71-143" y="connsiteY71-144"/>
              </a:cxn>
              <a:cxn ang="0">
                <a:pos x="connsiteX72-145" y="connsiteY72-146"/>
              </a:cxn>
              <a:cxn ang="0">
                <a:pos x="connsiteX73-147" y="connsiteY73-148"/>
              </a:cxn>
              <a:cxn ang="0">
                <a:pos x="connsiteX74-149" y="connsiteY74-150"/>
              </a:cxn>
              <a:cxn ang="0">
                <a:pos x="connsiteX75-151" y="connsiteY75-152"/>
              </a:cxn>
              <a:cxn ang="0">
                <a:pos x="connsiteX76-153" y="connsiteY76-154"/>
              </a:cxn>
              <a:cxn ang="0">
                <a:pos x="connsiteX77-155" y="connsiteY77-156"/>
              </a:cxn>
              <a:cxn ang="0">
                <a:pos x="connsiteX78-157" y="connsiteY78-158"/>
              </a:cxn>
              <a:cxn ang="0">
                <a:pos x="connsiteX79-159" y="connsiteY79-160"/>
              </a:cxn>
              <a:cxn ang="0">
                <a:pos x="connsiteX80-161" y="connsiteY80-162"/>
              </a:cxn>
              <a:cxn ang="0">
                <a:pos x="connsiteX81-163" y="connsiteY81-164"/>
              </a:cxn>
              <a:cxn ang="0">
                <a:pos x="connsiteX82-165" y="connsiteY82-166"/>
              </a:cxn>
              <a:cxn ang="0">
                <a:pos x="connsiteX83-167" y="connsiteY83-168"/>
              </a:cxn>
              <a:cxn ang="0">
                <a:pos x="connsiteX84-169" y="connsiteY84-170"/>
              </a:cxn>
              <a:cxn ang="0">
                <a:pos x="connsiteX85-171" y="connsiteY85-172"/>
              </a:cxn>
              <a:cxn ang="0">
                <a:pos x="connsiteX86-173" y="connsiteY86-174"/>
              </a:cxn>
              <a:cxn ang="0">
                <a:pos x="connsiteX87-175" y="connsiteY87-176"/>
              </a:cxn>
              <a:cxn ang="0">
                <a:pos x="connsiteX88-177" y="connsiteY88-178"/>
              </a:cxn>
              <a:cxn ang="0">
                <a:pos x="connsiteX89-179" y="connsiteY89-180"/>
              </a:cxn>
              <a:cxn ang="0">
                <a:pos x="connsiteX90-181" y="connsiteY90-182"/>
              </a:cxn>
              <a:cxn ang="0">
                <a:pos x="connsiteX91-183" y="connsiteY91-184"/>
              </a:cxn>
              <a:cxn ang="0">
                <a:pos x="connsiteX92-185" y="connsiteY92-186"/>
              </a:cxn>
              <a:cxn ang="0">
                <a:pos x="connsiteX93-187" y="connsiteY93-188"/>
              </a:cxn>
              <a:cxn ang="0">
                <a:pos x="connsiteX94-189" y="connsiteY94-190"/>
              </a:cxn>
              <a:cxn ang="0">
                <a:pos x="connsiteX95-191" y="connsiteY95-192"/>
              </a:cxn>
              <a:cxn ang="0">
                <a:pos x="connsiteX96-193" y="connsiteY96-194"/>
              </a:cxn>
              <a:cxn ang="0">
                <a:pos x="connsiteX97-195" y="connsiteY97-196"/>
              </a:cxn>
              <a:cxn ang="0">
                <a:pos x="connsiteX98-197" y="connsiteY98-198"/>
              </a:cxn>
              <a:cxn ang="0">
                <a:pos x="connsiteX99-199" y="connsiteY99-200"/>
              </a:cxn>
              <a:cxn ang="0">
                <a:pos x="connsiteX100-201" y="connsiteY100-202"/>
              </a:cxn>
              <a:cxn ang="0">
                <a:pos x="connsiteX101-203" y="connsiteY101-204"/>
              </a:cxn>
              <a:cxn ang="0">
                <a:pos x="connsiteX102-205" y="connsiteY102-206"/>
              </a:cxn>
              <a:cxn ang="0">
                <a:pos x="connsiteX103-207" y="connsiteY103-208"/>
              </a:cxn>
              <a:cxn ang="0">
                <a:pos x="connsiteX104-209" y="connsiteY104-210"/>
              </a:cxn>
              <a:cxn ang="0">
                <a:pos x="connsiteX105-211" y="connsiteY105-212"/>
              </a:cxn>
              <a:cxn ang="0">
                <a:pos x="connsiteX106-213" y="connsiteY106-214"/>
              </a:cxn>
              <a:cxn ang="0">
                <a:pos x="connsiteX107-215" y="connsiteY107-216"/>
              </a:cxn>
              <a:cxn ang="0">
                <a:pos x="connsiteX108-217" y="connsiteY108-218"/>
              </a:cxn>
              <a:cxn ang="0">
                <a:pos x="connsiteX109-219" y="connsiteY109-220"/>
              </a:cxn>
              <a:cxn ang="0">
                <a:pos x="connsiteX110-221" y="connsiteY110-222"/>
              </a:cxn>
            </a:cxnLst>
            <a:rect l="l" t="t" r="r" b="b"/>
            <a:pathLst>
              <a:path w="4003028" h="3488687">
                <a:moveTo>
                  <a:pt x="2553595" y="3488687"/>
                </a:moveTo>
                <a:lnTo>
                  <a:pt x="2558802" y="3486358"/>
                </a:lnTo>
                <a:lnTo>
                  <a:pt x="2567275" y="3481729"/>
                </a:lnTo>
                <a:lnTo>
                  <a:pt x="2560275" y="3484032"/>
                </a:lnTo>
                <a:cubicBezTo>
                  <a:pt x="2556433" y="3486197"/>
                  <a:pt x="2552751" y="3488719"/>
                  <a:pt x="2553595" y="3488687"/>
                </a:cubicBezTo>
                <a:close/>
                <a:moveTo>
                  <a:pt x="2172204" y="1823603"/>
                </a:moveTo>
                <a:cubicBezTo>
                  <a:pt x="2171170" y="1824157"/>
                  <a:pt x="2172266" y="1824206"/>
                  <a:pt x="2177584" y="1823026"/>
                </a:cubicBezTo>
                <a:lnTo>
                  <a:pt x="2186951" y="1820691"/>
                </a:lnTo>
                <a:lnTo>
                  <a:pt x="2179597" y="1821148"/>
                </a:lnTo>
                <a:cubicBezTo>
                  <a:pt x="2176399" y="1821990"/>
                  <a:pt x="2173237" y="1823050"/>
                  <a:pt x="2172204" y="1823603"/>
                </a:cubicBezTo>
                <a:close/>
                <a:moveTo>
                  <a:pt x="153460" y="2406636"/>
                </a:moveTo>
                <a:cubicBezTo>
                  <a:pt x="154041" y="2407655"/>
                  <a:pt x="156156" y="2410233"/>
                  <a:pt x="158416" y="2412646"/>
                </a:cubicBezTo>
                <a:lnTo>
                  <a:pt x="164402" y="2416944"/>
                </a:lnTo>
                <a:lnTo>
                  <a:pt x="157710" y="2409986"/>
                </a:lnTo>
                <a:cubicBezTo>
                  <a:pt x="153833" y="2406159"/>
                  <a:pt x="152879" y="2405618"/>
                  <a:pt x="153460" y="2406636"/>
                </a:cubicBezTo>
                <a:close/>
                <a:moveTo>
                  <a:pt x="1187875" y="818604"/>
                </a:moveTo>
                <a:cubicBezTo>
                  <a:pt x="2360785" y="451654"/>
                  <a:pt x="2778288" y="830875"/>
                  <a:pt x="2981309" y="1389514"/>
                </a:cubicBezTo>
                <a:lnTo>
                  <a:pt x="3006207" y="1471594"/>
                </a:lnTo>
                <a:lnTo>
                  <a:pt x="3004953" y="1470516"/>
                </a:lnTo>
                <a:lnTo>
                  <a:pt x="2965846" y="1471445"/>
                </a:lnTo>
                <a:cubicBezTo>
                  <a:pt x="2947107" y="1473570"/>
                  <a:pt x="2928277" y="1477290"/>
                  <a:pt x="2909369" y="1482351"/>
                </a:cubicBezTo>
                <a:cubicBezTo>
                  <a:pt x="2805373" y="1510186"/>
                  <a:pt x="2699022" y="1578564"/>
                  <a:pt x="2592787" y="1644930"/>
                </a:cubicBezTo>
                <a:lnTo>
                  <a:pt x="2477260" y="1712320"/>
                </a:lnTo>
                <a:lnTo>
                  <a:pt x="2424386" y="1658294"/>
                </a:lnTo>
                <a:cubicBezTo>
                  <a:pt x="2364886" y="1605113"/>
                  <a:pt x="2312973" y="1581704"/>
                  <a:pt x="2233042" y="1544239"/>
                </a:cubicBezTo>
                <a:cubicBezTo>
                  <a:pt x="2318994" y="1601119"/>
                  <a:pt x="2360281" y="1633999"/>
                  <a:pt x="2406208" y="1690912"/>
                </a:cubicBezTo>
                <a:lnTo>
                  <a:pt x="2438667" y="1734832"/>
                </a:lnTo>
                <a:lnTo>
                  <a:pt x="2433832" y="1737652"/>
                </a:lnTo>
                <a:cubicBezTo>
                  <a:pt x="2381083" y="1764511"/>
                  <a:pt x="2328671" y="1785546"/>
                  <a:pt x="2276907" y="1795440"/>
                </a:cubicBezTo>
                <a:cubicBezTo>
                  <a:pt x="2236133" y="1807413"/>
                  <a:pt x="2210308" y="1814634"/>
                  <a:pt x="2194470" y="1818817"/>
                </a:cubicBezTo>
                <a:lnTo>
                  <a:pt x="2186951" y="1820691"/>
                </a:lnTo>
                <a:lnTo>
                  <a:pt x="2187619" y="1820649"/>
                </a:lnTo>
                <a:cubicBezTo>
                  <a:pt x="2185339" y="1826094"/>
                  <a:pt x="2253274" y="1827842"/>
                  <a:pt x="2263225" y="1828106"/>
                </a:cubicBezTo>
                <a:lnTo>
                  <a:pt x="2266422" y="1827857"/>
                </a:lnTo>
                <a:cubicBezTo>
                  <a:pt x="2518049" y="1795110"/>
                  <a:pt x="2758419" y="1512046"/>
                  <a:pt x="3026460" y="1558274"/>
                </a:cubicBezTo>
                <a:lnTo>
                  <a:pt x="3033021" y="1559992"/>
                </a:lnTo>
                <a:lnTo>
                  <a:pt x="3056764" y="1638263"/>
                </a:lnTo>
                <a:cubicBezTo>
                  <a:pt x="3122240" y="1894693"/>
                  <a:pt x="3162516" y="2169206"/>
                  <a:pt x="3220170" y="2417189"/>
                </a:cubicBezTo>
                <a:lnTo>
                  <a:pt x="3245788" y="2510754"/>
                </a:lnTo>
                <a:lnTo>
                  <a:pt x="3242722" y="2508845"/>
                </a:lnTo>
                <a:cubicBezTo>
                  <a:pt x="2720957" y="2252431"/>
                  <a:pt x="1724111" y="2749105"/>
                  <a:pt x="900517" y="3043090"/>
                </a:cubicBezTo>
                <a:lnTo>
                  <a:pt x="755186" y="3091588"/>
                </a:lnTo>
                <a:lnTo>
                  <a:pt x="735913" y="3085533"/>
                </a:lnTo>
                <a:cubicBezTo>
                  <a:pt x="484316" y="2982179"/>
                  <a:pt x="431228" y="2614641"/>
                  <a:pt x="235521" y="2453126"/>
                </a:cubicBezTo>
                <a:lnTo>
                  <a:pt x="232945" y="2451215"/>
                </a:lnTo>
                <a:cubicBezTo>
                  <a:pt x="224377" y="2446148"/>
                  <a:pt x="165909" y="2411510"/>
                  <a:pt x="164946" y="2417334"/>
                </a:cubicBezTo>
                <a:lnTo>
                  <a:pt x="164402" y="2416944"/>
                </a:lnTo>
                <a:lnTo>
                  <a:pt x="169774" y="2422528"/>
                </a:lnTo>
                <a:cubicBezTo>
                  <a:pt x="180964" y="2434491"/>
                  <a:pt x="198998" y="2454337"/>
                  <a:pt x="227166" y="2486155"/>
                </a:cubicBezTo>
                <a:cubicBezTo>
                  <a:pt x="265748" y="2522056"/>
                  <a:pt x="298954" y="2567738"/>
                  <a:pt x="329351" y="2618530"/>
                </a:cubicBezTo>
                <a:lnTo>
                  <a:pt x="331947" y="2623489"/>
                </a:lnTo>
                <a:lnTo>
                  <a:pt x="281103" y="2643430"/>
                </a:lnTo>
                <a:cubicBezTo>
                  <a:pt x="211947" y="2667216"/>
                  <a:pt x="159497" y="2673113"/>
                  <a:pt x="56459" y="2675591"/>
                </a:cubicBezTo>
                <a:cubicBezTo>
                  <a:pt x="144075" y="2686356"/>
                  <a:pt x="200489" y="2694130"/>
                  <a:pt x="279157" y="2680722"/>
                </a:cubicBezTo>
                <a:lnTo>
                  <a:pt x="352665" y="2663074"/>
                </a:lnTo>
                <a:lnTo>
                  <a:pt x="414683" y="2781572"/>
                </a:lnTo>
                <a:cubicBezTo>
                  <a:pt x="469374" y="2894263"/>
                  <a:pt x="523095" y="3008719"/>
                  <a:pt x="596376" y="3087584"/>
                </a:cubicBezTo>
                <a:cubicBezTo>
                  <a:pt x="609700" y="3101923"/>
                  <a:pt x="623672" y="3115085"/>
                  <a:pt x="638412" y="3126848"/>
                </a:cubicBezTo>
                <a:lnTo>
                  <a:pt x="642141" y="3129313"/>
                </a:lnTo>
                <a:lnTo>
                  <a:pt x="633291" y="3132266"/>
                </a:lnTo>
                <a:cubicBezTo>
                  <a:pt x="439019" y="3191552"/>
                  <a:pt x="260077" y="3231533"/>
                  <a:pt x="106597" y="3237274"/>
                </a:cubicBezTo>
                <a:lnTo>
                  <a:pt x="0" y="3232686"/>
                </a:lnTo>
                <a:lnTo>
                  <a:pt x="77065" y="3297326"/>
                </a:lnTo>
                <a:lnTo>
                  <a:pt x="75884" y="3298733"/>
                </a:lnTo>
                <a:lnTo>
                  <a:pt x="146342" y="3298318"/>
                </a:lnTo>
                <a:cubicBezTo>
                  <a:pt x="1032069" y="3253610"/>
                  <a:pt x="2676191" y="2287615"/>
                  <a:pt x="3241070" y="2644221"/>
                </a:cubicBezTo>
                <a:lnTo>
                  <a:pt x="3298464" y="2691011"/>
                </a:lnTo>
                <a:lnTo>
                  <a:pt x="3325008" y="2763689"/>
                </a:lnTo>
                <a:cubicBezTo>
                  <a:pt x="3339288" y="2798739"/>
                  <a:pt x="3354641" y="2832433"/>
                  <a:pt x="3371266" y="2864563"/>
                </a:cubicBezTo>
                <a:lnTo>
                  <a:pt x="3415788" y="2940157"/>
                </a:lnTo>
                <a:lnTo>
                  <a:pt x="3400641" y="2934757"/>
                </a:lnTo>
                <a:cubicBezTo>
                  <a:pt x="3176452" y="2879955"/>
                  <a:pt x="3011114" y="3118940"/>
                  <a:pt x="2832976" y="3294018"/>
                </a:cubicBezTo>
                <a:lnTo>
                  <a:pt x="2826082" y="3300156"/>
                </a:lnTo>
                <a:lnTo>
                  <a:pt x="2810492" y="3290196"/>
                </a:lnTo>
                <a:cubicBezTo>
                  <a:pt x="2720380" y="3236193"/>
                  <a:pt x="2660837" y="3226358"/>
                  <a:pt x="2559561" y="3207661"/>
                </a:cubicBezTo>
                <a:cubicBezTo>
                  <a:pt x="2657106" y="3240948"/>
                  <a:pt x="2705368" y="3262313"/>
                  <a:pt x="2764198" y="3305758"/>
                </a:cubicBezTo>
                <a:lnTo>
                  <a:pt x="2793373" y="3329282"/>
                </a:lnTo>
                <a:lnTo>
                  <a:pt x="2742508" y="3374574"/>
                </a:lnTo>
                <a:cubicBezTo>
                  <a:pt x="2711775" y="3398548"/>
                  <a:pt x="2680355" y="3419089"/>
                  <a:pt x="2647916" y="3434544"/>
                </a:cubicBezTo>
                <a:cubicBezTo>
                  <a:pt x="2611497" y="3456441"/>
                  <a:pt x="2588339" y="3469961"/>
                  <a:pt x="2574074" y="3478014"/>
                </a:cubicBezTo>
                <a:lnTo>
                  <a:pt x="2567275" y="3481729"/>
                </a:lnTo>
                <a:lnTo>
                  <a:pt x="2567910" y="3481520"/>
                </a:lnTo>
                <a:cubicBezTo>
                  <a:pt x="2567081" y="3487364"/>
                  <a:pt x="2633249" y="3471870"/>
                  <a:pt x="2642943" y="3469608"/>
                </a:cubicBezTo>
                <a:lnTo>
                  <a:pt x="2645973" y="3468559"/>
                </a:lnTo>
                <a:cubicBezTo>
                  <a:pt x="2679567" y="3454939"/>
                  <a:pt x="2711646" y="3436436"/>
                  <a:pt x="2742749" y="3414654"/>
                </a:cubicBezTo>
                <a:lnTo>
                  <a:pt x="2820857" y="3351443"/>
                </a:lnTo>
                <a:lnTo>
                  <a:pt x="2842089" y="3333099"/>
                </a:lnTo>
                <a:lnTo>
                  <a:pt x="2921933" y="3257476"/>
                </a:lnTo>
                <a:cubicBezTo>
                  <a:pt x="3068644" y="3115129"/>
                  <a:pt x="3217786" y="2971137"/>
                  <a:pt x="3436520" y="3026269"/>
                </a:cubicBezTo>
                <a:lnTo>
                  <a:pt x="3490668" y="3044425"/>
                </a:lnTo>
                <a:lnTo>
                  <a:pt x="3466564" y="3009477"/>
                </a:lnTo>
                <a:lnTo>
                  <a:pt x="3487849" y="3036935"/>
                </a:lnTo>
                <a:cubicBezTo>
                  <a:pt x="3577843" y="3137142"/>
                  <a:pt x="3694486" y="3205730"/>
                  <a:pt x="3850394" y="3229480"/>
                </a:cubicBezTo>
                <a:lnTo>
                  <a:pt x="4003028" y="3047507"/>
                </a:lnTo>
                <a:lnTo>
                  <a:pt x="3906403" y="3033869"/>
                </a:lnTo>
                <a:cubicBezTo>
                  <a:pt x="3820640" y="3018049"/>
                  <a:pt x="3747707" y="2986649"/>
                  <a:pt x="3685069" y="2942485"/>
                </a:cubicBezTo>
                <a:lnTo>
                  <a:pt x="3680287" y="2938317"/>
                </a:lnTo>
                <a:lnTo>
                  <a:pt x="3682685" y="2923853"/>
                </a:lnTo>
                <a:cubicBezTo>
                  <a:pt x="3723975" y="2690248"/>
                  <a:pt x="3766532" y="2567647"/>
                  <a:pt x="3888092" y="2294241"/>
                </a:cubicBezTo>
                <a:cubicBezTo>
                  <a:pt x="3780369" y="2481678"/>
                  <a:pt x="3709755" y="2601593"/>
                  <a:pt x="3647315" y="2791101"/>
                </a:cubicBezTo>
                <a:lnTo>
                  <a:pt x="3618912" y="2884803"/>
                </a:lnTo>
                <a:lnTo>
                  <a:pt x="3598514" y="2867018"/>
                </a:lnTo>
                <a:cubicBezTo>
                  <a:pt x="3254153" y="2501557"/>
                  <a:pt x="3291145" y="1656269"/>
                  <a:pt x="3013134" y="1104274"/>
                </a:cubicBezTo>
                <a:lnTo>
                  <a:pt x="2996120" y="1074045"/>
                </a:lnTo>
                <a:lnTo>
                  <a:pt x="2983995" y="999080"/>
                </a:lnTo>
                <a:cubicBezTo>
                  <a:pt x="2930642" y="645192"/>
                  <a:pt x="2932505" y="449415"/>
                  <a:pt x="2974776" y="0"/>
                </a:cubicBezTo>
                <a:cubicBezTo>
                  <a:pt x="2910927" y="319837"/>
                  <a:pt x="2867653" y="525270"/>
                  <a:pt x="2869551" y="826280"/>
                </a:cubicBezTo>
                <a:cubicBezTo>
                  <a:pt x="2870177" y="846973"/>
                  <a:pt x="2870804" y="867665"/>
                  <a:pt x="2871430" y="888358"/>
                </a:cubicBezTo>
                <a:lnTo>
                  <a:pt x="2810257" y="821365"/>
                </a:lnTo>
                <a:cubicBezTo>
                  <a:pt x="2533828" y="556552"/>
                  <a:pt x="2068438" y="477849"/>
                  <a:pt x="1224809" y="795402"/>
                </a:cubicBezTo>
                <a:lnTo>
                  <a:pt x="1187875" y="818604"/>
                </a:lnTo>
                <a:close/>
              </a:path>
            </a:pathLst>
          </a:cu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795"/>
          </a:p>
        </p:txBody>
      </p:sp>
      <p:grpSp>
        <p:nvGrpSpPr>
          <p:cNvPr id="9" name="组合 8"/>
          <p:cNvGrpSpPr/>
          <p:nvPr/>
        </p:nvGrpSpPr>
        <p:grpSpPr>
          <a:xfrm>
            <a:off x="3111902" y="2357804"/>
            <a:ext cx="2371957" cy="1158172"/>
            <a:chOff x="2339714" y="1766361"/>
            <a:chExt cx="1783380" cy="870783"/>
          </a:xfrm>
        </p:grpSpPr>
        <p:sp>
          <p:nvSpPr>
            <p:cNvPr id="10" name="任意多边形 9"/>
            <p:cNvSpPr/>
            <p:nvPr/>
          </p:nvSpPr>
          <p:spPr>
            <a:xfrm rot="971190" flipH="1">
              <a:off x="2339714" y="1766361"/>
              <a:ext cx="1783380" cy="870783"/>
            </a:xfrm>
            <a:custGeom>
              <a:avLst/>
              <a:gdLst>
                <a:gd name="connsiteX0" fmla="*/ 23668 w 4469938"/>
                <a:gd name="connsiteY0" fmla="*/ 1217962 h 1909549"/>
                <a:gd name="connsiteX1" fmla="*/ 526588 w 4469938"/>
                <a:gd name="connsiteY1" fmla="*/ 635032 h 1909549"/>
                <a:gd name="connsiteX2" fmla="*/ 1338118 w 4469938"/>
                <a:gd name="connsiteY2" fmla="*/ 143542 h 1909549"/>
                <a:gd name="connsiteX3" fmla="*/ 2435398 w 4469938"/>
                <a:gd name="connsiteY3" fmla="*/ 6382 h 1909549"/>
                <a:gd name="connsiteX4" fmla="*/ 3521248 w 4469938"/>
                <a:gd name="connsiteY4" fmla="*/ 303562 h 1909549"/>
                <a:gd name="connsiteX5" fmla="*/ 4298488 w 4469938"/>
                <a:gd name="connsiteY5" fmla="*/ 726472 h 1909549"/>
                <a:gd name="connsiteX6" fmla="*/ 4469938 w 4469938"/>
                <a:gd name="connsiteY6" fmla="*/ 875062 h 1909549"/>
                <a:gd name="connsiteX7" fmla="*/ 4389928 w 4469938"/>
                <a:gd name="connsiteY7" fmla="*/ 852202 h 1909549"/>
                <a:gd name="connsiteX8" fmla="*/ 4149898 w 4469938"/>
                <a:gd name="connsiteY8" fmla="*/ 852202 h 1909549"/>
                <a:gd name="connsiteX9" fmla="*/ 3201208 w 4469938"/>
                <a:gd name="connsiteY9" fmla="*/ 1149382 h 1909549"/>
                <a:gd name="connsiteX10" fmla="*/ 2618278 w 4469938"/>
                <a:gd name="connsiteY10" fmla="*/ 1549432 h 1909549"/>
                <a:gd name="connsiteX11" fmla="*/ 1875328 w 4469938"/>
                <a:gd name="connsiteY11" fmla="*/ 1869472 h 1909549"/>
                <a:gd name="connsiteX12" fmla="*/ 1246678 w 4469938"/>
                <a:gd name="connsiteY12" fmla="*/ 1892332 h 1909549"/>
                <a:gd name="connsiteX13" fmla="*/ 629458 w 4469938"/>
                <a:gd name="connsiteY13" fmla="*/ 1755172 h 1909549"/>
                <a:gd name="connsiteX14" fmla="*/ 137968 w 4469938"/>
                <a:gd name="connsiteY14" fmla="*/ 1400842 h 1909549"/>
                <a:gd name="connsiteX15" fmla="*/ 23668 w 4469938"/>
                <a:gd name="connsiteY15" fmla="*/ 1217962 h 19095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4469938" h="1909549">
                  <a:moveTo>
                    <a:pt x="23668" y="1217962"/>
                  </a:moveTo>
                  <a:cubicBezTo>
                    <a:pt x="88438" y="1090327"/>
                    <a:pt x="307513" y="814102"/>
                    <a:pt x="526588" y="635032"/>
                  </a:cubicBezTo>
                  <a:cubicBezTo>
                    <a:pt x="745663" y="455962"/>
                    <a:pt x="1019983" y="248317"/>
                    <a:pt x="1338118" y="143542"/>
                  </a:cubicBezTo>
                  <a:cubicBezTo>
                    <a:pt x="1656253" y="38767"/>
                    <a:pt x="2071543" y="-20288"/>
                    <a:pt x="2435398" y="6382"/>
                  </a:cubicBezTo>
                  <a:cubicBezTo>
                    <a:pt x="2799253" y="33052"/>
                    <a:pt x="3210733" y="183547"/>
                    <a:pt x="3521248" y="303562"/>
                  </a:cubicBezTo>
                  <a:cubicBezTo>
                    <a:pt x="3831763" y="423577"/>
                    <a:pt x="4140373" y="631222"/>
                    <a:pt x="4298488" y="726472"/>
                  </a:cubicBezTo>
                  <a:lnTo>
                    <a:pt x="4469938" y="875062"/>
                  </a:lnTo>
                  <a:cubicBezTo>
                    <a:pt x="4443268" y="867442"/>
                    <a:pt x="4443268" y="856012"/>
                    <a:pt x="4389928" y="852202"/>
                  </a:cubicBezTo>
                  <a:cubicBezTo>
                    <a:pt x="4336588" y="848392"/>
                    <a:pt x="4348018" y="802672"/>
                    <a:pt x="4149898" y="852202"/>
                  </a:cubicBezTo>
                  <a:cubicBezTo>
                    <a:pt x="3951778" y="901732"/>
                    <a:pt x="3456478" y="1033177"/>
                    <a:pt x="3201208" y="1149382"/>
                  </a:cubicBezTo>
                  <a:cubicBezTo>
                    <a:pt x="2945938" y="1265587"/>
                    <a:pt x="2839258" y="1429417"/>
                    <a:pt x="2618278" y="1549432"/>
                  </a:cubicBezTo>
                  <a:cubicBezTo>
                    <a:pt x="2397298" y="1669447"/>
                    <a:pt x="2103928" y="1812322"/>
                    <a:pt x="1875328" y="1869472"/>
                  </a:cubicBezTo>
                  <a:cubicBezTo>
                    <a:pt x="1646728" y="1926622"/>
                    <a:pt x="1454323" y="1911382"/>
                    <a:pt x="1246678" y="1892332"/>
                  </a:cubicBezTo>
                  <a:cubicBezTo>
                    <a:pt x="1039033" y="1873282"/>
                    <a:pt x="814243" y="1837087"/>
                    <a:pt x="629458" y="1755172"/>
                  </a:cubicBezTo>
                  <a:cubicBezTo>
                    <a:pt x="444673" y="1673257"/>
                    <a:pt x="238933" y="1484662"/>
                    <a:pt x="137968" y="1400842"/>
                  </a:cubicBezTo>
                  <a:cubicBezTo>
                    <a:pt x="37003" y="1317022"/>
                    <a:pt x="-41102" y="1345597"/>
                    <a:pt x="23668" y="1217962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679C31"/>
                </a:gs>
                <a:gs pos="37000">
                  <a:srgbClr val="8CB823"/>
                </a:gs>
                <a:gs pos="100000">
                  <a:srgbClr val="C4D836"/>
                </a:gs>
              </a:gsLst>
              <a:lin ang="135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95"/>
            </a:p>
          </p:txBody>
        </p:sp>
        <p:sp>
          <p:nvSpPr>
            <p:cNvPr id="11" name="任意多边形 10"/>
            <p:cNvSpPr/>
            <p:nvPr/>
          </p:nvSpPr>
          <p:spPr>
            <a:xfrm rot="12126711">
              <a:off x="2919041" y="2153353"/>
              <a:ext cx="909847" cy="190357"/>
            </a:xfrm>
            <a:custGeom>
              <a:avLst/>
              <a:gdLst>
                <a:gd name="connsiteX0" fmla="*/ 3334746 w 3334746"/>
                <a:gd name="connsiteY0" fmla="*/ 198982 h 582088"/>
                <a:gd name="connsiteX1" fmla="*/ 3334746 w 3334746"/>
                <a:gd name="connsiteY1" fmla="*/ 383107 h 582088"/>
                <a:gd name="connsiteX2" fmla="*/ 0 w 3334746"/>
                <a:gd name="connsiteY2" fmla="*/ 383107 h 582088"/>
                <a:gd name="connsiteX3" fmla="*/ 0 w 3334746"/>
                <a:gd name="connsiteY3" fmla="*/ 198982 h 582088"/>
                <a:gd name="connsiteX4" fmla="*/ 3334746 w 3334746"/>
                <a:gd name="connsiteY4" fmla="*/ 198982 h 582088"/>
                <a:gd name="connsiteX0-1" fmla="*/ 3334746 w 3334746"/>
                <a:gd name="connsiteY0-2" fmla="*/ 272044 h 573089"/>
                <a:gd name="connsiteX1-3" fmla="*/ 3334746 w 3334746"/>
                <a:gd name="connsiteY1-4" fmla="*/ 374108 h 573089"/>
                <a:gd name="connsiteX2-5" fmla="*/ 0 w 3334746"/>
                <a:gd name="connsiteY2-6" fmla="*/ 374108 h 573089"/>
                <a:gd name="connsiteX3-7" fmla="*/ 0 w 3334746"/>
                <a:gd name="connsiteY3-8" fmla="*/ 189983 h 573089"/>
                <a:gd name="connsiteX4-9" fmla="*/ 3334746 w 3334746"/>
                <a:gd name="connsiteY4-10" fmla="*/ 272044 h 573089"/>
                <a:gd name="connsiteX0-11" fmla="*/ 3334746 w 3334750"/>
                <a:gd name="connsiteY0-12" fmla="*/ 272044 h 524894"/>
                <a:gd name="connsiteX1-13" fmla="*/ 3334749 w 3334750"/>
                <a:gd name="connsiteY1-14" fmla="*/ 319400 h 524894"/>
                <a:gd name="connsiteX2-15" fmla="*/ 0 w 3334750"/>
                <a:gd name="connsiteY2-16" fmla="*/ 374108 h 524894"/>
                <a:gd name="connsiteX3-17" fmla="*/ 0 w 3334750"/>
                <a:gd name="connsiteY3-18" fmla="*/ 189983 h 524894"/>
                <a:gd name="connsiteX4-19" fmla="*/ 3334746 w 3334750"/>
                <a:gd name="connsiteY4-20" fmla="*/ 272044 h 524894"/>
                <a:gd name="connsiteX0-21" fmla="*/ 3334746 w 3334749"/>
                <a:gd name="connsiteY0-22" fmla="*/ 272044 h 524894"/>
                <a:gd name="connsiteX1-23" fmla="*/ 3334749 w 3334749"/>
                <a:gd name="connsiteY1-24" fmla="*/ 319400 h 524894"/>
                <a:gd name="connsiteX2-25" fmla="*/ 0 w 3334749"/>
                <a:gd name="connsiteY2-26" fmla="*/ 374108 h 524894"/>
                <a:gd name="connsiteX3-27" fmla="*/ 2540 w 3334749"/>
                <a:gd name="connsiteY3-28" fmla="*/ 285603 h 524894"/>
                <a:gd name="connsiteX4-29" fmla="*/ 0 w 3334749"/>
                <a:gd name="connsiteY4-30" fmla="*/ 189983 h 524894"/>
                <a:gd name="connsiteX5" fmla="*/ 3334746 w 3334749"/>
                <a:gd name="connsiteY5" fmla="*/ 272044 h 524894"/>
                <a:gd name="connsiteX0-31" fmla="*/ 3510007 w 3510010"/>
                <a:gd name="connsiteY0-32" fmla="*/ 272044 h 524894"/>
                <a:gd name="connsiteX1-33" fmla="*/ 3510010 w 3510010"/>
                <a:gd name="connsiteY1-34" fmla="*/ 319400 h 524894"/>
                <a:gd name="connsiteX2-35" fmla="*/ 175261 w 3510010"/>
                <a:gd name="connsiteY2-36" fmla="*/ 374108 h 524894"/>
                <a:gd name="connsiteX3-37" fmla="*/ 4 w 3510010"/>
                <a:gd name="connsiteY3-38" fmla="*/ 434771 h 524894"/>
                <a:gd name="connsiteX4-39" fmla="*/ 175261 w 3510010"/>
                <a:gd name="connsiteY4-40" fmla="*/ 189983 h 524894"/>
                <a:gd name="connsiteX5-41" fmla="*/ 3510007 w 3510010"/>
                <a:gd name="connsiteY5-42" fmla="*/ 272044 h 524894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41" y="connsiteY5-42"/>
                </a:cxn>
              </a:cxnLst>
              <a:rect l="l" t="t" r="r" b="b"/>
              <a:pathLst>
                <a:path w="3510010" h="524894">
                  <a:moveTo>
                    <a:pt x="3510007" y="272044"/>
                  </a:moveTo>
                  <a:cubicBezTo>
                    <a:pt x="3510008" y="287829"/>
                    <a:pt x="3510009" y="303615"/>
                    <a:pt x="3510010" y="319400"/>
                  </a:cubicBezTo>
                  <a:cubicBezTo>
                    <a:pt x="2398428" y="1008691"/>
                    <a:pt x="1286843" y="-315184"/>
                    <a:pt x="175261" y="374108"/>
                  </a:cubicBezTo>
                  <a:cubicBezTo>
                    <a:pt x="176108" y="344606"/>
                    <a:pt x="-843" y="464273"/>
                    <a:pt x="4" y="434771"/>
                  </a:cubicBezTo>
                  <a:cubicBezTo>
                    <a:pt x="-843" y="402898"/>
                    <a:pt x="176108" y="221856"/>
                    <a:pt x="175261" y="189983"/>
                  </a:cubicBezTo>
                  <a:cubicBezTo>
                    <a:pt x="1286843" y="-499309"/>
                    <a:pt x="2398425" y="961335"/>
                    <a:pt x="3510007" y="27204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95"/>
            </a:p>
          </p:txBody>
        </p:sp>
      </p:grpSp>
      <p:grpSp>
        <p:nvGrpSpPr>
          <p:cNvPr id="12" name="组合 11"/>
          <p:cNvGrpSpPr/>
          <p:nvPr/>
        </p:nvGrpSpPr>
        <p:grpSpPr>
          <a:xfrm>
            <a:off x="5080179" y="5233113"/>
            <a:ext cx="1790907" cy="875151"/>
            <a:chOff x="3819583" y="3928190"/>
            <a:chExt cx="1346512" cy="657991"/>
          </a:xfrm>
        </p:grpSpPr>
        <p:sp>
          <p:nvSpPr>
            <p:cNvPr id="13" name="任意多边形 12"/>
            <p:cNvSpPr/>
            <p:nvPr/>
          </p:nvSpPr>
          <p:spPr>
            <a:xfrm rot="13092427">
              <a:off x="3819583" y="3928190"/>
              <a:ext cx="1346512" cy="657991"/>
            </a:xfrm>
            <a:custGeom>
              <a:avLst/>
              <a:gdLst>
                <a:gd name="connsiteX0" fmla="*/ 23668 w 4469938"/>
                <a:gd name="connsiteY0" fmla="*/ 1217962 h 1909549"/>
                <a:gd name="connsiteX1" fmla="*/ 526588 w 4469938"/>
                <a:gd name="connsiteY1" fmla="*/ 635032 h 1909549"/>
                <a:gd name="connsiteX2" fmla="*/ 1338118 w 4469938"/>
                <a:gd name="connsiteY2" fmla="*/ 143542 h 1909549"/>
                <a:gd name="connsiteX3" fmla="*/ 2435398 w 4469938"/>
                <a:gd name="connsiteY3" fmla="*/ 6382 h 1909549"/>
                <a:gd name="connsiteX4" fmla="*/ 3521248 w 4469938"/>
                <a:gd name="connsiteY4" fmla="*/ 303562 h 1909549"/>
                <a:gd name="connsiteX5" fmla="*/ 4298488 w 4469938"/>
                <a:gd name="connsiteY5" fmla="*/ 726472 h 1909549"/>
                <a:gd name="connsiteX6" fmla="*/ 4469938 w 4469938"/>
                <a:gd name="connsiteY6" fmla="*/ 875062 h 1909549"/>
                <a:gd name="connsiteX7" fmla="*/ 4389928 w 4469938"/>
                <a:gd name="connsiteY7" fmla="*/ 852202 h 1909549"/>
                <a:gd name="connsiteX8" fmla="*/ 4149898 w 4469938"/>
                <a:gd name="connsiteY8" fmla="*/ 852202 h 1909549"/>
                <a:gd name="connsiteX9" fmla="*/ 3201208 w 4469938"/>
                <a:gd name="connsiteY9" fmla="*/ 1149382 h 1909549"/>
                <a:gd name="connsiteX10" fmla="*/ 2618278 w 4469938"/>
                <a:gd name="connsiteY10" fmla="*/ 1549432 h 1909549"/>
                <a:gd name="connsiteX11" fmla="*/ 1875328 w 4469938"/>
                <a:gd name="connsiteY11" fmla="*/ 1869472 h 1909549"/>
                <a:gd name="connsiteX12" fmla="*/ 1246678 w 4469938"/>
                <a:gd name="connsiteY12" fmla="*/ 1892332 h 1909549"/>
                <a:gd name="connsiteX13" fmla="*/ 629458 w 4469938"/>
                <a:gd name="connsiteY13" fmla="*/ 1755172 h 1909549"/>
                <a:gd name="connsiteX14" fmla="*/ 137968 w 4469938"/>
                <a:gd name="connsiteY14" fmla="*/ 1400842 h 1909549"/>
                <a:gd name="connsiteX15" fmla="*/ 23668 w 4469938"/>
                <a:gd name="connsiteY15" fmla="*/ 1217962 h 19095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4469938" h="1909549">
                  <a:moveTo>
                    <a:pt x="23668" y="1217962"/>
                  </a:moveTo>
                  <a:cubicBezTo>
                    <a:pt x="88438" y="1090327"/>
                    <a:pt x="307513" y="814102"/>
                    <a:pt x="526588" y="635032"/>
                  </a:cubicBezTo>
                  <a:cubicBezTo>
                    <a:pt x="745663" y="455962"/>
                    <a:pt x="1019983" y="248317"/>
                    <a:pt x="1338118" y="143542"/>
                  </a:cubicBezTo>
                  <a:cubicBezTo>
                    <a:pt x="1656253" y="38767"/>
                    <a:pt x="2071543" y="-20288"/>
                    <a:pt x="2435398" y="6382"/>
                  </a:cubicBezTo>
                  <a:cubicBezTo>
                    <a:pt x="2799253" y="33052"/>
                    <a:pt x="3210733" y="183547"/>
                    <a:pt x="3521248" y="303562"/>
                  </a:cubicBezTo>
                  <a:cubicBezTo>
                    <a:pt x="3831763" y="423577"/>
                    <a:pt x="4140373" y="631222"/>
                    <a:pt x="4298488" y="726472"/>
                  </a:cubicBezTo>
                  <a:lnTo>
                    <a:pt x="4469938" y="875062"/>
                  </a:lnTo>
                  <a:cubicBezTo>
                    <a:pt x="4443268" y="867442"/>
                    <a:pt x="4443268" y="856012"/>
                    <a:pt x="4389928" y="852202"/>
                  </a:cubicBezTo>
                  <a:cubicBezTo>
                    <a:pt x="4336588" y="848392"/>
                    <a:pt x="4348018" y="802672"/>
                    <a:pt x="4149898" y="852202"/>
                  </a:cubicBezTo>
                  <a:cubicBezTo>
                    <a:pt x="3951778" y="901732"/>
                    <a:pt x="3456478" y="1033177"/>
                    <a:pt x="3201208" y="1149382"/>
                  </a:cubicBezTo>
                  <a:cubicBezTo>
                    <a:pt x="2945938" y="1265587"/>
                    <a:pt x="2839258" y="1429417"/>
                    <a:pt x="2618278" y="1549432"/>
                  </a:cubicBezTo>
                  <a:cubicBezTo>
                    <a:pt x="2397298" y="1669447"/>
                    <a:pt x="2103928" y="1812322"/>
                    <a:pt x="1875328" y="1869472"/>
                  </a:cubicBezTo>
                  <a:cubicBezTo>
                    <a:pt x="1646728" y="1926622"/>
                    <a:pt x="1454323" y="1911382"/>
                    <a:pt x="1246678" y="1892332"/>
                  </a:cubicBezTo>
                  <a:cubicBezTo>
                    <a:pt x="1039033" y="1873282"/>
                    <a:pt x="814243" y="1837087"/>
                    <a:pt x="629458" y="1755172"/>
                  </a:cubicBezTo>
                  <a:cubicBezTo>
                    <a:pt x="444673" y="1673257"/>
                    <a:pt x="238933" y="1484662"/>
                    <a:pt x="137968" y="1400842"/>
                  </a:cubicBezTo>
                  <a:cubicBezTo>
                    <a:pt x="37003" y="1317022"/>
                    <a:pt x="-41102" y="1345597"/>
                    <a:pt x="23668" y="1217962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679C31"/>
                </a:gs>
                <a:gs pos="37000">
                  <a:srgbClr val="8CB823"/>
                </a:gs>
                <a:gs pos="100000">
                  <a:srgbClr val="C4D836"/>
                </a:gs>
              </a:gsLst>
              <a:lin ang="27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95"/>
            </a:p>
          </p:txBody>
        </p:sp>
        <p:sp>
          <p:nvSpPr>
            <p:cNvPr id="14" name="任意多边形 13"/>
            <p:cNvSpPr/>
            <p:nvPr/>
          </p:nvSpPr>
          <p:spPr>
            <a:xfrm rot="1936906" flipH="1">
              <a:off x="4240738" y="4252220"/>
              <a:ext cx="686965" cy="143840"/>
            </a:xfrm>
            <a:custGeom>
              <a:avLst/>
              <a:gdLst>
                <a:gd name="connsiteX0" fmla="*/ 3334746 w 3334746"/>
                <a:gd name="connsiteY0" fmla="*/ 198982 h 582088"/>
                <a:gd name="connsiteX1" fmla="*/ 3334746 w 3334746"/>
                <a:gd name="connsiteY1" fmla="*/ 383107 h 582088"/>
                <a:gd name="connsiteX2" fmla="*/ 0 w 3334746"/>
                <a:gd name="connsiteY2" fmla="*/ 383107 h 582088"/>
                <a:gd name="connsiteX3" fmla="*/ 0 w 3334746"/>
                <a:gd name="connsiteY3" fmla="*/ 198982 h 582088"/>
                <a:gd name="connsiteX4" fmla="*/ 3334746 w 3334746"/>
                <a:gd name="connsiteY4" fmla="*/ 198982 h 582088"/>
                <a:gd name="connsiteX0-1" fmla="*/ 3334746 w 3334746"/>
                <a:gd name="connsiteY0-2" fmla="*/ 272044 h 573089"/>
                <a:gd name="connsiteX1-3" fmla="*/ 3334746 w 3334746"/>
                <a:gd name="connsiteY1-4" fmla="*/ 374108 h 573089"/>
                <a:gd name="connsiteX2-5" fmla="*/ 0 w 3334746"/>
                <a:gd name="connsiteY2-6" fmla="*/ 374108 h 573089"/>
                <a:gd name="connsiteX3-7" fmla="*/ 0 w 3334746"/>
                <a:gd name="connsiteY3-8" fmla="*/ 189983 h 573089"/>
                <a:gd name="connsiteX4-9" fmla="*/ 3334746 w 3334746"/>
                <a:gd name="connsiteY4-10" fmla="*/ 272044 h 573089"/>
                <a:gd name="connsiteX0-11" fmla="*/ 3334746 w 3334750"/>
                <a:gd name="connsiteY0-12" fmla="*/ 272044 h 524894"/>
                <a:gd name="connsiteX1-13" fmla="*/ 3334749 w 3334750"/>
                <a:gd name="connsiteY1-14" fmla="*/ 319400 h 524894"/>
                <a:gd name="connsiteX2-15" fmla="*/ 0 w 3334750"/>
                <a:gd name="connsiteY2-16" fmla="*/ 374108 h 524894"/>
                <a:gd name="connsiteX3-17" fmla="*/ 0 w 3334750"/>
                <a:gd name="connsiteY3-18" fmla="*/ 189983 h 524894"/>
                <a:gd name="connsiteX4-19" fmla="*/ 3334746 w 3334750"/>
                <a:gd name="connsiteY4-20" fmla="*/ 272044 h 524894"/>
                <a:gd name="connsiteX0-21" fmla="*/ 3334746 w 3334749"/>
                <a:gd name="connsiteY0-22" fmla="*/ 272044 h 524894"/>
                <a:gd name="connsiteX1-23" fmla="*/ 3334749 w 3334749"/>
                <a:gd name="connsiteY1-24" fmla="*/ 319400 h 524894"/>
                <a:gd name="connsiteX2-25" fmla="*/ 0 w 3334749"/>
                <a:gd name="connsiteY2-26" fmla="*/ 374108 h 524894"/>
                <a:gd name="connsiteX3-27" fmla="*/ 2540 w 3334749"/>
                <a:gd name="connsiteY3-28" fmla="*/ 285603 h 524894"/>
                <a:gd name="connsiteX4-29" fmla="*/ 0 w 3334749"/>
                <a:gd name="connsiteY4-30" fmla="*/ 189983 h 524894"/>
                <a:gd name="connsiteX5" fmla="*/ 3334746 w 3334749"/>
                <a:gd name="connsiteY5" fmla="*/ 272044 h 524894"/>
                <a:gd name="connsiteX0-31" fmla="*/ 3510007 w 3510010"/>
                <a:gd name="connsiteY0-32" fmla="*/ 272044 h 524894"/>
                <a:gd name="connsiteX1-33" fmla="*/ 3510010 w 3510010"/>
                <a:gd name="connsiteY1-34" fmla="*/ 319400 h 524894"/>
                <a:gd name="connsiteX2-35" fmla="*/ 175261 w 3510010"/>
                <a:gd name="connsiteY2-36" fmla="*/ 374108 h 524894"/>
                <a:gd name="connsiteX3-37" fmla="*/ 4 w 3510010"/>
                <a:gd name="connsiteY3-38" fmla="*/ 434771 h 524894"/>
                <a:gd name="connsiteX4-39" fmla="*/ 175261 w 3510010"/>
                <a:gd name="connsiteY4-40" fmla="*/ 189983 h 524894"/>
                <a:gd name="connsiteX5-41" fmla="*/ 3510007 w 3510010"/>
                <a:gd name="connsiteY5-42" fmla="*/ 272044 h 524894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41" y="connsiteY5-42"/>
                </a:cxn>
              </a:cxnLst>
              <a:rect l="l" t="t" r="r" b="b"/>
              <a:pathLst>
                <a:path w="3510010" h="524894">
                  <a:moveTo>
                    <a:pt x="3510007" y="272044"/>
                  </a:moveTo>
                  <a:cubicBezTo>
                    <a:pt x="3510008" y="287829"/>
                    <a:pt x="3510009" y="303615"/>
                    <a:pt x="3510010" y="319400"/>
                  </a:cubicBezTo>
                  <a:cubicBezTo>
                    <a:pt x="2398428" y="1008691"/>
                    <a:pt x="1286843" y="-315184"/>
                    <a:pt x="175261" y="374108"/>
                  </a:cubicBezTo>
                  <a:cubicBezTo>
                    <a:pt x="176108" y="344606"/>
                    <a:pt x="-843" y="464273"/>
                    <a:pt x="4" y="434771"/>
                  </a:cubicBezTo>
                  <a:cubicBezTo>
                    <a:pt x="-843" y="402898"/>
                    <a:pt x="176108" y="221856"/>
                    <a:pt x="175261" y="189983"/>
                  </a:cubicBezTo>
                  <a:cubicBezTo>
                    <a:pt x="1286843" y="-499309"/>
                    <a:pt x="2398425" y="961335"/>
                    <a:pt x="3510007" y="27204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95"/>
            </a:p>
          </p:txBody>
        </p:sp>
      </p:grpSp>
      <p:grpSp>
        <p:nvGrpSpPr>
          <p:cNvPr id="15" name="组合 14"/>
          <p:cNvGrpSpPr/>
          <p:nvPr/>
        </p:nvGrpSpPr>
        <p:grpSpPr>
          <a:xfrm>
            <a:off x="8311938" y="4610495"/>
            <a:ext cx="561848" cy="1024261"/>
            <a:chOff x="6279231" y="3460069"/>
            <a:chExt cx="422431" cy="770101"/>
          </a:xfrm>
        </p:grpSpPr>
        <p:sp>
          <p:nvSpPr>
            <p:cNvPr id="16" name="任意多边形 15"/>
            <p:cNvSpPr/>
            <p:nvPr/>
          </p:nvSpPr>
          <p:spPr>
            <a:xfrm rot="17930089">
              <a:off x="6105396" y="3633904"/>
              <a:ext cx="770101" cy="422431"/>
            </a:xfrm>
            <a:custGeom>
              <a:avLst/>
              <a:gdLst>
                <a:gd name="connsiteX0" fmla="*/ 23668 w 4469938"/>
                <a:gd name="connsiteY0" fmla="*/ 1217962 h 1909549"/>
                <a:gd name="connsiteX1" fmla="*/ 526588 w 4469938"/>
                <a:gd name="connsiteY1" fmla="*/ 635032 h 1909549"/>
                <a:gd name="connsiteX2" fmla="*/ 1338118 w 4469938"/>
                <a:gd name="connsiteY2" fmla="*/ 143542 h 1909549"/>
                <a:gd name="connsiteX3" fmla="*/ 2435398 w 4469938"/>
                <a:gd name="connsiteY3" fmla="*/ 6382 h 1909549"/>
                <a:gd name="connsiteX4" fmla="*/ 3521248 w 4469938"/>
                <a:gd name="connsiteY4" fmla="*/ 303562 h 1909549"/>
                <a:gd name="connsiteX5" fmla="*/ 4298488 w 4469938"/>
                <a:gd name="connsiteY5" fmla="*/ 726472 h 1909549"/>
                <a:gd name="connsiteX6" fmla="*/ 4469938 w 4469938"/>
                <a:gd name="connsiteY6" fmla="*/ 875062 h 1909549"/>
                <a:gd name="connsiteX7" fmla="*/ 4389928 w 4469938"/>
                <a:gd name="connsiteY7" fmla="*/ 852202 h 1909549"/>
                <a:gd name="connsiteX8" fmla="*/ 4149898 w 4469938"/>
                <a:gd name="connsiteY8" fmla="*/ 852202 h 1909549"/>
                <a:gd name="connsiteX9" fmla="*/ 3201208 w 4469938"/>
                <a:gd name="connsiteY9" fmla="*/ 1149382 h 1909549"/>
                <a:gd name="connsiteX10" fmla="*/ 2618278 w 4469938"/>
                <a:gd name="connsiteY10" fmla="*/ 1549432 h 1909549"/>
                <a:gd name="connsiteX11" fmla="*/ 1875328 w 4469938"/>
                <a:gd name="connsiteY11" fmla="*/ 1869472 h 1909549"/>
                <a:gd name="connsiteX12" fmla="*/ 1246678 w 4469938"/>
                <a:gd name="connsiteY12" fmla="*/ 1892332 h 1909549"/>
                <a:gd name="connsiteX13" fmla="*/ 629458 w 4469938"/>
                <a:gd name="connsiteY13" fmla="*/ 1755172 h 1909549"/>
                <a:gd name="connsiteX14" fmla="*/ 137968 w 4469938"/>
                <a:gd name="connsiteY14" fmla="*/ 1400842 h 1909549"/>
                <a:gd name="connsiteX15" fmla="*/ 23668 w 4469938"/>
                <a:gd name="connsiteY15" fmla="*/ 1217962 h 19095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4469938" h="1909549">
                  <a:moveTo>
                    <a:pt x="23668" y="1217962"/>
                  </a:moveTo>
                  <a:cubicBezTo>
                    <a:pt x="88438" y="1090327"/>
                    <a:pt x="307513" y="814102"/>
                    <a:pt x="526588" y="635032"/>
                  </a:cubicBezTo>
                  <a:cubicBezTo>
                    <a:pt x="745663" y="455962"/>
                    <a:pt x="1019983" y="248317"/>
                    <a:pt x="1338118" y="143542"/>
                  </a:cubicBezTo>
                  <a:cubicBezTo>
                    <a:pt x="1656253" y="38767"/>
                    <a:pt x="2071543" y="-20288"/>
                    <a:pt x="2435398" y="6382"/>
                  </a:cubicBezTo>
                  <a:cubicBezTo>
                    <a:pt x="2799253" y="33052"/>
                    <a:pt x="3210733" y="183547"/>
                    <a:pt x="3521248" y="303562"/>
                  </a:cubicBezTo>
                  <a:cubicBezTo>
                    <a:pt x="3831763" y="423577"/>
                    <a:pt x="4140373" y="631222"/>
                    <a:pt x="4298488" y="726472"/>
                  </a:cubicBezTo>
                  <a:lnTo>
                    <a:pt x="4469938" y="875062"/>
                  </a:lnTo>
                  <a:cubicBezTo>
                    <a:pt x="4443268" y="867442"/>
                    <a:pt x="4443268" y="856012"/>
                    <a:pt x="4389928" y="852202"/>
                  </a:cubicBezTo>
                  <a:cubicBezTo>
                    <a:pt x="4336588" y="848392"/>
                    <a:pt x="4348018" y="802672"/>
                    <a:pt x="4149898" y="852202"/>
                  </a:cubicBezTo>
                  <a:cubicBezTo>
                    <a:pt x="3951778" y="901732"/>
                    <a:pt x="3456478" y="1033177"/>
                    <a:pt x="3201208" y="1149382"/>
                  </a:cubicBezTo>
                  <a:cubicBezTo>
                    <a:pt x="2945938" y="1265587"/>
                    <a:pt x="2839258" y="1429417"/>
                    <a:pt x="2618278" y="1549432"/>
                  </a:cubicBezTo>
                  <a:cubicBezTo>
                    <a:pt x="2397298" y="1669447"/>
                    <a:pt x="2103928" y="1812322"/>
                    <a:pt x="1875328" y="1869472"/>
                  </a:cubicBezTo>
                  <a:cubicBezTo>
                    <a:pt x="1646728" y="1926622"/>
                    <a:pt x="1454323" y="1911382"/>
                    <a:pt x="1246678" y="1892332"/>
                  </a:cubicBezTo>
                  <a:cubicBezTo>
                    <a:pt x="1039033" y="1873282"/>
                    <a:pt x="814243" y="1837087"/>
                    <a:pt x="629458" y="1755172"/>
                  </a:cubicBezTo>
                  <a:cubicBezTo>
                    <a:pt x="444673" y="1673257"/>
                    <a:pt x="238933" y="1484662"/>
                    <a:pt x="137968" y="1400842"/>
                  </a:cubicBezTo>
                  <a:cubicBezTo>
                    <a:pt x="37003" y="1317022"/>
                    <a:pt x="-41102" y="1345597"/>
                    <a:pt x="23668" y="1217962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679C31"/>
                </a:gs>
                <a:gs pos="100000">
                  <a:srgbClr val="C4D836"/>
                </a:gs>
              </a:gsLst>
              <a:lin ang="27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95"/>
            </a:p>
          </p:txBody>
        </p:sp>
        <p:sp>
          <p:nvSpPr>
            <p:cNvPr id="17" name="任意多边形 16"/>
            <p:cNvSpPr/>
            <p:nvPr/>
          </p:nvSpPr>
          <p:spPr>
            <a:xfrm rot="6774568" flipH="1">
              <a:off x="6264227" y="3856536"/>
              <a:ext cx="392891" cy="92346"/>
            </a:xfrm>
            <a:custGeom>
              <a:avLst/>
              <a:gdLst>
                <a:gd name="connsiteX0" fmla="*/ 3334746 w 3334746"/>
                <a:gd name="connsiteY0" fmla="*/ 198982 h 582088"/>
                <a:gd name="connsiteX1" fmla="*/ 3334746 w 3334746"/>
                <a:gd name="connsiteY1" fmla="*/ 383107 h 582088"/>
                <a:gd name="connsiteX2" fmla="*/ 0 w 3334746"/>
                <a:gd name="connsiteY2" fmla="*/ 383107 h 582088"/>
                <a:gd name="connsiteX3" fmla="*/ 0 w 3334746"/>
                <a:gd name="connsiteY3" fmla="*/ 198982 h 582088"/>
                <a:gd name="connsiteX4" fmla="*/ 3334746 w 3334746"/>
                <a:gd name="connsiteY4" fmla="*/ 198982 h 582088"/>
                <a:gd name="connsiteX0-1" fmla="*/ 3334746 w 3334746"/>
                <a:gd name="connsiteY0-2" fmla="*/ 272044 h 573089"/>
                <a:gd name="connsiteX1-3" fmla="*/ 3334746 w 3334746"/>
                <a:gd name="connsiteY1-4" fmla="*/ 374108 h 573089"/>
                <a:gd name="connsiteX2-5" fmla="*/ 0 w 3334746"/>
                <a:gd name="connsiteY2-6" fmla="*/ 374108 h 573089"/>
                <a:gd name="connsiteX3-7" fmla="*/ 0 w 3334746"/>
                <a:gd name="connsiteY3-8" fmla="*/ 189983 h 573089"/>
                <a:gd name="connsiteX4-9" fmla="*/ 3334746 w 3334746"/>
                <a:gd name="connsiteY4-10" fmla="*/ 272044 h 573089"/>
                <a:gd name="connsiteX0-11" fmla="*/ 3334746 w 3334750"/>
                <a:gd name="connsiteY0-12" fmla="*/ 272044 h 524894"/>
                <a:gd name="connsiteX1-13" fmla="*/ 3334749 w 3334750"/>
                <a:gd name="connsiteY1-14" fmla="*/ 319400 h 524894"/>
                <a:gd name="connsiteX2-15" fmla="*/ 0 w 3334750"/>
                <a:gd name="connsiteY2-16" fmla="*/ 374108 h 524894"/>
                <a:gd name="connsiteX3-17" fmla="*/ 0 w 3334750"/>
                <a:gd name="connsiteY3-18" fmla="*/ 189983 h 524894"/>
                <a:gd name="connsiteX4-19" fmla="*/ 3334746 w 3334750"/>
                <a:gd name="connsiteY4-20" fmla="*/ 272044 h 524894"/>
                <a:gd name="connsiteX0-21" fmla="*/ 3334746 w 3334749"/>
                <a:gd name="connsiteY0-22" fmla="*/ 272044 h 524894"/>
                <a:gd name="connsiteX1-23" fmla="*/ 3334749 w 3334749"/>
                <a:gd name="connsiteY1-24" fmla="*/ 319400 h 524894"/>
                <a:gd name="connsiteX2-25" fmla="*/ 0 w 3334749"/>
                <a:gd name="connsiteY2-26" fmla="*/ 374108 h 524894"/>
                <a:gd name="connsiteX3-27" fmla="*/ 2540 w 3334749"/>
                <a:gd name="connsiteY3-28" fmla="*/ 285603 h 524894"/>
                <a:gd name="connsiteX4-29" fmla="*/ 0 w 3334749"/>
                <a:gd name="connsiteY4-30" fmla="*/ 189983 h 524894"/>
                <a:gd name="connsiteX5" fmla="*/ 3334746 w 3334749"/>
                <a:gd name="connsiteY5" fmla="*/ 272044 h 524894"/>
                <a:gd name="connsiteX0-31" fmla="*/ 3510007 w 3510010"/>
                <a:gd name="connsiteY0-32" fmla="*/ 272044 h 524894"/>
                <a:gd name="connsiteX1-33" fmla="*/ 3510010 w 3510010"/>
                <a:gd name="connsiteY1-34" fmla="*/ 319400 h 524894"/>
                <a:gd name="connsiteX2-35" fmla="*/ 175261 w 3510010"/>
                <a:gd name="connsiteY2-36" fmla="*/ 374108 h 524894"/>
                <a:gd name="connsiteX3-37" fmla="*/ 4 w 3510010"/>
                <a:gd name="connsiteY3-38" fmla="*/ 434771 h 524894"/>
                <a:gd name="connsiteX4-39" fmla="*/ 175261 w 3510010"/>
                <a:gd name="connsiteY4-40" fmla="*/ 189983 h 524894"/>
                <a:gd name="connsiteX5-41" fmla="*/ 3510007 w 3510010"/>
                <a:gd name="connsiteY5-42" fmla="*/ 272044 h 524894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41" y="connsiteY5-42"/>
                </a:cxn>
              </a:cxnLst>
              <a:rect l="l" t="t" r="r" b="b"/>
              <a:pathLst>
                <a:path w="3510010" h="524894">
                  <a:moveTo>
                    <a:pt x="3510007" y="272044"/>
                  </a:moveTo>
                  <a:cubicBezTo>
                    <a:pt x="3510008" y="287829"/>
                    <a:pt x="3510009" y="303615"/>
                    <a:pt x="3510010" y="319400"/>
                  </a:cubicBezTo>
                  <a:cubicBezTo>
                    <a:pt x="2398428" y="1008691"/>
                    <a:pt x="1286843" y="-315184"/>
                    <a:pt x="175261" y="374108"/>
                  </a:cubicBezTo>
                  <a:cubicBezTo>
                    <a:pt x="176108" y="344606"/>
                    <a:pt x="-843" y="464273"/>
                    <a:pt x="4" y="434771"/>
                  </a:cubicBezTo>
                  <a:cubicBezTo>
                    <a:pt x="-843" y="402898"/>
                    <a:pt x="176108" y="221856"/>
                    <a:pt x="175261" y="189983"/>
                  </a:cubicBezTo>
                  <a:cubicBezTo>
                    <a:pt x="1286843" y="-499309"/>
                    <a:pt x="2398425" y="961335"/>
                    <a:pt x="3510007" y="27204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95"/>
            </a:p>
          </p:txBody>
        </p:sp>
      </p:grpSp>
      <p:grpSp>
        <p:nvGrpSpPr>
          <p:cNvPr id="18" name="组合 17"/>
          <p:cNvGrpSpPr/>
          <p:nvPr/>
        </p:nvGrpSpPr>
        <p:grpSpPr>
          <a:xfrm>
            <a:off x="8519659" y="5414992"/>
            <a:ext cx="947617" cy="466447"/>
            <a:chOff x="6405591" y="4064938"/>
            <a:chExt cx="712475" cy="350703"/>
          </a:xfrm>
        </p:grpSpPr>
        <p:sp>
          <p:nvSpPr>
            <p:cNvPr id="19" name="任意多边形 18"/>
            <p:cNvSpPr/>
            <p:nvPr/>
          </p:nvSpPr>
          <p:spPr>
            <a:xfrm rot="20918874">
              <a:off x="6405591" y="4064938"/>
              <a:ext cx="712475" cy="350703"/>
            </a:xfrm>
            <a:custGeom>
              <a:avLst/>
              <a:gdLst>
                <a:gd name="connsiteX0" fmla="*/ 23668 w 4469938"/>
                <a:gd name="connsiteY0" fmla="*/ 1217962 h 1909549"/>
                <a:gd name="connsiteX1" fmla="*/ 526588 w 4469938"/>
                <a:gd name="connsiteY1" fmla="*/ 635032 h 1909549"/>
                <a:gd name="connsiteX2" fmla="*/ 1338118 w 4469938"/>
                <a:gd name="connsiteY2" fmla="*/ 143542 h 1909549"/>
                <a:gd name="connsiteX3" fmla="*/ 2435398 w 4469938"/>
                <a:gd name="connsiteY3" fmla="*/ 6382 h 1909549"/>
                <a:gd name="connsiteX4" fmla="*/ 3521248 w 4469938"/>
                <a:gd name="connsiteY4" fmla="*/ 303562 h 1909549"/>
                <a:gd name="connsiteX5" fmla="*/ 4298488 w 4469938"/>
                <a:gd name="connsiteY5" fmla="*/ 726472 h 1909549"/>
                <a:gd name="connsiteX6" fmla="*/ 4469938 w 4469938"/>
                <a:gd name="connsiteY6" fmla="*/ 875062 h 1909549"/>
                <a:gd name="connsiteX7" fmla="*/ 4389928 w 4469938"/>
                <a:gd name="connsiteY7" fmla="*/ 852202 h 1909549"/>
                <a:gd name="connsiteX8" fmla="*/ 4149898 w 4469938"/>
                <a:gd name="connsiteY8" fmla="*/ 852202 h 1909549"/>
                <a:gd name="connsiteX9" fmla="*/ 3201208 w 4469938"/>
                <a:gd name="connsiteY9" fmla="*/ 1149382 h 1909549"/>
                <a:gd name="connsiteX10" fmla="*/ 2618278 w 4469938"/>
                <a:gd name="connsiteY10" fmla="*/ 1549432 h 1909549"/>
                <a:gd name="connsiteX11" fmla="*/ 1875328 w 4469938"/>
                <a:gd name="connsiteY11" fmla="*/ 1869472 h 1909549"/>
                <a:gd name="connsiteX12" fmla="*/ 1246678 w 4469938"/>
                <a:gd name="connsiteY12" fmla="*/ 1892332 h 1909549"/>
                <a:gd name="connsiteX13" fmla="*/ 629458 w 4469938"/>
                <a:gd name="connsiteY13" fmla="*/ 1755172 h 1909549"/>
                <a:gd name="connsiteX14" fmla="*/ 137968 w 4469938"/>
                <a:gd name="connsiteY14" fmla="*/ 1400842 h 1909549"/>
                <a:gd name="connsiteX15" fmla="*/ 23668 w 4469938"/>
                <a:gd name="connsiteY15" fmla="*/ 1217962 h 19095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4469938" h="1909549">
                  <a:moveTo>
                    <a:pt x="23668" y="1217962"/>
                  </a:moveTo>
                  <a:cubicBezTo>
                    <a:pt x="88438" y="1090327"/>
                    <a:pt x="307513" y="814102"/>
                    <a:pt x="526588" y="635032"/>
                  </a:cubicBezTo>
                  <a:cubicBezTo>
                    <a:pt x="745663" y="455962"/>
                    <a:pt x="1019983" y="248317"/>
                    <a:pt x="1338118" y="143542"/>
                  </a:cubicBezTo>
                  <a:cubicBezTo>
                    <a:pt x="1656253" y="38767"/>
                    <a:pt x="2071543" y="-20288"/>
                    <a:pt x="2435398" y="6382"/>
                  </a:cubicBezTo>
                  <a:cubicBezTo>
                    <a:pt x="2799253" y="33052"/>
                    <a:pt x="3210733" y="183547"/>
                    <a:pt x="3521248" y="303562"/>
                  </a:cubicBezTo>
                  <a:cubicBezTo>
                    <a:pt x="3831763" y="423577"/>
                    <a:pt x="4140373" y="631222"/>
                    <a:pt x="4298488" y="726472"/>
                  </a:cubicBezTo>
                  <a:lnTo>
                    <a:pt x="4469938" y="875062"/>
                  </a:lnTo>
                  <a:cubicBezTo>
                    <a:pt x="4443268" y="867442"/>
                    <a:pt x="4443268" y="856012"/>
                    <a:pt x="4389928" y="852202"/>
                  </a:cubicBezTo>
                  <a:cubicBezTo>
                    <a:pt x="4336588" y="848392"/>
                    <a:pt x="4348018" y="802672"/>
                    <a:pt x="4149898" y="852202"/>
                  </a:cubicBezTo>
                  <a:cubicBezTo>
                    <a:pt x="3951778" y="901732"/>
                    <a:pt x="3456478" y="1033177"/>
                    <a:pt x="3201208" y="1149382"/>
                  </a:cubicBezTo>
                  <a:cubicBezTo>
                    <a:pt x="2945938" y="1265587"/>
                    <a:pt x="2839258" y="1429417"/>
                    <a:pt x="2618278" y="1549432"/>
                  </a:cubicBezTo>
                  <a:cubicBezTo>
                    <a:pt x="2397298" y="1669447"/>
                    <a:pt x="2103928" y="1812322"/>
                    <a:pt x="1875328" y="1869472"/>
                  </a:cubicBezTo>
                  <a:cubicBezTo>
                    <a:pt x="1646728" y="1926622"/>
                    <a:pt x="1454323" y="1911382"/>
                    <a:pt x="1246678" y="1892332"/>
                  </a:cubicBezTo>
                  <a:cubicBezTo>
                    <a:pt x="1039033" y="1873282"/>
                    <a:pt x="814243" y="1837087"/>
                    <a:pt x="629458" y="1755172"/>
                  </a:cubicBezTo>
                  <a:cubicBezTo>
                    <a:pt x="444673" y="1673257"/>
                    <a:pt x="238933" y="1484662"/>
                    <a:pt x="137968" y="1400842"/>
                  </a:cubicBezTo>
                  <a:cubicBezTo>
                    <a:pt x="37003" y="1317022"/>
                    <a:pt x="-41102" y="1345597"/>
                    <a:pt x="23668" y="1217962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679C31"/>
                </a:gs>
                <a:gs pos="100000">
                  <a:srgbClr val="C4D836"/>
                </a:gs>
              </a:gsLst>
              <a:lin ang="27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95"/>
            </a:p>
          </p:txBody>
        </p:sp>
        <p:sp>
          <p:nvSpPr>
            <p:cNvPr id="20" name="任意多边形 19"/>
            <p:cNvSpPr/>
            <p:nvPr/>
          </p:nvSpPr>
          <p:spPr>
            <a:xfrm rot="9763353" flipH="1">
              <a:off x="6521746" y="4215747"/>
              <a:ext cx="363491" cy="76665"/>
            </a:xfrm>
            <a:custGeom>
              <a:avLst/>
              <a:gdLst>
                <a:gd name="connsiteX0" fmla="*/ 3334746 w 3334746"/>
                <a:gd name="connsiteY0" fmla="*/ 198982 h 582088"/>
                <a:gd name="connsiteX1" fmla="*/ 3334746 w 3334746"/>
                <a:gd name="connsiteY1" fmla="*/ 383107 h 582088"/>
                <a:gd name="connsiteX2" fmla="*/ 0 w 3334746"/>
                <a:gd name="connsiteY2" fmla="*/ 383107 h 582088"/>
                <a:gd name="connsiteX3" fmla="*/ 0 w 3334746"/>
                <a:gd name="connsiteY3" fmla="*/ 198982 h 582088"/>
                <a:gd name="connsiteX4" fmla="*/ 3334746 w 3334746"/>
                <a:gd name="connsiteY4" fmla="*/ 198982 h 582088"/>
                <a:gd name="connsiteX0-1" fmla="*/ 3334746 w 3334746"/>
                <a:gd name="connsiteY0-2" fmla="*/ 272044 h 573089"/>
                <a:gd name="connsiteX1-3" fmla="*/ 3334746 w 3334746"/>
                <a:gd name="connsiteY1-4" fmla="*/ 374108 h 573089"/>
                <a:gd name="connsiteX2-5" fmla="*/ 0 w 3334746"/>
                <a:gd name="connsiteY2-6" fmla="*/ 374108 h 573089"/>
                <a:gd name="connsiteX3-7" fmla="*/ 0 w 3334746"/>
                <a:gd name="connsiteY3-8" fmla="*/ 189983 h 573089"/>
                <a:gd name="connsiteX4-9" fmla="*/ 3334746 w 3334746"/>
                <a:gd name="connsiteY4-10" fmla="*/ 272044 h 573089"/>
                <a:gd name="connsiteX0-11" fmla="*/ 3334746 w 3334750"/>
                <a:gd name="connsiteY0-12" fmla="*/ 272044 h 524894"/>
                <a:gd name="connsiteX1-13" fmla="*/ 3334749 w 3334750"/>
                <a:gd name="connsiteY1-14" fmla="*/ 319400 h 524894"/>
                <a:gd name="connsiteX2-15" fmla="*/ 0 w 3334750"/>
                <a:gd name="connsiteY2-16" fmla="*/ 374108 h 524894"/>
                <a:gd name="connsiteX3-17" fmla="*/ 0 w 3334750"/>
                <a:gd name="connsiteY3-18" fmla="*/ 189983 h 524894"/>
                <a:gd name="connsiteX4-19" fmla="*/ 3334746 w 3334750"/>
                <a:gd name="connsiteY4-20" fmla="*/ 272044 h 524894"/>
                <a:gd name="connsiteX0-21" fmla="*/ 3334746 w 3334749"/>
                <a:gd name="connsiteY0-22" fmla="*/ 272044 h 524894"/>
                <a:gd name="connsiteX1-23" fmla="*/ 3334749 w 3334749"/>
                <a:gd name="connsiteY1-24" fmla="*/ 319400 h 524894"/>
                <a:gd name="connsiteX2-25" fmla="*/ 0 w 3334749"/>
                <a:gd name="connsiteY2-26" fmla="*/ 374108 h 524894"/>
                <a:gd name="connsiteX3-27" fmla="*/ 2540 w 3334749"/>
                <a:gd name="connsiteY3-28" fmla="*/ 285603 h 524894"/>
                <a:gd name="connsiteX4-29" fmla="*/ 0 w 3334749"/>
                <a:gd name="connsiteY4-30" fmla="*/ 189983 h 524894"/>
                <a:gd name="connsiteX5" fmla="*/ 3334746 w 3334749"/>
                <a:gd name="connsiteY5" fmla="*/ 272044 h 524894"/>
                <a:gd name="connsiteX0-31" fmla="*/ 3510007 w 3510010"/>
                <a:gd name="connsiteY0-32" fmla="*/ 272044 h 524894"/>
                <a:gd name="connsiteX1-33" fmla="*/ 3510010 w 3510010"/>
                <a:gd name="connsiteY1-34" fmla="*/ 319400 h 524894"/>
                <a:gd name="connsiteX2-35" fmla="*/ 175261 w 3510010"/>
                <a:gd name="connsiteY2-36" fmla="*/ 374108 h 524894"/>
                <a:gd name="connsiteX3-37" fmla="*/ 4 w 3510010"/>
                <a:gd name="connsiteY3-38" fmla="*/ 434771 h 524894"/>
                <a:gd name="connsiteX4-39" fmla="*/ 175261 w 3510010"/>
                <a:gd name="connsiteY4-40" fmla="*/ 189983 h 524894"/>
                <a:gd name="connsiteX5-41" fmla="*/ 3510007 w 3510010"/>
                <a:gd name="connsiteY5-42" fmla="*/ 272044 h 524894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41" y="connsiteY5-42"/>
                </a:cxn>
              </a:cxnLst>
              <a:rect l="l" t="t" r="r" b="b"/>
              <a:pathLst>
                <a:path w="3510010" h="524894">
                  <a:moveTo>
                    <a:pt x="3510007" y="272044"/>
                  </a:moveTo>
                  <a:cubicBezTo>
                    <a:pt x="3510008" y="287829"/>
                    <a:pt x="3510009" y="303615"/>
                    <a:pt x="3510010" y="319400"/>
                  </a:cubicBezTo>
                  <a:cubicBezTo>
                    <a:pt x="2398428" y="1008691"/>
                    <a:pt x="1286843" y="-315184"/>
                    <a:pt x="175261" y="374108"/>
                  </a:cubicBezTo>
                  <a:cubicBezTo>
                    <a:pt x="176108" y="344606"/>
                    <a:pt x="-843" y="464273"/>
                    <a:pt x="4" y="434771"/>
                  </a:cubicBezTo>
                  <a:cubicBezTo>
                    <a:pt x="-843" y="402898"/>
                    <a:pt x="176108" y="221856"/>
                    <a:pt x="175261" y="189983"/>
                  </a:cubicBezTo>
                  <a:cubicBezTo>
                    <a:pt x="1286843" y="-499309"/>
                    <a:pt x="2398425" y="961335"/>
                    <a:pt x="3510007" y="27204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95"/>
            </a:p>
          </p:txBody>
        </p:sp>
      </p:grpSp>
      <p:grpSp>
        <p:nvGrpSpPr>
          <p:cNvPr id="21" name="组合 20"/>
          <p:cNvGrpSpPr/>
          <p:nvPr/>
        </p:nvGrpSpPr>
        <p:grpSpPr>
          <a:xfrm>
            <a:off x="6806656" y="2819016"/>
            <a:ext cx="561848" cy="1024261"/>
            <a:chOff x="5165781" y="2101095"/>
            <a:chExt cx="422431" cy="770101"/>
          </a:xfrm>
        </p:grpSpPr>
        <p:sp>
          <p:nvSpPr>
            <p:cNvPr id="22" name="任意多边形 21"/>
            <p:cNvSpPr/>
            <p:nvPr/>
          </p:nvSpPr>
          <p:spPr>
            <a:xfrm rot="6250893" flipH="1" flipV="1">
              <a:off x="4991946" y="2274930"/>
              <a:ext cx="770101" cy="422431"/>
            </a:xfrm>
            <a:custGeom>
              <a:avLst/>
              <a:gdLst>
                <a:gd name="connsiteX0" fmla="*/ 23668 w 4469938"/>
                <a:gd name="connsiteY0" fmla="*/ 1217962 h 1909549"/>
                <a:gd name="connsiteX1" fmla="*/ 526588 w 4469938"/>
                <a:gd name="connsiteY1" fmla="*/ 635032 h 1909549"/>
                <a:gd name="connsiteX2" fmla="*/ 1338118 w 4469938"/>
                <a:gd name="connsiteY2" fmla="*/ 143542 h 1909549"/>
                <a:gd name="connsiteX3" fmla="*/ 2435398 w 4469938"/>
                <a:gd name="connsiteY3" fmla="*/ 6382 h 1909549"/>
                <a:gd name="connsiteX4" fmla="*/ 3521248 w 4469938"/>
                <a:gd name="connsiteY4" fmla="*/ 303562 h 1909549"/>
                <a:gd name="connsiteX5" fmla="*/ 4298488 w 4469938"/>
                <a:gd name="connsiteY5" fmla="*/ 726472 h 1909549"/>
                <a:gd name="connsiteX6" fmla="*/ 4469938 w 4469938"/>
                <a:gd name="connsiteY6" fmla="*/ 875062 h 1909549"/>
                <a:gd name="connsiteX7" fmla="*/ 4389928 w 4469938"/>
                <a:gd name="connsiteY7" fmla="*/ 852202 h 1909549"/>
                <a:gd name="connsiteX8" fmla="*/ 4149898 w 4469938"/>
                <a:gd name="connsiteY8" fmla="*/ 852202 h 1909549"/>
                <a:gd name="connsiteX9" fmla="*/ 3201208 w 4469938"/>
                <a:gd name="connsiteY9" fmla="*/ 1149382 h 1909549"/>
                <a:gd name="connsiteX10" fmla="*/ 2618278 w 4469938"/>
                <a:gd name="connsiteY10" fmla="*/ 1549432 h 1909549"/>
                <a:gd name="connsiteX11" fmla="*/ 1875328 w 4469938"/>
                <a:gd name="connsiteY11" fmla="*/ 1869472 h 1909549"/>
                <a:gd name="connsiteX12" fmla="*/ 1246678 w 4469938"/>
                <a:gd name="connsiteY12" fmla="*/ 1892332 h 1909549"/>
                <a:gd name="connsiteX13" fmla="*/ 629458 w 4469938"/>
                <a:gd name="connsiteY13" fmla="*/ 1755172 h 1909549"/>
                <a:gd name="connsiteX14" fmla="*/ 137968 w 4469938"/>
                <a:gd name="connsiteY14" fmla="*/ 1400842 h 1909549"/>
                <a:gd name="connsiteX15" fmla="*/ 23668 w 4469938"/>
                <a:gd name="connsiteY15" fmla="*/ 1217962 h 19095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4469938" h="1909549">
                  <a:moveTo>
                    <a:pt x="23668" y="1217962"/>
                  </a:moveTo>
                  <a:cubicBezTo>
                    <a:pt x="88438" y="1090327"/>
                    <a:pt x="307513" y="814102"/>
                    <a:pt x="526588" y="635032"/>
                  </a:cubicBezTo>
                  <a:cubicBezTo>
                    <a:pt x="745663" y="455962"/>
                    <a:pt x="1019983" y="248317"/>
                    <a:pt x="1338118" y="143542"/>
                  </a:cubicBezTo>
                  <a:cubicBezTo>
                    <a:pt x="1656253" y="38767"/>
                    <a:pt x="2071543" y="-20288"/>
                    <a:pt x="2435398" y="6382"/>
                  </a:cubicBezTo>
                  <a:cubicBezTo>
                    <a:pt x="2799253" y="33052"/>
                    <a:pt x="3210733" y="183547"/>
                    <a:pt x="3521248" y="303562"/>
                  </a:cubicBezTo>
                  <a:cubicBezTo>
                    <a:pt x="3831763" y="423577"/>
                    <a:pt x="4140373" y="631222"/>
                    <a:pt x="4298488" y="726472"/>
                  </a:cubicBezTo>
                  <a:lnTo>
                    <a:pt x="4469938" y="875062"/>
                  </a:lnTo>
                  <a:cubicBezTo>
                    <a:pt x="4443268" y="867442"/>
                    <a:pt x="4443268" y="856012"/>
                    <a:pt x="4389928" y="852202"/>
                  </a:cubicBezTo>
                  <a:cubicBezTo>
                    <a:pt x="4336588" y="848392"/>
                    <a:pt x="4348018" y="802672"/>
                    <a:pt x="4149898" y="852202"/>
                  </a:cubicBezTo>
                  <a:cubicBezTo>
                    <a:pt x="3951778" y="901732"/>
                    <a:pt x="3456478" y="1033177"/>
                    <a:pt x="3201208" y="1149382"/>
                  </a:cubicBezTo>
                  <a:cubicBezTo>
                    <a:pt x="2945938" y="1265587"/>
                    <a:pt x="2839258" y="1429417"/>
                    <a:pt x="2618278" y="1549432"/>
                  </a:cubicBezTo>
                  <a:cubicBezTo>
                    <a:pt x="2397298" y="1669447"/>
                    <a:pt x="2103928" y="1812322"/>
                    <a:pt x="1875328" y="1869472"/>
                  </a:cubicBezTo>
                  <a:cubicBezTo>
                    <a:pt x="1646728" y="1926622"/>
                    <a:pt x="1454323" y="1911382"/>
                    <a:pt x="1246678" y="1892332"/>
                  </a:cubicBezTo>
                  <a:cubicBezTo>
                    <a:pt x="1039033" y="1873282"/>
                    <a:pt x="814243" y="1837087"/>
                    <a:pt x="629458" y="1755172"/>
                  </a:cubicBezTo>
                  <a:cubicBezTo>
                    <a:pt x="444673" y="1673257"/>
                    <a:pt x="238933" y="1484662"/>
                    <a:pt x="137968" y="1400842"/>
                  </a:cubicBezTo>
                  <a:cubicBezTo>
                    <a:pt x="37003" y="1317022"/>
                    <a:pt x="-41102" y="1345597"/>
                    <a:pt x="23668" y="1217962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679C31"/>
                </a:gs>
                <a:gs pos="100000">
                  <a:srgbClr val="C4D836"/>
                </a:gs>
              </a:gsLst>
              <a:lin ang="27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95"/>
            </a:p>
          </p:txBody>
        </p:sp>
        <p:sp>
          <p:nvSpPr>
            <p:cNvPr id="23" name="任意多边形 22"/>
            <p:cNvSpPr/>
            <p:nvPr/>
          </p:nvSpPr>
          <p:spPr>
            <a:xfrm rot="16695372" flipV="1">
              <a:off x="5166313" y="2503220"/>
              <a:ext cx="392891" cy="92346"/>
            </a:xfrm>
            <a:custGeom>
              <a:avLst/>
              <a:gdLst>
                <a:gd name="connsiteX0" fmla="*/ 3334746 w 3334746"/>
                <a:gd name="connsiteY0" fmla="*/ 198982 h 582088"/>
                <a:gd name="connsiteX1" fmla="*/ 3334746 w 3334746"/>
                <a:gd name="connsiteY1" fmla="*/ 383107 h 582088"/>
                <a:gd name="connsiteX2" fmla="*/ 0 w 3334746"/>
                <a:gd name="connsiteY2" fmla="*/ 383107 h 582088"/>
                <a:gd name="connsiteX3" fmla="*/ 0 w 3334746"/>
                <a:gd name="connsiteY3" fmla="*/ 198982 h 582088"/>
                <a:gd name="connsiteX4" fmla="*/ 3334746 w 3334746"/>
                <a:gd name="connsiteY4" fmla="*/ 198982 h 582088"/>
                <a:gd name="connsiteX0-1" fmla="*/ 3334746 w 3334746"/>
                <a:gd name="connsiteY0-2" fmla="*/ 272044 h 573089"/>
                <a:gd name="connsiteX1-3" fmla="*/ 3334746 w 3334746"/>
                <a:gd name="connsiteY1-4" fmla="*/ 374108 h 573089"/>
                <a:gd name="connsiteX2-5" fmla="*/ 0 w 3334746"/>
                <a:gd name="connsiteY2-6" fmla="*/ 374108 h 573089"/>
                <a:gd name="connsiteX3-7" fmla="*/ 0 w 3334746"/>
                <a:gd name="connsiteY3-8" fmla="*/ 189983 h 573089"/>
                <a:gd name="connsiteX4-9" fmla="*/ 3334746 w 3334746"/>
                <a:gd name="connsiteY4-10" fmla="*/ 272044 h 573089"/>
                <a:gd name="connsiteX0-11" fmla="*/ 3334746 w 3334750"/>
                <a:gd name="connsiteY0-12" fmla="*/ 272044 h 524894"/>
                <a:gd name="connsiteX1-13" fmla="*/ 3334749 w 3334750"/>
                <a:gd name="connsiteY1-14" fmla="*/ 319400 h 524894"/>
                <a:gd name="connsiteX2-15" fmla="*/ 0 w 3334750"/>
                <a:gd name="connsiteY2-16" fmla="*/ 374108 h 524894"/>
                <a:gd name="connsiteX3-17" fmla="*/ 0 w 3334750"/>
                <a:gd name="connsiteY3-18" fmla="*/ 189983 h 524894"/>
                <a:gd name="connsiteX4-19" fmla="*/ 3334746 w 3334750"/>
                <a:gd name="connsiteY4-20" fmla="*/ 272044 h 524894"/>
                <a:gd name="connsiteX0-21" fmla="*/ 3334746 w 3334749"/>
                <a:gd name="connsiteY0-22" fmla="*/ 272044 h 524894"/>
                <a:gd name="connsiteX1-23" fmla="*/ 3334749 w 3334749"/>
                <a:gd name="connsiteY1-24" fmla="*/ 319400 h 524894"/>
                <a:gd name="connsiteX2-25" fmla="*/ 0 w 3334749"/>
                <a:gd name="connsiteY2-26" fmla="*/ 374108 h 524894"/>
                <a:gd name="connsiteX3-27" fmla="*/ 2540 w 3334749"/>
                <a:gd name="connsiteY3-28" fmla="*/ 285603 h 524894"/>
                <a:gd name="connsiteX4-29" fmla="*/ 0 w 3334749"/>
                <a:gd name="connsiteY4-30" fmla="*/ 189983 h 524894"/>
                <a:gd name="connsiteX5" fmla="*/ 3334746 w 3334749"/>
                <a:gd name="connsiteY5" fmla="*/ 272044 h 524894"/>
                <a:gd name="connsiteX0-31" fmla="*/ 3510007 w 3510010"/>
                <a:gd name="connsiteY0-32" fmla="*/ 272044 h 524894"/>
                <a:gd name="connsiteX1-33" fmla="*/ 3510010 w 3510010"/>
                <a:gd name="connsiteY1-34" fmla="*/ 319400 h 524894"/>
                <a:gd name="connsiteX2-35" fmla="*/ 175261 w 3510010"/>
                <a:gd name="connsiteY2-36" fmla="*/ 374108 h 524894"/>
                <a:gd name="connsiteX3-37" fmla="*/ 4 w 3510010"/>
                <a:gd name="connsiteY3-38" fmla="*/ 434771 h 524894"/>
                <a:gd name="connsiteX4-39" fmla="*/ 175261 w 3510010"/>
                <a:gd name="connsiteY4-40" fmla="*/ 189983 h 524894"/>
                <a:gd name="connsiteX5-41" fmla="*/ 3510007 w 3510010"/>
                <a:gd name="connsiteY5-42" fmla="*/ 272044 h 524894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41" y="connsiteY5-42"/>
                </a:cxn>
              </a:cxnLst>
              <a:rect l="l" t="t" r="r" b="b"/>
              <a:pathLst>
                <a:path w="3510010" h="524894">
                  <a:moveTo>
                    <a:pt x="3510007" y="272044"/>
                  </a:moveTo>
                  <a:cubicBezTo>
                    <a:pt x="3510008" y="287829"/>
                    <a:pt x="3510009" y="303615"/>
                    <a:pt x="3510010" y="319400"/>
                  </a:cubicBezTo>
                  <a:cubicBezTo>
                    <a:pt x="2398428" y="1008691"/>
                    <a:pt x="1286843" y="-315184"/>
                    <a:pt x="175261" y="374108"/>
                  </a:cubicBezTo>
                  <a:cubicBezTo>
                    <a:pt x="176108" y="344606"/>
                    <a:pt x="-843" y="464273"/>
                    <a:pt x="4" y="434771"/>
                  </a:cubicBezTo>
                  <a:cubicBezTo>
                    <a:pt x="-843" y="402898"/>
                    <a:pt x="176108" y="221856"/>
                    <a:pt x="175261" y="189983"/>
                  </a:cubicBezTo>
                  <a:cubicBezTo>
                    <a:pt x="1286843" y="-499309"/>
                    <a:pt x="2398425" y="961335"/>
                    <a:pt x="3510007" y="27204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95"/>
            </a:p>
          </p:txBody>
        </p:sp>
      </p:grpSp>
      <p:grpSp>
        <p:nvGrpSpPr>
          <p:cNvPr id="24" name="组合 23"/>
          <p:cNvGrpSpPr/>
          <p:nvPr/>
        </p:nvGrpSpPr>
        <p:grpSpPr>
          <a:xfrm>
            <a:off x="7101485" y="3543065"/>
            <a:ext cx="966013" cy="466446"/>
            <a:chOff x="5339322" y="2681574"/>
            <a:chExt cx="726307" cy="350702"/>
          </a:xfrm>
        </p:grpSpPr>
        <p:sp>
          <p:nvSpPr>
            <p:cNvPr id="25" name="任意多边形 24"/>
            <p:cNvSpPr/>
            <p:nvPr/>
          </p:nvSpPr>
          <p:spPr>
            <a:xfrm rot="9239678" flipH="1" flipV="1">
              <a:off x="5339322" y="2681574"/>
              <a:ext cx="726307" cy="350702"/>
            </a:xfrm>
            <a:custGeom>
              <a:avLst/>
              <a:gdLst>
                <a:gd name="connsiteX0" fmla="*/ 23668 w 4469938"/>
                <a:gd name="connsiteY0" fmla="*/ 1217962 h 1909549"/>
                <a:gd name="connsiteX1" fmla="*/ 526588 w 4469938"/>
                <a:gd name="connsiteY1" fmla="*/ 635032 h 1909549"/>
                <a:gd name="connsiteX2" fmla="*/ 1338118 w 4469938"/>
                <a:gd name="connsiteY2" fmla="*/ 143542 h 1909549"/>
                <a:gd name="connsiteX3" fmla="*/ 2435398 w 4469938"/>
                <a:gd name="connsiteY3" fmla="*/ 6382 h 1909549"/>
                <a:gd name="connsiteX4" fmla="*/ 3521248 w 4469938"/>
                <a:gd name="connsiteY4" fmla="*/ 303562 h 1909549"/>
                <a:gd name="connsiteX5" fmla="*/ 4298488 w 4469938"/>
                <a:gd name="connsiteY5" fmla="*/ 726472 h 1909549"/>
                <a:gd name="connsiteX6" fmla="*/ 4469938 w 4469938"/>
                <a:gd name="connsiteY6" fmla="*/ 875062 h 1909549"/>
                <a:gd name="connsiteX7" fmla="*/ 4389928 w 4469938"/>
                <a:gd name="connsiteY7" fmla="*/ 852202 h 1909549"/>
                <a:gd name="connsiteX8" fmla="*/ 4149898 w 4469938"/>
                <a:gd name="connsiteY8" fmla="*/ 852202 h 1909549"/>
                <a:gd name="connsiteX9" fmla="*/ 3201208 w 4469938"/>
                <a:gd name="connsiteY9" fmla="*/ 1149382 h 1909549"/>
                <a:gd name="connsiteX10" fmla="*/ 2618278 w 4469938"/>
                <a:gd name="connsiteY10" fmla="*/ 1549432 h 1909549"/>
                <a:gd name="connsiteX11" fmla="*/ 1875328 w 4469938"/>
                <a:gd name="connsiteY11" fmla="*/ 1869472 h 1909549"/>
                <a:gd name="connsiteX12" fmla="*/ 1246678 w 4469938"/>
                <a:gd name="connsiteY12" fmla="*/ 1892332 h 1909549"/>
                <a:gd name="connsiteX13" fmla="*/ 629458 w 4469938"/>
                <a:gd name="connsiteY13" fmla="*/ 1755172 h 1909549"/>
                <a:gd name="connsiteX14" fmla="*/ 137968 w 4469938"/>
                <a:gd name="connsiteY14" fmla="*/ 1400842 h 1909549"/>
                <a:gd name="connsiteX15" fmla="*/ 23668 w 4469938"/>
                <a:gd name="connsiteY15" fmla="*/ 1217962 h 19095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4469938" h="1909549">
                  <a:moveTo>
                    <a:pt x="23668" y="1217962"/>
                  </a:moveTo>
                  <a:cubicBezTo>
                    <a:pt x="88438" y="1090327"/>
                    <a:pt x="307513" y="814102"/>
                    <a:pt x="526588" y="635032"/>
                  </a:cubicBezTo>
                  <a:cubicBezTo>
                    <a:pt x="745663" y="455962"/>
                    <a:pt x="1019983" y="248317"/>
                    <a:pt x="1338118" y="143542"/>
                  </a:cubicBezTo>
                  <a:cubicBezTo>
                    <a:pt x="1656253" y="38767"/>
                    <a:pt x="2071543" y="-20288"/>
                    <a:pt x="2435398" y="6382"/>
                  </a:cubicBezTo>
                  <a:cubicBezTo>
                    <a:pt x="2799253" y="33052"/>
                    <a:pt x="3210733" y="183547"/>
                    <a:pt x="3521248" y="303562"/>
                  </a:cubicBezTo>
                  <a:cubicBezTo>
                    <a:pt x="3831763" y="423577"/>
                    <a:pt x="4140373" y="631222"/>
                    <a:pt x="4298488" y="726472"/>
                  </a:cubicBezTo>
                  <a:lnTo>
                    <a:pt x="4469938" y="875062"/>
                  </a:lnTo>
                  <a:cubicBezTo>
                    <a:pt x="4443268" y="867442"/>
                    <a:pt x="4443268" y="856012"/>
                    <a:pt x="4389928" y="852202"/>
                  </a:cubicBezTo>
                  <a:cubicBezTo>
                    <a:pt x="4336588" y="848392"/>
                    <a:pt x="4348018" y="802672"/>
                    <a:pt x="4149898" y="852202"/>
                  </a:cubicBezTo>
                  <a:cubicBezTo>
                    <a:pt x="3951778" y="901732"/>
                    <a:pt x="3456478" y="1033177"/>
                    <a:pt x="3201208" y="1149382"/>
                  </a:cubicBezTo>
                  <a:cubicBezTo>
                    <a:pt x="2945938" y="1265587"/>
                    <a:pt x="2839258" y="1429417"/>
                    <a:pt x="2618278" y="1549432"/>
                  </a:cubicBezTo>
                  <a:cubicBezTo>
                    <a:pt x="2397298" y="1669447"/>
                    <a:pt x="2103928" y="1812322"/>
                    <a:pt x="1875328" y="1869472"/>
                  </a:cubicBezTo>
                  <a:cubicBezTo>
                    <a:pt x="1646728" y="1926622"/>
                    <a:pt x="1454323" y="1911382"/>
                    <a:pt x="1246678" y="1892332"/>
                  </a:cubicBezTo>
                  <a:cubicBezTo>
                    <a:pt x="1039033" y="1873282"/>
                    <a:pt x="814243" y="1837087"/>
                    <a:pt x="629458" y="1755172"/>
                  </a:cubicBezTo>
                  <a:cubicBezTo>
                    <a:pt x="444673" y="1673257"/>
                    <a:pt x="238933" y="1484662"/>
                    <a:pt x="137968" y="1400842"/>
                  </a:cubicBezTo>
                  <a:cubicBezTo>
                    <a:pt x="37003" y="1317022"/>
                    <a:pt x="-41102" y="1345597"/>
                    <a:pt x="23668" y="1217962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679C31"/>
                </a:gs>
                <a:gs pos="100000">
                  <a:srgbClr val="C4D836"/>
                </a:gs>
              </a:gsLst>
              <a:lin ang="27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95"/>
            </a:p>
          </p:txBody>
        </p:sp>
        <p:sp>
          <p:nvSpPr>
            <p:cNvPr id="26" name="任意多边形 25"/>
            <p:cNvSpPr/>
            <p:nvPr/>
          </p:nvSpPr>
          <p:spPr>
            <a:xfrm rot="19684157" flipV="1">
              <a:off x="5463265" y="2847305"/>
              <a:ext cx="370548" cy="76665"/>
            </a:xfrm>
            <a:custGeom>
              <a:avLst/>
              <a:gdLst>
                <a:gd name="connsiteX0" fmla="*/ 3334746 w 3334746"/>
                <a:gd name="connsiteY0" fmla="*/ 198982 h 582088"/>
                <a:gd name="connsiteX1" fmla="*/ 3334746 w 3334746"/>
                <a:gd name="connsiteY1" fmla="*/ 383107 h 582088"/>
                <a:gd name="connsiteX2" fmla="*/ 0 w 3334746"/>
                <a:gd name="connsiteY2" fmla="*/ 383107 h 582088"/>
                <a:gd name="connsiteX3" fmla="*/ 0 w 3334746"/>
                <a:gd name="connsiteY3" fmla="*/ 198982 h 582088"/>
                <a:gd name="connsiteX4" fmla="*/ 3334746 w 3334746"/>
                <a:gd name="connsiteY4" fmla="*/ 198982 h 582088"/>
                <a:gd name="connsiteX0-1" fmla="*/ 3334746 w 3334746"/>
                <a:gd name="connsiteY0-2" fmla="*/ 272044 h 573089"/>
                <a:gd name="connsiteX1-3" fmla="*/ 3334746 w 3334746"/>
                <a:gd name="connsiteY1-4" fmla="*/ 374108 h 573089"/>
                <a:gd name="connsiteX2-5" fmla="*/ 0 w 3334746"/>
                <a:gd name="connsiteY2-6" fmla="*/ 374108 h 573089"/>
                <a:gd name="connsiteX3-7" fmla="*/ 0 w 3334746"/>
                <a:gd name="connsiteY3-8" fmla="*/ 189983 h 573089"/>
                <a:gd name="connsiteX4-9" fmla="*/ 3334746 w 3334746"/>
                <a:gd name="connsiteY4-10" fmla="*/ 272044 h 573089"/>
                <a:gd name="connsiteX0-11" fmla="*/ 3334746 w 3334750"/>
                <a:gd name="connsiteY0-12" fmla="*/ 272044 h 524894"/>
                <a:gd name="connsiteX1-13" fmla="*/ 3334749 w 3334750"/>
                <a:gd name="connsiteY1-14" fmla="*/ 319400 h 524894"/>
                <a:gd name="connsiteX2-15" fmla="*/ 0 w 3334750"/>
                <a:gd name="connsiteY2-16" fmla="*/ 374108 h 524894"/>
                <a:gd name="connsiteX3-17" fmla="*/ 0 w 3334750"/>
                <a:gd name="connsiteY3-18" fmla="*/ 189983 h 524894"/>
                <a:gd name="connsiteX4-19" fmla="*/ 3334746 w 3334750"/>
                <a:gd name="connsiteY4-20" fmla="*/ 272044 h 524894"/>
                <a:gd name="connsiteX0-21" fmla="*/ 3334746 w 3334749"/>
                <a:gd name="connsiteY0-22" fmla="*/ 272044 h 524894"/>
                <a:gd name="connsiteX1-23" fmla="*/ 3334749 w 3334749"/>
                <a:gd name="connsiteY1-24" fmla="*/ 319400 h 524894"/>
                <a:gd name="connsiteX2-25" fmla="*/ 0 w 3334749"/>
                <a:gd name="connsiteY2-26" fmla="*/ 374108 h 524894"/>
                <a:gd name="connsiteX3-27" fmla="*/ 2540 w 3334749"/>
                <a:gd name="connsiteY3-28" fmla="*/ 285603 h 524894"/>
                <a:gd name="connsiteX4-29" fmla="*/ 0 w 3334749"/>
                <a:gd name="connsiteY4-30" fmla="*/ 189983 h 524894"/>
                <a:gd name="connsiteX5" fmla="*/ 3334746 w 3334749"/>
                <a:gd name="connsiteY5" fmla="*/ 272044 h 524894"/>
                <a:gd name="connsiteX0-31" fmla="*/ 3510007 w 3510010"/>
                <a:gd name="connsiteY0-32" fmla="*/ 272044 h 524894"/>
                <a:gd name="connsiteX1-33" fmla="*/ 3510010 w 3510010"/>
                <a:gd name="connsiteY1-34" fmla="*/ 319400 h 524894"/>
                <a:gd name="connsiteX2-35" fmla="*/ 175261 w 3510010"/>
                <a:gd name="connsiteY2-36" fmla="*/ 374108 h 524894"/>
                <a:gd name="connsiteX3-37" fmla="*/ 4 w 3510010"/>
                <a:gd name="connsiteY3-38" fmla="*/ 434771 h 524894"/>
                <a:gd name="connsiteX4-39" fmla="*/ 175261 w 3510010"/>
                <a:gd name="connsiteY4-40" fmla="*/ 189983 h 524894"/>
                <a:gd name="connsiteX5-41" fmla="*/ 3510007 w 3510010"/>
                <a:gd name="connsiteY5-42" fmla="*/ 272044 h 524894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41" y="connsiteY5-42"/>
                </a:cxn>
              </a:cxnLst>
              <a:rect l="l" t="t" r="r" b="b"/>
              <a:pathLst>
                <a:path w="3510010" h="524894">
                  <a:moveTo>
                    <a:pt x="3510007" y="272044"/>
                  </a:moveTo>
                  <a:cubicBezTo>
                    <a:pt x="3510008" y="287829"/>
                    <a:pt x="3510009" y="303615"/>
                    <a:pt x="3510010" y="319400"/>
                  </a:cubicBezTo>
                  <a:cubicBezTo>
                    <a:pt x="2398428" y="1008691"/>
                    <a:pt x="1286843" y="-315184"/>
                    <a:pt x="175261" y="374108"/>
                  </a:cubicBezTo>
                  <a:cubicBezTo>
                    <a:pt x="176108" y="344606"/>
                    <a:pt x="-843" y="464273"/>
                    <a:pt x="4" y="434771"/>
                  </a:cubicBezTo>
                  <a:cubicBezTo>
                    <a:pt x="-843" y="402898"/>
                    <a:pt x="176108" y="221856"/>
                    <a:pt x="175261" y="189983"/>
                  </a:cubicBezTo>
                  <a:cubicBezTo>
                    <a:pt x="1286843" y="-499309"/>
                    <a:pt x="2398425" y="961335"/>
                    <a:pt x="3510007" y="27204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95"/>
            </a:p>
          </p:txBody>
        </p:sp>
      </p:grpSp>
      <p:grpSp>
        <p:nvGrpSpPr>
          <p:cNvPr id="27" name="组合 26"/>
          <p:cNvGrpSpPr/>
          <p:nvPr/>
        </p:nvGrpSpPr>
        <p:grpSpPr>
          <a:xfrm>
            <a:off x="10093433" y="1671690"/>
            <a:ext cx="561848" cy="1024261"/>
            <a:chOff x="7552753" y="1214402"/>
            <a:chExt cx="422431" cy="770101"/>
          </a:xfrm>
        </p:grpSpPr>
        <p:sp>
          <p:nvSpPr>
            <p:cNvPr id="28" name="任意多边形 27"/>
            <p:cNvSpPr/>
            <p:nvPr/>
          </p:nvSpPr>
          <p:spPr>
            <a:xfrm rot="18220741" flipV="1">
              <a:off x="7378918" y="1388237"/>
              <a:ext cx="770101" cy="422431"/>
            </a:xfrm>
            <a:custGeom>
              <a:avLst/>
              <a:gdLst>
                <a:gd name="connsiteX0" fmla="*/ 23668 w 4469938"/>
                <a:gd name="connsiteY0" fmla="*/ 1217962 h 1909549"/>
                <a:gd name="connsiteX1" fmla="*/ 526588 w 4469938"/>
                <a:gd name="connsiteY1" fmla="*/ 635032 h 1909549"/>
                <a:gd name="connsiteX2" fmla="*/ 1338118 w 4469938"/>
                <a:gd name="connsiteY2" fmla="*/ 143542 h 1909549"/>
                <a:gd name="connsiteX3" fmla="*/ 2435398 w 4469938"/>
                <a:gd name="connsiteY3" fmla="*/ 6382 h 1909549"/>
                <a:gd name="connsiteX4" fmla="*/ 3521248 w 4469938"/>
                <a:gd name="connsiteY4" fmla="*/ 303562 h 1909549"/>
                <a:gd name="connsiteX5" fmla="*/ 4298488 w 4469938"/>
                <a:gd name="connsiteY5" fmla="*/ 726472 h 1909549"/>
                <a:gd name="connsiteX6" fmla="*/ 4469938 w 4469938"/>
                <a:gd name="connsiteY6" fmla="*/ 875062 h 1909549"/>
                <a:gd name="connsiteX7" fmla="*/ 4389928 w 4469938"/>
                <a:gd name="connsiteY7" fmla="*/ 852202 h 1909549"/>
                <a:gd name="connsiteX8" fmla="*/ 4149898 w 4469938"/>
                <a:gd name="connsiteY8" fmla="*/ 852202 h 1909549"/>
                <a:gd name="connsiteX9" fmla="*/ 3201208 w 4469938"/>
                <a:gd name="connsiteY9" fmla="*/ 1149382 h 1909549"/>
                <a:gd name="connsiteX10" fmla="*/ 2618278 w 4469938"/>
                <a:gd name="connsiteY10" fmla="*/ 1549432 h 1909549"/>
                <a:gd name="connsiteX11" fmla="*/ 1875328 w 4469938"/>
                <a:gd name="connsiteY11" fmla="*/ 1869472 h 1909549"/>
                <a:gd name="connsiteX12" fmla="*/ 1246678 w 4469938"/>
                <a:gd name="connsiteY12" fmla="*/ 1892332 h 1909549"/>
                <a:gd name="connsiteX13" fmla="*/ 629458 w 4469938"/>
                <a:gd name="connsiteY13" fmla="*/ 1755172 h 1909549"/>
                <a:gd name="connsiteX14" fmla="*/ 137968 w 4469938"/>
                <a:gd name="connsiteY14" fmla="*/ 1400842 h 1909549"/>
                <a:gd name="connsiteX15" fmla="*/ 23668 w 4469938"/>
                <a:gd name="connsiteY15" fmla="*/ 1217962 h 19095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4469938" h="1909549">
                  <a:moveTo>
                    <a:pt x="23668" y="1217962"/>
                  </a:moveTo>
                  <a:cubicBezTo>
                    <a:pt x="88438" y="1090327"/>
                    <a:pt x="307513" y="814102"/>
                    <a:pt x="526588" y="635032"/>
                  </a:cubicBezTo>
                  <a:cubicBezTo>
                    <a:pt x="745663" y="455962"/>
                    <a:pt x="1019983" y="248317"/>
                    <a:pt x="1338118" y="143542"/>
                  </a:cubicBezTo>
                  <a:cubicBezTo>
                    <a:pt x="1656253" y="38767"/>
                    <a:pt x="2071543" y="-20288"/>
                    <a:pt x="2435398" y="6382"/>
                  </a:cubicBezTo>
                  <a:cubicBezTo>
                    <a:pt x="2799253" y="33052"/>
                    <a:pt x="3210733" y="183547"/>
                    <a:pt x="3521248" y="303562"/>
                  </a:cubicBezTo>
                  <a:cubicBezTo>
                    <a:pt x="3831763" y="423577"/>
                    <a:pt x="4140373" y="631222"/>
                    <a:pt x="4298488" y="726472"/>
                  </a:cubicBezTo>
                  <a:lnTo>
                    <a:pt x="4469938" y="875062"/>
                  </a:lnTo>
                  <a:cubicBezTo>
                    <a:pt x="4443268" y="867442"/>
                    <a:pt x="4443268" y="856012"/>
                    <a:pt x="4389928" y="852202"/>
                  </a:cubicBezTo>
                  <a:cubicBezTo>
                    <a:pt x="4336588" y="848392"/>
                    <a:pt x="4348018" y="802672"/>
                    <a:pt x="4149898" y="852202"/>
                  </a:cubicBezTo>
                  <a:cubicBezTo>
                    <a:pt x="3951778" y="901732"/>
                    <a:pt x="3456478" y="1033177"/>
                    <a:pt x="3201208" y="1149382"/>
                  </a:cubicBezTo>
                  <a:cubicBezTo>
                    <a:pt x="2945938" y="1265587"/>
                    <a:pt x="2839258" y="1429417"/>
                    <a:pt x="2618278" y="1549432"/>
                  </a:cubicBezTo>
                  <a:cubicBezTo>
                    <a:pt x="2397298" y="1669447"/>
                    <a:pt x="2103928" y="1812322"/>
                    <a:pt x="1875328" y="1869472"/>
                  </a:cubicBezTo>
                  <a:cubicBezTo>
                    <a:pt x="1646728" y="1926622"/>
                    <a:pt x="1454323" y="1911382"/>
                    <a:pt x="1246678" y="1892332"/>
                  </a:cubicBezTo>
                  <a:cubicBezTo>
                    <a:pt x="1039033" y="1873282"/>
                    <a:pt x="814243" y="1837087"/>
                    <a:pt x="629458" y="1755172"/>
                  </a:cubicBezTo>
                  <a:cubicBezTo>
                    <a:pt x="444673" y="1673257"/>
                    <a:pt x="238933" y="1484662"/>
                    <a:pt x="137968" y="1400842"/>
                  </a:cubicBezTo>
                  <a:cubicBezTo>
                    <a:pt x="37003" y="1317022"/>
                    <a:pt x="-41102" y="1345597"/>
                    <a:pt x="23668" y="1217962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679C31"/>
                </a:gs>
                <a:gs pos="100000">
                  <a:srgbClr val="C4D836"/>
                </a:gs>
              </a:gsLst>
              <a:lin ang="27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95"/>
            </a:p>
          </p:txBody>
        </p:sp>
        <p:sp>
          <p:nvSpPr>
            <p:cNvPr id="29" name="任意多边形 28"/>
            <p:cNvSpPr/>
            <p:nvPr/>
          </p:nvSpPr>
          <p:spPr>
            <a:xfrm rot="7776262" flipH="1" flipV="1">
              <a:off x="7530177" y="1606273"/>
              <a:ext cx="392891" cy="92346"/>
            </a:xfrm>
            <a:custGeom>
              <a:avLst/>
              <a:gdLst>
                <a:gd name="connsiteX0" fmla="*/ 3334746 w 3334746"/>
                <a:gd name="connsiteY0" fmla="*/ 198982 h 582088"/>
                <a:gd name="connsiteX1" fmla="*/ 3334746 w 3334746"/>
                <a:gd name="connsiteY1" fmla="*/ 383107 h 582088"/>
                <a:gd name="connsiteX2" fmla="*/ 0 w 3334746"/>
                <a:gd name="connsiteY2" fmla="*/ 383107 h 582088"/>
                <a:gd name="connsiteX3" fmla="*/ 0 w 3334746"/>
                <a:gd name="connsiteY3" fmla="*/ 198982 h 582088"/>
                <a:gd name="connsiteX4" fmla="*/ 3334746 w 3334746"/>
                <a:gd name="connsiteY4" fmla="*/ 198982 h 582088"/>
                <a:gd name="connsiteX0-1" fmla="*/ 3334746 w 3334746"/>
                <a:gd name="connsiteY0-2" fmla="*/ 272044 h 573089"/>
                <a:gd name="connsiteX1-3" fmla="*/ 3334746 w 3334746"/>
                <a:gd name="connsiteY1-4" fmla="*/ 374108 h 573089"/>
                <a:gd name="connsiteX2-5" fmla="*/ 0 w 3334746"/>
                <a:gd name="connsiteY2-6" fmla="*/ 374108 h 573089"/>
                <a:gd name="connsiteX3-7" fmla="*/ 0 w 3334746"/>
                <a:gd name="connsiteY3-8" fmla="*/ 189983 h 573089"/>
                <a:gd name="connsiteX4-9" fmla="*/ 3334746 w 3334746"/>
                <a:gd name="connsiteY4-10" fmla="*/ 272044 h 573089"/>
                <a:gd name="connsiteX0-11" fmla="*/ 3334746 w 3334750"/>
                <a:gd name="connsiteY0-12" fmla="*/ 272044 h 524894"/>
                <a:gd name="connsiteX1-13" fmla="*/ 3334749 w 3334750"/>
                <a:gd name="connsiteY1-14" fmla="*/ 319400 h 524894"/>
                <a:gd name="connsiteX2-15" fmla="*/ 0 w 3334750"/>
                <a:gd name="connsiteY2-16" fmla="*/ 374108 h 524894"/>
                <a:gd name="connsiteX3-17" fmla="*/ 0 w 3334750"/>
                <a:gd name="connsiteY3-18" fmla="*/ 189983 h 524894"/>
                <a:gd name="connsiteX4-19" fmla="*/ 3334746 w 3334750"/>
                <a:gd name="connsiteY4-20" fmla="*/ 272044 h 524894"/>
                <a:gd name="connsiteX0-21" fmla="*/ 3334746 w 3334749"/>
                <a:gd name="connsiteY0-22" fmla="*/ 272044 h 524894"/>
                <a:gd name="connsiteX1-23" fmla="*/ 3334749 w 3334749"/>
                <a:gd name="connsiteY1-24" fmla="*/ 319400 h 524894"/>
                <a:gd name="connsiteX2-25" fmla="*/ 0 w 3334749"/>
                <a:gd name="connsiteY2-26" fmla="*/ 374108 h 524894"/>
                <a:gd name="connsiteX3-27" fmla="*/ 2540 w 3334749"/>
                <a:gd name="connsiteY3-28" fmla="*/ 285603 h 524894"/>
                <a:gd name="connsiteX4-29" fmla="*/ 0 w 3334749"/>
                <a:gd name="connsiteY4-30" fmla="*/ 189983 h 524894"/>
                <a:gd name="connsiteX5" fmla="*/ 3334746 w 3334749"/>
                <a:gd name="connsiteY5" fmla="*/ 272044 h 524894"/>
                <a:gd name="connsiteX0-31" fmla="*/ 3510007 w 3510010"/>
                <a:gd name="connsiteY0-32" fmla="*/ 272044 h 524894"/>
                <a:gd name="connsiteX1-33" fmla="*/ 3510010 w 3510010"/>
                <a:gd name="connsiteY1-34" fmla="*/ 319400 h 524894"/>
                <a:gd name="connsiteX2-35" fmla="*/ 175261 w 3510010"/>
                <a:gd name="connsiteY2-36" fmla="*/ 374108 h 524894"/>
                <a:gd name="connsiteX3-37" fmla="*/ 4 w 3510010"/>
                <a:gd name="connsiteY3-38" fmla="*/ 434771 h 524894"/>
                <a:gd name="connsiteX4-39" fmla="*/ 175261 w 3510010"/>
                <a:gd name="connsiteY4-40" fmla="*/ 189983 h 524894"/>
                <a:gd name="connsiteX5-41" fmla="*/ 3510007 w 3510010"/>
                <a:gd name="connsiteY5-42" fmla="*/ 272044 h 524894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41" y="connsiteY5-42"/>
                </a:cxn>
              </a:cxnLst>
              <a:rect l="l" t="t" r="r" b="b"/>
              <a:pathLst>
                <a:path w="3510010" h="524894">
                  <a:moveTo>
                    <a:pt x="3510007" y="272044"/>
                  </a:moveTo>
                  <a:cubicBezTo>
                    <a:pt x="3510008" y="287829"/>
                    <a:pt x="3510009" y="303615"/>
                    <a:pt x="3510010" y="319400"/>
                  </a:cubicBezTo>
                  <a:cubicBezTo>
                    <a:pt x="2398428" y="1008691"/>
                    <a:pt x="1286843" y="-315184"/>
                    <a:pt x="175261" y="374108"/>
                  </a:cubicBezTo>
                  <a:cubicBezTo>
                    <a:pt x="176108" y="344606"/>
                    <a:pt x="-843" y="464273"/>
                    <a:pt x="4" y="434771"/>
                  </a:cubicBezTo>
                  <a:cubicBezTo>
                    <a:pt x="-843" y="402898"/>
                    <a:pt x="176108" y="221856"/>
                    <a:pt x="175261" y="189983"/>
                  </a:cubicBezTo>
                  <a:cubicBezTo>
                    <a:pt x="1286843" y="-499309"/>
                    <a:pt x="2398425" y="961335"/>
                    <a:pt x="3510007" y="27204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95"/>
            </a:p>
          </p:txBody>
        </p:sp>
      </p:grpSp>
      <p:grpSp>
        <p:nvGrpSpPr>
          <p:cNvPr id="30" name="组合 29"/>
          <p:cNvGrpSpPr/>
          <p:nvPr/>
        </p:nvGrpSpPr>
        <p:grpSpPr>
          <a:xfrm>
            <a:off x="9469008" y="1662677"/>
            <a:ext cx="466446" cy="966013"/>
            <a:chOff x="7095304" y="1243722"/>
            <a:chExt cx="350702" cy="726307"/>
          </a:xfrm>
        </p:grpSpPr>
        <p:sp>
          <p:nvSpPr>
            <p:cNvPr id="31" name="任意多边形 30"/>
            <p:cNvSpPr/>
            <p:nvPr/>
          </p:nvSpPr>
          <p:spPr>
            <a:xfrm rot="15231956" flipV="1">
              <a:off x="6907501" y="1431525"/>
              <a:ext cx="726307" cy="350702"/>
            </a:xfrm>
            <a:custGeom>
              <a:avLst/>
              <a:gdLst>
                <a:gd name="connsiteX0" fmla="*/ 23668 w 4469938"/>
                <a:gd name="connsiteY0" fmla="*/ 1217962 h 1909549"/>
                <a:gd name="connsiteX1" fmla="*/ 526588 w 4469938"/>
                <a:gd name="connsiteY1" fmla="*/ 635032 h 1909549"/>
                <a:gd name="connsiteX2" fmla="*/ 1338118 w 4469938"/>
                <a:gd name="connsiteY2" fmla="*/ 143542 h 1909549"/>
                <a:gd name="connsiteX3" fmla="*/ 2435398 w 4469938"/>
                <a:gd name="connsiteY3" fmla="*/ 6382 h 1909549"/>
                <a:gd name="connsiteX4" fmla="*/ 3521248 w 4469938"/>
                <a:gd name="connsiteY4" fmla="*/ 303562 h 1909549"/>
                <a:gd name="connsiteX5" fmla="*/ 4298488 w 4469938"/>
                <a:gd name="connsiteY5" fmla="*/ 726472 h 1909549"/>
                <a:gd name="connsiteX6" fmla="*/ 4469938 w 4469938"/>
                <a:gd name="connsiteY6" fmla="*/ 875062 h 1909549"/>
                <a:gd name="connsiteX7" fmla="*/ 4389928 w 4469938"/>
                <a:gd name="connsiteY7" fmla="*/ 852202 h 1909549"/>
                <a:gd name="connsiteX8" fmla="*/ 4149898 w 4469938"/>
                <a:gd name="connsiteY8" fmla="*/ 852202 h 1909549"/>
                <a:gd name="connsiteX9" fmla="*/ 3201208 w 4469938"/>
                <a:gd name="connsiteY9" fmla="*/ 1149382 h 1909549"/>
                <a:gd name="connsiteX10" fmla="*/ 2618278 w 4469938"/>
                <a:gd name="connsiteY10" fmla="*/ 1549432 h 1909549"/>
                <a:gd name="connsiteX11" fmla="*/ 1875328 w 4469938"/>
                <a:gd name="connsiteY11" fmla="*/ 1869472 h 1909549"/>
                <a:gd name="connsiteX12" fmla="*/ 1246678 w 4469938"/>
                <a:gd name="connsiteY12" fmla="*/ 1892332 h 1909549"/>
                <a:gd name="connsiteX13" fmla="*/ 629458 w 4469938"/>
                <a:gd name="connsiteY13" fmla="*/ 1755172 h 1909549"/>
                <a:gd name="connsiteX14" fmla="*/ 137968 w 4469938"/>
                <a:gd name="connsiteY14" fmla="*/ 1400842 h 1909549"/>
                <a:gd name="connsiteX15" fmla="*/ 23668 w 4469938"/>
                <a:gd name="connsiteY15" fmla="*/ 1217962 h 19095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4469938" h="1909549">
                  <a:moveTo>
                    <a:pt x="23668" y="1217962"/>
                  </a:moveTo>
                  <a:cubicBezTo>
                    <a:pt x="88438" y="1090327"/>
                    <a:pt x="307513" y="814102"/>
                    <a:pt x="526588" y="635032"/>
                  </a:cubicBezTo>
                  <a:cubicBezTo>
                    <a:pt x="745663" y="455962"/>
                    <a:pt x="1019983" y="248317"/>
                    <a:pt x="1338118" y="143542"/>
                  </a:cubicBezTo>
                  <a:cubicBezTo>
                    <a:pt x="1656253" y="38767"/>
                    <a:pt x="2071543" y="-20288"/>
                    <a:pt x="2435398" y="6382"/>
                  </a:cubicBezTo>
                  <a:cubicBezTo>
                    <a:pt x="2799253" y="33052"/>
                    <a:pt x="3210733" y="183547"/>
                    <a:pt x="3521248" y="303562"/>
                  </a:cubicBezTo>
                  <a:cubicBezTo>
                    <a:pt x="3831763" y="423577"/>
                    <a:pt x="4140373" y="631222"/>
                    <a:pt x="4298488" y="726472"/>
                  </a:cubicBezTo>
                  <a:lnTo>
                    <a:pt x="4469938" y="875062"/>
                  </a:lnTo>
                  <a:cubicBezTo>
                    <a:pt x="4443268" y="867442"/>
                    <a:pt x="4443268" y="856012"/>
                    <a:pt x="4389928" y="852202"/>
                  </a:cubicBezTo>
                  <a:cubicBezTo>
                    <a:pt x="4336588" y="848392"/>
                    <a:pt x="4348018" y="802672"/>
                    <a:pt x="4149898" y="852202"/>
                  </a:cubicBezTo>
                  <a:cubicBezTo>
                    <a:pt x="3951778" y="901732"/>
                    <a:pt x="3456478" y="1033177"/>
                    <a:pt x="3201208" y="1149382"/>
                  </a:cubicBezTo>
                  <a:cubicBezTo>
                    <a:pt x="2945938" y="1265587"/>
                    <a:pt x="2839258" y="1429417"/>
                    <a:pt x="2618278" y="1549432"/>
                  </a:cubicBezTo>
                  <a:cubicBezTo>
                    <a:pt x="2397298" y="1669447"/>
                    <a:pt x="2103928" y="1812322"/>
                    <a:pt x="1875328" y="1869472"/>
                  </a:cubicBezTo>
                  <a:cubicBezTo>
                    <a:pt x="1646728" y="1926622"/>
                    <a:pt x="1454323" y="1911382"/>
                    <a:pt x="1246678" y="1892332"/>
                  </a:cubicBezTo>
                  <a:cubicBezTo>
                    <a:pt x="1039033" y="1873282"/>
                    <a:pt x="814243" y="1837087"/>
                    <a:pt x="629458" y="1755172"/>
                  </a:cubicBezTo>
                  <a:cubicBezTo>
                    <a:pt x="444673" y="1673257"/>
                    <a:pt x="238933" y="1484662"/>
                    <a:pt x="137968" y="1400842"/>
                  </a:cubicBezTo>
                  <a:cubicBezTo>
                    <a:pt x="37003" y="1317022"/>
                    <a:pt x="-41102" y="1345597"/>
                    <a:pt x="23668" y="1217962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679C31"/>
                </a:gs>
                <a:gs pos="100000">
                  <a:srgbClr val="C4D836"/>
                </a:gs>
              </a:gsLst>
              <a:lin ang="27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95"/>
            </a:p>
          </p:txBody>
        </p:sp>
        <p:sp>
          <p:nvSpPr>
            <p:cNvPr id="32" name="任意多边形 31"/>
            <p:cNvSpPr/>
            <p:nvPr/>
          </p:nvSpPr>
          <p:spPr>
            <a:xfrm rot="4787477" flipH="1" flipV="1">
              <a:off x="7100276" y="1627802"/>
              <a:ext cx="370548" cy="76665"/>
            </a:xfrm>
            <a:custGeom>
              <a:avLst/>
              <a:gdLst>
                <a:gd name="connsiteX0" fmla="*/ 3334746 w 3334746"/>
                <a:gd name="connsiteY0" fmla="*/ 198982 h 582088"/>
                <a:gd name="connsiteX1" fmla="*/ 3334746 w 3334746"/>
                <a:gd name="connsiteY1" fmla="*/ 383107 h 582088"/>
                <a:gd name="connsiteX2" fmla="*/ 0 w 3334746"/>
                <a:gd name="connsiteY2" fmla="*/ 383107 h 582088"/>
                <a:gd name="connsiteX3" fmla="*/ 0 w 3334746"/>
                <a:gd name="connsiteY3" fmla="*/ 198982 h 582088"/>
                <a:gd name="connsiteX4" fmla="*/ 3334746 w 3334746"/>
                <a:gd name="connsiteY4" fmla="*/ 198982 h 582088"/>
                <a:gd name="connsiteX0-1" fmla="*/ 3334746 w 3334746"/>
                <a:gd name="connsiteY0-2" fmla="*/ 272044 h 573089"/>
                <a:gd name="connsiteX1-3" fmla="*/ 3334746 w 3334746"/>
                <a:gd name="connsiteY1-4" fmla="*/ 374108 h 573089"/>
                <a:gd name="connsiteX2-5" fmla="*/ 0 w 3334746"/>
                <a:gd name="connsiteY2-6" fmla="*/ 374108 h 573089"/>
                <a:gd name="connsiteX3-7" fmla="*/ 0 w 3334746"/>
                <a:gd name="connsiteY3-8" fmla="*/ 189983 h 573089"/>
                <a:gd name="connsiteX4-9" fmla="*/ 3334746 w 3334746"/>
                <a:gd name="connsiteY4-10" fmla="*/ 272044 h 573089"/>
                <a:gd name="connsiteX0-11" fmla="*/ 3334746 w 3334750"/>
                <a:gd name="connsiteY0-12" fmla="*/ 272044 h 524894"/>
                <a:gd name="connsiteX1-13" fmla="*/ 3334749 w 3334750"/>
                <a:gd name="connsiteY1-14" fmla="*/ 319400 h 524894"/>
                <a:gd name="connsiteX2-15" fmla="*/ 0 w 3334750"/>
                <a:gd name="connsiteY2-16" fmla="*/ 374108 h 524894"/>
                <a:gd name="connsiteX3-17" fmla="*/ 0 w 3334750"/>
                <a:gd name="connsiteY3-18" fmla="*/ 189983 h 524894"/>
                <a:gd name="connsiteX4-19" fmla="*/ 3334746 w 3334750"/>
                <a:gd name="connsiteY4-20" fmla="*/ 272044 h 524894"/>
                <a:gd name="connsiteX0-21" fmla="*/ 3334746 w 3334749"/>
                <a:gd name="connsiteY0-22" fmla="*/ 272044 h 524894"/>
                <a:gd name="connsiteX1-23" fmla="*/ 3334749 w 3334749"/>
                <a:gd name="connsiteY1-24" fmla="*/ 319400 h 524894"/>
                <a:gd name="connsiteX2-25" fmla="*/ 0 w 3334749"/>
                <a:gd name="connsiteY2-26" fmla="*/ 374108 h 524894"/>
                <a:gd name="connsiteX3-27" fmla="*/ 2540 w 3334749"/>
                <a:gd name="connsiteY3-28" fmla="*/ 285603 h 524894"/>
                <a:gd name="connsiteX4-29" fmla="*/ 0 w 3334749"/>
                <a:gd name="connsiteY4-30" fmla="*/ 189983 h 524894"/>
                <a:gd name="connsiteX5" fmla="*/ 3334746 w 3334749"/>
                <a:gd name="connsiteY5" fmla="*/ 272044 h 524894"/>
                <a:gd name="connsiteX0-31" fmla="*/ 3510007 w 3510010"/>
                <a:gd name="connsiteY0-32" fmla="*/ 272044 h 524894"/>
                <a:gd name="connsiteX1-33" fmla="*/ 3510010 w 3510010"/>
                <a:gd name="connsiteY1-34" fmla="*/ 319400 h 524894"/>
                <a:gd name="connsiteX2-35" fmla="*/ 175261 w 3510010"/>
                <a:gd name="connsiteY2-36" fmla="*/ 374108 h 524894"/>
                <a:gd name="connsiteX3-37" fmla="*/ 4 w 3510010"/>
                <a:gd name="connsiteY3-38" fmla="*/ 434771 h 524894"/>
                <a:gd name="connsiteX4-39" fmla="*/ 175261 w 3510010"/>
                <a:gd name="connsiteY4-40" fmla="*/ 189983 h 524894"/>
                <a:gd name="connsiteX5-41" fmla="*/ 3510007 w 3510010"/>
                <a:gd name="connsiteY5-42" fmla="*/ 272044 h 524894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41" y="connsiteY5-42"/>
                </a:cxn>
              </a:cxnLst>
              <a:rect l="l" t="t" r="r" b="b"/>
              <a:pathLst>
                <a:path w="3510010" h="524894">
                  <a:moveTo>
                    <a:pt x="3510007" y="272044"/>
                  </a:moveTo>
                  <a:cubicBezTo>
                    <a:pt x="3510008" y="287829"/>
                    <a:pt x="3510009" y="303615"/>
                    <a:pt x="3510010" y="319400"/>
                  </a:cubicBezTo>
                  <a:cubicBezTo>
                    <a:pt x="2398428" y="1008691"/>
                    <a:pt x="1286843" y="-315184"/>
                    <a:pt x="175261" y="374108"/>
                  </a:cubicBezTo>
                  <a:cubicBezTo>
                    <a:pt x="176108" y="344606"/>
                    <a:pt x="-843" y="464273"/>
                    <a:pt x="4" y="434771"/>
                  </a:cubicBezTo>
                  <a:cubicBezTo>
                    <a:pt x="-843" y="402898"/>
                    <a:pt x="176108" y="221856"/>
                    <a:pt x="175261" y="189983"/>
                  </a:cubicBezTo>
                  <a:cubicBezTo>
                    <a:pt x="1286843" y="-499309"/>
                    <a:pt x="2398425" y="961335"/>
                    <a:pt x="3510007" y="27204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95"/>
            </a:p>
          </p:txBody>
        </p:sp>
      </p:grpSp>
      <p:grpSp>
        <p:nvGrpSpPr>
          <p:cNvPr id="33" name="组合 32"/>
          <p:cNvGrpSpPr/>
          <p:nvPr/>
        </p:nvGrpSpPr>
        <p:grpSpPr>
          <a:xfrm>
            <a:off x="10152039" y="2391527"/>
            <a:ext cx="2711089" cy="1395051"/>
            <a:chOff x="7632912" y="1791715"/>
            <a:chExt cx="2038360" cy="1048883"/>
          </a:xfrm>
        </p:grpSpPr>
        <p:sp>
          <p:nvSpPr>
            <p:cNvPr id="34" name="任意多边形 33"/>
            <p:cNvSpPr/>
            <p:nvPr/>
          </p:nvSpPr>
          <p:spPr>
            <a:xfrm rot="9340066" flipH="1">
              <a:off x="7632912" y="1791715"/>
              <a:ext cx="2038360" cy="1048883"/>
            </a:xfrm>
            <a:custGeom>
              <a:avLst/>
              <a:gdLst>
                <a:gd name="connsiteX0" fmla="*/ 23668 w 4469938"/>
                <a:gd name="connsiteY0" fmla="*/ 1217962 h 1909549"/>
                <a:gd name="connsiteX1" fmla="*/ 526588 w 4469938"/>
                <a:gd name="connsiteY1" fmla="*/ 635032 h 1909549"/>
                <a:gd name="connsiteX2" fmla="*/ 1338118 w 4469938"/>
                <a:gd name="connsiteY2" fmla="*/ 143542 h 1909549"/>
                <a:gd name="connsiteX3" fmla="*/ 2435398 w 4469938"/>
                <a:gd name="connsiteY3" fmla="*/ 6382 h 1909549"/>
                <a:gd name="connsiteX4" fmla="*/ 3521248 w 4469938"/>
                <a:gd name="connsiteY4" fmla="*/ 303562 h 1909549"/>
                <a:gd name="connsiteX5" fmla="*/ 4298488 w 4469938"/>
                <a:gd name="connsiteY5" fmla="*/ 726472 h 1909549"/>
                <a:gd name="connsiteX6" fmla="*/ 4469938 w 4469938"/>
                <a:gd name="connsiteY6" fmla="*/ 875062 h 1909549"/>
                <a:gd name="connsiteX7" fmla="*/ 4389928 w 4469938"/>
                <a:gd name="connsiteY7" fmla="*/ 852202 h 1909549"/>
                <a:gd name="connsiteX8" fmla="*/ 4149898 w 4469938"/>
                <a:gd name="connsiteY8" fmla="*/ 852202 h 1909549"/>
                <a:gd name="connsiteX9" fmla="*/ 3201208 w 4469938"/>
                <a:gd name="connsiteY9" fmla="*/ 1149382 h 1909549"/>
                <a:gd name="connsiteX10" fmla="*/ 2618278 w 4469938"/>
                <a:gd name="connsiteY10" fmla="*/ 1549432 h 1909549"/>
                <a:gd name="connsiteX11" fmla="*/ 1875328 w 4469938"/>
                <a:gd name="connsiteY11" fmla="*/ 1869472 h 1909549"/>
                <a:gd name="connsiteX12" fmla="*/ 1246678 w 4469938"/>
                <a:gd name="connsiteY12" fmla="*/ 1892332 h 1909549"/>
                <a:gd name="connsiteX13" fmla="*/ 629458 w 4469938"/>
                <a:gd name="connsiteY13" fmla="*/ 1755172 h 1909549"/>
                <a:gd name="connsiteX14" fmla="*/ 137968 w 4469938"/>
                <a:gd name="connsiteY14" fmla="*/ 1400842 h 1909549"/>
                <a:gd name="connsiteX15" fmla="*/ 23668 w 4469938"/>
                <a:gd name="connsiteY15" fmla="*/ 1217962 h 19095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4469938" h="1909549">
                  <a:moveTo>
                    <a:pt x="23668" y="1217962"/>
                  </a:moveTo>
                  <a:cubicBezTo>
                    <a:pt x="88438" y="1090327"/>
                    <a:pt x="307513" y="814102"/>
                    <a:pt x="526588" y="635032"/>
                  </a:cubicBezTo>
                  <a:cubicBezTo>
                    <a:pt x="745663" y="455962"/>
                    <a:pt x="1019983" y="248317"/>
                    <a:pt x="1338118" y="143542"/>
                  </a:cubicBezTo>
                  <a:cubicBezTo>
                    <a:pt x="1656253" y="38767"/>
                    <a:pt x="2071543" y="-20288"/>
                    <a:pt x="2435398" y="6382"/>
                  </a:cubicBezTo>
                  <a:cubicBezTo>
                    <a:pt x="2799253" y="33052"/>
                    <a:pt x="3210733" y="183547"/>
                    <a:pt x="3521248" y="303562"/>
                  </a:cubicBezTo>
                  <a:cubicBezTo>
                    <a:pt x="3831763" y="423577"/>
                    <a:pt x="4140373" y="631222"/>
                    <a:pt x="4298488" y="726472"/>
                  </a:cubicBezTo>
                  <a:lnTo>
                    <a:pt x="4469938" y="875062"/>
                  </a:lnTo>
                  <a:cubicBezTo>
                    <a:pt x="4443268" y="867442"/>
                    <a:pt x="4443268" y="856012"/>
                    <a:pt x="4389928" y="852202"/>
                  </a:cubicBezTo>
                  <a:cubicBezTo>
                    <a:pt x="4336588" y="848392"/>
                    <a:pt x="4348018" y="802672"/>
                    <a:pt x="4149898" y="852202"/>
                  </a:cubicBezTo>
                  <a:cubicBezTo>
                    <a:pt x="3951778" y="901732"/>
                    <a:pt x="3456478" y="1033177"/>
                    <a:pt x="3201208" y="1149382"/>
                  </a:cubicBezTo>
                  <a:cubicBezTo>
                    <a:pt x="2945938" y="1265587"/>
                    <a:pt x="2839258" y="1429417"/>
                    <a:pt x="2618278" y="1549432"/>
                  </a:cubicBezTo>
                  <a:cubicBezTo>
                    <a:pt x="2397298" y="1669447"/>
                    <a:pt x="2103928" y="1812322"/>
                    <a:pt x="1875328" y="1869472"/>
                  </a:cubicBezTo>
                  <a:cubicBezTo>
                    <a:pt x="1646728" y="1926622"/>
                    <a:pt x="1454323" y="1911382"/>
                    <a:pt x="1246678" y="1892332"/>
                  </a:cubicBezTo>
                  <a:cubicBezTo>
                    <a:pt x="1039033" y="1873282"/>
                    <a:pt x="814243" y="1837087"/>
                    <a:pt x="629458" y="1755172"/>
                  </a:cubicBezTo>
                  <a:cubicBezTo>
                    <a:pt x="444673" y="1673257"/>
                    <a:pt x="238933" y="1484662"/>
                    <a:pt x="137968" y="1400842"/>
                  </a:cubicBezTo>
                  <a:cubicBezTo>
                    <a:pt x="37003" y="1317022"/>
                    <a:pt x="-41102" y="1345597"/>
                    <a:pt x="23668" y="1217962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4CA420"/>
                </a:gs>
                <a:gs pos="100000">
                  <a:srgbClr val="C4D836"/>
                </a:gs>
              </a:gsLst>
              <a:lin ang="27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95"/>
            </a:p>
          </p:txBody>
        </p:sp>
        <p:sp>
          <p:nvSpPr>
            <p:cNvPr id="35" name="任意多边形 34"/>
            <p:cNvSpPr/>
            <p:nvPr/>
          </p:nvSpPr>
          <p:spPr>
            <a:xfrm rot="20495587">
              <a:off x="7973719" y="2267331"/>
              <a:ext cx="1039933" cy="229291"/>
            </a:xfrm>
            <a:custGeom>
              <a:avLst/>
              <a:gdLst>
                <a:gd name="connsiteX0" fmla="*/ 3334746 w 3334746"/>
                <a:gd name="connsiteY0" fmla="*/ 198982 h 582088"/>
                <a:gd name="connsiteX1" fmla="*/ 3334746 w 3334746"/>
                <a:gd name="connsiteY1" fmla="*/ 383107 h 582088"/>
                <a:gd name="connsiteX2" fmla="*/ 0 w 3334746"/>
                <a:gd name="connsiteY2" fmla="*/ 383107 h 582088"/>
                <a:gd name="connsiteX3" fmla="*/ 0 w 3334746"/>
                <a:gd name="connsiteY3" fmla="*/ 198982 h 582088"/>
                <a:gd name="connsiteX4" fmla="*/ 3334746 w 3334746"/>
                <a:gd name="connsiteY4" fmla="*/ 198982 h 582088"/>
                <a:gd name="connsiteX0-1" fmla="*/ 3334746 w 3334746"/>
                <a:gd name="connsiteY0-2" fmla="*/ 272044 h 573089"/>
                <a:gd name="connsiteX1-3" fmla="*/ 3334746 w 3334746"/>
                <a:gd name="connsiteY1-4" fmla="*/ 374108 h 573089"/>
                <a:gd name="connsiteX2-5" fmla="*/ 0 w 3334746"/>
                <a:gd name="connsiteY2-6" fmla="*/ 374108 h 573089"/>
                <a:gd name="connsiteX3-7" fmla="*/ 0 w 3334746"/>
                <a:gd name="connsiteY3-8" fmla="*/ 189983 h 573089"/>
                <a:gd name="connsiteX4-9" fmla="*/ 3334746 w 3334746"/>
                <a:gd name="connsiteY4-10" fmla="*/ 272044 h 573089"/>
                <a:gd name="connsiteX0-11" fmla="*/ 3334746 w 3334750"/>
                <a:gd name="connsiteY0-12" fmla="*/ 272044 h 524894"/>
                <a:gd name="connsiteX1-13" fmla="*/ 3334749 w 3334750"/>
                <a:gd name="connsiteY1-14" fmla="*/ 319400 h 524894"/>
                <a:gd name="connsiteX2-15" fmla="*/ 0 w 3334750"/>
                <a:gd name="connsiteY2-16" fmla="*/ 374108 h 524894"/>
                <a:gd name="connsiteX3-17" fmla="*/ 0 w 3334750"/>
                <a:gd name="connsiteY3-18" fmla="*/ 189983 h 524894"/>
                <a:gd name="connsiteX4-19" fmla="*/ 3334746 w 3334750"/>
                <a:gd name="connsiteY4-20" fmla="*/ 272044 h 524894"/>
                <a:gd name="connsiteX0-21" fmla="*/ 3334746 w 3334749"/>
                <a:gd name="connsiteY0-22" fmla="*/ 272044 h 524894"/>
                <a:gd name="connsiteX1-23" fmla="*/ 3334749 w 3334749"/>
                <a:gd name="connsiteY1-24" fmla="*/ 319400 h 524894"/>
                <a:gd name="connsiteX2-25" fmla="*/ 0 w 3334749"/>
                <a:gd name="connsiteY2-26" fmla="*/ 374108 h 524894"/>
                <a:gd name="connsiteX3-27" fmla="*/ 2540 w 3334749"/>
                <a:gd name="connsiteY3-28" fmla="*/ 285603 h 524894"/>
                <a:gd name="connsiteX4-29" fmla="*/ 0 w 3334749"/>
                <a:gd name="connsiteY4-30" fmla="*/ 189983 h 524894"/>
                <a:gd name="connsiteX5" fmla="*/ 3334746 w 3334749"/>
                <a:gd name="connsiteY5" fmla="*/ 272044 h 524894"/>
                <a:gd name="connsiteX0-31" fmla="*/ 3510007 w 3510010"/>
                <a:gd name="connsiteY0-32" fmla="*/ 272044 h 524894"/>
                <a:gd name="connsiteX1-33" fmla="*/ 3510010 w 3510010"/>
                <a:gd name="connsiteY1-34" fmla="*/ 319400 h 524894"/>
                <a:gd name="connsiteX2-35" fmla="*/ 175261 w 3510010"/>
                <a:gd name="connsiteY2-36" fmla="*/ 374108 h 524894"/>
                <a:gd name="connsiteX3-37" fmla="*/ 4 w 3510010"/>
                <a:gd name="connsiteY3-38" fmla="*/ 434771 h 524894"/>
                <a:gd name="connsiteX4-39" fmla="*/ 175261 w 3510010"/>
                <a:gd name="connsiteY4-40" fmla="*/ 189983 h 524894"/>
                <a:gd name="connsiteX5-41" fmla="*/ 3510007 w 3510010"/>
                <a:gd name="connsiteY5-42" fmla="*/ 272044 h 524894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41" y="connsiteY5-42"/>
                </a:cxn>
              </a:cxnLst>
              <a:rect l="l" t="t" r="r" b="b"/>
              <a:pathLst>
                <a:path w="3510010" h="524894">
                  <a:moveTo>
                    <a:pt x="3510007" y="272044"/>
                  </a:moveTo>
                  <a:cubicBezTo>
                    <a:pt x="3510008" y="287829"/>
                    <a:pt x="3510009" y="303615"/>
                    <a:pt x="3510010" y="319400"/>
                  </a:cubicBezTo>
                  <a:cubicBezTo>
                    <a:pt x="2398428" y="1008691"/>
                    <a:pt x="1286843" y="-315184"/>
                    <a:pt x="175261" y="374108"/>
                  </a:cubicBezTo>
                  <a:cubicBezTo>
                    <a:pt x="176108" y="344606"/>
                    <a:pt x="-843" y="464273"/>
                    <a:pt x="4" y="434771"/>
                  </a:cubicBezTo>
                  <a:cubicBezTo>
                    <a:pt x="-843" y="402898"/>
                    <a:pt x="176108" y="221856"/>
                    <a:pt x="175261" y="189983"/>
                  </a:cubicBezTo>
                  <a:cubicBezTo>
                    <a:pt x="1286843" y="-499309"/>
                    <a:pt x="2398425" y="961335"/>
                    <a:pt x="3510007" y="27204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95"/>
            </a:p>
          </p:txBody>
        </p:sp>
      </p:grpSp>
      <p:grpSp>
        <p:nvGrpSpPr>
          <p:cNvPr id="36" name="组合 35"/>
          <p:cNvGrpSpPr/>
          <p:nvPr/>
        </p:nvGrpSpPr>
        <p:grpSpPr>
          <a:xfrm rot="2799594" flipH="1">
            <a:off x="6918195" y="55471"/>
            <a:ext cx="1395051" cy="2711089"/>
            <a:chOff x="1403445" y="-3477919"/>
            <a:chExt cx="1048883" cy="2455261"/>
          </a:xfrm>
        </p:grpSpPr>
        <p:sp>
          <p:nvSpPr>
            <p:cNvPr id="37" name="任意多边形 36"/>
            <p:cNvSpPr/>
            <p:nvPr/>
          </p:nvSpPr>
          <p:spPr>
            <a:xfrm rot="5044479" flipH="1">
              <a:off x="700256" y="-2774730"/>
              <a:ext cx="2455261" cy="1048883"/>
            </a:xfrm>
            <a:custGeom>
              <a:avLst/>
              <a:gdLst>
                <a:gd name="connsiteX0" fmla="*/ 23668 w 4469938"/>
                <a:gd name="connsiteY0" fmla="*/ 1217962 h 1909549"/>
                <a:gd name="connsiteX1" fmla="*/ 526588 w 4469938"/>
                <a:gd name="connsiteY1" fmla="*/ 635032 h 1909549"/>
                <a:gd name="connsiteX2" fmla="*/ 1338118 w 4469938"/>
                <a:gd name="connsiteY2" fmla="*/ 143542 h 1909549"/>
                <a:gd name="connsiteX3" fmla="*/ 2435398 w 4469938"/>
                <a:gd name="connsiteY3" fmla="*/ 6382 h 1909549"/>
                <a:gd name="connsiteX4" fmla="*/ 3521248 w 4469938"/>
                <a:gd name="connsiteY4" fmla="*/ 303562 h 1909549"/>
                <a:gd name="connsiteX5" fmla="*/ 4298488 w 4469938"/>
                <a:gd name="connsiteY5" fmla="*/ 726472 h 1909549"/>
                <a:gd name="connsiteX6" fmla="*/ 4469938 w 4469938"/>
                <a:gd name="connsiteY6" fmla="*/ 875062 h 1909549"/>
                <a:gd name="connsiteX7" fmla="*/ 4389928 w 4469938"/>
                <a:gd name="connsiteY7" fmla="*/ 852202 h 1909549"/>
                <a:gd name="connsiteX8" fmla="*/ 4149898 w 4469938"/>
                <a:gd name="connsiteY8" fmla="*/ 852202 h 1909549"/>
                <a:gd name="connsiteX9" fmla="*/ 3201208 w 4469938"/>
                <a:gd name="connsiteY9" fmla="*/ 1149382 h 1909549"/>
                <a:gd name="connsiteX10" fmla="*/ 2618278 w 4469938"/>
                <a:gd name="connsiteY10" fmla="*/ 1549432 h 1909549"/>
                <a:gd name="connsiteX11" fmla="*/ 1875328 w 4469938"/>
                <a:gd name="connsiteY11" fmla="*/ 1869472 h 1909549"/>
                <a:gd name="connsiteX12" fmla="*/ 1246678 w 4469938"/>
                <a:gd name="connsiteY12" fmla="*/ 1892332 h 1909549"/>
                <a:gd name="connsiteX13" fmla="*/ 629458 w 4469938"/>
                <a:gd name="connsiteY13" fmla="*/ 1755172 h 1909549"/>
                <a:gd name="connsiteX14" fmla="*/ 137968 w 4469938"/>
                <a:gd name="connsiteY14" fmla="*/ 1400842 h 1909549"/>
                <a:gd name="connsiteX15" fmla="*/ 23668 w 4469938"/>
                <a:gd name="connsiteY15" fmla="*/ 1217962 h 19095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4469938" h="1909549">
                  <a:moveTo>
                    <a:pt x="23668" y="1217962"/>
                  </a:moveTo>
                  <a:cubicBezTo>
                    <a:pt x="88438" y="1090327"/>
                    <a:pt x="307513" y="814102"/>
                    <a:pt x="526588" y="635032"/>
                  </a:cubicBezTo>
                  <a:cubicBezTo>
                    <a:pt x="745663" y="455962"/>
                    <a:pt x="1019983" y="248317"/>
                    <a:pt x="1338118" y="143542"/>
                  </a:cubicBezTo>
                  <a:cubicBezTo>
                    <a:pt x="1656253" y="38767"/>
                    <a:pt x="2071543" y="-20288"/>
                    <a:pt x="2435398" y="6382"/>
                  </a:cubicBezTo>
                  <a:cubicBezTo>
                    <a:pt x="2799253" y="33052"/>
                    <a:pt x="3210733" y="183547"/>
                    <a:pt x="3521248" y="303562"/>
                  </a:cubicBezTo>
                  <a:cubicBezTo>
                    <a:pt x="3831763" y="423577"/>
                    <a:pt x="4140373" y="631222"/>
                    <a:pt x="4298488" y="726472"/>
                  </a:cubicBezTo>
                  <a:lnTo>
                    <a:pt x="4469938" y="875062"/>
                  </a:lnTo>
                  <a:cubicBezTo>
                    <a:pt x="4443268" y="867442"/>
                    <a:pt x="4443268" y="856012"/>
                    <a:pt x="4389928" y="852202"/>
                  </a:cubicBezTo>
                  <a:cubicBezTo>
                    <a:pt x="4336588" y="848392"/>
                    <a:pt x="4348018" y="802672"/>
                    <a:pt x="4149898" y="852202"/>
                  </a:cubicBezTo>
                  <a:cubicBezTo>
                    <a:pt x="3951778" y="901732"/>
                    <a:pt x="3456478" y="1033177"/>
                    <a:pt x="3201208" y="1149382"/>
                  </a:cubicBezTo>
                  <a:cubicBezTo>
                    <a:pt x="2945938" y="1265587"/>
                    <a:pt x="2839258" y="1429417"/>
                    <a:pt x="2618278" y="1549432"/>
                  </a:cubicBezTo>
                  <a:cubicBezTo>
                    <a:pt x="2397298" y="1669447"/>
                    <a:pt x="2103928" y="1812322"/>
                    <a:pt x="1875328" y="1869472"/>
                  </a:cubicBezTo>
                  <a:cubicBezTo>
                    <a:pt x="1646728" y="1926622"/>
                    <a:pt x="1454323" y="1911382"/>
                    <a:pt x="1246678" y="1892332"/>
                  </a:cubicBezTo>
                  <a:cubicBezTo>
                    <a:pt x="1039033" y="1873282"/>
                    <a:pt x="814243" y="1837087"/>
                    <a:pt x="629458" y="1755172"/>
                  </a:cubicBezTo>
                  <a:cubicBezTo>
                    <a:pt x="444673" y="1673257"/>
                    <a:pt x="238933" y="1484662"/>
                    <a:pt x="137968" y="1400842"/>
                  </a:cubicBezTo>
                  <a:cubicBezTo>
                    <a:pt x="37003" y="1317022"/>
                    <a:pt x="-41102" y="1345597"/>
                    <a:pt x="23668" y="1217962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679C31"/>
                </a:gs>
                <a:gs pos="100000">
                  <a:srgbClr val="C4D836"/>
                </a:gs>
              </a:gsLst>
              <a:lin ang="135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95"/>
            </a:p>
          </p:txBody>
        </p:sp>
        <p:sp>
          <p:nvSpPr>
            <p:cNvPr id="38" name="任意多边形 37"/>
            <p:cNvSpPr/>
            <p:nvPr/>
          </p:nvSpPr>
          <p:spPr>
            <a:xfrm rot="16200000">
              <a:off x="1314007" y="-2158857"/>
              <a:ext cx="1252628" cy="229291"/>
            </a:xfrm>
            <a:custGeom>
              <a:avLst/>
              <a:gdLst>
                <a:gd name="connsiteX0" fmla="*/ 3334746 w 3334746"/>
                <a:gd name="connsiteY0" fmla="*/ 198982 h 582088"/>
                <a:gd name="connsiteX1" fmla="*/ 3334746 w 3334746"/>
                <a:gd name="connsiteY1" fmla="*/ 383107 h 582088"/>
                <a:gd name="connsiteX2" fmla="*/ 0 w 3334746"/>
                <a:gd name="connsiteY2" fmla="*/ 383107 h 582088"/>
                <a:gd name="connsiteX3" fmla="*/ 0 w 3334746"/>
                <a:gd name="connsiteY3" fmla="*/ 198982 h 582088"/>
                <a:gd name="connsiteX4" fmla="*/ 3334746 w 3334746"/>
                <a:gd name="connsiteY4" fmla="*/ 198982 h 582088"/>
                <a:gd name="connsiteX0-1" fmla="*/ 3334746 w 3334746"/>
                <a:gd name="connsiteY0-2" fmla="*/ 272044 h 573089"/>
                <a:gd name="connsiteX1-3" fmla="*/ 3334746 w 3334746"/>
                <a:gd name="connsiteY1-4" fmla="*/ 374108 h 573089"/>
                <a:gd name="connsiteX2-5" fmla="*/ 0 w 3334746"/>
                <a:gd name="connsiteY2-6" fmla="*/ 374108 h 573089"/>
                <a:gd name="connsiteX3-7" fmla="*/ 0 w 3334746"/>
                <a:gd name="connsiteY3-8" fmla="*/ 189983 h 573089"/>
                <a:gd name="connsiteX4-9" fmla="*/ 3334746 w 3334746"/>
                <a:gd name="connsiteY4-10" fmla="*/ 272044 h 573089"/>
                <a:gd name="connsiteX0-11" fmla="*/ 3334746 w 3334750"/>
                <a:gd name="connsiteY0-12" fmla="*/ 272044 h 524894"/>
                <a:gd name="connsiteX1-13" fmla="*/ 3334749 w 3334750"/>
                <a:gd name="connsiteY1-14" fmla="*/ 319400 h 524894"/>
                <a:gd name="connsiteX2-15" fmla="*/ 0 w 3334750"/>
                <a:gd name="connsiteY2-16" fmla="*/ 374108 h 524894"/>
                <a:gd name="connsiteX3-17" fmla="*/ 0 w 3334750"/>
                <a:gd name="connsiteY3-18" fmla="*/ 189983 h 524894"/>
                <a:gd name="connsiteX4-19" fmla="*/ 3334746 w 3334750"/>
                <a:gd name="connsiteY4-20" fmla="*/ 272044 h 524894"/>
                <a:gd name="connsiteX0-21" fmla="*/ 3334746 w 3334749"/>
                <a:gd name="connsiteY0-22" fmla="*/ 272044 h 524894"/>
                <a:gd name="connsiteX1-23" fmla="*/ 3334749 w 3334749"/>
                <a:gd name="connsiteY1-24" fmla="*/ 319400 h 524894"/>
                <a:gd name="connsiteX2-25" fmla="*/ 0 w 3334749"/>
                <a:gd name="connsiteY2-26" fmla="*/ 374108 h 524894"/>
                <a:gd name="connsiteX3-27" fmla="*/ 2540 w 3334749"/>
                <a:gd name="connsiteY3-28" fmla="*/ 285603 h 524894"/>
                <a:gd name="connsiteX4-29" fmla="*/ 0 w 3334749"/>
                <a:gd name="connsiteY4-30" fmla="*/ 189983 h 524894"/>
                <a:gd name="connsiteX5" fmla="*/ 3334746 w 3334749"/>
                <a:gd name="connsiteY5" fmla="*/ 272044 h 524894"/>
                <a:gd name="connsiteX0-31" fmla="*/ 3510007 w 3510010"/>
                <a:gd name="connsiteY0-32" fmla="*/ 272044 h 524894"/>
                <a:gd name="connsiteX1-33" fmla="*/ 3510010 w 3510010"/>
                <a:gd name="connsiteY1-34" fmla="*/ 319400 h 524894"/>
                <a:gd name="connsiteX2-35" fmla="*/ 175261 w 3510010"/>
                <a:gd name="connsiteY2-36" fmla="*/ 374108 h 524894"/>
                <a:gd name="connsiteX3-37" fmla="*/ 4 w 3510010"/>
                <a:gd name="connsiteY3-38" fmla="*/ 434771 h 524894"/>
                <a:gd name="connsiteX4-39" fmla="*/ 175261 w 3510010"/>
                <a:gd name="connsiteY4-40" fmla="*/ 189983 h 524894"/>
                <a:gd name="connsiteX5-41" fmla="*/ 3510007 w 3510010"/>
                <a:gd name="connsiteY5-42" fmla="*/ 272044 h 524894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41" y="connsiteY5-42"/>
                </a:cxn>
              </a:cxnLst>
              <a:rect l="l" t="t" r="r" b="b"/>
              <a:pathLst>
                <a:path w="3510010" h="524894">
                  <a:moveTo>
                    <a:pt x="3510007" y="272044"/>
                  </a:moveTo>
                  <a:cubicBezTo>
                    <a:pt x="3510008" y="287829"/>
                    <a:pt x="3510009" y="303615"/>
                    <a:pt x="3510010" y="319400"/>
                  </a:cubicBezTo>
                  <a:cubicBezTo>
                    <a:pt x="2398428" y="1008691"/>
                    <a:pt x="1286843" y="-315184"/>
                    <a:pt x="175261" y="374108"/>
                  </a:cubicBezTo>
                  <a:cubicBezTo>
                    <a:pt x="176108" y="344606"/>
                    <a:pt x="-843" y="464273"/>
                    <a:pt x="4" y="434771"/>
                  </a:cubicBezTo>
                  <a:cubicBezTo>
                    <a:pt x="-843" y="402898"/>
                    <a:pt x="176108" y="221856"/>
                    <a:pt x="175261" y="189983"/>
                  </a:cubicBezTo>
                  <a:cubicBezTo>
                    <a:pt x="1286843" y="-499309"/>
                    <a:pt x="2398425" y="961335"/>
                    <a:pt x="3510007" y="27204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95"/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-796810" y="-96038"/>
            <a:ext cx="6933645" cy="6395127"/>
            <a:chOff x="1001374" y="-370703"/>
            <a:chExt cx="6695744" cy="6175701"/>
          </a:xfrm>
        </p:grpSpPr>
        <p:pic>
          <p:nvPicPr>
            <p:cNvPr id="6" name="图片 5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993" r="4333" b="1429"/>
            <a:stretch>
              <a:fillRect/>
            </a:stretch>
          </p:blipFill>
          <p:spPr>
            <a:xfrm>
              <a:off x="1001374" y="-370703"/>
              <a:ext cx="6695744" cy="6175701"/>
            </a:xfrm>
            <a:prstGeom prst="rect">
              <a:avLst/>
            </a:prstGeom>
          </p:spPr>
        </p:pic>
        <p:sp>
          <p:nvSpPr>
            <p:cNvPr id="7" name="椭圆 6"/>
            <p:cNvSpPr/>
            <p:nvPr/>
          </p:nvSpPr>
          <p:spPr>
            <a:xfrm>
              <a:off x="2516995" y="893874"/>
              <a:ext cx="3649026" cy="3649026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95"/>
            </a:p>
          </p:txBody>
        </p:sp>
      </p:grpSp>
      <p:sp>
        <p:nvSpPr>
          <p:cNvPr id="110" name="文本框 109"/>
          <p:cNvSpPr txBox="1"/>
          <p:nvPr/>
        </p:nvSpPr>
        <p:spPr>
          <a:xfrm>
            <a:off x="228501" y="1905000"/>
            <a:ext cx="4772702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7200" b="1">
                <a:pattFill prst="ltDnDiag">
                  <a:fgClr>
                    <a:srgbClr val="00B0F0"/>
                  </a:fgClr>
                  <a:bgClr>
                    <a:srgbClr val="0070C0"/>
                  </a:bgClr>
                </a:pattFill>
                <a:effectLst>
                  <a:outerShdw dist="38100" dir="2700000" sx="101000" sy="101000" algn="tl" rotWithShape="0">
                    <a:srgbClr val="0070C0"/>
                  </a:outerShdw>
                </a:effectLst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KHỞI </a:t>
            </a:r>
          </a:p>
          <a:p>
            <a:pPr algn="ctr"/>
            <a:r>
              <a:rPr lang="en-US" sz="7200" b="1">
                <a:pattFill prst="ltDnDiag">
                  <a:fgClr>
                    <a:srgbClr val="00B0F0"/>
                  </a:fgClr>
                  <a:bgClr>
                    <a:srgbClr val="0070C0"/>
                  </a:bgClr>
                </a:pattFill>
                <a:effectLst>
                  <a:outerShdw dist="38100" dir="2700000" sx="101000" sy="101000" algn="tl" rotWithShape="0">
                    <a:srgbClr val="0070C0"/>
                  </a:outerShdw>
                </a:effectLst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ĐỘNG</a:t>
            </a:r>
            <a:endParaRPr lang="en-US" sz="7200" b="1" dirty="0">
              <a:pattFill prst="ltDnDiag">
                <a:fgClr>
                  <a:srgbClr val="00B0F0"/>
                </a:fgClr>
                <a:bgClr>
                  <a:srgbClr val="0070C0"/>
                </a:bgClr>
              </a:pattFill>
              <a:effectLst>
                <a:outerShdw dist="38100" dir="2700000" sx="101000" sy="101000" algn="tl" rotWithShape="0">
                  <a:srgbClr val="0070C0"/>
                </a:outerShdw>
              </a:effectLst>
              <a:latin typeface="Arial-Rounded" panose="020B0500000000000000" pitchFamily="34" charset="-93"/>
              <a:ea typeface="Arial-Rounded" panose="020B0500000000000000" pitchFamily="34" charset="-93"/>
              <a:cs typeface="Arial-Rounded" panose="020B0500000000000000" pitchFamily="34" charset="-93"/>
              <a:sym typeface="+mn-lt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18234" y="612685"/>
            <a:ext cx="2990642" cy="1001696"/>
          </a:xfrm>
          <a:prstGeom prst="rect">
            <a:avLst/>
          </a:prstGeom>
        </p:spPr>
      </p:pic>
      <p:pic>
        <p:nvPicPr>
          <p:cNvPr id="39" name="图片 3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96170" y="3269851"/>
            <a:ext cx="1497399" cy="34683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84578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0" presetID="12" presetClass="entr" presetSubtype="1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500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73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34" presetClass="emph" presetSubtype="0" fill="hold" grpId="1" nodeType="withEffect">
                                  <p:stCondLst>
                                    <p:cond delay="1750"/>
                                  </p:stCondLst>
                                  <p:childTnLst>
                                    <p:animMotion origin="layout" path="M -4.9889E-6 -4.81481E-6 L -4.9889E-6 -0.07222 " pathEditMode="relative" rAng="0" ptsTypes="AA">
                                      <p:cBhvr>
                                        <p:cTn id="75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611"/>
                                    </p:animMotion>
                                    <p:animRot by="1500000">
                                      <p:cBhvr>
                                        <p:cTn id="76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77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78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79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80" presetID="2" presetClass="entr" presetSubtype="2" decel="38000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ldLvl="0" animBg="1"/>
      <p:bldP spid="110" grpId="0"/>
      <p:bldP spid="110" grpId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8" name="Picture 137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3740"/>
          <a:stretch/>
        </p:blipFill>
        <p:spPr>
          <a:xfrm>
            <a:off x="-8486" y="0"/>
            <a:ext cx="12170324" cy="6858000"/>
          </a:xfrm>
          <a:prstGeom prst="rect">
            <a:avLst/>
          </a:prstGeom>
        </p:spPr>
      </p:pic>
      <p:pic>
        <p:nvPicPr>
          <p:cNvPr id="146" name="Picture 14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02895" y="1683339"/>
            <a:ext cx="876446" cy="876446"/>
          </a:xfrm>
          <a:prstGeom prst="rect">
            <a:avLst/>
          </a:prstGeom>
        </p:spPr>
      </p:pic>
      <p:pic>
        <p:nvPicPr>
          <p:cNvPr id="147" name="Picture 14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99392" y="1520231"/>
            <a:ext cx="795830" cy="795830"/>
          </a:xfrm>
          <a:prstGeom prst="rect">
            <a:avLst/>
          </a:prstGeom>
        </p:spPr>
      </p:pic>
      <p:pic>
        <p:nvPicPr>
          <p:cNvPr id="148" name="Picture 147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675107" y="2160876"/>
            <a:ext cx="845678" cy="845678"/>
          </a:xfrm>
          <a:prstGeom prst="rect">
            <a:avLst/>
          </a:prstGeom>
        </p:spPr>
      </p:pic>
      <p:pic>
        <p:nvPicPr>
          <p:cNvPr id="149" name="Picture 148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53348" y="412992"/>
            <a:ext cx="2353394" cy="4597423"/>
          </a:xfrm>
          <a:prstGeom prst="rect">
            <a:avLst/>
          </a:prstGeom>
        </p:spPr>
      </p:pic>
      <p:pic>
        <p:nvPicPr>
          <p:cNvPr id="150" name="Picture 149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437374" y="4671087"/>
            <a:ext cx="485775" cy="678656"/>
          </a:xfrm>
          <a:prstGeom prst="rect">
            <a:avLst/>
          </a:prstGeom>
        </p:spPr>
      </p:pic>
      <p:pic>
        <p:nvPicPr>
          <p:cNvPr id="4" name="vuidehoc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1499392" y="353588"/>
            <a:ext cx="457200" cy="4572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27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550" fill="hold">
                                          <p:stCondLst>
                                            <p:cond delay="55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550" fill="hold">
                                          <p:stCondLst>
                                            <p:cond delay="110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550" fill="hold">
                                          <p:stCondLst>
                                            <p:cond delay="165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550" fill="hold">
                                          <p:stCondLst>
                                            <p:cond delay="220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6058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18">
            <a:extLst>
              <a:ext uri="{FF2B5EF4-FFF2-40B4-BE49-F238E27FC236}">
                <a16:creationId xmlns:a16="http://schemas.microsoft.com/office/drawing/2014/main" id="{2885AB92-B0B2-362F-E30F-FE39391E738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555" y="13855"/>
            <a:ext cx="12161838" cy="6858000"/>
          </a:xfrm>
          <a:prstGeom prst="rect">
            <a:avLst/>
          </a:prstGeom>
        </p:spPr>
      </p:pic>
      <p:sp>
        <p:nvSpPr>
          <p:cNvPr id="41" name="Rectangle 40">
            <a:extLst>
              <a:ext uri="{FF2B5EF4-FFF2-40B4-BE49-F238E27FC236}">
                <a16:creationId xmlns:a16="http://schemas.microsoft.com/office/drawing/2014/main" id="{C32B0A07-5574-2E5A-962B-F31CEAAA8DA7}"/>
              </a:ext>
            </a:extLst>
          </p:cNvPr>
          <p:cNvSpPr/>
          <p:nvPr/>
        </p:nvSpPr>
        <p:spPr>
          <a:xfrm>
            <a:off x="-15081" y="0"/>
            <a:ext cx="5791200" cy="3415146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0" b="1">
                <a:solidFill>
                  <a:schemeClr val="tx1"/>
                </a:solidFill>
              </a:rPr>
              <a:t>viên thuốc</a:t>
            </a: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B3D30FB3-515D-3914-E4CA-96388A0F435B}"/>
              </a:ext>
            </a:extLst>
          </p:cNvPr>
          <p:cNvSpPr/>
          <p:nvPr/>
        </p:nvSpPr>
        <p:spPr>
          <a:xfrm>
            <a:off x="5791198" y="9530"/>
            <a:ext cx="6404051" cy="3415146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0" b="1">
                <a:solidFill>
                  <a:schemeClr val="tx1"/>
                </a:solidFill>
              </a:rPr>
              <a:t>con chuột</a:t>
            </a:r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E3D13D91-83D9-1C60-2376-92103B55BB2B}"/>
              </a:ext>
            </a:extLst>
          </p:cNvPr>
          <p:cNvSpPr/>
          <p:nvPr/>
        </p:nvSpPr>
        <p:spPr>
          <a:xfrm>
            <a:off x="5798343" y="3430966"/>
            <a:ext cx="6363495" cy="3415146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0" b="1">
                <a:solidFill>
                  <a:schemeClr val="tx1"/>
                </a:solidFill>
                <a:latin typeface="+mj-lt"/>
              </a:rPr>
              <a:t>buổi</a:t>
            </a:r>
            <a:r>
              <a:rPr lang="en-US" sz="7200" b="1">
                <a:solidFill>
                  <a:schemeClr val="tx1"/>
                </a:solidFill>
                <a:latin typeface="+mj-lt"/>
              </a:rPr>
              <a:t> </a:t>
            </a:r>
            <a:r>
              <a:rPr lang="en-US" sz="8000" b="1">
                <a:solidFill>
                  <a:schemeClr val="tx1"/>
                </a:solidFill>
                <a:latin typeface="+mj-lt"/>
              </a:rPr>
              <a:t>sán</a:t>
            </a:r>
            <a:r>
              <a:rPr lang="en-US" sz="7200" b="1">
                <a:solidFill>
                  <a:schemeClr val="tx1"/>
                </a:solidFill>
                <a:latin typeface=".VnArial" panose="020B7200000000000000" pitchFamily="34" charset="0"/>
              </a:rPr>
              <a:t>g</a:t>
            </a:r>
            <a:endParaRPr lang="en-US" sz="7200" b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A795ECE0-2E53-2B11-4D58-809DCFCF1940}"/>
              </a:ext>
            </a:extLst>
          </p:cNvPr>
          <p:cNvSpPr/>
          <p:nvPr/>
        </p:nvSpPr>
        <p:spPr>
          <a:xfrm>
            <a:off x="0" y="13854"/>
            <a:ext cx="5776119" cy="3415146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7200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437F1CFC-401B-1C26-41DE-3E556AF726D5}"/>
              </a:ext>
            </a:extLst>
          </p:cNvPr>
          <p:cNvSpPr/>
          <p:nvPr/>
        </p:nvSpPr>
        <p:spPr>
          <a:xfrm>
            <a:off x="5776119" y="0"/>
            <a:ext cx="6403038" cy="3429000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7200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64E78BDC-1B62-02AD-A9CA-C5EDAB2D5A1A}"/>
              </a:ext>
            </a:extLst>
          </p:cNvPr>
          <p:cNvSpPr/>
          <p:nvPr/>
        </p:nvSpPr>
        <p:spPr>
          <a:xfrm>
            <a:off x="5776118" y="3429000"/>
            <a:ext cx="6385719" cy="3415146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7200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</a:p>
        </p:txBody>
      </p:sp>
      <p:pic>
        <p:nvPicPr>
          <p:cNvPr id="1028" name="Picture 4" descr="Kẹo Mút Chupa Chups Hương Trái Cây Hỗn Hợp (50 Que / Gói) | Tiki">
            <a:extLst>
              <a:ext uri="{FF2B5EF4-FFF2-40B4-BE49-F238E27FC236}">
                <a16:creationId xmlns:a16="http://schemas.microsoft.com/office/drawing/2014/main" id="{4BBEC0A9-162A-68CE-7C82-EB74A0B79BE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937" y="3422021"/>
            <a:ext cx="5744946" cy="34359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7F23A7C5-4956-D016-E1FF-4510B41CF1A7}"/>
              </a:ext>
            </a:extLst>
          </p:cNvPr>
          <p:cNvSpPr/>
          <p:nvPr/>
        </p:nvSpPr>
        <p:spPr>
          <a:xfrm>
            <a:off x="-27924" y="3429000"/>
            <a:ext cx="5804043" cy="3415146"/>
          </a:xfrm>
          <a:prstGeom prst="rect">
            <a:avLst/>
          </a:prstGeom>
          <a:solidFill>
            <a:srgbClr val="BD196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7200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22129159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xit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6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1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xit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1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2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4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xit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18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5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4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6" presetClass="exit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24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6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4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6" presetClass="exit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30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7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4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6" presetClass="exit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36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9"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102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6" presetClass="exit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42" dur="5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28"/>
                  </p:tgtEl>
                </p:cond>
              </p:nextCondLst>
            </p:seq>
            <p:seq concurrent="1" nextAc="seek">
              <p:cTn id="44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5" fill="hold">
                      <p:stCondLst>
                        <p:cond delay="0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6" presetClass="exit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4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  <p:bldLst>
      <p:bldP spid="41" grpId="0" animBg="1"/>
      <p:bldP spid="42" grpId="0" animBg="1"/>
      <p:bldP spid="45" grpId="0" animBg="1"/>
      <p:bldP spid="46" grpId="0" animBg="1"/>
      <p:bldP spid="47" grpId="0" animBg="1"/>
      <p:bldP spid="49" grpId="0" animBg="1"/>
      <p:bldP spid="3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8E007410-BD9E-4762-AAE8-7B92CAA9A9DC}"/>
              </a:ext>
            </a:extLst>
          </p:cNvPr>
          <p:cNvSpPr txBox="1"/>
          <p:nvPr/>
        </p:nvSpPr>
        <p:spPr>
          <a:xfrm>
            <a:off x="0" y="5857138"/>
            <a:ext cx="12180393" cy="101315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endParaRPr lang="vi-VN" sz="5985" b="1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C86CD97-8377-4B43-B75C-42FD09AA604B}"/>
              </a:ext>
            </a:extLst>
          </p:cNvPr>
          <p:cNvSpPr txBox="1"/>
          <p:nvPr/>
        </p:nvSpPr>
        <p:spPr>
          <a:xfrm>
            <a:off x="-19828" y="6017238"/>
            <a:ext cx="12180393" cy="82894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4788" b="1">
                <a:latin typeface="VNI-Avo" pitchFamily="2" charset="0"/>
              </a:rPr>
              <a:t>Chuoàn chuoàn bay qua caùc luoáng rau.</a:t>
            </a:r>
            <a:endParaRPr lang="vi-VN" sz="4788" b="1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4AB77CE-AA90-4301-970E-D232AAE26E2B}"/>
              </a:ext>
            </a:extLst>
          </p:cNvPr>
          <p:cNvSpPr txBox="1"/>
          <p:nvPr/>
        </p:nvSpPr>
        <p:spPr>
          <a:xfrm>
            <a:off x="1138378" y="6014908"/>
            <a:ext cx="1547866" cy="8289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788" b="1">
                <a:solidFill>
                  <a:srgbClr val="FF0000"/>
                </a:solidFill>
                <a:latin typeface="VNI-Avo" pitchFamily="2" charset="0"/>
              </a:rPr>
              <a:t>uoàn</a:t>
            </a:r>
            <a:endParaRPr lang="vi-VN" sz="4788" b="1" dirty="0">
              <a:solidFill>
                <a:srgbClr val="FF0000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3B21CD1-FF8D-4B6B-B169-765288153762}"/>
              </a:ext>
            </a:extLst>
          </p:cNvPr>
          <p:cNvSpPr txBox="1"/>
          <p:nvPr/>
        </p:nvSpPr>
        <p:spPr>
          <a:xfrm>
            <a:off x="3213221" y="6019567"/>
            <a:ext cx="1547866" cy="8289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788" b="1" dirty="0" err="1">
                <a:solidFill>
                  <a:srgbClr val="FF0000"/>
                </a:solidFill>
                <a:latin typeface="VNI-Avo" pitchFamily="2" charset="0"/>
              </a:rPr>
              <a:t>uoàn</a:t>
            </a:r>
            <a:endParaRPr lang="vi-VN" sz="4788" b="1" dirty="0">
              <a:solidFill>
                <a:srgbClr val="FF0000"/>
              </a:solid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3E8C2D12-3268-4CA1-BC7C-27D7999BEC23}"/>
              </a:ext>
            </a:extLst>
          </p:cNvPr>
          <p:cNvSpPr txBox="1"/>
          <p:nvPr/>
        </p:nvSpPr>
        <p:spPr>
          <a:xfrm>
            <a:off x="8799012" y="6021013"/>
            <a:ext cx="1816158" cy="8289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788" b="1">
                <a:solidFill>
                  <a:srgbClr val="FF0000"/>
                </a:solidFill>
                <a:latin typeface="VNI-Avo" pitchFamily="2" charset="0"/>
              </a:rPr>
              <a:t>uoáng</a:t>
            </a:r>
            <a:endParaRPr lang="vi-VN" sz="4788" b="1" dirty="0">
              <a:solidFill>
                <a:srgbClr val="FF0000"/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45B2ECB-75B6-EFAA-9290-C39C6248104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046"/>
            <a:ext cx="12161838" cy="60106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00580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/>
      <p:bldP spid="10" grpId="0"/>
      <p:bldP spid="11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4F4178AD-1798-4E59-9EFA-C2F16733D6A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295400"/>
            <a:ext cx="12161838" cy="5562176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8E007410-BD9E-4762-AAE8-7B92CAA9A9DC}"/>
              </a:ext>
            </a:extLst>
          </p:cNvPr>
          <p:cNvSpPr txBox="1"/>
          <p:nvPr/>
        </p:nvSpPr>
        <p:spPr>
          <a:xfrm>
            <a:off x="0" y="5857138"/>
            <a:ext cx="12180393" cy="101315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endParaRPr lang="vi-VN" sz="5985" b="1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C86CD97-8377-4B43-B75C-42FD09AA604B}"/>
              </a:ext>
            </a:extLst>
          </p:cNvPr>
          <p:cNvSpPr txBox="1"/>
          <p:nvPr/>
        </p:nvSpPr>
        <p:spPr>
          <a:xfrm>
            <a:off x="-19828" y="6017238"/>
            <a:ext cx="12180393" cy="82894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4788" b="1">
                <a:latin typeface="VNI-Avo" pitchFamily="2" charset="0"/>
              </a:rPr>
              <a:t>Chuoàn chuoàn bay qua caùc luoáng rau.</a:t>
            </a:r>
            <a:endParaRPr lang="vi-VN" sz="4788" b="1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4AB77CE-AA90-4301-970E-D232AAE26E2B}"/>
              </a:ext>
            </a:extLst>
          </p:cNvPr>
          <p:cNvSpPr txBox="1"/>
          <p:nvPr/>
        </p:nvSpPr>
        <p:spPr>
          <a:xfrm>
            <a:off x="1138378" y="6014908"/>
            <a:ext cx="1547866" cy="8289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788" b="1">
                <a:solidFill>
                  <a:srgbClr val="FF0000"/>
                </a:solidFill>
                <a:latin typeface="VNI-Avo" pitchFamily="2" charset="0"/>
              </a:rPr>
              <a:t>uoàn</a:t>
            </a:r>
            <a:endParaRPr lang="vi-VN" sz="4788" b="1" dirty="0">
              <a:solidFill>
                <a:srgbClr val="FF0000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3B21CD1-FF8D-4B6B-B169-765288153762}"/>
              </a:ext>
            </a:extLst>
          </p:cNvPr>
          <p:cNvSpPr txBox="1"/>
          <p:nvPr/>
        </p:nvSpPr>
        <p:spPr>
          <a:xfrm>
            <a:off x="3213221" y="6019567"/>
            <a:ext cx="1547866" cy="8289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788" b="1" dirty="0" err="1">
                <a:solidFill>
                  <a:srgbClr val="FF0000"/>
                </a:solidFill>
                <a:latin typeface="VNI-Avo" pitchFamily="2" charset="0"/>
              </a:rPr>
              <a:t>uoàn</a:t>
            </a:r>
            <a:endParaRPr lang="vi-VN" sz="4788" b="1" dirty="0">
              <a:solidFill>
                <a:srgbClr val="FF0000"/>
              </a:solid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3E8C2D12-3268-4CA1-BC7C-27D7999BEC23}"/>
              </a:ext>
            </a:extLst>
          </p:cNvPr>
          <p:cNvSpPr txBox="1"/>
          <p:nvPr/>
        </p:nvSpPr>
        <p:spPr>
          <a:xfrm>
            <a:off x="8799012" y="6021013"/>
            <a:ext cx="1816158" cy="8289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788" b="1">
                <a:solidFill>
                  <a:srgbClr val="FF0000"/>
                </a:solidFill>
                <a:latin typeface="VNI-Avo" pitchFamily="2" charset="0"/>
              </a:rPr>
              <a:t>uoáng</a:t>
            </a:r>
            <a:endParaRPr lang="vi-VN" sz="4788" b="1" dirty="0">
              <a:solidFill>
                <a:srgbClr val="FF0000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3CDE63E-BCDB-0358-E568-D14C3AF591E2}"/>
              </a:ext>
            </a:extLst>
          </p:cNvPr>
          <p:cNvSpPr txBox="1"/>
          <p:nvPr/>
        </p:nvSpPr>
        <p:spPr>
          <a:xfrm>
            <a:off x="-3474" y="0"/>
            <a:ext cx="12180393" cy="64633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3600" b="1">
                <a:latin typeface="Arial" panose="020B0604020202020204" pitchFamily="34" charset="0"/>
                <a:cs typeface="Arial" panose="020B0604020202020204" pitchFamily="34" charset="0"/>
              </a:rPr>
              <a:t>Thứ tư, ngày 14 tháng 12 năm 2022</a:t>
            </a:r>
            <a:endParaRPr lang="vi-VN" sz="3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549E668-77E7-4C2F-7E71-B39AEC39C5DF}"/>
              </a:ext>
            </a:extLst>
          </p:cNvPr>
          <p:cNvSpPr txBox="1"/>
          <p:nvPr/>
        </p:nvSpPr>
        <p:spPr>
          <a:xfrm>
            <a:off x="-3474" y="649069"/>
            <a:ext cx="12180393" cy="64633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3600" b="1" u="sng">
                <a:latin typeface=".VnArial" panose="020B7200000000000000" pitchFamily="34" charset="0"/>
                <a:cs typeface="Times New Roman" panose="02020603050405020304" pitchFamily="18" charset="0"/>
              </a:rPr>
              <a:t>Tiếng Việt</a:t>
            </a:r>
            <a:endParaRPr lang="vi-VN" sz="3600" b="1" u="sng" dirty="0">
              <a:latin typeface="+mj-lt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8830045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itle 1"/>
          <p:cNvSpPr txBox="1">
            <a:spLocks/>
          </p:cNvSpPr>
          <p:nvPr/>
        </p:nvSpPr>
        <p:spPr>
          <a:xfrm>
            <a:off x="2728119" y="1676400"/>
            <a:ext cx="6172200" cy="2800126"/>
          </a:xfrm>
          <a:prstGeom prst="rect">
            <a:avLst/>
          </a:prstGeom>
        </p:spPr>
        <p:txBody>
          <a:bodyPr vert="horz" lIns="91294" tIns="45647" rIns="91294" bIns="45647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19900">
                <a:solidFill>
                  <a:srgbClr val="FF0000"/>
                </a:solidFill>
                <a:latin typeface="Arial-Rounded" pitchFamily="34" charset="0"/>
                <a:ea typeface="Arial-Rounded" pitchFamily="34" charset="0"/>
                <a:cs typeface="Arial-Rounded" pitchFamily="34" charset="0"/>
              </a:rPr>
              <a:t>uôn</a:t>
            </a:r>
          </a:p>
        </p:txBody>
      </p:sp>
    </p:spTree>
    <p:extLst>
      <p:ext uri="{BB962C8B-B14F-4D97-AF65-F5344CB8AC3E}">
        <p14:creationId xmlns:p14="http://schemas.microsoft.com/office/powerpoint/2010/main" val="19326205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itle 1"/>
          <p:cNvSpPr txBox="1">
            <a:spLocks/>
          </p:cNvSpPr>
          <p:nvPr/>
        </p:nvSpPr>
        <p:spPr>
          <a:xfrm>
            <a:off x="2728119" y="1676400"/>
            <a:ext cx="6172200" cy="2800126"/>
          </a:xfrm>
          <a:prstGeom prst="rect">
            <a:avLst/>
          </a:prstGeom>
        </p:spPr>
        <p:txBody>
          <a:bodyPr vert="horz" lIns="91294" tIns="45647" rIns="91294" bIns="45647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19900">
                <a:solidFill>
                  <a:srgbClr val="FF0000"/>
                </a:solidFill>
                <a:latin typeface="Arial-Rounded" pitchFamily="34" charset="0"/>
                <a:ea typeface="Arial-Rounded" pitchFamily="34" charset="0"/>
                <a:cs typeface="Arial-Rounded" pitchFamily="34" charset="0"/>
              </a:rPr>
              <a:t>uông</a:t>
            </a:r>
          </a:p>
        </p:txBody>
      </p:sp>
    </p:spTree>
    <p:extLst>
      <p:ext uri="{BB962C8B-B14F-4D97-AF65-F5344CB8AC3E}">
        <p14:creationId xmlns:p14="http://schemas.microsoft.com/office/powerpoint/2010/main" val="3285232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2133753" y="2176552"/>
            <a:ext cx="3088767" cy="1862048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1500">
                <a:solidFill>
                  <a:srgbClr val="0070C0"/>
                </a:solidFill>
                <a:latin typeface="Arial-Rounded" pitchFamily="34" charset="0"/>
                <a:ea typeface="Arial-Rounded" pitchFamily="34" charset="0"/>
                <a:cs typeface="Arial-Rounded" pitchFamily="34" charset="0"/>
              </a:rPr>
              <a:t>uôn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945019" y="2176552"/>
            <a:ext cx="3929006" cy="1862048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1500" dirty="0" err="1">
                <a:solidFill>
                  <a:srgbClr val="0070C0"/>
                </a:solidFill>
                <a:latin typeface="Arial-Rounded" pitchFamily="34" charset="0"/>
                <a:ea typeface="Arial-Rounded" pitchFamily="34" charset="0"/>
                <a:cs typeface="Arial-Rounded" pitchFamily="34" charset="0"/>
              </a:rPr>
              <a:t>uông</a:t>
            </a:r>
            <a:endParaRPr lang="en-US" sz="11500" dirty="0">
              <a:solidFill>
                <a:srgbClr val="0070C0"/>
              </a:solidFill>
              <a:latin typeface="Arial-Rounded" pitchFamily="34" charset="0"/>
              <a:ea typeface="Arial-Rounded" pitchFamily="34" charset="0"/>
              <a:cs typeface="Arial-Rounded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118519" y="2176552"/>
            <a:ext cx="2320636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500">
                <a:solidFill>
                  <a:srgbClr val="FF0000"/>
                </a:solidFill>
                <a:latin typeface="Arial-Rounded" pitchFamily="34" charset="0"/>
                <a:ea typeface="Arial-Rounded" pitchFamily="34" charset="0"/>
                <a:cs typeface="Arial-Rounded" pitchFamily="34" charset="0"/>
              </a:rPr>
              <a:t>uô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813849" y="2176552"/>
            <a:ext cx="2552700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500" dirty="0" err="1">
                <a:solidFill>
                  <a:srgbClr val="FF0000"/>
                </a:solidFill>
                <a:latin typeface="Arial-Rounded" pitchFamily="34" charset="0"/>
                <a:ea typeface="Arial-Rounded" pitchFamily="34" charset="0"/>
                <a:cs typeface="Arial-Rounded" pitchFamily="34" charset="0"/>
              </a:rPr>
              <a:t>uô</a:t>
            </a:r>
            <a:endParaRPr lang="en-US" sz="11500" dirty="0">
              <a:solidFill>
                <a:srgbClr val="FF0000"/>
              </a:solidFill>
              <a:latin typeface="Arial-Rounded" pitchFamily="34" charset="0"/>
              <a:ea typeface="Arial-Rounded" pitchFamily="34" charset="0"/>
              <a:cs typeface="Arial-Rounded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190759" y="2176552"/>
            <a:ext cx="2552700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500" dirty="0">
                <a:solidFill>
                  <a:srgbClr val="7030A0"/>
                </a:solidFill>
                <a:latin typeface="Arial-Rounded" pitchFamily="34" charset="0"/>
                <a:ea typeface="Arial-Rounded" pitchFamily="34" charset="0"/>
                <a:cs typeface="Arial-Rounded" pitchFamily="34" charset="0"/>
              </a:rPr>
              <a:t>n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452495" y="2170152"/>
            <a:ext cx="2552700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500" dirty="0">
                <a:solidFill>
                  <a:srgbClr val="00B050"/>
                </a:solidFill>
                <a:latin typeface="Arial-Rounded" pitchFamily="34" charset="0"/>
                <a:ea typeface="Arial-Rounded" pitchFamily="34" charset="0"/>
                <a:cs typeface="Arial-Rounded" pitchFamily="34" charset="0"/>
              </a:rPr>
              <a:t>ng</a:t>
            </a:r>
          </a:p>
        </p:txBody>
      </p:sp>
    </p:spTree>
    <p:extLst>
      <p:ext uri="{BB962C8B-B14F-4D97-AF65-F5344CB8AC3E}">
        <p14:creationId xmlns:p14="http://schemas.microsoft.com/office/powerpoint/2010/main" val="6130936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9" grpId="0"/>
      <p:bldP spid="10" grpId="0"/>
      <p:bldP spid="12" grpId="0"/>
      <p:bldP spid="8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 txBox="1">
            <a:spLocks/>
          </p:cNvSpPr>
          <p:nvPr/>
        </p:nvSpPr>
        <p:spPr>
          <a:xfrm>
            <a:off x="3794919" y="1685696"/>
            <a:ext cx="2123468" cy="1270916"/>
          </a:xfrm>
          <a:prstGeom prst="rect">
            <a:avLst/>
          </a:prstGeom>
          <a:solidFill>
            <a:srgbClr val="EBF6F9"/>
          </a:solidFill>
        </p:spPr>
        <p:txBody>
          <a:bodyPr vert="horz" lIns="91294" tIns="45647" rIns="91294" bIns="45647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20000"/>
              </a:lnSpc>
              <a:spcBef>
                <a:spcPts val="799"/>
              </a:spcBef>
            </a:pPr>
            <a:r>
              <a:rPr lang="en-US" sz="8800">
                <a:solidFill>
                  <a:srgbClr val="0070C0"/>
                </a:solidFill>
                <a:latin typeface="Arial-Rounded" pitchFamily="34" charset="0"/>
                <a:ea typeface="Arial-Rounded" pitchFamily="34" charset="0"/>
                <a:cs typeface="Arial-Rounded" pitchFamily="34" charset="0"/>
              </a:rPr>
              <a:t>ch</a:t>
            </a:r>
          </a:p>
        </p:txBody>
      </p:sp>
      <p:sp>
        <p:nvSpPr>
          <p:cNvPr id="9" name="Title 1"/>
          <p:cNvSpPr txBox="1">
            <a:spLocks/>
          </p:cNvSpPr>
          <p:nvPr/>
        </p:nvSpPr>
        <p:spPr>
          <a:xfrm>
            <a:off x="5991732" y="1685696"/>
            <a:ext cx="2123468" cy="1270916"/>
          </a:xfrm>
          <a:prstGeom prst="rect">
            <a:avLst/>
          </a:prstGeom>
          <a:solidFill>
            <a:srgbClr val="EBF6F9"/>
          </a:solidFill>
        </p:spPr>
        <p:txBody>
          <a:bodyPr vert="horz" lIns="91294" tIns="45647" rIns="91294" bIns="45647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20000"/>
              </a:lnSpc>
              <a:spcBef>
                <a:spcPts val="799"/>
              </a:spcBef>
            </a:pPr>
            <a:r>
              <a:rPr lang="en-US" sz="8800">
                <a:solidFill>
                  <a:srgbClr val="FF0000"/>
                </a:solidFill>
                <a:latin typeface="Arial-Rounded" pitchFamily="34" charset="0"/>
                <a:ea typeface="Arial-Rounded" pitchFamily="34" charset="0"/>
                <a:cs typeface="Arial-Rounded" pitchFamily="34" charset="0"/>
              </a:rPr>
              <a:t>uôn</a:t>
            </a:r>
          </a:p>
        </p:txBody>
      </p:sp>
      <p:sp>
        <p:nvSpPr>
          <p:cNvPr id="10" name="Title 1"/>
          <p:cNvSpPr txBox="1">
            <a:spLocks/>
          </p:cNvSpPr>
          <p:nvPr/>
        </p:nvSpPr>
        <p:spPr>
          <a:xfrm>
            <a:off x="3796226" y="3140267"/>
            <a:ext cx="4295089" cy="1302245"/>
          </a:xfrm>
          <a:prstGeom prst="rect">
            <a:avLst/>
          </a:prstGeom>
          <a:solidFill>
            <a:srgbClr val="EBF6F9"/>
          </a:solidFill>
        </p:spPr>
        <p:txBody>
          <a:bodyPr vert="horz" lIns="91294" tIns="45647" rIns="91294" bIns="45647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20000"/>
              </a:lnSpc>
              <a:spcBef>
                <a:spcPts val="799"/>
              </a:spcBef>
            </a:pPr>
            <a:r>
              <a:rPr lang="en-US" sz="8800">
                <a:solidFill>
                  <a:srgbClr val="0070C0"/>
                </a:solidFill>
                <a:latin typeface="Arial-Rounded" pitchFamily="34" charset="0"/>
                <a:ea typeface="Arial-Rounded" pitchFamily="34" charset="0"/>
                <a:cs typeface="Arial-Rounded" pitchFamily="34" charset="0"/>
              </a:rPr>
              <a:t>ch</a:t>
            </a:r>
            <a:r>
              <a:rPr lang="en-US" sz="8800">
                <a:solidFill>
                  <a:srgbClr val="FF0000"/>
                </a:solidFill>
                <a:latin typeface="Arial-Rounded" pitchFamily="34" charset="0"/>
                <a:ea typeface="Arial-Rounded" pitchFamily="34" charset="0"/>
                <a:cs typeface="Arial-Rounded" pitchFamily="34" charset="0"/>
              </a:rPr>
              <a:t>uôn</a:t>
            </a:r>
          </a:p>
        </p:txBody>
      </p:sp>
      <p:sp>
        <p:nvSpPr>
          <p:cNvPr id="11" name="Title 1"/>
          <p:cNvSpPr txBox="1">
            <a:spLocks/>
          </p:cNvSpPr>
          <p:nvPr/>
        </p:nvSpPr>
        <p:spPr>
          <a:xfrm>
            <a:off x="5740736" y="2994712"/>
            <a:ext cx="1981695" cy="1501088"/>
          </a:xfrm>
          <a:prstGeom prst="rect">
            <a:avLst/>
          </a:prstGeom>
        </p:spPr>
        <p:txBody>
          <a:bodyPr vert="horz" lIns="91294" tIns="45647" rIns="91294" bIns="45647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20000"/>
              </a:lnSpc>
            </a:pPr>
            <a:r>
              <a:rPr lang="en-US" sz="8800" b="1">
                <a:solidFill>
                  <a:srgbClr val="0070C0"/>
                </a:solidFill>
                <a:latin typeface="Arial-Rounded" pitchFamily="34" charset="0"/>
                <a:ea typeface="Arial-Rounded" pitchFamily="34" charset="0"/>
                <a:cs typeface="Arial-Rounded" pitchFamily="34" charset="0"/>
              </a:rPr>
              <a:t>̀</a:t>
            </a:r>
          </a:p>
        </p:txBody>
      </p:sp>
    </p:spTree>
    <p:extLst>
      <p:ext uri="{BB962C8B-B14F-4D97-AF65-F5344CB8AC3E}">
        <p14:creationId xmlns:p14="http://schemas.microsoft.com/office/powerpoint/2010/main" val="37261360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  <p:bldP spid="11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69" descr="hoa vang goc duoi">
            <a:extLst>
              <a:ext uri="{FF2B5EF4-FFF2-40B4-BE49-F238E27FC236}">
                <a16:creationId xmlns:a16="http://schemas.microsoft.com/office/drawing/2014/main" id="{E457F18F-67CC-CE95-4D17-5EEC52427A9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763" y="4923893"/>
            <a:ext cx="1952545" cy="19541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5" name="Text Box 5">
            <a:extLst>
              <a:ext uri="{FF2B5EF4-FFF2-40B4-BE49-F238E27FC236}">
                <a16:creationId xmlns:a16="http://schemas.microsoft.com/office/drawing/2014/main" id="{036856C9-2C26-8BB2-E745-10A2CBA600F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23519" y="1371600"/>
            <a:ext cx="5257800" cy="644920"/>
          </a:xfrm>
          <a:prstGeom prst="rect">
            <a:avLst/>
          </a:prstGeom>
          <a:solidFill>
            <a:srgbClr val="FFCC66"/>
          </a:solidFill>
          <a:ln w="38100">
            <a:miter lim="800000"/>
            <a:headEnd/>
            <a:tailEnd/>
          </a:ln>
          <a:effectLst/>
          <a:scene3d>
            <a:camera prst="legacyObliqueTopRight"/>
            <a:lightRig rig="legacyFlat3" dir="b"/>
          </a:scene3d>
          <a:sp3d extrusionH="125400" prstMaterial="legacyMatte">
            <a:bevelT w="13500" h="13500" prst="angle"/>
            <a:bevelB w="13500" h="13500" prst="angle"/>
            <a:extrusionClr>
              <a:srgbClr val="FFCC66"/>
            </a:extrusionClr>
            <a:contourClr>
              <a:srgbClr val="FFCC66"/>
            </a:contourClr>
          </a:sp3d>
        </p:spPr>
        <p:txBody>
          <a:bodyPr wrap="square">
            <a:spAutoFit/>
            <a:flatTx/>
          </a:bodyPr>
          <a:lstStyle>
            <a:lvl1pPr>
              <a:spcBef>
                <a:spcPts val="1000"/>
              </a:spcBef>
              <a:buSzPct val="70000"/>
              <a:buFont typeface="Arial" panose="020B0604020202020204" pitchFamily="34" charset="0"/>
              <a:buChar char="•"/>
              <a:defRPr sz="2400">
                <a:solidFill>
                  <a:schemeClr val="tx2"/>
                </a:solidFill>
                <a:latin typeface="Goudy Old Style" panose="02020502050305020303" pitchFamily="18" charset="0"/>
              </a:defRPr>
            </a:lvl1pPr>
            <a:lvl2pPr marL="742950" indent="-285750">
              <a:spcBef>
                <a:spcPts val="500"/>
              </a:spcBef>
              <a:buSzPct val="70000"/>
              <a:buFont typeface="Arial" panose="020B0604020202020204" pitchFamily="34" charset="0"/>
              <a:buChar char="•"/>
              <a:defRPr sz="2000">
                <a:solidFill>
                  <a:schemeClr val="tx2"/>
                </a:solidFill>
                <a:latin typeface="Goudy Old Style" panose="02020502050305020303" pitchFamily="18" charset="0"/>
              </a:defRPr>
            </a:lvl2pPr>
            <a:lvl3pPr marL="1143000" indent="-228600">
              <a:spcBef>
                <a:spcPts val="500"/>
              </a:spcBef>
              <a:buSzPct val="70000"/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Goudy Old Style" panose="02020502050305020303" pitchFamily="18" charset="0"/>
              </a:defRPr>
            </a:lvl3pPr>
            <a:lvl4pPr marL="1600200" indent="-228600">
              <a:spcBef>
                <a:spcPts val="500"/>
              </a:spcBef>
              <a:buSzPct val="70000"/>
              <a:buFont typeface="Arial" panose="020B0604020202020204" pitchFamily="34" charset="0"/>
              <a:buChar char="•"/>
              <a:defRPr sz="1600">
                <a:solidFill>
                  <a:schemeClr val="tx2"/>
                </a:solidFill>
                <a:latin typeface="Goudy Old Style" panose="02020502050305020303" pitchFamily="18" charset="0"/>
              </a:defRPr>
            </a:lvl4pPr>
            <a:lvl5pPr marL="2057400" indent="-228600">
              <a:spcBef>
                <a:spcPts val="500"/>
              </a:spcBef>
              <a:buSzPct val="70000"/>
              <a:buFont typeface="Arial" panose="020B0604020202020204" pitchFamily="34" charset="0"/>
              <a:buChar char="•"/>
              <a:defRPr sz="1600">
                <a:solidFill>
                  <a:schemeClr val="tx2"/>
                </a:solidFill>
                <a:latin typeface="Goudy Old Style" panose="02020502050305020303" pitchFamily="18" charset="0"/>
              </a:defRPr>
            </a:lvl5pPr>
            <a:lvl6pPr marL="2514600" indent="-228600" eaLnBrk="0" fontAlgn="base" hangingPunct="0">
              <a:spcBef>
                <a:spcPts val="500"/>
              </a:spcBef>
              <a:spcAft>
                <a:spcPct val="0"/>
              </a:spcAft>
              <a:buSzPct val="70000"/>
              <a:buFont typeface="Arial" panose="020B0604020202020204" pitchFamily="34" charset="0"/>
              <a:buChar char="•"/>
              <a:defRPr sz="1600">
                <a:solidFill>
                  <a:schemeClr val="tx2"/>
                </a:solidFill>
                <a:latin typeface="Goudy Old Style" panose="02020502050305020303" pitchFamily="18" charset="0"/>
              </a:defRPr>
            </a:lvl6pPr>
            <a:lvl7pPr marL="2971800" indent="-228600" eaLnBrk="0" fontAlgn="base" hangingPunct="0">
              <a:spcBef>
                <a:spcPts val="500"/>
              </a:spcBef>
              <a:spcAft>
                <a:spcPct val="0"/>
              </a:spcAft>
              <a:buSzPct val="70000"/>
              <a:buFont typeface="Arial" panose="020B0604020202020204" pitchFamily="34" charset="0"/>
              <a:buChar char="•"/>
              <a:defRPr sz="1600">
                <a:solidFill>
                  <a:schemeClr val="tx2"/>
                </a:solidFill>
                <a:latin typeface="Goudy Old Style" panose="02020502050305020303" pitchFamily="18" charset="0"/>
              </a:defRPr>
            </a:lvl7pPr>
            <a:lvl8pPr marL="3429000" indent="-228600" eaLnBrk="0" fontAlgn="base" hangingPunct="0">
              <a:spcBef>
                <a:spcPts val="500"/>
              </a:spcBef>
              <a:spcAft>
                <a:spcPct val="0"/>
              </a:spcAft>
              <a:buSzPct val="70000"/>
              <a:buFont typeface="Arial" panose="020B0604020202020204" pitchFamily="34" charset="0"/>
              <a:buChar char="•"/>
              <a:defRPr sz="1600">
                <a:solidFill>
                  <a:schemeClr val="tx2"/>
                </a:solidFill>
                <a:latin typeface="Goudy Old Style" panose="02020502050305020303" pitchFamily="18" charset="0"/>
              </a:defRPr>
            </a:lvl8pPr>
            <a:lvl9pPr marL="3886200" indent="-228600" eaLnBrk="0" fontAlgn="base" hangingPunct="0">
              <a:spcBef>
                <a:spcPts val="500"/>
              </a:spcBef>
              <a:spcAft>
                <a:spcPct val="0"/>
              </a:spcAft>
              <a:buSzPct val="70000"/>
              <a:buFont typeface="Arial" panose="020B0604020202020204" pitchFamily="34" charset="0"/>
              <a:buChar char="•"/>
              <a:defRPr sz="1600">
                <a:solidFill>
                  <a:schemeClr val="tx2"/>
                </a:solidFill>
                <a:latin typeface="Goudy Old Style" panose="02020502050305020303" pitchFamily="18" charset="0"/>
              </a:defRPr>
            </a:lvl9pPr>
          </a:lstStyle>
          <a:p>
            <a:pPr>
              <a:spcBef>
                <a:spcPct val="0"/>
              </a:spcBef>
              <a:buSzTx/>
              <a:buFontTx/>
              <a:buNone/>
            </a:pPr>
            <a:r>
              <a:rPr lang="en-US" altLang="en-US" sz="3591" b="1"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HP001 4H" panose="020B0603050302020204" pitchFamily="34" charset="-93"/>
                <a:ea typeface="HP001 4H" panose="020B0603050302020204" pitchFamily="34" charset="-93"/>
                <a:cs typeface="HP001 4H" panose="020B0603050302020204" pitchFamily="34" charset="-93"/>
              </a:rPr>
              <a:t>Thời gian cất bộ đồ dùng</a:t>
            </a:r>
          </a:p>
        </p:txBody>
      </p:sp>
      <p:sp>
        <p:nvSpPr>
          <p:cNvPr id="106" name="WordArt 6">
            <a:extLst>
              <a:ext uri="{FF2B5EF4-FFF2-40B4-BE49-F238E27FC236}">
                <a16:creationId xmlns:a16="http://schemas.microsoft.com/office/drawing/2014/main" id="{E0CBD87B-37EF-1FE8-41B6-6F71EA0BABBE}"/>
              </a:ext>
            </a:extLst>
          </p:cNvPr>
          <p:cNvSpPr>
            <a:spLocks noChangeArrowheads="1" noChangeShapeType="1" noTextEdit="1"/>
          </p:cNvSpPr>
          <p:nvPr/>
        </p:nvSpPr>
        <p:spPr bwMode="auto">
          <a:xfrm>
            <a:off x="5183035" y="2871583"/>
            <a:ext cx="2213834" cy="916889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591" kern="10">
                <a:solidFill>
                  <a:srgbClr val="FF0000"/>
                </a:solidFill>
                <a:effectLst>
                  <a:outerShdw dist="35921" dir="2700000" algn="ctr" rotWithShape="0">
                    <a:srgbClr val="C0C0C0">
                      <a:alpha val="79999"/>
                    </a:srgbClr>
                  </a:outerShdw>
                </a:effectLst>
                <a:latin typeface="Impact" panose="020B0806030902050204" pitchFamily="34" charset="0"/>
              </a:rPr>
              <a:t>Hết giờ</a:t>
            </a:r>
          </a:p>
        </p:txBody>
      </p:sp>
      <p:sp>
        <p:nvSpPr>
          <p:cNvPr id="107" name="WordArt 7">
            <a:extLst>
              <a:ext uri="{FF2B5EF4-FFF2-40B4-BE49-F238E27FC236}">
                <a16:creationId xmlns:a16="http://schemas.microsoft.com/office/drawing/2014/main" id="{EA48993F-63C9-93D2-FC43-B49AFB1D0288}"/>
              </a:ext>
            </a:extLst>
          </p:cNvPr>
          <p:cNvSpPr>
            <a:spLocks noChangeArrowheads="1" noChangeShapeType="1" noTextEdit="1"/>
          </p:cNvSpPr>
          <p:nvPr/>
        </p:nvSpPr>
        <p:spPr bwMode="auto">
          <a:xfrm>
            <a:off x="5157563" y="2856982"/>
            <a:ext cx="2213834" cy="916889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591" kern="10">
                <a:solidFill>
                  <a:srgbClr val="FFFF00"/>
                </a:solidFill>
                <a:effectLst>
                  <a:outerShdw dist="35921" dir="2700000" algn="ctr" rotWithShape="0">
                    <a:srgbClr val="C0C0C0">
                      <a:alpha val="79999"/>
                    </a:srgbClr>
                  </a:outerShdw>
                </a:effectLst>
                <a:latin typeface="Impact" panose="020B0806030902050204" pitchFamily="34" charset="0"/>
              </a:rPr>
              <a:t>01</a:t>
            </a:r>
          </a:p>
        </p:txBody>
      </p:sp>
      <p:sp>
        <p:nvSpPr>
          <p:cNvPr id="108" name="WordArt 8">
            <a:extLst>
              <a:ext uri="{FF2B5EF4-FFF2-40B4-BE49-F238E27FC236}">
                <a16:creationId xmlns:a16="http://schemas.microsoft.com/office/drawing/2014/main" id="{8B17BE89-48C7-BA6D-B899-D918E2817047}"/>
              </a:ext>
            </a:extLst>
          </p:cNvPr>
          <p:cNvSpPr>
            <a:spLocks noChangeArrowheads="1" noChangeShapeType="1" noTextEdit="1"/>
          </p:cNvSpPr>
          <p:nvPr/>
        </p:nvSpPr>
        <p:spPr bwMode="auto">
          <a:xfrm>
            <a:off x="5217671" y="2842381"/>
            <a:ext cx="2213834" cy="916889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591" kern="10">
                <a:solidFill>
                  <a:srgbClr val="FFFF00"/>
                </a:solidFill>
                <a:effectLst>
                  <a:outerShdw dist="35921" dir="2700000" algn="ctr" rotWithShape="0">
                    <a:srgbClr val="C0C0C0">
                      <a:alpha val="79999"/>
                    </a:srgbClr>
                  </a:outerShdw>
                </a:effectLst>
                <a:latin typeface="Impact" panose="020B0806030902050204" pitchFamily="34" charset="0"/>
              </a:rPr>
              <a:t>02</a:t>
            </a:r>
          </a:p>
        </p:txBody>
      </p:sp>
      <p:sp>
        <p:nvSpPr>
          <p:cNvPr id="109" name="WordArt 9">
            <a:extLst>
              <a:ext uri="{FF2B5EF4-FFF2-40B4-BE49-F238E27FC236}">
                <a16:creationId xmlns:a16="http://schemas.microsoft.com/office/drawing/2014/main" id="{FD6AFD3C-4334-CA9F-EB4C-17742266FBE6}"/>
              </a:ext>
            </a:extLst>
          </p:cNvPr>
          <p:cNvSpPr>
            <a:spLocks noChangeArrowheads="1" noChangeShapeType="1" noTextEdit="1"/>
          </p:cNvSpPr>
          <p:nvPr/>
        </p:nvSpPr>
        <p:spPr bwMode="auto">
          <a:xfrm>
            <a:off x="5170299" y="2844248"/>
            <a:ext cx="2213834" cy="916889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591" kern="10">
                <a:solidFill>
                  <a:srgbClr val="FFFF00"/>
                </a:solidFill>
                <a:effectLst>
                  <a:outerShdw dist="35921" dir="2700000" algn="ctr" rotWithShape="0">
                    <a:srgbClr val="C0C0C0">
                      <a:alpha val="79999"/>
                    </a:srgbClr>
                  </a:outerShdw>
                </a:effectLst>
                <a:latin typeface="Impact" panose="020B0806030902050204" pitchFamily="34" charset="0"/>
              </a:rPr>
              <a:t>03</a:t>
            </a:r>
          </a:p>
        </p:txBody>
      </p:sp>
      <p:pic>
        <p:nvPicPr>
          <p:cNvPr id="17416" name="Picture 69" descr="hoa vang goc duoi">
            <a:extLst>
              <a:ext uri="{FF2B5EF4-FFF2-40B4-BE49-F238E27FC236}">
                <a16:creationId xmlns:a16="http://schemas.microsoft.com/office/drawing/2014/main" id="{C78F044C-B7AD-C497-1A47-3E0EC661B21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45951" y="4862134"/>
            <a:ext cx="1954129" cy="19525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wheel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0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 nodeType="clickPar">
                      <p:stCondLst>
                        <p:cond delay="0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din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8" presetID="10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10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2" presetID="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din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5" presetID="10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10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19" presetID="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din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4000"/>
                            </p:stCondLst>
                            <p:childTnLst>
                              <p:par>
                                <p:cTn id="22" presetID="10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" dur="10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26" presetID="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29" presetID="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32" presetID="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BELL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 nodeType="clickPar">
                      <p:stCondLst>
                        <p:cond delay="indefinite"/>
                      </p:stCondLst>
                      <p:childTnLst>
                        <p:par>
                          <p:cTn id="3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6" presetID="4" presetClass="exit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37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5"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556975" y="2786358"/>
            <a:ext cx="2569397" cy="542558"/>
          </a:xfrm>
          <a:prstGeom prst="rect">
            <a:avLst/>
          </a:prstGeom>
        </p:spPr>
        <p:txBody>
          <a:bodyPr vert="horz" lIns="91294" tIns="45647" rIns="91294" bIns="45647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000">
                <a:solidFill>
                  <a:srgbClr val="0070C0"/>
                </a:solidFill>
                <a:latin typeface="Arial-Rounded" pitchFamily="34" charset="0"/>
                <a:ea typeface="Arial-Rounded" pitchFamily="34" charset="0"/>
                <a:cs typeface="Arial-Rounded" pitchFamily="34" charset="0"/>
              </a:rPr>
              <a:t>khuôn</a:t>
            </a: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3473325" y="2786358"/>
            <a:ext cx="2335815" cy="542558"/>
          </a:xfrm>
          <a:prstGeom prst="rect">
            <a:avLst/>
          </a:prstGeom>
        </p:spPr>
        <p:txBody>
          <a:bodyPr vert="horz" lIns="91294" tIns="45647" rIns="91294" bIns="45647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000">
                <a:solidFill>
                  <a:srgbClr val="0070C0"/>
                </a:solidFill>
                <a:latin typeface="Arial-Rounded" pitchFamily="34" charset="0"/>
                <a:ea typeface="Arial-Rounded" pitchFamily="34" charset="0"/>
                <a:cs typeface="Arial-Rounded" pitchFamily="34" charset="0"/>
              </a:rPr>
              <a:t>muốn</a:t>
            </a:r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6186551" y="2786358"/>
            <a:ext cx="2335815" cy="542558"/>
          </a:xfrm>
          <a:prstGeom prst="rect">
            <a:avLst/>
          </a:prstGeom>
        </p:spPr>
        <p:txBody>
          <a:bodyPr vert="horz" lIns="91294" tIns="45647" rIns="91294" bIns="45647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000">
                <a:solidFill>
                  <a:srgbClr val="0070C0"/>
                </a:solidFill>
                <a:latin typeface="Arial-Rounded" pitchFamily="34" charset="0"/>
                <a:ea typeface="Arial-Rounded" pitchFamily="34" charset="0"/>
                <a:cs typeface="Arial-Rounded" pitchFamily="34" charset="0"/>
              </a:rPr>
              <a:t>muộn</a:t>
            </a:r>
          </a:p>
        </p:txBody>
      </p:sp>
      <p:sp>
        <p:nvSpPr>
          <p:cNvPr id="8" name="Title 1"/>
          <p:cNvSpPr txBox="1">
            <a:spLocks/>
          </p:cNvSpPr>
          <p:nvPr/>
        </p:nvSpPr>
        <p:spPr>
          <a:xfrm>
            <a:off x="1445224" y="2610074"/>
            <a:ext cx="1595393" cy="895126"/>
          </a:xfrm>
          <a:prstGeom prst="rect">
            <a:avLst/>
          </a:prstGeom>
        </p:spPr>
        <p:txBody>
          <a:bodyPr vert="horz" lIns="91294" tIns="45647" rIns="91294" bIns="45647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000" dirty="0" err="1">
                <a:solidFill>
                  <a:srgbClr val="FF0000"/>
                </a:solidFill>
                <a:latin typeface="Arial-Rounded" pitchFamily="34" charset="0"/>
                <a:ea typeface="Arial-Rounded" pitchFamily="34" charset="0"/>
                <a:cs typeface="Arial-Rounded" pitchFamily="34" charset="0"/>
              </a:rPr>
              <a:t>uôn</a:t>
            </a:r>
            <a:endParaRPr lang="en-US" sz="6000" dirty="0">
              <a:solidFill>
                <a:srgbClr val="FF0000"/>
              </a:solidFill>
              <a:latin typeface="Arial-Rounded" pitchFamily="34" charset="0"/>
              <a:ea typeface="Arial-Rounded" pitchFamily="34" charset="0"/>
              <a:cs typeface="Arial-Rounded" pitchFamily="34" charset="0"/>
            </a:endParaRPr>
          </a:p>
        </p:txBody>
      </p:sp>
      <p:sp>
        <p:nvSpPr>
          <p:cNvPr id="11" name="Title 1"/>
          <p:cNvSpPr txBox="1">
            <a:spLocks/>
          </p:cNvSpPr>
          <p:nvPr/>
        </p:nvSpPr>
        <p:spPr>
          <a:xfrm>
            <a:off x="4163473" y="2610074"/>
            <a:ext cx="1595393" cy="895126"/>
          </a:xfrm>
          <a:prstGeom prst="rect">
            <a:avLst/>
          </a:prstGeom>
        </p:spPr>
        <p:txBody>
          <a:bodyPr vert="horz" lIns="91294" tIns="45647" rIns="91294" bIns="45647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000">
                <a:solidFill>
                  <a:srgbClr val="FF0000"/>
                </a:solidFill>
                <a:latin typeface="Arial-Rounded" pitchFamily="34" charset="0"/>
                <a:ea typeface="Arial-Rounded" pitchFamily="34" charset="0"/>
                <a:cs typeface="Arial-Rounded" pitchFamily="34" charset="0"/>
              </a:rPr>
              <a:t>uôn</a:t>
            </a:r>
          </a:p>
        </p:txBody>
      </p:sp>
      <p:sp>
        <p:nvSpPr>
          <p:cNvPr id="13" name="Title 1"/>
          <p:cNvSpPr txBox="1">
            <a:spLocks/>
          </p:cNvSpPr>
          <p:nvPr/>
        </p:nvSpPr>
        <p:spPr>
          <a:xfrm>
            <a:off x="6872167" y="2610074"/>
            <a:ext cx="1595393" cy="895126"/>
          </a:xfrm>
          <a:prstGeom prst="rect">
            <a:avLst/>
          </a:prstGeom>
        </p:spPr>
        <p:txBody>
          <a:bodyPr vert="horz" lIns="91294" tIns="45647" rIns="91294" bIns="45647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000">
                <a:solidFill>
                  <a:srgbClr val="FF0000"/>
                </a:solidFill>
                <a:latin typeface="Arial-Rounded" pitchFamily="34" charset="0"/>
                <a:ea typeface="Arial-Rounded" pitchFamily="34" charset="0"/>
                <a:cs typeface="Arial-Rounded" pitchFamily="34" charset="0"/>
              </a:rPr>
              <a:t>uôn</a:t>
            </a:r>
          </a:p>
        </p:txBody>
      </p:sp>
      <p:sp>
        <p:nvSpPr>
          <p:cNvPr id="3" name="AutoShape 6" descr="Vẹt Sun Conure - PetXinh.net Nhím Kiểng Hamster Thỏ Bọ Ú giá rẻ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" name="AutoShape 8" descr="Vẹt Sun Conure - PetXinh.net Nhím Kiểng Hamster Thỏ Bọ Ú giá rẻ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1600"/>
          </a:p>
        </p:txBody>
      </p:sp>
      <p:sp>
        <p:nvSpPr>
          <p:cNvPr id="10" name="AutoShape 6" descr="Nâng cao kỹ năng viết với 7 bước hiệu quả | Edu2Review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1600"/>
          </a:p>
        </p:txBody>
      </p:sp>
      <p:sp>
        <p:nvSpPr>
          <p:cNvPr id="12" name="AutoShape 8" descr="Nâng cao kỹ năng viết với 7 bước hiệu quả | Edu2Review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1600"/>
          </a:p>
        </p:txBody>
      </p:sp>
      <p:sp>
        <p:nvSpPr>
          <p:cNvPr id="14" name="AutoShape 10" descr="Nâng cao kỹ năng viết với 7 bước hiệu quả | Edu2Review"/>
          <p:cNvSpPr>
            <a:spLocks noChangeAspect="1" noChangeArrowheads="1"/>
          </p:cNvSpPr>
          <p:nvPr/>
        </p:nvSpPr>
        <p:spPr bwMode="auto">
          <a:xfrm>
            <a:off x="765175" y="4651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1600"/>
          </a:p>
        </p:txBody>
      </p:sp>
      <p:sp>
        <p:nvSpPr>
          <p:cNvPr id="15" name="AutoShape 12" descr="Nâng cao kỹ năng viết với 7 bước hiệu quả | Edu2Review"/>
          <p:cNvSpPr>
            <a:spLocks noChangeAspect="1" noChangeArrowheads="1"/>
          </p:cNvSpPr>
          <p:nvPr/>
        </p:nvSpPr>
        <p:spPr bwMode="auto">
          <a:xfrm>
            <a:off x="917575" y="6175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1600"/>
          </a:p>
        </p:txBody>
      </p:sp>
      <p:sp>
        <p:nvSpPr>
          <p:cNvPr id="16" name="AutoShape 16" descr="Làm thế nào để viết hay hơn? | Edu2Review"/>
          <p:cNvSpPr>
            <a:spLocks noChangeAspect="1" noChangeArrowheads="1"/>
          </p:cNvSpPr>
          <p:nvPr/>
        </p:nvSpPr>
        <p:spPr bwMode="auto">
          <a:xfrm>
            <a:off x="1069975" y="769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1600"/>
          </a:p>
        </p:txBody>
      </p:sp>
      <p:sp>
        <p:nvSpPr>
          <p:cNvPr id="17" name="Title 1"/>
          <p:cNvSpPr txBox="1">
            <a:spLocks/>
          </p:cNvSpPr>
          <p:nvPr/>
        </p:nvSpPr>
        <p:spPr>
          <a:xfrm>
            <a:off x="8862775" y="2786358"/>
            <a:ext cx="2569397" cy="542558"/>
          </a:xfrm>
          <a:prstGeom prst="rect">
            <a:avLst/>
          </a:prstGeom>
        </p:spPr>
        <p:txBody>
          <a:bodyPr vert="horz" lIns="91294" tIns="45647" rIns="91294" bIns="45647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000">
                <a:solidFill>
                  <a:srgbClr val="0070C0"/>
                </a:solidFill>
                <a:latin typeface="Arial-Rounded" pitchFamily="34" charset="0"/>
                <a:ea typeface="Arial-Rounded" pitchFamily="34" charset="0"/>
                <a:cs typeface="Arial-Rounded" pitchFamily="34" charset="0"/>
              </a:rPr>
              <a:t>nguồn</a:t>
            </a:r>
          </a:p>
        </p:txBody>
      </p:sp>
      <p:sp>
        <p:nvSpPr>
          <p:cNvPr id="18" name="Title 1"/>
          <p:cNvSpPr txBox="1">
            <a:spLocks/>
          </p:cNvSpPr>
          <p:nvPr/>
        </p:nvSpPr>
        <p:spPr>
          <a:xfrm>
            <a:off x="9778650" y="2610074"/>
            <a:ext cx="1595393" cy="895126"/>
          </a:xfrm>
          <a:prstGeom prst="rect">
            <a:avLst/>
          </a:prstGeom>
        </p:spPr>
        <p:txBody>
          <a:bodyPr vert="horz" lIns="91294" tIns="45647" rIns="91294" bIns="45647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000" dirty="0" err="1">
                <a:solidFill>
                  <a:srgbClr val="FF0000"/>
                </a:solidFill>
                <a:latin typeface="Arial-Rounded" pitchFamily="34" charset="0"/>
                <a:ea typeface="Arial-Rounded" pitchFamily="34" charset="0"/>
                <a:cs typeface="Arial-Rounded" pitchFamily="34" charset="0"/>
              </a:rPr>
              <a:t>uôn</a:t>
            </a:r>
            <a:endParaRPr lang="en-US" sz="6000" dirty="0">
              <a:solidFill>
                <a:srgbClr val="FF0000"/>
              </a:solidFill>
              <a:latin typeface="Arial-Rounded" pitchFamily="34" charset="0"/>
              <a:ea typeface="Arial-Rounded" pitchFamily="34" charset="0"/>
              <a:cs typeface="Arial-Rounded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806227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/>
      <p:bldP spid="7" grpId="0"/>
      <p:bldP spid="8" grpId="0"/>
      <p:bldP spid="11" grpId="0"/>
      <p:bldP spid="13" grpId="0"/>
      <p:bldP spid="17" grpId="0"/>
      <p:bldP spid="18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utoShape 6" descr="Vẹt Sun Conure - PetXinh.net Nhím Kiểng Hamster Thỏ Bọ Ú giá rẻ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" name="AutoShape 8" descr="Vẹt Sun Conure - PetXinh.net Nhím Kiểng Hamster Thỏ Bọ Ú giá rẻ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1600"/>
          </a:p>
        </p:txBody>
      </p:sp>
      <p:sp>
        <p:nvSpPr>
          <p:cNvPr id="10" name="AutoShape 6" descr="Nâng cao kỹ năng viết với 7 bước hiệu quả | Edu2Review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1600"/>
          </a:p>
        </p:txBody>
      </p:sp>
      <p:sp>
        <p:nvSpPr>
          <p:cNvPr id="12" name="AutoShape 8" descr="Nâng cao kỹ năng viết với 7 bước hiệu quả | Edu2Review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1600"/>
          </a:p>
        </p:txBody>
      </p:sp>
      <p:sp>
        <p:nvSpPr>
          <p:cNvPr id="14" name="AutoShape 10" descr="Nâng cao kỹ năng viết với 7 bước hiệu quả | Edu2Review"/>
          <p:cNvSpPr>
            <a:spLocks noChangeAspect="1" noChangeArrowheads="1"/>
          </p:cNvSpPr>
          <p:nvPr/>
        </p:nvSpPr>
        <p:spPr bwMode="auto">
          <a:xfrm>
            <a:off x="765175" y="4651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1600"/>
          </a:p>
        </p:txBody>
      </p:sp>
      <p:sp>
        <p:nvSpPr>
          <p:cNvPr id="15" name="AutoShape 12" descr="Nâng cao kỹ năng viết với 7 bước hiệu quả | Edu2Review"/>
          <p:cNvSpPr>
            <a:spLocks noChangeAspect="1" noChangeArrowheads="1"/>
          </p:cNvSpPr>
          <p:nvPr/>
        </p:nvSpPr>
        <p:spPr bwMode="auto">
          <a:xfrm>
            <a:off x="917575" y="6175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1600"/>
          </a:p>
        </p:txBody>
      </p:sp>
      <p:sp>
        <p:nvSpPr>
          <p:cNvPr id="16" name="AutoShape 16" descr="Làm thế nào để viết hay hơn? | Edu2Review"/>
          <p:cNvSpPr>
            <a:spLocks noChangeAspect="1" noChangeArrowheads="1"/>
          </p:cNvSpPr>
          <p:nvPr/>
        </p:nvSpPr>
        <p:spPr bwMode="auto">
          <a:xfrm>
            <a:off x="1069975" y="769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1600"/>
          </a:p>
        </p:txBody>
      </p:sp>
      <p:sp>
        <p:nvSpPr>
          <p:cNvPr id="20" name="Title 1"/>
          <p:cNvSpPr txBox="1">
            <a:spLocks/>
          </p:cNvSpPr>
          <p:nvPr/>
        </p:nvSpPr>
        <p:spPr>
          <a:xfrm>
            <a:off x="594519" y="2995684"/>
            <a:ext cx="2569397" cy="542558"/>
          </a:xfrm>
          <a:prstGeom prst="rect">
            <a:avLst/>
          </a:prstGeom>
        </p:spPr>
        <p:txBody>
          <a:bodyPr vert="horz" lIns="91294" tIns="45647" rIns="91294" bIns="45647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000">
                <a:solidFill>
                  <a:srgbClr val="0070C0"/>
                </a:solidFill>
                <a:latin typeface="Arial-Rounded" pitchFamily="34" charset="0"/>
                <a:ea typeface="Arial-Rounded" pitchFamily="34" charset="0"/>
                <a:cs typeface="Arial-Rounded" pitchFamily="34" charset="0"/>
              </a:rPr>
              <a:t>buồng</a:t>
            </a:r>
          </a:p>
        </p:txBody>
      </p:sp>
      <p:sp>
        <p:nvSpPr>
          <p:cNvPr id="21" name="Title 1"/>
          <p:cNvSpPr txBox="1">
            <a:spLocks/>
          </p:cNvSpPr>
          <p:nvPr/>
        </p:nvSpPr>
        <p:spPr>
          <a:xfrm>
            <a:off x="3558198" y="2995684"/>
            <a:ext cx="2335815" cy="542558"/>
          </a:xfrm>
          <a:prstGeom prst="rect">
            <a:avLst/>
          </a:prstGeom>
        </p:spPr>
        <p:txBody>
          <a:bodyPr vert="horz" lIns="91294" tIns="45647" rIns="91294" bIns="45647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000">
                <a:solidFill>
                  <a:srgbClr val="0070C0"/>
                </a:solidFill>
                <a:latin typeface="Arial-Rounded" pitchFamily="34" charset="0"/>
                <a:ea typeface="Arial-Rounded" pitchFamily="34" charset="0"/>
                <a:cs typeface="Arial-Rounded" pitchFamily="34" charset="0"/>
              </a:rPr>
              <a:t>luống</a:t>
            </a:r>
          </a:p>
        </p:txBody>
      </p:sp>
      <p:sp>
        <p:nvSpPr>
          <p:cNvPr id="22" name="Title 1"/>
          <p:cNvSpPr txBox="1">
            <a:spLocks/>
          </p:cNvSpPr>
          <p:nvPr/>
        </p:nvSpPr>
        <p:spPr>
          <a:xfrm>
            <a:off x="6032288" y="2995684"/>
            <a:ext cx="2826337" cy="542558"/>
          </a:xfrm>
          <a:prstGeom prst="rect">
            <a:avLst/>
          </a:prstGeom>
        </p:spPr>
        <p:txBody>
          <a:bodyPr vert="horz" lIns="91294" tIns="45647" rIns="91294" bIns="45647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000">
                <a:solidFill>
                  <a:srgbClr val="0070C0"/>
                </a:solidFill>
                <a:latin typeface="Arial-Rounded" pitchFamily="34" charset="0"/>
                <a:ea typeface="Arial-Rounded" pitchFamily="34" charset="0"/>
                <a:cs typeface="Arial-Rounded" pitchFamily="34" charset="0"/>
              </a:rPr>
              <a:t>thuổng</a:t>
            </a:r>
          </a:p>
        </p:txBody>
      </p:sp>
      <p:sp>
        <p:nvSpPr>
          <p:cNvPr id="23" name="Title 1"/>
          <p:cNvSpPr txBox="1">
            <a:spLocks/>
          </p:cNvSpPr>
          <p:nvPr/>
        </p:nvSpPr>
        <p:spPr>
          <a:xfrm>
            <a:off x="1027345" y="2819400"/>
            <a:ext cx="2123468" cy="895126"/>
          </a:xfrm>
          <a:prstGeom prst="rect">
            <a:avLst/>
          </a:prstGeom>
        </p:spPr>
        <p:txBody>
          <a:bodyPr vert="horz" lIns="91294" tIns="45647" rIns="91294" bIns="45647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000">
                <a:solidFill>
                  <a:srgbClr val="FF0000"/>
                </a:solidFill>
                <a:latin typeface="Arial-Rounded" pitchFamily="34" charset="0"/>
                <a:ea typeface="Arial-Rounded" pitchFamily="34" charset="0"/>
                <a:cs typeface="Arial-Rounded" pitchFamily="34" charset="0"/>
              </a:rPr>
              <a:t>uông</a:t>
            </a:r>
          </a:p>
        </p:txBody>
      </p:sp>
      <p:sp>
        <p:nvSpPr>
          <p:cNvPr id="24" name="Title 1"/>
          <p:cNvSpPr txBox="1">
            <a:spLocks/>
          </p:cNvSpPr>
          <p:nvPr/>
        </p:nvSpPr>
        <p:spPr>
          <a:xfrm>
            <a:off x="3748795" y="2819400"/>
            <a:ext cx="2123468" cy="895126"/>
          </a:xfrm>
          <a:prstGeom prst="rect">
            <a:avLst/>
          </a:prstGeom>
        </p:spPr>
        <p:txBody>
          <a:bodyPr vert="horz" lIns="91294" tIns="45647" rIns="91294" bIns="45647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000">
                <a:solidFill>
                  <a:srgbClr val="FF0000"/>
                </a:solidFill>
                <a:latin typeface="Arial-Rounded" pitchFamily="34" charset="0"/>
                <a:ea typeface="Arial-Rounded" pitchFamily="34" charset="0"/>
                <a:cs typeface="Arial-Rounded" pitchFamily="34" charset="0"/>
              </a:rPr>
              <a:t>uông</a:t>
            </a:r>
          </a:p>
        </p:txBody>
      </p:sp>
      <p:sp>
        <p:nvSpPr>
          <p:cNvPr id="25" name="Title 1"/>
          <p:cNvSpPr txBox="1">
            <a:spLocks/>
          </p:cNvSpPr>
          <p:nvPr/>
        </p:nvSpPr>
        <p:spPr>
          <a:xfrm>
            <a:off x="6710010" y="2819400"/>
            <a:ext cx="2123468" cy="895126"/>
          </a:xfrm>
          <a:prstGeom prst="rect">
            <a:avLst/>
          </a:prstGeom>
        </p:spPr>
        <p:txBody>
          <a:bodyPr vert="horz" lIns="91294" tIns="45647" rIns="91294" bIns="45647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000" dirty="0" err="1">
                <a:solidFill>
                  <a:srgbClr val="FF0000"/>
                </a:solidFill>
                <a:latin typeface="Arial-Rounded" pitchFamily="34" charset="0"/>
                <a:ea typeface="Arial-Rounded" pitchFamily="34" charset="0"/>
                <a:cs typeface="Arial-Rounded" pitchFamily="34" charset="0"/>
              </a:rPr>
              <a:t>uông</a:t>
            </a:r>
            <a:endParaRPr lang="en-US" sz="6000" dirty="0">
              <a:solidFill>
                <a:srgbClr val="FF0000"/>
              </a:solidFill>
              <a:latin typeface="Arial-Rounded" pitchFamily="34" charset="0"/>
              <a:ea typeface="Arial-Rounded" pitchFamily="34" charset="0"/>
              <a:cs typeface="Arial-Rounded" pitchFamily="34" charset="0"/>
            </a:endParaRPr>
          </a:p>
        </p:txBody>
      </p:sp>
      <p:sp>
        <p:nvSpPr>
          <p:cNvPr id="26" name="Title 1"/>
          <p:cNvSpPr txBox="1">
            <a:spLocks/>
          </p:cNvSpPr>
          <p:nvPr/>
        </p:nvSpPr>
        <p:spPr>
          <a:xfrm>
            <a:off x="8938975" y="2995684"/>
            <a:ext cx="2569397" cy="542558"/>
          </a:xfrm>
          <a:prstGeom prst="rect">
            <a:avLst/>
          </a:prstGeom>
        </p:spPr>
        <p:txBody>
          <a:bodyPr vert="horz" lIns="91294" tIns="45647" rIns="91294" bIns="45647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000">
                <a:solidFill>
                  <a:srgbClr val="0070C0"/>
                </a:solidFill>
                <a:latin typeface="Arial-Rounded" pitchFamily="34" charset="0"/>
                <a:ea typeface="Arial-Rounded" pitchFamily="34" charset="0"/>
                <a:cs typeface="Arial-Rounded" pitchFamily="34" charset="0"/>
              </a:rPr>
              <a:t>vuông</a:t>
            </a:r>
          </a:p>
        </p:txBody>
      </p:sp>
      <p:sp>
        <p:nvSpPr>
          <p:cNvPr id="27" name="Title 1"/>
          <p:cNvSpPr txBox="1">
            <a:spLocks/>
          </p:cNvSpPr>
          <p:nvPr/>
        </p:nvSpPr>
        <p:spPr>
          <a:xfrm>
            <a:off x="9362179" y="2819400"/>
            <a:ext cx="2123468" cy="895126"/>
          </a:xfrm>
          <a:prstGeom prst="rect">
            <a:avLst/>
          </a:prstGeom>
        </p:spPr>
        <p:txBody>
          <a:bodyPr vert="horz" lIns="91294" tIns="45647" rIns="91294" bIns="45647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000" dirty="0" err="1">
                <a:solidFill>
                  <a:srgbClr val="FF0000"/>
                </a:solidFill>
                <a:latin typeface="Arial-Rounded" pitchFamily="34" charset="0"/>
                <a:ea typeface="Arial-Rounded" pitchFamily="34" charset="0"/>
                <a:cs typeface="Arial-Rounded" pitchFamily="34" charset="0"/>
              </a:rPr>
              <a:t>uông</a:t>
            </a:r>
            <a:endParaRPr lang="en-US" sz="6000" dirty="0">
              <a:solidFill>
                <a:srgbClr val="FF0000"/>
              </a:solidFill>
              <a:latin typeface="Arial-Rounded" pitchFamily="34" charset="0"/>
              <a:ea typeface="Arial-Rounded" pitchFamily="34" charset="0"/>
              <a:cs typeface="Arial-Rounded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433097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21" grpId="0"/>
      <p:bldP spid="22" grpId="0"/>
      <p:bldP spid="23" grpId="0"/>
      <p:bldP spid="24" grpId="0"/>
      <p:bldP spid="25" grpId="0"/>
      <p:bldP spid="26" grpId="0"/>
      <p:bldP spid="27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utoShape 6" descr="Vẹt Sun Conure - PetXinh.net Nhím Kiểng Hamster Thỏ Bọ Ú giá rẻ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" name="AutoShape 8" descr="Vẹt Sun Conure - PetXinh.net Nhím Kiểng Hamster Thỏ Bọ Ú giá rẻ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1600"/>
          </a:p>
        </p:txBody>
      </p:sp>
      <p:sp>
        <p:nvSpPr>
          <p:cNvPr id="10" name="AutoShape 6" descr="Nâng cao kỹ năng viết với 7 bước hiệu quả | Edu2Review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1600"/>
          </a:p>
        </p:txBody>
      </p:sp>
      <p:sp>
        <p:nvSpPr>
          <p:cNvPr id="12" name="AutoShape 8" descr="Nâng cao kỹ năng viết với 7 bước hiệu quả | Edu2Review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1600"/>
          </a:p>
        </p:txBody>
      </p:sp>
      <p:sp>
        <p:nvSpPr>
          <p:cNvPr id="14" name="AutoShape 10" descr="Nâng cao kỹ năng viết với 7 bước hiệu quả | Edu2Review"/>
          <p:cNvSpPr>
            <a:spLocks noChangeAspect="1" noChangeArrowheads="1"/>
          </p:cNvSpPr>
          <p:nvPr/>
        </p:nvSpPr>
        <p:spPr bwMode="auto">
          <a:xfrm>
            <a:off x="765175" y="4651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1600"/>
          </a:p>
        </p:txBody>
      </p:sp>
      <p:sp>
        <p:nvSpPr>
          <p:cNvPr id="15" name="AutoShape 12" descr="Nâng cao kỹ năng viết với 7 bước hiệu quả | Edu2Review"/>
          <p:cNvSpPr>
            <a:spLocks noChangeAspect="1" noChangeArrowheads="1"/>
          </p:cNvSpPr>
          <p:nvPr/>
        </p:nvSpPr>
        <p:spPr bwMode="auto">
          <a:xfrm>
            <a:off x="917575" y="6175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1600"/>
          </a:p>
        </p:txBody>
      </p:sp>
      <p:sp>
        <p:nvSpPr>
          <p:cNvPr id="16" name="AutoShape 16" descr="Làm thế nào để viết hay hơn? | Edu2Review"/>
          <p:cNvSpPr>
            <a:spLocks noChangeAspect="1" noChangeArrowheads="1"/>
          </p:cNvSpPr>
          <p:nvPr/>
        </p:nvSpPr>
        <p:spPr bwMode="auto">
          <a:xfrm>
            <a:off x="1069975" y="769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1600"/>
          </a:p>
        </p:txBody>
      </p:sp>
      <p:sp>
        <p:nvSpPr>
          <p:cNvPr id="20" name="Title 1"/>
          <p:cNvSpPr txBox="1">
            <a:spLocks/>
          </p:cNvSpPr>
          <p:nvPr/>
        </p:nvSpPr>
        <p:spPr>
          <a:xfrm>
            <a:off x="729666" y="4005558"/>
            <a:ext cx="2569397" cy="542558"/>
          </a:xfrm>
          <a:prstGeom prst="rect">
            <a:avLst/>
          </a:prstGeom>
        </p:spPr>
        <p:txBody>
          <a:bodyPr vert="horz" lIns="91294" tIns="45647" rIns="91294" bIns="45647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000">
                <a:solidFill>
                  <a:srgbClr val="0070C0"/>
                </a:solidFill>
                <a:latin typeface="Arial-Rounded" pitchFamily="34" charset="0"/>
                <a:ea typeface="Arial-Rounded" pitchFamily="34" charset="0"/>
                <a:cs typeface="Arial-Rounded" pitchFamily="34" charset="0"/>
              </a:rPr>
              <a:t>buồng</a:t>
            </a:r>
          </a:p>
        </p:txBody>
      </p:sp>
      <p:sp>
        <p:nvSpPr>
          <p:cNvPr id="21" name="Title 1"/>
          <p:cNvSpPr txBox="1">
            <a:spLocks/>
          </p:cNvSpPr>
          <p:nvPr/>
        </p:nvSpPr>
        <p:spPr>
          <a:xfrm>
            <a:off x="3693345" y="4005558"/>
            <a:ext cx="2335815" cy="542558"/>
          </a:xfrm>
          <a:prstGeom prst="rect">
            <a:avLst/>
          </a:prstGeom>
        </p:spPr>
        <p:txBody>
          <a:bodyPr vert="horz" lIns="91294" tIns="45647" rIns="91294" bIns="45647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000">
                <a:solidFill>
                  <a:srgbClr val="0070C0"/>
                </a:solidFill>
                <a:latin typeface="Arial-Rounded" pitchFamily="34" charset="0"/>
                <a:ea typeface="Arial-Rounded" pitchFamily="34" charset="0"/>
                <a:cs typeface="Arial-Rounded" pitchFamily="34" charset="0"/>
              </a:rPr>
              <a:t>luống</a:t>
            </a:r>
          </a:p>
        </p:txBody>
      </p:sp>
      <p:sp>
        <p:nvSpPr>
          <p:cNvPr id="22" name="Title 1"/>
          <p:cNvSpPr txBox="1">
            <a:spLocks/>
          </p:cNvSpPr>
          <p:nvPr/>
        </p:nvSpPr>
        <p:spPr>
          <a:xfrm>
            <a:off x="6167435" y="4005558"/>
            <a:ext cx="2826337" cy="542558"/>
          </a:xfrm>
          <a:prstGeom prst="rect">
            <a:avLst/>
          </a:prstGeom>
        </p:spPr>
        <p:txBody>
          <a:bodyPr vert="horz" lIns="91294" tIns="45647" rIns="91294" bIns="45647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000">
                <a:solidFill>
                  <a:srgbClr val="0070C0"/>
                </a:solidFill>
                <a:latin typeface="Arial-Rounded" pitchFamily="34" charset="0"/>
                <a:ea typeface="Arial-Rounded" pitchFamily="34" charset="0"/>
                <a:cs typeface="Arial-Rounded" pitchFamily="34" charset="0"/>
              </a:rPr>
              <a:t>thuổng</a:t>
            </a:r>
          </a:p>
        </p:txBody>
      </p:sp>
      <p:sp>
        <p:nvSpPr>
          <p:cNvPr id="26" name="Title 1"/>
          <p:cNvSpPr txBox="1">
            <a:spLocks/>
          </p:cNvSpPr>
          <p:nvPr/>
        </p:nvSpPr>
        <p:spPr>
          <a:xfrm>
            <a:off x="9074122" y="4005558"/>
            <a:ext cx="2569397" cy="542558"/>
          </a:xfrm>
          <a:prstGeom prst="rect">
            <a:avLst/>
          </a:prstGeom>
        </p:spPr>
        <p:txBody>
          <a:bodyPr vert="horz" lIns="91294" tIns="45647" rIns="91294" bIns="45647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000">
                <a:solidFill>
                  <a:srgbClr val="0070C0"/>
                </a:solidFill>
                <a:latin typeface="Arial-Rounded" pitchFamily="34" charset="0"/>
                <a:ea typeface="Arial-Rounded" pitchFamily="34" charset="0"/>
                <a:cs typeface="Arial-Rounded" pitchFamily="34" charset="0"/>
              </a:rPr>
              <a:t>vuông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99673A9-28D5-AF4C-3DDA-CD0CF5F899FE}"/>
              </a:ext>
            </a:extLst>
          </p:cNvPr>
          <p:cNvSpPr txBox="1">
            <a:spLocks/>
          </p:cNvSpPr>
          <p:nvPr/>
        </p:nvSpPr>
        <p:spPr>
          <a:xfrm>
            <a:off x="692122" y="2233684"/>
            <a:ext cx="2569397" cy="542558"/>
          </a:xfrm>
          <a:prstGeom prst="rect">
            <a:avLst/>
          </a:prstGeom>
        </p:spPr>
        <p:txBody>
          <a:bodyPr vert="horz" lIns="91294" tIns="45647" rIns="91294" bIns="45647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000">
                <a:solidFill>
                  <a:srgbClr val="0070C0"/>
                </a:solidFill>
                <a:latin typeface="Arial-Rounded" pitchFamily="34" charset="0"/>
                <a:ea typeface="Arial-Rounded" pitchFamily="34" charset="0"/>
                <a:cs typeface="Arial-Rounded" pitchFamily="34" charset="0"/>
              </a:rPr>
              <a:t>khuôn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59BDA7CA-D163-580F-6BB8-2A35511F92E7}"/>
              </a:ext>
            </a:extLst>
          </p:cNvPr>
          <p:cNvSpPr txBox="1">
            <a:spLocks/>
          </p:cNvSpPr>
          <p:nvPr/>
        </p:nvSpPr>
        <p:spPr>
          <a:xfrm>
            <a:off x="3608472" y="2233684"/>
            <a:ext cx="2335815" cy="542558"/>
          </a:xfrm>
          <a:prstGeom prst="rect">
            <a:avLst/>
          </a:prstGeom>
        </p:spPr>
        <p:txBody>
          <a:bodyPr vert="horz" lIns="91294" tIns="45647" rIns="91294" bIns="45647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000">
                <a:solidFill>
                  <a:srgbClr val="0070C0"/>
                </a:solidFill>
                <a:latin typeface="Arial-Rounded" pitchFamily="34" charset="0"/>
                <a:ea typeface="Arial-Rounded" pitchFamily="34" charset="0"/>
                <a:cs typeface="Arial-Rounded" pitchFamily="34" charset="0"/>
              </a:rPr>
              <a:t>muốn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92032BD7-5925-F115-E011-8D84D7C9467A}"/>
              </a:ext>
            </a:extLst>
          </p:cNvPr>
          <p:cNvSpPr txBox="1">
            <a:spLocks/>
          </p:cNvSpPr>
          <p:nvPr/>
        </p:nvSpPr>
        <p:spPr>
          <a:xfrm>
            <a:off x="6321698" y="2233684"/>
            <a:ext cx="2335815" cy="542558"/>
          </a:xfrm>
          <a:prstGeom prst="rect">
            <a:avLst/>
          </a:prstGeom>
        </p:spPr>
        <p:txBody>
          <a:bodyPr vert="horz" lIns="91294" tIns="45647" rIns="91294" bIns="45647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000">
                <a:solidFill>
                  <a:srgbClr val="0070C0"/>
                </a:solidFill>
                <a:latin typeface="Arial-Rounded" pitchFamily="34" charset="0"/>
                <a:ea typeface="Arial-Rounded" pitchFamily="34" charset="0"/>
                <a:cs typeface="Arial-Rounded" pitchFamily="34" charset="0"/>
              </a:rPr>
              <a:t>muộn</a:t>
            </a: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3508E222-3E54-FA3B-D4ED-6DC264DD3E8A}"/>
              </a:ext>
            </a:extLst>
          </p:cNvPr>
          <p:cNvSpPr txBox="1">
            <a:spLocks/>
          </p:cNvSpPr>
          <p:nvPr/>
        </p:nvSpPr>
        <p:spPr>
          <a:xfrm>
            <a:off x="8997922" y="2233684"/>
            <a:ext cx="2569397" cy="542558"/>
          </a:xfrm>
          <a:prstGeom prst="rect">
            <a:avLst/>
          </a:prstGeom>
        </p:spPr>
        <p:txBody>
          <a:bodyPr vert="horz" lIns="91294" tIns="45647" rIns="91294" bIns="45647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000">
                <a:solidFill>
                  <a:srgbClr val="0070C0"/>
                </a:solidFill>
                <a:latin typeface="Arial-Rounded" pitchFamily="34" charset="0"/>
                <a:ea typeface="Arial-Rounded" pitchFamily="34" charset="0"/>
                <a:cs typeface="Arial-Rounded" pitchFamily="34" charset="0"/>
              </a:rPr>
              <a:t>nguồn</a:t>
            </a:r>
          </a:p>
        </p:txBody>
      </p:sp>
    </p:spTree>
    <p:extLst>
      <p:ext uri="{BB962C8B-B14F-4D97-AF65-F5344CB8AC3E}">
        <p14:creationId xmlns:p14="http://schemas.microsoft.com/office/powerpoint/2010/main" val="9996668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21" grpId="0"/>
      <p:bldP spid="22" grpId="0"/>
      <p:bldP spid="26" grpId="0"/>
      <p:bldP spid="2" grpId="0"/>
      <p:bldP spid="5" grpId="0"/>
      <p:bldP spid="6" grpId="0"/>
      <p:bldP spid="11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hlinkClick r:id="rId5" action="ppaction://hlinkfile"/>
          </p:cNvPr>
          <p:cNvPicPr>
            <a:picLocks noChangeAspect="1"/>
          </p:cNvPicPr>
          <p:nvPr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11000"/>
          <a:stretch/>
        </p:blipFill>
        <p:spPr>
          <a:xfrm>
            <a:off x="44" y="8483"/>
            <a:ext cx="12161838" cy="6841034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5122099" y="1756134"/>
            <a:ext cx="5097119" cy="1611834"/>
          </a:xfrm>
          <a:prstGeom prst="rect">
            <a:avLst/>
          </a:prstGeom>
          <a:noFill/>
        </p:spPr>
        <p:txBody>
          <a:bodyPr wrap="none" lIns="121632" tIns="60811" rIns="121632" bIns="60811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 defTabSz="951204">
              <a:defRPr/>
            </a:pPr>
            <a:r>
              <a:rPr lang="en-US" sz="9676" b="1">
                <a:ln/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Thư giãn</a:t>
            </a:r>
            <a:endParaRPr lang="en-US" sz="9676" b="1" dirty="0">
              <a:ln/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Audio 4">
            <a:hlinkClick r:id="" action="ppaction://media"/>
            <a:extLst>
              <a:ext uri="{FF2B5EF4-FFF2-40B4-BE49-F238E27FC236}">
                <a16:creationId xmlns:a16="http://schemas.microsoft.com/office/drawing/2014/main" id="{852D68E8-7CF5-42A6-9055-98CCE59389A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11401723" y="6089402"/>
            <a:ext cx="608092" cy="6080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41096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2641"/>
    </mc:Choice>
    <mc:Fallback xmlns="">
      <p:transition spd="slow" advTm="12641"/>
    </mc:Fallback>
  </mc:AlternateContent>
  <p:timing>
    <p:tnLst>
      <p:par>
        <p:cTn id="1" dur="indefinite" restart="never" nodeType="tmRoot">
          <p:childTnLst>
            <p:audio isNarration="1">
              <p:cMediaNode vol="80000" showWhenStopped="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 txBox="1">
            <a:spLocks/>
          </p:cNvSpPr>
          <p:nvPr/>
        </p:nvSpPr>
        <p:spPr>
          <a:xfrm>
            <a:off x="2472099" y="5130077"/>
            <a:ext cx="6979135" cy="656495"/>
          </a:xfrm>
          <a:prstGeom prst="rect">
            <a:avLst/>
          </a:prstGeom>
        </p:spPr>
        <p:txBody>
          <a:bodyPr vert="horz" lIns="91294" tIns="45647" rIns="91294" bIns="45647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>
                <a:solidFill>
                  <a:srgbClr val="0070C0"/>
                </a:solidFill>
                <a:latin typeface="Arial-Rounded" pitchFamily="34" charset="0"/>
                <a:ea typeface="Arial-Rounded" pitchFamily="34" charset="0"/>
                <a:cs typeface="Arial-Rounded" pitchFamily="34" charset="0"/>
              </a:rPr>
              <a:t>cuộn chỉ</a:t>
            </a:r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3696443" y="5127724"/>
            <a:ext cx="3234562" cy="656495"/>
          </a:xfrm>
          <a:prstGeom prst="rect">
            <a:avLst/>
          </a:prstGeom>
        </p:spPr>
        <p:txBody>
          <a:bodyPr vert="horz" lIns="91294" tIns="45647" rIns="91294" bIns="45647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dirty="0" err="1">
                <a:solidFill>
                  <a:srgbClr val="FF0000"/>
                </a:solidFill>
                <a:latin typeface="Arial-Rounded" pitchFamily="34" charset="0"/>
                <a:ea typeface="Arial-Rounded" pitchFamily="34" charset="0"/>
                <a:cs typeface="Arial-Rounded" pitchFamily="34" charset="0"/>
              </a:rPr>
              <a:t>uôn</a:t>
            </a:r>
            <a:endParaRPr lang="en-US" sz="9600" dirty="0">
              <a:solidFill>
                <a:srgbClr val="FF0000"/>
              </a:solidFill>
              <a:latin typeface="Arial-Rounded" pitchFamily="34" charset="0"/>
              <a:ea typeface="Arial-Rounded" pitchFamily="34" charset="0"/>
              <a:cs typeface="Arial-Rounded" pitchFamily="34" charset="0"/>
            </a:endParaRPr>
          </a:p>
        </p:txBody>
      </p:sp>
      <p:sp>
        <p:nvSpPr>
          <p:cNvPr id="2" name="AutoShape 2" descr="hình ảnh : canh, Mỏ, Đầy màu sắc, màu vàng, Động vật, Lorikeet, Yêu chim,  Cá voi, Động vật có xương sống, con vẹt, đẹp, Chim vẹt, Parakeet, Đa màu,  Ara 2311x2129 - -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" name="AutoShape 4" descr="hình ảnh : canh, Mỏ, Đầy màu sắc, màu vàng, Động vật, Lorikeet, Yêu chim,  Cá voi, Động vật có xương sống, con vẹt, đẹp, Chim vẹt, Parakeet, Đa màu,  Ara 2311x2129 - -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4098" name="Picture 2" descr="product-image">
            <a:extLst>
              <a:ext uri="{FF2B5EF4-FFF2-40B4-BE49-F238E27FC236}">
                <a16:creationId xmlns:a16="http://schemas.microsoft.com/office/drawing/2014/main" id="{32944ECB-3540-E375-5F78-FEF5C248924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94125" y="155864"/>
            <a:ext cx="4191794" cy="41917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008662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7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 txBox="1">
            <a:spLocks/>
          </p:cNvSpPr>
          <p:nvPr/>
        </p:nvSpPr>
        <p:spPr>
          <a:xfrm>
            <a:off x="2416976" y="5439505"/>
            <a:ext cx="7251687" cy="656495"/>
          </a:xfrm>
          <a:prstGeom prst="rect">
            <a:avLst/>
          </a:prstGeom>
        </p:spPr>
        <p:txBody>
          <a:bodyPr vert="horz" lIns="91294" tIns="45647" rIns="91294" bIns="45647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>
                <a:solidFill>
                  <a:srgbClr val="0070C0"/>
                </a:solidFill>
                <a:latin typeface="Arial-Rounded" pitchFamily="34" charset="0"/>
                <a:ea typeface="Arial-Rounded" pitchFamily="34" charset="0"/>
                <a:cs typeface="Arial-Rounded" pitchFamily="34" charset="0"/>
              </a:rPr>
              <a:t>buồng chuối</a:t>
            </a:r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3301375" y="5439504"/>
            <a:ext cx="2895153" cy="656495"/>
          </a:xfrm>
          <a:prstGeom prst="rect">
            <a:avLst/>
          </a:prstGeom>
        </p:spPr>
        <p:txBody>
          <a:bodyPr vert="horz" lIns="91294" tIns="45647" rIns="91294" bIns="45647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dirty="0" err="1">
                <a:solidFill>
                  <a:srgbClr val="FF0000"/>
                </a:solidFill>
                <a:latin typeface="Arial-Rounded" pitchFamily="34" charset="0"/>
                <a:ea typeface="Arial-Rounded" pitchFamily="34" charset="0"/>
                <a:cs typeface="Arial-Rounded" pitchFamily="34" charset="0"/>
              </a:rPr>
              <a:t>uông</a:t>
            </a:r>
            <a:endParaRPr lang="en-US" sz="9600" dirty="0">
              <a:solidFill>
                <a:srgbClr val="FF0000"/>
              </a:solidFill>
              <a:latin typeface="Arial-Rounded" pitchFamily="34" charset="0"/>
              <a:ea typeface="Arial-Rounded" pitchFamily="34" charset="0"/>
              <a:cs typeface="Arial-Rounded" pitchFamily="34" charset="0"/>
            </a:endParaRPr>
          </a:p>
        </p:txBody>
      </p:sp>
      <p:pic>
        <p:nvPicPr>
          <p:cNvPr id="5" name="Picture 2" descr="Cắt buồng chuối chín cây, Cuối tuần ra vườn được thu hoạch buồng chuối chín  tự nhiên, Chuối chín - YouTube">
            <a:extLst>
              <a:ext uri="{FF2B5EF4-FFF2-40B4-BE49-F238E27FC236}">
                <a16:creationId xmlns:a16="http://schemas.microsoft.com/office/drawing/2014/main" id="{7CE38BCA-EC3B-2BB2-E753-A7330580F16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140" r="25918"/>
          <a:stretch/>
        </p:blipFill>
        <p:spPr bwMode="auto">
          <a:xfrm>
            <a:off x="3413919" y="228600"/>
            <a:ext cx="5410200" cy="457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679808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6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 txBox="1">
            <a:spLocks/>
          </p:cNvSpPr>
          <p:nvPr/>
        </p:nvSpPr>
        <p:spPr>
          <a:xfrm>
            <a:off x="2537016" y="5562427"/>
            <a:ext cx="6638544" cy="656495"/>
          </a:xfrm>
          <a:prstGeom prst="rect">
            <a:avLst/>
          </a:prstGeom>
        </p:spPr>
        <p:txBody>
          <a:bodyPr vert="horz" lIns="91294" tIns="45647" rIns="91294" bIns="45647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>
                <a:solidFill>
                  <a:srgbClr val="0070C0"/>
                </a:solidFill>
                <a:latin typeface="Arial-Rounded" pitchFamily="34" charset="0"/>
                <a:ea typeface="Arial-Rounded" pitchFamily="34" charset="0"/>
                <a:cs typeface="Arial-Rounded" pitchFamily="34" charset="0"/>
              </a:rPr>
              <a:t>quả chuông</a:t>
            </a: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6094879" y="5562427"/>
            <a:ext cx="3184668" cy="656495"/>
          </a:xfrm>
          <a:prstGeom prst="rect">
            <a:avLst/>
          </a:prstGeom>
        </p:spPr>
        <p:txBody>
          <a:bodyPr vert="horz" lIns="91294" tIns="45647" rIns="91294" bIns="45647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dirty="0" err="1">
                <a:solidFill>
                  <a:srgbClr val="FF0000"/>
                </a:solidFill>
                <a:latin typeface="Arial-Rounded" pitchFamily="34" charset="0"/>
                <a:ea typeface="Arial-Rounded" pitchFamily="34" charset="0"/>
                <a:cs typeface="Arial-Rounded" pitchFamily="34" charset="0"/>
              </a:rPr>
              <a:t>uông</a:t>
            </a:r>
            <a:endParaRPr lang="en-US" sz="9600" dirty="0">
              <a:solidFill>
                <a:srgbClr val="FF0000"/>
              </a:solidFill>
              <a:latin typeface="Arial-Rounded" pitchFamily="34" charset="0"/>
              <a:ea typeface="Arial-Rounded" pitchFamily="34" charset="0"/>
              <a:cs typeface="Arial-Rounded" pitchFamily="34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0B8C1E4-D811-14AE-C39F-D0D3BAE0692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28119" y="304800"/>
            <a:ext cx="7315200" cy="43915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8162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/>
          <p:cNvSpPr txBox="1">
            <a:spLocks/>
          </p:cNvSpPr>
          <p:nvPr/>
        </p:nvSpPr>
        <p:spPr>
          <a:xfrm>
            <a:off x="3261519" y="4719096"/>
            <a:ext cx="5486400" cy="656495"/>
          </a:xfrm>
          <a:prstGeom prst="rect">
            <a:avLst/>
          </a:prstGeom>
        </p:spPr>
        <p:txBody>
          <a:bodyPr vert="horz" lIns="91294" tIns="45647" rIns="91294" bIns="45647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4800">
                <a:solidFill>
                  <a:srgbClr val="002060"/>
                </a:solidFill>
                <a:latin typeface="Arial-Rounded" pitchFamily="34" charset="0"/>
                <a:ea typeface="Arial-Rounded" pitchFamily="34" charset="0"/>
                <a:cs typeface="Arial-Rounded" pitchFamily="34" charset="0"/>
              </a:rPr>
              <a:t>buồng chuối</a:t>
            </a:r>
          </a:p>
        </p:txBody>
      </p:sp>
      <p:sp>
        <p:nvSpPr>
          <p:cNvPr id="16" name="Title 1"/>
          <p:cNvSpPr txBox="1">
            <a:spLocks/>
          </p:cNvSpPr>
          <p:nvPr/>
        </p:nvSpPr>
        <p:spPr>
          <a:xfrm>
            <a:off x="-464259" y="4719096"/>
            <a:ext cx="4953000" cy="656495"/>
          </a:xfrm>
          <a:prstGeom prst="rect">
            <a:avLst/>
          </a:prstGeom>
        </p:spPr>
        <p:txBody>
          <a:bodyPr vert="horz" lIns="91294" tIns="45647" rIns="91294" bIns="45647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4800">
                <a:solidFill>
                  <a:srgbClr val="002060"/>
                </a:solidFill>
                <a:latin typeface="Arial-Rounded" pitchFamily="34" charset="0"/>
                <a:ea typeface="Arial-Rounded" pitchFamily="34" charset="0"/>
                <a:cs typeface="Arial-Rounded" pitchFamily="34" charset="0"/>
              </a:rPr>
              <a:t>cuộn chỉ</a:t>
            </a:r>
          </a:p>
        </p:txBody>
      </p:sp>
      <p:sp>
        <p:nvSpPr>
          <p:cNvPr id="8" name="Title 1"/>
          <p:cNvSpPr txBox="1">
            <a:spLocks/>
          </p:cNvSpPr>
          <p:nvPr/>
        </p:nvSpPr>
        <p:spPr>
          <a:xfrm>
            <a:off x="7376319" y="4719096"/>
            <a:ext cx="5486400" cy="656495"/>
          </a:xfrm>
          <a:prstGeom prst="rect">
            <a:avLst/>
          </a:prstGeom>
        </p:spPr>
        <p:txBody>
          <a:bodyPr vert="horz" lIns="91294" tIns="45647" rIns="91294" bIns="45647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4800">
                <a:solidFill>
                  <a:srgbClr val="002060"/>
                </a:solidFill>
                <a:latin typeface="Arial-Rounded" pitchFamily="34" charset="0"/>
                <a:ea typeface="Arial-Rounded" pitchFamily="34" charset="0"/>
                <a:cs typeface="Arial-Rounded" pitchFamily="34" charset="0"/>
              </a:rPr>
              <a:t>quả chuông</a:t>
            </a:r>
          </a:p>
        </p:txBody>
      </p:sp>
      <p:pic>
        <p:nvPicPr>
          <p:cNvPr id="5122" name="Picture 2" descr="Cắt buồng chuối chín cây, Cuối tuần ra vườn được thu hoạch buồng chuối chín  tự nhiên, Chuối chín - YouTube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140" r="25918"/>
          <a:stretch/>
        </p:blipFill>
        <p:spPr bwMode="auto">
          <a:xfrm>
            <a:off x="4457209" y="1453862"/>
            <a:ext cx="3124200" cy="2748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03408E40-4A35-6DC6-B663-65EEDBFA3F8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19319" y="1066800"/>
            <a:ext cx="3352800" cy="3242465"/>
          </a:xfrm>
          <a:prstGeom prst="rect">
            <a:avLst/>
          </a:prstGeom>
        </p:spPr>
      </p:pic>
      <p:pic>
        <p:nvPicPr>
          <p:cNvPr id="2050" name="Picture 2" descr="product-image">
            <a:extLst>
              <a:ext uri="{FF2B5EF4-FFF2-40B4-BE49-F238E27FC236}">
                <a16:creationId xmlns:a16="http://schemas.microsoft.com/office/drawing/2014/main" id="{CA9B050C-E328-B953-6AF8-FC954F985CA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519" y="1453861"/>
            <a:ext cx="2895600" cy="2748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8579524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3142993" y="-152400"/>
            <a:ext cx="2314161" cy="10131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985" b="1">
                <a:solidFill>
                  <a:srgbClr val="FF0000"/>
                </a:solidFill>
                <a:latin typeface="VNI-Avo" pitchFamily="2" charset="0"/>
              </a:rPr>
              <a:t>uoân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812714" y="-127477"/>
            <a:ext cx="2187797" cy="10131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985" b="1">
                <a:solidFill>
                  <a:srgbClr val="FF0000"/>
                </a:solidFill>
                <a:latin typeface="VNI-Avo" pitchFamily="2" charset="0"/>
              </a:rPr>
              <a:t>uoâng</a:t>
            </a:r>
          </a:p>
        </p:txBody>
      </p:sp>
      <p:graphicFrame>
        <p:nvGraphicFramePr>
          <p:cNvPr id="9" name="Table 8"/>
          <p:cNvGraphicFramePr>
            <a:graphicFrameLocks noGrp="1"/>
          </p:cNvGraphicFramePr>
          <p:nvPr/>
        </p:nvGraphicFramePr>
        <p:xfrm>
          <a:off x="4538557" y="857656"/>
          <a:ext cx="2837762" cy="152354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18881">
                  <a:extLst>
                    <a:ext uri="{9D8B030D-6E8A-4147-A177-3AD203B41FA5}">
                      <a16:colId xmlns:a16="http://schemas.microsoft.com/office/drawing/2014/main" val="228737469"/>
                    </a:ext>
                  </a:extLst>
                </a:gridCol>
                <a:gridCol w="1418881">
                  <a:extLst>
                    <a:ext uri="{9D8B030D-6E8A-4147-A177-3AD203B41FA5}">
                      <a16:colId xmlns:a16="http://schemas.microsoft.com/office/drawing/2014/main" val="3225892531"/>
                    </a:ext>
                  </a:extLst>
                </a:gridCol>
              </a:tblGrid>
              <a:tr h="760115">
                <a:tc>
                  <a:txBody>
                    <a:bodyPr/>
                    <a:lstStyle/>
                    <a:p>
                      <a:pPr algn="ctr"/>
                      <a:r>
                        <a:rPr lang="en-US" sz="4400">
                          <a:solidFill>
                            <a:schemeClr val="tx1"/>
                          </a:solidFill>
                          <a:latin typeface="VNI-Avo" pitchFamily="2" charset="0"/>
                        </a:rPr>
                        <a:t>ch</a:t>
                      </a:r>
                    </a:p>
                  </a:txBody>
                  <a:tcPr marL="91214" marR="91214" marT="45607" marB="45607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400" b="1" dirty="0" err="1">
                          <a:solidFill>
                            <a:srgbClr val="FF0000"/>
                          </a:solidFill>
                          <a:latin typeface="VNI-Avo" pitchFamily="2" charset="0"/>
                        </a:rPr>
                        <a:t>uoân</a:t>
                      </a:r>
                      <a:endParaRPr lang="en-US" sz="4400" b="1" dirty="0">
                        <a:solidFill>
                          <a:srgbClr val="FF0000"/>
                        </a:solidFill>
                        <a:latin typeface="VNI-Avo" pitchFamily="2" charset="0"/>
                      </a:endParaRPr>
                    </a:p>
                  </a:txBody>
                  <a:tcPr marL="91214" marR="91214" marT="45607" marB="45607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9549917"/>
                  </a:ext>
                </a:extLst>
              </a:tr>
              <a:tr h="760115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4400" b="1" i="0" dirty="0" err="1">
                          <a:solidFill>
                            <a:schemeClr val="tx1"/>
                          </a:solidFill>
                          <a:latin typeface="VNI-Avo" pitchFamily="2" charset="0"/>
                        </a:rPr>
                        <a:t>ch</a:t>
                      </a:r>
                      <a:r>
                        <a:rPr lang="en-US" sz="4400" b="1" dirty="0" err="1">
                          <a:solidFill>
                            <a:srgbClr val="FF0000"/>
                          </a:solidFill>
                          <a:latin typeface="VNI-Avo" pitchFamily="2" charset="0"/>
                        </a:rPr>
                        <a:t>uoàn</a:t>
                      </a:r>
                      <a:endParaRPr lang="en-US" sz="4400" b="1" dirty="0">
                        <a:solidFill>
                          <a:srgbClr val="FF0000"/>
                        </a:solidFill>
                        <a:latin typeface="VNI-Avo" pitchFamily="2" charset="0"/>
                      </a:endParaRPr>
                    </a:p>
                  </a:txBody>
                  <a:tcPr marL="91214" marR="91214" marT="45607" marB="45607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64091340"/>
                  </a:ext>
                </a:extLst>
              </a:tr>
            </a:tbl>
          </a:graphicData>
        </a:graphic>
      </p:graphicFrame>
      <p:sp>
        <p:nvSpPr>
          <p:cNvPr id="10" name="TextBox 9"/>
          <p:cNvSpPr txBox="1"/>
          <p:nvPr/>
        </p:nvSpPr>
        <p:spPr>
          <a:xfrm>
            <a:off x="975519" y="2325726"/>
            <a:ext cx="2103788" cy="8289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788" b="1">
                <a:solidFill>
                  <a:srgbClr val="002060"/>
                </a:solidFill>
                <a:latin typeface="VNI-Avo" pitchFamily="2" charset="0"/>
              </a:rPr>
              <a:t>khuoân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666321" y="2319866"/>
            <a:ext cx="2059368" cy="8289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788" b="1">
                <a:solidFill>
                  <a:srgbClr val="002060"/>
                </a:solidFill>
                <a:latin typeface="VNI-Avo" pitchFamily="2" charset="0"/>
              </a:rPr>
              <a:t>muoán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342407" y="2326443"/>
            <a:ext cx="2151298" cy="8289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788" b="1">
                <a:solidFill>
                  <a:srgbClr val="002060"/>
                </a:solidFill>
                <a:latin typeface="VNI-Avo" pitchFamily="2" charset="0"/>
              </a:rPr>
              <a:t>muoän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213519" y="6032187"/>
            <a:ext cx="3428983" cy="8289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788" b="1" dirty="0" err="1">
                <a:latin typeface="VNI-Avo" pitchFamily="2" charset="0"/>
              </a:rPr>
              <a:t>cuoän</a:t>
            </a:r>
            <a:r>
              <a:rPr lang="en-US" sz="4788" b="1" dirty="0">
                <a:latin typeface="VNI-Avo" pitchFamily="2" charset="0"/>
              </a:rPr>
              <a:t> </a:t>
            </a:r>
            <a:r>
              <a:rPr lang="en-US" sz="4788" b="1" dirty="0" err="1">
                <a:latin typeface="VNI-Avo" pitchFamily="2" charset="0"/>
              </a:rPr>
              <a:t>chæ</a:t>
            </a:r>
            <a:endParaRPr lang="en-US" sz="4788" b="1" dirty="0">
              <a:latin typeface="VNI-Avo" pitchFamily="2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3871119" y="6008071"/>
            <a:ext cx="4137440" cy="8289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788" b="1" dirty="0" err="1">
                <a:latin typeface="VNI-Avo" pitchFamily="2" charset="0"/>
              </a:rPr>
              <a:t>buoàng</a:t>
            </a:r>
            <a:r>
              <a:rPr lang="en-US" sz="4788" b="1" dirty="0">
                <a:latin typeface="VNI-Avo" pitchFamily="2" charset="0"/>
              </a:rPr>
              <a:t> </a:t>
            </a:r>
            <a:r>
              <a:rPr lang="en-US" sz="4788" b="1" dirty="0" err="1">
                <a:latin typeface="VNI-Avo" pitchFamily="2" charset="0"/>
              </a:rPr>
              <a:t>chuoái</a:t>
            </a:r>
            <a:endParaRPr lang="en-US" sz="4788" b="1" dirty="0">
              <a:latin typeface="VNI-Avo" pitchFamily="2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8217570" y="5999451"/>
            <a:ext cx="4558373" cy="8289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788" b="1" dirty="0" err="1">
                <a:latin typeface="VNI-Avo" pitchFamily="2" charset="0"/>
              </a:rPr>
              <a:t>quaû</a:t>
            </a:r>
            <a:r>
              <a:rPr lang="en-US" sz="4788" b="1" dirty="0">
                <a:latin typeface="VNI-Avo" pitchFamily="2" charset="0"/>
              </a:rPr>
              <a:t> </a:t>
            </a:r>
            <a:r>
              <a:rPr lang="en-US" sz="4788" b="1" dirty="0" err="1">
                <a:latin typeface="VNI-Avo" pitchFamily="2" charset="0"/>
              </a:rPr>
              <a:t>chuoâng</a:t>
            </a:r>
            <a:endParaRPr lang="en-US" sz="4788" b="1" dirty="0">
              <a:latin typeface="VNI-Avo" pitchFamily="2" charset="0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C54D32E9-B571-461E-A45B-0E6FDE680A17}"/>
              </a:ext>
            </a:extLst>
          </p:cNvPr>
          <p:cNvSpPr txBox="1"/>
          <p:nvPr/>
        </p:nvSpPr>
        <p:spPr>
          <a:xfrm>
            <a:off x="9268596" y="2317822"/>
            <a:ext cx="2151298" cy="8289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788" b="1" dirty="0" err="1">
                <a:solidFill>
                  <a:srgbClr val="002060"/>
                </a:solidFill>
                <a:latin typeface="VNI-Avo" pitchFamily="2" charset="0"/>
              </a:rPr>
              <a:t>nguoàn</a:t>
            </a:r>
            <a:endParaRPr lang="en-US" sz="4788" b="1" dirty="0">
              <a:solidFill>
                <a:srgbClr val="002060"/>
              </a:solidFill>
              <a:latin typeface="VNI-Avo" pitchFamily="2" charset="0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87FCA4DD-3E53-4DBC-BC91-8D0EEF927ECF}"/>
              </a:ext>
            </a:extLst>
          </p:cNvPr>
          <p:cNvSpPr txBox="1"/>
          <p:nvPr/>
        </p:nvSpPr>
        <p:spPr>
          <a:xfrm>
            <a:off x="975519" y="3155563"/>
            <a:ext cx="2252452" cy="8291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788" b="1">
                <a:solidFill>
                  <a:srgbClr val="002060"/>
                </a:solidFill>
                <a:latin typeface="VNI-Avo" pitchFamily="2" charset="0"/>
              </a:rPr>
              <a:t>buoàng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59F12043-57FF-41E9-B88A-2CDD1A312429}"/>
              </a:ext>
            </a:extLst>
          </p:cNvPr>
          <p:cNvSpPr txBox="1"/>
          <p:nvPr/>
        </p:nvSpPr>
        <p:spPr>
          <a:xfrm>
            <a:off x="3666321" y="3156281"/>
            <a:ext cx="2059368" cy="8289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788" b="1">
                <a:solidFill>
                  <a:srgbClr val="002060"/>
                </a:solidFill>
                <a:latin typeface="VNI-Avo" pitchFamily="2" charset="0"/>
              </a:rPr>
              <a:t>luoáng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B1635EB9-7CDD-4FDB-B5CC-9FA11A9C253F}"/>
              </a:ext>
            </a:extLst>
          </p:cNvPr>
          <p:cNvSpPr txBox="1"/>
          <p:nvPr/>
        </p:nvSpPr>
        <p:spPr>
          <a:xfrm>
            <a:off x="6342407" y="3156281"/>
            <a:ext cx="2589648" cy="8289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788" b="1">
                <a:solidFill>
                  <a:srgbClr val="002060"/>
                </a:solidFill>
                <a:latin typeface="VNI-Avo" pitchFamily="2" charset="0"/>
              </a:rPr>
              <a:t>thuoång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A9FEF834-A01D-4317-BCA0-22EDF95A369C}"/>
              </a:ext>
            </a:extLst>
          </p:cNvPr>
          <p:cNvSpPr txBox="1"/>
          <p:nvPr/>
        </p:nvSpPr>
        <p:spPr>
          <a:xfrm>
            <a:off x="9268597" y="3147660"/>
            <a:ext cx="2274937" cy="8289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788" b="1">
                <a:solidFill>
                  <a:srgbClr val="002060"/>
                </a:solidFill>
                <a:latin typeface="VNI-Avo" pitchFamily="2" charset="0"/>
              </a:rPr>
              <a:t>vuoâng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F402929E-E012-4D0D-AC87-27E7A318616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60155" y="4136767"/>
            <a:ext cx="1985800" cy="1719760"/>
          </a:xfrm>
          <a:prstGeom prst="rect">
            <a:avLst/>
          </a:prstGeom>
        </p:spPr>
      </p:pic>
      <p:pic>
        <p:nvPicPr>
          <p:cNvPr id="2" name="Picture 2" descr="Cắt buồng chuối chín cây, Cuối tuần ra vườn được thu hoạch buồng chuối chín  tự nhiên, Chuối chín - YouTube">
            <a:extLst>
              <a:ext uri="{FF2B5EF4-FFF2-40B4-BE49-F238E27FC236}">
                <a16:creationId xmlns:a16="http://schemas.microsoft.com/office/drawing/2014/main" id="{2AC57610-AC34-6400-B1AA-228FDAFE20A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140" r="25918"/>
          <a:stretch/>
        </p:blipFill>
        <p:spPr bwMode="auto">
          <a:xfrm>
            <a:off x="4785519" y="4263416"/>
            <a:ext cx="2142098" cy="17197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2" descr="product-image">
            <a:extLst>
              <a:ext uri="{FF2B5EF4-FFF2-40B4-BE49-F238E27FC236}">
                <a16:creationId xmlns:a16="http://schemas.microsoft.com/office/drawing/2014/main" id="{798CADDB-DE78-69AA-B79E-DE3FCA56946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319" y="4279691"/>
            <a:ext cx="1981200" cy="17197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907273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3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500"/>
                            </p:stCondLst>
                            <p:childTnLst>
                              <p:par>
                                <p:cTn id="6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500"/>
                            </p:stCondLst>
                            <p:childTnLst>
                              <p:par>
                                <p:cTn id="7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83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1000"/>
                            </p:stCondLst>
                            <p:childTnLst>
                              <p:par>
                                <p:cTn id="8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  <p:bldP spid="10" grpId="0"/>
      <p:bldP spid="11" grpId="0"/>
      <p:bldP spid="12" grpId="0"/>
      <p:bldP spid="16" grpId="0"/>
      <p:bldP spid="17" grpId="0"/>
      <p:bldP spid="18" grpId="0"/>
      <p:bldP spid="23" grpId="0"/>
      <p:bldP spid="24" grpId="0"/>
      <p:bldP spid="31" grpId="0"/>
      <p:bldP spid="32" grpId="0"/>
      <p:bldP spid="33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10">
            <a:extLst>
              <a:ext uri="{FF2B5EF4-FFF2-40B4-BE49-F238E27FC236}">
                <a16:creationId xmlns:a16="http://schemas.microsoft.com/office/drawing/2014/main" id="{0038FA4F-46ED-28FF-3760-05A71293B19E}"/>
              </a:ext>
            </a:extLst>
          </p:cNvPr>
          <p:cNvGrpSpPr>
            <a:grpSpLocks/>
          </p:cNvGrpSpPr>
          <p:nvPr/>
        </p:nvGrpSpPr>
        <p:grpSpPr bwMode="auto">
          <a:xfrm>
            <a:off x="8470106" y="533400"/>
            <a:ext cx="2868613" cy="1266825"/>
            <a:chOff x="0" y="1300599"/>
            <a:chExt cx="2868809" cy="1266825"/>
          </a:xfrm>
        </p:grpSpPr>
        <p:pic>
          <p:nvPicPr>
            <p:cNvPr id="5" name="Picture 6" descr="appias nero">
              <a:extLst>
                <a:ext uri="{FF2B5EF4-FFF2-40B4-BE49-F238E27FC236}">
                  <a16:creationId xmlns:a16="http://schemas.microsoft.com/office/drawing/2014/main" id="{962DB816-8682-96BD-2DFF-92593B28D48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4179870">
              <a:off x="1663896" y="1362512"/>
              <a:ext cx="1266825" cy="1143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" name="Dodecagon 5">
              <a:extLst>
                <a:ext uri="{FF2B5EF4-FFF2-40B4-BE49-F238E27FC236}">
                  <a16:creationId xmlns:a16="http://schemas.microsoft.com/office/drawing/2014/main" id="{D6D6B625-F937-04D3-3C9F-365DAFF3367A}"/>
                </a:ext>
              </a:extLst>
            </p:cNvPr>
            <p:cNvSpPr/>
            <p:nvPr/>
          </p:nvSpPr>
          <p:spPr>
            <a:xfrm>
              <a:off x="0" y="1372037"/>
              <a:ext cx="1676515" cy="1143000"/>
            </a:xfrm>
            <a:prstGeom prst="dodecagon">
              <a:avLst/>
            </a:prstGeom>
            <a:solidFill>
              <a:srgbClr val="FF0066"/>
            </a:solidFill>
          </p:spPr>
          <p:style>
            <a:lnRef idx="3">
              <a:schemeClr val="lt1"/>
            </a:lnRef>
            <a:fillRef idx="1">
              <a:schemeClr val="accent6"/>
            </a:fillRef>
            <a:effectRef idx="1">
              <a:schemeClr val="accent6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7200" b="1">
                  <a:latin typeface="Times New Roman" panose="02020603050405020304" pitchFamily="18" charset="0"/>
                  <a:cs typeface="Times New Roman" panose="02020603050405020304" pitchFamily="18" charset="0"/>
                </a:rPr>
                <a:t>B</a:t>
              </a:r>
              <a:endParaRPr lang="en-US" sz="7200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2" name="Group 2">
            <a:extLst>
              <a:ext uri="{FF2B5EF4-FFF2-40B4-BE49-F238E27FC236}">
                <a16:creationId xmlns:a16="http://schemas.microsoft.com/office/drawing/2014/main" id="{79BB195F-6BD8-E142-36C7-DF9BFAAED81C}"/>
              </a:ext>
            </a:extLst>
          </p:cNvPr>
          <p:cNvGrpSpPr>
            <a:grpSpLocks/>
          </p:cNvGrpSpPr>
          <p:nvPr/>
        </p:nvGrpSpPr>
        <p:grpSpPr bwMode="auto">
          <a:xfrm>
            <a:off x="3490120" y="838200"/>
            <a:ext cx="4876799" cy="3581401"/>
            <a:chOff x="152400" y="1254426"/>
            <a:chExt cx="8825341" cy="5298774"/>
          </a:xfrm>
        </p:grpSpPr>
        <p:pic>
          <p:nvPicPr>
            <p:cNvPr id="7" name="Picture 7">
              <a:extLst>
                <a:ext uri="{FF2B5EF4-FFF2-40B4-BE49-F238E27FC236}">
                  <a16:creationId xmlns:a16="http://schemas.microsoft.com/office/drawing/2014/main" id="{CAABD970-8D3C-D430-E571-96FB9C9C6F7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52400" y="1254426"/>
              <a:ext cx="8825341" cy="529877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8" name="TextBox 1">
              <a:extLst>
                <a:ext uri="{FF2B5EF4-FFF2-40B4-BE49-F238E27FC236}">
                  <a16:creationId xmlns:a16="http://schemas.microsoft.com/office/drawing/2014/main" id="{84FC21FA-4398-31E8-7143-945498126CE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979774" y="2979002"/>
              <a:ext cx="7446381" cy="12294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en-US" sz="4800" b="1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Viết bảng con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1244576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15">
            <a:extLst>
              <a:ext uri="{FF2B5EF4-FFF2-40B4-BE49-F238E27FC236}">
                <a16:creationId xmlns:a16="http://schemas.microsoft.com/office/drawing/2014/main" id="{DEEA4689-A9E8-48D8-54AB-5DBAA3B340F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37519" y="1174750"/>
            <a:ext cx="8915400" cy="5149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11267" name="Group 13">
            <a:extLst>
              <a:ext uri="{FF2B5EF4-FFF2-40B4-BE49-F238E27FC236}">
                <a16:creationId xmlns:a16="http://schemas.microsoft.com/office/drawing/2014/main" id="{27CE2EC5-C083-07C8-08D1-A24950CCBEA8}"/>
              </a:ext>
            </a:extLst>
          </p:cNvPr>
          <p:cNvGrpSpPr>
            <a:grpSpLocks/>
          </p:cNvGrpSpPr>
          <p:nvPr/>
        </p:nvGrpSpPr>
        <p:grpSpPr bwMode="auto">
          <a:xfrm>
            <a:off x="2347120" y="1752600"/>
            <a:ext cx="7732713" cy="3352800"/>
            <a:chOff x="838200" y="1752600"/>
            <a:chExt cx="7732488" cy="3352800"/>
          </a:xfrm>
        </p:grpSpPr>
        <p:cxnSp>
          <p:nvCxnSpPr>
            <p:cNvPr id="4" name="Straight Connector 3">
              <a:extLst>
                <a:ext uri="{FF2B5EF4-FFF2-40B4-BE49-F238E27FC236}">
                  <a16:creationId xmlns:a16="http://schemas.microsoft.com/office/drawing/2014/main" id="{7726E95C-2C79-55DB-C92D-D31EA3129C3D}"/>
                </a:ext>
              </a:extLst>
            </p:cNvPr>
            <p:cNvCxnSpPr/>
            <p:nvPr/>
          </p:nvCxnSpPr>
          <p:spPr>
            <a:xfrm>
              <a:off x="838200" y="1752600"/>
              <a:ext cx="7695976" cy="0"/>
            </a:xfrm>
            <a:prstGeom prst="line">
              <a:avLst/>
            </a:prstGeom>
            <a:ln w="381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14FC54A0-CF0B-ECE8-2AD7-DA48535F8323}"/>
                </a:ext>
              </a:extLst>
            </p:cNvPr>
            <p:cNvCxnSpPr/>
            <p:nvPr/>
          </p:nvCxnSpPr>
          <p:spPr>
            <a:xfrm>
              <a:off x="838200" y="2057400"/>
              <a:ext cx="7695976" cy="0"/>
            </a:xfrm>
            <a:prstGeom prst="line">
              <a:avLst/>
            </a:prstGeom>
            <a:ln w="19050">
              <a:solidFill>
                <a:srgbClr val="FFFF0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2396B796-B6C2-E32E-1F6A-2552480080BD}"/>
                </a:ext>
              </a:extLst>
            </p:cNvPr>
            <p:cNvCxnSpPr/>
            <p:nvPr/>
          </p:nvCxnSpPr>
          <p:spPr>
            <a:xfrm>
              <a:off x="838200" y="2362200"/>
              <a:ext cx="7695976" cy="0"/>
            </a:xfrm>
            <a:prstGeom prst="line">
              <a:avLst/>
            </a:prstGeom>
            <a:ln w="19050">
              <a:solidFill>
                <a:srgbClr val="FFFF0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C101D8AE-CB6E-DBF9-7587-D8B1541AD8AF}"/>
                </a:ext>
              </a:extLst>
            </p:cNvPr>
            <p:cNvCxnSpPr/>
            <p:nvPr/>
          </p:nvCxnSpPr>
          <p:spPr>
            <a:xfrm>
              <a:off x="874712" y="2667000"/>
              <a:ext cx="7695976" cy="0"/>
            </a:xfrm>
            <a:prstGeom prst="line">
              <a:avLst/>
            </a:prstGeom>
            <a:ln w="19050">
              <a:solidFill>
                <a:srgbClr val="FFFF00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5C8087AA-6603-9743-5F14-CEF1D0F263CF}"/>
                </a:ext>
              </a:extLst>
            </p:cNvPr>
            <p:cNvCxnSpPr/>
            <p:nvPr/>
          </p:nvCxnSpPr>
          <p:spPr>
            <a:xfrm>
              <a:off x="874712" y="2971800"/>
              <a:ext cx="7695976" cy="0"/>
            </a:xfrm>
            <a:prstGeom prst="line">
              <a:avLst/>
            </a:prstGeom>
            <a:ln w="19050">
              <a:solidFill>
                <a:srgbClr val="FFFF0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F8F5FD83-C49D-583A-D871-22F7FA911ACA}"/>
                </a:ext>
              </a:extLst>
            </p:cNvPr>
            <p:cNvCxnSpPr/>
            <p:nvPr/>
          </p:nvCxnSpPr>
          <p:spPr>
            <a:xfrm>
              <a:off x="838200" y="3276600"/>
              <a:ext cx="7695976" cy="0"/>
            </a:xfrm>
            <a:prstGeom prst="line">
              <a:avLst/>
            </a:prstGeom>
            <a:ln w="28575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AC0E4B8E-89A1-3309-EDD5-9937ECB9E902}"/>
                </a:ext>
              </a:extLst>
            </p:cNvPr>
            <p:cNvCxnSpPr/>
            <p:nvPr/>
          </p:nvCxnSpPr>
          <p:spPr>
            <a:xfrm>
              <a:off x="838200" y="3581400"/>
              <a:ext cx="7695976" cy="0"/>
            </a:xfrm>
            <a:prstGeom prst="line">
              <a:avLst/>
            </a:prstGeom>
            <a:ln w="19050">
              <a:solidFill>
                <a:srgbClr val="FFFF0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759B1974-C4A0-D7F3-C384-E0C8A656D52D}"/>
                </a:ext>
              </a:extLst>
            </p:cNvPr>
            <p:cNvCxnSpPr/>
            <p:nvPr/>
          </p:nvCxnSpPr>
          <p:spPr>
            <a:xfrm>
              <a:off x="838200" y="3886200"/>
              <a:ext cx="7695976" cy="0"/>
            </a:xfrm>
            <a:prstGeom prst="line">
              <a:avLst/>
            </a:prstGeom>
            <a:ln w="19050">
              <a:solidFill>
                <a:srgbClr val="FFFF0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D0ACA031-8092-E023-3788-AD795F5081E4}"/>
                </a:ext>
              </a:extLst>
            </p:cNvPr>
            <p:cNvCxnSpPr/>
            <p:nvPr/>
          </p:nvCxnSpPr>
          <p:spPr>
            <a:xfrm>
              <a:off x="838200" y="4191000"/>
              <a:ext cx="7695976" cy="0"/>
            </a:xfrm>
            <a:prstGeom prst="line">
              <a:avLst/>
            </a:prstGeom>
            <a:ln w="19050">
              <a:solidFill>
                <a:srgbClr val="FFFF00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6A5321D7-9EFF-0283-533E-3A779480B085}"/>
                </a:ext>
              </a:extLst>
            </p:cNvPr>
            <p:cNvCxnSpPr/>
            <p:nvPr/>
          </p:nvCxnSpPr>
          <p:spPr>
            <a:xfrm>
              <a:off x="838200" y="4495800"/>
              <a:ext cx="7695976" cy="0"/>
            </a:xfrm>
            <a:prstGeom prst="line">
              <a:avLst/>
            </a:prstGeom>
            <a:ln w="19050">
              <a:solidFill>
                <a:srgbClr val="FFFF0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A7210A0F-A27C-AA40-4C07-7A911ED0F6CB}"/>
                </a:ext>
              </a:extLst>
            </p:cNvPr>
            <p:cNvCxnSpPr/>
            <p:nvPr/>
          </p:nvCxnSpPr>
          <p:spPr>
            <a:xfrm>
              <a:off x="838200" y="4800600"/>
              <a:ext cx="7695976" cy="0"/>
            </a:xfrm>
            <a:prstGeom prst="line">
              <a:avLst/>
            </a:prstGeom>
            <a:ln w="381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9548F047-53BA-3947-B34C-DBE838EA1BF1}"/>
                </a:ext>
              </a:extLst>
            </p:cNvPr>
            <p:cNvCxnSpPr/>
            <p:nvPr/>
          </p:nvCxnSpPr>
          <p:spPr>
            <a:xfrm>
              <a:off x="838200" y="5105400"/>
              <a:ext cx="7695976" cy="0"/>
            </a:xfrm>
            <a:prstGeom prst="line">
              <a:avLst/>
            </a:prstGeom>
            <a:ln w="19050">
              <a:solidFill>
                <a:srgbClr val="FFFF0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Straight Connector 5">
              <a:extLst>
                <a:ext uri="{FF2B5EF4-FFF2-40B4-BE49-F238E27FC236}">
                  <a16:creationId xmlns:a16="http://schemas.microsoft.com/office/drawing/2014/main" id="{7D2AA516-6048-1AC1-003D-0795FF885068}"/>
                </a:ext>
              </a:extLst>
            </p:cNvPr>
            <p:cNvCxnSpPr/>
            <p:nvPr/>
          </p:nvCxnSpPr>
          <p:spPr>
            <a:xfrm>
              <a:off x="838200" y="1752600"/>
              <a:ext cx="0" cy="3352800"/>
            </a:xfrm>
            <a:prstGeom prst="line">
              <a:avLst/>
            </a:prstGeom>
            <a:ln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B48BE348-3F13-0BE7-0D34-B8FE1F54B744}"/>
                </a:ext>
              </a:extLst>
            </p:cNvPr>
            <p:cNvCxnSpPr/>
            <p:nvPr/>
          </p:nvCxnSpPr>
          <p:spPr>
            <a:xfrm>
              <a:off x="1142991" y="1752600"/>
              <a:ext cx="0" cy="3352800"/>
            </a:xfrm>
            <a:prstGeom prst="line">
              <a:avLst/>
            </a:prstGeom>
            <a:ln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F6C13404-E940-3878-1D18-CD26C9EF3A34}"/>
                </a:ext>
              </a:extLst>
            </p:cNvPr>
            <p:cNvCxnSpPr/>
            <p:nvPr/>
          </p:nvCxnSpPr>
          <p:spPr>
            <a:xfrm>
              <a:off x="1447782" y="1752600"/>
              <a:ext cx="0" cy="3352800"/>
            </a:xfrm>
            <a:prstGeom prst="line">
              <a:avLst/>
            </a:prstGeom>
            <a:ln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3D6E361B-86FA-F3DF-DD04-A15CF68A07FF}"/>
                </a:ext>
              </a:extLst>
            </p:cNvPr>
            <p:cNvCxnSpPr/>
            <p:nvPr/>
          </p:nvCxnSpPr>
          <p:spPr>
            <a:xfrm>
              <a:off x="1752573" y="1752600"/>
              <a:ext cx="0" cy="3352800"/>
            </a:xfrm>
            <a:prstGeom prst="line">
              <a:avLst/>
            </a:prstGeom>
            <a:ln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2AE78F64-EB28-006F-F6A6-C90F992AB888}"/>
                </a:ext>
              </a:extLst>
            </p:cNvPr>
            <p:cNvCxnSpPr/>
            <p:nvPr/>
          </p:nvCxnSpPr>
          <p:spPr>
            <a:xfrm>
              <a:off x="2057365" y="1752600"/>
              <a:ext cx="0" cy="3352800"/>
            </a:xfrm>
            <a:prstGeom prst="line">
              <a:avLst/>
            </a:prstGeom>
            <a:ln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85D97833-F1B5-BFA6-65E3-5421356A10DB}"/>
                </a:ext>
              </a:extLst>
            </p:cNvPr>
            <p:cNvCxnSpPr/>
            <p:nvPr/>
          </p:nvCxnSpPr>
          <p:spPr>
            <a:xfrm>
              <a:off x="2362156" y="1752600"/>
              <a:ext cx="0" cy="3352800"/>
            </a:xfrm>
            <a:prstGeom prst="line">
              <a:avLst/>
            </a:prstGeom>
            <a:ln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4727B543-F1B7-170B-E755-2797BA4D03B2}"/>
                </a:ext>
              </a:extLst>
            </p:cNvPr>
            <p:cNvCxnSpPr/>
            <p:nvPr/>
          </p:nvCxnSpPr>
          <p:spPr>
            <a:xfrm>
              <a:off x="2666947" y="1752600"/>
              <a:ext cx="0" cy="3352800"/>
            </a:xfrm>
            <a:prstGeom prst="line">
              <a:avLst/>
            </a:prstGeom>
            <a:ln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D932D582-7751-F25E-B0FB-09793FE852C4}"/>
                </a:ext>
              </a:extLst>
            </p:cNvPr>
            <p:cNvCxnSpPr/>
            <p:nvPr/>
          </p:nvCxnSpPr>
          <p:spPr>
            <a:xfrm>
              <a:off x="2971738" y="1752600"/>
              <a:ext cx="0" cy="3352800"/>
            </a:xfrm>
            <a:prstGeom prst="line">
              <a:avLst/>
            </a:prstGeom>
            <a:ln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33E997B2-8F46-BB9B-3D55-D20DE8A530CE}"/>
                </a:ext>
              </a:extLst>
            </p:cNvPr>
            <p:cNvCxnSpPr/>
            <p:nvPr/>
          </p:nvCxnSpPr>
          <p:spPr>
            <a:xfrm>
              <a:off x="3276529" y="1752600"/>
              <a:ext cx="0" cy="3352800"/>
            </a:xfrm>
            <a:prstGeom prst="line">
              <a:avLst/>
            </a:prstGeom>
            <a:ln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9DF6C712-55E3-BB51-5145-24A58CE800F3}"/>
                </a:ext>
              </a:extLst>
            </p:cNvPr>
            <p:cNvCxnSpPr/>
            <p:nvPr/>
          </p:nvCxnSpPr>
          <p:spPr>
            <a:xfrm>
              <a:off x="3581320" y="1752600"/>
              <a:ext cx="0" cy="3352800"/>
            </a:xfrm>
            <a:prstGeom prst="line">
              <a:avLst/>
            </a:prstGeom>
            <a:ln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EA1364E6-306E-D9E1-73CE-452074E5AA18}"/>
                </a:ext>
              </a:extLst>
            </p:cNvPr>
            <p:cNvCxnSpPr/>
            <p:nvPr/>
          </p:nvCxnSpPr>
          <p:spPr>
            <a:xfrm>
              <a:off x="3886111" y="1752600"/>
              <a:ext cx="0" cy="3352800"/>
            </a:xfrm>
            <a:prstGeom prst="line">
              <a:avLst/>
            </a:prstGeom>
            <a:ln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76E2E6DE-E9C7-1783-6A5E-24020D139133}"/>
                </a:ext>
              </a:extLst>
            </p:cNvPr>
            <p:cNvCxnSpPr/>
            <p:nvPr/>
          </p:nvCxnSpPr>
          <p:spPr>
            <a:xfrm>
              <a:off x="4190902" y="1752600"/>
              <a:ext cx="0" cy="3352800"/>
            </a:xfrm>
            <a:prstGeom prst="line">
              <a:avLst/>
            </a:prstGeom>
            <a:ln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0311E146-F94D-9F9E-6344-E360BD01B0D7}"/>
                </a:ext>
              </a:extLst>
            </p:cNvPr>
            <p:cNvCxnSpPr/>
            <p:nvPr/>
          </p:nvCxnSpPr>
          <p:spPr>
            <a:xfrm>
              <a:off x="4495694" y="1752600"/>
              <a:ext cx="0" cy="3352800"/>
            </a:xfrm>
            <a:prstGeom prst="line">
              <a:avLst/>
            </a:prstGeom>
            <a:ln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63E20C7D-36C2-CA80-88BE-5C9E27EEB3F6}"/>
                </a:ext>
              </a:extLst>
            </p:cNvPr>
            <p:cNvCxnSpPr/>
            <p:nvPr/>
          </p:nvCxnSpPr>
          <p:spPr>
            <a:xfrm>
              <a:off x="4800485" y="1752600"/>
              <a:ext cx="0" cy="3352800"/>
            </a:xfrm>
            <a:prstGeom prst="line">
              <a:avLst/>
            </a:prstGeom>
            <a:ln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F28D52DF-8310-2071-1A38-615CB9B0D84B}"/>
                </a:ext>
              </a:extLst>
            </p:cNvPr>
            <p:cNvCxnSpPr/>
            <p:nvPr/>
          </p:nvCxnSpPr>
          <p:spPr>
            <a:xfrm>
              <a:off x="5105276" y="1752600"/>
              <a:ext cx="0" cy="3352800"/>
            </a:xfrm>
            <a:prstGeom prst="line">
              <a:avLst/>
            </a:prstGeom>
            <a:ln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B5CDA051-320A-A701-EFE0-9CE33BFCA5B9}"/>
                </a:ext>
              </a:extLst>
            </p:cNvPr>
            <p:cNvCxnSpPr/>
            <p:nvPr/>
          </p:nvCxnSpPr>
          <p:spPr>
            <a:xfrm>
              <a:off x="5410067" y="1752600"/>
              <a:ext cx="0" cy="3352800"/>
            </a:xfrm>
            <a:prstGeom prst="line">
              <a:avLst/>
            </a:prstGeom>
            <a:ln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8222EE22-BB64-82A7-9C61-4EAD1EB180C6}"/>
                </a:ext>
              </a:extLst>
            </p:cNvPr>
            <p:cNvCxnSpPr/>
            <p:nvPr/>
          </p:nvCxnSpPr>
          <p:spPr>
            <a:xfrm>
              <a:off x="5714858" y="1752600"/>
              <a:ext cx="0" cy="3352800"/>
            </a:xfrm>
            <a:prstGeom prst="line">
              <a:avLst/>
            </a:prstGeom>
            <a:ln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B1A9E05D-CEDD-BB20-0F53-70978B4C575E}"/>
                </a:ext>
              </a:extLst>
            </p:cNvPr>
            <p:cNvCxnSpPr/>
            <p:nvPr/>
          </p:nvCxnSpPr>
          <p:spPr>
            <a:xfrm>
              <a:off x="6019649" y="1752600"/>
              <a:ext cx="0" cy="3352800"/>
            </a:xfrm>
            <a:prstGeom prst="line">
              <a:avLst/>
            </a:prstGeom>
            <a:ln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4FE944CE-F94C-C746-25DD-24FB6954B118}"/>
                </a:ext>
              </a:extLst>
            </p:cNvPr>
            <p:cNvCxnSpPr/>
            <p:nvPr/>
          </p:nvCxnSpPr>
          <p:spPr>
            <a:xfrm>
              <a:off x="6324440" y="1752600"/>
              <a:ext cx="0" cy="3352800"/>
            </a:xfrm>
            <a:prstGeom prst="line">
              <a:avLst/>
            </a:prstGeom>
            <a:ln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DA7525BF-53A7-9EA0-73EA-9ADDE67C5DA9}"/>
                </a:ext>
              </a:extLst>
            </p:cNvPr>
            <p:cNvCxnSpPr/>
            <p:nvPr/>
          </p:nvCxnSpPr>
          <p:spPr>
            <a:xfrm>
              <a:off x="6629231" y="1752600"/>
              <a:ext cx="0" cy="3352800"/>
            </a:xfrm>
            <a:prstGeom prst="line">
              <a:avLst/>
            </a:prstGeom>
            <a:ln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2353DDAE-F45A-F976-9DA5-4648419DD2A2}"/>
                </a:ext>
              </a:extLst>
            </p:cNvPr>
            <p:cNvCxnSpPr/>
            <p:nvPr/>
          </p:nvCxnSpPr>
          <p:spPr>
            <a:xfrm>
              <a:off x="6934023" y="1752600"/>
              <a:ext cx="0" cy="3352800"/>
            </a:xfrm>
            <a:prstGeom prst="line">
              <a:avLst/>
            </a:prstGeom>
            <a:ln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>
              <a:extLst>
                <a:ext uri="{FF2B5EF4-FFF2-40B4-BE49-F238E27FC236}">
                  <a16:creationId xmlns:a16="http://schemas.microsoft.com/office/drawing/2014/main" id="{A85320F1-176B-590C-9A86-74FB7FC395AE}"/>
                </a:ext>
              </a:extLst>
            </p:cNvPr>
            <p:cNvCxnSpPr/>
            <p:nvPr/>
          </p:nvCxnSpPr>
          <p:spPr>
            <a:xfrm>
              <a:off x="7238814" y="1752600"/>
              <a:ext cx="0" cy="3352800"/>
            </a:xfrm>
            <a:prstGeom prst="line">
              <a:avLst/>
            </a:prstGeom>
            <a:ln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>
              <a:extLst>
                <a:ext uri="{FF2B5EF4-FFF2-40B4-BE49-F238E27FC236}">
                  <a16:creationId xmlns:a16="http://schemas.microsoft.com/office/drawing/2014/main" id="{1A336941-F56A-A168-3C0D-ACAE8587FDF8}"/>
                </a:ext>
              </a:extLst>
            </p:cNvPr>
            <p:cNvCxnSpPr/>
            <p:nvPr/>
          </p:nvCxnSpPr>
          <p:spPr>
            <a:xfrm>
              <a:off x="6324440" y="1752600"/>
              <a:ext cx="0" cy="3352800"/>
            </a:xfrm>
            <a:prstGeom prst="line">
              <a:avLst/>
            </a:prstGeom>
            <a:ln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>
              <a:extLst>
                <a:ext uri="{FF2B5EF4-FFF2-40B4-BE49-F238E27FC236}">
                  <a16:creationId xmlns:a16="http://schemas.microsoft.com/office/drawing/2014/main" id="{B38E6F2C-BE4B-938D-657F-A56B0C229989}"/>
                </a:ext>
              </a:extLst>
            </p:cNvPr>
            <p:cNvCxnSpPr/>
            <p:nvPr/>
          </p:nvCxnSpPr>
          <p:spPr>
            <a:xfrm>
              <a:off x="6629231" y="1752600"/>
              <a:ext cx="0" cy="3352800"/>
            </a:xfrm>
            <a:prstGeom prst="line">
              <a:avLst/>
            </a:prstGeom>
            <a:ln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>
              <a:extLst>
                <a:ext uri="{FF2B5EF4-FFF2-40B4-BE49-F238E27FC236}">
                  <a16:creationId xmlns:a16="http://schemas.microsoft.com/office/drawing/2014/main" id="{F348D087-7D91-88A0-5872-B28C602CB3D9}"/>
                </a:ext>
              </a:extLst>
            </p:cNvPr>
            <p:cNvCxnSpPr/>
            <p:nvPr/>
          </p:nvCxnSpPr>
          <p:spPr>
            <a:xfrm>
              <a:off x="6934023" y="1752600"/>
              <a:ext cx="0" cy="3352800"/>
            </a:xfrm>
            <a:prstGeom prst="line">
              <a:avLst/>
            </a:prstGeom>
            <a:ln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>
              <a:extLst>
                <a:ext uri="{FF2B5EF4-FFF2-40B4-BE49-F238E27FC236}">
                  <a16:creationId xmlns:a16="http://schemas.microsoft.com/office/drawing/2014/main" id="{01A75B1C-FC33-794D-DFF0-2EAEF928005B}"/>
                </a:ext>
              </a:extLst>
            </p:cNvPr>
            <p:cNvCxnSpPr/>
            <p:nvPr/>
          </p:nvCxnSpPr>
          <p:spPr>
            <a:xfrm>
              <a:off x="7238814" y="1752600"/>
              <a:ext cx="0" cy="3352800"/>
            </a:xfrm>
            <a:prstGeom prst="line">
              <a:avLst/>
            </a:prstGeom>
            <a:ln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>
              <a:extLst>
                <a:ext uri="{FF2B5EF4-FFF2-40B4-BE49-F238E27FC236}">
                  <a16:creationId xmlns:a16="http://schemas.microsoft.com/office/drawing/2014/main" id="{CBEBA645-DE69-57CD-A3E7-613CE325FBDB}"/>
                </a:ext>
              </a:extLst>
            </p:cNvPr>
            <p:cNvCxnSpPr/>
            <p:nvPr/>
          </p:nvCxnSpPr>
          <p:spPr>
            <a:xfrm>
              <a:off x="7543605" y="1752600"/>
              <a:ext cx="0" cy="3352800"/>
            </a:xfrm>
            <a:prstGeom prst="line">
              <a:avLst/>
            </a:prstGeom>
            <a:ln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>
              <a:extLst>
                <a:ext uri="{FF2B5EF4-FFF2-40B4-BE49-F238E27FC236}">
                  <a16:creationId xmlns:a16="http://schemas.microsoft.com/office/drawing/2014/main" id="{C5BA6AB5-2FE0-A07C-F43E-546CFE880D67}"/>
                </a:ext>
              </a:extLst>
            </p:cNvPr>
            <p:cNvCxnSpPr/>
            <p:nvPr/>
          </p:nvCxnSpPr>
          <p:spPr>
            <a:xfrm>
              <a:off x="7848396" y="1752600"/>
              <a:ext cx="0" cy="3352800"/>
            </a:xfrm>
            <a:prstGeom prst="line">
              <a:avLst/>
            </a:prstGeom>
            <a:ln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>
              <a:extLst>
                <a:ext uri="{FF2B5EF4-FFF2-40B4-BE49-F238E27FC236}">
                  <a16:creationId xmlns:a16="http://schemas.microsoft.com/office/drawing/2014/main" id="{04EE8BFC-6252-2449-BB63-BF7759CB8DB1}"/>
                </a:ext>
              </a:extLst>
            </p:cNvPr>
            <p:cNvCxnSpPr/>
            <p:nvPr/>
          </p:nvCxnSpPr>
          <p:spPr>
            <a:xfrm>
              <a:off x="8153187" y="1752600"/>
              <a:ext cx="0" cy="3352800"/>
            </a:xfrm>
            <a:prstGeom prst="line">
              <a:avLst/>
            </a:prstGeom>
            <a:ln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>
              <a:extLst>
                <a:ext uri="{FF2B5EF4-FFF2-40B4-BE49-F238E27FC236}">
                  <a16:creationId xmlns:a16="http://schemas.microsoft.com/office/drawing/2014/main" id="{CD6DD718-C69F-EFA8-37BC-7423C3EB8E38}"/>
                </a:ext>
              </a:extLst>
            </p:cNvPr>
            <p:cNvCxnSpPr/>
            <p:nvPr/>
          </p:nvCxnSpPr>
          <p:spPr>
            <a:xfrm>
              <a:off x="8457978" y="1752600"/>
              <a:ext cx="0" cy="3352800"/>
            </a:xfrm>
            <a:prstGeom prst="line">
              <a:avLst/>
            </a:prstGeom>
            <a:ln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0" name="TextBox 69">
            <a:extLst>
              <a:ext uri="{FF2B5EF4-FFF2-40B4-BE49-F238E27FC236}">
                <a16:creationId xmlns:a16="http://schemas.microsoft.com/office/drawing/2014/main" id="{D0FB800C-A1B9-7223-8520-0B89A01ACF4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56919" y="257784"/>
            <a:ext cx="2971800" cy="37856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12000" b="1">
                <a:solidFill>
                  <a:schemeClr val="bg1"/>
                </a:solidFill>
                <a:latin typeface="HP001 4 hàng" panose="020B0603050302020204" pitchFamily="34" charset="-93"/>
              </a:rPr>
              <a:t> ĎŪ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0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15">
            <a:extLst>
              <a:ext uri="{FF2B5EF4-FFF2-40B4-BE49-F238E27FC236}">
                <a16:creationId xmlns:a16="http://schemas.microsoft.com/office/drawing/2014/main" id="{DEEA4689-A9E8-48D8-54AB-5DBAA3B340F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37519" y="1174750"/>
            <a:ext cx="8915400" cy="5149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11267" name="Group 13">
            <a:extLst>
              <a:ext uri="{FF2B5EF4-FFF2-40B4-BE49-F238E27FC236}">
                <a16:creationId xmlns:a16="http://schemas.microsoft.com/office/drawing/2014/main" id="{27CE2EC5-C083-07C8-08D1-A24950CCBEA8}"/>
              </a:ext>
            </a:extLst>
          </p:cNvPr>
          <p:cNvGrpSpPr>
            <a:grpSpLocks/>
          </p:cNvGrpSpPr>
          <p:nvPr/>
        </p:nvGrpSpPr>
        <p:grpSpPr bwMode="auto">
          <a:xfrm>
            <a:off x="2347120" y="1752600"/>
            <a:ext cx="7732713" cy="3352800"/>
            <a:chOff x="838200" y="1752600"/>
            <a:chExt cx="7732488" cy="3352800"/>
          </a:xfrm>
        </p:grpSpPr>
        <p:cxnSp>
          <p:nvCxnSpPr>
            <p:cNvPr id="4" name="Straight Connector 3">
              <a:extLst>
                <a:ext uri="{FF2B5EF4-FFF2-40B4-BE49-F238E27FC236}">
                  <a16:creationId xmlns:a16="http://schemas.microsoft.com/office/drawing/2014/main" id="{7726E95C-2C79-55DB-C92D-D31EA3129C3D}"/>
                </a:ext>
              </a:extLst>
            </p:cNvPr>
            <p:cNvCxnSpPr/>
            <p:nvPr/>
          </p:nvCxnSpPr>
          <p:spPr>
            <a:xfrm>
              <a:off x="838200" y="1752600"/>
              <a:ext cx="7695976" cy="0"/>
            </a:xfrm>
            <a:prstGeom prst="line">
              <a:avLst/>
            </a:prstGeom>
            <a:ln w="381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14FC54A0-CF0B-ECE8-2AD7-DA48535F8323}"/>
                </a:ext>
              </a:extLst>
            </p:cNvPr>
            <p:cNvCxnSpPr/>
            <p:nvPr/>
          </p:nvCxnSpPr>
          <p:spPr>
            <a:xfrm>
              <a:off x="838200" y="2057400"/>
              <a:ext cx="7695976" cy="0"/>
            </a:xfrm>
            <a:prstGeom prst="line">
              <a:avLst/>
            </a:prstGeom>
            <a:ln w="19050">
              <a:solidFill>
                <a:srgbClr val="FFFF0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2396B796-B6C2-E32E-1F6A-2552480080BD}"/>
                </a:ext>
              </a:extLst>
            </p:cNvPr>
            <p:cNvCxnSpPr/>
            <p:nvPr/>
          </p:nvCxnSpPr>
          <p:spPr>
            <a:xfrm>
              <a:off x="838200" y="2362200"/>
              <a:ext cx="7695976" cy="0"/>
            </a:xfrm>
            <a:prstGeom prst="line">
              <a:avLst/>
            </a:prstGeom>
            <a:ln w="19050">
              <a:solidFill>
                <a:srgbClr val="FFFF0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C101D8AE-CB6E-DBF9-7587-D8B1541AD8AF}"/>
                </a:ext>
              </a:extLst>
            </p:cNvPr>
            <p:cNvCxnSpPr/>
            <p:nvPr/>
          </p:nvCxnSpPr>
          <p:spPr>
            <a:xfrm>
              <a:off x="874712" y="2667000"/>
              <a:ext cx="7695976" cy="0"/>
            </a:xfrm>
            <a:prstGeom prst="line">
              <a:avLst/>
            </a:prstGeom>
            <a:ln w="19050">
              <a:solidFill>
                <a:srgbClr val="FFFF00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5C8087AA-6603-9743-5F14-CEF1D0F263CF}"/>
                </a:ext>
              </a:extLst>
            </p:cNvPr>
            <p:cNvCxnSpPr/>
            <p:nvPr/>
          </p:nvCxnSpPr>
          <p:spPr>
            <a:xfrm>
              <a:off x="874712" y="2971800"/>
              <a:ext cx="7695976" cy="0"/>
            </a:xfrm>
            <a:prstGeom prst="line">
              <a:avLst/>
            </a:prstGeom>
            <a:ln w="19050">
              <a:solidFill>
                <a:srgbClr val="FFFF0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F8F5FD83-C49D-583A-D871-22F7FA911ACA}"/>
                </a:ext>
              </a:extLst>
            </p:cNvPr>
            <p:cNvCxnSpPr/>
            <p:nvPr/>
          </p:nvCxnSpPr>
          <p:spPr>
            <a:xfrm>
              <a:off x="838200" y="3276600"/>
              <a:ext cx="7695976" cy="0"/>
            </a:xfrm>
            <a:prstGeom prst="line">
              <a:avLst/>
            </a:prstGeom>
            <a:ln w="28575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AC0E4B8E-89A1-3309-EDD5-9937ECB9E902}"/>
                </a:ext>
              </a:extLst>
            </p:cNvPr>
            <p:cNvCxnSpPr/>
            <p:nvPr/>
          </p:nvCxnSpPr>
          <p:spPr>
            <a:xfrm>
              <a:off x="838200" y="3581400"/>
              <a:ext cx="7695976" cy="0"/>
            </a:xfrm>
            <a:prstGeom prst="line">
              <a:avLst/>
            </a:prstGeom>
            <a:ln w="19050">
              <a:solidFill>
                <a:srgbClr val="FFFF0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759B1974-C4A0-D7F3-C384-E0C8A656D52D}"/>
                </a:ext>
              </a:extLst>
            </p:cNvPr>
            <p:cNvCxnSpPr/>
            <p:nvPr/>
          </p:nvCxnSpPr>
          <p:spPr>
            <a:xfrm>
              <a:off x="838200" y="3886200"/>
              <a:ext cx="7695976" cy="0"/>
            </a:xfrm>
            <a:prstGeom prst="line">
              <a:avLst/>
            </a:prstGeom>
            <a:ln w="19050">
              <a:solidFill>
                <a:srgbClr val="FFFF0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D0ACA031-8092-E023-3788-AD795F5081E4}"/>
                </a:ext>
              </a:extLst>
            </p:cNvPr>
            <p:cNvCxnSpPr/>
            <p:nvPr/>
          </p:nvCxnSpPr>
          <p:spPr>
            <a:xfrm>
              <a:off x="838200" y="4191000"/>
              <a:ext cx="7695976" cy="0"/>
            </a:xfrm>
            <a:prstGeom prst="line">
              <a:avLst/>
            </a:prstGeom>
            <a:ln w="19050">
              <a:solidFill>
                <a:srgbClr val="FFFF00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6A5321D7-9EFF-0283-533E-3A779480B085}"/>
                </a:ext>
              </a:extLst>
            </p:cNvPr>
            <p:cNvCxnSpPr/>
            <p:nvPr/>
          </p:nvCxnSpPr>
          <p:spPr>
            <a:xfrm>
              <a:off x="838200" y="4495800"/>
              <a:ext cx="7695976" cy="0"/>
            </a:xfrm>
            <a:prstGeom prst="line">
              <a:avLst/>
            </a:prstGeom>
            <a:ln w="19050">
              <a:solidFill>
                <a:srgbClr val="FFFF0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A7210A0F-A27C-AA40-4C07-7A911ED0F6CB}"/>
                </a:ext>
              </a:extLst>
            </p:cNvPr>
            <p:cNvCxnSpPr/>
            <p:nvPr/>
          </p:nvCxnSpPr>
          <p:spPr>
            <a:xfrm>
              <a:off x="838200" y="4800600"/>
              <a:ext cx="7695976" cy="0"/>
            </a:xfrm>
            <a:prstGeom prst="line">
              <a:avLst/>
            </a:prstGeom>
            <a:ln w="381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9548F047-53BA-3947-B34C-DBE838EA1BF1}"/>
                </a:ext>
              </a:extLst>
            </p:cNvPr>
            <p:cNvCxnSpPr/>
            <p:nvPr/>
          </p:nvCxnSpPr>
          <p:spPr>
            <a:xfrm>
              <a:off x="838200" y="5105400"/>
              <a:ext cx="7695976" cy="0"/>
            </a:xfrm>
            <a:prstGeom prst="line">
              <a:avLst/>
            </a:prstGeom>
            <a:ln w="19050">
              <a:solidFill>
                <a:srgbClr val="FFFF0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Straight Connector 5">
              <a:extLst>
                <a:ext uri="{FF2B5EF4-FFF2-40B4-BE49-F238E27FC236}">
                  <a16:creationId xmlns:a16="http://schemas.microsoft.com/office/drawing/2014/main" id="{7D2AA516-6048-1AC1-003D-0795FF885068}"/>
                </a:ext>
              </a:extLst>
            </p:cNvPr>
            <p:cNvCxnSpPr/>
            <p:nvPr/>
          </p:nvCxnSpPr>
          <p:spPr>
            <a:xfrm>
              <a:off x="838200" y="1752600"/>
              <a:ext cx="0" cy="3352800"/>
            </a:xfrm>
            <a:prstGeom prst="line">
              <a:avLst/>
            </a:prstGeom>
            <a:ln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B48BE348-3F13-0BE7-0D34-B8FE1F54B744}"/>
                </a:ext>
              </a:extLst>
            </p:cNvPr>
            <p:cNvCxnSpPr/>
            <p:nvPr/>
          </p:nvCxnSpPr>
          <p:spPr>
            <a:xfrm>
              <a:off x="1142991" y="1752600"/>
              <a:ext cx="0" cy="3352800"/>
            </a:xfrm>
            <a:prstGeom prst="line">
              <a:avLst/>
            </a:prstGeom>
            <a:ln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F6C13404-E940-3878-1D18-CD26C9EF3A34}"/>
                </a:ext>
              </a:extLst>
            </p:cNvPr>
            <p:cNvCxnSpPr/>
            <p:nvPr/>
          </p:nvCxnSpPr>
          <p:spPr>
            <a:xfrm>
              <a:off x="1447782" y="1752600"/>
              <a:ext cx="0" cy="3352800"/>
            </a:xfrm>
            <a:prstGeom prst="line">
              <a:avLst/>
            </a:prstGeom>
            <a:ln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3D6E361B-86FA-F3DF-DD04-A15CF68A07FF}"/>
                </a:ext>
              </a:extLst>
            </p:cNvPr>
            <p:cNvCxnSpPr/>
            <p:nvPr/>
          </p:nvCxnSpPr>
          <p:spPr>
            <a:xfrm>
              <a:off x="1752573" y="1752600"/>
              <a:ext cx="0" cy="3352800"/>
            </a:xfrm>
            <a:prstGeom prst="line">
              <a:avLst/>
            </a:prstGeom>
            <a:ln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2AE78F64-EB28-006F-F6A6-C90F992AB888}"/>
                </a:ext>
              </a:extLst>
            </p:cNvPr>
            <p:cNvCxnSpPr/>
            <p:nvPr/>
          </p:nvCxnSpPr>
          <p:spPr>
            <a:xfrm>
              <a:off x="2057365" y="1752600"/>
              <a:ext cx="0" cy="3352800"/>
            </a:xfrm>
            <a:prstGeom prst="line">
              <a:avLst/>
            </a:prstGeom>
            <a:ln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85D97833-F1B5-BFA6-65E3-5421356A10DB}"/>
                </a:ext>
              </a:extLst>
            </p:cNvPr>
            <p:cNvCxnSpPr/>
            <p:nvPr/>
          </p:nvCxnSpPr>
          <p:spPr>
            <a:xfrm>
              <a:off x="2362156" y="1752600"/>
              <a:ext cx="0" cy="3352800"/>
            </a:xfrm>
            <a:prstGeom prst="line">
              <a:avLst/>
            </a:prstGeom>
            <a:ln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4727B543-F1B7-170B-E755-2797BA4D03B2}"/>
                </a:ext>
              </a:extLst>
            </p:cNvPr>
            <p:cNvCxnSpPr/>
            <p:nvPr/>
          </p:nvCxnSpPr>
          <p:spPr>
            <a:xfrm>
              <a:off x="2666947" y="1752600"/>
              <a:ext cx="0" cy="3352800"/>
            </a:xfrm>
            <a:prstGeom prst="line">
              <a:avLst/>
            </a:prstGeom>
            <a:ln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D932D582-7751-F25E-B0FB-09793FE852C4}"/>
                </a:ext>
              </a:extLst>
            </p:cNvPr>
            <p:cNvCxnSpPr/>
            <p:nvPr/>
          </p:nvCxnSpPr>
          <p:spPr>
            <a:xfrm>
              <a:off x="2971738" y="1752600"/>
              <a:ext cx="0" cy="3352800"/>
            </a:xfrm>
            <a:prstGeom prst="line">
              <a:avLst/>
            </a:prstGeom>
            <a:ln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33E997B2-8F46-BB9B-3D55-D20DE8A530CE}"/>
                </a:ext>
              </a:extLst>
            </p:cNvPr>
            <p:cNvCxnSpPr/>
            <p:nvPr/>
          </p:nvCxnSpPr>
          <p:spPr>
            <a:xfrm>
              <a:off x="3276529" y="1752600"/>
              <a:ext cx="0" cy="3352800"/>
            </a:xfrm>
            <a:prstGeom prst="line">
              <a:avLst/>
            </a:prstGeom>
            <a:ln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9DF6C712-55E3-BB51-5145-24A58CE800F3}"/>
                </a:ext>
              </a:extLst>
            </p:cNvPr>
            <p:cNvCxnSpPr/>
            <p:nvPr/>
          </p:nvCxnSpPr>
          <p:spPr>
            <a:xfrm>
              <a:off x="3581320" y="1752600"/>
              <a:ext cx="0" cy="3352800"/>
            </a:xfrm>
            <a:prstGeom prst="line">
              <a:avLst/>
            </a:prstGeom>
            <a:ln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EA1364E6-306E-D9E1-73CE-452074E5AA18}"/>
                </a:ext>
              </a:extLst>
            </p:cNvPr>
            <p:cNvCxnSpPr/>
            <p:nvPr/>
          </p:nvCxnSpPr>
          <p:spPr>
            <a:xfrm>
              <a:off x="3886111" y="1752600"/>
              <a:ext cx="0" cy="3352800"/>
            </a:xfrm>
            <a:prstGeom prst="line">
              <a:avLst/>
            </a:prstGeom>
            <a:ln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76E2E6DE-E9C7-1783-6A5E-24020D139133}"/>
                </a:ext>
              </a:extLst>
            </p:cNvPr>
            <p:cNvCxnSpPr/>
            <p:nvPr/>
          </p:nvCxnSpPr>
          <p:spPr>
            <a:xfrm>
              <a:off x="4190902" y="1752600"/>
              <a:ext cx="0" cy="3352800"/>
            </a:xfrm>
            <a:prstGeom prst="line">
              <a:avLst/>
            </a:prstGeom>
            <a:ln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0311E146-F94D-9F9E-6344-E360BD01B0D7}"/>
                </a:ext>
              </a:extLst>
            </p:cNvPr>
            <p:cNvCxnSpPr/>
            <p:nvPr/>
          </p:nvCxnSpPr>
          <p:spPr>
            <a:xfrm>
              <a:off x="4495694" y="1752600"/>
              <a:ext cx="0" cy="3352800"/>
            </a:xfrm>
            <a:prstGeom prst="line">
              <a:avLst/>
            </a:prstGeom>
            <a:ln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63E20C7D-36C2-CA80-88BE-5C9E27EEB3F6}"/>
                </a:ext>
              </a:extLst>
            </p:cNvPr>
            <p:cNvCxnSpPr/>
            <p:nvPr/>
          </p:nvCxnSpPr>
          <p:spPr>
            <a:xfrm>
              <a:off x="4800485" y="1752600"/>
              <a:ext cx="0" cy="3352800"/>
            </a:xfrm>
            <a:prstGeom prst="line">
              <a:avLst/>
            </a:prstGeom>
            <a:ln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F28D52DF-8310-2071-1A38-615CB9B0D84B}"/>
                </a:ext>
              </a:extLst>
            </p:cNvPr>
            <p:cNvCxnSpPr/>
            <p:nvPr/>
          </p:nvCxnSpPr>
          <p:spPr>
            <a:xfrm>
              <a:off x="5105276" y="1752600"/>
              <a:ext cx="0" cy="3352800"/>
            </a:xfrm>
            <a:prstGeom prst="line">
              <a:avLst/>
            </a:prstGeom>
            <a:ln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B5CDA051-320A-A701-EFE0-9CE33BFCA5B9}"/>
                </a:ext>
              </a:extLst>
            </p:cNvPr>
            <p:cNvCxnSpPr/>
            <p:nvPr/>
          </p:nvCxnSpPr>
          <p:spPr>
            <a:xfrm>
              <a:off x="5410067" y="1752600"/>
              <a:ext cx="0" cy="3352800"/>
            </a:xfrm>
            <a:prstGeom prst="line">
              <a:avLst/>
            </a:prstGeom>
            <a:ln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8222EE22-BB64-82A7-9C61-4EAD1EB180C6}"/>
                </a:ext>
              </a:extLst>
            </p:cNvPr>
            <p:cNvCxnSpPr/>
            <p:nvPr/>
          </p:nvCxnSpPr>
          <p:spPr>
            <a:xfrm>
              <a:off x="5714858" y="1752600"/>
              <a:ext cx="0" cy="3352800"/>
            </a:xfrm>
            <a:prstGeom prst="line">
              <a:avLst/>
            </a:prstGeom>
            <a:ln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B1A9E05D-CEDD-BB20-0F53-70978B4C575E}"/>
                </a:ext>
              </a:extLst>
            </p:cNvPr>
            <p:cNvCxnSpPr/>
            <p:nvPr/>
          </p:nvCxnSpPr>
          <p:spPr>
            <a:xfrm>
              <a:off x="6019649" y="1752600"/>
              <a:ext cx="0" cy="3352800"/>
            </a:xfrm>
            <a:prstGeom prst="line">
              <a:avLst/>
            </a:prstGeom>
            <a:ln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4FE944CE-F94C-C746-25DD-24FB6954B118}"/>
                </a:ext>
              </a:extLst>
            </p:cNvPr>
            <p:cNvCxnSpPr/>
            <p:nvPr/>
          </p:nvCxnSpPr>
          <p:spPr>
            <a:xfrm>
              <a:off x="6324440" y="1752600"/>
              <a:ext cx="0" cy="3352800"/>
            </a:xfrm>
            <a:prstGeom prst="line">
              <a:avLst/>
            </a:prstGeom>
            <a:ln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DA7525BF-53A7-9EA0-73EA-9ADDE67C5DA9}"/>
                </a:ext>
              </a:extLst>
            </p:cNvPr>
            <p:cNvCxnSpPr/>
            <p:nvPr/>
          </p:nvCxnSpPr>
          <p:spPr>
            <a:xfrm>
              <a:off x="6629231" y="1752600"/>
              <a:ext cx="0" cy="3352800"/>
            </a:xfrm>
            <a:prstGeom prst="line">
              <a:avLst/>
            </a:prstGeom>
            <a:ln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2353DDAE-F45A-F976-9DA5-4648419DD2A2}"/>
                </a:ext>
              </a:extLst>
            </p:cNvPr>
            <p:cNvCxnSpPr/>
            <p:nvPr/>
          </p:nvCxnSpPr>
          <p:spPr>
            <a:xfrm>
              <a:off x="6934023" y="1752600"/>
              <a:ext cx="0" cy="3352800"/>
            </a:xfrm>
            <a:prstGeom prst="line">
              <a:avLst/>
            </a:prstGeom>
            <a:ln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>
              <a:extLst>
                <a:ext uri="{FF2B5EF4-FFF2-40B4-BE49-F238E27FC236}">
                  <a16:creationId xmlns:a16="http://schemas.microsoft.com/office/drawing/2014/main" id="{A85320F1-176B-590C-9A86-74FB7FC395AE}"/>
                </a:ext>
              </a:extLst>
            </p:cNvPr>
            <p:cNvCxnSpPr/>
            <p:nvPr/>
          </p:nvCxnSpPr>
          <p:spPr>
            <a:xfrm>
              <a:off x="7238814" y="1752600"/>
              <a:ext cx="0" cy="3352800"/>
            </a:xfrm>
            <a:prstGeom prst="line">
              <a:avLst/>
            </a:prstGeom>
            <a:ln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>
              <a:extLst>
                <a:ext uri="{FF2B5EF4-FFF2-40B4-BE49-F238E27FC236}">
                  <a16:creationId xmlns:a16="http://schemas.microsoft.com/office/drawing/2014/main" id="{1A336941-F56A-A168-3C0D-ACAE8587FDF8}"/>
                </a:ext>
              </a:extLst>
            </p:cNvPr>
            <p:cNvCxnSpPr/>
            <p:nvPr/>
          </p:nvCxnSpPr>
          <p:spPr>
            <a:xfrm>
              <a:off x="6324440" y="1752600"/>
              <a:ext cx="0" cy="3352800"/>
            </a:xfrm>
            <a:prstGeom prst="line">
              <a:avLst/>
            </a:prstGeom>
            <a:ln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>
              <a:extLst>
                <a:ext uri="{FF2B5EF4-FFF2-40B4-BE49-F238E27FC236}">
                  <a16:creationId xmlns:a16="http://schemas.microsoft.com/office/drawing/2014/main" id="{B38E6F2C-BE4B-938D-657F-A56B0C229989}"/>
                </a:ext>
              </a:extLst>
            </p:cNvPr>
            <p:cNvCxnSpPr/>
            <p:nvPr/>
          </p:nvCxnSpPr>
          <p:spPr>
            <a:xfrm>
              <a:off x="6629231" y="1752600"/>
              <a:ext cx="0" cy="3352800"/>
            </a:xfrm>
            <a:prstGeom prst="line">
              <a:avLst/>
            </a:prstGeom>
            <a:ln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>
              <a:extLst>
                <a:ext uri="{FF2B5EF4-FFF2-40B4-BE49-F238E27FC236}">
                  <a16:creationId xmlns:a16="http://schemas.microsoft.com/office/drawing/2014/main" id="{F348D087-7D91-88A0-5872-B28C602CB3D9}"/>
                </a:ext>
              </a:extLst>
            </p:cNvPr>
            <p:cNvCxnSpPr/>
            <p:nvPr/>
          </p:nvCxnSpPr>
          <p:spPr>
            <a:xfrm>
              <a:off x="6934023" y="1752600"/>
              <a:ext cx="0" cy="3352800"/>
            </a:xfrm>
            <a:prstGeom prst="line">
              <a:avLst/>
            </a:prstGeom>
            <a:ln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>
              <a:extLst>
                <a:ext uri="{FF2B5EF4-FFF2-40B4-BE49-F238E27FC236}">
                  <a16:creationId xmlns:a16="http://schemas.microsoft.com/office/drawing/2014/main" id="{01A75B1C-FC33-794D-DFF0-2EAEF928005B}"/>
                </a:ext>
              </a:extLst>
            </p:cNvPr>
            <p:cNvCxnSpPr/>
            <p:nvPr/>
          </p:nvCxnSpPr>
          <p:spPr>
            <a:xfrm>
              <a:off x="7238814" y="1752600"/>
              <a:ext cx="0" cy="3352800"/>
            </a:xfrm>
            <a:prstGeom prst="line">
              <a:avLst/>
            </a:prstGeom>
            <a:ln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>
              <a:extLst>
                <a:ext uri="{FF2B5EF4-FFF2-40B4-BE49-F238E27FC236}">
                  <a16:creationId xmlns:a16="http://schemas.microsoft.com/office/drawing/2014/main" id="{CBEBA645-DE69-57CD-A3E7-613CE325FBDB}"/>
                </a:ext>
              </a:extLst>
            </p:cNvPr>
            <p:cNvCxnSpPr/>
            <p:nvPr/>
          </p:nvCxnSpPr>
          <p:spPr>
            <a:xfrm>
              <a:off x="7543605" y="1752600"/>
              <a:ext cx="0" cy="3352800"/>
            </a:xfrm>
            <a:prstGeom prst="line">
              <a:avLst/>
            </a:prstGeom>
            <a:ln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>
              <a:extLst>
                <a:ext uri="{FF2B5EF4-FFF2-40B4-BE49-F238E27FC236}">
                  <a16:creationId xmlns:a16="http://schemas.microsoft.com/office/drawing/2014/main" id="{C5BA6AB5-2FE0-A07C-F43E-546CFE880D67}"/>
                </a:ext>
              </a:extLst>
            </p:cNvPr>
            <p:cNvCxnSpPr/>
            <p:nvPr/>
          </p:nvCxnSpPr>
          <p:spPr>
            <a:xfrm>
              <a:off x="7848396" y="1752600"/>
              <a:ext cx="0" cy="3352800"/>
            </a:xfrm>
            <a:prstGeom prst="line">
              <a:avLst/>
            </a:prstGeom>
            <a:ln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>
              <a:extLst>
                <a:ext uri="{FF2B5EF4-FFF2-40B4-BE49-F238E27FC236}">
                  <a16:creationId xmlns:a16="http://schemas.microsoft.com/office/drawing/2014/main" id="{04EE8BFC-6252-2449-BB63-BF7759CB8DB1}"/>
                </a:ext>
              </a:extLst>
            </p:cNvPr>
            <p:cNvCxnSpPr/>
            <p:nvPr/>
          </p:nvCxnSpPr>
          <p:spPr>
            <a:xfrm>
              <a:off x="8153187" y="1752600"/>
              <a:ext cx="0" cy="3352800"/>
            </a:xfrm>
            <a:prstGeom prst="line">
              <a:avLst/>
            </a:prstGeom>
            <a:ln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>
              <a:extLst>
                <a:ext uri="{FF2B5EF4-FFF2-40B4-BE49-F238E27FC236}">
                  <a16:creationId xmlns:a16="http://schemas.microsoft.com/office/drawing/2014/main" id="{CD6DD718-C69F-EFA8-37BC-7423C3EB8E38}"/>
                </a:ext>
              </a:extLst>
            </p:cNvPr>
            <p:cNvCxnSpPr/>
            <p:nvPr/>
          </p:nvCxnSpPr>
          <p:spPr>
            <a:xfrm>
              <a:off x="8457978" y="1752600"/>
              <a:ext cx="0" cy="3352800"/>
            </a:xfrm>
            <a:prstGeom prst="line">
              <a:avLst/>
            </a:prstGeom>
            <a:ln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0" name="TextBox 69">
            <a:extLst>
              <a:ext uri="{FF2B5EF4-FFF2-40B4-BE49-F238E27FC236}">
                <a16:creationId xmlns:a16="http://schemas.microsoft.com/office/drawing/2014/main" id="{D0FB800C-A1B9-7223-8520-0B89A01ACF4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61442" y="2080644"/>
            <a:ext cx="3435563" cy="19389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12000" b="1">
                <a:solidFill>
                  <a:schemeClr val="bg1"/>
                </a:solidFill>
                <a:latin typeface="HP001 4 hàng" panose="020B0603050302020204" pitchFamily="34" charset="-93"/>
              </a:rPr>
              <a:t>ĎŪg</a:t>
            </a:r>
          </a:p>
        </p:txBody>
      </p:sp>
    </p:spTree>
    <p:extLst>
      <p:ext uri="{BB962C8B-B14F-4D97-AF65-F5344CB8AC3E}">
        <p14:creationId xmlns:p14="http://schemas.microsoft.com/office/powerpoint/2010/main" val="18486468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0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15">
            <a:extLst>
              <a:ext uri="{FF2B5EF4-FFF2-40B4-BE49-F238E27FC236}">
                <a16:creationId xmlns:a16="http://schemas.microsoft.com/office/drawing/2014/main" id="{DEEA4689-A9E8-48D8-54AB-5DBAA3B340F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37519" y="1174750"/>
            <a:ext cx="8915400" cy="5149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11267" name="Group 13">
            <a:extLst>
              <a:ext uri="{FF2B5EF4-FFF2-40B4-BE49-F238E27FC236}">
                <a16:creationId xmlns:a16="http://schemas.microsoft.com/office/drawing/2014/main" id="{27CE2EC5-C083-07C8-08D1-A24950CCBEA8}"/>
              </a:ext>
            </a:extLst>
          </p:cNvPr>
          <p:cNvGrpSpPr>
            <a:grpSpLocks/>
          </p:cNvGrpSpPr>
          <p:nvPr/>
        </p:nvGrpSpPr>
        <p:grpSpPr bwMode="auto">
          <a:xfrm>
            <a:off x="2347120" y="1752600"/>
            <a:ext cx="7732713" cy="3352800"/>
            <a:chOff x="838200" y="1752600"/>
            <a:chExt cx="7732488" cy="3352800"/>
          </a:xfrm>
        </p:grpSpPr>
        <p:cxnSp>
          <p:nvCxnSpPr>
            <p:cNvPr id="4" name="Straight Connector 3">
              <a:extLst>
                <a:ext uri="{FF2B5EF4-FFF2-40B4-BE49-F238E27FC236}">
                  <a16:creationId xmlns:a16="http://schemas.microsoft.com/office/drawing/2014/main" id="{7726E95C-2C79-55DB-C92D-D31EA3129C3D}"/>
                </a:ext>
              </a:extLst>
            </p:cNvPr>
            <p:cNvCxnSpPr/>
            <p:nvPr/>
          </p:nvCxnSpPr>
          <p:spPr>
            <a:xfrm>
              <a:off x="838200" y="1752600"/>
              <a:ext cx="7695976" cy="0"/>
            </a:xfrm>
            <a:prstGeom prst="line">
              <a:avLst/>
            </a:prstGeom>
            <a:ln w="381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14FC54A0-CF0B-ECE8-2AD7-DA48535F8323}"/>
                </a:ext>
              </a:extLst>
            </p:cNvPr>
            <p:cNvCxnSpPr/>
            <p:nvPr/>
          </p:nvCxnSpPr>
          <p:spPr>
            <a:xfrm>
              <a:off x="838200" y="2057400"/>
              <a:ext cx="7695976" cy="0"/>
            </a:xfrm>
            <a:prstGeom prst="line">
              <a:avLst/>
            </a:prstGeom>
            <a:ln w="19050">
              <a:solidFill>
                <a:srgbClr val="FFFF0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2396B796-B6C2-E32E-1F6A-2552480080BD}"/>
                </a:ext>
              </a:extLst>
            </p:cNvPr>
            <p:cNvCxnSpPr/>
            <p:nvPr/>
          </p:nvCxnSpPr>
          <p:spPr>
            <a:xfrm>
              <a:off x="838200" y="2362200"/>
              <a:ext cx="7695976" cy="0"/>
            </a:xfrm>
            <a:prstGeom prst="line">
              <a:avLst/>
            </a:prstGeom>
            <a:ln w="19050">
              <a:solidFill>
                <a:srgbClr val="FFFF0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C101D8AE-CB6E-DBF9-7587-D8B1541AD8AF}"/>
                </a:ext>
              </a:extLst>
            </p:cNvPr>
            <p:cNvCxnSpPr/>
            <p:nvPr/>
          </p:nvCxnSpPr>
          <p:spPr>
            <a:xfrm>
              <a:off x="874712" y="2667000"/>
              <a:ext cx="7695976" cy="0"/>
            </a:xfrm>
            <a:prstGeom prst="line">
              <a:avLst/>
            </a:prstGeom>
            <a:ln w="19050">
              <a:solidFill>
                <a:srgbClr val="FFFF00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5C8087AA-6603-9743-5F14-CEF1D0F263CF}"/>
                </a:ext>
              </a:extLst>
            </p:cNvPr>
            <p:cNvCxnSpPr/>
            <p:nvPr/>
          </p:nvCxnSpPr>
          <p:spPr>
            <a:xfrm>
              <a:off x="874712" y="2971800"/>
              <a:ext cx="7695976" cy="0"/>
            </a:xfrm>
            <a:prstGeom prst="line">
              <a:avLst/>
            </a:prstGeom>
            <a:ln w="19050">
              <a:solidFill>
                <a:srgbClr val="FFFF0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F8F5FD83-C49D-583A-D871-22F7FA911ACA}"/>
                </a:ext>
              </a:extLst>
            </p:cNvPr>
            <p:cNvCxnSpPr/>
            <p:nvPr/>
          </p:nvCxnSpPr>
          <p:spPr>
            <a:xfrm>
              <a:off x="838200" y="3276600"/>
              <a:ext cx="7695976" cy="0"/>
            </a:xfrm>
            <a:prstGeom prst="line">
              <a:avLst/>
            </a:prstGeom>
            <a:ln w="28575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AC0E4B8E-89A1-3309-EDD5-9937ECB9E902}"/>
                </a:ext>
              </a:extLst>
            </p:cNvPr>
            <p:cNvCxnSpPr/>
            <p:nvPr/>
          </p:nvCxnSpPr>
          <p:spPr>
            <a:xfrm>
              <a:off x="838200" y="3581400"/>
              <a:ext cx="7695976" cy="0"/>
            </a:xfrm>
            <a:prstGeom prst="line">
              <a:avLst/>
            </a:prstGeom>
            <a:ln w="19050">
              <a:solidFill>
                <a:srgbClr val="FFFF0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759B1974-C4A0-D7F3-C384-E0C8A656D52D}"/>
                </a:ext>
              </a:extLst>
            </p:cNvPr>
            <p:cNvCxnSpPr/>
            <p:nvPr/>
          </p:nvCxnSpPr>
          <p:spPr>
            <a:xfrm>
              <a:off x="838200" y="3886200"/>
              <a:ext cx="7695976" cy="0"/>
            </a:xfrm>
            <a:prstGeom prst="line">
              <a:avLst/>
            </a:prstGeom>
            <a:ln w="19050">
              <a:solidFill>
                <a:srgbClr val="FFFF0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D0ACA031-8092-E023-3788-AD795F5081E4}"/>
                </a:ext>
              </a:extLst>
            </p:cNvPr>
            <p:cNvCxnSpPr/>
            <p:nvPr/>
          </p:nvCxnSpPr>
          <p:spPr>
            <a:xfrm>
              <a:off x="838200" y="4191000"/>
              <a:ext cx="7695976" cy="0"/>
            </a:xfrm>
            <a:prstGeom prst="line">
              <a:avLst/>
            </a:prstGeom>
            <a:ln w="19050">
              <a:solidFill>
                <a:srgbClr val="FFFF00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6A5321D7-9EFF-0283-533E-3A779480B085}"/>
                </a:ext>
              </a:extLst>
            </p:cNvPr>
            <p:cNvCxnSpPr/>
            <p:nvPr/>
          </p:nvCxnSpPr>
          <p:spPr>
            <a:xfrm>
              <a:off x="838200" y="4495800"/>
              <a:ext cx="7695976" cy="0"/>
            </a:xfrm>
            <a:prstGeom prst="line">
              <a:avLst/>
            </a:prstGeom>
            <a:ln w="19050">
              <a:solidFill>
                <a:srgbClr val="FFFF0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A7210A0F-A27C-AA40-4C07-7A911ED0F6CB}"/>
                </a:ext>
              </a:extLst>
            </p:cNvPr>
            <p:cNvCxnSpPr/>
            <p:nvPr/>
          </p:nvCxnSpPr>
          <p:spPr>
            <a:xfrm>
              <a:off x="838200" y="4800600"/>
              <a:ext cx="7695976" cy="0"/>
            </a:xfrm>
            <a:prstGeom prst="line">
              <a:avLst/>
            </a:prstGeom>
            <a:ln w="381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9548F047-53BA-3947-B34C-DBE838EA1BF1}"/>
                </a:ext>
              </a:extLst>
            </p:cNvPr>
            <p:cNvCxnSpPr/>
            <p:nvPr/>
          </p:nvCxnSpPr>
          <p:spPr>
            <a:xfrm>
              <a:off x="838200" y="5105400"/>
              <a:ext cx="7695976" cy="0"/>
            </a:xfrm>
            <a:prstGeom prst="line">
              <a:avLst/>
            </a:prstGeom>
            <a:ln w="19050">
              <a:solidFill>
                <a:srgbClr val="FFFF0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Straight Connector 5">
              <a:extLst>
                <a:ext uri="{FF2B5EF4-FFF2-40B4-BE49-F238E27FC236}">
                  <a16:creationId xmlns:a16="http://schemas.microsoft.com/office/drawing/2014/main" id="{7D2AA516-6048-1AC1-003D-0795FF885068}"/>
                </a:ext>
              </a:extLst>
            </p:cNvPr>
            <p:cNvCxnSpPr/>
            <p:nvPr/>
          </p:nvCxnSpPr>
          <p:spPr>
            <a:xfrm>
              <a:off x="838200" y="1752600"/>
              <a:ext cx="0" cy="3352800"/>
            </a:xfrm>
            <a:prstGeom prst="line">
              <a:avLst/>
            </a:prstGeom>
            <a:ln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B48BE348-3F13-0BE7-0D34-B8FE1F54B744}"/>
                </a:ext>
              </a:extLst>
            </p:cNvPr>
            <p:cNvCxnSpPr/>
            <p:nvPr/>
          </p:nvCxnSpPr>
          <p:spPr>
            <a:xfrm>
              <a:off x="1142991" y="1752600"/>
              <a:ext cx="0" cy="3352800"/>
            </a:xfrm>
            <a:prstGeom prst="line">
              <a:avLst/>
            </a:prstGeom>
            <a:ln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F6C13404-E940-3878-1D18-CD26C9EF3A34}"/>
                </a:ext>
              </a:extLst>
            </p:cNvPr>
            <p:cNvCxnSpPr/>
            <p:nvPr/>
          </p:nvCxnSpPr>
          <p:spPr>
            <a:xfrm>
              <a:off x="1447782" y="1752600"/>
              <a:ext cx="0" cy="3352800"/>
            </a:xfrm>
            <a:prstGeom prst="line">
              <a:avLst/>
            </a:prstGeom>
            <a:ln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3D6E361B-86FA-F3DF-DD04-A15CF68A07FF}"/>
                </a:ext>
              </a:extLst>
            </p:cNvPr>
            <p:cNvCxnSpPr/>
            <p:nvPr/>
          </p:nvCxnSpPr>
          <p:spPr>
            <a:xfrm>
              <a:off x="1752573" y="1752600"/>
              <a:ext cx="0" cy="3352800"/>
            </a:xfrm>
            <a:prstGeom prst="line">
              <a:avLst/>
            </a:prstGeom>
            <a:ln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2AE78F64-EB28-006F-F6A6-C90F992AB888}"/>
                </a:ext>
              </a:extLst>
            </p:cNvPr>
            <p:cNvCxnSpPr/>
            <p:nvPr/>
          </p:nvCxnSpPr>
          <p:spPr>
            <a:xfrm>
              <a:off x="2057365" y="1752600"/>
              <a:ext cx="0" cy="3352800"/>
            </a:xfrm>
            <a:prstGeom prst="line">
              <a:avLst/>
            </a:prstGeom>
            <a:ln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85D97833-F1B5-BFA6-65E3-5421356A10DB}"/>
                </a:ext>
              </a:extLst>
            </p:cNvPr>
            <p:cNvCxnSpPr/>
            <p:nvPr/>
          </p:nvCxnSpPr>
          <p:spPr>
            <a:xfrm>
              <a:off x="2362156" y="1752600"/>
              <a:ext cx="0" cy="3352800"/>
            </a:xfrm>
            <a:prstGeom prst="line">
              <a:avLst/>
            </a:prstGeom>
            <a:ln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4727B543-F1B7-170B-E755-2797BA4D03B2}"/>
                </a:ext>
              </a:extLst>
            </p:cNvPr>
            <p:cNvCxnSpPr/>
            <p:nvPr/>
          </p:nvCxnSpPr>
          <p:spPr>
            <a:xfrm>
              <a:off x="2666947" y="1752600"/>
              <a:ext cx="0" cy="3352800"/>
            </a:xfrm>
            <a:prstGeom prst="line">
              <a:avLst/>
            </a:prstGeom>
            <a:ln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D932D582-7751-F25E-B0FB-09793FE852C4}"/>
                </a:ext>
              </a:extLst>
            </p:cNvPr>
            <p:cNvCxnSpPr/>
            <p:nvPr/>
          </p:nvCxnSpPr>
          <p:spPr>
            <a:xfrm>
              <a:off x="2971738" y="1752600"/>
              <a:ext cx="0" cy="3352800"/>
            </a:xfrm>
            <a:prstGeom prst="line">
              <a:avLst/>
            </a:prstGeom>
            <a:ln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33E997B2-8F46-BB9B-3D55-D20DE8A530CE}"/>
                </a:ext>
              </a:extLst>
            </p:cNvPr>
            <p:cNvCxnSpPr/>
            <p:nvPr/>
          </p:nvCxnSpPr>
          <p:spPr>
            <a:xfrm>
              <a:off x="3276529" y="1752600"/>
              <a:ext cx="0" cy="3352800"/>
            </a:xfrm>
            <a:prstGeom prst="line">
              <a:avLst/>
            </a:prstGeom>
            <a:ln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9DF6C712-55E3-BB51-5145-24A58CE800F3}"/>
                </a:ext>
              </a:extLst>
            </p:cNvPr>
            <p:cNvCxnSpPr/>
            <p:nvPr/>
          </p:nvCxnSpPr>
          <p:spPr>
            <a:xfrm>
              <a:off x="3581320" y="1752600"/>
              <a:ext cx="0" cy="3352800"/>
            </a:xfrm>
            <a:prstGeom prst="line">
              <a:avLst/>
            </a:prstGeom>
            <a:ln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EA1364E6-306E-D9E1-73CE-452074E5AA18}"/>
                </a:ext>
              </a:extLst>
            </p:cNvPr>
            <p:cNvCxnSpPr/>
            <p:nvPr/>
          </p:nvCxnSpPr>
          <p:spPr>
            <a:xfrm>
              <a:off x="3886111" y="1752600"/>
              <a:ext cx="0" cy="3352800"/>
            </a:xfrm>
            <a:prstGeom prst="line">
              <a:avLst/>
            </a:prstGeom>
            <a:ln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76E2E6DE-E9C7-1783-6A5E-24020D139133}"/>
                </a:ext>
              </a:extLst>
            </p:cNvPr>
            <p:cNvCxnSpPr/>
            <p:nvPr/>
          </p:nvCxnSpPr>
          <p:spPr>
            <a:xfrm>
              <a:off x="4190902" y="1752600"/>
              <a:ext cx="0" cy="3352800"/>
            </a:xfrm>
            <a:prstGeom prst="line">
              <a:avLst/>
            </a:prstGeom>
            <a:ln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0311E146-F94D-9F9E-6344-E360BD01B0D7}"/>
                </a:ext>
              </a:extLst>
            </p:cNvPr>
            <p:cNvCxnSpPr/>
            <p:nvPr/>
          </p:nvCxnSpPr>
          <p:spPr>
            <a:xfrm>
              <a:off x="4495694" y="1752600"/>
              <a:ext cx="0" cy="3352800"/>
            </a:xfrm>
            <a:prstGeom prst="line">
              <a:avLst/>
            </a:prstGeom>
            <a:ln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63E20C7D-36C2-CA80-88BE-5C9E27EEB3F6}"/>
                </a:ext>
              </a:extLst>
            </p:cNvPr>
            <p:cNvCxnSpPr/>
            <p:nvPr/>
          </p:nvCxnSpPr>
          <p:spPr>
            <a:xfrm>
              <a:off x="4800485" y="1752600"/>
              <a:ext cx="0" cy="3352800"/>
            </a:xfrm>
            <a:prstGeom prst="line">
              <a:avLst/>
            </a:prstGeom>
            <a:ln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F28D52DF-8310-2071-1A38-615CB9B0D84B}"/>
                </a:ext>
              </a:extLst>
            </p:cNvPr>
            <p:cNvCxnSpPr/>
            <p:nvPr/>
          </p:nvCxnSpPr>
          <p:spPr>
            <a:xfrm>
              <a:off x="5105276" y="1752600"/>
              <a:ext cx="0" cy="3352800"/>
            </a:xfrm>
            <a:prstGeom prst="line">
              <a:avLst/>
            </a:prstGeom>
            <a:ln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B5CDA051-320A-A701-EFE0-9CE33BFCA5B9}"/>
                </a:ext>
              </a:extLst>
            </p:cNvPr>
            <p:cNvCxnSpPr/>
            <p:nvPr/>
          </p:nvCxnSpPr>
          <p:spPr>
            <a:xfrm>
              <a:off x="5410067" y="1752600"/>
              <a:ext cx="0" cy="3352800"/>
            </a:xfrm>
            <a:prstGeom prst="line">
              <a:avLst/>
            </a:prstGeom>
            <a:ln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8222EE22-BB64-82A7-9C61-4EAD1EB180C6}"/>
                </a:ext>
              </a:extLst>
            </p:cNvPr>
            <p:cNvCxnSpPr/>
            <p:nvPr/>
          </p:nvCxnSpPr>
          <p:spPr>
            <a:xfrm>
              <a:off x="5714858" y="1752600"/>
              <a:ext cx="0" cy="3352800"/>
            </a:xfrm>
            <a:prstGeom prst="line">
              <a:avLst/>
            </a:prstGeom>
            <a:ln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B1A9E05D-CEDD-BB20-0F53-70978B4C575E}"/>
                </a:ext>
              </a:extLst>
            </p:cNvPr>
            <p:cNvCxnSpPr/>
            <p:nvPr/>
          </p:nvCxnSpPr>
          <p:spPr>
            <a:xfrm>
              <a:off x="6019649" y="1752600"/>
              <a:ext cx="0" cy="3352800"/>
            </a:xfrm>
            <a:prstGeom prst="line">
              <a:avLst/>
            </a:prstGeom>
            <a:ln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4FE944CE-F94C-C746-25DD-24FB6954B118}"/>
                </a:ext>
              </a:extLst>
            </p:cNvPr>
            <p:cNvCxnSpPr/>
            <p:nvPr/>
          </p:nvCxnSpPr>
          <p:spPr>
            <a:xfrm>
              <a:off x="6324440" y="1752600"/>
              <a:ext cx="0" cy="3352800"/>
            </a:xfrm>
            <a:prstGeom prst="line">
              <a:avLst/>
            </a:prstGeom>
            <a:ln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DA7525BF-53A7-9EA0-73EA-9ADDE67C5DA9}"/>
                </a:ext>
              </a:extLst>
            </p:cNvPr>
            <p:cNvCxnSpPr/>
            <p:nvPr/>
          </p:nvCxnSpPr>
          <p:spPr>
            <a:xfrm>
              <a:off x="6629231" y="1752600"/>
              <a:ext cx="0" cy="3352800"/>
            </a:xfrm>
            <a:prstGeom prst="line">
              <a:avLst/>
            </a:prstGeom>
            <a:ln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2353DDAE-F45A-F976-9DA5-4648419DD2A2}"/>
                </a:ext>
              </a:extLst>
            </p:cNvPr>
            <p:cNvCxnSpPr/>
            <p:nvPr/>
          </p:nvCxnSpPr>
          <p:spPr>
            <a:xfrm>
              <a:off x="6934023" y="1752600"/>
              <a:ext cx="0" cy="3352800"/>
            </a:xfrm>
            <a:prstGeom prst="line">
              <a:avLst/>
            </a:prstGeom>
            <a:ln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>
              <a:extLst>
                <a:ext uri="{FF2B5EF4-FFF2-40B4-BE49-F238E27FC236}">
                  <a16:creationId xmlns:a16="http://schemas.microsoft.com/office/drawing/2014/main" id="{A85320F1-176B-590C-9A86-74FB7FC395AE}"/>
                </a:ext>
              </a:extLst>
            </p:cNvPr>
            <p:cNvCxnSpPr/>
            <p:nvPr/>
          </p:nvCxnSpPr>
          <p:spPr>
            <a:xfrm>
              <a:off x="7238814" y="1752600"/>
              <a:ext cx="0" cy="3352800"/>
            </a:xfrm>
            <a:prstGeom prst="line">
              <a:avLst/>
            </a:prstGeom>
            <a:ln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>
              <a:extLst>
                <a:ext uri="{FF2B5EF4-FFF2-40B4-BE49-F238E27FC236}">
                  <a16:creationId xmlns:a16="http://schemas.microsoft.com/office/drawing/2014/main" id="{1A336941-F56A-A168-3C0D-ACAE8587FDF8}"/>
                </a:ext>
              </a:extLst>
            </p:cNvPr>
            <p:cNvCxnSpPr/>
            <p:nvPr/>
          </p:nvCxnSpPr>
          <p:spPr>
            <a:xfrm>
              <a:off x="6324440" y="1752600"/>
              <a:ext cx="0" cy="3352800"/>
            </a:xfrm>
            <a:prstGeom prst="line">
              <a:avLst/>
            </a:prstGeom>
            <a:ln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>
              <a:extLst>
                <a:ext uri="{FF2B5EF4-FFF2-40B4-BE49-F238E27FC236}">
                  <a16:creationId xmlns:a16="http://schemas.microsoft.com/office/drawing/2014/main" id="{B38E6F2C-BE4B-938D-657F-A56B0C229989}"/>
                </a:ext>
              </a:extLst>
            </p:cNvPr>
            <p:cNvCxnSpPr/>
            <p:nvPr/>
          </p:nvCxnSpPr>
          <p:spPr>
            <a:xfrm>
              <a:off x="6629231" y="1752600"/>
              <a:ext cx="0" cy="3352800"/>
            </a:xfrm>
            <a:prstGeom prst="line">
              <a:avLst/>
            </a:prstGeom>
            <a:ln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>
              <a:extLst>
                <a:ext uri="{FF2B5EF4-FFF2-40B4-BE49-F238E27FC236}">
                  <a16:creationId xmlns:a16="http://schemas.microsoft.com/office/drawing/2014/main" id="{F348D087-7D91-88A0-5872-B28C602CB3D9}"/>
                </a:ext>
              </a:extLst>
            </p:cNvPr>
            <p:cNvCxnSpPr/>
            <p:nvPr/>
          </p:nvCxnSpPr>
          <p:spPr>
            <a:xfrm>
              <a:off x="6934023" y="1752600"/>
              <a:ext cx="0" cy="3352800"/>
            </a:xfrm>
            <a:prstGeom prst="line">
              <a:avLst/>
            </a:prstGeom>
            <a:ln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>
              <a:extLst>
                <a:ext uri="{FF2B5EF4-FFF2-40B4-BE49-F238E27FC236}">
                  <a16:creationId xmlns:a16="http://schemas.microsoft.com/office/drawing/2014/main" id="{01A75B1C-FC33-794D-DFF0-2EAEF928005B}"/>
                </a:ext>
              </a:extLst>
            </p:cNvPr>
            <p:cNvCxnSpPr/>
            <p:nvPr/>
          </p:nvCxnSpPr>
          <p:spPr>
            <a:xfrm>
              <a:off x="7238814" y="1752600"/>
              <a:ext cx="0" cy="3352800"/>
            </a:xfrm>
            <a:prstGeom prst="line">
              <a:avLst/>
            </a:prstGeom>
            <a:ln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>
              <a:extLst>
                <a:ext uri="{FF2B5EF4-FFF2-40B4-BE49-F238E27FC236}">
                  <a16:creationId xmlns:a16="http://schemas.microsoft.com/office/drawing/2014/main" id="{CBEBA645-DE69-57CD-A3E7-613CE325FBDB}"/>
                </a:ext>
              </a:extLst>
            </p:cNvPr>
            <p:cNvCxnSpPr/>
            <p:nvPr/>
          </p:nvCxnSpPr>
          <p:spPr>
            <a:xfrm>
              <a:off x="7543605" y="1752600"/>
              <a:ext cx="0" cy="3352800"/>
            </a:xfrm>
            <a:prstGeom prst="line">
              <a:avLst/>
            </a:prstGeom>
            <a:ln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>
              <a:extLst>
                <a:ext uri="{FF2B5EF4-FFF2-40B4-BE49-F238E27FC236}">
                  <a16:creationId xmlns:a16="http://schemas.microsoft.com/office/drawing/2014/main" id="{C5BA6AB5-2FE0-A07C-F43E-546CFE880D67}"/>
                </a:ext>
              </a:extLst>
            </p:cNvPr>
            <p:cNvCxnSpPr/>
            <p:nvPr/>
          </p:nvCxnSpPr>
          <p:spPr>
            <a:xfrm>
              <a:off x="7848396" y="1752600"/>
              <a:ext cx="0" cy="3352800"/>
            </a:xfrm>
            <a:prstGeom prst="line">
              <a:avLst/>
            </a:prstGeom>
            <a:ln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>
              <a:extLst>
                <a:ext uri="{FF2B5EF4-FFF2-40B4-BE49-F238E27FC236}">
                  <a16:creationId xmlns:a16="http://schemas.microsoft.com/office/drawing/2014/main" id="{04EE8BFC-6252-2449-BB63-BF7759CB8DB1}"/>
                </a:ext>
              </a:extLst>
            </p:cNvPr>
            <p:cNvCxnSpPr/>
            <p:nvPr/>
          </p:nvCxnSpPr>
          <p:spPr>
            <a:xfrm>
              <a:off x="8153187" y="1752600"/>
              <a:ext cx="0" cy="3352800"/>
            </a:xfrm>
            <a:prstGeom prst="line">
              <a:avLst/>
            </a:prstGeom>
            <a:ln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>
              <a:extLst>
                <a:ext uri="{FF2B5EF4-FFF2-40B4-BE49-F238E27FC236}">
                  <a16:creationId xmlns:a16="http://schemas.microsoft.com/office/drawing/2014/main" id="{CD6DD718-C69F-EFA8-37BC-7423C3EB8E38}"/>
                </a:ext>
              </a:extLst>
            </p:cNvPr>
            <p:cNvCxnSpPr/>
            <p:nvPr/>
          </p:nvCxnSpPr>
          <p:spPr>
            <a:xfrm>
              <a:off x="8457978" y="1752600"/>
              <a:ext cx="0" cy="3352800"/>
            </a:xfrm>
            <a:prstGeom prst="line">
              <a:avLst/>
            </a:prstGeom>
            <a:ln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0" name="TextBox 69">
            <a:extLst>
              <a:ext uri="{FF2B5EF4-FFF2-40B4-BE49-F238E27FC236}">
                <a16:creationId xmlns:a16="http://schemas.microsoft.com/office/drawing/2014/main" id="{D0FB800C-A1B9-7223-8520-0B89A01ACF4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18847" y="2080644"/>
            <a:ext cx="7159624" cy="19389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lt-LT" altLang="en-US" sz="12000" b="1">
                <a:solidFill>
                  <a:schemeClr val="bg1"/>
                </a:solidFill>
                <a:latin typeface="HP001 4 hàng" panose="020B0603050302020204" pitchFamily="34" charset="-93"/>
              </a:rPr>
              <a:t> cuų</a:t>
            </a:r>
            <a:r>
              <a:rPr lang="en-US" altLang="en-US" sz="12000" b="1">
                <a:solidFill>
                  <a:schemeClr val="bg1"/>
                </a:solidFill>
                <a:latin typeface="HP001 4 hàng" panose="020B0603050302020204" pitchFamily="34" charset="-93"/>
              </a:rPr>
              <a:t> chỉ</a:t>
            </a:r>
          </a:p>
        </p:txBody>
      </p:sp>
    </p:spTree>
    <p:extLst>
      <p:ext uri="{BB962C8B-B14F-4D97-AF65-F5344CB8AC3E}">
        <p14:creationId xmlns:p14="http://schemas.microsoft.com/office/powerpoint/2010/main" val="18079101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0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15">
            <a:extLst>
              <a:ext uri="{FF2B5EF4-FFF2-40B4-BE49-F238E27FC236}">
                <a16:creationId xmlns:a16="http://schemas.microsoft.com/office/drawing/2014/main" id="{DEEA4689-A9E8-48D8-54AB-5DBAA3B340F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37519" y="1174750"/>
            <a:ext cx="8915400" cy="5149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11267" name="Group 13">
            <a:extLst>
              <a:ext uri="{FF2B5EF4-FFF2-40B4-BE49-F238E27FC236}">
                <a16:creationId xmlns:a16="http://schemas.microsoft.com/office/drawing/2014/main" id="{27CE2EC5-C083-07C8-08D1-A24950CCBEA8}"/>
              </a:ext>
            </a:extLst>
          </p:cNvPr>
          <p:cNvGrpSpPr>
            <a:grpSpLocks/>
          </p:cNvGrpSpPr>
          <p:nvPr/>
        </p:nvGrpSpPr>
        <p:grpSpPr bwMode="auto">
          <a:xfrm>
            <a:off x="2347120" y="1752600"/>
            <a:ext cx="7732713" cy="3352800"/>
            <a:chOff x="838200" y="1752600"/>
            <a:chExt cx="7732488" cy="3352800"/>
          </a:xfrm>
        </p:grpSpPr>
        <p:cxnSp>
          <p:nvCxnSpPr>
            <p:cNvPr id="4" name="Straight Connector 3">
              <a:extLst>
                <a:ext uri="{FF2B5EF4-FFF2-40B4-BE49-F238E27FC236}">
                  <a16:creationId xmlns:a16="http://schemas.microsoft.com/office/drawing/2014/main" id="{7726E95C-2C79-55DB-C92D-D31EA3129C3D}"/>
                </a:ext>
              </a:extLst>
            </p:cNvPr>
            <p:cNvCxnSpPr/>
            <p:nvPr/>
          </p:nvCxnSpPr>
          <p:spPr>
            <a:xfrm>
              <a:off x="838200" y="1752600"/>
              <a:ext cx="7695976" cy="0"/>
            </a:xfrm>
            <a:prstGeom prst="line">
              <a:avLst/>
            </a:prstGeom>
            <a:ln w="381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14FC54A0-CF0B-ECE8-2AD7-DA48535F8323}"/>
                </a:ext>
              </a:extLst>
            </p:cNvPr>
            <p:cNvCxnSpPr/>
            <p:nvPr/>
          </p:nvCxnSpPr>
          <p:spPr>
            <a:xfrm>
              <a:off x="838200" y="2057400"/>
              <a:ext cx="7695976" cy="0"/>
            </a:xfrm>
            <a:prstGeom prst="line">
              <a:avLst/>
            </a:prstGeom>
            <a:ln w="19050">
              <a:solidFill>
                <a:srgbClr val="FFFF0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2396B796-B6C2-E32E-1F6A-2552480080BD}"/>
                </a:ext>
              </a:extLst>
            </p:cNvPr>
            <p:cNvCxnSpPr/>
            <p:nvPr/>
          </p:nvCxnSpPr>
          <p:spPr>
            <a:xfrm>
              <a:off x="838200" y="2362200"/>
              <a:ext cx="7695976" cy="0"/>
            </a:xfrm>
            <a:prstGeom prst="line">
              <a:avLst/>
            </a:prstGeom>
            <a:ln w="19050">
              <a:solidFill>
                <a:srgbClr val="FFFF0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C101D8AE-CB6E-DBF9-7587-D8B1541AD8AF}"/>
                </a:ext>
              </a:extLst>
            </p:cNvPr>
            <p:cNvCxnSpPr/>
            <p:nvPr/>
          </p:nvCxnSpPr>
          <p:spPr>
            <a:xfrm>
              <a:off x="874712" y="2667000"/>
              <a:ext cx="7695976" cy="0"/>
            </a:xfrm>
            <a:prstGeom prst="line">
              <a:avLst/>
            </a:prstGeom>
            <a:ln w="19050">
              <a:solidFill>
                <a:srgbClr val="FFFF00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5C8087AA-6603-9743-5F14-CEF1D0F263CF}"/>
                </a:ext>
              </a:extLst>
            </p:cNvPr>
            <p:cNvCxnSpPr/>
            <p:nvPr/>
          </p:nvCxnSpPr>
          <p:spPr>
            <a:xfrm>
              <a:off x="874712" y="2971800"/>
              <a:ext cx="7695976" cy="0"/>
            </a:xfrm>
            <a:prstGeom prst="line">
              <a:avLst/>
            </a:prstGeom>
            <a:ln w="19050">
              <a:solidFill>
                <a:srgbClr val="FFFF0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F8F5FD83-C49D-583A-D871-22F7FA911ACA}"/>
                </a:ext>
              </a:extLst>
            </p:cNvPr>
            <p:cNvCxnSpPr/>
            <p:nvPr/>
          </p:nvCxnSpPr>
          <p:spPr>
            <a:xfrm>
              <a:off x="838200" y="3276600"/>
              <a:ext cx="7695976" cy="0"/>
            </a:xfrm>
            <a:prstGeom prst="line">
              <a:avLst/>
            </a:prstGeom>
            <a:ln w="28575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AC0E4B8E-89A1-3309-EDD5-9937ECB9E902}"/>
                </a:ext>
              </a:extLst>
            </p:cNvPr>
            <p:cNvCxnSpPr/>
            <p:nvPr/>
          </p:nvCxnSpPr>
          <p:spPr>
            <a:xfrm>
              <a:off x="838200" y="3581400"/>
              <a:ext cx="7695976" cy="0"/>
            </a:xfrm>
            <a:prstGeom prst="line">
              <a:avLst/>
            </a:prstGeom>
            <a:ln w="19050">
              <a:solidFill>
                <a:srgbClr val="FFFF0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759B1974-C4A0-D7F3-C384-E0C8A656D52D}"/>
                </a:ext>
              </a:extLst>
            </p:cNvPr>
            <p:cNvCxnSpPr/>
            <p:nvPr/>
          </p:nvCxnSpPr>
          <p:spPr>
            <a:xfrm>
              <a:off x="838200" y="3886200"/>
              <a:ext cx="7695976" cy="0"/>
            </a:xfrm>
            <a:prstGeom prst="line">
              <a:avLst/>
            </a:prstGeom>
            <a:ln w="19050">
              <a:solidFill>
                <a:srgbClr val="FFFF0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D0ACA031-8092-E023-3788-AD795F5081E4}"/>
                </a:ext>
              </a:extLst>
            </p:cNvPr>
            <p:cNvCxnSpPr/>
            <p:nvPr/>
          </p:nvCxnSpPr>
          <p:spPr>
            <a:xfrm>
              <a:off x="838200" y="4191000"/>
              <a:ext cx="7695976" cy="0"/>
            </a:xfrm>
            <a:prstGeom prst="line">
              <a:avLst/>
            </a:prstGeom>
            <a:ln w="19050">
              <a:solidFill>
                <a:srgbClr val="FFFF00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6A5321D7-9EFF-0283-533E-3A779480B085}"/>
                </a:ext>
              </a:extLst>
            </p:cNvPr>
            <p:cNvCxnSpPr/>
            <p:nvPr/>
          </p:nvCxnSpPr>
          <p:spPr>
            <a:xfrm>
              <a:off x="838200" y="4495800"/>
              <a:ext cx="7695976" cy="0"/>
            </a:xfrm>
            <a:prstGeom prst="line">
              <a:avLst/>
            </a:prstGeom>
            <a:ln w="19050">
              <a:solidFill>
                <a:srgbClr val="FFFF0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A7210A0F-A27C-AA40-4C07-7A911ED0F6CB}"/>
                </a:ext>
              </a:extLst>
            </p:cNvPr>
            <p:cNvCxnSpPr/>
            <p:nvPr/>
          </p:nvCxnSpPr>
          <p:spPr>
            <a:xfrm>
              <a:off x="838200" y="4800600"/>
              <a:ext cx="7695976" cy="0"/>
            </a:xfrm>
            <a:prstGeom prst="line">
              <a:avLst/>
            </a:prstGeom>
            <a:ln w="381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9548F047-53BA-3947-B34C-DBE838EA1BF1}"/>
                </a:ext>
              </a:extLst>
            </p:cNvPr>
            <p:cNvCxnSpPr/>
            <p:nvPr/>
          </p:nvCxnSpPr>
          <p:spPr>
            <a:xfrm>
              <a:off x="838200" y="5105400"/>
              <a:ext cx="7695976" cy="0"/>
            </a:xfrm>
            <a:prstGeom prst="line">
              <a:avLst/>
            </a:prstGeom>
            <a:ln w="19050">
              <a:solidFill>
                <a:srgbClr val="FFFF0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Straight Connector 5">
              <a:extLst>
                <a:ext uri="{FF2B5EF4-FFF2-40B4-BE49-F238E27FC236}">
                  <a16:creationId xmlns:a16="http://schemas.microsoft.com/office/drawing/2014/main" id="{7D2AA516-6048-1AC1-003D-0795FF885068}"/>
                </a:ext>
              </a:extLst>
            </p:cNvPr>
            <p:cNvCxnSpPr/>
            <p:nvPr/>
          </p:nvCxnSpPr>
          <p:spPr>
            <a:xfrm>
              <a:off x="838200" y="1752600"/>
              <a:ext cx="0" cy="3352800"/>
            </a:xfrm>
            <a:prstGeom prst="line">
              <a:avLst/>
            </a:prstGeom>
            <a:ln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B48BE348-3F13-0BE7-0D34-B8FE1F54B744}"/>
                </a:ext>
              </a:extLst>
            </p:cNvPr>
            <p:cNvCxnSpPr/>
            <p:nvPr/>
          </p:nvCxnSpPr>
          <p:spPr>
            <a:xfrm>
              <a:off x="1142991" y="1752600"/>
              <a:ext cx="0" cy="3352800"/>
            </a:xfrm>
            <a:prstGeom prst="line">
              <a:avLst/>
            </a:prstGeom>
            <a:ln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F6C13404-E940-3878-1D18-CD26C9EF3A34}"/>
                </a:ext>
              </a:extLst>
            </p:cNvPr>
            <p:cNvCxnSpPr/>
            <p:nvPr/>
          </p:nvCxnSpPr>
          <p:spPr>
            <a:xfrm>
              <a:off x="1447782" y="1752600"/>
              <a:ext cx="0" cy="3352800"/>
            </a:xfrm>
            <a:prstGeom prst="line">
              <a:avLst/>
            </a:prstGeom>
            <a:ln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3D6E361B-86FA-F3DF-DD04-A15CF68A07FF}"/>
                </a:ext>
              </a:extLst>
            </p:cNvPr>
            <p:cNvCxnSpPr/>
            <p:nvPr/>
          </p:nvCxnSpPr>
          <p:spPr>
            <a:xfrm>
              <a:off x="1752573" y="1752600"/>
              <a:ext cx="0" cy="3352800"/>
            </a:xfrm>
            <a:prstGeom prst="line">
              <a:avLst/>
            </a:prstGeom>
            <a:ln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2AE78F64-EB28-006F-F6A6-C90F992AB888}"/>
                </a:ext>
              </a:extLst>
            </p:cNvPr>
            <p:cNvCxnSpPr/>
            <p:nvPr/>
          </p:nvCxnSpPr>
          <p:spPr>
            <a:xfrm>
              <a:off x="2057365" y="1752600"/>
              <a:ext cx="0" cy="3352800"/>
            </a:xfrm>
            <a:prstGeom prst="line">
              <a:avLst/>
            </a:prstGeom>
            <a:ln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85D97833-F1B5-BFA6-65E3-5421356A10DB}"/>
                </a:ext>
              </a:extLst>
            </p:cNvPr>
            <p:cNvCxnSpPr/>
            <p:nvPr/>
          </p:nvCxnSpPr>
          <p:spPr>
            <a:xfrm>
              <a:off x="2362156" y="1752600"/>
              <a:ext cx="0" cy="3352800"/>
            </a:xfrm>
            <a:prstGeom prst="line">
              <a:avLst/>
            </a:prstGeom>
            <a:ln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4727B543-F1B7-170B-E755-2797BA4D03B2}"/>
                </a:ext>
              </a:extLst>
            </p:cNvPr>
            <p:cNvCxnSpPr/>
            <p:nvPr/>
          </p:nvCxnSpPr>
          <p:spPr>
            <a:xfrm>
              <a:off x="2666947" y="1752600"/>
              <a:ext cx="0" cy="3352800"/>
            </a:xfrm>
            <a:prstGeom prst="line">
              <a:avLst/>
            </a:prstGeom>
            <a:ln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D932D582-7751-F25E-B0FB-09793FE852C4}"/>
                </a:ext>
              </a:extLst>
            </p:cNvPr>
            <p:cNvCxnSpPr/>
            <p:nvPr/>
          </p:nvCxnSpPr>
          <p:spPr>
            <a:xfrm>
              <a:off x="2971738" y="1752600"/>
              <a:ext cx="0" cy="3352800"/>
            </a:xfrm>
            <a:prstGeom prst="line">
              <a:avLst/>
            </a:prstGeom>
            <a:ln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33E997B2-8F46-BB9B-3D55-D20DE8A530CE}"/>
                </a:ext>
              </a:extLst>
            </p:cNvPr>
            <p:cNvCxnSpPr/>
            <p:nvPr/>
          </p:nvCxnSpPr>
          <p:spPr>
            <a:xfrm>
              <a:off x="3276529" y="1752600"/>
              <a:ext cx="0" cy="3352800"/>
            </a:xfrm>
            <a:prstGeom prst="line">
              <a:avLst/>
            </a:prstGeom>
            <a:ln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9DF6C712-55E3-BB51-5145-24A58CE800F3}"/>
                </a:ext>
              </a:extLst>
            </p:cNvPr>
            <p:cNvCxnSpPr/>
            <p:nvPr/>
          </p:nvCxnSpPr>
          <p:spPr>
            <a:xfrm>
              <a:off x="3581320" y="1752600"/>
              <a:ext cx="0" cy="3352800"/>
            </a:xfrm>
            <a:prstGeom prst="line">
              <a:avLst/>
            </a:prstGeom>
            <a:ln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EA1364E6-306E-D9E1-73CE-452074E5AA18}"/>
                </a:ext>
              </a:extLst>
            </p:cNvPr>
            <p:cNvCxnSpPr/>
            <p:nvPr/>
          </p:nvCxnSpPr>
          <p:spPr>
            <a:xfrm>
              <a:off x="3886111" y="1752600"/>
              <a:ext cx="0" cy="3352800"/>
            </a:xfrm>
            <a:prstGeom prst="line">
              <a:avLst/>
            </a:prstGeom>
            <a:ln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76E2E6DE-E9C7-1783-6A5E-24020D139133}"/>
                </a:ext>
              </a:extLst>
            </p:cNvPr>
            <p:cNvCxnSpPr/>
            <p:nvPr/>
          </p:nvCxnSpPr>
          <p:spPr>
            <a:xfrm>
              <a:off x="4190902" y="1752600"/>
              <a:ext cx="0" cy="3352800"/>
            </a:xfrm>
            <a:prstGeom prst="line">
              <a:avLst/>
            </a:prstGeom>
            <a:ln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0311E146-F94D-9F9E-6344-E360BD01B0D7}"/>
                </a:ext>
              </a:extLst>
            </p:cNvPr>
            <p:cNvCxnSpPr/>
            <p:nvPr/>
          </p:nvCxnSpPr>
          <p:spPr>
            <a:xfrm>
              <a:off x="4495694" y="1752600"/>
              <a:ext cx="0" cy="3352800"/>
            </a:xfrm>
            <a:prstGeom prst="line">
              <a:avLst/>
            </a:prstGeom>
            <a:ln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63E20C7D-36C2-CA80-88BE-5C9E27EEB3F6}"/>
                </a:ext>
              </a:extLst>
            </p:cNvPr>
            <p:cNvCxnSpPr/>
            <p:nvPr/>
          </p:nvCxnSpPr>
          <p:spPr>
            <a:xfrm>
              <a:off x="4800485" y="1752600"/>
              <a:ext cx="0" cy="3352800"/>
            </a:xfrm>
            <a:prstGeom prst="line">
              <a:avLst/>
            </a:prstGeom>
            <a:ln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F28D52DF-8310-2071-1A38-615CB9B0D84B}"/>
                </a:ext>
              </a:extLst>
            </p:cNvPr>
            <p:cNvCxnSpPr/>
            <p:nvPr/>
          </p:nvCxnSpPr>
          <p:spPr>
            <a:xfrm>
              <a:off x="5105276" y="1752600"/>
              <a:ext cx="0" cy="3352800"/>
            </a:xfrm>
            <a:prstGeom prst="line">
              <a:avLst/>
            </a:prstGeom>
            <a:ln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B5CDA051-320A-A701-EFE0-9CE33BFCA5B9}"/>
                </a:ext>
              </a:extLst>
            </p:cNvPr>
            <p:cNvCxnSpPr/>
            <p:nvPr/>
          </p:nvCxnSpPr>
          <p:spPr>
            <a:xfrm>
              <a:off x="5410067" y="1752600"/>
              <a:ext cx="0" cy="3352800"/>
            </a:xfrm>
            <a:prstGeom prst="line">
              <a:avLst/>
            </a:prstGeom>
            <a:ln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8222EE22-BB64-82A7-9C61-4EAD1EB180C6}"/>
                </a:ext>
              </a:extLst>
            </p:cNvPr>
            <p:cNvCxnSpPr/>
            <p:nvPr/>
          </p:nvCxnSpPr>
          <p:spPr>
            <a:xfrm>
              <a:off x="5714858" y="1752600"/>
              <a:ext cx="0" cy="3352800"/>
            </a:xfrm>
            <a:prstGeom prst="line">
              <a:avLst/>
            </a:prstGeom>
            <a:ln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B1A9E05D-CEDD-BB20-0F53-70978B4C575E}"/>
                </a:ext>
              </a:extLst>
            </p:cNvPr>
            <p:cNvCxnSpPr/>
            <p:nvPr/>
          </p:nvCxnSpPr>
          <p:spPr>
            <a:xfrm>
              <a:off x="6019649" y="1752600"/>
              <a:ext cx="0" cy="3352800"/>
            </a:xfrm>
            <a:prstGeom prst="line">
              <a:avLst/>
            </a:prstGeom>
            <a:ln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4FE944CE-F94C-C746-25DD-24FB6954B118}"/>
                </a:ext>
              </a:extLst>
            </p:cNvPr>
            <p:cNvCxnSpPr/>
            <p:nvPr/>
          </p:nvCxnSpPr>
          <p:spPr>
            <a:xfrm>
              <a:off x="6324440" y="1752600"/>
              <a:ext cx="0" cy="3352800"/>
            </a:xfrm>
            <a:prstGeom prst="line">
              <a:avLst/>
            </a:prstGeom>
            <a:ln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DA7525BF-53A7-9EA0-73EA-9ADDE67C5DA9}"/>
                </a:ext>
              </a:extLst>
            </p:cNvPr>
            <p:cNvCxnSpPr/>
            <p:nvPr/>
          </p:nvCxnSpPr>
          <p:spPr>
            <a:xfrm>
              <a:off x="6629231" y="1752600"/>
              <a:ext cx="0" cy="3352800"/>
            </a:xfrm>
            <a:prstGeom prst="line">
              <a:avLst/>
            </a:prstGeom>
            <a:ln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2353DDAE-F45A-F976-9DA5-4648419DD2A2}"/>
                </a:ext>
              </a:extLst>
            </p:cNvPr>
            <p:cNvCxnSpPr/>
            <p:nvPr/>
          </p:nvCxnSpPr>
          <p:spPr>
            <a:xfrm>
              <a:off x="6934023" y="1752600"/>
              <a:ext cx="0" cy="3352800"/>
            </a:xfrm>
            <a:prstGeom prst="line">
              <a:avLst/>
            </a:prstGeom>
            <a:ln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>
              <a:extLst>
                <a:ext uri="{FF2B5EF4-FFF2-40B4-BE49-F238E27FC236}">
                  <a16:creationId xmlns:a16="http://schemas.microsoft.com/office/drawing/2014/main" id="{A85320F1-176B-590C-9A86-74FB7FC395AE}"/>
                </a:ext>
              </a:extLst>
            </p:cNvPr>
            <p:cNvCxnSpPr/>
            <p:nvPr/>
          </p:nvCxnSpPr>
          <p:spPr>
            <a:xfrm>
              <a:off x="7238814" y="1752600"/>
              <a:ext cx="0" cy="3352800"/>
            </a:xfrm>
            <a:prstGeom prst="line">
              <a:avLst/>
            </a:prstGeom>
            <a:ln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>
              <a:extLst>
                <a:ext uri="{FF2B5EF4-FFF2-40B4-BE49-F238E27FC236}">
                  <a16:creationId xmlns:a16="http://schemas.microsoft.com/office/drawing/2014/main" id="{1A336941-F56A-A168-3C0D-ACAE8587FDF8}"/>
                </a:ext>
              </a:extLst>
            </p:cNvPr>
            <p:cNvCxnSpPr/>
            <p:nvPr/>
          </p:nvCxnSpPr>
          <p:spPr>
            <a:xfrm>
              <a:off x="6324440" y="1752600"/>
              <a:ext cx="0" cy="3352800"/>
            </a:xfrm>
            <a:prstGeom prst="line">
              <a:avLst/>
            </a:prstGeom>
            <a:ln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>
              <a:extLst>
                <a:ext uri="{FF2B5EF4-FFF2-40B4-BE49-F238E27FC236}">
                  <a16:creationId xmlns:a16="http://schemas.microsoft.com/office/drawing/2014/main" id="{B38E6F2C-BE4B-938D-657F-A56B0C229989}"/>
                </a:ext>
              </a:extLst>
            </p:cNvPr>
            <p:cNvCxnSpPr/>
            <p:nvPr/>
          </p:nvCxnSpPr>
          <p:spPr>
            <a:xfrm>
              <a:off x="6629231" y="1752600"/>
              <a:ext cx="0" cy="3352800"/>
            </a:xfrm>
            <a:prstGeom prst="line">
              <a:avLst/>
            </a:prstGeom>
            <a:ln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>
              <a:extLst>
                <a:ext uri="{FF2B5EF4-FFF2-40B4-BE49-F238E27FC236}">
                  <a16:creationId xmlns:a16="http://schemas.microsoft.com/office/drawing/2014/main" id="{F348D087-7D91-88A0-5872-B28C602CB3D9}"/>
                </a:ext>
              </a:extLst>
            </p:cNvPr>
            <p:cNvCxnSpPr/>
            <p:nvPr/>
          </p:nvCxnSpPr>
          <p:spPr>
            <a:xfrm>
              <a:off x="6934023" y="1752600"/>
              <a:ext cx="0" cy="3352800"/>
            </a:xfrm>
            <a:prstGeom prst="line">
              <a:avLst/>
            </a:prstGeom>
            <a:ln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>
              <a:extLst>
                <a:ext uri="{FF2B5EF4-FFF2-40B4-BE49-F238E27FC236}">
                  <a16:creationId xmlns:a16="http://schemas.microsoft.com/office/drawing/2014/main" id="{01A75B1C-FC33-794D-DFF0-2EAEF928005B}"/>
                </a:ext>
              </a:extLst>
            </p:cNvPr>
            <p:cNvCxnSpPr/>
            <p:nvPr/>
          </p:nvCxnSpPr>
          <p:spPr>
            <a:xfrm>
              <a:off x="7238814" y="1752600"/>
              <a:ext cx="0" cy="3352800"/>
            </a:xfrm>
            <a:prstGeom prst="line">
              <a:avLst/>
            </a:prstGeom>
            <a:ln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>
              <a:extLst>
                <a:ext uri="{FF2B5EF4-FFF2-40B4-BE49-F238E27FC236}">
                  <a16:creationId xmlns:a16="http://schemas.microsoft.com/office/drawing/2014/main" id="{CBEBA645-DE69-57CD-A3E7-613CE325FBDB}"/>
                </a:ext>
              </a:extLst>
            </p:cNvPr>
            <p:cNvCxnSpPr/>
            <p:nvPr/>
          </p:nvCxnSpPr>
          <p:spPr>
            <a:xfrm>
              <a:off x="7543605" y="1752600"/>
              <a:ext cx="0" cy="3352800"/>
            </a:xfrm>
            <a:prstGeom prst="line">
              <a:avLst/>
            </a:prstGeom>
            <a:ln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>
              <a:extLst>
                <a:ext uri="{FF2B5EF4-FFF2-40B4-BE49-F238E27FC236}">
                  <a16:creationId xmlns:a16="http://schemas.microsoft.com/office/drawing/2014/main" id="{C5BA6AB5-2FE0-A07C-F43E-546CFE880D67}"/>
                </a:ext>
              </a:extLst>
            </p:cNvPr>
            <p:cNvCxnSpPr/>
            <p:nvPr/>
          </p:nvCxnSpPr>
          <p:spPr>
            <a:xfrm>
              <a:off x="7848396" y="1752600"/>
              <a:ext cx="0" cy="3352800"/>
            </a:xfrm>
            <a:prstGeom prst="line">
              <a:avLst/>
            </a:prstGeom>
            <a:ln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>
              <a:extLst>
                <a:ext uri="{FF2B5EF4-FFF2-40B4-BE49-F238E27FC236}">
                  <a16:creationId xmlns:a16="http://schemas.microsoft.com/office/drawing/2014/main" id="{04EE8BFC-6252-2449-BB63-BF7759CB8DB1}"/>
                </a:ext>
              </a:extLst>
            </p:cNvPr>
            <p:cNvCxnSpPr/>
            <p:nvPr/>
          </p:nvCxnSpPr>
          <p:spPr>
            <a:xfrm>
              <a:off x="8153187" y="1752600"/>
              <a:ext cx="0" cy="3352800"/>
            </a:xfrm>
            <a:prstGeom prst="line">
              <a:avLst/>
            </a:prstGeom>
            <a:ln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>
              <a:extLst>
                <a:ext uri="{FF2B5EF4-FFF2-40B4-BE49-F238E27FC236}">
                  <a16:creationId xmlns:a16="http://schemas.microsoft.com/office/drawing/2014/main" id="{CD6DD718-C69F-EFA8-37BC-7423C3EB8E38}"/>
                </a:ext>
              </a:extLst>
            </p:cNvPr>
            <p:cNvCxnSpPr/>
            <p:nvPr/>
          </p:nvCxnSpPr>
          <p:spPr>
            <a:xfrm>
              <a:off x="8457978" y="1752600"/>
              <a:ext cx="0" cy="3352800"/>
            </a:xfrm>
            <a:prstGeom prst="line">
              <a:avLst/>
            </a:prstGeom>
            <a:ln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0" name="TextBox 69">
            <a:extLst>
              <a:ext uri="{FF2B5EF4-FFF2-40B4-BE49-F238E27FC236}">
                <a16:creationId xmlns:a16="http://schemas.microsoft.com/office/drawing/2014/main" id="{D0FB800C-A1B9-7223-8520-0B89A01ACF4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83633" y="2080644"/>
            <a:ext cx="8040686" cy="19389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l-GR" altLang="en-US" sz="12000" b="1">
                <a:solidFill>
                  <a:schemeClr val="bg1"/>
                </a:solidFill>
                <a:latin typeface="HP001 4 hàng" panose="020B0603050302020204" pitchFamily="34" charset="-93"/>
              </a:rPr>
              <a:t>λί</a:t>
            </a:r>
            <a:r>
              <a:rPr lang="en-US" altLang="en-US" sz="12000" b="1">
                <a:solidFill>
                  <a:schemeClr val="bg1"/>
                </a:solidFill>
                <a:latin typeface="HP001 4 hàng" panose="020B0603050302020204" pitchFamily="34" charset="-93"/>
              </a:rPr>
              <a:t>Ŭg </a:t>
            </a:r>
            <a:r>
              <a:rPr lang="el-GR" altLang="en-US" sz="12000" b="1">
                <a:solidFill>
                  <a:schemeClr val="bg1"/>
                </a:solidFill>
                <a:latin typeface="HP001 4 hàng" panose="020B0603050302020204" pitchFamily="34" charset="-93"/>
              </a:rPr>
              <a:t>ε</a:t>
            </a:r>
            <a:r>
              <a:rPr lang="en-US" altLang="en-US" sz="12000" b="1">
                <a:solidFill>
                  <a:schemeClr val="bg1"/>
                </a:solidFill>
                <a:latin typeface="HP001 4 hàng" panose="020B0603050302020204" pitchFamily="34" charset="-93"/>
              </a:rPr>
              <a:t>uĒ </a:t>
            </a:r>
          </a:p>
        </p:txBody>
      </p:sp>
    </p:spTree>
    <p:extLst>
      <p:ext uri="{BB962C8B-B14F-4D97-AF65-F5344CB8AC3E}">
        <p14:creationId xmlns:p14="http://schemas.microsoft.com/office/powerpoint/2010/main" val="29204979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0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69" descr="hoa vang goc duoi">
            <a:extLst>
              <a:ext uri="{FF2B5EF4-FFF2-40B4-BE49-F238E27FC236}">
                <a16:creationId xmlns:a16="http://schemas.microsoft.com/office/drawing/2014/main" id="{E457F18F-67CC-CE95-4D17-5EEC52427A9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763" y="4923893"/>
            <a:ext cx="1952545" cy="19541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5" name="Text Box 5">
            <a:extLst>
              <a:ext uri="{FF2B5EF4-FFF2-40B4-BE49-F238E27FC236}">
                <a16:creationId xmlns:a16="http://schemas.microsoft.com/office/drawing/2014/main" id="{036856C9-2C26-8BB2-E745-10A2CBA600F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23519" y="1371600"/>
            <a:ext cx="4953000" cy="644920"/>
          </a:xfrm>
          <a:prstGeom prst="rect">
            <a:avLst/>
          </a:prstGeom>
          <a:solidFill>
            <a:srgbClr val="FFCC66"/>
          </a:solidFill>
          <a:ln w="38100">
            <a:miter lim="800000"/>
            <a:headEnd/>
            <a:tailEnd/>
          </a:ln>
          <a:effectLst/>
          <a:scene3d>
            <a:camera prst="legacyObliqueTopRight"/>
            <a:lightRig rig="legacyFlat3" dir="b"/>
          </a:scene3d>
          <a:sp3d extrusionH="125400" prstMaterial="legacyMatte">
            <a:bevelT w="13500" h="13500" prst="angle"/>
            <a:bevelB w="13500" h="13500" prst="angle"/>
            <a:extrusionClr>
              <a:srgbClr val="FFCC66"/>
            </a:extrusionClr>
            <a:contourClr>
              <a:srgbClr val="FFCC66"/>
            </a:contourClr>
          </a:sp3d>
        </p:spPr>
        <p:txBody>
          <a:bodyPr wrap="square">
            <a:spAutoFit/>
            <a:flatTx/>
          </a:bodyPr>
          <a:lstStyle>
            <a:lvl1pPr>
              <a:spcBef>
                <a:spcPts val="1000"/>
              </a:spcBef>
              <a:buSzPct val="70000"/>
              <a:buFont typeface="Arial" panose="020B0604020202020204" pitchFamily="34" charset="0"/>
              <a:buChar char="•"/>
              <a:defRPr sz="2400">
                <a:solidFill>
                  <a:schemeClr val="tx2"/>
                </a:solidFill>
                <a:latin typeface="Goudy Old Style" panose="02020502050305020303" pitchFamily="18" charset="0"/>
              </a:defRPr>
            </a:lvl1pPr>
            <a:lvl2pPr marL="742950" indent="-285750">
              <a:spcBef>
                <a:spcPts val="500"/>
              </a:spcBef>
              <a:buSzPct val="70000"/>
              <a:buFont typeface="Arial" panose="020B0604020202020204" pitchFamily="34" charset="0"/>
              <a:buChar char="•"/>
              <a:defRPr sz="2000">
                <a:solidFill>
                  <a:schemeClr val="tx2"/>
                </a:solidFill>
                <a:latin typeface="Goudy Old Style" panose="02020502050305020303" pitchFamily="18" charset="0"/>
              </a:defRPr>
            </a:lvl2pPr>
            <a:lvl3pPr marL="1143000" indent="-228600">
              <a:spcBef>
                <a:spcPts val="500"/>
              </a:spcBef>
              <a:buSzPct val="70000"/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Goudy Old Style" panose="02020502050305020303" pitchFamily="18" charset="0"/>
              </a:defRPr>
            </a:lvl3pPr>
            <a:lvl4pPr marL="1600200" indent="-228600">
              <a:spcBef>
                <a:spcPts val="500"/>
              </a:spcBef>
              <a:buSzPct val="70000"/>
              <a:buFont typeface="Arial" panose="020B0604020202020204" pitchFamily="34" charset="0"/>
              <a:buChar char="•"/>
              <a:defRPr sz="1600">
                <a:solidFill>
                  <a:schemeClr val="tx2"/>
                </a:solidFill>
                <a:latin typeface="Goudy Old Style" panose="02020502050305020303" pitchFamily="18" charset="0"/>
              </a:defRPr>
            </a:lvl4pPr>
            <a:lvl5pPr marL="2057400" indent="-228600">
              <a:spcBef>
                <a:spcPts val="500"/>
              </a:spcBef>
              <a:buSzPct val="70000"/>
              <a:buFont typeface="Arial" panose="020B0604020202020204" pitchFamily="34" charset="0"/>
              <a:buChar char="•"/>
              <a:defRPr sz="1600">
                <a:solidFill>
                  <a:schemeClr val="tx2"/>
                </a:solidFill>
                <a:latin typeface="Goudy Old Style" panose="02020502050305020303" pitchFamily="18" charset="0"/>
              </a:defRPr>
            </a:lvl5pPr>
            <a:lvl6pPr marL="2514600" indent="-228600" eaLnBrk="0" fontAlgn="base" hangingPunct="0">
              <a:spcBef>
                <a:spcPts val="500"/>
              </a:spcBef>
              <a:spcAft>
                <a:spcPct val="0"/>
              </a:spcAft>
              <a:buSzPct val="70000"/>
              <a:buFont typeface="Arial" panose="020B0604020202020204" pitchFamily="34" charset="0"/>
              <a:buChar char="•"/>
              <a:defRPr sz="1600">
                <a:solidFill>
                  <a:schemeClr val="tx2"/>
                </a:solidFill>
                <a:latin typeface="Goudy Old Style" panose="02020502050305020303" pitchFamily="18" charset="0"/>
              </a:defRPr>
            </a:lvl6pPr>
            <a:lvl7pPr marL="2971800" indent="-228600" eaLnBrk="0" fontAlgn="base" hangingPunct="0">
              <a:spcBef>
                <a:spcPts val="500"/>
              </a:spcBef>
              <a:spcAft>
                <a:spcPct val="0"/>
              </a:spcAft>
              <a:buSzPct val="70000"/>
              <a:buFont typeface="Arial" panose="020B0604020202020204" pitchFamily="34" charset="0"/>
              <a:buChar char="•"/>
              <a:defRPr sz="1600">
                <a:solidFill>
                  <a:schemeClr val="tx2"/>
                </a:solidFill>
                <a:latin typeface="Goudy Old Style" panose="02020502050305020303" pitchFamily="18" charset="0"/>
              </a:defRPr>
            </a:lvl7pPr>
            <a:lvl8pPr marL="3429000" indent="-228600" eaLnBrk="0" fontAlgn="base" hangingPunct="0">
              <a:spcBef>
                <a:spcPts val="500"/>
              </a:spcBef>
              <a:spcAft>
                <a:spcPct val="0"/>
              </a:spcAft>
              <a:buSzPct val="70000"/>
              <a:buFont typeface="Arial" panose="020B0604020202020204" pitchFamily="34" charset="0"/>
              <a:buChar char="•"/>
              <a:defRPr sz="1600">
                <a:solidFill>
                  <a:schemeClr val="tx2"/>
                </a:solidFill>
                <a:latin typeface="Goudy Old Style" panose="02020502050305020303" pitchFamily="18" charset="0"/>
              </a:defRPr>
            </a:lvl8pPr>
            <a:lvl9pPr marL="3886200" indent="-228600" eaLnBrk="0" fontAlgn="base" hangingPunct="0">
              <a:spcBef>
                <a:spcPts val="500"/>
              </a:spcBef>
              <a:spcAft>
                <a:spcPct val="0"/>
              </a:spcAft>
              <a:buSzPct val="70000"/>
              <a:buFont typeface="Arial" panose="020B0604020202020204" pitchFamily="34" charset="0"/>
              <a:buChar char="•"/>
              <a:defRPr sz="1600">
                <a:solidFill>
                  <a:schemeClr val="tx2"/>
                </a:solidFill>
                <a:latin typeface="Goudy Old Style" panose="02020502050305020303" pitchFamily="18" charset="0"/>
              </a:defRPr>
            </a:lvl9pPr>
          </a:lstStyle>
          <a:p>
            <a:pPr>
              <a:spcBef>
                <a:spcPct val="0"/>
              </a:spcBef>
              <a:buSzTx/>
              <a:buFontTx/>
              <a:buNone/>
            </a:pPr>
            <a:r>
              <a:rPr lang="en-US" altLang="en-US" sz="3591" b="1"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HP001 4H" panose="020B0603050302020204" pitchFamily="34" charset="-93"/>
                <a:ea typeface="HP001 4H" panose="020B0603050302020204" pitchFamily="34" charset="-93"/>
                <a:cs typeface="HP001 4H" panose="020B0603050302020204" pitchFamily="34" charset="-93"/>
              </a:rPr>
              <a:t>Thời gian cất bảng con</a:t>
            </a:r>
          </a:p>
        </p:txBody>
      </p:sp>
      <p:sp>
        <p:nvSpPr>
          <p:cNvPr id="106" name="WordArt 6">
            <a:extLst>
              <a:ext uri="{FF2B5EF4-FFF2-40B4-BE49-F238E27FC236}">
                <a16:creationId xmlns:a16="http://schemas.microsoft.com/office/drawing/2014/main" id="{E0CBD87B-37EF-1FE8-41B6-6F71EA0BABBE}"/>
              </a:ext>
            </a:extLst>
          </p:cNvPr>
          <p:cNvSpPr>
            <a:spLocks noChangeArrowheads="1" noChangeShapeType="1" noTextEdit="1"/>
          </p:cNvSpPr>
          <p:nvPr/>
        </p:nvSpPr>
        <p:spPr bwMode="auto">
          <a:xfrm>
            <a:off x="5183035" y="2871583"/>
            <a:ext cx="2213834" cy="916889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591" kern="10">
                <a:solidFill>
                  <a:srgbClr val="FF0000"/>
                </a:solidFill>
                <a:effectLst>
                  <a:outerShdw dist="35921" dir="2700000" algn="ctr" rotWithShape="0">
                    <a:srgbClr val="C0C0C0">
                      <a:alpha val="79999"/>
                    </a:srgbClr>
                  </a:outerShdw>
                </a:effectLst>
                <a:latin typeface="Impact" panose="020B0806030902050204" pitchFamily="34" charset="0"/>
              </a:rPr>
              <a:t>Hết giờ</a:t>
            </a:r>
          </a:p>
        </p:txBody>
      </p:sp>
      <p:sp>
        <p:nvSpPr>
          <p:cNvPr id="107" name="WordArt 7">
            <a:extLst>
              <a:ext uri="{FF2B5EF4-FFF2-40B4-BE49-F238E27FC236}">
                <a16:creationId xmlns:a16="http://schemas.microsoft.com/office/drawing/2014/main" id="{EA48993F-63C9-93D2-FC43-B49AFB1D0288}"/>
              </a:ext>
            </a:extLst>
          </p:cNvPr>
          <p:cNvSpPr>
            <a:spLocks noChangeArrowheads="1" noChangeShapeType="1" noTextEdit="1"/>
          </p:cNvSpPr>
          <p:nvPr/>
        </p:nvSpPr>
        <p:spPr bwMode="auto">
          <a:xfrm>
            <a:off x="5157563" y="2856982"/>
            <a:ext cx="2213834" cy="916889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591" kern="10">
                <a:solidFill>
                  <a:srgbClr val="FFFF00"/>
                </a:solidFill>
                <a:effectLst>
                  <a:outerShdw dist="35921" dir="2700000" algn="ctr" rotWithShape="0">
                    <a:srgbClr val="C0C0C0">
                      <a:alpha val="79999"/>
                    </a:srgbClr>
                  </a:outerShdw>
                </a:effectLst>
                <a:latin typeface="Impact" panose="020B0806030902050204" pitchFamily="34" charset="0"/>
              </a:rPr>
              <a:t>01</a:t>
            </a:r>
          </a:p>
        </p:txBody>
      </p:sp>
      <p:sp>
        <p:nvSpPr>
          <p:cNvPr id="108" name="WordArt 8">
            <a:extLst>
              <a:ext uri="{FF2B5EF4-FFF2-40B4-BE49-F238E27FC236}">
                <a16:creationId xmlns:a16="http://schemas.microsoft.com/office/drawing/2014/main" id="{8B17BE89-48C7-BA6D-B899-D918E2817047}"/>
              </a:ext>
            </a:extLst>
          </p:cNvPr>
          <p:cNvSpPr>
            <a:spLocks noChangeArrowheads="1" noChangeShapeType="1" noTextEdit="1"/>
          </p:cNvSpPr>
          <p:nvPr/>
        </p:nvSpPr>
        <p:spPr bwMode="auto">
          <a:xfrm>
            <a:off x="5217671" y="2842381"/>
            <a:ext cx="2213834" cy="916889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591" kern="10">
                <a:solidFill>
                  <a:srgbClr val="FFFF00"/>
                </a:solidFill>
                <a:effectLst>
                  <a:outerShdw dist="35921" dir="2700000" algn="ctr" rotWithShape="0">
                    <a:srgbClr val="C0C0C0">
                      <a:alpha val="79999"/>
                    </a:srgbClr>
                  </a:outerShdw>
                </a:effectLst>
                <a:latin typeface="Impact" panose="020B0806030902050204" pitchFamily="34" charset="0"/>
              </a:rPr>
              <a:t>02</a:t>
            </a:r>
          </a:p>
        </p:txBody>
      </p:sp>
      <p:sp>
        <p:nvSpPr>
          <p:cNvPr id="109" name="WordArt 9">
            <a:extLst>
              <a:ext uri="{FF2B5EF4-FFF2-40B4-BE49-F238E27FC236}">
                <a16:creationId xmlns:a16="http://schemas.microsoft.com/office/drawing/2014/main" id="{FD6AFD3C-4334-CA9F-EB4C-17742266FBE6}"/>
              </a:ext>
            </a:extLst>
          </p:cNvPr>
          <p:cNvSpPr>
            <a:spLocks noChangeArrowheads="1" noChangeShapeType="1" noTextEdit="1"/>
          </p:cNvSpPr>
          <p:nvPr/>
        </p:nvSpPr>
        <p:spPr bwMode="auto">
          <a:xfrm>
            <a:off x="5170299" y="2844248"/>
            <a:ext cx="2213834" cy="916889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591" kern="10">
                <a:solidFill>
                  <a:srgbClr val="FFFF00"/>
                </a:solidFill>
                <a:effectLst>
                  <a:outerShdw dist="35921" dir="2700000" algn="ctr" rotWithShape="0">
                    <a:srgbClr val="C0C0C0">
                      <a:alpha val="79999"/>
                    </a:srgbClr>
                  </a:outerShdw>
                </a:effectLst>
                <a:latin typeface="Impact" panose="020B0806030902050204" pitchFamily="34" charset="0"/>
              </a:rPr>
              <a:t>03</a:t>
            </a:r>
          </a:p>
        </p:txBody>
      </p:sp>
      <p:pic>
        <p:nvPicPr>
          <p:cNvPr id="17416" name="Picture 69" descr="hoa vang goc duoi">
            <a:extLst>
              <a:ext uri="{FF2B5EF4-FFF2-40B4-BE49-F238E27FC236}">
                <a16:creationId xmlns:a16="http://schemas.microsoft.com/office/drawing/2014/main" id="{C78F044C-B7AD-C497-1A47-3E0EC661B21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45951" y="4862134"/>
            <a:ext cx="1954129" cy="19525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65678423"/>
      </p:ext>
    </p:extLst>
  </p:cSld>
  <p:clrMapOvr>
    <a:masterClrMapping/>
  </p:clrMapOvr>
  <p:transition>
    <p:wheel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0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 nodeType="clickPar">
                      <p:stCondLst>
                        <p:cond delay="0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din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8" presetID="10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10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2" presetID="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din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5" presetID="10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10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19" presetID="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din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4000"/>
                            </p:stCondLst>
                            <p:childTnLst>
                              <p:par>
                                <p:cTn id="22" presetID="10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" dur="10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26" presetID="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29" presetID="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32" presetID="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BELL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 nodeType="clickPar">
                      <p:stCondLst>
                        <p:cond delay="indefinite"/>
                      </p:stCondLst>
                      <p:childTnLst>
                        <p:par>
                          <p:cTn id="3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6" presetID="4" presetClass="exit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37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5"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3142993" y="-152400"/>
            <a:ext cx="2314161" cy="10131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985" b="1">
                <a:solidFill>
                  <a:srgbClr val="FF0000"/>
                </a:solidFill>
                <a:latin typeface="VNI-Avo" pitchFamily="2" charset="0"/>
              </a:rPr>
              <a:t>uoân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812714" y="-127477"/>
            <a:ext cx="2187797" cy="10131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985" b="1">
                <a:solidFill>
                  <a:srgbClr val="FF0000"/>
                </a:solidFill>
                <a:latin typeface="VNI-Avo" pitchFamily="2" charset="0"/>
              </a:rPr>
              <a:t>uoâng</a:t>
            </a:r>
          </a:p>
        </p:txBody>
      </p:sp>
      <p:graphicFrame>
        <p:nvGraphicFramePr>
          <p:cNvPr id="9" name="Table 8"/>
          <p:cNvGraphicFramePr>
            <a:graphicFrameLocks noGrp="1"/>
          </p:cNvGraphicFramePr>
          <p:nvPr/>
        </p:nvGraphicFramePr>
        <p:xfrm>
          <a:off x="4538557" y="857656"/>
          <a:ext cx="2837762" cy="152354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18881">
                  <a:extLst>
                    <a:ext uri="{9D8B030D-6E8A-4147-A177-3AD203B41FA5}">
                      <a16:colId xmlns:a16="http://schemas.microsoft.com/office/drawing/2014/main" val="228737469"/>
                    </a:ext>
                  </a:extLst>
                </a:gridCol>
                <a:gridCol w="1418881">
                  <a:extLst>
                    <a:ext uri="{9D8B030D-6E8A-4147-A177-3AD203B41FA5}">
                      <a16:colId xmlns:a16="http://schemas.microsoft.com/office/drawing/2014/main" val="3225892531"/>
                    </a:ext>
                  </a:extLst>
                </a:gridCol>
              </a:tblGrid>
              <a:tr h="760115">
                <a:tc>
                  <a:txBody>
                    <a:bodyPr/>
                    <a:lstStyle/>
                    <a:p>
                      <a:pPr algn="ctr"/>
                      <a:r>
                        <a:rPr lang="en-US" sz="4400">
                          <a:solidFill>
                            <a:schemeClr val="tx1"/>
                          </a:solidFill>
                          <a:latin typeface="VNI-Avo" pitchFamily="2" charset="0"/>
                        </a:rPr>
                        <a:t>ch</a:t>
                      </a:r>
                    </a:p>
                  </a:txBody>
                  <a:tcPr marL="91214" marR="91214" marT="45607" marB="45607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400" b="1" dirty="0" err="1">
                          <a:solidFill>
                            <a:srgbClr val="FF0000"/>
                          </a:solidFill>
                          <a:latin typeface="VNI-Avo" pitchFamily="2" charset="0"/>
                        </a:rPr>
                        <a:t>uoân</a:t>
                      </a:r>
                      <a:endParaRPr lang="en-US" sz="4400" b="1" dirty="0">
                        <a:solidFill>
                          <a:srgbClr val="FF0000"/>
                        </a:solidFill>
                        <a:latin typeface="VNI-Avo" pitchFamily="2" charset="0"/>
                      </a:endParaRPr>
                    </a:p>
                  </a:txBody>
                  <a:tcPr marL="91214" marR="91214" marT="45607" marB="45607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9549917"/>
                  </a:ext>
                </a:extLst>
              </a:tr>
              <a:tr h="760115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4400" b="1" i="0" dirty="0" err="1">
                          <a:solidFill>
                            <a:schemeClr val="tx1"/>
                          </a:solidFill>
                          <a:latin typeface="VNI-Avo" pitchFamily="2" charset="0"/>
                        </a:rPr>
                        <a:t>ch</a:t>
                      </a:r>
                      <a:r>
                        <a:rPr lang="en-US" sz="4400" b="1" dirty="0" err="1">
                          <a:solidFill>
                            <a:srgbClr val="FF0000"/>
                          </a:solidFill>
                          <a:latin typeface="VNI-Avo" pitchFamily="2" charset="0"/>
                        </a:rPr>
                        <a:t>uoàn</a:t>
                      </a:r>
                      <a:endParaRPr lang="en-US" sz="4400" b="1" dirty="0">
                        <a:solidFill>
                          <a:srgbClr val="FF0000"/>
                        </a:solidFill>
                        <a:latin typeface="VNI-Avo" pitchFamily="2" charset="0"/>
                      </a:endParaRPr>
                    </a:p>
                  </a:txBody>
                  <a:tcPr marL="91214" marR="91214" marT="45607" marB="45607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64091340"/>
                  </a:ext>
                </a:extLst>
              </a:tr>
            </a:tbl>
          </a:graphicData>
        </a:graphic>
      </p:graphicFrame>
      <p:sp>
        <p:nvSpPr>
          <p:cNvPr id="10" name="TextBox 9"/>
          <p:cNvSpPr txBox="1"/>
          <p:nvPr/>
        </p:nvSpPr>
        <p:spPr>
          <a:xfrm>
            <a:off x="975519" y="2325726"/>
            <a:ext cx="2103788" cy="8289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788" b="1">
                <a:solidFill>
                  <a:srgbClr val="002060"/>
                </a:solidFill>
                <a:latin typeface="VNI-Avo" pitchFamily="2" charset="0"/>
              </a:rPr>
              <a:t>khuoân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666321" y="2319866"/>
            <a:ext cx="2059368" cy="8289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788" b="1">
                <a:solidFill>
                  <a:srgbClr val="002060"/>
                </a:solidFill>
                <a:latin typeface="VNI-Avo" pitchFamily="2" charset="0"/>
              </a:rPr>
              <a:t>muoán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342407" y="2326443"/>
            <a:ext cx="2151298" cy="8289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788" b="1">
                <a:solidFill>
                  <a:srgbClr val="002060"/>
                </a:solidFill>
                <a:latin typeface="VNI-Avo" pitchFamily="2" charset="0"/>
              </a:rPr>
              <a:t>muoän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213519" y="6032187"/>
            <a:ext cx="3428983" cy="8289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788" b="1" dirty="0" err="1">
                <a:latin typeface="VNI-Avo" pitchFamily="2" charset="0"/>
              </a:rPr>
              <a:t>cuoän</a:t>
            </a:r>
            <a:r>
              <a:rPr lang="en-US" sz="4788" b="1" dirty="0">
                <a:latin typeface="VNI-Avo" pitchFamily="2" charset="0"/>
              </a:rPr>
              <a:t> </a:t>
            </a:r>
            <a:r>
              <a:rPr lang="en-US" sz="4788" b="1" dirty="0" err="1">
                <a:latin typeface="VNI-Avo" pitchFamily="2" charset="0"/>
              </a:rPr>
              <a:t>chæ</a:t>
            </a:r>
            <a:endParaRPr lang="en-US" sz="4788" b="1" dirty="0">
              <a:latin typeface="VNI-Avo" pitchFamily="2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3871119" y="6008071"/>
            <a:ext cx="4137440" cy="8289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788" b="1" dirty="0" err="1">
                <a:latin typeface="VNI-Avo" pitchFamily="2" charset="0"/>
              </a:rPr>
              <a:t>buoàng</a:t>
            </a:r>
            <a:r>
              <a:rPr lang="en-US" sz="4788" b="1" dirty="0">
                <a:latin typeface="VNI-Avo" pitchFamily="2" charset="0"/>
              </a:rPr>
              <a:t> </a:t>
            </a:r>
            <a:r>
              <a:rPr lang="en-US" sz="4788" b="1" dirty="0" err="1">
                <a:latin typeface="VNI-Avo" pitchFamily="2" charset="0"/>
              </a:rPr>
              <a:t>chuoái</a:t>
            </a:r>
            <a:endParaRPr lang="en-US" sz="4788" b="1" dirty="0">
              <a:latin typeface="VNI-Avo" pitchFamily="2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8217570" y="5999451"/>
            <a:ext cx="4558373" cy="8289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788" b="1" dirty="0" err="1">
                <a:latin typeface="VNI-Avo" pitchFamily="2" charset="0"/>
              </a:rPr>
              <a:t>quaû</a:t>
            </a:r>
            <a:r>
              <a:rPr lang="en-US" sz="4788" b="1" dirty="0">
                <a:latin typeface="VNI-Avo" pitchFamily="2" charset="0"/>
              </a:rPr>
              <a:t> </a:t>
            </a:r>
            <a:r>
              <a:rPr lang="en-US" sz="4788" b="1" dirty="0" err="1">
                <a:latin typeface="VNI-Avo" pitchFamily="2" charset="0"/>
              </a:rPr>
              <a:t>chuoâng</a:t>
            </a:r>
            <a:endParaRPr lang="en-US" sz="4788" b="1" dirty="0">
              <a:latin typeface="VNI-Avo" pitchFamily="2" charset="0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C54D32E9-B571-461E-A45B-0E6FDE680A17}"/>
              </a:ext>
            </a:extLst>
          </p:cNvPr>
          <p:cNvSpPr txBox="1"/>
          <p:nvPr/>
        </p:nvSpPr>
        <p:spPr>
          <a:xfrm>
            <a:off x="9268596" y="2317822"/>
            <a:ext cx="2151298" cy="8289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788" b="1" dirty="0" err="1">
                <a:solidFill>
                  <a:srgbClr val="002060"/>
                </a:solidFill>
                <a:latin typeface="VNI-Avo" pitchFamily="2" charset="0"/>
              </a:rPr>
              <a:t>nguoàn</a:t>
            </a:r>
            <a:endParaRPr lang="en-US" sz="4788" b="1" dirty="0">
              <a:solidFill>
                <a:srgbClr val="002060"/>
              </a:solidFill>
              <a:latin typeface="VNI-Avo" pitchFamily="2" charset="0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87FCA4DD-3E53-4DBC-BC91-8D0EEF927ECF}"/>
              </a:ext>
            </a:extLst>
          </p:cNvPr>
          <p:cNvSpPr txBox="1"/>
          <p:nvPr/>
        </p:nvSpPr>
        <p:spPr>
          <a:xfrm>
            <a:off x="975519" y="3155563"/>
            <a:ext cx="2252452" cy="8291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788" b="1">
                <a:solidFill>
                  <a:srgbClr val="002060"/>
                </a:solidFill>
                <a:latin typeface="VNI-Avo" pitchFamily="2" charset="0"/>
              </a:rPr>
              <a:t>buoàng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59F12043-57FF-41E9-B88A-2CDD1A312429}"/>
              </a:ext>
            </a:extLst>
          </p:cNvPr>
          <p:cNvSpPr txBox="1"/>
          <p:nvPr/>
        </p:nvSpPr>
        <p:spPr>
          <a:xfrm>
            <a:off x="3666321" y="3156281"/>
            <a:ext cx="2059368" cy="8289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788" b="1">
                <a:solidFill>
                  <a:srgbClr val="002060"/>
                </a:solidFill>
                <a:latin typeface="VNI-Avo" pitchFamily="2" charset="0"/>
              </a:rPr>
              <a:t>luoáng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B1635EB9-7CDD-4FDB-B5CC-9FA11A9C253F}"/>
              </a:ext>
            </a:extLst>
          </p:cNvPr>
          <p:cNvSpPr txBox="1"/>
          <p:nvPr/>
        </p:nvSpPr>
        <p:spPr>
          <a:xfrm>
            <a:off x="6342407" y="3156281"/>
            <a:ext cx="2589648" cy="8289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788" b="1">
                <a:solidFill>
                  <a:srgbClr val="002060"/>
                </a:solidFill>
                <a:latin typeface="VNI-Avo" pitchFamily="2" charset="0"/>
              </a:rPr>
              <a:t>thuoång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A9FEF834-A01D-4317-BCA0-22EDF95A369C}"/>
              </a:ext>
            </a:extLst>
          </p:cNvPr>
          <p:cNvSpPr txBox="1"/>
          <p:nvPr/>
        </p:nvSpPr>
        <p:spPr>
          <a:xfrm>
            <a:off x="9268597" y="3147660"/>
            <a:ext cx="2274937" cy="8289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788" b="1">
                <a:solidFill>
                  <a:srgbClr val="002060"/>
                </a:solidFill>
                <a:latin typeface="VNI-Avo" pitchFamily="2" charset="0"/>
              </a:rPr>
              <a:t>vuoâng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F402929E-E012-4D0D-AC87-27E7A318616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60155" y="4136767"/>
            <a:ext cx="1985800" cy="1719760"/>
          </a:xfrm>
          <a:prstGeom prst="rect">
            <a:avLst/>
          </a:prstGeom>
        </p:spPr>
      </p:pic>
      <p:pic>
        <p:nvPicPr>
          <p:cNvPr id="2" name="Picture 2" descr="Cắt buồng chuối chín cây, Cuối tuần ra vườn được thu hoạch buồng chuối chín  tự nhiên, Chuối chín - YouTube">
            <a:extLst>
              <a:ext uri="{FF2B5EF4-FFF2-40B4-BE49-F238E27FC236}">
                <a16:creationId xmlns:a16="http://schemas.microsoft.com/office/drawing/2014/main" id="{2AC57610-AC34-6400-B1AA-228FDAFE20A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140" r="25918"/>
          <a:stretch/>
        </p:blipFill>
        <p:spPr bwMode="auto">
          <a:xfrm>
            <a:off x="4785519" y="4263416"/>
            <a:ext cx="2142098" cy="17197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2" descr="product-image">
            <a:extLst>
              <a:ext uri="{FF2B5EF4-FFF2-40B4-BE49-F238E27FC236}">
                <a16:creationId xmlns:a16="http://schemas.microsoft.com/office/drawing/2014/main" id="{798CADDB-DE78-69AA-B79E-DE3FCA56946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319" y="4279691"/>
            <a:ext cx="1981200" cy="17197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2065655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任意多边形 7"/>
          <p:cNvSpPr/>
          <p:nvPr/>
        </p:nvSpPr>
        <p:spPr>
          <a:xfrm rot="18599350" flipH="1">
            <a:off x="4818194" y="1312745"/>
            <a:ext cx="5324167" cy="4640075"/>
          </a:xfrm>
          <a:custGeom>
            <a:avLst/>
            <a:gdLst>
              <a:gd name="connsiteX0" fmla="*/ 2553595 w 4003028"/>
              <a:gd name="connsiteY0" fmla="*/ 3488687 h 3488687"/>
              <a:gd name="connsiteX1" fmla="*/ 2558802 w 4003028"/>
              <a:gd name="connsiteY1" fmla="*/ 3486358 h 3488687"/>
              <a:gd name="connsiteX2" fmla="*/ 2567275 w 4003028"/>
              <a:gd name="connsiteY2" fmla="*/ 3481729 h 3488687"/>
              <a:gd name="connsiteX3" fmla="*/ 2560275 w 4003028"/>
              <a:gd name="connsiteY3" fmla="*/ 3484032 h 3488687"/>
              <a:gd name="connsiteX4" fmla="*/ 2553595 w 4003028"/>
              <a:gd name="connsiteY4" fmla="*/ 3488687 h 3488687"/>
              <a:gd name="connsiteX5" fmla="*/ 2172204 w 4003028"/>
              <a:gd name="connsiteY5" fmla="*/ 1823603 h 3488687"/>
              <a:gd name="connsiteX6" fmla="*/ 2177584 w 4003028"/>
              <a:gd name="connsiteY6" fmla="*/ 1823026 h 3488687"/>
              <a:gd name="connsiteX7" fmla="*/ 2186951 w 4003028"/>
              <a:gd name="connsiteY7" fmla="*/ 1820691 h 3488687"/>
              <a:gd name="connsiteX8" fmla="*/ 2179597 w 4003028"/>
              <a:gd name="connsiteY8" fmla="*/ 1821148 h 3488687"/>
              <a:gd name="connsiteX9" fmla="*/ 2172204 w 4003028"/>
              <a:gd name="connsiteY9" fmla="*/ 1823603 h 3488687"/>
              <a:gd name="connsiteX10" fmla="*/ 153460 w 4003028"/>
              <a:gd name="connsiteY10" fmla="*/ 2406636 h 3488687"/>
              <a:gd name="connsiteX11" fmla="*/ 158416 w 4003028"/>
              <a:gd name="connsiteY11" fmla="*/ 2412646 h 3488687"/>
              <a:gd name="connsiteX12" fmla="*/ 164402 w 4003028"/>
              <a:gd name="connsiteY12" fmla="*/ 2416944 h 3488687"/>
              <a:gd name="connsiteX13" fmla="*/ 157710 w 4003028"/>
              <a:gd name="connsiteY13" fmla="*/ 2409986 h 3488687"/>
              <a:gd name="connsiteX14" fmla="*/ 153460 w 4003028"/>
              <a:gd name="connsiteY14" fmla="*/ 2406636 h 3488687"/>
              <a:gd name="connsiteX15" fmla="*/ 1187875 w 4003028"/>
              <a:gd name="connsiteY15" fmla="*/ 818604 h 3488687"/>
              <a:gd name="connsiteX16" fmla="*/ 2981309 w 4003028"/>
              <a:gd name="connsiteY16" fmla="*/ 1389514 h 3488687"/>
              <a:gd name="connsiteX17" fmla="*/ 3006207 w 4003028"/>
              <a:gd name="connsiteY17" fmla="*/ 1471594 h 3488687"/>
              <a:gd name="connsiteX18" fmla="*/ 3004953 w 4003028"/>
              <a:gd name="connsiteY18" fmla="*/ 1470516 h 3488687"/>
              <a:gd name="connsiteX19" fmla="*/ 2965846 w 4003028"/>
              <a:gd name="connsiteY19" fmla="*/ 1471445 h 3488687"/>
              <a:gd name="connsiteX20" fmla="*/ 2909369 w 4003028"/>
              <a:gd name="connsiteY20" fmla="*/ 1482351 h 3488687"/>
              <a:gd name="connsiteX21" fmla="*/ 2592787 w 4003028"/>
              <a:gd name="connsiteY21" fmla="*/ 1644930 h 3488687"/>
              <a:gd name="connsiteX22" fmla="*/ 2477260 w 4003028"/>
              <a:gd name="connsiteY22" fmla="*/ 1712320 h 3488687"/>
              <a:gd name="connsiteX23" fmla="*/ 2424386 w 4003028"/>
              <a:gd name="connsiteY23" fmla="*/ 1658294 h 3488687"/>
              <a:gd name="connsiteX24" fmla="*/ 2233042 w 4003028"/>
              <a:gd name="connsiteY24" fmla="*/ 1544239 h 3488687"/>
              <a:gd name="connsiteX25" fmla="*/ 2406208 w 4003028"/>
              <a:gd name="connsiteY25" fmla="*/ 1690912 h 3488687"/>
              <a:gd name="connsiteX26" fmla="*/ 2438667 w 4003028"/>
              <a:gd name="connsiteY26" fmla="*/ 1734832 h 3488687"/>
              <a:gd name="connsiteX27" fmla="*/ 2433832 w 4003028"/>
              <a:gd name="connsiteY27" fmla="*/ 1737652 h 3488687"/>
              <a:gd name="connsiteX28" fmla="*/ 2276907 w 4003028"/>
              <a:gd name="connsiteY28" fmla="*/ 1795440 h 3488687"/>
              <a:gd name="connsiteX29" fmla="*/ 2194470 w 4003028"/>
              <a:gd name="connsiteY29" fmla="*/ 1818817 h 3488687"/>
              <a:gd name="connsiteX30" fmla="*/ 2186951 w 4003028"/>
              <a:gd name="connsiteY30" fmla="*/ 1820691 h 3488687"/>
              <a:gd name="connsiteX31" fmla="*/ 2187619 w 4003028"/>
              <a:gd name="connsiteY31" fmla="*/ 1820649 h 3488687"/>
              <a:gd name="connsiteX32" fmla="*/ 2263225 w 4003028"/>
              <a:gd name="connsiteY32" fmla="*/ 1828106 h 3488687"/>
              <a:gd name="connsiteX33" fmla="*/ 2266422 w 4003028"/>
              <a:gd name="connsiteY33" fmla="*/ 1827857 h 3488687"/>
              <a:gd name="connsiteX34" fmla="*/ 3026460 w 4003028"/>
              <a:gd name="connsiteY34" fmla="*/ 1558274 h 3488687"/>
              <a:gd name="connsiteX35" fmla="*/ 3033021 w 4003028"/>
              <a:gd name="connsiteY35" fmla="*/ 1559992 h 3488687"/>
              <a:gd name="connsiteX36" fmla="*/ 3056764 w 4003028"/>
              <a:gd name="connsiteY36" fmla="*/ 1638263 h 3488687"/>
              <a:gd name="connsiteX37" fmla="*/ 3220170 w 4003028"/>
              <a:gd name="connsiteY37" fmla="*/ 2417189 h 3488687"/>
              <a:gd name="connsiteX38" fmla="*/ 3245788 w 4003028"/>
              <a:gd name="connsiteY38" fmla="*/ 2510754 h 3488687"/>
              <a:gd name="connsiteX39" fmla="*/ 3242722 w 4003028"/>
              <a:gd name="connsiteY39" fmla="*/ 2508845 h 3488687"/>
              <a:gd name="connsiteX40" fmla="*/ 900517 w 4003028"/>
              <a:gd name="connsiteY40" fmla="*/ 3043090 h 3488687"/>
              <a:gd name="connsiteX41" fmla="*/ 755186 w 4003028"/>
              <a:gd name="connsiteY41" fmla="*/ 3091588 h 3488687"/>
              <a:gd name="connsiteX42" fmla="*/ 735913 w 4003028"/>
              <a:gd name="connsiteY42" fmla="*/ 3085533 h 3488687"/>
              <a:gd name="connsiteX43" fmla="*/ 235521 w 4003028"/>
              <a:gd name="connsiteY43" fmla="*/ 2453126 h 3488687"/>
              <a:gd name="connsiteX44" fmla="*/ 232945 w 4003028"/>
              <a:gd name="connsiteY44" fmla="*/ 2451215 h 3488687"/>
              <a:gd name="connsiteX45" fmla="*/ 164946 w 4003028"/>
              <a:gd name="connsiteY45" fmla="*/ 2417334 h 3488687"/>
              <a:gd name="connsiteX46" fmla="*/ 164402 w 4003028"/>
              <a:gd name="connsiteY46" fmla="*/ 2416944 h 3488687"/>
              <a:gd name="connsiteX47" fmla="*/ 169774 w 4003028"/>
              <a:gd name="connsiteY47" fmla="*/ 2422528 h 3488687"/>
              <a:gd name="connsiteX48" fmla="*/ 227166 w 4003028"/>
              <a:gd name="connsiteY48" fmla="*/ 2486155 h 3488687"/>
              <a:gd name="connsiteX49" fmla="*/ 329351 w 4003028"/>
              <a:gd name="connsiteY49" fmla="*/ 2618530 h 3488687"/>
              <a:gd name="connsiteX50" fmla="*/ 331947 w 4003028"/>
              <a:gd name="connsiteY50" fmla="*/ 2623489 h 3488687"/>
              <a:gd name="connsiteX51" fmla="*/ 281103 w 4003028"/>
              <a:gd name="connsiteY51" fmla="*/ 2643430 h 3488687"/>
              <a:gd name="connsiteX52" fmla="*/ 56459 w 4003028"/>
              <a:gd name="connsiteY52" fmla="*/ 2675591 h 3488687"/>
              <a:gd name="connsiteX53" fmla="*/ 279157 w 4003028"/>
              <a:gd name="connsiteY53" fmla="*/ 2680722 h 3488687"/>
              <a:gd name="connsiteX54" fmla="*/ 352665 w 4003028"/>
              <a:gd name="connsiteY54" fmla="*/ 2663074 h 3488687"/>
              <a:gd name="connsiteX55" fmla="*/ 414683 w 4003028"/>
              <a:gd name="connsiteY55" fmla="*/ 2781572 h 3488687"/>
              <a:gd name="connsiteX56" fmla="*/ 596376 w 4003028"/>
              <a:gd name="connsiteY56" fmla="*/ 3087584 h 3488687"/>
              <a:gd name="connsiteX57" fmla="*/ 638412 w 4003028"/>
              <a:gd name="connsiteY57" fmla="*/ 3126848 h 3488687"/>
              <a:gd name="connsiteX58" fmla="*/ 642141 w 4003028"/>
              <a:gd name="connsiteY58" fmla="*/ 3129313 h 3488687"/>
              <a:gd name="connsiteX59" fmla="*/ 633291 w 4003028"/>
              <a:gd name="connsiteY59" fmla="*/ 3132266 h 3488687"/>
              <a:gd name="connsiteX60" fmla="*/ 106597 w 4003028"/>
              <a:gd name="connsiteY60" fmla="*/ 3237274 h 3488687"/>
              <a:gd name="connsiteX61" fmla="*/ 0 w 4003028"/>
              <a:gd name="connsiteY61" fmla="*/ 3232686 h 3488687"/>
              <a:gd name="connsiteX62" fmla="*/ 77065 w 4003028"/>
              <a:gd name="connsiteY62" fmla="*/ 3297326 h 3488687"/>
              <a:gd name="connsiteX63" fmla="*/ 75884 w 4003028"/>
              <a:gd name="connsiteY63" fmla="*/ 3298733 h 3488687"/>
              <a:gd name="connsiteX64" fmla="*/ 146342 w 4003028"/>
              <a:gd name="connsiteY64" fmla="*/ 3298318 h 3488687"/>
              <a:gd name="connsiteX65" fmla="*/ 3241070 w 4003028"/>
              <a:gd name="connsiteY65" fmla="*/ 2644221 h 3488687"/>
              <a:gd name="connsiteX66" fmla="*/ 3298464 w 4003028"/>
              <a:gd name="connsiteY66" fmla="*/ 2691011 h 3488687"/>
              <a:gd name="connsiteX67" fmla="*/ 3325008 w 4003028"/>
              <a:gd name="connsiteY67" fmla="*/ 2763689 h 3488687"/>
              <a:gd name="connsiteX68" fmla="*/ 3371266 w 4003028"/>
              <a:gd name="connsiteY68" fmla="*/ 2864563 h 3488687"/>
              <a:gd name="connsiteX69" fmla="*/ 3415788 w 4003028"/>
              <a:gd name="connsiteY69" fmla="*/ 2940157 h 3488687"/>
              <a:gd name="connsiteX70" fmla="*/ 3400641 w 4003028"/>
              <a:gd name="connsiteY70" fmla="*/ 2934757 h 3488687"/>
              <a:gd name="connsiteX71" fmla="*/ 2832976 w 4003028"/>
              <a:gd name="connsiteY71" fmla="*/ 3294018 h 3488687"/>
              <a:gd name="connsiteX72" fmla="*/ 2826082 w 4003028"/>
              <a:gd name="connsiteY72" fmla="*/ 3300156 h 3488687"/>
              <a:gd name="connsiteX73" fmla="*/ 2810492 w 4003028"/>
              <a:gd name="connsiteY73" fmla="*/ 3290196 h 3488687"/>
              <a:gd name="connsiteX74" fmla="*/ 2559561 w 4003028"/>
              <a:gd name="connsiteY74" fmla="*/ 3207661 h 3488687"/>
              <a:gd name="connsiteX75" fmla="*/ 2764198 w 4003028"/>
              <a:gd name="connsiteY75" fmla="*/ 3305758 h 3488687"/>
              <a:gd name="connsiteX76" fmla="*/ 2793373 w 4003028"/>
              <a:gd name="connsiteY76" fmla="*/ 3329282 h 3488687"/>
              <a:gd name="connsiteX77" fmla="*/ 2742508 w 4003028"/>
              <a:gd name="connsiteY77" fmla="*/ 3374574 h 3488687"/>
              <a:gd name="connsiteX78" fmla="*/ 2647916 w 4003028"/>
              <a:gd name="connsiteY78" fmla="*/ 3434544 h 3488687"/>
              <a:gd name="connsiteX79" fmla="*/ 2574074 w 4003028"/>
              <a:gd name="connsiteY79" fmla="*/ 3478014 h 3488687"/>
              <a:gd name="connsiteX80" fmla="*/ 2567275 w 4003028"/>
              <a:gd name="connsiteY80" fmla="*/ 3481729 h 3488687"/>
              <a:gd name="connsiteX81" fmla="*/ 2567910 w 4003028"/>
              <a:gd name="connsiteY81" fmla="*/ 3481520 h 3488687"/>
              <a:gd name="connsiteX82" fmla="*/ 2642943 w 4003028"/>
              <a:gd name="connsiteY82" fmla="*/ 3469608 h 3488687"/>
              <a:gd name="connsiteX83" fmla="*/ 2645973 w 4003028"/>
              <a:gd name="connsiteY83" fmla="*/ 3468559 h 3488687"/>
              <a:gd name="connsiteX84" fmla="*/ 2742749 w 4003028"/>
              <a:gd name="connsiteY84" fmla="*/ 3414654 h 3488687"/>
              <a:gd name="connsiteX85" fmla="*/ 2820857 w 4003028"/>
              <a:gd name="connsiteY85" fmla="*/ 3351443 h 3488687"/>
              <a:gd name="connsiteX86" fmla="*/ 2828768 w 4003028"/>
              <a:gd name="connsiteY86" fmla="*/ 3357822 h 3488687"/>
              <a:gd name="connsiteX87" fmla="*/ 2842089 w 4003028"/>
              <a:gd name="connsiteY87" fmla="*/ 3333099 h 3488687"/>
              <a:gd name="connsiteX88" fmla="*/ 2921933 w 4003028"/>
              <a:gd name="connsiteY88" fmla="*/ 3257476 h 3488687"/>
              <a:gd name="connsiteX89" fmla="*/ 3436520 w 4003028"/>
              <a:gd name="connsiteY89" fmla="*/ 3026269 h 3488687"/>
              <a:gd name="connsiteX90" fmla="*/ 3469457 w 4003028"/>
              <a:gd name="connsiteY90" fmla="*/ 3042083 h 3488687"/>
              <a:gd name="connsiteX91" fmla="*/ 3466564 w 4003028"/>
              <a:gd name="connsiteY91" fmla="*/ 3009477 h 3488687"/>
              <a:gd name="connsiteX92" fmla="*/ 3487849 w 4003028"/>
              <a:gd name="connsiteY92" fmla="*/ 3036935 h 3488687"/>
              <a:gd name="connsiteX93" fmla="*/ 3850394 w 4003028"/>
              <a:gd name="connsiteY93" fmla="*/ 3229480 h 3488687"/>
              <a:gd name="connsiteX94" fmla="*/ 4003028 w 4003028"/>
              <a:gd name="connsiteY94" fmla="*/ 3047507 h 3488687"/>
              <a:gd name="connsiteX95" fmla="*/ 3906403 w 4003028"/>
              <a:gd name="connsiteY95" fmla="*/ 3033869 h 3488687"/>
              <a:gd name="connsiteX96" fmla="*/ 3685069 w 4003028"/>
              <a:gd name="connsiteY96" fmla="*/ 2942485 h 3488687"/>
              <a:gd name="connsiteX97" fmla="*/ 3680287 w 4003028"/>
              <a:gd name="connsiteY97" fmla="*/ 2938317 h 3488687"/>
              <a:gd name="connsiteX98" fmla="*/ 3682685 w 4003028"/>
              <a:gd name="connsiteY98" fmla="*/ 2923853 h 3488687"/>
              <a:gd name="connsiteX99" fmla="*/ 3888092 w 4003028"/>
              <a:gd name="connsiteY99" fmla="*/ 2294241 h 3488687"/>
              <a:gd name="connsiteX100" fmla="*/ 3647315 w 4003028"/>
              <a:gd name="connsiteY100" fmla="*/ 2791101 h 3488687"/>
              <a:gd name="connsiteX101" fmla="*/ 3618912 w 4003028"/>
              <a:gd name="connsiteY101" fmla="*/ 2884803 h 3488687"/>
              <a:gd name="connsiteX102" fmla="*/ 3598514 w 4003028"/>
              <a:gd name="connsiteY102" fmla="*/ 2867018 h 3488687"/>
              <a:gd name="connsiteX103" fmla="*/ 3013134 w 4003028"/>
              <a:gd name="connsiteY103" fmla="*/ 1104274 h 3488687"/>
              <a:gd name="connsiteX104" fmla="*/ 2996120 w 4003028"/>
              <a:gd name="connsiteY104" fmla="*/ 1074045 h 3488687"/>
              <a:gd name="connsiteX105" fmla="*/ 2983995 w 4003028"/>
              <a:gd name="connsiteY105" fmla="*/ 999080 h 3488687"/>
              <a:gd name="connsiteX106" fmla="*/ 2974776 w 4003028"/>
              <a:gd name="connsiteY106" fmla="*/ 0 h 3488687"/>
              <a:gd name="connsiteX107" fmla="*/ 2869551 w 4003028"/>
              <a:gd name="connsiteY107" fmla="*/ 826280 h 3488687"/>
              <a:gd name="connsiteX108" fmla="*/ 2871430 w 4003028"/>
              <a:gd name="connsiteY108" fmla="*/ 888358 h 3488687"/>
              <a:gd name="connsiteX109" fmla="*/ 2810257 w 4003028"/>
              <a:gd name="connsiteY109" fmla="*/ 821365 h 3488687"/>
              <a:gd name="connsiteX110" fmla="*/ 1224809 w 4003028"/>
              <a:gd name="connsiteY110" fmla="*/ 795402 h 3488687"/>
              <a:gd name="connsiteX0-1" fmla="*/ 2553595 w 4003028"/>
              <a:gd name="connsiteY0-2" fmla="*/ 3488687 h 3488687"/>
              <a:gd name="connsiteX1-3" fmla="*/ 2558802 w 4003028"/>
              <a:gd name="connsiteY1-4" fmla="*/ 3486358 h 3488687"/>
              <a:gd name="connsiteX2-5" fmla="*/ 2567275 w 4003028"/>
              <a:gd name="connsiteY2-6" fmla="*/ 3481729 h 3488687"/>
              <a:gd name="connsiteX3-7" fmla="*/ 2560275 w 4003028"/>
              <a:gd name="connsiteY3-8" fmla="*/ 3484032 h 3488687"/>
              <a:gd name="connsiteX4-9" fmla="*/ 2553595 w 4003028"/>
              <a:gd name="connsiteY4-10" fmla="*/ 3488687 h 3488687"/>
              <a:gd name="connsiteX5-11" fmla="*/ 2172204 w 4003028"/>
              <a:gd name="connsiteY5-12" fmla="*/ 1823603 h 3488687"/>
              <a:gd name="connsiteX6-13" fmla="*/ 2177584 w 4003028"/>
              <a:gd name="connsiteY6-14" fmla="*/ 1823026 h 3488687"/>
              <a:gd name="connsiteX7-15" fmla="*/ 2186951 w 4003028"/>
              <a:gd name="connsiteY7-16" fmla="*/ 1820691 h 3488687"/>
              <a:gd name="connsiteX8-17" fmla="*/ 2179597 w 4003028"/>
              <a:gd name="connsiteY8-18" fmla="*/ 1821148 h 3488687"/>
              <a:gd name="connsiteX9-19" fmla="*/ 2172204 w 4003028"/>
              <a:gd name="connsiteY9-20" fmla="*/ 1823603 h 3488687"/>
              <a:gd name="connsiteX10-21" fmla="*/ 153460 w 4003028"/>
              <a:gd name="connsiteY10-22" fmla="*/ 2406636 h 3488687"/>
              <a:gd name="connsiteX11-23" fmla="*/ 158416 w 4003028"/>
              <a:gd name="connsiteY11-24" fmla="*/ 2412646 h 3488687"/>
              <a:gd name="connsiteX12-25" fmla="*/ 164402 w 4003028"/>
              <a:gd name="connsiteY12-26" fmla="*/ 2416944 h 3488687"/>
              <a:gd name="connsiteX13-27" fmla="*/ 157710 w 4003028"/>
              <a:gd name="connsiteY13-28" fmla="*/ 2409986 h 3488687"/>
              <a:gd name="connsiteX14-29" fmla="*/ 153460 w 4003028"/>
              <a:gd name="connsiteY14-30" fmla="*/ 2406636 h 3488687"/>
              <a:gd name="connsiteX15-31" fmla="*/ 1187875 w 4003028"/>
              <a:gd name="connsiteY15-32" fmla="*/ 818604 h 3488687"/>
              <a:gd name="connsiteX16-33" fmla="*/ 2981309 w 4003028"/>
              <a:gd name="connsiteY16-34" fmla="*/ 1389514 h 3488687"/>
              <a:gd name="connsiteX17-35" fmla="*/ 3006207 w 4003028"/>
              <a:gd name="connsiteY17-36" fmla="*/ 1471594 h 3488687"/>
              <a:gd name="connsiteX18-37" fmla="*/ 3004953 w 4003028"/>
              <a:gd name="connsiteY18-38" fmla="*/ 1470516 h 3488687"/>
              <a:gd name="connsiteX19-39" fmla="*/ 2965846 w 4003028"/>
              <a:gd name="connsiteY19-40" fmla="*/ 1471445 h 3488687"/>
              <a:gd name="connsiteX20-41" fmla="*/ 2909369 w 4003028"/>
              <a:gd name="connsiteY20-42" fmla="*/ 1482351 h 3488687"/>
              <a:gd name="connsiteX21-43" fmla="*/ 2592787 w 4003028"/>
              <a:gd name="connsiteY21-44" fmla="*/ 1644930 h 3488687"/>
              <a:gd name="connsiteX22-45" fmla="*/ 2477260 w 4003028"/>
              <a:gd name="connsiteY22-46" fmla="*/ 1712320 h 3488687"/>
              <a:gd name="connsiteX23-47" fmla="*/ 2424386 w 4003028"/>
              <a:gd name="connsiteY23-48" fmla="*/ 1658294 h 3488687"/>
              <a:gd name="connsiteX24-49" fmla="*/ 2233042 w 4003028"/>
              <a:gd name="connsiteY24-50" fmla="*/ 1544239 h 3488687"/>
              <a:gd name="connsiteX25-51" fmla="*/ 2406208 w 4003028"/>
              <a:gd name="connsiteY25-52" fmla="*/ 1690912 h 3488687"/>
              <a:gd name="connsiteX26-53" fmla="*/ 2438667 w 4003028"/>
              <a:gd name="connsiteY26-54" fmla="*/ 1734832 h 3488687"/>
              <a:gd name="connsiteX27-55" fmla="*/ 2433832 w 4003028"/>
              <a:gd name="connsiteY27-56" fmla="*/ 1737652 h 3488687"/>
              <a:gd name="connsiteX28-57" fmla="*/ 2276907 w 4003028"/>
              <a:gd name="connsiteY28-58" fmla="*/ 1795440 h 3488687"/>
              <a:gd name="connsiteX29-59" fmla="*/ 2194470 w 4003028"/>
              <a:gd name="connsiteY29-60" fmla="*/ 1818817 h 3488687"/>
              <a:gd name="connsiteX30-61" fmla="*/ 2186951 w 4003028"/>
              <a:gd name="connsiteY30-62" fmla="*/ 1820691 h 3488687"/>
              <a:gd name="connsiteX31-63" fmla="*/ 2187619 w 4003028"/>
              <a:gd name="connsiteY31-64" fmla="*/ 1820649 h 3488687"/>
              <a:gd name="connsiteX32-65" fmla="*/ 2263225 w 4003028"/>
              <a:gd name="connsiteY32-66" fmla="*/ 1828106 h 3488687"/>
              <a:gd name="connsiteX33-67" fmla="*/ 2266422 w 4003028"/>
              <a:gd name="connsiteY33-68" fmla="*/ 1827857 h 3488687"/>
              <a:gd name="connsiteX34-69" fmla="*/ 3026460 w 4003028"/>
              <a:gd name="connsiteY34-70" fmla="*/ 1558274 h 3488687"/>
              <a:gd name="connsiteX35-71" fmla="*/ 3033021 w 4003028"/>
              <a:gd name="connsiteY35-72" fmla="*/ 1559992 h 3488687"/>
              <a:gd name="connsiteX36-73" fmla="*/ 3056764 w 4003028"/>
              <a:gd name="connsiteY36-74" fmla="*/ 1638263 h 3488687"/>
              <a:gd name="connsiteX37-75" fmla="*/ 3220170 w 4003028"/>
              <a:gd name="connsiteY37-76" fmla="*/ 2417189 h 3488687"/>
              <a:gd name="connsiteX38-77" fmla="*/ 3245788 w 4003028"/>
              <a:gd name="connsiteY38-78" fmla="*/ 2510754 h 3488687"/>
              <a:gd name="connsiteX39-79" fmla="*/ 3242722 w 4003028"/>
              <a:gd name="connsiteY39-80" fmla="*/ 2508845 h 3488687"/>
              <a:gd name="connsiteX40-81" fmla="*/ 900517 w 4003028"/>
              <a:gd name="connsiteY40-82" fmla="*/ 3043090 h 3488687"/>
              <a:gd name="connsiteX41-83" fmla="*/ 755186 w 4003028"/>
              <a:gd name="connsiteY41-84" fmla="*/ 3091588 h 3488687"/>
              <a:gd name="connsiteX42-85" fmla="*/ 735913 w 4003028"/>
              <a:gd name="connsiteY42-86" fmla="*/ 3085533 h 3488687"/>
              <a:gd name="connsiteX43-87" fmla="*/ 235521 w 4003028"/>
              <a:gd name="connsiteY43-88" fmla="*/ 2453126 h 3488687"/>
              <a:gd name="connsiteX44-89" fmla="*/ 232945 w 4003028"/>
              <a:gd name="connsiteY44-90" fmla="*/ 2451215 h 3488687"/>
              <a:gd name="connsiteX45-91" fmla="*/ 164946 w 4003028"/>
              <a:gd name="connsiteY45-92" fmla="*/ 2417334 h 3488687"/>
              <a:gd name="connsiteX46-93" fmla="*/ 164402 w 4003028"/>
              <a:gd name="connsiteY46-94" fmla="*/ 2416944 h 3488687"/>
              <a:gd name="connsiteX47-95" fmla="*/ 169774 w 4003028"/>
              <a:gd name="connsiteY47-96" fmla="*/ 2422528 h 3488687"/>
              <a:gd name="connsiteX48-97" fmla="*/ 227166 w 4003028"/>
              <a:gd name="connsiteY48-98" fmla="*/ 2486155 h 3488687"/>
              <a:gd name="connsiteX49-99" fmla="*/ 329351 w 4003028"/>
              <a:gd name="connsiteY49-100" fmla="*/ 2618530 h 3488687"/>
              <a:gd name="connsiteX50-101" fmla="*/ 331947 w 4003028"/>
              <a:gd name="connsiteY50-102" fmla="*/ 2623489 h 3488687"/>
              <a:gd name="connsiteX51-103" fmla="*/ 281103 w 4003028"/>
              <a:gd name="connsiteY51-104" fmla="*/ 2643430 h 3488687"/>
              <a:gd name="connsiteX52-105" fmla="*/ 56459 w 4003028"/>
              <a:gd name="connsiteY52-106" fmla="*/ 2675591 h 3488687"/>
              <a:gd name="connsiteX53-107" fmla="*/ 279157 w 4003028"/>
              <a:gd name="connsiteY53-108" fmla="*/ 2680722 h 3488687"/>
              <a:gd name="connsiteX54-109" fmla="*/ 352665 w 4003028"/>
              <a:gd name="connsiteY54-110" fmla="*/ 2663074 h 3488687"/>
              <a:gd name="connsiteX55-111" fmla="*/ 414683 w 4003028"/>
              <a:gd name="connsiteY55-112" fmla="*/ 2781572 h 3488687"/>
              <a:gd name="connsiteX56-113" fmla="*/ 596376 w 4003028"/>
              <a:gd name="connsiteY56-114" fmla="*/ 3087584 h 3488687"/>
              <a:gd name="connsiteX57-115" fmla="*/ 638412 w 4003028"/>
              <a:gd name="connsiteY57-116" fmla="*/ 3126848 h 3488687"/>
              <a:gd name="connsiteX58-117" fmla="*/ 642141 w 4003028"/>
              <a:gd name="connsiteY58-118" fmla="*/ 3129313 h 3488687"/>
              <a:gd name="connsiteX59-119" fmla="*/ 633291 w 4003028"/>
              <a:gd name="connsiteY59-120" fmla="*/ 3132266 h 3488687"/>
              <a:gd name="connsiteX60-121" fmla="*/ 106597 w 4003028"/>
              <a:gd name="connsiteY60-122" fmla="*/ 3237274 h 3488687"/>
              <a:gd name="connsiteX61-123" fmla="*/ 0 w 4003028"/>
              <a:gd name="connsiteY61-124" fmla="*/ 3232686 h 3488687"/>
              <a:gd name="connsiteX62-125" fmla="*/ 77065 w 4003028"/>
              <a:gd name="connsiteY62-126" fmla="*/ 3297326 h 3488687"/>
              <a:gd name="connsiteX63-127" fmla="*/ 75884 w 4003028"/>
              <a:gd name="connsiteY63-128" fmla="*/ 3298733 h 3488687"/>
              <a:gd name="connsiteX64-129" fmla="*/ 146342 w 4003028"/>
              <a:gd name="connsiteY64-130" fmla="*/ 3298318 h 3488687"/>
              <a:gd name="connsiteX65-131" fmla="*/ 3241070 w 4003028"/>
              <a:gd name="connsiteY65-132" fmla="*/ 2644221 h 3488687"/>
              <a:gd name="connsiteX66-133" fmla="*/ 3298464 w 4003028"/>
              <a:gd name="connsiteY66-134" fmla="*/ 2691011 h 3488687"/>
              <a:gd name="connsiteX67-135" fmla="*/ 3325008 w 4003028"/>
              <a:gd name="connsiteY67-136" fmla="*/ 2763689 h 3488687"/>
              <a:gd name="connsiteX68-137" fmla="*/ 3371266 w 4003028"/>
              <a:gd name="connsiteY68-138" fmla="*/ 2864563 h 3488687"/>
              <a:gd name="connsiteX69-139" fmla="*/ 3415788 w 4003028"/>
              <a:gd name="connsiteY69-140" fmla="*/ 2940157 h 3488687"/>
              <a:gd name="connsiteX70-141" fmla="*/ 3400641 w 4003028"/>
              <a:gd name="connsiteY70-142" fmla="*/ 2934757 h 3488687"/>
              <a:gd name="connsiteX71-143" fmla="*/ 2832976 w 4003028"/>
              <a:gd name="connsiteY71-144" fmla="*/ 3294018 h 3488687"/>
              <a:gd name="connsiteX72-145" fmla="*/ 2826082 w 4003028"/>
              <a:gd name="connsiteY72-146" fmla="*/ 3300156 h 3488687"/>
              <a:gd name="connsiteX73-147" fmla="*/ 2810492 w 4003028"/>
              <a:gd name="connsiteY73-148" fmla="*/ 3290196 h 3488687"/>
              <a:gd name="connsiteX74-149" fmla="*/ 2559561 w 4003028"/>
              <a:gd name="connsiteY74-150" fmla="*/ 3207661 h 3488687"/>
              <a:gd name="connsiteX75-151" fmla="*/ 2764198 w 4003028"/>
              <a:gd name="connsiteY75-152" fmla="*/ 3305758 h 3488687"/>
              <a:gd name="connsiteX76-153" fmla="*/ 2793373 w 4003028"/>
              <a:gd name="connsiteY76-154" fmla="*/ 3329282 h 3488687"/>
              <a:gd name="connsiteX77-155" fmla="*/ 2742508 w 4003028"/>
              <a:gd name="connsiteY77-156" fmla="*/ 3374574 h 3488687"/>
              <a:gd name="connsiteX78-157" fmla="*/ 2647916 w 4003028"/>
              <a:gd name="connsiteY78-158" fmla="*/ 3434544 h 3488687"/>
              <a:gd name="connsiteX79-159" fmla="*/ 2574074 w 4003028"/>
              <a:gd name="connsiteY79-160" fmla="*/ 3478014 h 3488687"/>
              <a:gd name="connsiteX80-161" fmla="*/ 2567275 w 4003028"/>
              <a:gd name="connsiteY80-162" fmla="*/ 3481729 h 3488687"/>
              <a:gd name="connsiteX81-163" fmla="*/ 2567910 w 4003028"/>
              <a:gd name="connsiteY81-164" fmla="*/ 3481520 h 3488687"/>
              <a:gd name="connsiteX82-165" fmla="*/ 2642943 w 4003028"/>
              <a:gd name="connsiteY82-166" fmla="*/ 3469608 h 3488687"/>
              <a:gd name="connsiteX83-167" fmla="*/ 2645973 w 4003028"/>
              <a:gd name="connsiteY83-168" fmla="*/ 3468559 h 3488687"/>
              <a:gd name="connsiteX84-169" fmla="*/ 2742749 w 4003028"/>
              <a:gd name="connsiteY84-170" fmla="*/ 3414654 h 3488687"/>
              <a:gd name="connsiteX85-171" fmla="*/ 2820857 w 4003028"/>
              <a:gd name="connsiteY85-172" fmla="*/ 3351443 h 3488687"/>
              <a:gd name="connsiteX86-173" fmla="*/ 2828768 w 4003028"/>
              <a:gd name="connsiteY86-174" fmla="*/ 3357822 h 3488687"/>
              <a:gd name="connsiteX87-175" fmla="*/ 2842089 w 4003028"/>
              <a:gd name="connsiteY87-176" fmla="*/ 3333099 h 3488687"/>
              <a:gd name="connsiteX88-177" fmla="*/ 2921933 w 4003028"/>
              <a:gd name="connsiteY88-178" fmla="*/ 3257476 h 3488687"/>
              <a:gd name="connsiteX89-179" fmla="*/ 3436520 w 4003028"/>
              <a:gd name="connsiteY89-180" fmla="*/ 3026269 h 3488687"/>
              <a:gd name="connsiteX90-181" fmla="*/ 3490668 w 4003028"/>
              <a:gd name="connsiteY90-182" fmla="*/ 3044425 h 3488687"/>
              <a:gd name="connsiteX91-183" fmla="*/ 3466564 w 4003028"/>
              <a:gd name="connsiteY91-184" fmla="*/ 3009477 h 3488687"/>
              <a:gd name="connsiteX92-185" fmla="*/ 3487849 w 4003028"/>
              <a:gd name="connsiteY92-186" fmla="*/ 3036935 h 3488687"/>
              <a:gd name="connsiteX93-187" fmla="*/ 3850394 w 4003028"/>
              <a:gd name="connsiteY93-188" fmla="*/ 3229480 h 3488687"/>
              <a:gd name="connsiteX94-189" fmla="*/ 4003028 w 4003028"/>
              <a:gd name="connsiteY94-190" fmla="*/ 3047507 h 3488687"/>
              <a:gd name="connsiteX95-191" fmla="*/ 3906403 w 4003028"/>
              <a:gd name="connsiteY95-192" fmla="*/ 3033869 h 3488687"/>
              <a:gd name="connsiteX96-193" fmla="*/ 3685069 w 4003028"/>
              <a:gd name="connsiteY96-194" fmla="*/ 2942485 h 3488687"/>
              <a:gd name="connsiteX97-195" fmla="*/ 3680287 w 4003028"/>
              <a:gd name="connsiteY97-196" fmla="*/ 2938317 h 3488687"/>
              <a:gd name="connsiteX98-197" fmla="*/ 3682685 w 4003028"/>
              <a:gd name="connsiteY98-198" fmla="*/ 2923853 h 3488687"/>
              <a:gd name="connsiteX99-199" fmla="*/ 3888092 w 4003028"/>
              <a:gd name="connsiteY99-200" fmla="*/ 2294241 h 3488687"/>
              <a:gd name="connsiteX100-201" fmla="*/ 3647315 w 4003028"/>
              <a:gd name="connsiteY100-202" fmla="*/ 2791101 h 3488687"/>
              <a:gd name="connsiteX101-203" fmla="*/ 3618912 w 4003028"/>
              <a:gd name="connsiteY101-204" fmla="*/ 2884803 h 3488687"/>
              <a:gd name="connsiteX102-205" fmla="*/ 3598514 w 4003028"/>
              <a:gd name="connsiteY102-206" fmla="*/ 2867018 h 3488687"/>
              <a:gd name="connsiteX103-207" fmla="*/ 3013134 w 4003028"/>
              <a:gd name="connsiteY103-208" fmla="*/ 1104274 h 3488687"/>
              <a:gd name="connsiteX104-209" fmla="*/ 2996120 w 4003028"/>
              <a:gd name="connsiteY104-210" fmla="*/ 1074045 h 3488687"/>
              <a:gd name="connsiteX105-211" fmla="*/ 2983995 w 4003028"/>
              <a:gd name="connsiteY105-212" fmla="*/ 999080 h 3488687"/>
              <a:gd name="connsiteX106-213" fmla="*/ 2974776 w 4003028"/>
              <a:gd name="connsiteY106-214" fmla="*/ 0 h 3488687"/>
              <a:gd name="connsiteX107-215" fmla="*/ 2869551 w 4003028"/>
              <a:gd name="connsiteY107-216" fmla="*/ 826280 h 3488687"/>
              <a:gd name="connsiteX108-217" fmla="*/ 2871430 w 4003028"/>
              <a:gd name="connsiteY108-218" fmla="*/ 888358 h 3488687"/>
              <a:gd name="connsiteX109-219" fmla="*/ 2810257 w 4003028"/>
              <a:gd name="connsiteY109-220" fmla="*/ 821365 h 3488687"/>
              <a:gd name="connsiteX110-221" fmla="*/ 1224809 w 4003028"/>
              <a:gd name="connsiteY110-222" fmla="*/ 795402 h 3488687"/>
              <a:gd name="connsiteX111" fmla="*/ 1187875 w 4003028"/>
              <a:gd name="connsiteY111" fmla="*/ 818604 h 3488687"/>
              <a:gd name="connsiteX0-223" fmla="*/ 2553595 w 4003028"/>
              <a:gd name="connsiteY0-224" fmla="*/ 3488687 h 3488687"/>
              <a:gd name="connsiteX1-225" fmla="*/ 2558802 w 4003028"/>
              <a:gd name="connsiteY1-226" fmla="*/ 3486358 h 3488687"/>
              <a:gd name="connsiteX2-227" fmla="*/ 2567275 w 4003028"/>
              <a:gd name="connsiteY2-228" fmla="*/ 3481729 h 3488687"/>
              <a:gd name="connsiteX3-229" fmla="*/ 2560275 w 4003028"/>
              <a:gd name="connsiteY3-230" fmla="*/ 3484032 h 3488687"/>
              <a:gd name="connsiteX4-231" fmla="*/ 2553595 w 4003028"/>
              <a:gd name="connsiteY4-232" fmla="*/ 3488687 h 3488687"/>
              <a:gd name="connsiteX5-233" fmla="*/ 2172204 w 4003028"/>
              <a:gd name="connsiteY5-234" fmla="*/ 1823603 h 3488687"/>
              <a:gd name="connsiteX6-235" fmla="*/ 2177584 w 4003028"/>
              <a:gd name="connsiteY6-236" fmla="*/ 1823026 h 3488687"/>
              <a:gd name="connsiteX7-237" fmla="*/ 2186951 w 4003028"/>
              <a:gd name="connsiteY7-238" fmla="*/ 1820691 h 3488687"/>
              <a:gd name="connsiteX8-239" fmla="*/ 2179597 w 4003028"/>
              <a:gd name="connsiteY8-240" fmla="*/ 1821148 h 3488687"/>
              <a:gd name="connsiteX9-241" fmla="*/ 2172204 w 4003028"/>
              <a:gd name="connsiteY9-242" fmla="*/ 1823603 h 3488687"/>
              <a:gd name="connsiteX10-243" fmla="*/ 153460 w 4003028"/>
              <a:gd name="connsiteY10-244" fmla="*/ 2406636 h 3488687"/>
              <a:gd name="connsiteX11-245" fmla="*/ 158416 w 4003028"/>
              <a:gd name="connsiteY11-246" fmla="*/ 2412646 h 3488687"/>
              <a:gd name="connsiteX12-247" fmla="*/ 164402 w 4003028"/>
              <a:gd name="connsiteY12-248" fmla="*/ 2416944 h 3488687"/>
              <a:gd name="connsiteX13-249" fmla="*/ 157710 w 4003028"/>
              <a:gd name="connsiteY13-250" fmla="*/ 2409986 h 3488687"/>
              <a:gd name="connsiteX14-251" fmla="*/ 153460 w 4003028"/>
              <a:gd name="connsiteY14-252" fmla="*/ 2406636 h 3488687"/>
              <a:gd name="connsiteX15-253" fmla="*/ 1187875 w 4003028"/>
              <a:gd name="connsiteY15-254" fmla="*/ 818604 h 3488687"/>
              <a:gd name="connsiteX16-255" fmla="*/ 2981309 w 4003028"/>
              <a:gd name="connsiteY16-256" fmla="*/ 1389514 h 3488687"/>
              <a:gd name="connsiteX17-257" fmla="*/ 3006207 w 4003028"/>
              <a:gd name="connsiteY17-258" fmla="*/ 1471594 h 3488687"/>
              <a:gd name="connsiteX18-259" fmla="*/ 3004953 w 4003028"/>
              <a:gd name="connsiteY18-260" fmla="*/ 1470516 h 3488687"/>
              <a:gd name="connsiteX19-261" fmla="*/ 2965846 w 4003028"/>
              <a:gd name="connsiteY19-262" fmla="*/ 1471445 h 3488687"/>
              <a:gd name="connsiteX20-263" fmla="*/ 2909369 w 4003028"/>
              <a:gd name="connsiteY20-264" fmla="*/ 1482351 h 3488687"/>
              <a:gd name="connsiteX21-265" fmla="*/ 2592787 w 4003028"/>
              <a:gd name="connsiteY21-266" fmla="*/ 1644930 h 3488687"/>
              <a:gd name="connsiteX22-267" fmla="*/ 2477260 w 4003028"/>
              <a:gd name="connsiteY22-268" fmla="*/ 1712320 h 3488687"/>
              <a:gd name="connsiteX23-269" fmla="*/ 2424386 w 4003028"/>
              <a:gd name="connsiteY23-270" fmla="*/ 1658294 h 3488687"/>
              <a:gd name="connsiteX24-271" fmla="*/ 2233042 w 4003028"/>
              <a:gd name="connsiteY24-272" fmla="*/ 1544239 h 3488687"/>
              <a:gd name="connsiteX25-273" fmla="*/ 2406208 w 4003028"/>
              <a:gd name="connsiteY25-274" fmla="*/ 1690912 h 3488687"/>
              <a:gd name="connsiteX26-275" fmla="*/ 2438667 w 4003028"/>
              <a:gd name="connsiteY26-276" fmla="*/ 1734832 h 3488687"/>
              <a:gd name="connsiteX27-277" fmla="*/ 2433832 w 4003028"/>
              <a:gd name="connsiteY27-278" fmla="*/ 1737652 h 3488687"/>
              <a:gd name="connsiteX28-279" fmla="*/ 2276907 w 4003028"/>
              <a:gd name="connsiteY28-280" fmla="*/ 1795440 h 3488687"/>
              <a:gd name="connsiteX29-281" fmla="*/ 2194470 w 4003028"/>
              <a:gd name="connsiteY29-282" fmla="*/ 1818817 h 3488687"/>
              <a:gd name="connsiteX30-283" fmla="*/ 2186951 w 4003028"/>
              <a:gd name="connsiteY30-284" fmla="*/ 1820691 h 3488687"/>
              <a:gd name="connsiteX31-285" fmla="*/ 2187619 w 4003028"/>
              <a:gd name="connsiteY31-286" fmla="*/ 1820649 h 3488687"/>
              <a:gd name="connsiteX32-287" fmla="*/ 2263225 w 4003028"/>
              <a:gd name="connsiteY32-288" fmla="*/ 1828106 h 3488687"/>
              <a:gd name="connsiteX33-289" fmla="*/ 2266422 w 4003028"/>
              <a:gd name="connsiteY33-290" fmla="*/ 1827857 h 3488687"/>
              <a:gd name="connsiteX34-291" fmla="*/ 3026460 w 4003028"/>
              <a:gd name="connsiteY34-292" fmla="*/ 1558274 h 3488687"/>
              <a:gd name="connsiteX35-293" fmla="*/ 3033021 w 4003028"/>
              <a:gd name="connsiteY35-294" fmla="*/ 1559992 h 3488687"/>
              <a:gd name="connsiteX36-295" fmla="*/ 3056764 w 4003028"/>
              <a:gd name="connsiteY36-296" fmla="*/ 1638263 h 3488687"/>
              <a:gd name="connsiteX37-297" fmla="*/ 3220170 w 4003028"/>
              <a:gd name="connsiteY37-298" fmla="*/ 2417189 h 3488687"/>
              <a:gd name="connsiteX38-299" fmla="*/ 3245788 w 4003028"/>
              <a:gd name="connsiteY38-300" fmla="*/ 2510754 h 3488687"/>
              <a:gd name="connsiteX39-301" fmla="*/ 3242722 w 4003028"/>
              <a:gd name="connsiteY39-302" fmla="*/ 2508845 h 3488687"/>
              <a:gd name="connsiteX40-303" fmla="*/ 900517 w 4003028"/>
              <a:gd name="connsiteY40-304" fmla="*/ 3043090 h 3488687"/>
              <a:gd name="connsiteX41-305" fmla="*/ 755186 w 4003028"/>
              <a:gd name="connsiteY41-306" fmla="*/ 3091588 h 3488687"/>
              <a:gd name="connsiteX42-307" fmla="*/ 735913 w 4003028"/>
              <a:gd name="connsiteY42-308" fmla="*/ 3085533 h 3488687"/>
              <a:gd name="connsiteX43-309" fmla="*/ 235521 w 4003028"/>
              <a:gd name="connsiteY43-310" fmla="*/ 2453126 h 3488687"/>
              <a:gd name="connsiteX44-311" fmla="*/ 232945 w 4003028"/>
              <a:gd name="connsiteY44-312" fmla="*/ 2451215 h 3488687"/>
              <a:gd name="connsiteX45-313" fmla="*/ 164946 w 4003028"/>
              <a:gd name="connsiteY45-314" fmla="*/ 2417334 h 3488687"/>
              <a:gd name="connsiteX46-315" fmla="*/ 164402 w 4003028"/>
              <a:gd name="connsiteY46-316" fmla="*/ 2416944 h 3488687"/>
              <a:gd name="connsiteX47-317" fmla="*/ 169774 w 4003028"/>
              <a:gd name="connsiteY47-318" fmla="*/ 2422528 h 3488687"/>
              <a:gd name="connsiteX48-319" fmla="*/ 227166 w 4003028"/>
              <a:gd name="connsiteY48-320" fmla="*/ 2486155 h 3488687"/>
              <a:gd name="connsiteX49-321" fmla="*/ 329351 w 4003028"/>
              <a:gd name="connsiteY49-322" fmla="*/ 2618530 h 3488687"/>
              <a:gd name="connsiteX50-323" fmla="*/ 331947 w 4003028"/>
              <a:gd name="connsiteY50-324" fmla="*/ 2623489 h 3488687"/>
              <a:gd name="connsiteX51-325" fmla="*/ 281103 w 4003028"/>
              <a:gd name="connsiteY51-326" fmla="*/ 2643430 h 3488687"/>
              <a:gd name="connsiteX52-327" fmla="*/ 56459 w 4003028"/>
              <a:gd name="connsiteY52-328" fmla="*/ 2675591 h 3488687"/>
              <a:gd name="connsiteX53-329" fmla="*/ 279157 w 4003028"/>
              <a:gd name="connsiteY53-330" fmla="*/ 2680722 h 3488687"/>
              <a:gd name="connsiteX54-331" fmla="*/ 352665 w 4003028"/>
              <a:gd name="connsiteY54-332" fmla="*/ 2663074 h 3488687"/>
              <a:gd name="connsiteX55-333" fmla="*/ 414683 w 4003028"/>
              <a:gd name="connsiteY55-334" fmla="*/ 2781572 h 3488687"/>
              <a:gd name="connsiteX56-335" fmla="*/ 596376 w 4003028"/>
              <a:gd name="connsiteY56-336" fmla="*/ 3087584 h 3488687"/>
              <a:gd name="connsiteX57-337" fmla="*/ 638412 w 4003028"/>
              <a:gd name="connsiteY57-338" fmla="*/ 3126848 h 3488687"/>
              <a:gd name="connsiteX58-339" fmla="*/ 642141 w 4003028"/>
              <a:gd name="connsiteY58-340" fmla="*/ 3129313 h 3488687"/>
              <a:gd name="connsiteX59-341" fmla="*/ 633291 w 4003028"/>
              <a:gd name="connsiteY59-342" fmla="*/ 3132266 h 3488687"/>
              <a:gd name="connsiteX60-343" fmla="*/ 106597 w 4003028"/>
              <a:gd name="connsiteY60-344" fmla="*/ 3237274 h 3488687"/>
              <a:gd name="connsiteX61-345" fmla="*/ 0 w 4003028"/>
              <a:gd name="connsiteY61-346" fmla="*/ 3232686 h 3488687"/>
              <a:gd name="connsiteX62-347" fmla="*/ 77065 w 4003028"/>
              <a:gd name="connsiteY62-348" fmla="*/ 3297326 h 3488687"/>
              <a:gd name="connsiteX63-349" fmla="*/ 75884 w 4003028"/>
              <a:gd name="connsiteY63-350" fmla="*/ 3298733 h 3488687"/>
              <a:gd name="connsiteX64-351" fmla="*/ 146342 w 4003028"/>
              <a:gd name="connsiteY64-352" fmla="*/ 3298318 h 3488687"/>
              <a:gd name="connsiteX65-353" fmla="*/ 3241070 w 4003028"/>
              <a:gd name="connsiteY65-354" fmla="*/ 2644221 h 3488687"/>
              <a:gd name="connsiteX66-355" fmla="*/ 3298464 w 4003028"/>
              <a:gd name="connsiteY66-356" fmla="*/ 2691011 h 3488687"/>
              <a:gd name="connsiteX67-357" fmla="*/ 3325008 w 4003028"/>
              <a:gd name="connsiteY67-358" fmla="*/ 2763689 h 3488687"/>
              <a:gd name="connsiteX68-359" fmla="*/ 3371266 w 4003028"/>
              <a:gd name="connsiteY68-360" fmla="*/ 2864563 h 3488687"/>
              <a:gd name="connsiteX69-361" fmla="*/ 3415788 w 4003028"/>
              <a:gd name="connsiteY69-362" fmla="*/ 2940157 h 3488687"/>
              <a:gd name="connsiteX70-363" fmla="*/ 3400641 w 4003028"/>
              <a:gd name="connsiteY70-364" fmla="*/ 2934757 h 3488687"/>
              <a:gd name="connsiteX71-365" fmla="*/ 2832976 w 4003028"/>
              <a:gd name="connsiteY71-366" fmla="*/ 3294018 h 3488687"/>
              <a:gd name="connsiteX72-367" fmla="*/ 2826082 w 4003028"/>
              <a:gd name="connsiteY72-368" fmla="*/ 3300156 h 3488687"/>
              <a:gd name="connsiteX73-369" fmla="*/ 2810492 w 4003028"/>
              <a:gd name="connsiteY73-370" fmla="*/ 3290196 h 3488687"/>
              <a:gd name="connsiteX74-371" fmla="*/ 2559561 w 4003028"/>
              <a:gd name="connsiteY74-372" fmla="*/ 3207661 h 3488687"/>
              <a:gd name="connsiteX75-373" fmla="*/ 2764198 w 4003028"/>
              <a:gd name="connsiteY75-374" fmla="*/ 3305758 h 3488687"/>
              <a:gd name="connsiteX76-375" fmla="*/ 2793373 w 4003028"/>
              <a:gd name="connsiteY76-376" fmla="*/ 3329282 h 3488687"/>
              <a:gd name="connsiteX77-377" fmla="*/ 2742508 w 4003028"/>
              <a:gd name="connsiteY77-378" fmla="*/ 3374574 h 3488687"/>
              <a:gd name="connsiteX78-379" fmla="*/ 2647916 w 4003028"/>
              <a:gd name="connsiteY78-380" fmla="*/ 3434544 h 3488687"/>
              <a:gd name="connsiteX79-381" fmla="*/ 2574074 w 4003028"/>
              <a:gd name="connsiteY79-382" fmla="*/ 3478014 h 3488687"/>
              <a:gd name="connsiteX80-383" fmla="*/ 2567275 w 4003028"/>
              <a:gd name="connsiteY80-384" fmla="*/ 3481729 h 3488687"/>
              <a:gd name="connsiteX81-385" fmla="*/ 2567910 w 4003028"/>
              <a:gd name="connsiteY81-386" fmla="*/ 3481520 h 3488687"/>
              <a:gd name="connsiteX82-387" fmla="*/ 2642943 w 4003028"/>
              <a:gd name="connsiteY82-388" fmla="*/ 3469608 h 3488687"/>
              <a:gd name="connsiteX83-389" fmla="*/ 2645973 w 4003028"/>
              <a:gd name="connsiteY83-390" fmla="*/ 3468559 h 3488687"/>
              <a:gd name="connsiteX84-391" fmla="*/ 2742749 w 4003028"/>
              <a:gd name="connsiteY84-392" fmla="*/ 3414654 h 3488687"/>
              <a:gd name="connsiteX85-393" fmla="*/ 2820857 w 4003028"/>
              <a:gd name="connsiteY85-394" fmla="*/ 3351443 h 3488687"/>
              <a:gd name="connsiteX86-395" fmla="*/ 2842089 w 4003028"/>
              <a:gd name="connsiteY86-396" fmla="*/ 3333099 h 3488687"/>
              <a:gd name="connsiteX87-397" fmla="*/ 2921933 w 4003028"/>
              <a:gd name="connsiteY87-398" fmla="*/ 3257476 h 3488687"/>
              <a:gd name="connsiteX88-399" fmla="*/ 3436520 w 4003028"/>
              <a:gd name="connsiteY88-400" fmla="*/ 3026269 h 3488687"/>
              <a:gd name="connsiteX89-401" fmla="*/ 3490668 w 4003028"/>
              <a:gd name="connsiteY89-402" fmla="*/ 3044425 h 3488687"/>
              <a:gd name="connsiteX90-403" fmla="*/ 3466564 w 4003028"/>
              <a:gd name="connsiteY90-404" fmla="*/ 3009477 h 3488687"/>
              <a:gd name="connsiteX91-405" fmla="*/ 3487849 w 4003028"/>
              <a:gd name="connsiteY91-406" fmla="*/ 3036935 h 3488687"/>
              <a:gd name="connsiteX92-407" fmla="*/ 3850394 w 4003028"/>
              <a:gd name="connsiteY92-408" fmla="*/ 3229480 h 3488687"/>
              <a:gd name="connsiteX93-409" fmla="*/ 4003028 w 4003028"/>
              <a:gd name="connsiteY93-410" fmla="*/ 3047507 h 3488687"/>
              <a:gd name="connsiteX94-411" fmla="*/ 3906403 w 4003028"/>
              <a:gd name="connsiteY94-412" fmla="*/ 3033869 h 3488687"/>
              <a:gd name="connsiteX95-413" fmla="*/ 3685069 w 4003028"/>
              <a:gd name="connsiteY95-414" fmla="*/ 2942485 h 3488687"/>
              <a:gd name="connsiteX96-415" fmla="*/ 3680287 w 4003028"/>
              <a:gd name="connsiteY96-416" fmla="*/ 2938317 h 3488687"/>
              <a:gd name="connsiteX97-417" fmla="*/ 3682685 w 4003028"/>
              <a:gd name="connsiteY97-418" fmla="*/ 2923853 h 3488687"/>
              <a:gd name="connsiteX98-419" fmla="*/ 3888092 w 4003028"/>
              <a:gd name="connsiteY98-420" fmla="*/ 2294241 h 3488687"/>
              <a:gd name="connsiteX99-421" fmla="*/ 3647315 w 4003028"/>
              <a:gd name="connsiteY99-422" fmla="*/ 2791101 h 3488687"/>
              <a:gd name="connsiteX100-423" fmla="*/ 3618912 w 4003028"/>
              <a:gd name="connsiteY100-424" fmla="*/ 2884803 h 3488687"/>
              <a:gd name="connsiteX101-425" fmla="*/ 3598514 w 4003028"/>
              <a:gd name="connsiteY101-426" fmla="*/ 2867018 h 3488687"/>
              <a:gd name="connsiteX102-427" fmla="*/ 3013134 w 4003028"/>
              <a:gd name="connsiteY102-428" fmla="*/ 1104274 h 3488687"/>
              <a:gd name="connsiteX103-429" fmla="*/ 2996120 w 4003028"/>
              <a:gd name="connsiteY103-430" fmla="*/ 1074045 h 3488687"/>
              <a:gd name="connsiteX104-431" fmla="*/ 2983995 w 4003028"/>
              <a:gd name="connsiteY104-432" fmla="*/ 999080 h 3488687"/>
              <a:gd name="connsiteX105-433" fmla="*/ 2974776 w 4003028"/>
              <a:gd name="connsiteY105-434" fmla="*/ 0 h 3488687"/>
              <a:gd name="connsiteX106-435" fmla="*/ 2869551 w 4003028"/>
              <a:gd name="connsiteY106-436" fmla="*/ 826280 h 3488687"/>
              <a:gd name="connsiteX107-437" fmla="*/ 2871430 w 4003028"/>
              <a:gd name="connsiteY107-438" fmla="*/ 888358 h 3488687"/>
              <a:gd name="connsiteX108-439" fmla="*/ 2810257 w 4003028"/>
              <a:gd name="connsiteY108-440" fmla="*/ 821365 h 3488687"/>
              <a:gd name="connsiteX109-441" fmla="*/ 1224809 w 4003028"/>
              <a:gd name="connsiteY109-442" fmla="*/ 795402 h 3488687"/>
              <a:gd name="connsiteX110-443" fmla="*/ 1187875 w 4003028"/>
              <a:gd name="connsiteY110-444" fmla="*/ 818604 h 3488687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9-19" y="connsiteY9-20"/>
              </a:cxn>
              <a:cxn ang="0">
                <a:pos x="connsiteX10-21" y="connsiteY10-22"/>
              </a:cxn>
              <a:cxn ang="0">
                <a:pos x="connsiteX11-23" y="connsiteY11-24"/>
              </a:cxn>
              <a:cxn ang="0">
                <a:pos x="connsiteX12-25" y="connsiteY12-26"/>
              </a:cxn>
              <a:cxn ang="0">
                <a:pos x="connsiteX13-27" y="connsiteY13-28"/>
              </a:cxn>
              <a:cxn ang="0">
                <a:pos x="connsiteX14-29" y="connsiteY14-30"/>
              </a:cxn>
              <a:cxn ang="0">
                <a:pos x="connsiteX15-31" y="connsiteY15-32"/>
              </a:cxn>
              <a:cxn ang="0">
                <a:pos x="connsiteX16-33" y="connsiteY16-34"/>
              </a:cxn>
              <a:cxn ang="0">
                <a:pos x="connsiteX17-35" y="connsiteY17-36"/>
              </a:cxn>
              <a:cxn ang="0">
                <a:pos x="connsiteX18-37" y="connsiteY18-38"/>
              </a:cxn>
              <a:cxn ang="0">
                <a:pos x="connsiteX19-39" y="connsiteY19-40"/>
              </a:cxn>
              <a:cxn ang="0">
                <a:pos x="connsiteX20-41" y="connsiteY20-42"/>
              </a:cxn>
              <a:cxn ang="0">
                <a:pos x="connsiteX21-43" y="connsiteY21-44"/>
              </a:cxn>
              <a:cxn ang="0">
                <a:pos x="connsiteX22-45" y="connsiteY22-46"/>
              </a:cxn>
              <a:cxn ang="0">
                <a:pos x="connsiteX23-47" y="connsiteY23-48"/>
              </a:cxn>
              <a:cxn ang="0">
                <a:pos x="connsiteX24-49" y="connsiteY24-50"/>
              </a:cxn>
              <a:cxn ang="0">
                <a:pos x="connsiteX25-51" y="connsiteY25-52"/>
              </a:cxn>
              <a:cxn ang="0">
                <a:pos x="connsiteX26-53" y="connsiteY26-54"/>
              </a:cxn>
              <a:cxn ang="0">
                <a:pos x="connsiteX27-55" y="connsiteY27-56"/>
              </a:cxn>
              <a:cxn ang="0">
                <a:pos x="connsiteX28-57" y="connsiteY28-58"/>
              </a:cxn>
              <a:cxn ang="0">
                <a:pos x="connsiteX29-59" y="connsiteY29-60"/>
              </a:cxn>
              <a:cxn ang="0">
                <a:pos x="connsiteX30-61" y="connsiteY30-62"/>
              </a:cxn>
              <a:cxn ang="0">
                <a:pos x="connsiteX31-63" y="connsiteY31-64"/>
              </a:cxn>
              <a:cxn ang="0">
                <a:pos x="connsiteX32-65" y="connsiteY32-66"/>
              </a:cxn>
              <a:cxn ang="0">
                <a:pos x="connsiteX33-67" y="connsiteY33-68"/>
              </a:cxn>
              <a:cxn ang="0">
                <a:pos x="connsiteX34-69" y="connsiteY34-70"/>
              </a:cxn>
              <a:cxn ang="0">
                <a:pos x="connsiteX35-71" y="connsiteY35-72"/>
              </a:cxn>
              <a:cxn ang="0">
                <a:pos x="connsiteX36-73" y="connsiteY36-74"/>
              </a:cxn>
              <a:cxn ang="0">
                <a:pos x="connsiteX37-75" y="connsiteY37-76"/>
              </a:cxn>
              <a:cxn ang="0">
                <a:pos x="connsiteX38-77" y="connsiteY38-78"/>
              </a:cxn>
              <a:cxn ang="0">
                <a:pos x="connsiteX39-79" y="connsiteY39-80"/>
              </a:cxn>
              <a:cxn ang="0">
                <a:pos x="connsiteX40-81" y="connsiteY40-82"/>
              </a:cxn>
              <a:cxn ang="0">
                <a:pos x="connsiteX41-83" y="connsiteY41-84"/>
              </a:cxn>
              <a:cxn ang="0">
                <a:pos x="connsiteX42-85" y="connsiteY42-86"/>
              </a:cxn>
              <a:cxn ang="0">
                <a:pos x="connsiteX43-87" y="connsiteY43-88"/>
              </a:cxn>
              <a:cxn ang="0">
                <a:pos x="connsiteX44-89" y="connsiteY44-90"/>
              </a:cxn>
              <a:cxn ang="0">
                <a:pos x="connsiteX45-91" y="connsiteY45-92"/>
              </a:cxn>
              <a:cxn ang="0">
                <a:pos x="connsiteX46-93" y="connsiteY46-94"/>
              </a:cxn>
              <a:cxn ang="0">
                <a:pos x="connsiteX47-95" y="connsiteY47-96"/>
              </a:cxn>
              <a:cxn ang="0">
                <a:pos x="connsiteX48-97" y="connsiteY48-98"/>
              </a:cxn>
              <a:cxn ang="0">
                <a:pos x="connsiteX49-99" y="connsiteY49-100"/>
              </a:cxn>
              <a:cxn ang="0">
                <a:pos x="connsiteX50-101" y="connsiteY50-102"/>
              </a:cxn>
              <a:cxn ang="0">
                <a:pos x="connsiteX51-103" y="connsiteY51-104"/>
              </a:cxn>
              <a:cxn ang="0">
                <a:pos x="connsiteX52-105" y="connsiteY52-106"/>
              </a:cxn>
              <a:cxn ang="0">
                <a:pos x="connsiteX53-107" y="connsiteY53-108"/>
              </a:cxn>
              <a:cxn ang="0">
                <a:pos x="connsiteX54-109" y="connsiteY54-110"/>
              </a:cxn>
              <a:cxn ang="0">
                <a:pos x="connsiteX55-111" y="connsiteY55-112"/>
              </a:cxn>
              <a:cxn ang="0">
                <a:pos x="connsiteX56-113" y="connsiteY56-114"/>
              </a:cxn>
              <a:cxn ang="0">
                <a:pos x="connsiteX57-115" y="connsiteY57-116"/>
              </a:cxn>
              <a:cxn ang="0">
                <a:pos x="connsiteX58-117" y="connsiteY58-118"/>
              </a:cxn>
              <a:cxn ang="0">
                <a:pos x="connsiteX59-119" y="connsiteY59-120"/>
              </a:cxn>
              <a:cxn ang="0">
                <a:pos x="connsiteX60-121" y="connsiteY60-122"/>
              </a:cxn>
              <a:cxn ang="0">
                <a:pos x="connsiteX61-123" y="connsiteY61-124"/>
              </a:cxn>
              <a:cxn ang="0">
                <a:pos x="connsiteX62-125" y="connsiteY62-126"/>
              </a:cxn>
              <a:cxn ang="0">
                <a:pos x="connsiteX63-127" y="connsiteY63-128"/>
              </a:cxn>
              <a:cxn ang="0">
                <a:pos x="connsiteX64-129" y="connsiteY64-130"/>
              </a:cxn>
              <a:cxn ang="0">
                <a:pos x="connsiteX65-131" y="connsiteY65-132"/>
              </a:cxn>
              <a:cxn ang="0">
                <a:pos x="connsiteX66-133" y="connsiteY66-134"/>
              </a:cxn>
              <a:cxn ang="0">
                <a:pos x="connsiteX67-135" y="connsiteY67-136"/>
              </a:cxn>
              <a:cxn ang="0">
                <a:pos x="connsiteX68-137" y="connsiteY68-138"/>
              </a:cxn>
              <a:cxn ang="0">
                <a:pos x="connsiteX69-139" y="connsiteY69-140"/>
              </a:cxn>
              <a:cxn ang="0">
                <a:pos x="connsiteX70-141" y="connsiteY70-142"/>
              </a:cxn>
              <a:cxn ang="0">
                <a:pos x="connsiteX71-143" y="connsiteY71-144"/>
              </a:cxn>
              <a:cxn ang="0">
                <a:pos x="connsiteX72-145" y="connsiteY72-146"/>
              </a:cxn>
              <a:cxn ang="0">
                <a:pos x="connsiteX73-147" y="connsiteY73-148"/>
              </a:cxn>
              <a:cxn ang="0">
                <a:pos x="connsiteX74-149" y="connsiteY74-150"/>
              </a:cxn>
              <a:cxn ang="0">
                <a:pos x="connsiteX75-151" y="connsiteY75-152"/>
              </a:cxn>
              <a:cxn ang="0">
                <a:pos x="connsiteX76-153" y="connsiteY76-154"/>
              </a:cxn>
              <a:cxn ang="0">
                <a:pos x="connsiteX77-155" y="connsiteY77-156"/>
              </a:cxn>
              <a:cxn ang="0">
                <a:pos x="connsiteX78-157" y="connsiteY78-158"/>
              </a:cxn>
              <a:cxn ang="0">
                <a:pos x="connsiteX79-159" y="connsiteY79-160"/>
              </a:cxn>
              <a:cxn ang="0">
                <a:pos x="connsiteX80-161" y="connsiteY80-162"/>
              </a:cxn>
              <a:cxn ang="0">
                <a:pos x="connsiteX81-163" y="connsiteY81-164"/>
              </a:cxn>
              <a:cxn ang="0">
                <a:pos x="connsiteX82-165" y="connsiteY82-166"/>
              </a:cxn>
              <a:cxn ang="0">
                <a:pos x="connsiteX83-167" y="connsiteY83-168"/>
              </a:cxn>
              <a:cxn ang="0">
                <a:pos x="connsiteX84-169" y="connsiteY84-170"/>
              </a:cxn>
              <a:cxn ang="0">
                <a:pos x="connsiteX85-171" y="connsiteY85-172"/>
              </a:cxn>
              <a:cxn ang="0">
                <a:pos x="connsiteX86-173" y="connsiteY86-174"/>
              </a:cxn>
              <a:cxn ang="0">
                <a:pos x="connsiteX87-175" y="connsiteY87-176"/>
              </a:cxn>
              <a:cxn ang="0">
                <a:pos x="connsiteX88-177" y="connsiteY88-178"/>
              </a:cxn>
              <a:cxn ang="0">
                <a:pos x="connsiteX89-179" y="connsiteY89-180"/>
              </a:cxn>
              <a:cxn ang="0">
                <a:pos x="connsiteX90-181" y="connsiteY90-182"/>
              </a:cxn>
              <a:cxn ang="0">
                <a:pos x="connsiteX91-183" y="connsiteY91-184"/>
              </a:cxn>
              <a:cxn ang="0">
                <a:pos x="connsiteX92-185" y="connsiteY92-186"/>
              </a:cxn>
              <a:cxn ang="0">
                <a:pos x="connsiteX93-187" y="connsiteY93-188"/>
              </a:cxn>
              <a:cxn ang="0">
                <a:pos x="connsiteX94-189" y="connsiteY94-190"/>
              </a:cxn>
              <a:cxn ang="0">
                <a:pos x="connsiteX95-191" y="connsiteY95-192"/>
              </a:cxn>
              <a:cxn ang="0">
                <a:pos x="connsiteX96-193" y="connsiteY96-194"/>
              </a:cxn>
              <a:cxn ang="0">
                <a:pos x="connsiteX97-195" y="connsiteY97-196"/>
              </a:cxn>
              <a:cxn ang="0">
                <a:pos x="connsiteX98-197" y="connsiteY98-198"/>
              </a:cxn>
              <a:cxn ang="0">
                <a:pos x="connsiteX99-199" y="connsiteY99-200"/>
              </a:cxn>
              <a:cxn ang="0">
                <a:pos x="connsiteX100-201" y="connsiteY100-202"/>
              </a:cxn>
              <a:cxn ang="0">
                <a:pos x="connsiteX101-203" y="connsiteY101-204"/>
              </a:cxn>
              <a:cxn ang="0">
                <a:pos x="connsiteX102-205" y="connsiteY102-206"/>
              </a:cxn>
              <a:cxn ang="0">
                <a:pos x="connsiteX103-207" y="connsiteY103-208"/>
              </a:cxn>
              <a:cxn ang="0">
                <a:pos x="connsiteX104-209" y="connsiteY104-210"/>
              </a:cxn>
              <a:cxn ang="0">
                <a:pos x="connsiteX105-211" y="connsiteY105-212"/>
              </a:cxn>
              <a:cxn ang="0">
                <a:pos x="connsiteX106-213" y="connsiteY106-214"/>
              </a:cxn>
              <a:cxn ang="0">
                <a:pos x="connsiteX107-215" y="connsiteY107-216"/>
              </a:cxn>
              <a:cxn ang="0">
                <a:pos x="connsiteX108-217" y="connsiteY108-218"/>
              </a:cxn>
              <a:cxn ang="0">
                <a:pos x="connsiteX109-219" y="connsiteY109-220"/>
              </a:cxn>
              <a:cxn ang="0">
                <a:pos x="connsiteX110-221" y="connsiteY110-222"/>
              </a:cxn>
            </a:cxnLst>
            <a:rect l="l" t="t" r="r" b="b"/>
            <a:pathLst>
              <a:path w="4003028" h="3488687">
                <a:moveTo>
                  <a:pt x="2553595" y="3488687"/>
                </a:moveTo>
                <a:lnTo>
                  <a:pt x="2558802" y="3486358"/>
                </a:lnTo>
                <a:lnTo>
                  <a:pt x="2567275" y="3481729"/>
                </a:lnTo>
                <a:lnTo>
                  <a:pt x="2560275" y="3484032"/>
                </a:lnTo>
                <a:cubicBezTo>
                  <a:pt x="2556433" y="3486197"/>
                  <a:pt x="2552751" y="3488719"/>
                  <a:pt x="2553595" y="3488687"/>
                </a:cubicBezTo>
                <a:close/>
                <a:moveTo>
                  <a:pt x="2172204" y="1823603"/>
                </a:moveTo>
                <a:cubicBezTo>
                  <a:pt x="2171170" y="1824157"/>
                  <a:pt x="2172266" y="1824206"/>
                  <a:pt x="2177584" y="1823026"/>
                </a:cubicBezTo>
                <a:lnTo>
                  <a:pt x="2186951" y="1820691"/>
                </a:lnTo>
                <a:lnTo>
                  <a:pt x="2179597" y="1821148"/>
                </a:lnTo>
                <a:cubicBezTo>
                  <a:pt x="2176399" y="1821990"/>
                  <a:pt x="2173237" y="1823050"/>
                  <a:pt x="2172204" y="1823603"/>
                </a:cubicBezTo>
                <a:close/>
                <a:moveTo>
                  <a:pt x="153460" y="2406636"/>
                </a:moveTo>
                <a:cubicBezTo>
                  <a:pt x="154041" y="2407655"/>
                  <a:pt x="156156" y="2410233"/>
                  <a:pt x="158416" y="2412646"/>
                </a:cubicBezTo>
                <a:lnTo>
                  <a:pt x="164402" y="2416944"/>
                </a:lnTo>
                <a:lnTo>
                  <a:pt x="157710" y="2409986"/>
                </a:lnTo>
                <a:cubicBezTo>
                  <a:pt x="153833" y="2406159"/>
                  <a:pt x="152879" y="2405618"/>
                  <a:pt x="153460" y="2406636"/>
                </a:cubicBezTo>
                <a:close/>
                <a:moveTo>
                  <a:pt x="1187875" y="818604"/>
                </a:moveTo>
                <a:cubicBezTo>
                  <a:pt x="2360785" y="451654"/>
                  <a:pt x="2778288" y="830875"/>
                  <a:pt x="2981309" y="1389514"/>
                </a:cubicBezTo>
                <a:lnTo>
                  <a:pt x="3006207" y="1471594"/>
                </a:lnTo>
                <a:lnTo>
                  <a:pt x="3004953" y="1470516"/>
                </a:lnTo>
                <a:lnTo>
                  <a:pt x="2965846" y="1471445"/>
                </a:lnTo>
                <a:cubicBezTo>
                  <a:pt x="2947107" y="1473570"/>
                  <a:pt x="2928277" y="1477290"/>
                  <a:pt x="2909369" y="1482351"/>
                </a:cubicBezTo>
                <a:cubicBezTo>
                  <a:pt x="2805373" y="1510186"/>
                  <a:pt x="2699022" y="1578564"/>
                  <a:pt x="2592787" y="1644930"/>
                </a:cubicBezTo>
                <a:lnTo>
                  <a:pt x="2477260" y="1712320"/>
                </a:lnTo>
                <a:lnTo>
                  <a:pt x="2424386" y="1658294"/>
                </a:lnTo>
                <a:cubicBezTo>
                  <a:pt x="2364886" y="1605113"/>
                  <a:pt x="2312973" y="1581704"/>
                  <a:pt x="2233042" y="1544239"/>
                </a:cubicBezTo>
                <a:cubicBezTo>
                  <a:pt x="2318994" y="1601119"/>
                  <a:pt x="2360281" y="1633999"/>
                  <a:pt x="2406208" y="1690912"/>
                </a:cubicBezTo>
                <a:lnTo>
                  <a:pt x="2438667" y="1734832"/>
                </a:lnTo>
                <a:lnTo>
                  <a:pt x="2433832" y="1737652"/>
                </a:lnTo>
                <a:cubicBezTo>
                  <a:pt x="2381083" y="1764511"/>
                  <a:pt x="2328671" y="1785546"/>
                  <a:pt x="2276907" y="1795440"/>
                </a:cubicBezTo>
                <a:cubicBezTo>
                  <a:pt x="2236133" y="1807413"/>
                  <a:pt x="2210308" y="1814634"/>
                  <a:pt x="2194470" y="1818817"/>
                </a:cubicBezTo>
                <a:lnTo>
                  <a:pt x="2186951" y="1820691"/>
                </a:lnTo>
                <a:lnTo>
                  <a:pt x="2187619" y="1820649"/>
                </a:lnTo>
                <a:cubicBezTo>
                  <a:pt x="2185339" y="1826094"/>
                  <a:pt x="2253274" y="1827842"/>
                  <a:pt x="2263225" y="1828106"/>
                </a:cubicBezTo>
                <a:lnTo>
                  <a:pt x="2266422" y="1827857"/>
                </a:lnTo>
                <a:cubicBezTo>
                  <a:pt x="2518049" y="1795110"/>
                  <a:pt x="2758419" y="1512046"/>
                  <a:pt x="3026460" y="1558274"/>
                </a:cubicBezTo>
                <a:lnTo>
                  <a:pt x="3033021" y="1559992"/>
                </a:lnTo>
                <a:lnTo>
                  <a:pt x="3056764" y="1638263"/>
                </a:lnTo>
                <a:cubicBezTo>
                  <a:pt x="3122240" y="1894693"/>
                  <a:pt x="3162516" y="2169206"/>
                  <a:pt x="3220170" y="2417189"/>
                </a:cubicBezTo>
                <a:lnTo>
                  <a:pt x="3245788" y="2510754"/>
                </a:lnTo>
                <a:lnTo>
                  <a:pt x="3242722" y="2508845"/>
                </a:lnTo>
                <a:cubicBezTo>
                  <a:pt x="2720957" y="2252431"/>
                  <a:pt x="1724111" y="2749105"/>
                  <a:pt x="900517" y="3043090"/>
                </a:cubicBezTo>
                <a:lnTo>
                  <a:pt x="755186" y="3091588"/>
                </a:lnTo>
                <a:lnTo>
                  <a:pt x="735913" y="3085533"/>
                </a:lnTo>
                <a:cubicBezTo>
                  <a:pt x="484316" y="2982179"/>
                  <a:pt x="431228" y="2614641"/>
                  <a:pt x="235521" y="2453126"/>
                </a:cubicBezTo>
                <a:lnTo>
                  <a:pt x="232945" y="2451215"/>
                </a:lnTo>
                <a:cubicBezTo>
                  <a:pt x="224377" y="2446148"/>
                  <a:pt x="165909" y="2411510"/>
                  <a:pt x="164946" y="2417334"/>
                </a:cubicBezTo>
                <a:lnTo>
                  <a:pt x="164402" y="2416944"/>
                </a:lnTo>
                <a:lnTo>
                  <a:pt x="169774" y="2422528"/>
                </a:lnTo>
                <a:cubicBezTo>
                  <a:pt x="180964" y="2434491"/>
                  <a:pt x="198998" y="2454337"/>
                  <a:pt x="227166" y="2486155"/>
                </a:cubicBezTo>
                <a:cubicBezTo>
                  <a:pt x="265748" y="2522056"/>
                  <a:pt x="298954" y="2567738"/>
                  <a:pt x="329351" y="2618530"/>
                </a:cubicBezTo>
                <a:lnTo>
                  <a:pt x="331947" y="2623489"/>
                </a:lnTo>
                <a:lnTo>
                  <a:pt x="281103" y="2643430"/>
                </a:lnTo>
                <a:cubicBezTo>
                  <a:pt x="211947" y="2667216"/>
                  <a:pt x="159497" y="2673113"/>
                  <a:pt x="56459" y="2675591"/>
                </a:cubicBezTo>
                <a:cubicBezTo>
                  <a:pt x="144075" y="2686356"/>
                  <a:pt x="200489" y="2694130"/>
                  <a:pt x="279157" y="2680722"/>
                </a:cubicBezTo>
                <a:lnTo>
                  <a:pt x="352665" y="2663074"/>
                </a:lnTo>
                <a:lnTo>
                  <a:pt x="414683" y="2781572"/>
                </a:lnTo>
                <a:cubicBezTo>
                  <a:pt x="469374" y="2894263"/>
                  <a:pt x="523095" y="3008719"/>
                  <a:pt x="596376" y="3087584"/>
                </a:cubicBezTo>
                <a:cubicBezTo>
                  <a:pt x="609700" y="3101923"/>
                  <a:pt x="623672" y="3115085"/>
                  <a:pt x="638412" y="3126848"/>
                </a:cubicBezTo>
                <a:lnTo>
                  <a:pt x="642141" y="3129313"/>
                </a:lnTo>
                <a:lnTo>
                  <a:pt x="633291" y="3132266"/>
                </a:lnTo>
                <a:cubicBezTo>
                  <a:pt x="439019" y="3191552"/>
                  <a:pt x="260077" y="3231533"/>
                  <a:pt x="106597" y="3237274"/>
                </a:cubicBezTo>
                <a:lnTo>
                  <a:pt x="0" y="3232686"/>
                </a:lnTo>
                <a:lnTo>
                  <a:pt x="77065" y="3297326"/>
                </a:lnTo>
                <a:lnTo>
                  <a:pt x="75884" y="3298733"/>
                </a:lnTo>
                <a:lnTo>
                  <a:pt x="146342" y="3298318"/>
                </a:lnTo>
                <a:cubicBezTo>
                  <a:pt x="1032069" y="3253610"/>
                  <a:pt x="2676191" y="2287615"/>
                  <a:pt x="3241070" y="2644221"/>
                </a:cubicBezTo>
                <a:lnTo>
                  <a:pt x="3298464" y="2691011"/>
                </a:lnTo>
                <a:lnTo>
                  <a:pt x="3325008" y="2763689"/>
                </a:lnTo>
                <a:cubicBezTo>
                  <a:pt x="3339288" y="2798739"/>
                  <a:pt x="3354641" y="2832433"/>
                  <a:pt x="3371266" y="2864563"/>
                </a:cubicBezTo>
                <a:lnTo>
                  <a:pt x="3415788" y="2940157"/>
                </a:lnTo>
                <a:lnTo>
                  <a:pt x="3400641" y="2934757"/>
                </a:lnTo>
                <a:cubicBezTo>
                  <a:pt x="3176452" y="2879955"/>
                  <a:pt x="3011114" y="3118940"/>
                  <a:pt x="2832976" y="3294018"/>
                </a:cubicBezTo>
                <a:lnTo>
                  <a:pt x="2826082" y="3300156"/>
                </a:lnTo>
                <a:lnTo>
                  <a:pt x="2810492" y="3290196"/>
                </a:lnTo>
                <a:cubicBezTo>
                  <a:pt x="2720380" y="3236193"/>
                  <a:pt x="2660837" y="3226358"/>
                  <a:pt x="2559561" y="3207661"/>
                </a:cubicBezTo>
                <a:cubicBezTo>
                  <a:pt x="2657106" y="3240948"/>
                  <a:pt x="2705368" y="3262313"/>
                  <a:pt x="2764198" y="3305758"/>
                </a:cubicBezTo>
                <a:lnTo>
                  <a:pt x="2793373" y="3329282"/>
                </a:lnTo>
                <a:lnTo>
                  <a:pt x="2742508" y="3374574"/>
                </a:lnTo>
                <a:cubicBezTo>
                  <a:pt x="2711775" y="3398548"/>
                  <a:pt x="2680355" y="3419089"/>
                  <a:pt x="2647916" y="3434544"/>
                </a:cubicBezTo>
                <a:cubicBezTo>
                  <a:pt x="2611497" y="3456441"/>
                  <a:pt x="2588339" y="3469961"/>
                  <a:pt x="2574074" y="3478014"/>
                </a:cubicBezTo>
                <a:lnTo>
                  <a:pt x="2567275" y="3481729"/>
                </a:lnTo>
                <a:lnTo>
                  <a:pt x="2567910" y="3481520"/>
                </a:lnTo>
                <a:cubicBezTo>
                  <a:pt x="2567081" y="3487364"/>
                  <a:pt x="2633249" y="3471870"/>
                  <a:pt x="2642943" y="3469608"/>
                </a:cubicBezTo>
                <a:lnTo>
                  <a:pt x="2645973" y="3468559"/>
                </a:lnTo>
                <a:cubicBezTo>
                  <a:pt x="2679567" y="3454939"/>
                  <a:pt x="2711646" y="3436436"/>
                  <a:pt x="2742749" y="3414654"/>
                </a:cubicBezTo>
                <a:lnTo>
                  <a:pt x="2820857" y="3351443"/>
                </a:lnTo>
                <a:lnTo>
                  <a:pt x="2842089" y="3333099"/>
                </a:lnTo>
                <a:lnTo>
                  <a:pt x="2921933" y="3257476"/>
                </a:lnTo>
                <a:cubicBezTo>
                  <a:pt x="3068644" y="3115129"/>
                  <a:pt x="3217786" y="2971137"/>
                  <a:pt x="3436520" y="3026269"/>
                </a:cubicBezTo>
                <a:lnTo>
                  <a:pt x="3490668" y="3044425"/>
                </a:lnTo>
                <a:lnTo>
                  <a:pt x="3466564" y="3009477"/>
                </a:lnTo>
                <a:lnTo>
                  <a:pt x="3487849" y="3036935"/>
                </a:lnTo>
                <a:cubicBezTo>
                  <a:pt x="3577843" y="3137142"/>
                  <a:pt x="3694486" y="3205730"/>
                  <a:pt x="3850394" y="3229480"/>
                </a:cubicBezTo>
                <a:lnTo>
                  <a:pt x="4003028" y="3047507"/>
                </a:lnTo>
                <a:lnTo>
                  <a:pt x="3906403" y="3033869"/>
                </a:lnTo>
                <a:cubicBezTo>
                  <a:pt x="3820640" y="3018049"/>
                  <a:pt x="3747707" y="2986649"/>
                  <a:pt x="3685069" y="2942485"/>
                </a:cubicBezTo>
                <a:lnTo>
                  <a:pt x="3680287" y="2938317"/>
                </a:lnTo>
                <a:lnTo>
                  <a:pt x="3682685" y="2923853"/>
                </a:lnTo>
                <a:cubicBezTo>
                  <a:pt x="3723975" y="2690248"/>
                  <a:pt x="3766532" y="2567647"/>
                  <a:pt x="3888092" y="2294241"/>
                </a:cubicBezTo>
                <a:cubicBezTo>
                  <a:pt x="3780369" y="2481678"/>
                  <a:pt x="3709755" y="2601593"/>
                  <a:pt x="3647315" y="2791101"/>
                </a:cubicBezTo>
                <a:lnTo>
                  <a:pt x="3618912" y="2884803"/>
                </a:lnTo>
                <a:lnTo>
                  <a:pt x="3598514" y="2867018"/>
                </a:lnTo>
                <a:cubicBezTo>
                  <a:pt x="3254153" y="2501557"/>
                  <a:pt x="3291145" y="1656269"/>
                  <a:pt x="3013134" y="1104274"/>
                </a:cubicBezTo>
                <a:lnTo>
                  <a:pt x="2996120" y="1074045"/>
                </a:lnTo>
                <a:lnTo>
                  <a:pt x="2983995" y="999080"/>
                </a:lnTo>
                <a:cubicBezTo>
                  <a:pt x="2930642" y="645192"/>
                  <a:pt x="2932505" y="449415"/>
                  <a:pt x="2974776" y="0"/>
                </a:cubicBezTo>
                <a:cubicBezTo>
                  <a:pt x="2910927" y="319837"/>
                  <a:pt x="2867653" y="525270"/>
                  <a:pt x="2869551" y="826280"/>
                </a:cubicBezTo>
                <a:cubicBezTo>
                  <a:pt x="2870177" y="846973"/>
                  <a:pt x="2870804" y="867665"/>
                  <a:pt x="2871430" y="888358"/>
                </a:cubicBezTo>
                <a:lnTo>
                  <a:pt x="2810257" y="821365"/>
                </a:lnTo>
                <a:cubicBezTo>
                  <a:pt x="2533828" y="556552"/>
                  <a:pt x="2068438" y="477849"/>
                  <a:pt x="1224809" y="795402"/>
                </a:cubicBezTo>
                <a:lnTo>
                  <a:pt x="1187875" y="818604"/>
                </a:lnTo>
                <a:close/>
              </a:path>
            </a:pathLst>
          </a:cu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795"/>
          </a:p>
        </p:txBody>
      </p:sp>
      <p:grpSp>
        <p:nvGrpSpPr>
          <p:cNvPr id="9" name="组合 8"/>
          <p:cNvGrpSpPr/>
          <p:nvPr/>
        </p:nvGrpSpPr>
        <p:grpSpPr>
          <a:xfrm>
            <a:off x="3111902" y="2357804"/>
            <a:ext cx="2371957" cy="1158172"/>
            <a:chOff x="2339714" y="1766361"/>
            <a:chExt cx="1783380" cy="870783"/>
          </a:xfrm>
        </p:grpSpPr>
        <p:sp>
          <p:nvSpPr>
            <p:cNvPr id="10" name="任意多边形 9"/>
            <p:cNvSpPr/>
            <p:nvPr/>
          </p:nvSpPr>
          <p:spPr>
            <a:xfrm rot="971190" flipH="1">
              <a:off x="2339714" y="1766361"/>
              <a:ext cx="1783380" cy="870783"/>
            </a:xfrm>
            <a:custGeom>
              <a:avLst/>
              <a:gdLst>
                <a:gd name="connsiteX0" fmla="*/ 23668 w 4469938"/>
                <a:gd name="connsiteY0" fmla="*/ 1217962 h 1909549"/>
                <a:gd name="connsiteX1" fmla="*/ 526588 w 4469938"/>
                <a:gd name="connsiteY1" fmla="*/ 635032 h 1909549"/>
                <a:gd name="connsiteX2" fmla="*/ 1338118 w 4469938"/>
                <a:gd name="connsiteY2" fmla="*/ 143542 h 1909549"/>
                <a:gd name="connsiteX3" fmla="*/ 2435398 w 4469938"/>
                <a:gd name="connsiteY3" fmla="*/ 6382 h 1909549"/>
                <a:gd name="connsiteX4" fmla="*/ 3521248 w 4469938"/>
                <a:gd name="connsiteY4" fmla="*/ 303562 h 1909549"/>
                <a:gd name="connsiteX5" fmla="*/ 4298488 w 4469938"/>
                <a:gd name="connsiteY5" fmla="*/ 726472 h 1909549"/>
                <a:gd name="connsiteX6" fmla="*/ 4469938 w 4469938"/>
                <a:gd name="connsiteY6" fmla="*/ 875062 h 1909549"/>
                <a:gd name="connsiteX7" fmla="*/ 4389928 w 4469938"/>
                <a:gd name="connsiteY7" fmla="*/ 852202 h 1909549"/>
                <a:gd name="connsiteX8" fmla="*/ 4149898 w 4469938"/>
                <a:gd name="connsiteY8" fmla="*/ 852202 h 1909549"/>
                <a:gd name="connsiteX9" fmla="*/ 3201208 w 4469938"/>
                <a:gd name="connsiteY9" fmla="*/ 1149382 h 1909549"/>
                <a:gd name="connsiteX10" fmla="*/ 2618278 w 4469938"/>
                <a:gd name="connsiteY10" fmla="*/ 1549432 h 1909549"/>
                <a:gd name="connsiteX11" fmla="*/ 1875328 w 4469938"/>
                <a:gd name="connsiteY11" fmla="*/ 1869472 h 1909549"/>
                <a:gd name="connsiteX12" fmla="*/ 1246678 w 4469938"/>
                <a:gd name="connsiteY12" fmla="*/ 1892332 h 1909549"/>
                <a:gd name="connsiteX13" fmla="*/ 629458 w 4469938"/>
                <a:gd name="connsiteY13" fmla="*/ 1755172 h 1909549"/>
                <a:gd name="connsiteX14" fmla="*/ 137968 w 4469938"/>
                <a:gd name="connsiteY14" fmla="*/ 1400842 h 1909549"/>
                <a:gd name="connsiteX15" fmla="*/ 23668 w 4469938"/>
                <a:gd name="connsiteY15" fmla="*/ 1217962 h 19095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4469938" h="1909549">
                  <a:moveTo>
                    <a:pt x="23668" y="1217962"/>
                  </a:moveTo>
                  <a:cubicBezTo>
                    <a:pt x="88438" y="1090327"/>
                    <a:pt x="307513" y="814102"/>
                    <a:pt x="526588" y="635032"/>
                  </a:cubicBezTo>
                  <a:cubicBezTo>
                    <a:pt x="745663" y="455962"/>
                    <a:pt x="1019983" y="248317"/>
                    <a:pt x="1338118" y="143542"/>
                  </a:cubicBezTo>
                  <a:cubicBezTo>
                    <a:pt x="1656253" y="38767"/>
                    <a:pt x="2071543" y="-20288"/>
                    <a:pt x="2435398" y="6382"/>
                  </a:cubicBezTo>
                  <a:cubicBezTo>
                    <a:pt x="2799253" y="33052"/>
                    <a:pt x="3210733" y="183547"/>
                    <a:pt x="3521248" y="303562"/>
                  </a:cubicBezTo>
                  <a:cubicBezTo>
                    <a:pt x="3831763" y="423577"/>
                    <a:pt x="4140373" y="631222"/>
                    <a:pt x="4298488" y="726472"/>
                  </a:cubicBezTo>
                  <a:lnTo>
                    <a:pt x="4469938" y="875062"/>
                  </a:lnTo>
                  <a:cubicBezTo>
                    <a:pt x="4443268" y="867442"/>
                    <a:pt x="4443268" y="856012"/>
                    <a:pt x="4389928" y="852202"/>
                  </a:cubicBezTo>
                  <a:cubicBezTo>
                    <a:pt x="4336588" y="848392"/>
                    <a:pt x="4348018" y="802672"/>
                    <a:pt x="4149898" y="852202"/>
                  </a:cubicBezTo>
                  <a:cubicBezTo>
                    <a:pt x="3951778" y="901732"/>
                    <a:pt x="3456478" y="1033177"/>
                    <a:pt x="3201208" y="1149382"/>
                  </a:cubicBezTo>
                  <a:cubicBezTo>
                    <a:pt x="2945938" y="1265587"/>
                    <a:pt x="2839258" y="1429417"/>
                    <a:pt x="2618278" y="1549432"/>
                  </a:cubicBezTo>
                  <a:cubicBezTo>
                    <a:pt x="2397298" y="1669447"/>
                    <a:pt x="2103928" y="1812322"/>
                    <a:pt x="1875328" y="1869472"/>
                  </a:cubicBezTo>
                  <a:cubicBezTo>
                    <a:pt x="1646728" y="1926622"/>
                    <a:pt x="1454323" y="1911382"/>
                    <a:pt x="1246678" y="1892332"/>
                  </a:cubicBezTo>
                  <a:cubicBezTo>
                    <a:pt x="1039033" y="1873282"/>
                    <a:pt x="814243" y="1837087"/>
                    <a:pt x="629458" y="1755172"/>
                  </a:cubicBezTo>
                  <a:cubicBezTo>
                    <a:pt x="444673" y="1673257"/>
                    <a:pt x="238933" y="1484662"/>
                    <a:pt x="137968" y="1400842"/>
                  </a:cubicBezTo>
                  <a:cubicBezTo>
                    <a:pt x="37003" y="1317022"/>
                    <a:pt x="-41102" y="1345597"/>
                    <a:pt x="23668" y="1217962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679C31"/>
                </a:gs>
                <a:gs pos="37000">
                  <a:srgbClr val="8CB823"/>
                </a:gs>
                <a:gs pos="100000">
                  <a:srgbClr val="C4D836"/>
                </a:gs>
              </a:gsLst>
              <a:lin ang="135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95"/>
            </a:p>
          </p:txBody>
        </p:sp>
        <p:sp>
          <p:nvSpPr>
            <p:cNvPr id="11" name="任意多边形 10"/>
            <p:cNvSpPr/>
            <p:nvPr/>
          </p:nvSpPr>
          <p:spPr>
            <a:xfrm rot="12126711">
              <a:off x="2919041" y="2153353"/>
              <a:ext cx="909847" cy="190357"/>
            </a:xfrm>
            <a:custGeom>
              <a:avLst/>
              <a:gdLst>
                <a:gd name="connsiteX0" fmla="*/ 3334746 w 3334746"/>
                <a:gd name="connsiteY0" fmla="*/ 198982 h 582088"/>
                <a:gd name="connsiteX1" fmla="*/ 3334746 w 3334746"/>
                <a:gd name="connsiteY1" fmla="*/ 383107 h 582088"/>
                <a:gd name="connsiteX2" fmla="*/ 0 w 3334746"/>
                <a:gd name="connsiteY2" fmla="*/ 383107 h 582088"/>
                <a:gd name="connsiteX3" fmla="*/ 0 w 3334746"/>
                <a:gd name="connsiteY3" fmla="*/ 198982 h 582088"/>
                <a:gd name="connsiteX4" fmla="*/ 3334746 w 3334746"/>
                <a:gd name="connsiteY4" fmla="*/ 198982 h 582088"/>
                <a:gd name="connsiteX0-1" fmla="*/ 3334746 w 3334746"/>
                <a:gd name="connsiteY0-2" fmla="*/ 272044 h 573089"/>
                <a:gd name="connsiteX1-3" fmla="*/ 3334746 w 3334746"/>
                <a:gd name="connsiteY1-4" fmla="*/ 374108 h 573089"/>
                <a:gd name="connsiteX2-5" fmla="*/ 0 w 3334746"/>
                <a:gd name="connsiteY2-6" fmla="*/ 374108 h 573089"/>
                <a:gd name="connsiteX3-7" fmla="*/ 0 w 3334746"/>
                <a:gd name="connsiteY3-8" fmla="*/ 189983 h 573089"/>
                <a:gd name="connsiteX4-9" fmla="*/ 3334746 w 3334746"/>
                <a:gd name="connsiteY4-10" fmla="*/ 272044 h 573089"/>
                <a:gd name="connsiteX0-11" fmla="*/ 3334746 w 3334750"/>
                <a:gd name="connsiteY0-12" fmla="*/ 272044 h 524894"/>
                <a:gd name="connsiteX1-13" fmla="*/ 3334749 w 3334750"/>
                <a:gd name="connsiteY1-14" fmla="*/ 319400 h 524894"/>
                <a:gd name="connsiteX2-15" fmla="*/ 0 w 3334750"/>
                <a:gd name="connsiteY2-16" fmla="*/ 374108 h 524894"/>
                <a:gd name="connsiteX3-17" fmla="*/ 0 w 3334750"/>
                <a:gd name="connsiteY3-18" fmla="*/ 189983 h 524894"/>
                <a:gd name="connsiteX4-19" fmla="*/ 3334746 w 3334750"/>
                <a:gd name="connsiteY4-20" fmla="*/ 272044 h 524894"/>
                <a:gd name="connsiteX0-21" fmla="*/ 3334746 w 3334749"/>
                <a:gd name="connsiteY0-22" fmla="*/ 272044 h 524894"/>
                <a:gd name="connsiteX1-23" fmla="*/ 3334749 w 3334749"/>
                <a:gd name="connsiteY1-24" fmla="*/ 319400 h 524894"/>
                <a:gd name="connsiteX2-25" fmla="*/ 0 w 3334749"/>
                <a:gd name="connsiteY2-26" fmla="*/ 374108 h 524894"/>
                <a:gd name="connsiteX3-27" fmla="*/ 2540 w 3334749"/>
                <a:gd name="connsiteY3-28" fmla="*/ 285603 h 524894"/>
                <a:gd name="connsiteX4-29" fmla="*/ 0 w 3334749"/>
                <a:gd name="connsiteY4-30" fmla="*/ 189983 h 524894"/>
                <a:gd name="connsiteX5" fmla="*/ 3334746 w 3334749"/>
                <a:gd name="connsiteY5" fmla="*/ 272044 h 524894"/>
                <a:gd name="connsiteX0-31" fmla="*/ 3510007 w 3510010"/>
                <a:gd name="connsiteY0-32" fmla="*/ 272044 h 524894"/>
                <a:gd name="connsiteX1-33" fmla="*/ 3510010 w 3510010"/>
                <a:gd name="connsiteY1-34" fmla="*/ 319400 h 524894"/>
                <a:gd name="connsiteX2-35" fmla="*/ 175261 w 3510010"/>
                <a:gd name="connsiteY2-36" fmla="*/ 374108 h 524894"/>
                <a:gd name="connsiteX3-37" fmla="*/ 4 w 3510010"/>
                <a:gd name="connsiteY3-38" fmla="*/ 434771 h 524894"/>
                <a:gd name="connsiteX4-39" fmla="*/ 175261 w 3510010"/>
                <a:gd name="connsiteY4-40" fmla="*/ 189983 h 524894"/>
                <a:gd name="connsiteX5-41" fmla="*/ 3510007 w 3510010"/>
                <a:gd name="connsiteY5-42" fmla="*/ 272044 h 524894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41" y="connsiteY5-42"/>
                </a:cxn>
              </a:cxnLst>
              <a:rect l="l" t="t" r="r" b="b"/>
              <a:pathLst>
                <a:path w="3510010" h="524894">
                  <a:moveTo>
                    <a:pt x="3510007" y="272044"/>
                  </a:moveTo>
                  <a:cubicBezTo>
                    <a:pt x="3510008" y="287829"/>
                    <a:pt x="3510009" y="303615"/>
                    <a:pt x="3510010" y="319400"/>
                  </a:cubicBezTo>
                  <a:cubicBezTo>
                    <a:pt x="2398428" y="1008691"/>
                    <a:pt x="1286843" y="-315184"/>
                    <a:pt x="175261" y="374108"/>
                  </a:cubicBezTo>
                  <a:cubicBezTo>
                    <a:pt x="176108" y="344606"/>
                    <a:pt x="-843" y="464273"/>
                    <a:pt x="4" y="434771"/>
                  </a:cubicBezTo>
                  <a:cubicBezTo>
                    <a:pt x="-843" y="402898"/>
                    <a:pt x="176108" y="221856"/>
                    <a:pt x="175261" y="189983"/>
                  </a:cubicBezTo>
                  <a:cubicBezTo>
                    <a:pt x="1286843" y="-499309"/>
                    <a:pt x="2398425" y="961335"/>
                    <a:pt x="3510007" y="27204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95"/>
            </a:p>
          </p:txBody>
        </p:sp>
      </p:grpSp>
      <p:grpSp>
        <p:nvGrpSpPr>
          <p:cNvPr id="12" name="组合 11"/>
          <p:cNvGrpSpPr/>
          <p:nvPr/>
        </p:nvGrpSpPr>
        <p:grpSpPr>
          <a:xfrm>
            <a:off x="5080179" y="5233113"/>
            <a:ext cx="1790907" cy="875151"/>
            <a:chOff x="3819583" y="3928190"/>
            <a:chExt cx="1346512" cy="657991"/>
          </a:xfrm>
        </p:grpSpPr>
        <p:sp>
          <p:nvSpPr>
            <p:cNvPr id="13" name="任意多边形 12"/>
            <p:cNvSpPr/>
            <p:nvPr/>
          </p:nvSpPr>
          <p:spPr>
            <a:xfrm rot="13092427">
              <a:off x="3819583" y="3928190"/>
              <a:ext cx="1346512" cy="657991"/>
            </a:xfrm>
            <a:custGeom>
              <a:avLst/>
              <a:gdLst>
                <a:gd name="connsiteX0" fmla="*/ 23668 w 4469938"/>
                <a:gd name="connsiteY0" fmla="*/ 1217962 h 1909549"/>
                <a:gd name="connsiteX1" fmla="*/ 526588 w 4469938"/>
                <a:gd name="connsiteY1" fmla="*/ 635032 h 1909549"/>
                <a:gd name="connsiteX2" fmla="*/ 1338118 w 4469938"/>
                <a:gd name="connsiteY2" fmla="*/ 143542 h 1909549"/>
                <a:gd name="connsiteX3" fmla="*/ 2435398 w 4469938"/>
                <a:gd name="connsiteY3" fmla="*/ 6382 h 1909549"/>
                <a:gd name="connsiteX4" fmla="*/ 3521248 w 4469938"/>
                <a:gd name="connsiteY4" fmla="*/ 303562 h 1909549"/>
                <a:gd name="connsiteX5" fmla="*/ 4298488 w 4469938"/>
                <a:gd name="connsiteY5" fmla="*/ 726472 h 1909549"/>
                <a:gd name="connsiteX6" fmla="*/ 4469938 w 4469938"/>
                <a:gd name="connsiteY6" fmla="*/ 875062 h 1909549"/>
                <a:gd name="connsiteX7" fmla="*/ 4389928 w 4469938"/>
                <a:gd name="connsiteY7" fmla="*/ 852202 h 1909549"/>
                <a:gd name="connsiteX8" fmla="*/ 4149898 w 4469938"/>
                <a:gd name="connsiteY8" fmla="*/ 852202 h 1909549"/>
                <a:gd name="connsiteX9" fmla="*/ 3201208 w 4469938"/>
                <a:gd name="connsiteY9" fmla="*/ 1149382 h 1909549"/>
                <a:gd name="connsiteX10" fmla="*/ 2618278 w 4469938"/>
                <a:gd name="connsiteY10" fmla="*/ 1549432 h 1909549"/>
                <a:gd name="connsiteX11" fmla="*/ 1875328 w 4469938"/>
                <a:gd name="connsiteY11" fmla="*/ 1869472 h 1909549"/>
                <a:gd name="connsiteX12" fmla="*/ 1246678 w 4469938"/>
                <a:gd name="connsiteY12" fmla="*/ 1892332 h 1909549"/>
                <a:gd name="connsiteX13" fmla="*/ 629458 w 4469938"/>
                <a:gd name="connsiteY13" fmla="*/ 1755172 h 1909549"/>
                <a:gd name="connsiteX14" fmla="*/ 137968 w 4469938"/>
                <a:gd name="connsiteY14" fmla="*/ 1400842 h 1909549"/>
                <a:gd name="connsiteX15" fmla="*/ 23668 w 4469938"/>
                <a:gd name="connsiteY15" fmla="*/ 1217962 h 19095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4469938" h="1909549">
                  <a:moveTo>
                    <a:pt x="23668" y="1217962"/>
                  </a:moveTo>
                  <a:cubicBezTo>
                    <a:pt x="88438" y="1090327"/>
                    <a:pt x="307513" y="814102"/>
                    <a:pt x="526588" y="635032"/>
                  </a:cubicBezTo>
                  <a:cubicBezTo>
                    <a:pt x="745663" y="455962"/>
                    <a:pt x="1019983" y="248317"/>
                    <a:pt x="1338118" y="143542"/>
                  </a:cubicBezTo>
                  <a:cubicBezTo>
                    <a:pt x="1656253" y="38767"/>
                    <a:pt x="2071543" y="-20288"/>
                    <a:pt x="2435398" y="6382"/>
                  </a:cubicBezTo>
                  <a:cubicBezTo>
                    <a:pt x="2799253" y="33052"/>
                    <a:pt x="3210733" y="183547"/>
                    <a:pt x="3521248" y="303562"/>
                  </a:cubicBezTo>
                  <a:cubicBezTo>
                    <a:pt x="3831763" y="423577"/>
                    <a:pt x="4140373" y="631222"/>
                    <a:pt x="4298488" y="726472"/>
                  </a:cubicBezTo>
                  <a:lnTo>
                    <a:pt x="4469938" y="875062"/>
                  </a:lnTo>
                  <a:cubicBezTo>
                    <a:pt x="4443268" y="867442"/>
                    <a:pt x="4443268" y="856012"/>
                    <a:pt x="4389928" y="852202"/>
                  </a:cubicBezTo>
                  <a:cubicBezTo>
                    <a:pt x="4336588" y="848392"/>
                    <a:pt x="4348018" y="802672"/>
                    <a:pt x="4149898" y="852202"/>
                  </a:cubicBezTo>
                  <a:cubicBezTo>
                    <a:pt x="3951778" y="901732"/>
                    <a:pt x="3456478" y="1033177"/>
                    <a:pt x="3201208" y="1149382"/>
                  </a:cubicBezTo>
                  <a:cubicBezTo>
                    <a:pt x="2945938" y="1265587"/>
                    <a:pt x="2839258" y="1429417"/>
                    <a:pt x="2618278" y="1549432"/>
                  </a:cubicBezTo>
                  <a:cubicBezTo>
                    <a:pt x="2397298" y="1669447"/>
                    <a:pt x="2103928" y="1812322"/>
                    <a:pt x="1875328" y="1869472"/>
                  </a:cubicBezTo>
                  <a:cubicBezTo>
                    <a:pt x="1646728" y="1926622"/>
                    <a:pt x="1454323" y="1911382"/>
                    <a:pt x="1246678" y="1892332"/>
                  </a:cubicBezTo>
                  <a:cubicBezTo>
                    <a:pt x="1039033" y="1873282"/>
                    <a:pt x="814243" y="1837087"/>
                    <a:pt x="629458" y="1755172"/>
                  </a:cubicBezTo>
                  <a:cubicBezTo>
                    <a:pt x="444673" y="1673257"/>
                    <a:pt x="238933" y="1484662"/>
                    <a:pt x="137968" y="1400842"/>
                  </a:cubicBezTo>
                  <a:cubicBezTo>
                    <a:pt x="37003" y="1317022"/>
                    <a:pt x="-41102" y="1345597"/>
                    <a:pt x="23668" y="1217962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679C31"/>
                </a:gs>
                <a:gs pos="37000">
                  <a:srgbClr val="8CB823"/>
                </a:gs>
                <a:gs pos="100000">
                  <a:srgbClr val="C4D836"/>
                </a:gs>
              </a:gsLst>
              <a:lin ang="27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95"/>
            </a:p>
          </p:txBody>
        </p:sp>
        <p:sp>
          <p:nvSpPr>
            <p:cNvPr id="14" name="任意多边形 13"/>
            <p:cNvSpPr/>
            <p:nvPr/>
          </p:nvSpPr>
          <p:spPr>
            <a:xfrm rot="1936906" flipH="1">
              <a:off x="4240738" y="4252220"/>
              <a:ext cx="686965" cy="143840"/>
            </a:xfrm>
            <a:custGeom>
              <a:avLst/>
              <a:gdLst>
                <a:gd name="connsiteX0" fmla="*/ 3334746 w 3334746"/>
                <a:gd name="connsiteY0" fmla="*/ 198982 h 582088"/>
                <a:gd name="connsiteX1" fmla="*/ 3334746 w 3334746"/>
                <a:gd name="connsiteY1" fmla="*/ 383107 h 582088"/>
                <a:gd name="connsiteX2" fmla="*/ 0 w 3334746"/>
                <a:gd name="connsiteY2" fmla="*/ 383107 h 582088"/>
                <a:gd name="connsiteX3" fmla="*/ 0 w 3334746"/>
                <a:gd name="connsiteY3" fmla="*/ 198982 h 582088"/>
                <a:gd name="connsiteX4" fmla="*/ 3334746 w 3334746"/>
                <a:gd name="connsiteY4" fmla="*/ 198982 h 582088"/>
                <a:gd name="connsiteX0-1" fmla="*/ 3334746 w 3334746"/>
                <a:gd name="connsiteY0-2" fmla="*/ 272044 h 573089"/>
                <a:gd name="connsiteX1-3" fmla="*/ 3334746 w 3334746"/>
                <a:gd name="connsiteY1-4" fmla="*/ 374108 h 573089"/>
                <a:gd name="connsiteX2-5" fmla="*/ 0 w 3334746"/>
                <a:gd name="connsiteY2-6" fmla="*/ 374108 h 573089"/>
                <a:gd name="connsiteX3-7" fmla="*/ 0 w 3334746"/>
                <a:gd name="connsiteY3-8" fmla="*/ 189983 h 573089"/>
                <a:gd name="connsiteX4-9" fmla="*/ 3334746 w 3334746"/>
                <a:gd name="connsiteY4-10" fmla="*/ 272044 h 573089"/>
                <a:gd name="connsiteX0-11" fmla="*/ 3334746 w 3334750"/>
                <a:gd name="connsiteY0-12" fmla="*/ 272044 h 524894"/>
                <a:gd name="connsiteX1-13" fmla="*/ 3334749 w 3334750"/>
                <a:gd name="connsiteY1-14" fmla="*/ 319400 h 524894"/>
                <a:gd name="connsiteX2-15" fmla="*/ 0 w 3334750"/>
                <a:gd name="connsiteY2-16" fmla="*/ 374108 h 524894"/>
                <a:gd name="connsiteX3-17" fmla="*/ 0 w 3334750"/>
                <a:gd name="connsiteY3-18" fmla="*/ 189983 h 524894"/>
                <a:gd name="connsiteX4-19" fmla="*/ 3334746 w 3334750"/>
                <a:gd name="connsiteY4-20" fmla="*/ 272044 h 524894"/>
                <a:gd name="connsiteX0-21" fmla="*/ 3334746 w 3334749"/>
                <a:gd name="connsiteY0-22" fmla="*/ 272044 h 524894"/>
                <a:gd name="connsiteX1-23" fmla="*/ 3334749 w 3334749"/>
                <a:gd name="connsiteY1-24" fmla="*/ 319400 h 524894"/>
                <a:gd name="connsiteX2-25" fmla="*/ 0 w 3334749"/>
                <a:gd name="connsiteY2-26" fmla="*/ 374108 h 524894"/>
                <a:gd name="connsiteX3-27" fmla="*/ 2540 w 3334749"/>
                <a:gd name="connsiteY3-28" fmla="*/ 285603 h 524894"/>
                <a:gd name="connsiteX4-29" fmla="*/ 0 w 3334749"/>
                <a:gd name="connsiteY4-30" fmla="*/ 189983 h 524894"/>
                <a:gd name="connsiteX5" fmla="*/ 3334746 w 3334749"/>
                <a:gd name="connsiteY5" fmla="*/ 272044 h 524894"/>
                <a:gd name="connsiteX0-31" fmla="*/ 3510007 w 3510010"/>
                <a:gd name="connsiteY0-32" fmla="*/ 272044 h 524894"/>
                <a:gd name="connsiteX1-33" fmla="*/ 3510010 w 3510010"/>
                <a:gd name="connsiteY1-34" fmla="*/ 319400 h 524894"/>
                <a:gd name="connsiteX2-35" fmla="*/ 175261 w 3510010"/>
                <a:gd name="connsiteY2-36" fmla="*/ 374108 h 524894"/>
                <a:gd name="connsiteX3-37" fmla="*/ 4 w 3510010"/>
                <a:gd name="connsiteY3-38" fmla="*/ 434771 h 524894"/>
                <a:gd name="connsiteX4-39" fmla="*/ 175261 w 3510010"/>
                <a:gd name="connsiteY4-40" fmla="*/ 189983 h 524894"/>
                <a:gd name="connsiteX5-41" fmla="*/ 3510007 w 3510010"/>
                <a:gd name="connsiteY5-42" fmla="*/ 272044 h 524894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41" y="connsiteY5-42"/>
                </a:cxn>
              </a:cxnLst>
              <a:rect l="l" t="t" r="r" b="b"/>
              <a:pathLst>
                <a:path w="3510010" h="524894">
                  <a:moveTo>
                    <a:pt x="3510007" y="272044"/>
                  </a:moveTo>
                  <a:cubicBezTo>
                    <a:pt x="3510008" y="287829"/>
                    <a:pt x="3510009" y="303615"/>
                    <a:pt x="3510010" y="319400"/>
                  </a:cubicBezTo>
                  <a:cubicBezTo>
                    <a:pt x="2398428" y="1008691"/>
                    <a:pt x="1286843" y="-315184"/>
                    <a:pt x="175261" y="374108"/>
                  </a:cubicBezTo>
                  <a:cubicBezTo>
                    <a:pt x="176108" y="344606"/>
                    <a:pt x="-843" y="464273"/>
                    <a:pt x="4" y="434771"/>
                  </a:cubicBezTo>
                  <a:cubicBezTo>
                    <a:pt x="-843" y="402898"/>
                    <a:pt x="176108" y="221856"/>
                    <a:pt x="175261" y="189983"/>
                  </a:cubicBezTo>
                  <a:cubicBezTo>
                    <a:pt x="1286843" y="-499309"/>
                    <a:pt x="2398425" y="961335"/>
                    <a:pt x="3510007" y="27204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95"/>
            </a:p>
          </p:txBody>
        </p:sp>
      </p:grpSp>
      <p:grpSp>
        <p:nvGrpSpPr>
          <p:cNvPr id="15" name="组合 14"/>
          <p:cNvGrpSpPr/>
          <p:nvPr/>
        </p:nvGrpSpPr>
        <p:grpSpPr>
          <a:xfrm>
            <a:off x="8311938" y="4610495"/>
            <a:ext cx="561848" cy="1024261"/>
            <a:chOff x="6279231" y="3460069"/>
            <a:chExt cx="422431" cy="770101"/>
          </a:xfrm>
        </p:grpSpPr>
        <p:sp>
          <p:nvSpPr>
            <p:cNvPr id="16" name="任意多边形 15"/>
            <p:cNvSpPr/>
            <p:nvPr/>
          </p:nvSpPr>
          <p:spPr>
            <a:xfrm rot="17930089">
              <a:off x="6105396" y="3633904"/>
              <a:ext cx="770101" cy="422431"/>
            </a:xfrm>
            <a:custGeom>
              <a:avLst/>
              <a:gdLst>
                <a:gd name="connsiteX0" fmla="*/ 23668 w 4469938"/>
                <a:gd name="connsiteY0" fmla="*/ 1217962 h 1909549"/>
                <a:gd name="connsiteX1" fmla="*/ 526588 w 4469938"/>
                <a:gd name="connsiteY1" fmla="*/ 635032 h 1909549"/>
                <a:gd name="connsiteX2" fmla="*/ 1338118 w 4469938"/>
                <a:gd name="connsiteY2" fmla="*/ 143542 h 1909549"/>
                <a:gd name="connsiteX3" fmla="*/ 2435398 w 4469938"/>
                <a:gd name="connsiteY3" fmla="*/ 6382 h 1909549"/>
                <a:gd name="connsiteX4" fmla="*/ 3521248 w 4469938"/>
                <a:gd name="connsiteY4" fmla="*/ 303562 h 1909549"/>
                <a:gd name="connsiteX5" fmla="*/ 4298488 w 4469938"/>
                <a:gd name="connsiteY5" fmla="*/ 726472 h 1909549"/>
                <a:gd name="connsiteX6" fmla="*/ 4469938 w 4469938"/>
                <a:gd name="connsiteY6" fmla="*/ 875062 h 1909549"/>
                <a:gd name="connsiteX7" fmla="*/ 4389928 w 4469938"/>
                <a:gd name="connsiteY7" fmla="*/ 852202 h 1909549"/>
                <a:gd name="connsiteX8" fmla="*/ 4149898 w 4469938"/>
                <a:gd name="connsiteY8" fmla="*/ 852202 h 1909549"/>
                <a:gd name="connsiteX9" fmla="*/ 3201208 w 4469938"/>
                <a:gd name="connsiteY9" fmla="*/ 1149382 h 1909549"/>
                <a:gd name="connsiteX10" fmla="*/ 2618278 w 4469938"/>
                <a:gd name="connsiteY10" fmla="*/ 1549432 h 1909549"/>
                <a:gd name="connsiteX11" fmla="*/ 1875328 w 4469938"/>
                <a:gd name="connsiteY11" fmla="*/ 1869472 h 1909549"/>
                <a:gd name="connsiteX12" fmla="*/ 1246678 w 4469938"/>
                <a:gd name="connsiteY12" fmla="*/ 1892332 h 1909549"/>
                <a:gd name="connsiteX13" fmla="*/ 629458 w 4469938"/>
                <a:gd name="connsiteY13" fmla="*/ 1755172 h 1909549"/>
                <a:gd name="connsiteX14" fmla="*/ 137968 w 4469938"/>
                <a:gd name="connsiteY14" fmla="*/ 1400842 h 1909549"/>
                <a:gd name="connsiteX15" fmla="*/ 23668 w 4469938"/>
                <a:gd name="connsiteY15" fmla="*/ 1217962 h 19095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4469938" h="1909549">
                  <a:moveTo>
                    <a:pt x="23668" y="1217962"/>
                  </a:moveTo>
                  <a:cubicBezTo>
                    <a:pt x="88438" y="1090327"/>
                    <a:pt x="307513" y="814102"/>
                    <a:pt x="526588" y="635032"/>
                  </a:cubicBezTo>
                  <a:cubicBezTo>
                    <a:pt x="745663" y="455962"/>
                    <a:pt x="1019983" y="248317"/>
                    <a:pt x="1338118" y="143542"/>
                  </a:cubicBezTo>
                  <a:cubicBezTo>
                    <a:pt x="1656253" y="38767"/>
                    <a:pt x="2071543" y="-20288"/>
                    <a:pt x="2435398" y="6382"/>
                  </a:cubicBezTo>
                  <a:cubicBezTo>
                    <a:pt x="2799253" y="33052"/>
                    <a:pt x="3210733" y="183547"/>
                    <a:pt x="3521248" y="303562"/>
                  </a:cubicBezTo>
                  <a:cubicBezTo>
                    <a:pt x="3831763" y="423577"/>
                    <a:pt x="4140373" y="631222"/>
                    <a:pt x="4298488" y="726472"/>
                  </a:cubicBezTo>
                  <a:lnTo>
                    <a:pt x="4469938" y="875062"/>
                  </a:lnTo>
                  <a:cubicBezTo>
                    <a:pt x="4443268" y="867442"/>
                    <a:pt x="4443268" y="856012"/>
                    <a:pt x="4389928" y="852202"/>
                  </a:cubicBezTo>
                  <a:cubicBezTo>
                    <a:pt x="4336588" y="848392"/>
                    <a:pt x="4348018" y="802672"/>
                    <a:pt x="4149898" y="852202"/>
                  </a:cubicBezTo>
                  <a:cubicBezTo>
                    <a:pt x="3951778" y="901732"/>
                    <a:pt x="3456478" y="1033177"/>
                    <a:pt x="3201208" y="1149382"/>
                  </a:cubicBezTo>
                  <a:cubicBezTo>
                    <a:pt x="2945938" y="1265587"/>
                    <a:pt x="2839258" y="1429417"/>
                    <a:pt x="2618278" y="1549432"/>
                  </a:cubicBezTo>
                  <a:cubicBezTo>
                    <a:pt x="2397298" y="1669447"/>
                    <a:pt x="2103928" y="1812322"/>
                    <a:pt x="1875328" y="1869472"/>
                  </a:cubicBezTo>
                  <a:cubicBezTo>
                    <a:pt x="1646728" y="1926622"/>
                    <a:pt x="1454323" y="1911382"/>
                    <a:pt x="1246678" y="1892332"/>
                  </a:cubicBezTo>
                  <a:cubicBezTo>
                    <a:pt x="1039033" y="1873282"/>
                    <a:pt x="814243" y="1837087"/>
                    <a:pt x="629458" y="1755172"/>
                  </a:cubicBezTo>
                  <a:cubicBezTo>
                    <a:pt x="444673" y="1673257"/>
                    <a:pt x="238933" y="1484662"/>
                    <a:pt x="137968" y="1400842"/>
                  </a:cubicBezTo>
                  <a:cubicBezTo>
                    <a:pt x="37003" y="1317022"/>
                    <a:pt x="-41102" y="1345597"/>
                    <a:pt x="23668" y="1217962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679C31"/>
                </a:gs>
                <a:gs pos="100000">
                  <a:srgbClr val="C4D836"/>
                </a:gs>
              </a:gsLst>
              <a:lin ang="27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95"/>
            </a:p>
          </p:txBody>
        </p:sp>
        <p:sp>
          <p:nvSpPr>
            <p:cNvPr id="17" name="任意多边形 16"/>
            <p:cNvSpPr/>
            <p:nvPr/>
          </p:nvSpPr>
          <p:spPr>
            <a:xfrm rot="6774568" flipH="1">
              <a:off x="6264227" y="3856536"/>
              <a:ext cx="392891" cy="92346"/>
            </a:xfrm>
            <a:custGeom>
              <a:avLst/>
              <a:gdLst>
                <a:gd name="connsiteX0" fmla="*/ 3334746 w 3334746"/>
                <a:gd name="connsiteY0" fmla="*/ 198982 h 582088"/>
                <a:gd name="connsiteX1" fmla="*/ 3334746 w 3334746"/>
                <a:gd name="connsiteY1" fmla="*/ 383107 h 582088"/>
                <a:gd name="connsiteX2" fmla="*/ 0 w 3334746"/>
                <a:gd name="connsiteY2" fmla="*/ 383107 h 582088"/>
                <a:gd name="connsiteX3" fmla="*/ 0 w 3334746"/>
                <a:gd name="connsiteY3" fmla="*/ 198982 h 582088"/>
                <a:gd name="connsiteX4" fmla="*/ 3334746 w 3334746"/>
                <a:gd name="connsiteY4" fmla="*/ 198982 h 582088"/>
                <a:gd name="connsiteX0-1" fmla="*/ 3334746 w 3334746"/>
                <a:gd name="connsiteY0-2" fmla="*/ 272044 h 573089"/>
                <a:gd name="connsiteX1-3" fmla="*/ 3334746 w 3334746"/>
                <a:gd name="connsiteY1-4" fmla="*/ 374108 h 573089"/>
                <a:gd name="connsiteX2-5" fmla="*/ 0 w 3334746"/>
                <a:gd name="connsiteY2-6" fmla="*/ 374108 h 573089"/>
                <a:gd name="connsiteX3-7" fmla="*/ 0 w 3334746"/>
                <a:gd name="connsiteY3-8" fmla="*/ 189983 h 573089"/>
                <a:gd name="connsiteX4-9" fmla="*/ 3334746 w 3334746"/>
                <a:gd name="connsiteY4-10" fmla="*/ 272044 h 573089"/>
                <a:gd name="connsiteX0-11" fmla="*/ 3334746 w 3334750"/>
                <a:gd name="connsiteY0-12" fmla="*/ 272044 h 524894"/>
                <a:gd name="connsiteX1-13" fmla="*/ 3334749 w 3334750"/>
                <a:gd name="connsiteY1-14" fmla="*/ 319400 h 524894"/>
                <a:gd name="connsiteX2-15" fmla="*/ 0 w 3334750"/>
                <a:gd name="connsiteY2-16" fmla="*/ 374108 h 524894"/>
                <a:gd name="connsiteX3-17" fmla="*/ 0 w 3334750"/>
                <a:gd name="connsiteY3-18" fmla="*/ 189983 h 524894"/>
                <a:gd name="connsiteX4-19" fmla="*/ 3334746 w 3334750"/>
                <a:gd name="connsiteY4-20" fmla="*/ 272044 h 524894"/>
                <a:gd name="connsiteX0-21" fmla="*/ 3334746 w 3334749"/>
                <a:gd name="connsiteY0-22" fmla="*/ 272044 h 524894"/>
                <a:gd name="connsiteX1-23" fmla="*/ 3334749 w 3334749"/>
                <a:gd name="connsiteY1-24" fmla="*/ 319400 h 524894"/>
                <a:gd name="connsiteX2-25" fmla="*/ 0 w 3334749"/>
                <a:gd name="connsiteY2-26" fmla="*/ 374108 h 524894"/>
                <a:gd name="connsiteX3-27" fmla="*/ 2540 w 3334749"/>
                <a:gd name="connsiteY3-28" fmla="*/ 285603 h 524894"/>
                <a:gd name="connsiteX4-29" fmla="*/ 0 w 3334749"/>
                <a:gd name="connsiteY4-30" fmla="*/ 189983 h 524894"/>
                <a:gd name="connsiteX5" fmla="*/ 3334746 w 3334749"/>
                <a:gd name="connsiteY5" fmla="*/ 272044 h 524894"/>
                <a:gd name="connsiteX0-31" fmla="*/ 3510007 w 3510010"/>
                <a:gd name="connsiteY0-32" fmla="*/ 272044 h 524894"/>
                <a:gd name="connsiteX1-33" fmla="*/ 3510010 w 3510010"/>
                <a:gd name="connsiteY1-34" fmla="*/ 319400 h 524894"/>
                <a:gd name="connsiteX2-35" fmla="*/ 175261 w 3510010"/>
                <a:gd name="connsiteY2-36" fmla="*/ 374108 h 524894"/>
                <a:gd name="connsiteX3-37" fmla="*/ 4 w 3510010"/>
                <a:gd name="connsiteY3-38" fmla="*/ 434771 h 524894"/>
                <a:gd name="connsiteX4-39" fmla="*/ 175261 w 3510010"/>
                <a:gd name="connsiteY4-40" fmla="*/ 189983 h 524894"/>
                <a:gd name="connsiteX5-41" fmla="*/ 3510007 w 3510010"/>
                <a:gd name="connsiteY5-42" fmla="*/ 272044 h 524894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41" y="connsiteY5-42"/>
                </a:cxn>
              </a:cxnLst>
              <a:rect l="l" t="t" r="r" b="b"/>
              <a:pathLst>
                <a:path w="3510010" h="524894">
                  <a:moveTo>
                    <a:pt x="3510007" y="272044"/>
                  </a:moveTo>
                  <a:cubicBezTo>
                    <a:pt x="3510008" y="287829"/>
                    <a:pt x="3510009" y="303615"/>
                    <a:pt x="3510010" y="319400"/>
                  </a:cubicBezTo>
                  <a:cubicBezTo>
                    <a:pt x="2398428" y="1008691"/>
                    <a:pt x="1286843" y="-315184"/>
                    <a:pt x="175261" y="374108"/>
                  </a:cubicBezTo>
                  <a:cubicBezTo>
                    <a:pt x="176108" y="344606"/>
                    <a:pt x="-843" y="464273"/>
                    <a:pt x="4" y="434771"/>
                  </a:cubicBezTo>
                  <a:cubicBezTo>
                    <a:pt x="-843" y="402898"/>
                    <a:pt x="176108" y="221856"/>
                    <a:pt x="175261" y="189983"/>
                  </a:cubicBezTo>
                  <a:cubicBezTo>
                    <a:pt x="1286843" y="-499309"/>
                    <a:pt x="2398425" y="961335"/>
                    <a:pt x="3510007" y="27204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95"/>
            </a:p>
          </p:txBody>
        </p:sp>
      </p:grpSp>
      <p:grpSp>
        <p:nvGrpSpPr>
          <p:cNvPr id="18" name="组合 17"/>
          <p:cNvGrpSpPr/>
          <p:nvPr/>
        </p:nvGrpSpPr>
        <p:grpSpPr>
          <a:xfrm>
            <a:off x="8519659" y="5414992"/>
            <a:ext cx="947617" cy="466447"/>
            <a:chOff x="6405591" y="4064938"/>
            <a:chExt cx="712475" cy="350703"/>
          </a:xfrm>
        </p:grpSpPr>
        <p:sp>
          <p:nvSpPr>
            <p:cNvPr id="19" name="任意多边形 18"/>
            <p:cNvSpPr/>
            <p:nvPr/>
          </p:nvSpPr>
          <p:spPr>
            <a:xfrm rot="20918874">
              <a:off x="6405591" y="4064938"/>
              <a:ext cx="712475" cy="350703"/>
            </a:xfrm>
            <a:custGeom>
              <a:avLst/>
              <a:gdLst>
                <a:gd name="connsiteX0" fmla="*/ 23668 w 4469938"/>
                <a:gd name="connsiteY0" fmla="*/ 1217962 h 1909549"/>
                <a:gd name="connsiteX1" fmla="*/ 526588 w 4469938"/>
                <a:gd name="connsiteY1" fmla="*/ 635032 h 1909549"/>
                <a:gd name="connsiteX2" fmla="*/ 1338118 w 4469938"/>
                <a:gd name="connsiteY2" fmla="*/ 143542 h 1909549"/>
                <a:gd name="connsiteX3" fmla="*/ 2435398 w 4469938"/>
                <a:gd name="connsiteY3" fmla="*/ 6382 h 1909549"/>
                <a:gd name="connsiteX4" fmla="*/ 3521248 w 4469938"/>
                <a:gd name="connsiteY4" fmla="*/ 303562 h 1909549"/>
                <a:gd name="connsiteX5" fmla="*/ 4298488 w 4469938"/>
                <a:gd name="connsiteY5" fmla="*/ 726472 h 1909549"/>
                <a:gd name="connsiteX6" fmla="*/ 4469938 w 4469938"/>
                <a:gd name="connsiteY6" fmla="*/ 875062 h 1909549"/>
                <a:gd name="connsiteX7" fmla="*/ 4389928 w 4469938"/>
                <a:gd name="connsiteY7" fmla="*/ 852202 h 1909549"/>
                <a:gd name="connsiteX8" fmla="*/ 4149898 w 4469938"/>
                <a:gd name="connsiteY8" fmla="*/ 852202 h 1909549"/>
                <a:gd name="connsiteX9" fmla="*/ 3201208 w 4469938"/>
                <a:gd name="connsiteY9" fmla="*/ 1149382 h 1909549"/>
                <a:gd name="connsiteX10" fmla="*/ 2618278 w 4469938"/>
                <a:gd name="connsiteY10" fmla="*/ 1549432 h 1909549"/>
                <a:gd name="connsiteX11" fmla="*/ 1875328 w 4469938"/>
                <a:gd name="connsiteY11" fmla="*/ 1869472 h 1909549"/>
                <a:gd name="connsiteX12" fmla="*/ 1246678 w 4469938"/>
                <a:gd name="connsiteY12" fmla="*/ 1892332 h 1909549"/>
                <a:gd name="connsiteX13" fmla="*/ 629458 w 4469938"/>
                <a:gd name="connsiteY13" fmla="*/ 1755172 h 1909549"/>
                <a:gd name="connsiteX14" fmla="*/ 137968 w 4469938"/>
                <a:gd name="connsiteY14" fmla="*/ 1400842 h 1909549"/>
                <a:gd name="connsiteX15" fmla="*/ 23668 w 4469938"/>
                <a:gd name="connsiteY15" fmla="*/ 1217962 h 19095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4469938" h="1909549">
                  <a:moveTo>
                    <a:pt x="23668" y="1217962"/>
                  </a:moveTo>
                  <a:cubicBezTo>
                    <a:pt x="88438" y="1090327"/>
                    <a:pt x="307513" y="814102"/>
                    <a:pt x="526588" y="635032"/>
                  </a:cubicBezTo>
                  <a:cubicBezTo>
                    <a:pt x="745663" y="455962"/>
                    <a:pt x="1019983" y="248317"/>
                    <a:pt x="1338118" y="143542"/>
                  </a:cubicBezTo>
                  <a:cubicBezTo>
                    <a:pt x="1656253" y="38767"/>
                    <a:pt x="2071543" y="-20288"/>
                    <a:pt x="2435398" y="6382"/>
                  </a:cubicBezTo>
                  <a:cubicBezTo>
                    <a:pt x="2799253" y="33052"/>
                    <a:pt x="3210733" y="183547"/>
                    <a:pt x="3521248" y="303562"/>
                  </a:cubicBezTo>
                  <a:cubicBezTo>
                    <a:pt x="3831763" y="423577"/>
                    <a:pt x="4140373" y="631222"/>
                    <a:pt x="4298488" y="726472"/>
                  </a:cubicBezTo>
                  <a:lnTo>
                    <a:pt x="4469938" y="875062"/>
                  </a:lnTo>
                  <a:cubicBezTo>
                    <a:pt x="4443268" y="867442"/>
                    <a:pt x="4443268" y="856012"/>
                    <a:pt x="4389928" y="852202"/>
                  </a:cubicBezTo>
                  <a:cubicBezTo>
                    <a:pt x="4336588" y="848392"/>
                    <a:pt x="4348018" y="802672"/>
                    <a:pt x="4149898" y="852202"/>
                  </a:cubicBezTo>
                  <a:cubicBezTo>
                    <a:pt x="3951778" y="901732"/>
                    <a:pt x="3456478" y="1033177"/>
                    <a:pt x="3201208" y="1149382"/>
                  </a:cubicBezTo>
                  <a:cubicBezTo>
                    <a:pt x="2945938" y="1265587"/>
                    <a:pt x="2839258" y="1429417"/>
                    <a:pt x="2618278" y="1549432"/>
                  </a:cubicBezTo>
                  <a:cubicBezTo>
                    <a:pt x="2397298" y="1669447"/>
                    <a:pt x="2103928" y="1812322"/>
                    <a:pt x="1875328" y="1869472"/>
                  </a:cubicBezTo>
                  <a:cubicBezTo>
                    <a:pt x="1646728" y="1926622"/>
                    <a:pt x="1454323" y="1911382"/>
                    <a:pt x="1246678" y="1892332"/>
                  </a:cubicBezTo>
                  <a:cubicBezTo>
                    <a:pt x="1039033" y="1873282"/>
                    <a:pt x="814243" y="1837087"/>
                    <a:pt x="629458" y="1755172"/>
                  </a:cubicBezTo>
                  <a:cubicBezTo>
                    <a:pt x="444673" y="1673257"/>
                    <a:pt x="238933" y="1484662"/>
                    <a:pt x="137968" y="1400842"/>
                  </a:cubicBezTo>
                  <a:cubicBezTo>
                    <a:pt x="37003" y="1317022"/>
                    <a:pt x="-41102" y="1345597"/>
                    <a:pt x="23668" y="1217962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679C31"/>
                </a:gs>
                <a:gs pos="100000">
                  <a:srgbClr val="C4D836"/>
                </a:gs>
              </a:gsLst>
              <a:lin ang="27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95"/>
            </a:p>
          </p:txBody>
        </p:sp>
        <p:sp>
          <p:nvSpPr>
            <p:cNvPr id="20" name="任意多边形 19"/>
            <p:cNvSpPr/>
            <p:nvPr/>
          </p:nvSpPr>
          <p:spPr>
            <a:xfrm rot="9763353" flipH="1">
              <a:off x="6521746" y="4215747"/>
              <a:ext cx="363491" cy="76665"/>
            </a:xfrm>
            <a:custGeom>
              <a:avLst/>
              <a:gdLst>
                <a:gd name="connsiteX0" fmla="*/ 3334746 w 3334746"/>
                <a:gd name="connsiteY0" fmla="*/ 198982 h 582088"/>
                <a:gd name="connsiteX1" fmla="*/ 3334746 w 3334746"/>
                <a:gd name="connsiteY1" fmla="*/ 383107 h 582088"/>
                <a:gd name="connsiteX2" fmla="*/ 0 w 3334746"/>
                <a:gd name="connsiteY2" fmla="*/ 383107 h 582088"/>
                <a:gd name="connsiteX3" fmla="*/ 0 w 3334746"/>
                <a:gd name="connsiteY3" fmla="*/ 198982 h 582088"/>
                <a:gd name="connsiteX4" fmla="*/ 3334746 w 3334746"/>
                <a:gd name="connsiteY4" fmla="*/ 198982 h 582088"/>
                <a:gd name="connsiteX0-1" fmla="*/ 3334746 w 3334746"/>
                <a:gd name="connsiteY0-2" fmla="*/ 272044 h 573089"/>
                <a:gd name="connsiteX1-3" fmla="*/ 3334746 w 3334746"/>
                <a:gd name="connsiteY1-4" fmla="*/ 374108 h 573089"/>
                <a:gd name="connsiteX2-5" fmla="*/ 0 w 3334746"/>
                <a:gd name="connsiteY2-6" fmla="*/ 374108 h 573089"/>
                <a:gd name="connsiteX3-7" fmla="*/ 0 w 3334746"/>
                <a:gd name="connsiteY3-8" fmla="*/ 189983 h 573089"/>
                <a:gd name="connsiteX4-9" fmla="*/ 3334746 w 3334746"/>
                <a:gd name="connsiteY4-10" fmla="*/ 272044 h 573089"/>
                <a:gd name="connsiteX0-11" fmla="*/ 3334746 w 3334750"/>
                <a:gd name="connsiteY0-12" fmla="*/ 272044 h 524894"/>
                <a:gd name="connsiteX1-13" fmla="*/ 3334749 w 3334750"/>
                <a:gd name="connsiteY1-14" fmla="*/ 319400 h 524894"/>
                <a:gd name="connsiteX2-15" fmla="*/ 0 w 3334750"/>
                <a:gd name="connsiteY2-16" fmla="*/ 374108 h 524894"/>
                <a:gd name="connsiteX3-17" fmla="*/ 0 w 3334750"/>
                <a:gd name="connsiteY3-18" fmla="*/ 189983 h 524894"/>
                <a:gd name="connsiteX4-19" fmla="*/ 3334746 w 3334750"/>
                <a:gd name="connsiteY4-20" fmla="*/ 272044 h 524894"/>
                <a:gd name="connsiteX0-21" fmla="*/ 3334746 w 3334749"/>
                <a:gd name="connsiteY0-22" fmla="*/ 272044 h 524894"/>
                <a:gd name="connsiteX1-23" fmla="*/ 3334749 w 3334749"/>
                <a:gd name="connsiteY1-24" fmla="*/ 319400 h 524894"/>
                <a:gd name="connsiteX2-25" fmla="*/ 0 w 3334749"/>
                <a:gd name="connsiteY2-26" fmla="*/ 374108 h 524894"/>
                <a:gd name="connsiteX3-27" fmla="*/ 2540 w 3334749"/>
                <a:gd name="connsiteY3-28" fmla="*/ 285603 h 524894"/>
                <a:gd name="connsiteX4-29" fmla="*/ 0 w 3334749"/>
                <a:gd name="connsiteY4-30" fmla="*/ 189983 h 524894"/>
                <a:gd name="connsiteX5" fmla="*/ 3334746 w 3334749"/>
                <a:gd name="connsiteY5" fmla="*/ 272044 h 524894"/>
                <a:gd name="connsiteX0-31" fmla="*/ 3510007 w 3510010"/>
                <a:gd name="connsiteY0-32" fmla="*/ 272044 h 524894"/>
                <a:gd name="connsiteX1-33" fmla="*/ 3510010 w 3510010"/>
                <a:gd name="connsiteY1-34" fmla="*/ 319400 h 524894"/>
                <a:gd name="connsiteX2-35" fmla="*/ 175261 w 3510010"/>
                <a:gd name="connsiteY2-36" fmla="*/ 374108 h 524894"/>
                <a:gd name="connsiteX3-37" fmla="*/ 4 w 3510010"/>
                <a:gd name="connsiteY3-38" fmla="*/ 434771 h 524894"/>
                <a:gd name="connsiteX4-39" fmla="*/ 175261 w 3510010"/>
                <a:gd name="connsiteY4-40" fmla="*/ 189983 h 524894"/>
                <a:gd name="connsiteX5-41" fmla="*/ 3510007 w 3510010"/>
                <a:gd name="connsiteY5-42" fmla="*/ 272044 h 524894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41" y="connsiteY5-42"/>
                </a:cxn>
              </a:cxnLst>
              <a:rect l="l" t="t" r="r" b="b"/>
              <a:pathLst>
                <a:path w="3510010" h="524894">
                  <a:moveTo>
                    <a:pt x="3510007" y="272044"/>
                  </a:moveTo>
                  <a:cubicBezTo>
                    <a:pt x="3510008" y="287829"/>
                    <a:pt x="3510009" y="303615"/>
                    <a:pt x="3510010" y="319400"/>
                  </a:cubicBezTo>
                  <a:cubicBezTo>
                    <a:pt x="2398428" y="1008691"/>
                    <a:pt x="1286843" y="-315184"/>
                    <a:pt x="175261" y="374108"/>
                  </a:cubicBezTo>
                  <a:cubicBezTo>
                    <a:pt x="176108" y="344606"/>
                    <a:pt x="-843" y="464273"/>
                    <a:pt x="4" y="434771"/>
                  </a:cubicBezTo>
                  <a:cubicBezTo>
                    <a:pt x="-843" y="402898"/>
                    <a:pt x="176108" y="221856"/>
                    <a:pt x="175261" y="189983"/>
                  </a:cubicBezTo>
                  <a:cubicBezTo>
                    <a:pt x="1286843" y="-499309"/>
                    <a:pt x="2398425" y="961335"/>
                    <a:pt x="3510007" y="27204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95"/>
            </a:p>
          </p:txBody>
        </p:sp>
      </p:grpSp>
      <p:grpSp>
        <p:nvGrpSpPr>
          <p:cNvPr id="21" name="组合 20"/>
          <p:cNvGrpSpPr/>
          <p:nvPr/>
        </p:nvGrpSpPr>
        <p:grpSpPr>
          <a:xfrm>
            <a:off x="6806656" y="2819016"/>
            <a:ext cx="561848" cy="1024261"/>
            <a:chOff x="5165781" y="2101095"/>
            <a:chExt cx="422431" cy="770101"/>
          </a:xfrm>
        </p:grpSpPr>
        <p:sp>
          <p:nvSpPr>
            <p:cNvPr id="22" name="任意多边形 21"/>
            <p:cNvSpPr/>
            <p:nvPr/>
          </p:nvSpPr>
          <p:spPr>
            <a:xfrm rot="6250893" flipH="1" flipV="1">
              <a:off x="4991946" y="2274930"/>
              <a:ext cx="770101" cy="422431"/>
            </a:xfrm>
            <a:custGeom>
              <a:avLst/>
              <a:gdLst>
                <a:gd name="connsiteX0" fmla="*/ 23668 w 4469938"/>
                <a:gd name="connsiteY0" fmla="*/ 1217962 h 1909549"/>
                <a:gd name="connsiteX1" fmla="*/ 526588 w 4469938"/>
                <a:gd name="connsiteY1" fmla="*/ 635032 h 1909549"/>
                <a:gd name="connsiteX2" fmla="*/ 1338118 w 4469938"/>
                <a:gd name="connsiteY2" fmla="*/ 143542 h 1909549"/>
                <a:gd name="connsiteX3" fmla="*/ 2435398 w 4469938"/>
                <a:gd name="connsiteY3" fmla="*/ 6382 h 1909549"/>
                <a:gd name="connsiteX4" fmla="*/ 3521248 w 4469938"/>
                <a:gd name="connsiteY4" fmla="*/ 303562 h 1909549"/>
                <a:gd name="connsiteX5" fmla="*/ 4298488 w 4469938"/>
                <a:gd name="connsiteY5" fmla="*/ 726472 h 1909549"/>
                <a:gd name="connsiteX6" fmla="*/ 4469938 w 4469938"/>
                <a:gd name="connsiteY6" fmla="*/ 875062 h 1909549"/>
                <a:gd name="connsiteX7" fmla="*/ 4389928 w 4469938"/>
                <a:gd name="connsiteY7" fmla="*/ 852202 h 1909549"/>
                <a:gd name="connsiteX8" fmla="*/ 4149898 w 4469938"/>
                <a:gd name="connsiteY8" fmla="*/ 852202 h 1909549"/>
                <a:gd name="connsiteX9" fmla="*/ 3201208 w 4469938"/>
                <a:gd name="connsiteY9" fmla="*/ 1149382 h 1909549"/>
                <a:gd name="connsiteX10" fmla="*/ 2618278 w 4469938"/>
                <a:gd name="connsiteY10" fmla="*/ 1549432 h 1909549"/>
                <a:gd name="connsiteX11" fmla="*/ 1875328 w 4469938"/>
                <a:gd name="connsiteY11" fmla="*/ 1869472 h 1909549"/>
                <a:gd name="connsiteX12" fmla="*/ 1246678 w 4469938"/>
                <a:gd name="connsiteY12" fmla="*/ 1892332 h 1909549"/>
                <a:gd name="connsiteX13" fmla="*/ 629458 w 4469938"/>
                <a:gd name="connsiteY13" fmla="*/ 1755172 h 1909549"/>
                <a:gd name="connsiteX14" fmla="*/ 137968 w 4469938"/>
                <a:gd name="connsiteY14" fmla="*/ 1400842 h 1909549"/>
                <a:gd name="connsiteX15" fmla="*/ 23668 w 4469938"/>
                <a:gd name="connsiteY15" fmla="*/ 1217962 h 19095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4469938" h="1909549">
                  <a:moveTo>
                    <a:pt x="23668" y="1217962"/>
                  </a:moveTo>
                  <a:cubicBezTo>
                    <a:pt x="88438" y="1090327"/>
                    <a:pt x="307513" y="814102"/>
                    <a:pt x="526588" y="635032"/>
                  </a:cubicBezTo>
                  <a:cubicBezTo>
                    <a:pt x="745663" y="455962"/>
                    <a:pt x="1019983" y="248317"/>
                    <a:pt x="1338118" y="143542"/>
                  </a:cubicBezTo>
                  <a:cubicBezTo>
                    <a:pt x="1656253" y="38767"/>
                    <a:pt x="2071543" y="-20288"/>
                    <a:pt x="2435398" y="6382"/>
                  </a:cubicBezTo>
                  <a:cubicBezTo>
                    <a:pt x="2799253" y="33052"/>
                    <a:pt x="3210733" y="183547"/>
                    <a:pt x="3521248" y="303562"/>
                  </a:cubicBezTo>
                  <a:cubicBezTo>
                    <a:pt x="3831763" y="423577"/>
                    <a:pt x="4140373" y="631222"/>
                    <a:pt x="4298488" y="726472"/>
                  </a:cubicBezTo>
                  <a:lnTo>
                    <a:pt x="4469938" y="875062"/>
                  </a:lnTo>
                  <a:cubicBezTo>
                    <a:pt x="4443268" y="867442"/>
                    <a:pt x="4443268" y="856012"/>
                    <a:pt x="4389928" y="852202"/>
                  </a:cubicBezTo>
                  <a:cubicBezTo>
                    <a:pt x="4336588" y="848392"/>
                    <a:pt x="4348018" y="802672"/>
                    <a:pt x="4149898" y="852202"/>
                  </a:cubicBezTo>
                  <a:cubicBezTo>
                    <a:pt x="3951778" y="901732"/>
                    <a:pt x="3456478" y="1033177"/>
                    <a:pt x="3201208" y="1149382"/>
                  </a:cubicBezTo>
                  <a:cubicBezTo>
                    <a:pt x="2945938" y="1265587"/>
                    <a:pt x="2839258" y="1429417"/>
                    <a:pt x="2618278" y="1549432"/>
                  </a:cubicBezTo>
                  <a:cubicBezTo>
                    <a:pt x="2397298" y="1669447"/>
                    <a:pt x="2103928" y="1812322"/>
                    <a:pt x="1875328" y="1869472"/>
                  </a:cubicBezTo>
                  <a:cubicBezTo>
                    <a:pt x="1646728" y="1926622"/>
                    <a:pt x="1454323" y="1911382"/>
                    <a:pt x="1246678" y="1892332"/>
                  </a:cubicBezTo>
                  <a:cubicBezTo>
                    <a:pt x="1039033" y="1873282"/>
                    <a:pt x="814243" y="1837087"/>
                    <a:pt x="629458" y="1755172"/>
                  </a:cubicBezTo>
                  <a:cubicBezTo>
                    <a:pt x="444673" y="1673257"/>
                    <a:pt x="238933" y="1484662"/>
                    <a:pt x="137968" y="1400842"/>
                  </a:cubicBezTo>
                  <a:cubicBezTo>
                    <a:pt x="37003" y="1317022"/>
                    <a:pt x="-41102" y="1345597"/>
                    <a:pt x="23668" y="1217962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679C31"/>
                </a:gs>
                <a:gs pos="100000">
                  <a:srgbClr val="C4D836"/>
                </a:gs>
              </a:gsLst>
              <a:lin ang="27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95"/>
            </a:p>
          </p:txBody>
        </p:sp>
        <p:sp>
          <p:nvSpPr>
            <p:cNvPr id="23" name="任意多边形 22"/>
            <p:cNvSpPr/>
            <p:nvPr/>
          </p:nvSpPr>
          <p:spPr>
            <a:xfrm rot="16695372" flipV="1">
              <a:off x="5166313" y="2503220"/>
              <a:ext cx="392891" cy="92346"/>
            </a:xfrm>
            <a:custGeom>
              <a:avLst/>
              <a:gdLst>
                <a:gd name="connsiteX0" fmla="*/ 3334746 w 3334746"/>
                <a:gd name="connsiteY0" fmla="*/ 198982 h 582088"/>
                <a:gd name="connsiteX1" fmla="*/ 3334746 w 3334746"/>
                <a:gd name="connsiteY1" fmla="*/ 383107 h 582088"/>
                <a:gd name="connsiteX2" fmla="*/ 0 w 3334746"/>
                <a:gd name="connsiteY2" fmla="*/ 383107 h 582088"/>
                <a:gd name="connsiteX3" fmla="*/ 0 w 3334746"/>
                <a:gd name="connsiteY3" fmla="*/ 198982 h 582088"/>
                <a:gd name="connsiteX4" fmla="*/ 3334746 w 3334746"/>
                <a:gd name="connsiteY4" fmla="*/ 198982 h 582088"/>
                <a:gd name="connsiteX0-1" fmla="*/ 3334746 w 3334746"/>
                <a:gd name="connsiteY0-2" fmla="*/ 272044 h 573089"/>
                <a:gd name="connsiteX1-3" fmla="*/ 3334746 w 3334746"/>
                <a:gd name="connsiteY1-4" fmla="*/ 374108 h 573089"/>
                <a:gd name="connsiteX2-5" fmla="*/ 0 w 3334746"/>
                <a:gd name="connsiteY2-6" fmla="*/ 374108 h 573089"/>
                <a:gd name="connsiteX3-7" fmla="*/ 0 w 3334746"/>
                <a:gd name="connsiteY3-8" fmla="*/ 189983 h 573089"/>
                <a:gd name="connsiteX4-9" fmla="*/ 3334746 w 3334746"/>
                <a:gd name="connsiteY4-10" fmla="*/ 272044 h 573089"/>
                <a:gd name="connsiteX0-11" fmla="*/ 3334746 w 3334750"/>
                <a:gd name="connsiteY0-12" fmla="*/ 272044 h 524894"/>
                <a:gd name="connsiteX1-13" fmla="*/ 3334749 w 3334750"/>
                <a:gd name="connsiteY1-14" fmla="*/ 319400 h 524894"/>
                <a:gd name="connsiteX2-15" fmla="*/ 0 w 3334750"/>
                <a:gd name="connsiteY2-16" fmla="*/ 374108 h 524894"/>
                <a:gd name="connsiteX3-17" fmla="*/ 0 w 3334750"/>
                <a:gd name="connsiteY3-18" fmla="*/ 189983 h 524894"/>
                <a:gd name="connsiteX4-19" fmla="*/ 3334746 w 3334750"/>
                <a:gd name="connsiteY4-20" fmla="*/ 272044 h 524894"/>
                <a:gd name="connsiteX0-21" fmla="*/ 3334746 w 3334749"/>
                <a:gd name="connsiteY0-22" fmla="*/ 272044 h 524894"/>
                <a:gd name="connsiteX1-23" fmla="*/ 3334749 w 3334749"/>
                <a:gd name="connsiteY1-24" fmla="*/ 319400 h 524894"/>
                <a:gd name="connsiteX2-25" fmla="*/ 0 w 3334749"/>
                <a:gd name="connsiteY2-26" fmla="*/ 374108 h 524894"/>
                <a:gd name="connsiteX3-27" fmla="*/ 2540 w 3334749"/>
                <a:gd name="connsiteY3-28" fmla="*/ 285603 h 524894"/>
                <a:gd name="connsiteX4-29" fmla="*/ 0 w 3334749"/>
                <a:gd name="connsiteY4-30" fmla="*/ 189983 h 524894"/>
                <a:gd name="connsiteX5" fmla="*/ 3334746 w 3334749"/>
                <a:gd name="connsiteY5" fmla="*/ 272044 h 524894"/>
                <a:gd name="connsiteX0-31" fmla="*/ 3510007 w 3510010"/>
                <a:gd name="connsiteY0-32" fmla="*/ 272044 h 524894"/>
                <a:gd name="connsiteX1-33" fmla="*/ 3510010 w 3510010"/>
                <a:gd name="connsiteY1-34" fmla="*/ 319400 h 524894"/>
                <a:gd name="connsiteX2-35" fmla="*/ 175261 w 3510010"/>
                <a:gd name="connsiteY2-36" fmla="*/ 374108 h 524894"/>
                <a:gd name="connsiteX3-37" fmla="*/ 4 w 3510010"/>
                <a:gd name="connsiteY3-38" fmla="*/ 434771 h 524894"/>
                <a:gd name="connsiteX4-39" fmla="*/ 175261 w 3510010"/>
                <a:gd name="connsiteY4-40" fmla="*/ 189983 h 524894"/>
                <a:gd name="connsiteX5-41" fmla="*/ 3510007 w 3510010"/>
                <a:gd name="connsiteY5-42" fmla="*/ 272044 h 524894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41" y="connsiteY5-42"/>
                </a:cxn>
              </a:cxnLst>
              <a:rect l="l" t="t" r="r" b="b"/>
              <a:pathLst>
                <a:path w="3510010" h="524894">
                  <a:moveTo>
                    <a:pt x="3510007" y="272044"/>
                  </a:moveTo>
                  <a:cubicBezTo>
                    <a:pt x="3510008" y="287829"/>
                    <a:pt x="3510009" y="303615"/>
                    <a:pt x="3510010" y="319400"/>
                  </a:cubicBezTo>
                  <a:cubicBezTo>
                    <a:pt x="2398428" y="1008691"/>
                    <a:pt x="1286843" y="-315184"/>
                    <a:pt x="175261" y="374108"/>
                  </a:cubicBezTo>
                  <a:cubicBezTo>
                    <a:pt x="176108" y="344606"/>
                    <a:pt x="-843" y="464273"/>
                    <a:pt x="4" y="434771"/>
                  </a:cubicBezTo>
                  <a:cubicBezTo>
                    <a:pt x="-843" y="402898"/>
                    <a:pt x="176108" y="221856"/>
                    <a:pt x="175261" y="189983"/>
                  </a:cubicBezTo>
                  <a:cubicBezTo>
                    <a:pt x="1286843" y="-499309"/>
                    <a:pt x="2398425" y="961335"/>
                    <a:pt x="3510007" y="27204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95"/>
            </a:p>
          </p:txBody>
        </p:sp>
      </p:grpSp>
      <p:grpSp>
        <p:nvGrpSpPr>
          <p:cNvPr id="24" name="组合 23"/>
          <p:cNvGrpSpPr/>
          <p:nvPr/>
        </p:nvGrpSpPr>
        <p:grpSpPr>
          <a:xfrm>
            <a:off x="7101485" y="3543065"/>
            <a:ext cx="966013" cy="466446"/>
            <a:chOff x="5339322" y="2681574"/>
            <a:chExt cx="726307" cy="350702"/>
          </a:xfrm>
        </p:grpSpPr>
        <p:sp>
          <p:nvSpPr>
            <p:cNvPr id="25" name="任意多边形 24"/>
            <p:cNvSpPr/>
            <p:nvPr/>
          </p:nvSpPr>
          <p:spPr>
            <a:xfrm rot="9239678" flipH="1" flipV="1">
              <a:off x="5339322" y="2681574"/>
              <a:ext cx="726307" cy="350702"/>
            </a:xfrm>
            <a:custGeom>
              <a:avLst/>
              <a:gdLst>
                <a:gd name="connsiteX0" fmla="*/ 23668 w 4469938"/>
                <a:gd name="connsiteY0" fmla="*/ 1217962 h 1909549"/>
                <a:gd name="connsiteX1" fmla="*/ 526588 w 4469938"/>
                <a:gd name="connsiteY1" fmla="*/ 635032 h 1909549"/>
                <a:gd name="connsiteX2" fmla="*/ 1338118 w 4469938"/>
                <a:gd name="connsiteY2" fmla="*/ 143542 h 1909549"/>
                <a:gd name="connsiteX3" fmla="*/ 2435398 w 4469938"/>
                <a:gd name="connsiteY3" fmla="*/ 6382 h 1909549"/>
                <a:gd name="connsiteX4" fmla="*/ 3521248 w 4469938"/>
                <a:gd name="connsiteY4" fmla="*/ 303562 h 1909549"/>
                <a:gd name="connsiteX5" fmla="*/ 4298488 w 4469938"/>
                <a:gd name="connsiteY5" fmla="*/ 726472 h 1909549"/>
                <a:gd name="connsiteX6" fmla="*/ 4469938 w 4469938"/>
                <a:gd name="connsiteY6" fmla="*/ 875062 h 1909549"/>
                <a:gd name="connsiteX7" fmla="*/ 4389928 w 4469938"/>
                <a:gd name="connsiteY7" fmla="*/ 852202 h 1909549"/>
                <a:gd name="connsiteX8" fmla="*/ 4149898 w 4469938"/>
                <a:gd name="connsiteY8" fmla="*/ 852202 h 1909549"/>
                <a:gd name="connsiteX9" fmla="*/ 3201208 w 4469938"/>
                <a:gd name="connsiteY9" fmla="*/ 1149382 h 1909549"/>
                <a:gd name="connsiteX10" fmla="*/ 2618278 w 4469938"/>
                <a:gd name="connsiteY10" fmla="*/ 1549432 h 1909549"/>
                <a:gd name="connsiteX11" fmla="*/ 1875328 w 4469938"/>
                <a:gd name="connsiteY11" fmla="*/ 1869472 h 1909549"/>
                <a:gd name="connsiteX12" fmla="*/ 1246678 w 4469938"/>
                <a:gd name="connsiteY12" fmla="*/ 1892332 h 1909549"/>
                <a:gd name="connsiteX13" fmla="*/ 629458 w 4469938"/>
                <a:gd name="connsiteY13" fmla="*/ 1755172 h 1909549"/>
                <a:gd name="connsiteX14" fmla="*/ 137968 w 4469938"/>
                <a:gd name="connsiteY14" fmla="*/ 1400842 h 1909549"/>
                <a:gd name="connsiteX15" fmla="*/ 23668 w 4469938"/>
                <a:gd name="connsiteY15" fmla="*/ 1217962 h 19095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4469938" h="1909549">
                  <a:moveTo>
                    <a:pt x="23668" y="1217962"/>
                  </a:moveTo>
                  <a:cubicBezTo>
                    <a:pt x="88438" y="1090327"/>
                    <a:pt x="307513" y="814102"/>
                    <a:pt x="526588" y="635032"/>
                  </a:cubicBezTo>
                  <a:cubicBezTo>
                    <a:pt x="745663" y="455962"/>
                    <a:pt x="1019983" y="248317"/>
                    <a:pt x="1338118" y="143542"/>
                  </a:cubicBezTo>
                  <a:cubicBezTo>
                    <a:pt x="1656253" y="38767"/>
                    <a:pt x="2071543" y="-20288"/>
                    <a:pt x="2435398" y="6382"/>
                  </a:cubicBezTo>
                  <a:cubicBezTo>
                    <a:pt x="2799253" y="33052"/>
                    <a:pt x="3210733" y="183547"/>
                    <a:pt x="3521248" y="303562"/>
                  </a:cubicBezTo>
                  <a:cubicBezTo>
                    <a:pt x="3831763" y="423577"/>
                    <a:pt x="4140373" y="631222"/>
                    <a:pt x="4298488" y="726472"/>
                  </a:cubicBezTo>
                  <a:lnTo>
                    <a:pt x="4469938" y="875062"/>
                  </a:lnTo>
                  <a:cubicBezTo>
                    <a:pt x="4443268" y="867442"/>
                    <a:pt x="4443268" y="856012"/>
                    <a:pt x="4389928" y="852202"/>
                  </a:cubicBezTo>
                  <a:cubicBezTo>
                    <a:pt x="4336588" y="848392"/>
                    <a:pt x="4348018" y="802672"/>
                    <a:pt x="4149898" y="852202"/>
                  </a:cubicBezTo>
                  <a:cubicBezTo>
                    <a:pt x="3951778" y="901732"/>
                    <a:pt x="3456478" y="1033177"/>
                    <a:pt x="3201208" y="1149382"/>
                  </a:cubicBezTo>
                  <a:cubicBezTo>
                    <a:pt x="2945938" y="1265587"/>
                    <a:pt x="2839258" y="1429417"/>
                    <a:pt x="2618278" y="1549432"/>
                  </a:cubicBezTo>
                  <a:cubicBezTo>
                    <a:pt x="2397298" y="1669447"/>
                    <a:pt x="2103928" y="1812322"/>
                    <a:pt x="1875328" y="1869472"/>
                  </a:cubicBezTo>
                  <a:cubicBezTo>
                    <a:pt x="1646728" y="1926622"/>
                    <a:pt x="1454323" y="1911382"/>
                    <a:pt x="1246678" y="1892332"/>
                  </a:cubicBezTo>
                  <a:cubicBezTo>
                    <a:pt x="1039033" y="1873282"/>
                    <a:pt x="814243" y="1837087"/>
                    <a:pt x="629458" y="1755172"/>
                  </a:cubicBezTo>
                  <a:cubicBezTo>
                    <a:pt x="444673" y="1673257"/>
                    <a:pt x="238933" y="1484662"/>
                    <a:pt x="137968" y="1400842"/>
                  </a:cubicBezTo>
                  <a:cubicBezTo>
                    <a:pt x="37003" y="1317022"/>
                    <a:pt x="-41102" y="1345597"/>
                    <a:pt x="23668" y="1217962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679C31"/>
                </a:gs>
                <a:gs pos="100000">
                  <a:srgbClr val="C4D836"/>
                </a:gs>
              </a:gsLst>
              <a:lin ang="27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95"/>
            </a:p>
          </p:txBody>
        </p:sp>
        <p:sp>
          <p:nvSpPr>
            <p:cNvPr id="26" name="任意多边形 25"/>
            <p:cNvSpPr/>
            <p:nvPr/>
          </p:nvSpPr>
          <p:spPr>
            <a:xfrm rot="19684157" flipV="1">
              <a:off x="5463265" y="2847305"/>
              <a:ext cx="370548" cy="76665"/>
            </a:xfrm>
            <a:custGeom>
              <a:avLst/>
              <a:gdLst>
                <a:gd name="connsiteX0" fmla="*/ 3334746 w 3334746"/>
                <a:gd name="connsiteY0" fmla="*/ 198982 h 582088"/>
                <a:gd name="connsiteX1" fmla="*/ 3334746 w 3334746"/>
                <a:gd name="connsiteY1" fmla="*/ 383107 h 582088"/>
                <a:gd name="connsiteX2" fmla="*/ 0 w 3334746"/>
                <a:gd name="connsiteY2" fmla="*/ 383107 h 582088"/>
                <a:gd name="connsiteX3" fmla="*/ 0 w 3334746"/>
                <a:gd name="connsiteY3" fmla="*/ 198982 h 582088"/>
                <a:gd name="connsiteX4" fmla="*/ 3334746 w 3334746"/>
                <a:gd name="connsiteY4" fmla="*/ 198982 h 582088"/>
                <a:gd name="connsiteX0-1" fmla="*/ 3334746 w 3334746"/>
                <a:gd name="connsiteY0-2" fmla="*/ 272044 h 573089"/>
                <a:gd name="connsiteX1-3" fmla="*/ 3334746 w 3334746"/>
                <a:gd name="connsiteY1-4" fmla="*/ 374108 h 573089"/>
                <a:gd name="connsiteX2-5" fmla="*/ 0 w 3334746"/>
                <a:gd name="connsiteY2-6" fmla="*/ 374108 h 573089"/>
                <a:gd name="connsiteX3-7" fmla="*/ 0 w 3334746"/>
                <a:gd name="connsiteY3-8" fmla="*/ 189983 h 573089"/>
                <a:gd name="connsiteX4-9" fmla="*/ 3334746 w 3334746"/>
                <a:gd name="connsiteY4-10" fmla="*/ 272044 h 573089"/>
                <a:gd name="connsiteX0-11" fmla="*/ 3334746 w 3334750"/>
                <a:gd name="connsiteY0-12" fmla="*/ 272044 h 524894"/>
                <a:gd name="connsiteX1-13" fmla="*/ 3334749 w 3334750"/>
                <a:gd name="connsiteY1-14" fmla="*/ 319400 h 524894"/>
                <a:gd name="connsiteX2-15" fmla="*/ 0 w 3334750"/>
                <a:gd name="connsiteY2-16" fmla="*/ 374108 h 524894"/>
                <a:gd name="connsiteX3-17" fmla="*/ 0 w 3334750"/>
                <a:gd name="connsiteY3-18" fmla="*/ 189983 h 524894"/>
                <a:gd name="connsiteX4-19" fmla="*/ 3334746 w 3334750"/>
                <a:gd name="connsiteY4-20" fmla="*/ 272044 h 524894"/>
                <a:gd name="connsiteX0-21" fmla="*/ 3334746 w 3334749"/>
                <a:gd name="connsiteY0-22" fmla="*/ 272044 h 524894"/>
                <a:gd name="connsiteX1-23" fmla="*/ 3334749 w 3334749"/>
                <a:gd name="connsiteY1-24" fmla="*/ 319400 h 524894"/>
                <a:gd name="connsiteX2-25" fmla="*/ 0 w 3334749"/>
                <a:gd name="connsiteY2-26" fmla="*/ 374108 h 524894"/>
                <a:gd name="connsiteX3-27" fmla="*/ 2540 w 3334749"/>
                <a:gd name="connsiteY3-28" fmla="*/ 285603 h 524894"/>
                <a:gd name="connsiteX4-29" fmla="*/ 0 w 3334749"/>
                <a:gd name="connsiteY4-30" fmla="*/ 189983 h 524894"/>
                <a:gd name="connsiteX5" fmla="*/ 3334746 w 3334749"/>
                <a:gd name="connsiteY5" fmla="*/ 272044 h 524894"/>
                <a:gd name="connsiteX0-31" fmla="*/ 3510007 w 3510010"/>
                <a:gd name="connsiteY0-32" fmla="*/ 272044 h 524894"/>
                <a:gd name="connsiteX1-33" fmla="*/ 3510010 w 3510010"/>
                <a:gd name="connsiteY1-34" fmla="*/ 319400 h 524894"/>
                <a:gd name="connsiteX2-35" fmla="*/ 175261 w 3510010"/>
                <a:gd name="connsiteY2-36" fmla="*/ 374108 h 524894"/>
                <a:gd name="connsiteX3-37" fmla="*/ 4 w 3510010"/>
                <a:gd name="connsiteY3-38" fmla="*/ 434771 h 524894"/>
                <a:gd name="connsiteX4-39" fmla="*/ 175261 w 3510010"/>
                <a:gd name="connsiteY4-40" fmla="*/ 189983 h 524894"/>
                <a:gd name="connsiteX5-41" fmla="*/ 3510007 w 3510010"/>
                <a:gd name="connsiteY5-42" fmla="*/ 272044 h 524894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41" y="connsiteY5-42"/>
                </a:cxn>
              </a:cxnLst>
              <a:rect l="l" t="t" r="r" b="b"/>
              <a:pathLst>
                <a:path w="3510010" h="524894">
                  <a:moveTo>
                    <a:pt x="3510007" y="272044"/>
                  </a:moveTo>
                  <a:cubicBezTo>
                    <a:pt x="3510008" y="287829"/>
                    <a:pt x="3510009" y="303615"/>
                    <a:pt x="3510010" y="319400"/>
                  </a:cubicBezTo>
                  <a:cubicBezTo>
                    <a:pt x="2398428" y="1008691"/>
                    <a:pt x="1286843" y="-315184"/>
                    <a:pt x="175261" y="374108"/>
                  </a:cubicBezTo>
                  <a:cubicBezTo>
                    <a:pt x="176108" y="344606"/>
                    <a:pt x="-843" y="464273"/>
                    <a:pt x="4" y="434771"/>
                  </a:cubicBezTo>
                  <a:cubicBezTo>
                    <a:pt x="-843" y="402898"/>
                    <a:pt x="176108" y="221856"/>
                    <a:pt x="175261" y="189983"/>
                  </a:cubicBezTo>
                  <a:cubicBezTo>
                    <a:pt x="1286843" y="-499309"/>
                    <a:pt x="2398425" y="961335"/>
                    <a:pt x="3510007" y="27204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95"/>
            </a:p>
          </p:txBody>
        </p:sp>
      </p:grpSp>
      <p:grpSp>
        <p:nvGrpSpPr>
          <p:cNvPr id="27" name="组合 26"/>
          <p:cNvGrpSpPr/>
          <p:nvPr/>
        </p:nvGrpSpPr>
        <p:grpSpPr>
          <a:xfrm>
            <a:off x="10093433" y="1671690"/>
            <a:ext cx="561848" cy="1024261"/>
            <a:chOff x="7552753" y="1214402"/>
            <a:chExt cx="422431" cy="770101"/>
          </a:xfrm>
        </p:grpSpPr>
        <p:sp>
          <p:nvSpPr>
            <p:cNvPr id="28" name="任意多边形 27"/>
            <p:cNvSpPr/>
            <p:nvPr/>
          </p:nvSpPr>
          <p:spPr>
            <a:xfrm rot="18220741" flipV="1">
              <a:off x="7378918" y="1388237"/>
              <a:ext cx="770101" cy="422431"/>
            </a:xfrm>
            <a:custGeom>
              <a:avLst/>
              <a:gdLst>
                <a:gd name="connsiteX0" fmla="*/ 23668 w 4469938"/>
                <a:gd name="connsiteY0" fmla="*/ 1217962 h 1909549"/>
                <a:gd name="connsiteX1" fmla="*/ 526588 w 4469938"/>
                <a:gd name="connsiteY1" fmla="*/ 635032 h 1909549"/>
                <a:gd name="connsiteX2" fmla="*/ 1338118 w 4469938"/>
                <a:gd name="connsiteY2" fmla="*/ 143542 h 1909549"/>
                <a:gd name="connsiteX3" fmla="*/ 2435398 w 4469938"/>
                <a:gd name="connsiteY3" fmla="*/ 6382 h 1909549"/>
                <a:gd name="connsiteX4" fmla="*/ 3521248 w 4469938"/>
                <a:gd name="connsiteY4" fmla="*/ 303562 h 1909549"/>
                <a:gd name="connsiteX5" fmla="*/ 4298488 w 4469938"/>
                <a:gd name="connsiteY5" fmla="*/ 726472 h 1909549"/>
                <a:gd name="connsiteX6" fmla="*/ 4469938 w 4469938"/>
                <a:gd name="connsiteY6" fmla="*/ 875062 h 1909549"/>
                <a:gd name="connsiteX7" fmla="*/ 4389928 w 4469938"/>
                <a:gd name="connsiteY7" fmla="*/ 852202 h 1909549"/>
                <a:gd name="connsiteX8" fmla="*/ 4149898 w 4469938"/>
                <a:gd name="connsiteY8" fmla="*/ 852202 h 1909549"/>
                <a:gd name="connsiteX9" fmla="*/ 3201208 w 4469938"/>
                <a:gd name="connsiteY9" fmla="*/ 1149382 h 1909549"/>
                <a:gd name="connsiteX10" fmla="*/ 2618278 w 4469938"/>
                <a:gd name="connsiteY10" fmla="*/ 1549432 h 1909549"/>
                <a:gd name="connsiteX11" fmla="*/ 1875328 w 4469938"/>
                <a:gd name="connsiteY11" fmla="*/ 1869472 h 1909549"/>
                <a:gd name="connsiteX12" fmla="*/ 1246678 w 4469938"/>
                <a:gd name="connsiteY12" fmla="*/ 1892332 h 1909549"/>
                <a:gd name="connsiteX13" fmla="*/ 629458 w 4469938"/>
                <a:gd name="connsiteY13" fmla="*/ 1755172 h 1909549"/>
                <a:gd name="connsiteX14" fmla="*/ 137968 w 4469938"/>
                <a:gd name="connsiteY14" fmla="*/ 1400842 h 1909549"/>
                <a:gd name="connsiteX15" fmla="*/ 23668 w 4469938"/>
                <a:gd name="connsiteY15" fmla="*/ 1217962 h 19095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4469938" h="1909549">
                  <a:moveTo>
                    <a:pt x="23668" y="1217962"/>
                  </a:moveTo>
                  <a:cubicBezTo>
                    <a:pt x="88438" y="1090327"/>
                    <a:pt x="307513" y="814102"/>
                    <a:pt x="526588" y="635032"/>
                  </a:cubicBezTo>
                  <a:cubicBezTo>
                    <a:pt x="745663" y="455962"/>
                    <a:pt x="1019983" y="248317"/>
                    <a:pt x="1338118" y="143542"/>
                  </a:cubicBezTo>
                  <a:cubicBezTo>
                    <a:pt x="1656253" y="38767"/>
                    <a:pt x="2071543" y="-20288"/>
                    <a:pt x="2435398" y="6382"/>
                  </a:cubicBezTo>
                  <a:cubicBezTo>
                    <a:pt x="2799253" y="33052"/>
                    <a:pt x="3210733" y="183547"/>
                    <a:pt x="3521248" y="303562"/>
                  </a:cubicBezTo>
                  <a:cubicBezTo>
                    <a:pt x="3831763" y="423577"/>
                    <a:pt x="4140373" y="631222"/>
                    <a:pt x="4298488" y="726472"/>
                  </a:cubicBezTo>
                  <a:lnTo>
                    <a:pt x="4469938" y="875062"/>
                  </a:lnTo>
                  <a:cubicBezTo>
                    <a:pt x="4443268" y="867442"/>
                    <a:pt x="4443268" y="856012"/>
                    <a:pt x="4389928" y="852202"/>
                  </a:cubicBezTo>
                  <a:cubicBezTo>
                    <a:pt x="4336588" y="848392"/>
                    <a:pt x="4348018" y="802672"/>
                    <a:pt x="4149898" y="852202"/>
                  </a:cubicBezTo>
                  <a:cubicBezTo>
                    <a:pt x="3951778" y="901732"/>
                    <a:pt x="3456478" y="1033177"/>
                    <a:pt x="3201208" y="1149382"/>
                  </a:cubicBezTo>
                  <a:cubicBezTo>
                    <a:pt x="2945938" y="1265587"/>
                    <a:pt x="2839258" y="1429417"/>
                    <a:pt x="2618278" y="1549432"/>
                  </a:cubicBezTo>
                  <a:cubicBezTo>
                    <a:pt x="2397298" y="1669447"/>
                    <a:pt x="2103928" y="1812322"/>
                    <a:pt x="1875328" y="1869472"/>
                  </a:cubicBezTo>
                  <a:cubicBezTo>
                    <a:pt x="1646728" y="1926622"/>
                    <a:pt x="1454323" y="1911382"/>
                    <a:pt x="1246678" y="1892332"/>
                  </a:cubicBezTo>
                  <a:cubicBezTo>
                    <a:pt x="1039033" y="1873282"/>
                    <a:pt x="814243" y="1837087"/>
                    <a:pt x="629458" y="1755172"/>
                  </a:cubicBezTo>
                  <a:cubicBezTo>
                    <a:pt x="444673" y="1673257"/>
                    <a:pt x="238933" y="1484662"/>
                    <a:pt x="137968" y="1400842"/>
                  </a:cubicBezTo>
                  <a:cubicBezTo>
                    <a:pt x="37003" y="1317022"/>
                    <a:pt x="-41102" y="1345597"/>
                    <a:pt x="23668" y="1217962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679C31"/>
                </a:gs>
                <a:gs pos="100000">
                  <a:srgbClr val="C4D836"/>
                </a:gs>
              </a:gsLst>
              <a:lin ang="27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95"/>
            </a:p>
          </p:txBody>
        </p:sp>
        <p:sp>
          <p:nvSpPr>
            <p:cNvPr id="29" name="任意多边形 28"/>
            <p:cNvSpPr/>
            <p:nvPr/>
          </p:nvSpPr>
          <p:spPr>
            <a:xfrm rot="7776262" flipH="1" flipV="1">
              <a:off x="7530177" y="1606273"/>
              <a:ext cx="392891" cy="92346"/>
            </a:xfrm>
            <a:custGeom>
              <a:avLst/>
              <a:gdLst>
                <a:gd name="connsiteX0" fmla="*/ 3334746 w 3334746"/>
                <a:gd name="connsiteY0" fmla="*/ 198982 h 582088"/>
                <a:gd name="connsiteX1" fmla="*/ 3334746 w 3334746"/>
                <a:gd name="connsiteY1" fmla="*/ 383107 h 582088"/>
                <a:gd name="connsiteX2" fmla="*/ 0 w 3334746"/>
                <a:gd name="connsiteY2" fmla="*/ 383107 h 582088"/>
                <a:gd name="connsiteX3" fmla="*/ 0 w 3334746"/>
                <a:gd name="connsiteY3" fmla="*/ 198982 h 582088"/>
                <a:gd name="connsiteX4" fmla="*/ 3334746 w 3334746"/>
                <a:gd name="connsiteY4" fmla="*/ 198982 h 582088"/>
                <a:gd name="connsiteX0-1" fmla="*/ 3334746 w 3334746"/>
                <a:gd name="connsiteY0-2" fmla="*/ 272044 h 573089"/>
                <a:gd name="connsiteX1-3" fmla="*/ 3334746 w 3334746"/>
                <a:gd name="connsiteY1-4" fmla="*/ 374108 h 573089"/>
                <a:gd name="connsiteX2-5" fmla="*/ 0 w 3334746"/>
                <a:gd name="connsiteY2-6" fmla="*/ 374108 h 573089"/>
                <a:gd name="connsiteX3-7" fmla="*/ 0 w 3334746"/>
                <a:gd name="connsiteY3-8" fmla="*/ 189983 h 573089"/>
                <a:gd name="connsiteX4-9" fmla="*/ 3334746 w 3334746"/>
                <a:gd name="connsiteY4-10" fmla="*/ 272044 h 573089"/>
                <a:gd name="connsiteX0-11" fmla="*/ 3334746 w 3334750"/>
                <a:gd name="connsiteY0-12" fmla="*/ 272044 h 524894"/>
                <a:gd name="connsiteX1-13" fmla="*/ 3334749 w 3334750"/>
                <a:gd name="connsiteY1-14" fmla="*/ 319400 h 524894"/>
                <a:gd name="connsiteX2-15" fmla="*/ 0 w 3334750"/>
                <a:gd name="connsiteY2-16" fmla="*/ 374108 h 524894"/>
                <a:gd name="connsiteX3-17" fmla="*/ 0 w 3334750"/>
                <a:gd name="connsiteY3-18" fmla="*/ 189983 h 524894"/>
                <a:gd name="connsiteX4-19" fmla="*/ 3334746 w 3334750"/>
                <a:gd name="connsiteY4-20" fmla="*/ 272044 h 524894"/>
                <a:gd name="connsiteX0-21" fmla="*/ 3334746 w 3334749"/>
                <a:gd name="connsiteY0-22" fmla="*/ 272044 h 524894"/>
                <a:gd name="connsiteX1-23" fmla="*/ 3334749 w 3334749"/>
                <a:gd name="connsiteY1-24" fmla="*/ 319400 h 524894"/>
                <a:gd name="connsiteX2-25" fmla="*/ 0 w 3334749"/>
                <a:gd name="connsiteY2-26" fmla="*/ 374108 h 524894"/>
                <a:gd name="connsiteX3-27" fmla="*/ 2540 w 3334749"/>
                <a:gd name="connsiteY3-28" fmla="*/ 285603 h 524894"/>
                <a:gd name="connsiteX4-29" fmla="*/ 0 w 3334749"/>
                <a:gd name="connsiteY4-30" fmla="*/ 189983 h 524894"/>
                <a:gd name="connsiteX5" fmla="*/ 3334746 w 3334749"/>
                <a:gd name="connsiteY5" fmla="*/ 272044 h 524894"/>
                <a:gd name="connsiteX0-31" fmla="*/ 3510007 w 3510010"/>
                <a:gd name="connsiteY0-32" fmla="*/ 272044 h 524894"/>
                <a:gd name="connsiteX1-33" fmla="*/ 3510010 w 3510010"/>
                <a:gd name="connsiteY1-34" fmla="*/ 319400 h 524894"/>
                <a:gd name="connsiteX2-35" fmla="*/ 175261 w 3510010"/>
                <a:gd name="connsiteY2-36" fmla="*/ 374108 h 524894"/>
                <a:gd name="connsiteX3-37" fmla="*/ 4 w 3510010"/>
                <a:gd name="connsiteY3-38" fmla="*/ 434771 h 524894"/>
                <a:gd name="connsiteX4-39" fmla="*/ 175261 w 3510010"/>
                <a:gd name="connsiteY4-40" fmla="*/ 189983 h 524894"/>
                <a:gd name="connsiteX5-41" fmla="*/ 3510007 w 3510010"/>
                <a:gd name="connsiteY5-42" fmla="*/ 272044 h 524894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41" y="connsiteY5-42"/>
                </a:cxn>
              </a:cxnLst>
              <a:rect l="l" t="t" r="r" b="b"/>
              <a:pathLst>
                <a:path w="3510010" h="524894">
                  <a:moveTo>
                    <a:pt x="3510007" y="272044"/>
                  </a:moveTo>
                  <a:cubicBezTo>
                    <a:pt x="3510008" y="287829"/>
                    <a:pt x="3510009" y="303615"/>
                    <a:pt x="3510010" y="319400"/>
                  </a:cubicBezTo>
                  <a:cubicBezTo>
                    <a:pt x="2398428" y="1008691"/>
                    <a:pt x="1286843" y="-315184"/>
                    <a:pt x="175261" y="374108"/>
                  </a:cubicBezTo>
                  <a:cubicBezTo>
                    <a:pt x="176108" y="344606"/>
                    <a:pt x="-843" y="464273"/>
                    <a:pt x="4" y="434771"/>
                  </a:cubicBezTo>
                  <a:cubicBezTo>
                    <a:pt x="-843" y="402898"/>
                    <a:pt x="176108" y="221856"/>
                    <a:pt x="175261" y="189983"/>
                  </a:cubicBezTo>
                  <a:cubicBezTo>
                    <a:pt x="1286843" y="-499309"/>
                    <a:pt x="2398425" y="961335"/>
                    <a:pt x="3510007" y="27204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95"/>
            </a:p>
          </p:txBody>
        </p:sp>
      </p:grpSp>
      <p:grpSp>
        <p:nvGrpSpPr>
          <p:cNvPr id="30" name="组合 29"/>
          <p:cNvGrpSpPr/>
          <p:nvPr/>
        </p:nvGrpSpPr>
        <p:grpSpPr>
          <a:xfrm>
            <a:off x="9469008" y="1662677"/>
            <a:ext cx="466446" cy="966013"/>
            <a:chOff x="7095304" y="1243722"/>
            <a:chExt cx="350702" cy="726307"/>
          </a:xfrm>
        </p:grpSpPr>
        <p:sp>
          <p:nvSpPr>
            <p:cNvPr id="31" name="任意多边形 30"/>
            <p:cNvSpPr/>
            <p:nvPr/>
          </p:nvSpPr>
          <p:spPr>
            <a:xfrm rot="15231956" flipV="1">
              <a:off x="6907501" y="1431525"/>
              <a:ext cx="726307" cy="350702"/>
            </a:xfrm>
            <a:custGeom>
              <a:avLst/>
              <a:gdLst>
                <a:gd name="connsiteX0" fmla="*/ 23668 w 4469938"/>
                <a:gd name="connsiteY0" fmla="*/ 1217962 h 1909549"/>
                <a:gd name="connsiteX1" fmla="*/ 526588 w 4469938"/>
                <a:gd name="connsiteY1" fmla="*/ 635032 h 1909549"/>
                <a:gd name="connsiteX2" fmla="*/ 1338118 w 4469938"/>
                <a:gd name="connsiteY2" fmla="*/ 143542 h 1909549"/>
                <a:gd name="connsiteX3" fmla="*/ 2435398 w 4469938"/>
                <a:gd name="connsiteY3" fmla="*/ 6382 h 1909549"/>
                <a:gd name="connsiteX4" fmla="*/ 3521248 w 4469938"/>
                <a:gd name="connsiteY4" fmla="*/ 303562 h 1909549"/>
                <a:gd name="connsiteX5" fmla="*/ 4298488 w 4469938"/>
                <a:gd name="connsiteY5" fmla="*/ 726472 h 1909549"/>
                <a:gd name="connsiteX6" fmla="*/ 4469938 w 4469938"/>
                <a:gd name="connsiteY6" fmla="*/ 875062 h 1909549"/>
                <a:gd name="connsiteX7" fmla="*/ 4389928 w 4469938"/>
                <a:gd name="connsiteY7" fmla="*/ 852202 h 1909549"/>
                <a:gd name="connsiteX8" fmla="*/ 4149898 w 4469938"/>
                <a:gd name="connsiteY8" fmla="*/ 852202 h 1909549"/>
                <a:gd name="connsiteX9" fmla="*/ 3201208 w 4469938"/>
                <a:gd name="connsiteY9" fmla="*/ 1149382 h 1909549"/>
                <a:gd name="connsiteX10" fmla="*/ 2618278 w 4469938"/>
                <a:gd name="connsiteY10" fmla="*/ 1549432 h 1909549"/>
                <a:gd name="connsiteX11" fmla="*/ 1875328 w 4469938"/>
                <a:gd name="connsiteY11" fmla="*/ 1869472 h 1909549"/>
                <a:gd name="connsiteX12" fmla="*/ 1246678 w 4469938"/>
                <a:gd name="connsiteY12" fmla="*/ 1892332 h 1909549"/>
                <a:gd name="connsiteX13" fmla="*/ 629458 w 4469938"/>
                <a:gd name="connsiteY13" fmla="*/ 1755172 h 1909549"/>
                <a:gd name="connsiteX14" fmla="*/ 137968 w 4469938"/>
                <a:gd name="connsiteY14" fmla="*/ 1400842 h 1909549"/>
                <a:gd name="connsiteX15" fmla="*/ 23668 w 4469938"/>
                <a:gd name="connsiteY15" fmla="*/ 1217962 h 19095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4469938" h="1909549">
                  <a:moveTo>
                    <a:pt x="23668" y="1217962"/>
                  </a:moveTo>
                  <a:cubicBezTo>
                    <a:pt x="88438" y="1090327"/>
                    <a:pt x="307513" y="814102"/>
                    <a:pt x="526588" y="635032"/>
                  </a:cubicBezTo>
                  <a:cubicBezTo>
                    <a:pt x="745663" y="455962"/>
                    <a:pt x="1019983" y="248317"/>
                    <a:pt x="1338118" y="143542"/>
                  </a:cubicBezTo>
                  <a:cubicBezTo>
                    <a:pt x="1656253" y="38767"/>
                    <a:pt x="2071543" y="-20288"/>
                    <a:pt x="2435398" y="6382"/>
                  </a:cubicBezTo>
                  <a:cubicBezTo>
                    <a:pt x="2799253" y="33052"/>
                    <a:pt x="3210733" y="183547"/>
                    <a:pt x="3521248" y="303562"/>
                  </a:cubicBezTo>
                  <a:cubicBezTo>
                    <a:pt x="3831763" y="423577"/>
                    <a:pt x="4140373" y="631222"/>
                    <a:pt x="4298488" y="726472"/>
                  </a:cubicBezTo>
                  <a:lnTo>
                    <a:pt x="4469938" y="875062"/>
                  </a:lnTo>
                  <a:cubicBezTo>
                    <a:pt x="4443268" y="867442"/>
                    <a:pt x="4443268" y="856012"/>
                    <a:pt x="4389928" y="852202"/>
                  </a:cubicBezTo>
                  <a:cubicBezTo>
                    <a:pt x="4336588" y="848392"/>
                    <a:pt x="4348018" y="802672"/>
                    <a:pt x="4149898" y="852202"/>
                  </a:cubicBezTo>
                  <a:cubicBezTo>
                    <a:pt x="3951778" y="901732"/>
                    <a:pt x="3456478" y="1033177"/>
                    <a:pt x="3201208" y="1149382"/>
                  </a:cubicBezTo>
                  <a:cubicBezTo>
                    <a:pt x="2945938" y="1265587"/>
                    <a:pt x="2839258" y="1429417"/>
                    <a:pt x="2618278" y="1549432"/>
                  </a:cubicBezTo>
                  <a:cubicBezTo>
                    <a:pt x="2397298" y="1669447"/>
                    <a:pt x="2103928" y="1812322"/>
                    <a:pt x="1875328" y="1869472"/>
                  </a:cubicBezTo>
                  <a:cubicBezTo>
                    <a:pt x="1646728" y="1926622"/>
                    <a:pt x="1454323" y="1911382"/>
                    <a:pt x="1246678" y="1892332"/>
                  </a:cubicBezTo>
                  <a:cubicBezTo>
                    <a:pt x="1039033" y="1873282"/>
                    <a:pt x="814243" y="1837087"/>
                    <a:pt x="629458" y="1755172"/>
                  </a:cubicBezTo>
                  <a:cubicBezTo>
                    <a:pt x="444673" y="1673257"/>
                    <a:pt x="238933" y="1484662"/>
                    <a:pt x="137968" y="1400842"/>
                  </a:cubicBezTo>
                  <a:cubicBezTo>
                    <a:pt x="37003" y="1317022"/>
                    <a:pt x="-41102" y="1345597"/>
                    <a:pt x="23668" y="1217962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679C31"/>
                </a:gs>
                <a:gs pos="100000">
                  <a:srgbClr val="C4D836"/>
                </a:gs>
              </a:gsLst>
              <a:lin ang="27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95"/>
            </a:p>
          </p:txBody>
        </p:sp>
        <p:sp>
          <p:nvSpPr>
            <p:cNvPr id="32" name="任意多边形 31"/>
            <p:cNvSpPr/>
            <p:nvPr/>
          </p:nvSpPr>
          <p:spPr>
            <a:xfrm rot="4787477" flipH="1" flipV="1">
              <a:off x="7100276" y="1627802"/>
              <a:ext cx="370548" cy="76665"/>
            </a:xfrm>
            <a:custGeom>
              <a:avLst/>
              <a:gdLst>
                <a:gd name="connsiteX0" fmla="*/ 3334746 w 3334746"/>
                <a:gd name="connsiteY0" fmla="*/ 198982 h 582088"/>
                <a:gd name="connsiteX1" fmla="*/ 3334746 w 3334746"/>
                <a:gd name="connsiteY1" fmla="*/ 383107 h 582088"/>
                <a:gd name="connsiteX2" fmla="*/ 0 w 3334746"/>
                <a:gd name="connsiteY2" fmla="*/ 383107 h 582088"/>
                <a:gd name="connsiteX3" fmla="*/ 0 w 3334746"/>
                <a:gd name="connsiteY3" fmla="*/ 198982 h 582088"/>
                <a:gd name="connsiteX4" fmla="*/ 3334746 w 3334746"/>
                <a:gd name="connsiteY4" fmla="*/ 198982 h 582088"/>
                <a:gd name="connsiteX0-1" fmla="*/ 3334746 w 3334746"/>
                <a:gd name="connsiteY0-2" fmla="*/ 272044 h 573089"/>
                <a:gd name="connsiteX1-3" fmla="*/ 3334746 w 3334746"/>
                <a:gd name="connsiteY1-4" fmla="*/ 374108 h 573089"/>
                <a:gd name="connsiteX2-5" fmla="*/ 0 w 3334746"/>
                <a:gd name="connsiteY2-6" fmla="*/ 374108 h 573089"/>
                <a:gd name="connsiteX3-7" fmla="*/ 0 w 3334746"/>
                <a:gd name="connsiteY3-8" fmla="*/ 189983 h 573089"/>
                <a:gd name="connsiteX4-9" fmla="*/ 3334746 w 3334746"/>
                <a:gd name="connsiteY4-10" fmla="*/ 272044 h 573089"/>
                <a:gd name="connsiteX0-11" fmla="*/ 3334746 w 3334750"/>
                <a:gd name="connsiteY0-12" fmla="*/ 272044 h 524894"/>
                <a:gd name="connsiteX1-13" fmla="*/ 3334749 w 3334750"/>
                <a:gd name="connsiteY1-14" fmla="*/ 319400 h 524894"/>
                <a:gd name="connsiteX2-15" fmla="*/ 0 w 3334750"/>
                <a:gd name="connsiteY2-16" fmla="*/ 374108 h 524894"/>
                <a:gd name="connsiteX3-17" fmla="*/ 0 w 3334750"/>
                <a:gd name="connsiteY3-18" fmla="*/ 189983 h 524894"/>
                <a:gd name="connsiteX4-19" fmla="*/ 3334746 w 3334750"/>
                <a:gd name="connsiteY4-20" fmla="*/ 272044 h 524894"/>
                <a:gd name="connsiteX0-21" fmla="*/ 3334746 w 3334749"/>
                <a:gd name="connsiteY0-22" fmla="*/ 272044 h 524894"/>
                <a:gd name="connsiteX1-23" fmla="*/ 3334749 w 3334749"/>
                <a:gd name="connsiteY1-24" fmla="*/ 319400 h 524894"/>
                <a:gd name="connsiteX2-25" fmla="*/ 0 w 3334749"/>
                <a:gd name="connsiteY2-26" fmla="*/ 374108 h 524894"/>
                <a:gd name="connsiteX3-27" fmla="*/ 2540 w 3334749"/>
                <a:gd name="connsiteY3-28" fmla="*/ 285603 h 524894"/>
                <a:gd name="connsiteX4-29" fmla="*/ 0 w 3334749"/>
                <a:gd name="connsiteY4-30" fmla="*/ 189983 h 524894"/>
                <a:gd name="connsiteX5" fmla="*/ 3334746 w 3334749"/>
                <a:gd name="connsiteY5" fmla="*/ 272044 h 524894"/>
                <a:gd name="connsiteX0-31" fmla="*/ 3510007 w 3510010"/>
                <a:gd name="connsiteY0-32" fmla="*/ 272044 h 524894"/>
                <a:gd name="connsiteX1-33" fmla="*/ 3510010 w 3510010"/>
                <a:gd name="connsiteY1-34" fmla="*/ 319400 h 524894"/>
                <a:gd name="connsiteX2-35" fmla="*/ 175261 w 3510010"/>
                <a:gd name="connsiteY2-36" fmla="*/ 374108 h 524894"/>
                <a:gd name="connsiteX3-37" fmla="*/ 4 w 3510010"/>
                <a:gd name="connsiteY3-38" fmla="*/ 434771 h 524894"/>
                <a:gd name="connsiteX4-39" fmla="*/ 175261 w 3510010"/>
                <a:gd name="connsiteY4-40" fmla="*/ 189983 h 524894"/>
                <a:gd name="connsiteX5-41" fmla="*/ 3510007 w 3510010"/>
                <a:gd name="connsiteY5-42" fmla="*/ 272044 h 524894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41" y="connsiteY5-42"/>
                </a:cxn>
              </a:cxnLst>
              <a:rect l="l" t="t" r="r" b="b"/>
              <a:pathLst>
                <a:path w="3510010" h="524894">
                  <a:moveTo>
                    <a:pt x="3510007" y="272044"/>
                  </a:moveTo>
                  <a:cubicBezTo>
                    <a:pt x="3510008" y="287829"/>
                    <a:pt x="3510009" y="303615"/>
                    <a:pt x="3510010" y="319400"/>
                  </a:cubicBezTo>
                  <a:cubicBezTo>
                    <a:pt x="2398428" y="1008691"/>
                    <a:pt x="1286843" y="-315184"/>
                    <a:pt x="175261" y="374108"/>
                  </a:cubicBezTo>
                  <a:cubicBezTo>
                    <a:pt x="176108" y="344606"/>
                    <a:pt x="-843" y="464273"/>
                    <a:pt x="4" y="434771"/>
                  </a:cubicBezTo>
                  <a:cubicBezTo>
                    <a:pt x="-843" y="402898"/>
                    <a:pt x="176108" y="221856"/>
                    <a:pt x="175261" y="189983"/>
                  </a:cubicBezTo>
                  <a:cubicBezTo>
                    <a:pt x="1286843" y="-499309"/>
                    <a:pt x="2398425" y="961335"/>
                    <a:pt x="3510007" y="27204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95"/>
            </a:p>
          </p:txBody>
        </p:sp>
      </p:grpSp>
      <p:grpSp>
        <p:nvGrpSpPr>
          <p:cNvPr id="33" name="组合 32"/>
          <p:cNvGrpSpPr/>
          <p:nvPr/>
        </p:nvGrpSpPr>
        <p:grpSpPr>
          <a:xfrm>
            <a:off x="10152039" y="2391527"/>
            <a:ext cx="2711089" cy="1395051"/>
            <a:chOff x="7632912" y="1791715"/>
            <a:chExt cx="2038360" cy="1048883"/>
          </a:xfrm>
        </p:grpSpPr>
        <p:sp>
          <p:nvSpPr>
            <p:cNvPr id="34" name="任意多边形 33"/>
            <p:cNvSpPr/>
            <p:nvPr/>
          </p:nvSpPr>
          <p:spPr>
            <a:xfrm rot="9340066" flipH="1">
              <a:off x="7632912" y="1791715"/>
              <a:ext cx="2038360" cy="1048883"/>
            </a:xfrm>
            <a:custGeom>
              <a:avLst/>
              <a:gdLst>
                <a:gd name="connsiteX0" fmla="*/ 23668 w 4469938"/>
                <a:gd name="connsiteY0" fmla="*/ 1217962 h 1909549"/>
                <a:gd name="connsiteX1" fmla="*/ 526588 w 4469938"/>
                <a:gd name="connsiteY1" fmla="*/ 635032 h 1909549"/>
                <a:gd name="connsiteX2" fmla="*/ 1338118 w 4469938"/>
                <a:gd name="connsiteY2" fmla="*/ 143542 h 1909549"/>
                <a:gd name="connsiteX3" fmla="*/ 2435398 w 4469938"/>
                <a:gd name="connsiteY3" fmla="*/ 6382 h 1909549"/>
                <a:gd name="connsiteX4" fmla="*/ 3521248 w 4469938"/>
                <a:gd name="connsiteY4" fmla="*/ 303562 h 1909549"/>
                <a:gd name="connsiteX5" fmla="*/ 4298488 w 4469938"/>
                <a:gd name="connsiteY5" fmla="*/ 726472 h 1909549"/>
                <a:gd name="connsiteX6" fmla="*/ 4469938 w 4469938"/>
                <a:gd name="connsiteY6" fmla="*/ 875062 h 1909549"/>
                <a:gd name="connsiteX7" fmla="*/ 4389928 w 4469938"/>
                <a:gd name="connsiteY7" fmla="*/ 852202 h 1909549"/>
                <a:gd name="connsiteX8" fmla="*/ 4149898 w 4469938"/>
                <a:gd name="connsiteY8" fmla="*/ 852202 h 1909549"/>
                <a:gd name="connsiteX9" fmla="*/ 3201208 w 4469938"/>
                <a:gd name="connsiteY9" fmla="*/ 1149382 h 1909549"/>
                <a:gd name="connsiteX10" fmla="*/ 2618278 w 4469938"/>
                <a:gd name="connsiteY10" fmla="*/ 1549432 h 1909549"/>
                <a:gd name="connsiteX11" fmla="*/ 1875328 w 4469938"/>
                <a:gd name="connsiteY11" fmla="*/ 1869472 h 1909549"/>
                <a:gd name="connsiteX12" fmla="*/ 1246678 w 4469938"/>
                <a:gd name="connsiteY12" fmla="*/ 1892332 h 1909549"/>
                <a:gd name="connsiteX13" fmla="*/ 629458 w 4469938"/>
                <a:gd name="connsiteY13" fmla="*/ 1755172 h 1909549"/>
                <a:gd name="connsiteX14" fmla="*/ 137968 w 4469938"/>
                <a:gd name="connsiteY14" fmla="*/ 1400842 h 1909549"/>
                <a:gd name="connsiteX15" fmla="*/ 23668 w 4469938"/>
                <a:gd name="connsiteY15" fmla="*/ 1217962 h 19095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4469938" h="1909549">
                  <a:moveTo>
                    <a:pt x="23668" y="1217962"/>
                  </a:moveTo>
                  <a:cubicBezTo>
                    <a:pt x="88438" y="1090327"/>
                    <a:pt x="307513" y="814102"/>
                    <a:pt x="526588" y="635032"/>
                  </a:cubicBezTo>
                  <a:cubicBezTo>
                    <a:pt x="745663" y="455962"/>
                    <a:pt x="1019983" y="248317"/>
                    <a:pt x="1338118" y="143542"/>
                  </a:cubicBezTo>
                  <a:cubicBezTo>
                    <a:pt x="1656253" y="38767"/>
                    <a:pt x="2071543" y="-20288"/>
                    <a:pt x="2435398" y="6382"/>
                  </a:cubicBezTo>
                  <a:cubicBezTo>
                    <a:pt x="2799253" y="33052"/>
                    <a:pt x="3210733" y="183547"/>
                    <a:pt x="3521248" y="303562"/>
                  </a:cubicBezTo>
                  <a:cubicBezTo>
                    <a:pt x="3831763" y="423577"/>
                    <a:pt x="4140373" y="631222"/>
                    <a:pt x="4298488" y="726472"/>
                  </a:cubicBezTo>
                  <a:lnTo>
                    <a:pt x="4469938" y="875062"/>
                  </a:lnTo>
                  <a:cubicBezTo>
                    <a:pt x="4443268" y="867442"/>
                    <a:pt x="4443268" y="856012"/>
                    <a:pt x="4389928" y="852202"/>
                  </a:cubicBezTo>
                  <a:cubicBezTo>
                    <a:pt x="4336588" y="848392"/>
                    <a:pt x="4348018" y="802672"/>
                    <a:pt x="4149898" y="852202"/>
                  </a:cubicBezTo>
                  <a:cubicBezTo>
                    <a:pt x="3951778" y="901732"/>
                    <a:pt x="3456478" y="1033177"/>
                    <a:pt x="3201208" y="1149382"/>
                  </a:cubicBezTo>
                  <a:cubicBezTo>
                    <a:pt x="2945938" y="1265587"/>
                    <a:pt x="2839258" y="1429417"/>
                    <a:pt x="2618278" y="1549432"/>
                  </a:cubicBezTo>
                  <a:cubicBezTo>
                    <a:pt x="2397298" y="1669447"/>
                    <a:pt x="2103928" y="1812322"/>
                    <a:pt x="1875328" y="1869472"/>
                  </a:cubicBezTo>
                  <a:cubicBezTo>
                    <a:pt x="1646728" y="1926622"/>
                    <a:pt x="1454323" y="1911382"/>
                    <a:pt x="1246678" y="1892332"/>
                  </a:cubicBezTo>
                  <a:cubicBezTo>
                    <a:pt x="1039033" y="1873282"/>
                    <a:pt x="814243" y="1837087"/>
                    <a:pt x="629458" y="1755172"/>
                  </a:cubicBezTo>
                  <a:cubicBezTo>
                    <a:pt x="444673" y="1673257"/>
                    <a:pt x="238933" y="1484662"/>
                    <a:pt x="137968" y="1400842"/>
                  </a:cubicBezTo>
                  <a:cubicBezTo>
                    <a:pt x="37003" y="1317022"/>
                    <a:pt x="-41102" y="1345597"/>
                    <a:pt x="23668" y="1217962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4CA420"/>
                </a:gs>
                <a:gs pos="100000">
                  <a:srgbClr val="C4D836"/>
                </a:gs>
              </a:gsLst>
              <a:lin ang="27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95"/>
            </a:p>
          </p:txBody>
        </p:sp>
        <p:sp>
          <p:nvSpPr>
            <p:cNvPr id="35" name="任意多边形 34"/>
            <p:cNvSpPr/>
            <p:nvPr/>
          </p:nvSpPr>
          <p:spPr>
            <a:xfrm rot="20495587">
              <a:off x="7973719" y="2267331"/>
              <a:ext cx="1039933" cy="229291"/>
            </a:xfrm>
            <a:custGeom>
              <a:avLst/>
              <a:gdLst>
                <a:gd name="connsiteX0" fmla="*/ 3334746 w 3334746"/>
                <a:gd name="connsiteY0" fmla="*/ 198982 h 582088"/>
                <a:gd name="connsiteX1" fmla="*/ 3334746 w 3334746"/>
                <a:gd name="connsiteY1" fmla="*/ 383107 h 582088"/>
                <a:gd name="connsiteX2" fmla="*/ 0 w 3334746"/>
                <a:gd name="connsiteY2" fmla="*/ 383107 h 582088"/>
                <a:gd name="connsiteX3" fmla="*/ 0 w 3334746"/>
                <a:gd name="connsiteY3" fmla="*/ 198982 h 582088"/>
                <a:gd name="connsiteX4" fmla="*/ 3334746 w 3334746"/>
                <a:gd name="connsiteY4" fmla="*/ 198982 h 582088"/>
                <a:gd name="connsiteX0-1" fmla="*/ 3334746 w 3334746"/>
                <a:gd name="connsiteY0-2" fmla="*/ 272044 h 573089"/>
                <a:gd name="connsiteX1-3" fmla="*/ 3334746 w 3334746"/>
                <a:gd name="connsiteY1-4" fmla="*/ 374108 h 573089"/>
                <a:gd name="connsiteX2-5" fmla="*/ 0 w 3334746"/>
                <a:gd name="connsiteY2-6" fmla="*/ 374108 h 573089"/>
                <a:gd name="connsiteX3-7" fmla="*/ 0 w 3334746"/>
                <a:gd name="connsiteY3-8" fmla="*/ 189983 h 573089"/>
                <a:gd name="connsiteX4-9" fmla="*/ 3334746 w 3334746"/>
                <a:gd name="connsiteY4-10" fmla="*/ 272044 h 573089"/>
                <a:gd name="connsiteX0-11" fmla="*/ 3334746 w 3334750"/>
                <a:gd name="connsiteY0-12" fmla="*/ 272044 h 524894"/>
                <a:gd name="connsiteX1-13" fmla="*/ 3334749 w 3334750"/>
                <a:gd name="connsiteY1-14" fmla="*/ 319400 h 524894"/>
                <a:gd name="connsiteX2-15" fmla="*/ 0 w 3334750"/>
                <a:gd name="connsiteY2-16" fmla="*/ 374108 h 524894"/>
                <a:gd name="connsiteX3-17" fmla="*/ 0 w 3334750"/>
                <a:gd name="connsiteY3-18" fmla="*/ 189983 h 524894"/>
                <a:gd name="connsiteX4-19" fmla="*/ 3334746 w 3334750"/>
                <a:gd name="connsiteY4-20" fmla="*/ 272044 h 524894"/>
                <a:gd name="connsiteX0-21" fmla="*/ 3334746 w 3334749"/>
                <a:gd name="connsiteY0-22" fmla="*/ 272044 h 524894"/>
                <a:gd name="connsiteX1-23" fmla="*/ 3334749 w 3334749"/>
                <a:gd name="connsiteY1-24" fmla="*/ 319400 h 524894"/>
                <a:gd name="connsiteX2-25" fmla="*/ 0 w 3334749"/>
                <a:gd name="connsiteY2-26" fmla="*/ 374108 h 524894"/>
                <a:gd name="connsiteX3-27" fmla="*/ 2540 w 3334749"/>
                <a:gd name="connsiteY3-28" fmla="*/ 285603 h 524894"/>
                <a:gd name="connsiteX4-29" fmla="*/ 0 w 3334749"/>
                <a:gd name="connsiteY4-30" fmla="*/ 189983 h 524894"/>
                <a:gd name="connsiteX5" fmla="*/ 3334746 w 3334749"/>
                <a:gd name="connsiteY5" fmla="*/ 272044 h 524894"/>
                <a:gd name="connsiteX0-31" fmla="*/ 3510007 w 3510010"/>
                <a:gd name="connsiteY0-32" fmla="*/ 272044 h 524894"/>
                <a:gd name="connsiteX1-33" fmla="*/ 3510010 w 3510010"/>
                <a:gd name="connsiteY1-34" fmla="*/ 319400 h 524894"/>
                <a:gd name="connsiteX2-35" fmla="*/ 175261 w 3510010"/>
                <a:gd name="connsiteY2-36" fmla="*/ 374108 h 524894"/>
                <a:gd name="connsiteX3-37" fmla="*/ 4 w 3510010"/>
                <a:gd name="connsiteY3-38" fmla="*/ 434771 h 524894"/>
                <a:gd name="connsiteX4-39" fmla="*/ 175261 w 3510010"/>
                <a:gd name="connsiteY4-40" fmla="*/ 189983 h 524894"/>
                <a:gd name="connsiteX5-41" fmla="*/ 3510007 w 3510010"/>
                <a:gd name="connsiteY5-42" fmla="*/ 272044 h 524894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41" y="connsiteY5-42"/>
                </a:cxn>
              </a:cxnLst>
              <a:rect l="l" t="t" r="r" b="b"/>
              <a:pathLst>
                <a:path w="3510010" h="524894">
                  <a:moveTo>
                    <a:pt x="3510007" y="272044"/>
                  </a:moveTo>
                  <a:cubicBezTo>
                    <a:pt x="3510008" y="287829"/>
                    <a:pt x="3510009" y="303615"/>
                    <a:pt x="3510010" y="319400"/>
                  </a:cubicBezTo>
                  <a:cubicBezTo>
                    <a:pt x="2398428" y="1008691"/>
                    <a:pt x="1286843" y="-315184"/>
                    <a:pt x="175261" y="374108"/>
                  </a:cubicBezTo>
                  <a:cubicBezTo>
                    <a:pt x="176108" y="344606"/>
                    <a:pt x="-843" y="464273"/>
                    <a:pt x="4" y="434771"/>
                  </a:cubicBezTo>
                  <a:cubicBezTo>
                    <a:pt x="-843" y="402898"/>
                    <a:pt x="176108" y="221856"/>
                    <a:pt x="175261" y="189983"/>
                  </a:cubicBezTo>
                  <a:cubicBezTo>
                    <a:pt x="1286843" y="-499309"/>
                    <a:pt x="2398425" y="961335"/>
                    <a:pt x="3510007" y="27204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95"/>
            </a:p>
          </p:txBody>
        </p:sp>
      </p:grpSp>
      <p:grpSp>
        <p:nvGrpSpPr>
          <p:cNvPr id="36" name="组合 35"/>
          <p:cNvGrpSpPr/>
          <p:nvPr/>
        </p:nvGrpSpPr>
        <p:grpSpPr>
          <a:xfrm rot="2799594" flipH="1">
            <a:off x="6918195" y="55471"/>
            <a:ext cx="1395051" cy="2711089"/>
            <a:chOff x="1403445" y="-3477919"/>
            <a:chExt cx="1048883" cy="2455261"/>
          </a:xfrm>
        </p:grpSpPr>
        <p:sp>
          <p:nvSpPr>
            <p:cNvPr id="37" name="任意多边形 36"/>
            <p:cNvSpPr/>
            <p:nvPr/>
          </p:nvSpPr>
          <p:spPr>
            <a:xfrm rot="5044479" flipH="1">
              <a:off x="700256" y="-2774730"/>
              <a:ext cx="2455261" cy="1048883"/>
            </a:xfrm>
            <a:custGeom>
              <a:avLst/>
              <a:gdLst>
                <a:gd name="connsiteX0" fmla="*/ 23668 w 4469938"/>
                <a:gd name="connsiteY0" fmla="*/ 1217962 h 1909549"/>
                <a:gd name="connsiteX1" fmla="*/ 526588 w 4469938"/>
                <a:gd name="connsiteY1" fmla="*/ 635032 h 1909549"/>
                <a:gd name="connsiteX2" fmla="*/ 1338118 w 4469938"/>
                <a:gd name="connsiteY2" fmla="*/ 143542 h 1909549"/>
                <a:gd name="connsiteX3" fmla="*/ 2435398 w 4469938"/>
                <a:gd name="connsiteY3" fmla="*/ 6382 h 1909549"/>
                <a:gd name="connsiteX4" fmla="*/ 3521248 w 4469938"/>
                <a:gd name="connsiteY4" fmla="*/ 303562 h 1909549"/>
                <a:gd name="connsiteX5" fmla="*/ 4298488 w 4469938"/>
                <a:gd name="connsiteY5" fmla="*/ 726472 h 1909549"/>
                <a:gd name="connsiteX6" fmla="*/ 4469938 w 4469938"/>
                <a:gd name="connsiteY6" fmla="*/ 875062 h 1909549"/>
                <a:gd name="connsiteX7" fmla="*/ 4389928 w 4469938"/>
                <a:gd name="connsiteY7" fmla="*/ 852202 h 1909549"/>
                <a:gd name="connsiteX8" fmla="*/ 4149898 w 4469938"/>
                <a:gd name="connsiteY8" fmla="*/ 852202 h 1909549"/>
                <a:gd name="connsiteX9" fmla="*/ 3201208 w 4469938"/>
                <a:gd name="connsiteY9" fmla="*/ 1149382 h 1909549"/>
                <a:gd name="connsiteX10" fmla="*/ 2618278 w 4469938"/>
                <a:gd name="connsiteY10" fmla="*/ 1549432 h 1909549"/>
                <a:gd name="connsiteX11" fmla="*/ 1875328 w 4469938"/>
                <a:gd name="connsiteY11" fmla="*/ 1869472 h 1909549"/>
                <a:gd name="connsiteX12" fmla="*/ 1246678 w 4469938"/>
                <a:gd name="connsiteY12" fmla="*/ 1892332 h 1909549"/>
                <a:gd name="connsiteX13" fmla="*/ 629458 w 4469938"/>
                <a:gd name="connsiteY13" fmla="*/ 1755172 h 1909549"/>
                <a:gd name="connsiteX14" fmla="*/ 137968 w 4469938"/>
                <a:gd name="connsiteY14" fmla="*/ 1400842 h 1909549"/>
                <a:gd name="connsiteX15" fmla="*/ 23668 w 4469938"/>
                <a:gd name="connsiteY15" fmla="*/ 1217962 h 19095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4469938" h="1909549">
                  <a:moveTo>
                    <a:pt x="23668" y="1217962"/>
                  </a:moveTo>
                  <a:cubicBezTo>
                    <a:pt x="88438" y="1090327"/>
                    <a:pt x="307513" y="814102"/>
                    <a:pt x="526588" y="635032"/>
                  </a:cubicBezTo>
                  <a:cubicBezTo>
                    <a:pt x="745663" y="455962"/>
                    <a:pt x="1019983" y="248317"/>
                    <a:pt x="1338118" y="143542"/>
                  </a:cubicBezTo>
                  <a:cubicBezTo>
                    <a:pt x="1656253" y="38767"/>
                    <a:pt x="2071543" y="-20288"/>
                    <a:pt x="2435398" y="6382"/>
                  </a:cubicBezTo>
                  <a:cubicBezTo>
                    <a:pt x="2799253" y="33052"/>
                    <a:pt x="3210733" y="183547"/>
                    <a:pt x="3521248" y="303562"/>
                  </a:cubicBezTo>
                  <a:cubicBezTo>
                    <a:pt x="3831763" y="423577"/>
                    <a:pt x="4140373" y="631222"/>
                    <a:pt x="4298488" y="726472"/>
                  </a:cubicBezTo>
                  <a:lnTo>
                    <a:pt x="4469938" y="875062"/>
                  </a:lnTo>
                  <a:cubicBezTo>
                    <a:pt x="4443268" y="867442"/>
                    <a:pt x="4443268" y="856012"/>
                    <a:pt x="4389928" y="852202"/>
                  </a:cubicBezTo>
                  <a:cubicBezTo>
                    <a:pt x="4336588" y="848392"/>
                    <a:pt x="4348018" y="802672"/>
                    <a:pt x="4149898" y="852202"/>
                  </a:cubicBezTo>
                  <a:cubicBezTo>
                    <a:pt x="3951778" y="901732"/>
                    <a:pt x="3456478" y="1033177"/>
                    <a:pt x="3201208" y="1149382"/>
                  </a:cubicBezTo>
                  <a:cubicBezTo>
                    <a:pt x="2945938" y="1265587"/>
                    <a:pt x="2839258" y="1429417"/>
                    <a:pt x="2618278" y="1549432"/>
                  </a:cubicBezTo>
                  <a:cubicBezTo>
                    <a:pt x="2397298" y="1669447"/>
                    <a:pt x="2103928" y="1812322"/>
                    <a:pt x="1875328" y="1869472"/>
                  </a:cubicBezTo>
                  <a:cubicBezTo>
                    <a:pt x="1646728" y="1926622"/>
                    <a:pt x="1454323" y="1911382"/>
                    <a:pt x="1246678" y="1892332"/>
                  </a:cubicBezTo>
                  <a:cubicBezTo>
                    <a:pt x="1039033" y="1873282"/>
                    <a:pt x="814243" y="1837087"/>
                    <a:pt x="629458" y="1755172"/>
                  </a:cubicBezTo>
                  <a:cubicBezTo>
                    <a:pt x="444673" y="1673257"/>
                    <a:pt x="238933" y="1484662"/>
                    <a:pt x="137968" y="1400842"/>
                  </a:cubicBezTo>
                  <a:cubicBezTo>
                    <a:pt x="37003" y="1317022"/>
                    <a:pt x="-41102" y="1345597"/>
                    <a:pt x="23668" y="1217962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679C31"/>
                </a:gs>
                <a:gs pos="100000">
                  <a:srgbClr val="C4D836"/>
                </a:gs>
              </a:gsLst>
              <a:lin ang="135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95"/>
            </a:p>
          </p:txBody>
        </p:sp>
        <p:sp>
          <p:nvSpPr>
            <p:cNvPr id="38" name="任意多边形 37"/>
            <p:cNvSpPr/>
            <p:nvPr/>
          </p:nvSpPr>
          <p:spPr>
            <a:xfrm rot="16200000">
              <a:off x="1314007" y="-2158857"/>
              <a:ext cx="1252628" cy="229291"/>
            </a:xfrm>
            <a:custGeom>
              <a:avLst/>
              <a:gdLst>
                <a:gd name="connsiteX0" fmla="*/ 3334746 w 3334746"/>
                <a:gd name="connsiteY0" fmla="*/ 198982 h 582088"/>
                <a:gd name="connsiteX1" fmla="*/ 3334746 w 3334746"/>
                <a:gd name="connsiteY1" fmla="*/ 383107 h 582088"/>
                <a:gd name="connsiteX2" fmla="*/ 0 w 3334746"/>
                <a:gd name="connsiteY2" fmla="*/ 383107 h 582088"/>
                <a:gd name="connsiteX3" fmla="*/ 0 w 3334746"/>
                <a:gd name="connsiteY3" fmla="*/ 198982 h 582088"/>
                <a:gd name="connsiteX4" fmla="*/ 3334746 w 3334746"/>
                <a:gd name="connsiteY4" fmla="*/ 198982 h 582088"/>
                <a:gd name="connsiteX0-1" fmla="*/ 3334746 w 3334746"/>
                <a:gd name="connsiteY0-2" fmla="*/ 272044 h 573089"/>
                <a:gd name="connsiteX1-3" fmla="*/ 3334746 w 3334746"/>
                <a:gd name="connsiteY1-4" fmla="*/ 374108 h 573089"/>
                <a:gd name="connsiteX2-5" fmla="*/ 0 w 3334746"/>
                <a:gd name="connsiteY2-6" fmla="*/ 374108 h 573089"/>
                <a:gd name="connsiteX3-7" fmla="*/ 0 w 3334746"/>
                <a:gd name="connsiteY3-8" fmla="*/ 189983 h 573089"/>
                <a:gd name="connsiteX4-9" fmla="*/ 3334746 w 3334746"/>
                <a:gd name="connsiteY4-10" fmla="*/ 272044 h 573089"/>
                <a:gd name="connsiteX0-11" fmla="*/ 3334746 w 3334750"/>
                <a:gd name="connsiteY0-12" fmla="*/ 272044 h 524894"/>
                <a:gd name="connsiteX1-13" fmla="*/ 3334749 w 3334750"/>
                <a:gd name="connsiteY1-14" fmla="*/ 319400 h 524894"/>
                <a:gd name="connsiteX2-15" fmla="*/ 0 w 3334750"/>
                <a:gd name="connsiteY2-16" fmla="*/ 374108 h 524894"/>
                <a:gd name="connsiteX3-17" fmla="*/ 0 w 3334750"/>
                <a:gd name="connsiteY3-18" fmla="*/ 189983 h 524894"/>
                <a:gd name="connsiteX4-19" fmla="*/ 3334746 w 3334750"/>
                <a:gd name="connsiteY4-20" fmla="*/ 272044 h 524894"/>
                <a:gd name="connsiteX0-21" fmla="*/ 3334746 w 3334749"/>
                <a:gd name="connsiteY0-22" fmla="*/ 272044 h 524894"/>
                <a:gd name="connsiteX1-23" fmla="*/ 3334749 w 3334749"/>
                <a:gd name="connsiteY1-24" fmla="*/ 319400 h 524894"/>
                <a:gd name="connsiteX2-25" fmla="*/ 0 w 3334749"/>
                <a:gd name="connsiteY2-26" fmla="*/ 374108 h 524894"/>
                <a:gd name="connsiteX3-27" fmla="*/ 2540 w 3334749"/>
                <a:gd name="connsiteY3-28" fmla="*/ 285603 h 524894"/>
                <a:gd name="connsiteX4-29" fmla="*/ 0 w 3334749"/>
                <a:gd name="connsiteY4-30" fmla="*/ 189983 h 524894"/>
                <a:gd name="connsiteX5" fmla="*/ 3334746 w 3334749"/>
                <a:gd name="connsiteY5" fmla="*/ 272044 h 524894"/>
                <a:gd name="connsiteX0-31" fmla="*/ 3510007 w 3510010"/>
                <a:gd name="connsiteY0-32" fmla="*/ 272044 h 524894"/>
                <a:gd name="connsiteX1-33" fmla="*/ 3510010 w 3510010"/>
                <a:gd name="connsiteY1-34" fmla="*/ 319400 h 524894"/>
                <a:gd name="connsiteX2-35" fmla="*/ 175261 w 3510010"/>
                <a:gd name="connsiteY2-36" fmla="*/ 374108 h 524894"/>
                <a:gd name="connsiteX3-37" fmla="*/ 4 w 3510010"/>
                <a:gd name="connsiteY3-38" fmla="*/ 434771 h 524894"/>
                <a:gd name="connsiteX4-39" fmla="*/ 175261 w 3510010"/>
                <a:gd name="connsiteY4-40" fmla="*/ 189983 h 524894"/>
                <a:gd name="connsiteX5-41" fmla="*/ 3510007 w 3510010"/>
                <a:gd name="connsiteY5-42" fmla="*/ 272044 h 524894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41" y="connsiteY5-42"/>
                </a:cxn>
              </a:cxnLst>
              <a:rect l="l" t="t" r="r" b="b"/>
              <a:pathLst>
                <a:path w="3510010" h="524894">
                  <a:moveTo>
                    <a:pt x="3510007" y="272044"/>
                  </a:moveTo>
                  <a:cubicBezTo>
                    <a:pt x="3510008" y="287829"/>
                    <a:pt x="3510009" y="303615"/>
                    <a:pt x="3510010" y="319400"/>
                  </a:cubicBezTo>
                  <a:cubicBezTo>
                    <a:pt x="2398428" y="1008691"/>
                    <a:pt x="1286843" y="-315184"/>
                    <a:pt x="175261" y="374108"/>
                  </a:cubicBezTo>
                  <a:cubicBezTo>
                    <a:pt x="176108" y="344606"/>
                    <a:pt x="-843" y="464273"/>
                    <a:pt x="4" y="434771"/>
                  </a:cubicBezTo>
                  <a:cubicBezTo>
                    <a:pt x="-843" y="402898"/>
                    <a:pt x="176108" y="221856"/>
                    <a:pt x="175261" y="189983"/>
                  </a:cubicBezTo>
                  <a:cubicBezTo>
                    <a:pt x="1286843" y="-499309"/>
                    <a:pt x="2398425" y="961335"/>
                    <a:pt x="3510007" y="27204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95"/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-772054" y="72287"/>
            <a:ext cx="6933645" cy="6395127"/>
            <a:chOff x="1001374" y="-370703"/>
            <a:chExt cx="6695744" cy="6175701"/>
          </a:xfrm>
        </p:grpSpPr>
        <p:pic>
          <p:nvPicPr>
            <p:cNvPr id="6" name="图片 5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993" r="4333" b="1429"/>
            <a:stretch>
              <a:fillRect/>
            </a:stretch>
          </p:blipFill>
          <p:spPr>
            <a:xfrm>
              <a:off x="1001374" y="-370703"/>
              <a:ext cx="6695744" cy="6175701"/>
            </a:xfrm>
            <a:prstGeom prst="rect">
              <a:avLst/>
            </a:prstGeom>
          </p:spPr>
        </p:pic>
        <p:sp>
          <p:nvSpPr>
            <p:cNvPr id="7" name="椭圆 6"/>
            <p:cNvSpPr/>
            <p:nvPr/>
          </p:nvSpPr>
          <p:spPr>
            <a:xfrm>
              <a:off x="2516995" y="893874"/>
              <a:ext cx="3649026" cy="3649026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95"/>
            </a:p>
          </p:txBody>
        </p:sp>
      </p:grpSp>
      <p:sp>
        <p:nvSpPr>
          <p:cNvPr id="110" name="文本框 109"/>
          <p:cNvSpPr txBox="1"/>
          <p:nvPr/>
        </p:nvSpPr>
        <p:spPr>
          <a:xfrm>
            <a:off x="272316" y="309886"/>
            <a:ext cx="4772702" cy="992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850" b="1">
                <a:pattFill prst="ltDnDiag">
                  <a:fgClr>
                    <a:srgbClr val="00B0F0"/>
                  </a:fgClr>
                  <a:bgClr>
                    <a:srgbClr val="0070C0"/>
                  </a:bgClr>
                </a:pattFill>
                <a:effectLst>
                  <a:outerShdw dist="38100" dir="2700000" sx="101000" sy="101000" algn="tl" rotWithShape="0">
                    <a:srgbClr val="0070C0"/>
                  </a:outerShdw>
                </a:effectLst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TRÒ CHƠI</a:t>
            </a:r>
            <a:endParaRPr lang="en-US" sz="5850" b="1" dirty="0">
              <a:pattFill prst="ltDnDiag">
                <a:fgClr>
                  <a:srgbClr val="00B0F0"/>
                </a:fgClr>
                <a:bgClr>
                  <a:srgbClr val="0070C0"/>
                </a:bgClr>
              </a:pattFill>
              <a:effectLst>
                <a:outerShdw dist="38100" dir="2700000" sx="101000" sy="101000" algn="tl" rotWithShape="0">
                  <a:srgbClr val="0070C0"/>
                </a:outerShdw>
              </a:effectLst>
              <a:latin typeface="Arial-Rounded" panose="020B0500000000000000" pitchFamily="34" charset="-93"/>
              <a:ea typeface="Arial-Rounded" panose="020B0500000000000000" pitchFamily="34" charset="-93"/>
              <a:cs typeface="Arial-Rounded" panose="020B0500000000000000" pitchFamily="34" charset="-93"/>
              <a:sym typeface="+mn-lt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18234" y="612685"/>
            <a:ext cx="2990642" cy="1001696"/>
          </a:xfrm>
          <a:prstGeom prst="rect">
            <a:avLst/>
          </a:prstGeom>
        </p:spPr>
      </p:pic>
      <p:pic>
        <p:nvPicPr>
          <p:cNvPr id="39" name="图片 3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96170" y="3269851"/>
            <a:ext cx="1497399" cy="3468395"/>
          </a:xfrm>
          <a:prstGeom prst="rect">
            <a:avLst/>
          </a:prstGeom>
        </p:spPr>
      </p:pic>
      <p:sp>
        <p:nvSpPr>
          <p:cNvPr id="2" name="文本框 109">
            <a:extLst>
              <a:ext uri="{FF2B5EF4-FFF2-40B4-BE49-F238E27FC236}">
                <a16:creationId xmlns:a16="http://schemas.microsoft.com/office/drawing/2014/main" id="{C15D24CF-CF92-3DAB-C6FE-B70CF2CD9A20}"/>
              </a:ext>
            </a:extLst>
          </p:cNvPr>
          <p:cNvSpPr txBox="1"/>
          <p:nvPr/>
        </p:nvSpPr>
        <p:spPr>
          <a:xfrm>
            <a:off x="594519" y="2590800"/>
            <a:ext cx="4113101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1">
                <a:solidFill>
                  <a:srgbClr val="FF0000"/>
                </a:solidFill>
                <a:effectLst>
                  <a:outerShdw dist="38100" dir="2700000" sx="101000" sy="101000" algn="tl" rotWithShape="0">
                    <a:srgbClr val="0070C0"/>
                  </a:outerShdw>
                </a:effectLst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NHÌN HÌNH ĐOÁN TỪ</a:t>
            </a:r>
            <a:endParaRPr lang="en-US" sz="4400" b="1" dirty="0">
              <a:solidFill>
                <a:srgbClr val="FF0000"/>
              </a:solidFill>
              <a:effectLst>
                <a:outerShdw dist="38100" dir="2700000" sx="101000" sy="101000" algn="tl" rotWithShape="0">
                  <a:srgbClr val="0070C0"/>
                </a:outerShdw>
              </a:effectLst>
              <a:latin typeface="Arial-Rounded" panose="020B0500000000000000" pitchFamily="34" charset="-93"/>
              <a:ea typeface="Arial-Rounded" panose="020B0500000000000000" pitchFamily="34" charset="-93"/>
              <a:cs typeface="Arial-Rounded" panose="020B0500000000000000" pitchFamily="34" charset="-93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7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7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75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7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7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7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7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7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7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7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7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7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7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7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7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7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7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7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7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1500"/>
                            </p:stCondLst>
                            <p:childTnLst>
                              <p:par>
                                <p:cTn id="60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2500"/>
                            </p:stCondLst>
                            <p:childTnLst>
                              <p:par>
                                <p:cTn id="66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3250"/>
                            </p:stCondLst>
                            <p:childTnLst>
                              <p:par>
                                <p:cTn id="72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73" dur="2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4" presetID="12" presetClass="entr" presetSubtype="1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6" dur="500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77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34" presetClass="emph" presetSubtype="0" fill="hold" grpId="1" nodeType="withEffect">
                                  <p:stCondLst>
                                    <p:cond delay="1750"/>
                                  </p:stCondLst>
                                  <p:childTnLst>
                                    <p:animMotion origin="layout" path="M 1.35753E-7 -1.11111E-6 L 1.35753E-7 -0.07222 " pathEditMode="relative" rAng="0" ptsTypes="AA">
                                      <p:cBhvr>
                                        <p:cTn id="79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611"/>
                                    </p:animMotion>
                                    <p:animRot by="1500000">
                                      <p:cBhvr>
                                        <p:cTn id="80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1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2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83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84" presetID="2" presetClass="entr" presetSubtype="2" decel="38600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6" dur="1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7" dur="1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8" presetID="12" presetClass="entr" presetSubtype="1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0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9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34" presetClass="emph" presetSubtype="0" fill="hold" grpId="1" nodeType="withEffect">
                                  <p:stCondLst>
                                    <p:cond delay="1750"/>
                                  </p:stCondLst>
                                  <p:childTnLst>
                                    <p:animMotion origin="layout" path="M 2.79206E-6 -1.85185E-6 L 2.79206E-6 -0.07222 " pathEditMode="relative" rAng="0" ptsTypes="AA">
                                      <p:cBhvr>
                                        <p:cTn id="93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611"/>
                                    </p:animMotion>
                                    <p:animRot by="1500000">
                                      <p:cBhvr>
                                        <p:cTn id="94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95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96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97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ldLvl="0" animBg="1"/>
      <p:bldP spid="110" grpId="0"/>
      <p:bldP spid="110" grpId="1"/>
      <p:bldP spid="2" grpId="0"/>
      <p:bldP spid="2" grpId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lowchart: Process 1">
            <a:extLst>
              <a:ext uri="{FF2B5EF4-FFF2-40B4-BE49-F238E27FC236}">
                <a16:creationId xmlns:a16="http://schemas.microsoft.com/office/drawing/2014/main" id="{365BFC27-931E-3FD7-AD56-BB93F9A84532}"/>
              </a:ext>
            </a:extLst>
          </p:cNvPr>
          <p:cNvSpPr/>
          <p:nvPr/>
        </p:nvSpPr>
        <p:spPr>
          <a:xfrm>
            <a:off x="3871119" y="685800"/>
            <a:ext cx="3581400" cy="3429000"/>
          </a:xfrm>
          <a:prstGeom prst="flowChartProcess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AB683BCB-9305-ADF2-E186-121162AC140D}"/>
              </a:ext>
            </a:extLst>
          </p:cNvPr>
          <p:cNvSpPr txBox="1">
            <a:spLocks/>
          </p:cNvSpPr>
          <p:nvPr/>
        </p:nvSpPr>
        <p:spPr>
          <a:xfrm>
            <a:off x="2728119" y="5410201"/>
            <a:ext cx="6172200" cy="656495"/>
          </a:xfrm>
          <a:prstGeom prst="rect">
            <a:avLst/>
          </a:prstGeom>
        </p:spPr>
        <p:txBody>
          <a:bodyPr vert="horz" lIns="91294" tIns="45647" rIns="91294" bIns="45647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8000" b="1">
                <a:latin typeface="Arial-Rounded" pitchFamily="34" charset="0"/>
                <a:ea typeface="Arial-Rounded" pitchFamily="34" charset="0"/>
                <a:cs typeface="Arial-Rounded" pitchFamily="34" charset="0"/>
              </a:rPr>
              <a:t>hình vuông</a:t>
            </a:r>
          </a:p>
        </p:txBody>
      </p:sp>
    </p:spTree>
    <p:extLst>
      <p:ext uri="{BB962C8B-B14F-4D97-AF65-F5344CB8AC3E}">
        <p14:creationId xmlns:p14="http://schemas.microsoft.com/office/powerpoint/2010/main" val="4548114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F3060C83-F051-4F0E-ABAD-AA0DFC48B2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61837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83C98ABE-055B-441F-B07E-44F97F083C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-375225" y="-253670"/>
            <a:ext cx="1823116" cy="1376989"/>
          </a:xfrm>
          <a:custGeom>
            <a:avLst/>
            <a:gdLst>
              <a:gd name="connsiteX0" fmla="*/ 0 w 1827638"/>
              <a:gd name="connsiteY0" fmla="*/ 987379 h 1376989"/>
              <a:gd name="connsiteX1" fmla="*/ 987379 w 1827638"/>
              <a:gd name="connsiteY1" fmla="*/ 0 h 1376989"/>
              <a:gd name="connsiteX2" fmla="*/ 1827638 w 1827638"/>
              <a:gd name="connsiteY2" fmla="*/ 840260 h 1376989"/>
              <a:gd name="connsiteX3" fmla="*/ 1827638 w 1827638"/>
              <a:gd name="connsiteY3" fmla="*/ 1376989 h 1376989"/>
              <a:gd name="connsiteX4" fmla="*/ 0 w 1827638"/>
              <a:gd name="connsiteY4" fmla="*/ 1376989 h 1376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7638" h="1376989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9FDB030-9B49-4CED-8CCD-4D99382388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889435" y="422146"/>
            <a:ext cx="643771" cy="64536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783CA14-24A1-485C-8B30-D6A5D87987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10018634" y="655140"/>
            <a:ext cx="685772" cy="687472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9A97C86A-04D6-40F7-AE84-31AB43E6A8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9333495" y="0"/>
            <a:ext cx="2828342" cy="1480837"/>
          </a:xfrm>
          <a:custGeom>
            <a:avLst/>
            <a:gdLst>
              <a:gd name="connsiteX0" fmla="*/ 2835357 w 2835357"/>
              <a:gd name="connsiteY0" fmla="*/ 1480837 h 1480837"/>
              <a:gd name="connsiteX1" fmla="*/ 0 w 2835357"/>
              <a:gd name="connsiteY1" fmla="*/ 1480837 h 1480837"/>
              <a:gd name="connsiteX2" fmla="*/ 1552727 w 2835357"/>
              <a:gd name="connsiteY2" fmla="*/ 0 h 1480837"/>
              <a:gd name="connsiteX3" fmla="*/ 2835357 w 2835357"/>
              <a:gd name="connsiteY3" fmla="*/ 1223245 h 1480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5357" h="148083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7" name="Isosceles Triangle 16">
            <a:extLst>
              <a:ext uri="{FF2B5EF4-FFF2-40B4-BE49-F238E27FC236}">
                <a16:creationId xmlns:a16="http://schemas.microsoft.com/office/drawing/2014/main" id="{FF9F2414-84E8-453E-B1F3-389FDE8192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956610" y="6115501"/>
            <a:ext cx="1490816" cy="742499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2" descr="1 cái thìa inox cán dài ăn cơm ăn cháo ăn phở WQ1 muỗng inox sáng bóng bền  đẹp | Shopee Việt Nam">
            <a:extLst>
              <a:ext uri="{FF2B5EF4-FFF2-40B4-BE49-F238E27FC236}">
                <a16:creationId xmlns:a16="http://schemas.microsoft.com/office/drawing/2014/main" id="{14282B42-DBEE-652B-C3B6-79A8D086011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030" b="13071"/>
          <a:stretch/>
        </p:blipFill>
        <p:spPr bwMode="auto">
          <a:xfrm>
            <a:off x="0" y="0"/>
            <a:ext cx="12161838" cy="54864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Isosceles Triangle 18">
            <a:extLst>
              <a:ext uri="{FF2B5EF4-FFF2-40B4-BE49-F238E27FC236}">
                <a16:creationId xmlns:a16="http://schemas.microsoft.com/office/drawing/2014/main" id="{3ECA69A1-7536-43AC-85EF-C7106179F5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585267" y="6453143"/>
            <a:ext cx="812887" cy="404857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C64EE0DA-6996-35B8-1B1A-7375574498DE}"/>
              </a:ext>
            </a:extLst>
          </p:cNvPr>
          <p:cNvSpPr txBox="1">
            <a:spLocks/>
          </p:cNvSpPr>
          <p:nvPr/>
        </p:nvSpPr>
        <p:spPr>
          <a:xfrm>
            <a:off x="2714412" y="5830255"/>
            <a:ext cx="6172200" cy="656495"/>
          </a:xfrm>
          <a:prstGeom prst="rect">
            <a:avLst/>
          </a:prstGeom>
        </p:spPr>
        <p:txBody>
          <a:bodyPr vert="horz" lIns="91294" tIns="45647" rIns="91294" bIns="45647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8000" b="1">
                <a:solidFill>
                  <a:srgbClr val="00B050"/>
                </a:solidFill>
                <a:latin typeface="Arial-Rounded" pitchFamily="34" charset="0"/>
                <a:ea typeface="Arial-Rounded" pitchFamily="34" charset="0"/>
                <a:cs typeface="Arial-Rounded" pitchFamily="34" charset="0"/>
              </a:rPr>
              <a:t>cái muỗng</a:t>
            </a:r>
          </a:p>
        </p:txBody>
      </p:sp>
    </p:spTree>
    <p:extLst>
      <p:ext uri="{BB962C8B-B14F-4D97-AF65-F5344CB8AC3E}">
        <p14:creationId xmlns:p14="http://schemas.microsoft.com/office/powerpoint/2010/main" val="2335485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ED8A853-CC23-F543-F2E6-1D3E5DBB08C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61838" cy="5486400"/>
          </a:xfrm>
          <a:prstGeom prst="rect">
            <a:avLst/>
          </a:prstGeom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9E6862B7-F25C-2A52-F0BD-E690A240EBBE}"/>
              </a:ext>
            </a:extLst>
          </p:cNvPr>
          <p:cNvSpPr txBox="1">
            <a:spLocks/>
          </p:cNvSpPr>
          <p:nvPr/>
        </p:nvSpPr>
        <p:spPr>
          <a:xfrm>
            <a:off x="2575719" y="5896705"/>
            <a:ext cx="6172200" cy="656495"/>
          </a:xfrm>
          <a:prstGeom prst="rect">
            <a:avLst/>
          </a:prstGeom>
        </p:spPr>
        <p:txBody>
          <a:bodyPr vert="horz" lIns="91294" tIns="45647" rIns="91294" bIns="45647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8000" b="1">
                <a:solidFill>
                  <a:srgbClr val="0083E6"/>
                </a:solidFill>
                <a:latin typeface="Arial-Rounded" pitchFamily="34" charset="0"/>
                <a:ea typeface="Arial-Rounded" pitchFamily="34" charset="0"/>
                <a:cs typeface="Arial-Rounded" pitchFamily="34" charset="0"/>
              </a:rPr>
              <a:t>gỏi cuốn</a:t>
            </a:r>
          </a:p>
        </p:txBody>
      </p:sp>
    </p:spTree>
    <p:extLst>
      <p:ext uri="{BB962C8B-B14F-4D97-AF65-F5344CB8AC3E}">
        <p14:creationId xmlns:p14="http://schemas.microsoft.com/office/powerpoint/2010/main" val="6734963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90" name="图片 3" descr="资源 734302">
            <a:extLst>
              <a:ext uri="{FF2B5EF4-FFF2-40B4-BE49-F238E27FC236}">
                <a16:creationId xmlns:a16="http://schemas.microsoft.com/office/drawing/2014/main" id="{FEAE3452-7FDA-280D-5E72-7AB2A24943A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95450" y="3478091"/>
            <a:ext cx="1041991" cy="6334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7891" name="图片 4" descr="资源 134302">
            <a:extLst>
              <a:ext uri="{FF2B5EF4-FFF2-40B4-BE49-F238E27FC236}">
                <a16:creationId xmlns:a16="http://schemas.microsoft.com/office/drawing/2014/main" id="{C93B8DE1-46AE-A2E7-D29E-42A434572E7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9322" y="284025"/>
            <a:ext cx="3395180" cy="1567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7892" name="图片 5" descr="资源 234302">
            <a:extLst>
              <a:ext uri="{FF2B5EF4-FFF2-40B4-BE49-F238E27FC236}">
                <a16:creationId xmlns:a16="http://schemas.microsoft.com/office/drawing/2014/main" id="{7D76585C-9EB4-93AF-5AF9-E90BBD037C6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9500" y="2659384"/>
            <a:ext cx="2641399" cy="19287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7893" name="图片 6" descr="资源 334302">
            <a:extLst>
              <a:ext uri="{FF2B5EF4-FFF2-40B4-BE49-F238E27FC236}">
                <a16:creationId xmlns:a16="http://schemas.microsoft.com/office/drawing/2014/main" id="{1B170335-8EAA-7F5A-9F29-065A352C4DF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17507" y="576987"/>
            <a:ext cx="2074480" cy="18654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7894" name="图片 8" descr="资源 534302">
            <a:extLst>
              <a:ext uri="{FF2B5EF4-FFF2-40B4-BE49-F238E27FC236}">
                <a16:creationId xmlns:a16="http://schemas.microsoft.com/office/drawing/2014/main" id="{8F5E1234-F5AE-040E-9C29-50CEE0E6078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8910" y="3938911"/>
            <a:ext cx="9344662" cy="26778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7895" name="图片 9" descr="资源 634302">
            <a:extLst>
              <a:ext uri="{FF2B5EF4-FFF2-40B4-BE49-F238E27FC236}">
                <a16:creationId xmlns:a16="http://schemas.microsoft.com/office/drawing/2014/main" id="{8EFC3182-4299-A4DA-958E-6A3B137C247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5337" y="6201836"/>
            <a:ext cx="12212512" cy="7078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" name="TextBox 29">
            <a:extLst>
              <a:ext uri="{FF2B5EF4-FFF2-40B4-BE49-F238E27FC236}">
                <a16:creationId xmlns:a16="http://schemas.microsoft.com/office/drawing/2014/main" id="{37295E8F-6471-F343-EAF1-63F72FEC739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67851" y="915871"/>
            <a:ext cx="6826781" cy="25479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1000"/>
              </a:spcBef>
              <a:buSzPct val="70000"/>
              <a:buFont typeface="Arial" panose="020B0604020202020204" pitchFamily="34" charset="0"/>
              <a:buChar char="•"/>
              <a:defRPr sz="2400">
                <a:solidFill>
                  <a:schemeClr val="tx2"/>
                </a:solidFill>
                <a:latin typeface="Goudy Old Style" panose="02020502050305020303" pitchFamily="18" charset="0"/>
              </a:defRPr>
            </a:lvl1pPr>
            <a:lvl2pPr marL="742950" indent="-285750">
              <a:spcBef>
                <a:spcPts val="500"/>
              </a:spcBef>
              <a:buSzPct val="70000"/>
              <a:buFont typeface="Arial" panose="020B0604020202020204" pitchFamily="34" charset="0"/>
              <a:buChar char="•"/>
              <a:defRPr sz="2000">
                <a:solidFill>
                  <a:schemeClr val="tx2"/>
                </a:solidFill>
                <a:latin typeface="Goudy Old Style" panose="02020502050305020303" pitchFamily="18" charset="0"/>
              </a:defRPr>
            </a:lvl2pPr>
            <a:lvl3pPr marL="1143000" indent="-228600">
              <a:spcBef>
                <a:spcPts val="500"/>
              </a:spcBef>
              <a:buSzPct val="70000"/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Goudy Old Style" panose="02020502050305020303" pitchFamily="18" charset="0"/>
              </a:defRPr>
            </a:lvl3pPr>
            <a:lvl4pPr marL="1600200" indent="-228600">
              <a:spcBef>
                <a:spcPts val="500"/>
              </a:spcBef>
              <a:buSzPct val="70000"/>
              <a:buFont typeface="Arial" panose="020B0604020202020204" pitchFamily="34" charset="0"/>
              <a:buChar char="•"/>
              <a:defRPr sz="1600">
                <a:solidFill>
                  <a:schemeClr val="tx2"/>
                </a:solidFill>
                <a:latin typeface="Goudy Old Style" panose="02020502050305020303" pitchFamily="18" charset="0"/>
              </a:defRPr>
            </a:lvl4pPr>
            <a:lvl5pPr marL="2057400" indent="-228600">
              <a:spcBef>
                <a:spcPts val="500"/>
              </a:spcBef>
              <a:buSzPct val="70000"/>
              <a:buFont typeface="Arial" panose="020B0604020202020204" pitchFamily="34" charset="0"/>
              <a:buChar char="•"/>
              <a:defRPr sz="1600">
                <a:solidFill>
                  <a:schemeClr val="tx2"/>
                </a:solidFill>
                <a:latin typeface="Goudy Old Style" panose="02020502050305020303" pitchFamily="18" charset="0"/>
              </a:defRPr>
            </a:lvl5pPr>
            <a:lvl6pPr marL="2514600" indent="-228600" eaLnBrk="0" fontAlgn="base" hangingPunct="0">
              <a:spcBef>
                <a:spcPts val="500"/>
              </a:spcBef>
              <a:spcAft>
                <a:spcPct val="0"/>
              </a:spcAft>
              <a:buSzPct val="70000"/>
              <a:buFont typeface="Arial" panose="020B0604020202020204" pitchFamily="34" charset="0"/>
              <a:buChar char="•"/>
              <a:defRPr sz="1600">
                <a:solidFill>
                  <a:schemeClr val="tx2"/>
                </a:solidFill>
                <a:latin typeface="Goudy Old Style" panose="02020502050305020303" pitchFamily="18" charset="0"/>
              </a:defRPr>
            </a:lvl6pPr>
            <a:lvl7pPr marL="2971800" indent="-228600" eaLnBrk="0" fontAlgn="base" hangingPunct="0">
              <a:spcBef>
                <a:spcPts val="500"/>
              </a:spcBef>
              <a:spcAft>
                <a:spcPct val="0"/>
              </a:spcAft>
              <a:buSzPct val="70000"/>
              <a:buFont typeface="Arial" panose="020B0604020202020204" pitchFamily="34" charset="0"/>
              <a:buChar char="•"/>
              <a:defRPr sz="1600">
                <a:solidFill>
                  <a:schemeClr val="tx2"/>
                </a:solidFill>
                <a:latin typeface="Goudy Old Style" panose="02020502050305020303" pitchFamily="18" charset="0"/>
              </a:defRPr>
            </a:lvl7pPr>
            <a:lvl8pPr marL="3429000" indent="-228600" eaLnBrk="0" fontAlgn="base" hangingPunct="0">
              <a:spcBef>
                <a:spcPts val="500"/>
              </a:spcBef>
              <a:spcAft>
                <a:spcPct val="0"/>
              </a:spcAft>
              <a:buSzPct val="70000"/>
              <a:buFont typeface="Arial" panose="020B0604020202020204" pitchFamily="34" charset="0"/>
              <a:buChar char="•"/>
              <a:defRPr sz="1600">
                <a:solidFill>
                  <a:schemeClr val="tx2"/>
                </a:solidFill>
                <a:latin typeface="Goudy Old Style" panose="02020502050305020303" pitchFamily="18" charset="0"/>
              </a:defRPr>
            </a:lvl8pPr>
            <a:lvl9pPr marL="3886200" indent="-228600" eaLnBrk="0" fontAlgn="base" hangingPunct="0">
              <a:spcBef>
                <a:spcPts val="500"/>
              </a:spcBef>
              <a:spcAft>
                <a:spcPct val="0"/>
              </a:spcAft>
              <a:buSzPct val="70000"/>
              <a:buFont typeface="Arial" panose="020B0604020202020204" pitchFamily="34" charset="0"/>
              <a:buChar char="•"/>
              <a:defRPr sz="1600">
                <a:solidFill>
                  <a:schemeClr val="tx2"/>
                </a:solidFill>
                <a:latin typeface="Goudy Old Style" panose="02020502050305020303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SzTx/>
              <a:buFontTx/>
              <a:buNone/>
            </a:pPr>
            <a:r>
              <a:rPr lang="en-US" altLang="zh-CN" sz="7980" b="1">
                <a:solidFill>
                  <a:srgbClr val="92A028"/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  <a:sym typeface="+mn-lt"/>
              </a:rPr>
              <a:t>Tạm biệt và </a:t>
            </a:r>
          </a:p>
          <a:p>
            <a:pPr algn="ctr" eaLnBrk="1" hangingPunct="1">
              <a:spcBef>
                <a:spcPct val="0"/>
              </a:spcBef>
              <a:buSzTx/>
              <a:buFontTx/>
              <a:buNone/>
            </a:pPr>
            <a:r>
              <a:rPr lang="en-US" altLang="zh-CN" sz="7980" b="1">
                <a:solidFill>
                  <a:srgbClr val="92A028"/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  <a:sym typeface="+mn-lt"/>
              </a:rPr>
              <a:t>hẹn gặp lại!</a:t>
            </a:r>
          </a:p>
        </p:txBody>
      </p:sp>
    </p:spTree>
  </p:cSld>
  <p:clrMapOvr>
    <a:masterClrMapping/>
  </p:clrMapOvr>
  <p:transition spd="slow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5485</TotalTime>
  <Words>288</Words>
  <Application>Microsoft Office PowerPoint</Application>
  <PresentationFormat>Custom</PresentationFormat>
  <Paragraphs>149</Paragraphs>
  <Slides>32</Slides>
  <Notes>20</Notes>
  <HiddenSlides>0</HiddenSlides>
  <MMClips>2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32</vt:i4>
      </vt:variant>
    </vt:vector>
  </HeadingPairs>
  <TitlesOfParts>
    <vt:vector size="42" baseType="lpstr">
      <vt:lpstr>Arial-Rounded</vt:lpstr>
      <vt:lpstr>.VnArial</vt:lpstr>
      <vt:lpstr>Arial</vt:lpstr>
      <vt:lpstr>Calibri</vt:lpstr>
      <vt:lpstr>HP001 4 hàng</vt:lpstr>
      <vt:lpstr>HP001 4H</vt:lpstr>
      <vt:lpstr>Impact</vt:lpstr>
      <vt:lpstr>Times New Roman</vt:lpstr>
      <vt:lpstr>VNI-Avo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PC</dc:creator>
  <cp:lastModifiedBy>Thai Quoc Dung</cp:lastModifiedBy>
  <cp:revision>611</cp:revision>
  <dcterms:created xsi:type="dcterms:W3CDTF">2021-05-08T14:00:55Z</dcterms:created>
  <dcterms:modified xsi:type="dcterms:W3CDTF">2022-12-14T02:25:10Z</dcterms:modified>
</cp:coreProperties>
</file>