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89" r:id="rId3"/>
    <p:sldMasterId id="2147483711" r:id="rId4"/>
    <p:sldMasterId id="2147483723" r:id="rId5"/>
    <p:sldMasterId id="2147483748" r:id="rId6"/>
    <p:sldMasterId id="2147483760" r:id="rId7"/>
    <p:sldMasterId id="2147483772" r:id="rId8"/>
    <p:sldMasterId id="2147483774" r:id="rId9"/>
    <p:sldMasterId id="2147483786" r:id="rId10"/>
    <p:sldMasterId id="2147483801" r:id="rId11"/>
  </p:sldMasterIdLst>
  <p:notesMasterIdLst>
    <p:notesMasterId r:id="rId42"/>
  </p:notesMasterIdLst>
  <p:sldIdLst>
    <p:sldId id="359" r:id="rId12"/>
    <p:sldId id="2007577195" r:id="rId13"/>
    <p:sldId id="264" r:id="rId14"/>
    <p:sldId id="662" r:id="rId15"/>
    <p:sldId id="661" r:id="rId16"/>
    <p:sldId id="262" r:id="rId17"/>
    <p:sldId id="660" r:id="rId18"/>
    <p:sldId id="429" r:id="rId19"/>
    <p:sldId id="367" r:id="rId20"/>
    <p:sldId id="2007577091" r:id="rId21"/>
    <p:sldId id="2007577193" r:id="rId22"/>
    <p:sldId id="285" r:id="rId23"/>
    <p:sldId id="2007577184" r:id="rId24"/>
    <p:sldId id="369" r:id="rId25"/>
    <p:sldId id="2007577185" r:id="rId26"/>
    <p:sldId id="2007577186" r:id="rId27"/>
    <p:sldId id="2007577174" r:id="rId28"/>
    <p:sldId id="2007577187" r:id="rId29"/>
    <p:sldId id="2007577167" r:id="rId30"/>
    <p:sldId id="2007577188" r:id="rId31"/>
    <p:sldId id="2007577189" r:id="rId32"/>
    <p:sldId id="2007577175" r:id="rId33"/>
    <p:sldId id="2007577190" r:id="rId34"/>
    <p:sldId id="2007577191" r:id="rId35"/>
    <p:sldId id="266" r:id="rId36"/>
    <p:sldId id="256" r:id="rId37"/>
    <p:sldId id="257" r:id="rId38"/>
    <p:sldId id="258" r:id="rId39"/>
    <p:sldId id="2007577183" r:id="rId40"/>
    <p:sldId id="65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ableStyles" Target="tableStyles.xml"/><Relationship Id="rId20" Type="http://schemas.openxmlformats.org/officeDocument/2006/relationships/slide" Target="slides/slide9.xml"/><Relationship Id="rId41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057DB-5B73-44FE-8D62-64241D3263EF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908BA-667C-473A-AA00-B84E1AE99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71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388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70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058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094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502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6C8A-90CA-4D6C-B846-B71F6733D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606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876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0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42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276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662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870988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743CD7-97CD-4F57-B351-69A253B17F80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4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61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3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89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3555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E4F27F4-E913-43D7-AD0C-00B508DBC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3492971-D6CB-4E29-AD5E-C3C4381A9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7B076BE-7A61-44A4-BE97-989E7221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5C7D76-960B-46FE-A880-7E807A291F2E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FF5C7B5-5B9A-4AFA-9EC4-4F4654FC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DCC629-2424-4BDA-8274-584DD357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F7F747-6B13-4A8D-B9C6-88738E2C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750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336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036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371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366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009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7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131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234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7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95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07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48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59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3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7318338-D9DC-4B16-8203-F838396B1B0E}"/>
              </a:ext>
            </a:extLst>
          </p:cNvPr>
          <p:cNvSpPr txBox="1"/>
          <p:nvPr userDrawn="1"/>
        </p:nvSpPr>
        <p:spPr>
          <a:xfrm>
            <a:off x="10287000" y="2286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71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376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11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664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71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358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5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592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39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578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546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775" y="2130128"/>
            <a:ext cx="10362450" cy="147063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397" y="3885702"/>
            <a:ext cx="8535207" cy="17532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30876" indent="0" algn="ctr">
              <a:buNone/>
              <a:defRPr/>
            </a:lvl2pPr>
            <a:lvl3pPr marL="661751" indent="0" algn="ctr">
              <a:buNone/>
              <a:defRPr/>
            </a:lvl3pPr>
            <a:lvl4pPr marL="992627" indent="0" algn="ctr">
              <a:buNone/>
              <a:defRPr/>
            </a:lvl4pPr>
            <a:lvl5pPr marL="1323503" indent="0" algn="ctr">
              <a:buNone/>
              <a:defRPr/>
            </a:lvl5pPr>
            <a:lvl6pPr marL="1654378" indent="0" algn="ctr">
              <a:buNone/>
              <a:defRPr/>
            </a:lvl6pPr>
            <a:lvl7pPr marL="1985254" indent="0" algn="ctr">
              <a:buNone/>
              <a:defRPr/>
            </a:lvl7pPr>
            <a:lvl8pPr marL="2316129" indent="0" algn="ctr">
              <a:buNone/>
              <a:defRPr/>
            </a:lvl8pPr>
            <a:lvl9pPr marL="264700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57554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081" y="1600468"/>
            <a:ext cx="10973838" cy="45256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3892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25" y="4407319"/>
            <a:ext cx="10363603" cy="1361490"/>
          </a:xfrm>
          <a:prstGeom prst="rect">
            <a:avLst/>
          </a:prstGeom>
        </p:spPr>
        <p:txBody>
          <a:bodyPr anchor="t"/>
          <a:lstStyle>
            <a:lvl1pPr algn="l">
              <a:defRPr sz="289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25" y="2906808"/>
            <a:ext cx="10363603" cy="15005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47"/>
            </a:lvl1pPr>
            <a:lvl2pPr marL="330876" indent="0">
              <a:buNone/>
              <a:defRPr sz="1303"/>
            </a:lvl2pPr>
            <a:lvl3pPr marL="661751" indent="0">
              <a:buNone/>
              <a:defRPr sz="1158"/>
            </a:lvl3pPr>
            <a:lvl4pPr marL="992627" indent="0">
              <a:buNone/>
              <a:defRPr sz="1013"/>
            </a:lvl4pPr>
            <a:lvl5pPr marL="1323503" indent="0">
              <a:buNone/>
              <a:defRPr sz="1013"/>
            </a:lvl5pPr>
            <a:lvl6pPr marL="1654378" indent="0">
              <a:buNone/>
              <a:defRPr sz="1013"/>
            </a:lvl6pPr>
            <a:lvl7pPr marL="1985254" indent="0">
              <a:buNone/>
              <a:defRPr sz="1013"/>
            </a:lvl7pPr>
            <a:lvl8pPr marL="2316129" indent="0">
              <a:buNone/>
              <a:defRPr sz="1013"/>
            </a:lvl8pPr>
            <a:lvl9pPr marL="2647005" indent="0">
              <a:buNone/>
              <a:defRPr sz="101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10740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081" y="1600468"/>
            <a:ext cx="5430971" cy="4525659"/>
          </a:xfrm>
          <a:prstGeom prst="rect">
            <a:avLst/>
          </a:prstGeom>
        </p:spPr>
        <p:txBody>
          <a:bodyPr/>
          <a:lstStyle>
            <a:lvl1pPr>
              <a:defRPr sz="2026"/>
            </a:lvl1pPr>
            <a:lvl2pPr>
              <a:defRPr sz="1737"/>
            </a:lvl2pPr>
            <a:lvl3pPr>
              <a:defRPr sz="1447"/>
            </a:lvl3pPr>
            <a:lvl4pPr>
              <a:defRPr sz="1303"/>
            </a:lvl4pPr>
            <a:lvl5pPr>
              <a:defRPr sz="1303"/>
            </a:lvl5pPr>
            <a:lvl6pPr>
              <a:defRPr sz="1303"/>
            </a:lvl6pPr>
            <a:lvl7pPr>
              <a:defRPr sz="1303"/>
            </a:lvl7pPr>
            <a:lvl8pPr>
              <a:defRPr sz="1303"/>
            </a:lvl8pPr>
            <a:lvl9pPr>
              <a:defRPr sz="130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50794" y="1600468"/>
            <a:ext cx="5432125" cy="4525659"/>
          </a:xfrm>
          <a:prstGeom prst="rect">
            <a:avLst/>
          </a:prstGeom>
        </p:spPr>
        <p:txBody>
          <a:bodyPr/>
          <a:lstStyle>
            <a:lvl1pPr>
              <a:defRPr sz="2026"/>
            </a:lvl1pPr>
            <a:lvl2pPr>
              <a:defRPr sz="1737"/>
            </a:lvl2pPr>
            <a:lvl3pPr>
              <a:defRPr sz="1447"/>
            </a:lvl3pPr>
            <a:lvl4pPr>
              <a:defRPr sz="1303"/>
            </a:lvl4pPr>
            <a:lvl5pPr>
              <a:defRPr sz="1303"/>
            </a:lvl5pPr>
            <a:lvl6pPr>
              <a:defRPr sz="1303"/>
            </a:lvl6pPr>
            <a:lvl7pPr>
              <a:defRPr sz="1303"/>
            </a:lvl7pPr>
            <a:lvl8pPr>
              <a:defRPr sz="1303"/>
            </a:lvl8pPr>
            <a:lvl9pPr>
              <a:defRPr sz="130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9482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081" y="1534979"/>
            <a:ext cx="5387136" cy="6399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37" b="1"/>
            </a:lvl1pPr>
            <a:lvl2pPr marL="330876" indent="0">
              <a:buNone/>
              <a:defRPr sz="1447" b="1"/>
            </a:lvl2pPr>
            <a:lvl3pPr marL="661751" indent="0">
              <a:buNone/>
              <a:defRPr sz="1303" b="1"/>
            </a:lvl3pPr>
            <a:lvl4pPr marL="992627" indent="0">
              <a:buNone/>
              <a:defRPr sz="1158" b="1"/>
            </a:lvl4pPr>
            <a:lvl5pPr marL="1323503" indent="0">
              <a:buNone/>
              <a:defRPr sz="1158" b="1"/>
            </a:lvl5pPr>
            <a:lvl6pPr marL="1654378" indent="0">
              <a:buNone/>
              <a:defRPr sz="1158" b="1"/>
            </a:lvl6pPr>
            <a:lvl7pPr marL="1985254" indent="0">
              <a:buNone/>
              <a:defRPr sz="1158" b="1"/>
            </a:lvl7pPr>
            <a:lvl8pPr marL="2316129" indent="0">
              <a:buNone/>
              <a:defRPr sz="1158" b="1"/>
            </a:lvl8pPr>
            <a:lvl9pPr marL="2647005" indent="0">
              <a:buNone/>
              <a:defRPr sz="115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081" y="2174936"/>
            <a:ext cx="5387136" cy="3951191"/>
          </a:xfrm>
          <a:prstGeom prst="rect">
            <a:avLst/>
          </a:prstGeom>
        </p:spPr>
        <p:txBody>
          <a:bodyPr/>
          <a:lstStyle>
            <a:lvl1pPr>
              <a:defRPr sz="1737"/>
            </a:lvl1pPr>
            <a:lvl2pPr>
              <a:defRPr sz="1447"/>
            </a:lvl2pPr>
            <a:lvl3pPr>
              <a:defRPr sz="1303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476" y="1534979"/>
            <a:ext cx="5389443" cy="6399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37" b="1"/>
            </a:lvl1pPr>
            <a:lvl2pPr marL="330876" indent="0">
              <a:buNone/>
              <a:defRPr sz="1447" b="1"/>
            </a:lvl2pPr>
            <a:lvl3pPr marL="661751" indent="0">
              <a:buNone/>
              <a:defRPr sz="1303" b="1"/>
            </a:lvl3pPr>
            <a:lvl4pPr marL="992627" indent="0">
              <a:buNone/>
              <a:defRPr sz="1158" b="1"/>
            </a:lvl4pPr>
            <a:lvl5pPr marL="1323503" indent="0">
              <a:buNone/>
              <a:defRPr sz="1158" b="1"/>
            </a:lvl5pPr>
            <a:lvl6pPr marL="1654378" indent="0">
              <a:buNone/>
              <a:defRPr sz="1158" b="1"/>
            </a:lvl6pPr>
            <a:lvl7pPr marL="1985254" indent="0">
              <a:buNone/>
              <a:defRPr sz="1158" b="1"/>
            </a:lvl7pPr>
            <a:lvl8pPr marL="2316129" indent="0">
              <a:buNone/>
              <a:defRPr sz="1158" b="1"/>
            </a:lvl8pPr>
            <a:lvl9pPr marL="2647005" indent="0">
              <a:buNone/>
              <a:defRPr sz="115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476" y="2174936"/>
            <a:ext cx="5389443" cy="3951191"/>
          </a:xfrm>
          <a:prstGeom prst="rect">
            <a:avLst/>
          </a:prstGeom>
        </p:spPr>
        <p:txBody>
          <a:bodyPr/>
          <a:lstStyle>
            <a:lvl1pPr>
              <a:defRPr sz="1737"/>
            </a:lvl1pPr>
            <a:lvl2pPr>
              <a:defRPr sz="1447"/>
            </a:lvl2pPr>
            <a:lvl3pPr>
              <a:defRPr sz="1303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29547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1949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669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3447"/>
            <a:ext cx="4012090" cy="1161575"/>
          </a:xfrm>
          <a:prstGeom prst="rect">
            <a:avLst/>
          </a:prstGeom>
        </p:spPr>
        <p:txBody>
          <a:bodyPr anchor="b"/>
          <a:lstStyle>
            <a:lvl1pPr algn="l">
              <a:defRPr sz="144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19" y="273447"/>
            <a:ext cx="6816400" cy="5852681"/>
          </a:xfrm>
          <a:prstGeom prst="rect">
            <a:avLst/>
          </a:prstGeom>
        </p:spPr>
        <p:txBody>
          <a:bodyPr/>
          <a:lstStyle>
            <a:lvl1pPr>
              <a:defRPr sz="2316"/>
            </a:lvl1pPr>
            <a:lvl2pPr>
              <a:defRPr sz="2026"/>
            </a:lvl2pPr>
            <a:lvl3pPr>
              <a:defRPr sz="1737"/>
            </a:lvl3pPr>
            <a:lvl4pPr>
              <a:defRPr sz="1447"/>
            </a:lvl4pPr>
            <a:lvl5pPr>
              <a:defRPr sz="1447"/>
            </a:lvl5pPr>
            <a:lvl6pPr>
              <a:defRPr sz="1447"/>
            </a:lvl6pPr>
            <a:lvl7pPr>
              <a:defRPr sz="1447"/>
            </a:lvl7pPr>
            <a:lvl8pPr>
              <a:defRPr sz="1447"/>
            </a:lvl8pPr>
            <a:lvl9pPr>
              <a:defRPr sz="144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081" y="1435021"/>
            <a:ext cx="4012090" cy="469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330876" indent="0">
              <a:buNone/>
              <a:defRPr sz="868"/>
            </a:lvl2pPr>
            <a:lvl3pPr marL="661751" indent="0">
              <a:buNone/>
              <a:defRPr sz="724"/>
            </a:lvl3pPr>
            <a:lvl4pPr marL="992627" indent="0">
              <a:buNone/>
              <a:defRPr sz="651"/>
            </a:lvl4pPr>
            <a:lvl5pPr marL="1323503" indent="0">
              <a:buNone/>
              <a:defRPr sz="651"/>
            </a:lvl5pPr>
            <a:lvl6pPr marL="1654378" indent="0">
              <a:buNone/>
              <a:defRPr sz="651"/>
            </a:lvl6pPr>
            <a:lvl7pPr marL="1985254" indent="0">
              <a:buNone/>
              <a:defRPr sz="651"/>
            </a:lvl7pPr>
            <a:lvl8pPr marL="2316129" indent="0">
              <a:buNone/>
              <a:defRPr sz="651"/>
            </a:lvl8pPr>
            <a:lvl9pPr marL="2647005" indent="0">
              <a:buNone/>
              <a:defRPr sz="65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3825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181" y="4800256"/>
            <a:ext cx="7314739" cy="567574"/>
          </a:xfrm>
          <a:prstGeom prst="rect">
            <a:avLst/>
          </a:prstGeom>
        </p:spPr>
        <p:txBody>
          <a:bodyPr anchor="b"/>
          <a:lstStyle>
            <a:lvl1pPr algn="l">
              <a:defRPr sz="144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181" y="612384"/>
            <a:ext cx="7314739" cy="41154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16"/>
            </a:lvl1pPr>
            <a:lvl2pPr marL="330876" indent="0">
              <a:buNone/>
              <a:defRPr sz="2026"/>
            </a:lvl2pPr>
            <a:lvl3pPr marL="661751" indent="0">
              <a:buNone/>
              <a:defRPr sz="1737"/>
            </a:lvl3pPr>
            <a:lvl4pPr marL="992627" indent="0">
              <a:buNone/>
              <a:defRPr sz="1447"/>
            </a:lvl4pPr>
            <a:lvl5pPr marL="1323503" indent="0">
              <a:buNone/>
              <a:defRPr sz="1447"/>
            </a:lvl5pPr>
            <a:lvl6pPr marL="1654378" indent="0">
              <a:buNone/>
              <a:defRPr sz="1447"/>
            </a:lvl6pPr>
            <a:lvl7pPr marL="1985254" indent="0">
              <a:buNone/>
              <a:defRPr sz="1447"/>
            </a:lvl7pPr>
            <a:lvl8pPr marL="2316129" indent="0">
              <a:buNone/>
              <a:defRPr sz="1447"/>
            </a:lvl8pPr>
            <a:lvl9pPr marL="2647005" indent="0">
              <a:buNone/>
              <a:defRPr sz="1447"/>
            </a:lvl9pPr>
          </a:lstStyle>
          <a:p>
            <a:pPr marL="0" marR="0" lvl="0" indent="0" algn="l" defTabSz="108591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16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181" y="5367830"/>
            <a:ext cx="7314739" cy="8042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330876" indent="0">
              <a:buNone/>
              <a:defRPr sz="868"/>
            </a:lvl2pPr>
            <a:lvl3pPr marL="661751" indent="0">
              <a:buNone/>
              <a:defRPr sz="724"/>
            </a:lvl3pPr>
            <a:lvl4pPr marL="992627" indent="0">
              <a:buNone/>
              <a:defRPr sz="651"/>
            </a:lvl4pPr>
            <a:lvl5pPr marL="1323503" indent="0">
              <a:buNone/>
              <a:defRPr sz="651"/>
            </a:lvl5pPr>
            <a:lvl6pPr marL="1654378" indent="0">
              <a:buNone/>
              <a:defRPr sz="651"/>
            </a:lvl6pPr>
            <a:lvl7pPr marL="1985254" indent="0">
              <a:buNone/>
              <a:defRPr sz="651"/>
            </a:lvl7pPr>
            <a:lvl8pPr marL="2316129" indent="0">
              <a:buNone/>
              <a:defRPr sz="651"/>
            </a:lvl8pPr>
            <a:lvl9pPr marL="2647005" indent="0">
              <a:buNone/>
              <a:defRPr sz="65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3473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081" y="1600468"/>
            <a:ext cx="10973838" cy="452565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6782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748" y="274597"/>
            <a:ext cx="2743171" cy="585153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081" y="274597"/>
            <a:ext cx="8119925" cy="585153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3696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081" y="1600468"/>
            <a:ext cx="5430971" cy="45256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50794" y="1600469"/>
            <a:ext cx="5432125" cy="22071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50794" y="3917873"/>
            <a:ext cx="5432125" cy="22082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3779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762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444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85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88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9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761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" b="17581"/>
          <a:stretch/>
        </p:blipFill>
        <p:spPr>
          <a:xfrm>
            <a:off x="0" y="0"/>
            <a:ext cx="12203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93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86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20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59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456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00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236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3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31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50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922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764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264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142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5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515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279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53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86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4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06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1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21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88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2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33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封面">
    <p:bg>
      <p:bgPr>
        <a:blipFill dpi="0" rotWithShape="1">
          <a:blip r:embed="rId2">
            <a:lum/>
          </a:blip>
          <a:srcRect/>
          <a:stretch>
            <a:fillRect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85665" y="1185667"/>
            <a:ext cx="6856412" cy="44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0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5400000" flipV="1">
            <a:off x="6521254" y="1185667"/>
            <a:ext cx="6856412" cy="44850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1577886" y="1883411"/>
            <a:ext cx="6552477" cy="33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45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渡页1">
    <p:bg>
      <p:bgPr>
        <a:blipFill dpi="0" rotWithShape="1">
          <a:blip r:embed="rId2">
            <a:lum/>
          </a:blip>
          <a:srcRect/>
          <a:stretch>
            <a:fillRect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85665" y="1185667"/>
            <a:ext cx="6856412" cy="44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36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20314" y="1120315"/>
            <a:ext cx="6478500" cy="42378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7217410" y="1883411"/>
            <a:ext cx="6552477" cy="3396701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4993875" y="1005076"/>
            <a:ext cx="7198125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987" y="5058417"/>
            <a:ext cx="2638013" cy="17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8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16200000" flipH="1" flipV="1">
            <a:off x="-1120314" y="1120316"/>
            <a:ext cx="6478500" cy="4237870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4993875" y="1005076"/>
            <a:ext cx="7198125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987" y="5058417"/>
            <a:ext cx="2638013" cy="17995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813" y="2251067"/>
            <a:ext cx="3267333" cy="460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7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7C80-5FD3-4361-BB31-75FBA196661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0986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15"/>
          <a:stretch/>
        </p:blipFill>
        <p:spPr>
          <a:xfrm rot="5400000" flipV="1">
            <a:off x="6521254" y="1185667"/>
            <a:ext cx="6856412" cy="44850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1577886" y="1883411"/>
            <a:ext cx="6552477" cy="33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42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5384800" cy="4525963"/>
          </a:xfr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406FD-032E-4C58-95B5-1848DA22B9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2991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37FDC-5057-4295-9D29-1F1664A2B3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4418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A274E-B122-4DCB-ACB9-9C2AF45C2A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390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0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7" cy="5853113"/>
          </a:xfrm>
        </p:spPr>
        <p:txBody>
          <a:bodyPr/>
          <a:lstStyle>
            <a:lvl1pPr>
              <a:defRPr sz="3799"/>
            </a:lvl1pPr>
            <a:lvl2pPr>
              <a:defRPr sz="3399"/>
            </a:lvl2pPr>
            <a:lvl3pPr>
              <a:defRPr sz="28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4"/>
          </a:xfr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EC569-D044-472C-A2F2-BA37D28F2E8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824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6"/>
            <a:ext cx="7315200" cy="4114800"/>
          </a:xfrm>
        </p:spPr>
        <p:txBody>
          <a:bodyPr/>
          <a:lstStyle>
            <a:lvl1pPr marL="0" indent="0">
              <a:buNone/>
              <a:defRPr sz="3799"/>
            </a:lvl1pPr>
            <a:lvl2pPr marL="544194" indent="0">
              <a:buNone/>
              <a:defRPr sz="3399"/>
            </a:lvl2pPr>
            <a:lvl3pPr marL="1088387" indent="0">
              <a:buNone/>
              <a:defRPr sz="2899"/>
            </a:lvl3pPr>
            <a:lvl4pPr marL="1632581" indent="0">
              <a:buNone/>
              <a:defRPr sz="2399"/>
            </a:lvl4pPr>
            <a:lvl5pPr marL="2176774" indent="0">
              <a:buNone/>
              <a:defRPr sz="2399"/>
            </a:lvl5pPr>
            <a:lvl6pPr marL="2720968" indent="0">
              <a:buNone/>
              <a:defRPr sz="2399"/>
            </a:lvl6pPr>
            <a:lvl7pPr marL="3265162" indent="0">
              <a:buNone/>
              <a:defRPr sz="2399"/>
            </a:lvl7pPr>
            <a:lvl8pPr marL="3809355" indent="0">
              <a:buNone/>
              <a:defRPr sz="2399"/>
            </a:lvl8pPr>
            <a:lvl9pPr marL="4353549" indent="0">
              <a:buNone/>
              <a:defRPr sz="23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AE886-EFA1-4CF3-9226-1AC44F41EA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3654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3DEBC-6A62-4123-98C2-AEEE7EE20F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317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1277D-9524-42B7-AE1B-6471F281CB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9486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0570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242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576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73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789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718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60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033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597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982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4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50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813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7B95-319A-47BC-8F19-306856B3C9D9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8564-5E22-4236-90C0-7E85C4314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4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="" xmlns:a16="http://schemas.microsoft.com/office/drawing/2014/main" id="{14725A84-4E0B-4116-9DC9-EE85314AE53B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=""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=""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1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6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-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51813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+mj-lt"/>
          <a:ea typeface="+mj-ea"/>
          <a:cs typeface="+mj-cs"/>
        </a:defRPr>
      </a:lvl1pPr>
      <a:lvl2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defTabSz="1085915" rtl="0" eaLnBrk="0" fontAlgn="base" hangingPunct="0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330876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661751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992627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323503" algn="ctr" defTabSz="1085915" rtl="0" fontAlgn="base">
        <a:spcBef>
          <a:spcPct val="0"/>
        </a:spcBef>
        <a:spcAft>
          <a:spcPct val="0"/>
        </a:spcAft>
        <a:defRPr sz="5211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406701" indent="-406701" algn="l" defTabSz="1085915" rtl="0" eaLnBrk="0" fontAlgn="base" hangingPunct="0">
        <a:spcBef>
          <a:spcPct val="20000"/>
        </a:spcBef>
        <a:spcAft>
          <a:spcPct val="0"/>
        </a:spcAft>
        <a:buChar char="•"/>
        <a:defRPr sz="3763">
          <a:solidFill>
            <a:schemeClr val="tx1"/>
          </a:solidFill>
          <a:latin typeface="+mn-lt"/>
          <a:ea typeface="+mn-ea"/>
          <a:cs typeface="+mn-cs"/>
        </a:defRPr>
      </a:lvl1pPr>
      <a:lvl2pPr marL="882335" indent="-340067" algn="l" defTabSz="1085915" rtl="0" eaLnBrk="0" fontAlgn="base" hangingPunct="0">
        <a:spcBef>
          <a:spcPct val="20000"/>
        </a:spcBef>
        <a:spcAft>
          <a:spcPct val="0"/>
        </a:spcAft>
        <a:buChar char="–"/>
        <a:defRPr sz="3329">
          <a:solidFill>
            <a:schemeClr val="tx1"/>
          </a:solidFill>
          <a:latin typeface="+mn-lt"/>
          <a:ea typeface="+mn-ea"/>
        </a:defRPr>
      </a:lvl2pPr>
      <a:lvl3pPr marL="1357050" indent="-271134" algn="l" defTabSz="1085915" rtl="0" eaLnBrk="0" fontAlgn="base" hangingPunct="0">
        <a:spcBef>
          <a:spcPct val="20000"/>
        </a:spcBef>
        <a:spcAft>
          <a:spcPct val="0"/>
        </a:spcAft>
        <a:buChar char="•"/>
        <a:defRPr sz="2822">
          <a:solidFill>
            <a:schemeClr val="tx1"/>
          </a:solidFill>
          <a:latin typeface="+mn-lt"/>
          <a:ea typeface="+mn-ea"/>
        </a:defRPr>
      </a:lvl3pPr>
      <a:lvl4pPr marL="1900237" indent="-272513" algn="l" defTabSz="1085915" rtl="0" eaLnBrk="0" fontAlgn="base" hangingPunct="0">
        <a:spcBef>
          <a:spcPct val="20000"/>
        </a:spcBef>
        <a:spcAft>
          <a:spcPct val="0"/>
        </a:spcAft>
        <a:buChar char="–"/>
        <a:defRPr sz="2388">
          <a:solidFill>
            <a:schemeClr val="tx1"/>
          </a:solidFill>
          <a:latin typeface="+mn-lt"/>
          <a:ea typeface="+mn-ea"/>
        </a:defRPr>
      </a:lvl4pPr>
      <a:lvl5pPr marL="2442506" indent="-271134" algn="l" defTabSz="1085915" rtl="0" eaLnBrk="0" fontAlgn="base" hangingPunct="0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5pPr>
      <a:lvl6pPr marL="2773381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6pPr>
      <a:lvl7pPr marL="3104257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7pPr>
      <a:lvl8pPr marL="3435133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8pPr>
      <a:lvl9pPr marL="3766008" indent="-271134" algn="l" defTabSz="1085915" rtl="0" fontAlgn="base">
        <a:spcBef>
          <a:spcPct val="20000"/>
        </a:spcBef>
        <a:spcAft>
          <a:spcPct val="0"/>
        </a:spcAft>
        <a:buChar char="»"/>
        <a:defRPr sz="2388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1pPr>
      <a:lvl2pPr marL="330876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2pPr>
      <a:lvl3pPr marL="661751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3pPr>
      <a:lvl4pPr marL="992627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4pPr>
      <a:lvl5pPr marL="1323503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5pPr>
      <a:lvl6pPr marL="1654378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6pPr>
      <a:lvl7pPr marL="1985254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7pPr>
      <a:lvl8pPr marL="2316129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8pPr>
      <a:lvl9pPr marL="2647005" algn="l" defTabSz="661751" rtl="0" eaLnBrk="1" latinLnBrk="0" hangingPunct="1">
        <a:defRPr sz="13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5E962-A5B1-492A-953A-52C9DB33B05F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5AE-C8DB-4029-88A3-6A72695154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45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AC74BBE8-1815-4000-8008-945E8B56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3E314DF-819C-4FF1-9C2E-69194E15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CA1525E-7C66-46A7-89CD-0A0836A4B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3269161-46AB-416B-9C71-590B71BBF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347D277-5155-4804-A42E-790F5C4F8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2484" y="83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211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57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274640"/>
            <a:ext cx="109728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1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+mn-lt"/>
              </a:defRPr>
            </a:lvl1pPr>
          </a:lstStyle>
          <a:p>
            <a:fld id="{D0A27C80-5FD3-4361-BB31-75FBA19666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551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5pPr>
      <a:lvl6pPr marL="54419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6pPr>
      <a:lvl7pPr marL="1088387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7pPr>
      <a:lvl8pPr marL="1632581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8pPr>
      <a:lvl9pPr marL="217677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408145" indent="-408145" algn="l" rtl="0" fontAlgn="base">
        <a:spcBef>
          <a:spcPct val="20000"/>
        </a:spcBef>
        <a:spcAft>
          <a:spcPct val="0"/>
        </a:spcAft>
        <a:buChar char="•"/>
        <a:defRPr sz="3799">
          <a:solidFill>
            <a:schemeClr val="tx1"/>
          </a:solidFill>
          <a:latin typeface="+mn-lt"/>
          <a:ea typeface="+mn-ea"/>
          <a:cs typeface="+mn-cs"/>
        </a:defRPr>
      </a:lvl1pPr>
      <a:lvl2pPr marL="884315" indent="-340121" algn="l" rtl="0" fontAlgn="base">
        <a:spcBef>
          <a:spcPct val="20000"/>
        </a:spcBef>
        <a:spcAft>
          <a:spcPct val="0"/>
        </a:spcAft>
        <a:buChar char="–"/>
        <a:defRPr sz="3399">
          <a:solidFill>
            <a:schemeClr val="tx1"/>
          </a:solidFill>
          <a:latin typeface="+mn-lt"/>
          <a:ea typeface="+mn-ea"/>
        </a:defRPr>
      </a:lvl2pPr>
      <a:lvl3pPr marL="1360485" indent="-272096" algn="l" rtl="0" fontAlgn="base">
        <a:spcBef>
          <a:spcPct val="20000"/>
        </a:spcBef>
        <a:spcAft>
          <a:spcPct val="0"/>
        </a:spcAft>
        <a:buChar char="•"/>
        <a:defRPr sz="2899">
          <a:solidFill>
            <a:schemeClr val="tx1"/>
          </a:solidFill>
          <a:latin typeface="+mn-lt"/>
          <a:ea typeface="+mn-ea"/>
        </a:defRPr>
      </a:lvl3pPr>
      <a:lvl4pPr marL="1904677" indent="-272096" algn="l" rtl="0" fontAlgn="base">
        <a:spcBef>
          <a:spcPct val="20000"/>
        </a:spcBef>
        <a:spcAft>
          <a:spcPct val="0"/>
        </a:spcAft>
        <a:buChar char="–"/>
        <a:defRPr sz="2399">
          <a:solidFill>
            <a:schemeClr val="tx1"/>
          </a:solidFill>
          <a:latin typeface="+mn-lt"/>
          <a:ea typeface="+mn-ea"/>
        </a:defRPr>
      </a:lvl4pPr>
      <a:lvl5pPr marL="2448871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5pPr>
      <a:lvl6pPr marL="2993065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6pPr>
      <a:lvl7pPr marL="3537259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7pPr>
      <a:lvl8pPr marL="4081452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8pPr>
      <a:lvl9pPr marL="4625646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9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387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1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77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968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5162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9355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3549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33237-BE8C-4606-A112-B4E6C2A01439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54B48-B420-479E-9E87-626C90C5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3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em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emf"/><Relationship Id="rId2" Type="http://schemas.openxmlformats.org/officeDocument/2006/relationships/audio" Target="../media/media1.mp3"/><Relationship Id="rId16" Type="http://schemas.openxmlformats.org/officeDocument/2006/relationships/image" Target="../media/image24.emf"/><Relationship Id="rId20" Type="http://schemas.openxmlformats.org/officeDocument/2006/relationships/image" Target="../media/image28.png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em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3.mp3"/><Relationship Id="rId7" Type="http://schemas.openxmlformats.org/officeDocument/2006/relationships/image" Target="../media/image46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94.xml"/><Relationship Id="rId10" Type="http://schemas.openxmlformats.org/officeDocument/2006/relationships/image" Target="../media/image28.png"/><Relationship Id="rId4" Type="http://schemas.openxmlformats.org/officeDocument/2006/relationships/audio" Target="../media/media3.mp3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60.gi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26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62.png"/><Relationship Id="rId11" Type="http://schemas.microsoft.com/office/2007/relationships/hdphoto" Target="../media/hdphoto3.wdp"/><Relationship Id="rId5" Type="http://schemas.openxmlformats.org/officeDocument/2006/relationships/image" Target="../media/image65.png"/><Relationship Id="rId10" Type="http://schemas.openxmlformats.org/officeDocument/2006/relationships/image" Target="../media/image69.png"/><Relationship Id="rId4" Type="http://schemas.openxmlformats.org/officeDocument/2006/relationships/image" Target="../media/image61.jpeg"/><Relationship Id="rId9" Type="http://schemas.openxmlformats.org/officeDocument/2006/relationships/image" Target="../media/image68.png"/><Relationship Id="rId1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6.png"/><Relationship Id="rId12" Type="http://schemas.microsoft.com/office/2007/relationships/hdphoto" Target="../media/hdphoto5.wdp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62.png"/><Relationship Id="rId11" Type="http://schemas.openxmlformats.org/officeDocument/2006/relationships/image" Target="../media/image73.png"/><Relationship Id="rId5" Type="http://schemas.openxmlformats.org/officeDocument/2006/relationships/image" Target="../media/image65.png"/><Relationship Id="rId15" Type="http://schemas.openxmlformats.org/officeDocument/2006/relationships/image" Target="../media/image64.png"/><Relationship Id="rId10" Type="http://schemas.microsoft.com/office/2007/relationships/hdphoto" Target="../media/hdphoto4.wdp"/><Relationship Id="rId4" Type="http://schemas.openxmlformats.org/officeDocument/2006/relationships/image" Target="../media/image61.jpeg"/><Relationship Id="rId9" Type="http://schemas.openxmlformats.org/officeDocument/2006/relationships/image" Target="../media/image72.png"/><Relationship Id="rId1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6.png"/><Relationship Id="rId12" Type="http://schemas.microsoft.com/office/2007/relationships/hdphoto" Target="../media/hdphoto7.wdp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62.png"/><Relationship Id="rId11" Type="http://schemas.openxmlformats.org/officeDocument/2006/relationships/image" Target="../media/image75.png"/><Relationship Id="rId5" Type="http://schemas.openxmlformats.org/officeDocument/2006/relationships/image" Target="../media/image65.png"/><Relationship Id="rId15" Type="http://schemas.openxmlformats.org/officeDocument/2006/relationships/image" Target="../media/image64.png"/><Relationship Id="rId10" Type="http://schemas.microsoft.com/office/2007/relationships/hdphoto" Target="../media/hdphoto6.wdp"/><Relationship Id="rId4" Type="http://schemas.openxmlformats.org/officeDocument/2006/relationships/image" Target="../media/image61.jpeg"/><Relationship Id="rId9" Type="http://schemas.openxmlformats.org/officeDocument/2006/relationships/image" Target="../media/image74.png"/><Relationship Id="rId1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9914055-A3F4-1B47-9AA7-27E38CF23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063" y="3669617"/>
            <a:ext cx="3863257" cy="3188383"/>
          </a:xfrm>
          <a:prstGeom prst="rect">
            <a:avLst/>
          </a:prstGeom>
        </p:spPr>
      </p:pic>
      <p:sp>
        <p:nvSpPr>
          <p:cNvPr id="5" name="文本框 2054"/>
          <p:cNvSpPr txBox="1"/>
          <p:nvPr/>
        </p:nvSpPr>
        <p:spPr>
          <a:xfrm>
            <a:off x="2805545" y="132984"/>
            <a:ext cx="7878330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Trường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tiểu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Trần</a:t>
            </a:r>
            <a:r>
              <a:rPr lang="en-US" altLang="zh-CN" sz="44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Phú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7" name="文本框 2055"/>
          <p:cNvSpPr txBox="1"/>
          <p:nvPr/>
        </p:nvSpPr>
        <p:spPr>
          <a:xfrm>
            <a:off x="1970510" y="1074337"/>
            <a:ext cx="8713365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Chào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mừng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quý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thầy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cô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và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các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em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sinh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8" name="文本框 2054"/>
          <p:cNvSpPr txBox="1"/>
          <p:nvPr/>
        </p:nvSpPr>
        <p:spPr>
          <a:xfrm>
            <a:off x="5003006" y="3000575"/>
            <a:ext cx="3385344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Lớp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2/5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68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=""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=""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=""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=""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=""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=""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=""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=""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=""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=""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=""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=""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=""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=""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=""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=""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=""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=""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=""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=""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=""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=""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=""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=""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=""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=""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=""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=""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=""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=""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=""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=""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=""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2823860" y="3242332"/>
            <a:ext cx="70823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3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Khởi</a:t>
            </a:r>
            <a:r>
              <a:rPr kumimoji="0" lang="en-US" altLang="zh-CN" sz="6600" b="1" i="0" u="none" strike="noStrike" kern="1200" cap="none" spc="3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6600" b="1" i="0" u="none" strike="noStrike" kern="1200" cap="none" spc="3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+mn-lt"/>
              </a:rPr>
              <a:t>động</a:t>
            </a:r>
            <a:endParaRPr kumimoji="0" lang="en-US" altLang="zh-CN" sz="6600" b="1" i="0" u="none" strike="noStrike" kern="1200" cap="none" spc="3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=""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  <p:pic>
        <p:nvPicPr>
          <p:cNvPr id="3" name="Lop-Chung-Ta-Doan-Ket-Top-Ca-Thieu-N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844425" y="4208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8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50256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audio>
                  <p:cMediaNode vol="80000">
                    <p:cTn id="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50256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audio>
                  <p:cMediaNode vol="80000">
                    <p:cTn id="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0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099F00"/>
              </a:solidFill>
              <a:effectLst/>
              <a:uLnTx/>
              <a:uFillTx/>
              <a:latin typeface="Arial" panose="020B0604020202020204" pitchFamily="34" charset="0"/>
              <a:ea typeface="方正少儿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03" y="345078"/>
            <a:ext cx="6441207" cy="2514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5152948" y="1613081"/>
            <a:ext cx="4384534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Kiểm</a:t>
            </a:r>
            <a:r>
              <a:rPr kumimoji="0" lang="en-US" altLang="zh-CN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tra</a:t>
            </a:r>
            <a:r>
              <a:rPr kumimoji="0" lang="en-US" altLang="zh-CN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kumimoji="0" lang="en-US" altLang="zh-CN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cũ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33103" y="3135080"/>
            <a:ext cx="6234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Trò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chơi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Đuổi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hình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bắt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chữ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1" y="2865680"/>
            <a:ext cx="3133488" cy="3169422"/>
          </a:xfrm>
          <a:prstGeom prst="rect">
            <a:avLst/>
          </a:prstGeom>
        </p:spPr>
      </p:pic>
      <p:sp>
        <p:nvSpPr>
          <p:cNvPr id="14" name="矩形 50">
            <a:extLst>
              <a:ext uri="{FF2B5EF4-FFF2-40B4-BE49-F238E27FC236}">
                <a16:creationId xmlns="" xmlns:a16="http://schemas.microsoft.com/office/drawing/2014/main" id="{05F74955-096F-43E0-A75C-5EBB5A6B145F}"/>
              </a:ext>
            </a:extLst>
          </p:cNvPr>
          <p:cNvSpPr/>
          <p:nvPr/>
        </p:nvSpPr>
        <p:spPr>
          <a:xfrm>
            <a:off x="3949886" y="4096448"/>
            <a:ext cx="5700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Đoán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tên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đồ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dùng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tập</a:t>
            </a:r>
            <a:endParaRPr kumimoji="0" lang="zh-CN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22C7BC7-1E0E-40AA-BD20-D655D7443A13}"/>
              </a:ext>
            </a:extLst>
          </p:cNvPr>
          <p:cNvSpPr/>
          <p:nvPr/>
        </p:nvSpPr>
        <p:spPr>
          <a:xfrm>
            <a:off x="4319584" y="5103985"/>
            <a:ext cx="3922895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</a:t>
            </a:r>
            <a:r>
              <a:rPr lang="vi-VN" sz="3600" b="1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P001" panose="020B0603050302020204" pitchFamily="34" charset="0"/>
                <a:ea typeface="HP001" panose="020B0603050302020204" pitchFamily="34" charset="0"/>
              </a:rPr>
              <a:t>ực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09" y="1372466"/>
            <a:ext cx="3403710" cy="3178752"/>
          </a:xfrm>
          <a:prstGeom prst="rect">
            <a:avLst/>
          </a:prstGeom>
        </p:spPr>
      </p:pic>
      <p:sp>
        <p:nvSpPr>
          <p:cNvPr id="4" name="Quad Arrow 3"/>
          <p:cNvSpPr/>
          <p:nvPr/>
        </p:nvSpPr>
        <p:spPr>
          <a:xfrm>
            <a:off x="5420586" y="2263940"/>
            <a:ext cx="1873831" cy="1518351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08" y="1372466"/>
            <a:ext cx="2999861" cy="317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40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583D701-AA75-47DF-B72A-0CE59EBA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357" y="959005"/>
            <a:ext cx="8989281" cy="402129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22C7BC7-1E0E-40AA-BD20-D655D7443A13}"/>
              </a:ext>
            </a:extLst>
          </p:cNvPr>
          <p:cNvSpPr/>
          <p:nvPr/>
        </p:nvSpPr>
        <p:spPr>
          <a:xfrm>
            <a:off x="4319584" y="5103985"/>
            <a:ext cx="4038805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Hộp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2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571375F5-F39C-4D97-A661-151A3455C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790" y="1198798"/>
            <a:ext cx="8346419" cy="3774803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B386BDE6-AD1A-4676-B0F1-FF90D61EDD87}"/>
              </a:ext>
            </a:extLst>
          </p:cNvPr>
          <p:cNvSpPr/>
          <p:nvPr/>
        </p:nvSpPr>
        <p:spPr>
          <a:xfrm>
            <a:off x="4319586" y="5225814"/>
            <a:ext cx="4116076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Bú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màu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4EC0D3E1-9D9E-4654-BBF3-1668C1678500}"/>
              </a:ext>
            </a:extLst>
          </p:cNvPr>
          <p:cNvSpPr/>
          <p:nvPr/>
        </p:nvSpPr>
        <p:spPr>
          <a:xfrm>
            <a:off x="4122872" y="5169635"/>
            <a:ext cx="4068091" cy="866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Cục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tẩy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F426389-F2DB-4598-9A98-5877F1094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83" y="1341030"/>
            <a:ext cx="72294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1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="" xmlns:a16="http://schemas.microsoft.com/office/drawing/2014/main" id="{2DB9F893-9CB0-4558-9BEF-F033FB2DD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3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F7DAF8A-9F1A-4F05-9177-8AA8C99782F2}"/>
              </a:ext>
            </a:extLst>
          </p:cNvPr>
          <p:cNvSpPr txBox="1"/>
          <p:nvPr/>
        </p:nvSpPr>
        <p:spPr>
          <a:xfrm>
            <a:off x="2750473" y="1182857"/>
            <a:ext cx="8949690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Thứ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tư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ngày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26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tháng</a:t>
            </a:r>
            <a:r>
              <a:rPr lang="vi-VN" sz="33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vi-VN" sz="33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10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năm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202</a:t>
            </a:r>
            <a:r>
              <a:rPr kumimoji="0" lang="vi-VN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2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D04E4E-AEFD-443D-9DC3-263DC0DB7630}"/>
              </a:ext>
            </a:extLst>
          </p:cNvPr>
          <p:cNvSpPr txBox="1"/>
          <p:nvPr/>
        </p:nvSpPr>
        <p:spPr>
          <a:xfrm>
            <a:off x="4960620" y="2457701"/>
            <a:ext cx="894969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Tiếng</a:t>
            </a:r>
            <a:r>
              <a:rPr kumimoji="0" lang="en-US" sz="3600" b="1" i="0" u="sng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Việt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FC9ED0C-4EA8-4998-930D-851769E343FD}"/>
              </a:ext>
            </a:extLst>
          </p:cNvPr>
          <p:cNvSpPr txBox="1"/>
          <p:nvPr/>
        </p:nvSpPr>
        <p:spPr>
          <a:xfrm>
            <a:off x="3684086" y="3634147"/>
            <a:ext cx="8507914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vi-VN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T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ừ</a:t>
            </a:r>
            <a:r>
              <a:rPr lang="vi-VN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ngữ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chỉ</a:t>
            </a:r>
            <a:r>
              <a:rPr lang="en-US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5 hàng" panose="020B0603050302020204" pitchFamily="34" charset="0"/>
              </a:rPr>
              <a:t>đặc</a:t>
            </a:r>
            <a:r>
              <a:rPr lang="en-US" sz="3600" b="1" dirty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điểm</a:t>
            </a:r>
            <a:r>
              <a:rPr lang="vi-VN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. Câu nêu đặc điểm</a:t>
            </a:r>
            <a:endParaRPr lang="en-US" sz="3600" b="1" dirty="0" smtClean="0">
              <a:solidFill>
                <a:srgbClr val="FFFF00"/>
              </a:solidFill>
              <a:latin typeface="HP001 5 hàng" panose="020B0603050302020204" pitchFamily="34" charset="0"/>
            </a:endParaRPr>
          </a:p>
          <a:p>
            <a:pPr lvl="0">
              <a:defRPr/>
            </a:pPr>
            <a:endParaRPr lang="en-US" sz="3600" b="1" dirty="0" smtClean="0">
              <a:solidFill>
                <a:srgbClr val="FFFF00"/>
              </a:solidFill>
              <a:latin typeface="HP001 5 hàng" panose="020B0603050302020204" pitchFamily="34" charset="0"/>
            </a:endParaRPr>
          </a:p>
          <a:p>
            <a:pPr lvl="0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Dấu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chấm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,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dấu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chấm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HP001 5 hàng" panose="020B0603050302020204" pitchFamily="34" charset="0"/>
              </a:rPr>
              <a:t>hỏi</a:t>
            </a:r>
            <a:r>
              <a:rPr lang="en-US" sz="3600" b="1" dirty="0" smtClean="0">
                <a:solidFill>
                  <a:srgbClr val="FFFF00"/>
                </a:solidFill>
                <a:latin typeface="HP001 5 hàng" panose="020B0603050302020204" pitchFamily="34" charset="0"/>
              </a:rPr>
              <a:t>.</a:t>
            </a:r>
            <a:endParaRPr lang="en-US" sz="3600" b="1" dirty="0">
              <a:solidFill>
                <a:srgbClr val="FFFF00"/>
              </a:solidFill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11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83782" y="2921246"/>
            <a:ext cx="6718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Hoạt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động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1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Tìm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ngữ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chỉ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đặc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điểm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3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E1A281-B4AD-4F67-9467-B84B9AC3D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475" t="48262" r="36969" b="18491"/>
          <a:stretch/>
        </p:blipFill>
        <p:spPr>
          <a:xfrm>
            <a:off x="2628288" y="2322878"/>
            <a:ext cx="4802537" cy="2213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088A74-4067-4624-8E29-34512E0A28DC}"/>
              </a:ext>
            </a:extLst>
          </p:cNvPr>
          <p:cNvSpPr txBox="1"/>
          <p:nvPr/>
        </p:nvSpPr>
        <p:spPr>
          <a:xfrm>
            <a:off x="1289439" y="876328"/>
            <a:ext cx="98080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1.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Chọn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chỉ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đặc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điểm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mỗi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đồ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dùng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hình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ounded Rectangle 13">
            <a:extLst>
              <a:ext uri="{FF2B5EF4-FFF2-40B4-BE49-F238E27FC236}">
                <a16:creationId xmlns="" xmlns:a16="http://schemas.microsoft.com/office/drawing/2014/main" id="{B2B8CA11-938E-4580-ADE2-91075DDDE48F}"/>
              </a:ext>
            </a:extLst>
          </p:cNvPr>
          <p:cNvSpPr/>
          <p:nvPr/>
        </p:nvSpPr>
        <p:spPr>
          <a:xfrm>
            <a:off x="2178225" y="4628696"/>
            <a:ext cx="1679944" cy="850068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thẳng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tắp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="" xmlns:a16="http://schemas.microsoft.com/office/drawing/2014/main" id="{5D111323-CF30-4B8F-A608-3DCD94EA9480}"/>
              </a:ext>
            </a:extLst>
          </p:cNvPr>
          <p:cNvSpPr/>
          <p:nvPr/>
        </p:nvSpPr>
        <p:spPr>
          <a:xfrm>
            <a:off x="4045219" y="4634642"/>
            <a:ext cx="1500365" cy="84412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trắng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tinh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5BA58116-692B-4C53-B5A0-DDC8C8A9B49A}"/>
              </a:ext>
            </a:extLst>
          </p:cNvPr>
          <p:cNvSpPr/>
          <p:nvPr/>
        </p:nvSpPr>
        <p:spPr>
          <a:xfrm>
            <a:off x="5649188" y="4637772"/>
            <a:ext cx="1500365" cy="84099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nhọn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hoắt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="" xmlns:a16="http://schemas.microsoft.com/office/drawing/2014/main" id="{89995404-DE56-4FB5-B7AA-81DAF668C537}"/>
              </a:ext>
            </a:extLst>
          </p:cNvPr>
          <p:cNvSpPr/>
          <p:nvPr/>
        </p:nvSpPr>
        <p:spPr>
          <a:xfrm>
            <a:off x="7241713" y="4637772"/>
            <a:ext cx="1417314" cy="840992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tím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8E682F8-6736-4D95-9584-CEE616ED98A9}"/>
              </a:ext>
            </a:extLst>
          </p:cNvPr>
          <p:cNvCxnSpPr/>
          <p:nvPr/>
        </p:nvCxnSpPr>
        <p:spPr>
          <a:xfrm flipV="1">
            <a:off x="4774925" y="1371600"/>
            <a:ext cx="2997475" cy="890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381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26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/>
          <p:cNvSpPr/>
          <p:nvPr/>
        </p:nvSpPr>
        <p:spPr>
          <a:xfrm>
            <a:off x="0" y="-292"/>
            <a:ext cx="6806220" cy="68582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381429" y="154757"/>
            <a:ext cx="6413548" cy="6431836"/>
            <a:chOff x="2889226" y="213081"/>
            <a:chExt cx="6413548" cy="64318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226" y="213081"/>
              <a:ext cx="6413548" cy="643183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300000">
              <a:off x="7009153" y="3416933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900000">
              <a:off x="6953878" y="373968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BẢO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TRÂN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500000">
              <a:off x="6844403" y="407445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P.NHI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2100000">
              <a:off x="6696828" y="435842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700000">
              <a:off x="6473053" y="46169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GIA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3300000">
              <a:off x="6206353" y="48328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HOÀI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BĂNG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3900000">
              <a:off x="5922584" y="4993337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THÙY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DƯƠNG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4500000">
              <a:off x="5600715" y="511568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KIM SƠN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5100000">
              <a:off x="5257815" y="519188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700000">
              <a:off x="4914915" y="519551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6300000">
              <a:off x="4601043" y="515560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6900000">
              <a:off x="4272657" y="501409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7500000">
              <a:off x="3987813" y="484355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8100000">
              <a:off x="3731997" y="462947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KHÁNH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MINH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8700000">
              <a:off x="3505209" y="434282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9300000">
              <a:off x="3321963" y="408520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CÁT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TƯỜNG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9900000">
              <a:off x="3211287" y="375501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TRÂN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0500000">
              <a:off x="3144153" y="342481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1100000">
              <a:off x="3164103" y="308011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TƯỜNG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1700000">
              <a:off x="3213081" y="276443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2300000">
              <a:off x="3320115" y="244875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2900000">
              <a:off x="3499719" y="214759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3500000">
              <a:off x="3722865" y="188997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HÀO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4100000">
              <a:off x="3975039" y="167589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HIẾU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4700000">
              <a:off x="4270755" y="150535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5300000">
              <a:off x="4601044" y="133004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5900000">
              <a:off x="4905729" y="132393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ANH THƯ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6500000">
              <a:off x="5259501" y="132756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prstClr val="black"/>
                  </a:solidFill>
                  <a:latin typeface="Calibri" panose="020F0502020204030204"/>
                </a:rPr>
                <a:t>KHẢI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rot="17100000">
              <a:off x="5584245" y="1389246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srgbClr val="FFC000">
                      <a:lumMod val="20000"/>
                      <a:lumOff val="80000"/>
                    </a:srgbClr>
                  </a:solidFill>
                  <a:latin typeface="Calibri" panose="020F0502020204030204"/>
                </a:rPr>
                <a:t>NHÃ KỲ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7700000">
              <a:off x="5894475" y="1508988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18300000">
              <a:off x="6190191" y="167227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QUỲNH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rot="18900000">
              <a:off x="6442365" y="189361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dirty="0" smtClean="0">
                  <a:solidFill>
                    <a:prstClr val="black"/>
                  </a:solidFill>
                  <a:latin typeface="Calibri" panose="020F0502020204030204"/>
                </a:rPr>
                <a:t>HỮU THỨC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rot="19500000">
              <a:off x="6652821" y="2147610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NGỌC</a:t>
              </a:r>
              <a:r>
                <a:rPr kumimoji="0" lang="vi-VN" sz="1800" b="0" i="0" u="none" strike="noStrike" kern="1200" cap="none" spc="0" normalizeH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HÂN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rot="20100000">
              <a:off x="6834249" y="241612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BÁCH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 rot="20700000">
              <a:off x="6972135" y="2757204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HIẾU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21300000">
              <a:off x="7022937" y="3083772"/>
              <a:ext cx="2019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P.NGHI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949" y="5831591"/>
            <a:ext cx="2364375" cy="9426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23673" y="2716778"/>
            <a:ext cx="1295450" cy="7136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65022" y="2735733"/>
            <a:ext cx="1295450" cy="713697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61035" y="2706958"/>
            <a:ext cx="1295450" cy="71369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46198" y="2697137"/>
            <a:ext cx="1295450" cy="713697"/>
          </a:xfrm>
          <a:prstGeom prst="rect">
            <a:avLst/>
          </a:prstGeom>
        </p:spPr>
      </p:pic>
      <p:pic>
        <p:nvPicPr>
          <p:cNvPr id="110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96724" y="-609892"/>
            <a:ext cx="609600" cy="609600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98980" y="7693"/>
            <a:ext cx="37366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VÒNG QUAY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 MẮN</a:t>
            </a:r>
          </a:p>
        </p:txBody>
      </p:sp>
      <p:pic>
        <p:nvPicPr>
          <p:cNvPr id="116" name="Far_Away_St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89736" y="-79713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BE6E415-30BD-47D8-97C2-FFC7C879BF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05" y="1543604"/>
            <a:ext cx="5158372" cy="523064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56721" y="2718333"/>
            <a:ext cx="1295450" cy="7136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54500" y="2715222"/>
            <a:ext cx="1295450" cy="7136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318">
            <a:off x="11126139" y="2723486"/>
            <a:ext cx="1295450" cy="7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9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9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0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4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8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5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7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1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30406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0"/>
                </p:tgtEl>
              </p:cMediaNode>
            </p:audio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</p:childTnLst>
        </p:cTn>
      </p:par>
    </p:tnLst>
    <p:bldLst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E1A281-B4AD-4F67-9467-B84B9AC3D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475" t="48262" r="36969" b="18491"/>
          <a:stretch/>
        </p:blipFill>
        <p:spPr>
          <a:xfrm>
            <a:off x="3022698" y="1974647"/>
            <a:ext cx="5687200" cy="2621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13">
            <a:extLst>
              <a:ext uri="{FF2B5EF4-FFF2-40B4-BE49-F238E27FC236}">
                <a16:creationId xmlns="" xmlns:a16="http://schemas.microsoft.com/office/drawing/2014/main" id="{B2B8CA11-938E-4580-ADE2-91075DDDE48F}"/>
              </a:ext>
            </a:extLst>
          </p:cNvPr>
          <p:cNvSpPr/>
          <p:nvPr/>
        </p:nvSpPr>
        <p:spPr>
          <a:xfrm>
            <a:off x="1522615" y="4607913"/>
            <a:ext cx="2073350" cy="920049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thẳng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tắp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="" xmlns:a16="http://schemas.microsoft.com/office/drawing/2014/main" id="{5D111323-CF30-4B8F-A608-3DCD94EA9480}"/>
              </a:ext>
            </a:extLst>
          </p:cNvPr>
          <p:cNvSpPr/>
          <p:nvPr/>
        </p:nvSpPr>
        <p:spPr>
          <a:xfrm>
            <a:off x="3699569" y="4601559"/>
            <a:ext cx="2166729" cy="920049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tinh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="" xmlns:a16="http://schemas.microsoft.com/office/drawing/2014/main" id="{5BA58116-692B-4C53-B5A0-DDC8C8A9B49A}"/>
              </a:ext>
            </a:extLst>
          </p:cNvPr>
          <p:cNvSpPr/>
          <p:nvPr/>
        </p:nvSpPr>
        <p:spPr>
          <a:xfrm>
            <a:off x="6166144" y="4646122"/>
            <a:ext cx="2333620" cy="843630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nhọn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hoắt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="" xmlns:a16="http://schemas.microsoft.com/office/drawing/2014/main" id="{89995404-DE56-4FB5-B7AA-81DAF668C537}"/>
              </a:ext>
            </a:extLst>
          </p:cNvPr>
          <p:cNvSpPr/>
          <p:nvPr/>
        </p:nvSpPr>
        <p:spPr>
          <a:xfrm>
            <a:off x="8799610" y="4595908"/>
            <a:ext cx="2131626" cy="843630"/>
          </a:xfrm>
          <a:prstGeom prst="roundRect">
            <a:avLst/>
          </a:prstGeom>
          <a:solidFill>
            <a:srgbClr val="B7D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1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10963 -0.4905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-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12969 -0.1682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84" y="-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09571 -0.50255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9" y="-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-0.03919 -0.2224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6" y="-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8" grpId="1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" b="17581"/>
          <a:stretch/>
        </p:blipFill>
        <p:spPr>
          <a:xfrm>
            <a:off x="-11722" y="-74802"/>
            <a:ext cx="12203722" cy="6858000"/>
          </a:xfrm>
          <a:prstGeom prst="rect">
            <a:avLst/>
          </a:prstGeom>
        </p:spPr>
      </p:pic>
      <p:pic>
        <p:nvPicPr>
          <p:cNvPr id="14" name="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618" y="6435014"/>
            <a:ext cx="1206775" cy="241355"/>
          </a:xfrm>
          <a:prstGeom prst="rect">
            <a:avLst/>
          </a:prstGeom>
        </p:spPr>
      </p:pic>
      <p:pic>
        <p:nvPicPr>
          <p:cNvPr id="16" name="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393" y="0"/>
            <a:ext cx="4420607" cy="1155963"/>
          </a:xfrm>
          <a:prstGeom prst="rect">
            <a:avLst/>
          </a:prstGeom>
        </p:spPr>
      </p:pic>
      <p:pic>
        <p:nvPicPr>
          <p:cNvPr id="18" name="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7" y="599606"/>
            <a:ext cx="2189186" cy="851823"/>
          </a:xfrm>
          <a:prstGeom prst="rect">
            <a:avLst/>
          </a:prstGeom>
        </p:spPr>
      </p:pic>
      <p:pic>
        <p:nvPicPr>
          <p:cNvPr id="20" name="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81696" y="4347885"/>
            <a:ext cx="1882014" cy="1937400"/>
          </a:xfrm>
          <a:prstGeom prst="rect">
            <a:avLst/>
          </a:prstGeom>
        </p:spPr>
      </p:pic>
      <p:grpSp>
        <p:nvGrpSpPr>
          <p:cNvPr id="17" name="16"/>
          <p:cNvGrpSpPr/>
          <p:nvPr/>
        </p:nvGrpSpPr>
        <p:grpSpPr>
          <a:xfrm flipH="1">
            <a:off x="8091377" y="3116424"/>
            <a:ext cx="2777428" cy="3439266"/>
            <a:chOff x="9782175" y="3675063"/>
            <a:chExt cx="2058988" cy="2673350"/>
          </a:xfrm>
        </p:grpSpPr>
        <p:sp>
          <p:nvSpPr>
            <p:cNvPr id="19" name="Freeform 423"/>
            <p:cNvSpPr/>
            <p:nvPr/>
          </p:nvSpPr>
          <p:spPr bwMode="auto">
            <a:xfrm>
              <a:off x="11125200" y="4379913"/>
              <a:ext cx="715963" cy="774700"/>
            </a:xfrm>
            <a:custGeom>
              <a:avLst/>
              <a:gdLst>
                <a:gd name="T0" fmla="*/ 30 w 190"/>
                <a:gd name="T1" fmla="*/ 188 h 206"/>
                <a:gd name="T2" fmla="*/ 5 w 190"/>
                <a:gd name="T3" fmla="*/ 138 h 206"/>
                <a:gd name="T4" fmla="*/ 27 w 190"/>
                <a:gd name="T5" fmla="*/ 137 h 206"/>
                <a:gd name="T6" fmla="*/ 36 w 190"/>
                <a:gd name="T7" fmla="*/ 151 h 206"/>
                <a:gd name="T8" fmla="*/ 56 w 190"/>
                <a:gd name="T9" fmla="*/ 140 h 206"/>
                <a:gd name="T10" fmla="*/ 42 w 190"/>
                <a:gd name="T11" fmla="*/ 123 h 206"/>
                <a:gd name="T12" fmla="*/ 25 w 190"/>
                <a:gd name="T13" fmla="*/ 132 h 206"/>
                <a:gd name="T14" fmla="*/ 3 w 190"/>
                <a:gd name="T15" fmla="*/ 132 h 206"/>
                <a:gd name="T16" fmla="*/ 18 w 190"/>
                <a:gd name="T17" fmla="*/ 97 h 206"/>
                <a:gd name="T18" fmla="*/ 61 w 190"/>
                <a:gd name="T19" fmla="*/ 104 h 206"/>
                <a:gd name="T20" fmla="*/ 46 w 190"/>
                <a:gd name="T21" fmla="*/ 11 h 206"/>
                <a:gd name="T22" fmla="*/ 77 w 190"/>
                <a:gd name="T23" fmla="*/ 6 h 206"/>
                <a:gd name="T24" fmla="*/ 86 w 190"/>
                <a:gd name="T25" fmla="*/ 88 h 206"/>
                <a:gd name="T26" fmla="*/ 93 w 190"/>
                <a:gd name="T27" fmla="*/ 88 h 206"/>
                <a:gd name="T28" fmla="*/ 102 w 190"/>
                <a:gd name="T29" fmla="*/ 2 h 206"/>
                <a:gd name="T30" fmla="*/ 137 w 190"/>
                <a:gd name="T31" fmla="*/ 14 h 206"/>
                <a:gd name="T32" fmla="*/ 114 w 190"/>
                <a:gd name="T33" fmla="*/ 95 h 206"/>
                <a:gd name="T34" fmla="*/ 118 w 190"/>
                <a:gd name="T35" fmla="*/ 95 h 206"/>
                <a:gd name="T36" fmla="*/ 162 w 190"/>
                <a:gd name="T37" fmla="*/ 33 h 206"/>
                <a:gd name="T38" fmla="*/ 185 w 190"/>
                <a:gd name="T39" fmla="*/ 62 h 206"/>
                <a:gd name="T40" fmla="*/ 134 w 190"/>
                <a:gd name="T41" fmla="*/ 118 h 206"/>
                <a:gd name="T42" fmla="*/ 79 w 190"/>
                <a:gd name="T43" fmla="*/ 206 h 206"/>
                <a:gd name="T44" fmla="*/ 30 w 190"/>
                <a:gd name="T45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206">
                  <a:moveTo>
                    <a:pt x="30" y="188"/>
                  </a:moveTo>
                  <a:cubicBezTo>
                    <a:pt x="31" y="185"/>
                    <a:pt x="0" y="166"/>
                    <a:pt x="5" y="138"/>
                  </a:cubicBezTo>
                  <a:cubicBezTo>
                    <a:pt x="5" y="138"/>
                    <a:pt x="23" y="134"/>
                    <a:pt x="27" y="137"/>
                  </a:cubicBezTo>
                  <a:cubicBezTo>
                    <a:pt x="30" y="140"/>
                    <a:pt x="27" y="150"/>
                    <a:pt x="36" y="151"/>
                  </a:cubicBezTo>
                  <a:cubicBezTo>
                    <a:pt x="44" y="152"/>
                    <a:pt x="53" y="151"/>
                    <a:pt x="56" y="140"/>
                  </a:cubicBezTo>
                  <a:cubicBezTo>
                    <a:pt x="58" y="130"/>
                    <a:pt x="50" y="124"/>
                    <a:pt x="42" y="123"/>
                  </a:cubicBezTo>
                  <a:cubicBezTo>
                    <a:pt x="35" y="122"/>
                    <a:pt x="30" y="132"/>
                    <a:pt x="25" y="132"/>
                  </a:cubicBezTo>
                  <a:cubicBezTo>
                    <a:pt x="20" y="133"/>
                    <a:pt x="3" y="132"/>
                    <a:pt x="3" y="132"/>
                  </a:cubicBezTo>
                  <a:cubicBezTo>
                    <a:pt x="3" y="132"/>
                    <a:pt x="3" y="106"/>
                    <a:pt x="18" y="97"/>
                  </a:cubicBezTo>
                  <a:cubicBezTo>
                    <a:pt x="32" y="87"/>
                    <a:pt x="61" y="104"/>
                    <a:pt x="61" y="104"/>
                  </a:cubicBezTo>
                  <a:cubicBezTo>
                    <a:pt x="61" y="104"/>
                    <a:pt x="41" y="19"/>
                    <a:pt x="46" y="11"/>
                  </a:cubicBezTo>
                  <a:cubicBezTo>
                    <a:pt x="51" y="4"/>
                    <a:pt x="74" y="4"/>
                    <a:pt x="77" y="6"/>
                  </a:cubicBezTo>
                  <a:cubicBezTo>
                    <a:pt x="80" y="9"/>
                    <a:pt x="83" y="87"/>
                    <a:pt x="86" y="88"/>
                  </a:cubicBezTo>
                  <a:cubicBezTo>
                    <a:pt x="89" y="89"/>
                    <a:pt x="93" y="88"/>
                    <a:pt x="93" y="88"/>
                  </a:cubicBezTo>
                  <a:cubicBezTo>
                    <a:pt x="93" y="88"/>
                    <a:pt x="96" y="3"/>
                    <a:pt x="102" y="2"/>
                  </a:cubicBezTo>
                  <a:cubicBezTo>
                    <a:pt x="108" y="0"/>
                    <a:pt x="136" y="2"/>
                    <a:pt x="137" y="14"/>
                  </a:cubicBezTo>
                  <a:cubicBezTo>
                    <a:pt x="138" y="26"/>
                    <a:pt x="111" y="93"/>
                    <a:pt x="114" y="95"/>
                  </a:cubicBezTo>
                  <a:cubicBezTo>
                    <a:pt x="116" y="96"/>
                    <a:pt x="118" y="95"/>
                    <a:pt x="118" y="95"/>
                  </a:cubicBezTo>
                  <a:cubicBezTo>
                    <a:pt x="118" y="95"/>
                    <a:pt x="151" y="29"/>
                    <a:pt x="162" y="33"/>
                  </a:cubicBezTo>
                  <a:cubicBezTo>
                    <a:pt x="173" y="38"/>
                    <a:pt x="190" y="55"/>
                    <a:pt x="185" y="62"/>
                  </a:cubicBezTo>
                  <a:cubicBezTo>
                    <a:pt x="181" y="70"/>
                    <a:pt x="133" y="116"/>
                    <a:pt x="134" y="118"/>
                  </a:cubicBezTo>
                  <a:cubicBezTo>
                    <a:pt x="141" y="152"/>
                    <a:pt x="108" y="190"/>
                    <a:pt x="79" y="206"/>
                  </a:cubicBezTo>
                  <a:lnTo>
                    <a:pt x="30" y="188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1" name="Freeform 424"/>
            <p:cNvSpPr>
              <a:spLocks noEditPoints="1"/>
            </p:cNvSpPr>
            <p:nvPr/>
          </p:nvSpPr>
          <p:spPr bwMode="auto">
            <a:xfrm>
              <a:off x="11377613" y="4394201"/>
              <a:ext cx="452438" cy="460375"/>
            </a:xfrm>
            <a:custGeom>
              <a:avLst/>
              <a:gdLst>
                <a:gd name="T0" fmla="*/ 0 w 120"/>
                <a:gd name="T1" fmla="*/ 1 h 122"/>
                <a:gd name="T2" fmla="*/ 10 w 120"/>
                <a:gd name="T3" fmla="*/ 2 h 122"/>
                <a:gd name="T4" fmla="*/ 19 w 120"/>
                <a:gd name="T5" fmla="*/ 84 h 122"/>
                <a:gd name="T6" fmla="*/ 26 w 120"/>
                <a:gd name="T7" fmla="*/ 84 h 122"/>
                <a:gd name="T8" fmla="*/ 16 w 120"/>
                <a:gd name="T9" fmla="*/ 90 h 122"/>
                <a:gd name="T10" fmla="*/ 3 w 120"/>
                <a:gd name="T11" fmla="*/ 14 h 122"/>
                <a:gd name="T12" fmla="*/ 0 w 120"/>
                <a:gd name="T13" fmla="*/ 1 h 122"/>
                <a:gd name="T14" fmla="*/ 58 w 120"/>
                <a:gd name="T15" fmla="*/ 0 h 122"/>
                <a:gd name="T16" fmla="*/ 70 w 120"/>
                <a:gd name="T17" fmla="*/ 10 h 122"/>
                <a:gd name="T18" fmla="*/ 47 w 120"/>
                <a:gd name="T19" fmla="*/ 91 h 122"/>
                <a:gd name="T20" fmla="*/ 51 w 120"/>
                <a:gd name="T21" fmla="*/ 91 h 122"/>
                <a:gd name="T22" fmla="*/ 42 w 120"/>
                <a:gd name="T23" fmla="*/ 94 h 122"/>
                <a:gd name="T24" fmla="*/ 60 w 120"/>
                <a:gd name="T25" fmla="*/ 17 h 122"/>
                <a:gd name="T26" fmla="*/ 58 w 120"/>
                <a:gd name="T27" fmla="*/ 0 h 122"/>
                <a:gd name="T28" fmla="*/ 115 w 120"/>
                <a:gd name="T29" fmla="*/ 46 h 122"/>
                <a:gd name="T30" fmla="*/ 107 w 120"/>
                <a:gd name="T31" fmla="*/ 59 h 122"/>
                <a:gd name="T32" fmla="*/ 61 w 120"/>
                <a:gd name="T33" fmla="*/ 114 h 122"/>
                <a:gd name="T34" fmla="*/ 68 w 120"/>
                <a:gd name="T35" fmla="*/ 122 h 122"/>
                <a:gd name="T36" fmla="*/ 67 w 120"/>
                <a:gd name="T37" fmla="*/ 114 h 122"/>
                <a:gd name="T38" fmla="*/ 118 w 120"/>
                <a:gd name="T39" fmla="*/ 58 h 122"/>
                <a:gd name="T40" fmla="*/ 115 w 120"/>
                <a:gd name="T41" fmla="*/ 4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2">
                  <a:moveTo>
                    <a:pt x="0" y="1"/>
                  </a:moveTo>
                  <a:cubicBezTo>
                    <a:pt x="4" y="1"/>
                    <a:pt x="9" y="1"/>
                    <a:pt x="10" y="2"/>
                  </a:cubicBezTo>
                  <a:cubicBezTo>
                    <a:pt x="13" y="5"/>
                    <a:pt x="16" y="83"/>
                    <a:pt x="19" y="84"/>
                  </a:cubicBezTo>
                  <a:cubicBezTo>
                    <a:pt x="22" y="85"/>
                    <a:pt x="26" y="84"/>
                    <a:pt x="26" y="84"/>
                  </a:cubicBezTo>
                  <a:cubicBezTo>
                    <a:pt x="26" y="84"/>
                    <a:pt x="20" y="91"/>
                    <a:pt x="16" y="90"/>
                  </a:cubicBezTo>
                  <a:cubicBezTo>
                    <a:pt x="12" y="88"/>
                    <a:pt x="7" y="33"/>
                    <a:pt x="3" y="14"/>
                  </a:cubicBezTo>
                  <a:cubicBezTo>
                    <a:pt x="2" y="8"/>
                    <a:pt x="1" y="3"/>
                    <a:pt x="0" y="1"/>
                  </a:cubicBezTo>
                  <a:close/>
                  <a:moveTo>
                    <a:pt x="58" y="0"/>
                  </a:moveTo>
                  <a:cubicBezTo>
                    <a:pt x="65" y="2"/>
                    <a:pt x="70" y="5"/>
                    <a:pt x="70" y="10"/>
                  </a:cubicBezTo>
                  <a:cubicBezTo>
                    <a:pt x="71" y="22"/>
                    <a:pt x="44" y="89"/>
                    <a:pt x="47" y="91"/>
                  </a:cubicBezTo>
                  <a:cubicBezTo>
                    <a:pt x="49" y="92"/>
                    <a:pt x="51" y="91"/>
                    <a:pt x="51" y="91"/>
                  </a:cubicBezTo>
                  <a:cubicBezTo>
                    <a:pt x="51" y="91"/>
                    <a:pt x="45" y="97"/>
                    <a:pt x="42" y="94"/>
                  </a:cubicBezTo>
                  <a:cubicBezTo>
                    <a:pt x="38" y="90"/>
                    <a:pt x="56" y="31"/>
                    <a:pt x="60" y="17"/>
                  </a:cubicBezTo>
                  <a:cubicBezTo>
                    <a:pt x="62" y="9"/>
                    <a:pt x="60" y="3"/>
                    <a:pt x="58" y="0"/>
                  </a:cubicBezTo>
                  <a:close/>
                  <a:moveTo>
                    <a:pt x="115" y="46"/>
                  </a:moveTo>
                  <a:cubicBezTo>
                    <a:pt x="114" y="49"/>
                    <a:pt x="112" y="54"/>
                    <a:pt x="107" y="59"/>
                  </a:cubicBezTo>
                  <a:cubicBezTo>
                    <a:pt x="97" y="69"/>
                    <a:pt x="60" y="112"/>
                    <a:pt x="61" y="114"/>
                  </a:cubicBezTo>
                  <a:cubicBezTo>
                    <a:pt x="61" y="115"/>
                    <a:pt x="65" y="119"/>
                    <a:pt x="68" y="122"/>
                  </a:cubicBezTo>
                  <a:cubicBezTo>
                    <a:pt x="68" y="119"/>
                    <a:pt x="67" y="117"/>
                    <a:pt x="67" y="114"/>
                  </a:cubicBezTo>
                  <a:cubicBezTo>
                    <a:pt x="66" y="112"/>
                    <a:pt x="114" y="66"/>
                    <a:pt x="118" y="58"/>
                  </a:cubicBezTo>
                  <a:cubicBezTo>
                    <a:pt x="120" y="55"/>
                    <a:pt x="119" y="51"/>
                    <a:pt x="115" y="4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6" name="Freeform 425"/>
            <p:cNvSpPr/>
            <p:nvPr/>
          </p:nvSpPr>
          <p:spPr bwMode="auto">
            <a:xfrm>
              <a:off x="11144250" y="4800601"/>
              <a:ext cx="241300" cy="188913"/>
            </a:xfrm>
            <a:custGeom>
              <a:avLst/>
              <a:gdLst>
                <a:gd name="T0" fmla="*/ 0 w 64"/>
                <a:gd name="T1" fmla="*/ 26 h 50"/>
                <a:gd name="T2" fmla="*/ 22 w 64"/>
                <a:gd name="T3" fmla="*/ 25 h 50"/>
                <a:gd name="T4" fmla="*/ 31 w 64"/>
                <a:gd name="T5" fmla="*/ 39 h 50"/>
                <a:gd name="T6" fmla="*/ 51 w 64"/>
                <a:gd name="T7" fmla="*/ 28 h 50"/>
                <a:gd name="T8" fmla="*/ 37 w 64"/>
                <a:gd name="T9" fmla="*/ 11 h 50"/>
                <a:gd name="T10" fmla="*/ 20 w 64"/>
                <a:gd name="T11" fmla="*/ 20 h 50"/>
                <a:gd name="T12" fmla="*/ 5 w 64"/>
                <a:gd name="T13" fmla="*/ 20 h 50"/>
                <a:gd name="T14" fmla="*/ 20 w 64"/>
                <a:gd name="T15" fmla="*/ 15 h 50"/>
                <a:gd name="T16" fmla="*/ 47 w 64"/>
                <a:gd name="T17" fmla="*/ 8 h 50"/>
                <a:gd name="T18" fmla="*/ 51 w 64"/>
                <a:gd name="T19" fmla="*/ 43 h 50"/>
                <a:gd name="T20" fmla="*/ 19 w 64"/>
                <a:gd name="T21" fmla="*/ 38 h 50"/>
                <a:gd name="T22" fmla="*/ 9 w 64"/>
                <a:gd name="T23" fmla="*/ 28 h 50"/>
                <a:gd name="T24" fmla="*/ 0 w 64"/>
                <a:gd name="T2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50">
                  <a:moveTo>
                    <a:pt x="0" y="26"/>
                  </a:moveTo>
                  <a:cubicBezTo>
                    <a:pt x="0" y="26"/>
                    <a:pt x="19" y="22"/>
                    <a:pt x="22" y="25"/>
                  </a:cubicBezTo>
                  <a:cubicBezTo>
                    <a:pt x="25" y="28"/>
                    <a:pt x="22" y="38"/>
                    <a:pt x="31" y="39"/>
                  </a:cubicBezTo>
                  <a:cubicBezTo>
                    <a:pt x="39" y="40"/>
                    <a:pt x="48" y="39"/>
                    <a:pt x="51" y="28"/>
                  </a:cubicBezTo>
                  <a:cubicBezTo>
                    <a:pt x="53" y="18"/>
                    <a:pt x="45" y="12"/>
                    <a:pt x="37" y="11"/>
                  </a:cubicBezTo>
                  <a:cubicBezTo>
                    <a:pt x="30" y="10"/>
                    <a:pt x="25" y="20"/>
                    <a:pt x="20" y="20"/>
                  </a:cubicBezTo>
                  <a:cubicBezTo>
                    <a:pt x="17" y="21"/>
                    <a:pt x="10" y="21"/>
                    <a:pt x="5" y="20"/>
                  </a:cubicBezTo>
                  <a:cubicBezTo>
                    <a:pt x="5" y="20"/>
                    <a:pt x="17" y="18"/>
                    <a:pt x="20" y="15"/>
                  </a:cubicBezTo>
                  <a:cubicBezTo>
                    <a:pt x="23" y="12"/>
                    <a:pt x="39" y="0"/>
                    <a:pt x="47" y="8"/>
                  </a:cubicBezTo>
                  <a:cubicBezTo>
                    <a:pt x="56" y="15"/>
                    <a:pt x="64" y="36"/>
                    <a:pt x="51" y="43"/>
                  </a:cubicBezTo>
                  <a:cubicBezTo>
                    <a:pt x="39" y="50"/>
                    <a:pt x="24" y="47"/>
                    <a:pt x="19" y="38"/>
                  </a:cubicBezTo>
                  <a:cubicBezTo>
                    <a:pt x="14" y="30"/>
                    <a:pt x="14" y="30"/>
                    <a:pt x="9" y="28"/>
                  </a:cubicBezTo>
                  <a:cubicBezTo>
                    <a:pt x="3" y="2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7" name="Freeform 426"/>
            <p:cNvSpPr/>
            <p:nvPr/>
          </p:nvSpPr>
          <p:spPr bwMode="auto">
            <a:xfrm>
              <a:off x="10823575" y="4481513"/>
              <a:ext cx="263525" cy="288925"/>
            </a:xfrm>
            <a:custGeom>
              <a:avLst/>
              <a:gdLst>
                <a:gd name="T0" fmla="*/ 53 w 70"/>
                <a:gd name="T1" fmla="*/ 9 h 77"/>
                <a:gd name="T2" fmla="*/ 38 w 70"/>
                <a:gd name="T3" fmla="*/ 4 h 77"/>
                <a:gd name="T4" fmla="*/ 11 w 70"/>
                <a:gd name="T5" fmla="*/ 18 h 77"/>
                <a:gd name="T6" fmla="*/ 3 w 70"/>
                <a:gd name="T7" fmla="*/ 41 h 77"/>
                <a:gd name="T8" fmla="*/ 17 w 70"/>
                <a:gd name="T9" fmla="*/ 68 h 77"/>
                <a:gd name="T10" fmla="*/ 32 w 70"/>
                <a:gd name="T11" fmla="*/ 73 h 77"/>
                <a:gd name="T12" fmla="*/ 59 w 70"/>
                <a:gd name="T13" fmla="*/ 59 h 77"/>
                <a:gd name="T14" fmla="*/ 67 w 70"/>
                <a:gd name="T15" fmla="*/ 36 h 77"/>
                <a:gd name="T16" fmla="*/ 53 w 70"/>
                <a:gd name="T17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77">
                  <a:moveTo>
                    <a:pt x="53" y="9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27" y="0"/>
                    <a:pt x="15" y="6"/>
                    <a:pt x="11" y="18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52"/>
                    <a:pt x="6" y="64"/>
                    <a:pt x="17" y="68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43" y="77"/>
                    <a:pt x="55" y="70"/>
                    <a:pt x="59" y="59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70" y="25"/>
                    <a:pt x="64" y="12"/>
                    <a:pt x="53" y="9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8" name="Freeform 427"/>
            <p:cNvSpPr/>
            <p:nvPr/>
          </p:nvSpPr>
          <p:spPr bwMode="auto">
            <a:xfrm>
              <a:off x="10856913" y="4506913"/>
              <a:ext cx="196850" cy="211138"/>
            </a:xfrm>
            <a:custGeom>
              <a:avLst/>
              <a:gdLst>
                <a:gd name="T0" fmla="*/ 39 w 52"/>
                <a:gd name="T1" fmla="*/ 6 h 56"/>
                <a:gd name="T2" fmla="*/ 29 w 52"/>
                <a:gd name="T3" fmla="*/ 3 h 56"/>
                <a:gd name="T4" fmla="*/ 9 w 52"/>
                <a:gd name="T5" fmla="*/ 13 h 56"/>
                <a:gd name="T6" fmla="*/ 3 w 52"/>
                <a:gd name="T7" fmla="*/ 30 h 56"/>
                <a:gd name="T8" fmla="*/ 13 w 52"/>
                <a:gd name="T9" fmla="*/ 50 h 56"/>
                <a:gd name="T10" fmla="*/ 24 w 52"/>
                <a:gd name="T11" fmla="*/ 54 h 56"/>
                <a:gd name="T12" fmla="*/ 44 w 52"/>
                <a:gd name="T13" fmla="*/ 43 h 56"/>
                <a:gd name="T14" fmla="*/ 49 w 52"/>
                <a:gd name="T15" fmla="*/ 26 h 56"/>
                <a:gd name="T16" fmla="*/ 39 w 52"/>
                <a:gd name="T17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6">
                  <a:moveTo>
                    <a:pt x="39" y="6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0" y="0"/>
                    <a:pt x="11" y="5"/>
                    <a:pt x="9" y="13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8"/>
                    <a:pt x="5" y="47"/>
                    <a:pt x="13" y="50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32" y="56"/>
                    <a:pt x="41" y="52"/>
                    <a:pt x="44" y="43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2" y="18"/>
                    <a:pt x="48" y="9"/>
                    <a:pt x="39" y="6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29" name="Freeform 428"/>
            <p:cNvSpPr/>
            <p:nvPr/>
          </p:nvSpPr>
          <p:spPr bwMode="auto">
            <a:xfrm>
              <a:off x="9883775" y="4432301"/>
              <a:ext cx="252413" cy="279400"/>
            </a:xfrm>
            <a:custGeom>
              <a:avLst/>
              <a:gdLst>
                <a:gd name="T0" fmla="*/ 19 w 67"/>
                <a:gd name="T1" fmla="*/ 5 h 74"/>
                <a:gd name="T2" fmla="*/ 34 w 67"/>
                <a:gd name="T3" fmla="*/ 2 h 74"/>
                <a:gd name="T4" fmla="*/ 60 w 67"/>
                <a:gd name="T5" fmla="*/ 19 h 74"/>
                <a:gd name="T6" fmla="*/ 64 w 67"/>
                <a:gd name="T7" fmla="*/ 43 h 74"/>
                <a:gd name="T8" fmla="*/ 47 w 67"/>
                <a:gd name="T9" fmla="*/ 68 h 74"/>
                <a:gd name="T10" fmla="*/ 32 w 67"/>
                <a:gd name="T11" fmla="*/ 71 h 74"/>
                <a:gd name="T12" fmla="*/ 7 w 67"/>
                <a:gd name="T13" fmla="*/ 54 h 74"/>
                <a:gd name="T14" fmla="*/ 2 w 67"/>
                <a:gd name="T15" fmla="*/ 30 h 74"/>
                <a:gd name="T16" fmla="*/ 19 w 67"/>
                <a:gd name="T17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74">
                  <a:moveTo>
                    <a:pt x="19" y="5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46" y="0"/>
                    <a:pt x="57" y="7"/>
                    <a:pt x="60" y="1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7" y="54"/>
                    <a:pt x="59" y="66"/>
                    <a:pt x="47" y="68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21" y="74"/>
                    <a:pt x="9" y="66"/>
                    <a:pt x="7" y="54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0" y="19"/>
                    <a:pt x="7" y="7"/>
                    <a:pt x="19" y="5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0" name="Freeform 429"/>
            <p:cNvSpPr/>
            <p:nvPr/>
          </p:nvSpPr>
          <p:spPr bwMode="auto">
            <a:xfrm>
              <a:off x="9918700" y="4454526"/>
              <a:ext cx="184150" cy="207963"/>
            </a:xfrm>
            <a:custGeom>
              <a:avLst/>
              <a:gdLst>
                <a:gd name="T0" fmla="*/ 14 w 49"/>
                <a:gd name="T1" fmla="*/ 4 h 55"/>
                <a:gd name="T2" fmla="*/ 25 w 49"/>
                <a:gd name="T3" fmla="*/ 2 h 55"/>
                <a:gd name="T4" fmla="*/ 44 w 49"/>
                <a:gd name="T5" fmla="*/ 14 h 55"/>
                <a:gd name="T6" fmla="*/ 47 w 49"/>
                <a:gd name="T7" fmla="*/ 32 h 55"/>
                <a:gd name="T8" fmla="*/ 35 w 49"/>
                <a:gd name="T9" fmla="*/ 51 h 55"/>
                <a:gd name="T10" fmla="*/ 24 w 49"/>
                <a:gd name="T11" fmla="*/ 53 h 55"/>
                <a:gd name="T12" fmla="*/ 5 w 49"/>
                <a:gd name="T13" fmla="*/ 40 h 55"/>
                <a:gd name="T14" fmla="*/ 1 w 49"/>
                <a:gd name="T15" fmla="*/ 23 h 55"/>
                <a:gd name="T16" fmla="*/ 14 w 49"/>
                <a:gd name="T17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5">
                  <a:moveTo>
                    <a:pt x="14" y="4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33" y="0"/>
                    <a:pt x="42" y="6"/>
                    <a:pt x="44" y="1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40"/>
                    <a:pt x="43" y="49"/>
                    <a:pt x="35" y="51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15" y="55"/>
                    <a:pt x="7" y="49"/>
                    <a:pt x="5" y="4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4"/>
                    <a:pt x="5" y="6"/>
                    <a:pt x="14" y="4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1" name="Rectangle 430"/>
            <p:cNvSpPr>
              <a:spLocks noChangeArrowheads="1"/>
            </p:cNvSpPr>
            <p:nvPr/>
          </p:nvSpPr>
          <p:spPr bwMode="auto">
            <a:xfrm>
              <a:off x="10250488" y="5132388"/>
              <a:ext cx="403225" cy="573088"/>
            </a:xfrm>
            <a:prstGeom prst="rect">
              <a:avLst/>
            </a:pr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2" name="Freeform 431"/>
            <p:cNvSpPr/>
            <p:nvPr/>
          </p:nvSpPr>
          <p:spPr bwMode="auto">
            <a:xfrm>
              <a:off x="10687050" y="5053013"/>
              <a:ext cx="830263" cy="388938"/>
            </a:xfrm>
            <a:custGeom>
              <a:avLst/>
              <a:gdLst>
                <a:gd name="T0" fmla="*/ 0 w 220"/>
                <a:gd name="T1" fmla="*/ 15 h 103"/>
                <a:gd name="T2" fmla="*/ 88 w 220"/>
                <a:gd name="T3" fmla="*/ 62 h 103"/>
                <a:gd name="T4" fmla="*/ 131 w 220"/>
                <a:gd name="T5" fmla="*/ 0 h 103"/>
                <a:gd name="T6" fmla="*/ 220 w 220"/>
                <a:gd name="T7" fmla="*/ 21 h 103"/>
                <a:gd name="T8" fmla="*/ 102 w 220"/>
                <a:gd name="T9" fmla="*/ 102 h 103"/>
                <a:gd name="T10" fmla="*/ 1 w 220"/>
                <a:gd name="T11" fmla="*/ 66 h 103"/>
                <a:gd name="T12" fmla="*/ 0 w 220"/>
                <a:gd name="T13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03">
                  <a:moveTo>
                    <a:pt x="0" y="15"/>
                  </a:moveTo>
                  <a:cubicBezTo>
                    <a:pt x="0" y="15"/>
                    <a:pt x="75" y="65"/>
                    <a:pt x="88" y="62"/>
                  </a:cubicBezTo>
                  <a:cubicBezTo>
                    <a:pt x="101" y="59"/>
                    <a:pt x="125" y="15"/>
                    <a:pt x="131" y="0"/>
                  </a:cubicBezTo>
                  <a:cubicBezTo>
                    <a:pt x="164" y="18"/>
                    <a:pt x="220" y="21"/>
                    <a:pt x="220" y="21"/>
                  </a:cubicBezTo>
                  <a:cubicBezTo>
                    <a:pt x="220" y="21"/>
                    <a:pt x="120" y="102"/>
                    <a:pt x="102" y="102"/>
                  </a:cubicBezTo>
                  <a:cubicBezTo>
                    <a:pt x="84" y="103"/>
                    <a:pt x="1" y="66"/>
                    <a:pt x="1" y="66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3" name="Rectangle 432"/>
            <p:cNvSpPr>
              <a:spLocks noChangeArrowheads="1"/>
            </p:cNvSpPr>
            <p:nvPr/>
          </p:nvSpPr>
          <p:spPr bwMode="auto">
            <a:xfrm>
              <a:off x="10261600" y="5664201"/>
              <a:ext cx="384175" cy="1539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4" name="Rectangle 433"/>
            <p:cNvSpPr>
              <a:spLocks noChangeArrowheads="1"/>
            </p:cNvSpPr>
            <p:nvPr/>
          </p:nvSpPr>
          <p:spPr bwMode="auto">
            <a:xfrm>
              <a:off x="10302875" y="4956176"/>
              <a:ext cx="331788" cy="214313"/>
            </a:xfrm>
            <a:prstGeom prst="rect">
              <a:avLst/>
            </a:prstGeom>
            <a:solidFill>
              <a:srgbClr val="CDA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5" name="Freeform 434"/>
            <p:cNvSpPr/>
            <p:nvPr/>
          </p:nvSpPr>
          <p:spPr bwMode="auto">
            <a:xfrm>
              <a:off x="10075863" y="5049838"/>
              <a:ext cx="287338" cy="711200"/>
            </a:xfrm>
            <a:custGeom>
              <a:avLst/>
              <a:gdLst>
                <a:gd name="T0" fmla="*/ 73 w 76"/>
                <a:gd name="T1" fmla="*/ 3 h 189"/>
                <a:gd name="T2" fmla="*/ 63 w 76"/>
                <a:gd name="T3" fmla="*/ 189 h 189"/>
                <a:gd name="T4" fmla="*/ 0 w 76"/>
                <a:gd name="T5" fmla="*/ 174 h 189"/>
                <a:gd name="T6" fmla="*/ 40 w 76"/>
                <a:gd name="T7" fmla="*/ 9 h 189"/>
                <a:gd name="T8" fmla="*/ 73 w 76"/>
                <a:gd name="T9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89">
                  <a:moveTo>
                    <a:pt x="73" y="3"/>
                  </a:moveTo>
                  <a:cubicBezTo>
                    <a:pt x="76" y="73"/>
                    <a:pt x="72" y="145"/>
                    <a:pt x="63" y="189"/>
                  </a:cubicBezTo>
                  <a:cubicBezTo>
                    <a:pt x="42" y="184"/>
                    <a:pt x="21" y="179"/>
                    <a:pt x="0" y="174"/>
                  </a:cubicBezTo>
                  <a:cubicBezTo>
                    <a:pt x="19" y="128"/>
                    <a:pt x="34" y="75"/>
                    <a:pt x="40" y="9"/>
                  </a:cubicBezTo>
                  <a:cubicBezTo>
                    <a:pt x="48" y="7"/>
                    <a:pt x="62" y="0"/>
                    <a:pt x="73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6" name="Freeform 435"/>
            <p:cNvSpPr/>
            <p:nvPr/>
          </p:nvSpPr>
          <p:spPr bwMode="auto">
            <a:xfrm>
              <a:off x="10571163" y="5060951"/>
              <a:ext cx="282575" cy="700088"/>
            </a:xfrm>
            <a:custGeom>
              <a:avLst/>
              <a:gdLst>
                <a:gd name="T0" fmla="*/ 3 w 75"/>
                <a:gd name="T1" fmla="*/ 3 h 186"/>
                <a:gd name="T2" fmla="*/ 12 w 75"/>
                <a:gd name="T3" fmla="*/ 186 h 186"/>
                <a:gd name="T4" fmla="*/ 75 w 75"/>
                <a:gd name="T5" fmla="*/ 171 h 186"/>
                <a:gd name="T6" fmla="*/ 35 w 75"/>
                <a:gd name="T7" fmla="*/ 6 h 186"/>
                <a:gd name="T8" fmla="*/ 3 w 75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86">
                  <a:moveTo>
                    <a:pt x="3" y="3"/>
                  </a:moveTo>
                  <a:cubicBezTo>
                    <a:pt x="0" y="73"/>
                    <a:pt x="3" y="142"/>
                    <a:pt x="12" y="186"/>
                  </a:cubicBezTo>
                  <a:cubicBezTo>
                    <a:pt x="33" y="181"/>
                    <a:pt x="54" y="176"/>
                    <a:pt x="75" y="171"/>
                  </a:cubicBezTo>
                  <a:cubicBezTo>
                    <a:pt x="56" y="125"/>
                    <a:pt x="41" y="72"/>
                    <a:pt x="35" y="6"/>
                  </a:cubicBezTo>
                  <a:cubicBezTo>
                    <a:pt x="24" y="6"/>
                    <a:pt x="14" y="0"/>
                    <a:pt x="3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7" name="Freeform 436"/>
            <p:cNvSpPr/>
            <p:nvPr/>
          </p:nvSpPr>
          <p:spPr bwMode="auto">
            <a:xfrm>
              <a:off x="10396538" y="5140326"/>
              <a:ext cx="147638" cy="452438"/>
            </a:xfrm>
            <a:custGeom>
              <a:avLst/>
              <a:gdLst>
                <a:gd name="T0" fmla="*/ 29 w 93"/>
                <a:gd name="T1" fmla="*/ 0 h 285"/>
                <a:gd name="T2" fmla="*/ 5 w 93"/>
                <a:gd name="T3" fmla="*/ 47 h 285"/>
                <a:gd name="T4" fmla="*/ 29 w 93"/>
                <a:gd name="T5" fmla="*/ 73 h 285"/>
                <a:gd name="T6" fmla="*/ 0 w 93"/>
                <a:gd name="T7" fmla="*/ 237 h 285"/>
                <a:gd name="T8" fmla="*/ 45 w 93"/>
                <a:gd name="T9" fmla="*/ 282 h 285"/>
                <a:gd name="T10" fmla="*/ 45 w 93"/>
                <a:gd name="T11" fmla="*/ 285 h 285"/>
                <a:gd name="T12" fmla="*/ 45 w 93"/>
                <a:gd name="T13" fmla="*/ 282 h 285"/>
                <a:gd name="T14" fmla="*/ 48 w 93"/>
                <a:gd name="T15" fmla="*/ 285 h 285"/>
                <a:gd name="T16" fmla="*/ 48 w 93"/>
                <a:gd name="T17" fmla="*/ 282 h 285"/>
                <a:gd name="T18" fmla="*/ 93 w 93"/>
                <a:gd name="T19" fmla="*/ 237 h 285"/>
                <a:gd name="T20" fmla="*/ 64 w 93"/>
                <a:gd name="T21" fmla="*/ 73 h 285"/>
                <a:gd name="T22" fmla="*/ 88 w 93"/>
                <a:gd name="T23" fmla="*/ 47 h 285"/>
                <a:gd name="T24" fmla="*/ 64 w 93"/>
                <a:gd name="T25" fmla="*/ 0 h 285"/>
                <a:gd name="T26" fmla="*/ 45 w 93"/>
                <a:gd name="T27" fmla="*/ 2 h 285"/>
                <a:gd name="T28" fmla="*/ 29 w 93"/>
                <a:gd name="T2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285">
                  <a:moveTo>
                    <a:pt x="29" y="0"/>
                  </a:moveTo>
                  <a:lnTo>
                    <a:pt x="5" y="47"/>
                  </a:lnTo>
                  <a:lnTo>
                    <a:pt x="29" y="73"/>
                  </a:lnTo>
                  <a:lnTo>
                    <a:pt x="0" y="237"/>
                  </a:lnTo>
                  <a:lnTo>
                    <a:pt x="45" y="282"/>
                  </a:lnTo>
                  <a:lnTo>
                    <a:pt x="45" y="285"/>
                  </a:lnTo>
                  <a:lnTo>
                    <a:pt x="45" y="282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93" y="237"/>
                  </a:lnTo>
                  <a:lnTo>
                    <a:pt x="64" y="73"/>
                  </a:lnTo>
                  <a:lnTo>
                    <a:pt x="88" y="47"/>
                  </a:lnTo>
                  <a:lnTo>
                    <a:pt x="64" y="0"/>
                  </a:lnTo>
                  <a:lnTo>
                    <a:pt x="45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10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8" name="Freeform 437"/>
            <p:cNvSpPr/>
            <p:nvPr/>
          </p:nvSpPr>
          <p:spPr bwMode="auto">
            <a:xfrm>
              <a:off x="10464800" y="4992688"/>
              <a:ext cx="211138" cy="241300"/>
            </a:xfrm>
            <a:custGeom>
              <a:avLst/>
              <a:gdLst>
                <a:gd name="T0" fmla="*/ 46 w 56"/>
                <a:gd name="T1" fmla="*/ 0 h 64"/>
                <a:gd name="T2" fmla="*/ 0 w 56"/>
                <a:gd name="T3" fmla="*/ 40 h 64"/>
                <a:gd name="T4" fmla="*/ 18 w 56"/>
                <a:gd name="T5" fmla="*/ 63 h 64"/>
                <a:gd name="T6" fmla="*/ 56 w 56"/>
                <a:gd name="T7" fmla="*/ 9 h 64"/>
                <a:gd name="T8" fmla="*/ 46 w 5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46" y="0"/>
                  </a:moveTo>
                  <a:cubicBezTo>
                    <a:pt x="31" y="12"/>
                    <a:pt x="18" y="33"/>
                    <a:pt x="0" y="4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50" y="64"/>
                    <a:pt x="50" y="41"/>
                    <a:pt x="56" y="9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9" name="Freeform 438"/>
            <p:cNvSpPr/>
            <p:nvPr/>
          </p:nvSpPr>
          <p:spPr bwMode="auto">
            <a:xfrm>
              <a:off x="9966325" y="5656263"/>
              <a:ext cx="144463" cy="115888"/>
            </a:xfrm>
            <a:custGeom>
              <a:avLst/>
              <a:gdLst>
                <a:gd name="T0" fmla="*/ 31 w 38"/>
                <a:gd name="T1" fmla="*/ 31 h 31"/>
                <a:gd name="T2" fmla="*/ 21 w 38"/>
                <a:gd name="T3" fmla="*/ 13 h 31"/>
                <a:gd name="T4" fmla="*/ 0 w 38"/>
                <a:gd name="T5" fmla="*/ 7 h 31"/>
                <a:gd name="T6" fmla="*/ 0 w 38"/>
                <a:gd name="T7" fmla="*/ 0 h 31"/>
                <a:gd name="T8" fmla="*/ 26 w 38"/>
                <a:gd name="T9" fmla="*/ 8 h 31"/>
                <a:gd name="T10" fmla="*/ 38 w 38"/>
                <a:gd name="T11" fmla="*/ 31 h 31"/>
                <a:gd name="T12" fmla="*/ 31 w 38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1">
                  <a:moveTo>
                    <a:pt x="31" y="31"/>
                  </a:moveTo>
                  <a:cubicBezTo>
                    <a:pt x="30" y="24"/>
                    <a:pt x="27" y="18"/>
                    <a:pt x="21" y="13"/>
                  </a:cubicBezTo>
                  <a:cubicBezTo>
                    <a:pt x="16" y="9"/>
                    <a:pt x="9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9" y="3"/>
                    <a:pt x="26" y="8"/>
                  </a:cubicBezTo>
                  <a:cubicBezTo>
                    <a:pt x="33" y="14"/>
                    <a:pt x="37" y="22"/>
                    <a:pt x="38" y="31"/>
                  </a:cubicBez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0" name="Freeform 439"/>
            <p:cNvSpPr/>
            <p:nvPr/>
          </p:nvSpPr>
          <p:spPr bwMode="auto">
            <a:xfrm>
              <a:off x="9872663" y="5508626"/>
              <a:ext cx="180975" cy="257175"/>
            </a:xfrm>
            <a:custGeom>
              <a:avLst/>
              <a:gdLst>
                <a:gd name="T0" fmla="*/ 11 w 48"/>
                <a:gd name="T1" fmla="*/ 0 h 68"/>
                <a:gd name="T2" fmla="*/ 2 w 48"/>
                <a:gd name="T3" fmla="*/ 50 h 68"/>
                <a:gd name="T4" fmla="*/ 24 w 48"/>
                <a:gd name="T5" fmla="*/ 67 h 68"/>
                <a:gd name="T6" fmla="*/ 43 w 48"/>
                <a:gd name="T7" fmla="*/ 58 h 68"/>
                <a:gd name="T8" fmla="*/ 28 w 48"/>
                <a:gd name="T9" fmla="*/ 44 h 68"/>
                <a:gd name="T10" fmla="*/ 35 w 48"/>
                <a:gd name="T11" fmla="*/ 37 h 68"/>
                <a:gd name="T12" fmla="*/ 39 w 48"/>
                <a:gd name="T13" fmla="*/ 49 h 68"/>
                <a:gd name="T14" fmla="*/ 46 w 48"/>
                <a:gd name="T15" fmla="*/ 47 h 68"/>
                <a:gd name="T16" fmla="*/ 43 w 48"/>
                <a:gd name="T17" fmla="*/ 26 h 68"/>
                <a:gd name="T18" fmla="*/ 37 w 48"/>
                <a:gd name="T19" fmla="*/ 0 h 68"/>
                <a:gd name="T20" fmla="*/ 11 w 48"/>
                <a:gd name="T2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68">
                  <a:moveTo>
                    <a:pt x="11" y="0"/>
                  </a:moveTo>
                  <a:cubicBezTo>
                    <a:pt x="11" y="0"/>
                    <a:pt x="0" y="40"/>
                    <a:pt x="2" y="50"/>
                  </a:cubicBezTo>
                  <a:cubicBezTo>
                    <a:pt x="5" y="61"/>
                    <a:pt x="18" y="65"/>
                    <a:pt x="24" y="67"/>
                  </a:cubicBezTo>
                  <a:cubicBezTo>
                    <a:pt x="30" y="68"/>
                    <a:pt x="43" y="58"/>
                    <a:pt x="43" y="58"/>
                  </a:cubicBezTo>
                  <a:cubicBezTo>
                    <a:pt x="43" y="58"/>
                    <a:pt x="28" y="47"/>
                    <a:pt x="28" y="44"/>
                  </a:cubicBezTo>
                  <a:cubicBezTo>
                    <a:pt x="29" y="41"/>
                    <a:pt x="34" y="36"/>
                    <a:pt x="35" y="37"/>
                  </a:cubicBezTo>
                  <a:cubicBezTo>
                    <a:pt x="37" y="39"/>
                    <a:pt x="39" y="49"/>
                    <a:pt x="39" y="49"/>
                  </a:cubicBezTo>
                  <a:cubicBezTo>
                    <a:pt x="39" y="49"/>
                    <a:pt x="43" y="53"/>
                    <a:pt x="46" y="47"/>
                  </a:cubicBezTo>
                  <a:cubicBezTo>
                    <a:pt x="48" y="42"/>
                    <a:pt x="43" y="26"/>
                    <a:pt x="43" y="26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1" name="Freeform 440"/>
            <p:cNvSpPr/>
            <p:nvPr/>
          </p:nvSpPr>
          <p:spPr bwMode="auto">
            <a:xfrm>
              <a:off x="9918700" y="5607051"/>
              <a:ext cx="115888" cy="139700"/>
            </a:xfrm>
            <a:custGeom>
              <a:avLst/>
              <a:gdLst>
                <a:gd name="T0" fmla="*/ 24 w 31"/>
                <a:gd name="T1" fmla="*/ 37 h 37"/>
                <a:gd name="T2" fmla="*/ 31 w 31"/>
                <a:gd name="T3" fmla="*/ 32 h 37"/>
                <a:gd name="T4" fmla="*/ 16 w 31"/>
                <a:gd name="T5" fmla="*/ 18 h 37"/>
                <a:gd name="T6" fmla="*/ 23 w 31"/>
                <a:gd name="T7" fmla="*/ 11 h 37"/>
                <a:gd name="T8" fmla="*/ 9 w 31"/>
                <a:gd name="T9" fmla="*/ 0 h 37"/>
                <a:gd name="T10" fmla="*/ 2 w 31"/>
                <a:gd name="T11" fmla="*/ 21 h 37"/>
                <a:gd name="T12" fmla="*/ 24 w 31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7">
                  <a:moveTo>
                    <a:pt x="24" y="37"/>
                  </a:moveTo>
                  <a:cubicBezTo>
                    <a:pt x="28" y="34"/>
                    <a:pt x="31" y="32"/>
                    <a:pt x="31" y="32"/>
                  </a:cubicBezTo>
                  <a:cubicBezTo>
                    <a:pt x="31" y="32"/>
                    <a:pt x="16" y="21"/>
                    <a:pt x="16" y="18"/>
                  </a:cubicBezTo>
                  <a:cubicBezTo>
                    <a:pt x="17" y="15"/>
                    <a:pt x="22" y="10"/>
                    <a:pt x="23" y="11"/>
                  </a:cubicBezTo>
                  <a:cubicBezTo>
                    <a:pt x="23" y="11"/>
                    <a:pt x="13" y="0"/>
                    <a:pt x="9" y="0"/>
                  </a:cubicBezTo>
                  <a:cubicBezTo>
                    <a:pt x="6" y="0"/>
                    <a:pt x="0" y="14"/>
                    <a:pt x="2" y="21"/>
                  </a:cubicBezTo>
                  <a:cubicBezTo>
                    <a:pt x="4" y="26"/>
                    <a:pt x="16" y="33"/>
                    <a:pt x="24" y="37"/>
                  </a:cubicBezTo>
                  <a:close/>
                </a:path>
              </a:pathLst>
            </a:custGeom>
            <a:solidFill>
              <a:srgbClr val="CEB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2" name="Freeform 441"/>
            <p:cNvSpPr/>
            <p:nvPr/>
          </p:nvSpPr>
          <p:spPr bwMode="auto">
            <a:xfrm>
              <a:off x="9894888" y="5656263"/>
              <a:ext cx="101600" cy="150813"/>
            </a:xfrm>
            <a:custGeom>
              <a:avLst/>
              <a:gdLst>
                <a:gd name="T0" fmla="*/ 1 w 27"/>
                <a:gd name="T1" fmla="*/ 40 h 40"/>
                <a:gd name="T2" fmla="*/ 3 w 27"/>
                <a:gd name="T3" fmla="*/ 13 h 40"/>
                <a:gd name="T4" fmla="*/ 27 w 27"/>
                <a:gd name="T5" fmla="*/ 1 h 40"/>
                <a:gd name="T6" fmla="*/ 26 w 27"/>
                <a:gd name="T7" fmla="*/ 7 h 40"/>
                <a:gd name="T8" fmla="*/ 10 w 27"/>
                <a:gd name="T9" fmla="*/ 16 h 40"/>
                <a:gd name="T10" fmla="*/ 8 w 27"/>
                <a:gd name="T11" fmla="*/ 39 h 40"/>
                <a:gd name="T12" fmla="*/ 1 w 27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0">
                  <a:moveTo>
                    <a:pt x="1" y="40"/>
                  </a:moveTo>
                  <a:cubicBezTo>
                    <a:pt x="0" y="30"/>
                    <a:pt x="0" y="20"/>
                    <a:pt x="3" y="13"/>
                  </a:cubicBezTo>
                  <a:cubicBezTo>
                    <a:pt x="7" y="5"/>
                    <a:pt x="14" y="0"/>
                    <a:pt x="27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7" y="7"/>
                    <a:pt x="12" y="10"/>
                    <a:pt x="10" y="16"/>
                  </a:cubicBezTo>
                  <a:cubicBezTo>
                    <a:pt x="7" y="22"/>
                    <a:pt x="7" y="31"/>
                    <a:pt x="8" y="39"/>
                  </a:cubicBezTo>
                  <a:lnTo>
                    <a:pt x="1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3" name="Freeform 442"/>
            <p:cNvSpPr/>
            <p:nvPr/>
          </p:nvSpPr>
          <p:spPr bwMode="auto">
            <a:xfrm>
              <a:off x="10220325" y="6202363"/>
              <a:ext cx="214313" cy="146050"/>
            </a:xfrm>
            <a:custGeom>
              <a:avLst/>
              <a:gdLst>
                <a:gd name="T0" fmla="*/ 52 w 57"/>
                <a:gd name="T1" fmla="*/ 1 h 39"/>
                <a:gd name="T2" fmla="*/ 57 w 57"/>
                <a:gd name="T3" fmla="*/ 20 h 39"/>
                <a:gd name="T4" fmla="*/ 7 w 57"/>
                <a:gd name="T5" fmla="*/ 39 h 39"/>
                <a:gd name="T6" fmla="*/ 39 w 57"/>
                <a:gd name="T7" fmla="*/ 15 h 39"/>
                <a:gd name="T8" fmla="*/ 33 w 57"/>
                <a:gd name="T9" fmla="*/ 0 h 39"/>
                <a:gd name="T10" fmla="*/ 52 w 57"/>
                <a:gd name="T1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9">
                  <a:moveTo>
                    <a:pt x="52" y="1"/>
                  </a:moveTo>
                  <a:cubicBezTo>
                    <a:pt x="57" y="20"/>
                    <a:pt x="57" y="20"/>
                    <a:pt x="57" y="20"/>
                  </a:cubicBezTo>
                  <a:cubicBezTo>
                    <a:pt x="50" y="30"/>
                    <a:pt x="24" y="38"/>
                    <a:pt x="7" y="39"/>
                  </a:cubicBezTo>
                  <a:cubicBezTo>
                    <a:pt x="0" y="29"/>
                    <a:pt x="23" y="19"/>
                    <a:pt x="39" y="15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52" y="1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4" name="Freeform 443"/>
            <p:cNvSpPr/>
            <p:nvPr/>
          </p:nvSpPr>
          <p:spPr bwMode="auto">
            <a:xfrm>
              <a:off x="10480675" y="6183313"/>
              <a:ext cx="198438" cy="112713"/>
            </a:xfrm>
            <a:custGeom>
              <a:avLst/>
              <a:gdLst>
                <a:gd name="T0" fmla="*/ 21 w 53"/>
                <a:gd name="T1" fmla="*/ 2 h 30"/>
                <a:gd name="T2" fmla="*/ 19 w 53"/>
                <a:gd name="T3" fmla="*/ 12 h 30"/>
                <a:gd name="T4" fmla="*/ 53 w 53"/>
                <a:gd name="T5" fmla="*/ 30 h 30"/>
                <a:gd name="T6" fmla="*/ 0 w 53"/>
                <a:gd name="T7" fmla="*/ 27 h 30"/>
                <a:gd name="T8" fmla="*/ 0 w 53"/>
                <a:gd name="T9" fmla="*/ 8 h 30"/>
                <a:gd name="T10" fmla="*/ 13 w 53"/>
                <a:gd name="T11" fmla="*/ 0 h 30"/>
                <a:gd name="T12" fmla="*/ 21 w 53"/>
                <a:gd name="T1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0">
                  <a:moveTo>
                    <a:pt x="21" y="2"/>
                  </a:moveTo>
                  <a:cubicBezTo>
                    <a:pt x="21" y="2"/>
                    <a:pt x="18" y="11"/>
                    <a:pt x="19" y="12"/>
                  </a:cubicBezTo>
                  <a:cubicBezTo>
                    <a:pt x="22" y="14"/>
                    <a:pt x="52" y="18"/>
                    <a:pt x="53" y="3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21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5" name="Freeform 444"/>
            <p:cNvSpPr/>
            <p:nvPr/>
          </p:nvSpPr>
          <p:spPr bwMode="auto">
            <a:xfrm>
              <a:off x="10261600" y="5791201"/>
              <a:ext cx="173038" cy="430213"/>
            </a:xfrm>
            <a:custGeom>
              <a:avLst/>
              <a:gdLst>
                <a:gd name="T0" fmla="*/ 0 w 46"/>
                <a:gd name="T1" fmla="*/ 4 h 114"/>
                <a:gd name="T2" fmla="*/ 20 w 46"/>
                <a:gd name="T3" fmla="*/ 114 h 114"/>
                <a:gd name="T4" fmla="*/ 46 w 46"/>
                <a:gd name="T5" fmla="*/ 114 h 114"/>
                <a:gd name="T6" fmla="*/ 42 w 46"/>
                <a:gd name="T7" fmla="*/ 0 h 114"/>
                <a:gd name="T8" fmla="*/ 0 w 46"/>
                <a:gd name="T9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4">
                  <a:moveTo>
                    <a:pt x="0" y="4"/>
                  </a:moveTo>
                  <a:cubicBezTo>
                    <a:pt x="6" y="39"/>
                    <a:pt x="6" y="81"/>
                    <a:pt x="20" y="114"/>
                  </a:cubicBezTo>
                  <a:cubicBezTo>
                    <a:pt x="29" y="114"/>
                    <a:pt x="38" y="114"/>
                    <a:pt x="46" y="114"/>
                  </a:cubicBezTo>
                  <a:cubicBezTo>
                    <a:pt x="34" y="72"/>
                    <a:pt x="38" y="36"/>
                    <a:pt x="42" y="0"/>
                  </a:cubicBezTo>
                  <a:cubicBezTo>
                    <a:pt x="28" y="2"/>
                    <a:pt x="14" y="3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6" name="Freeform 445"/>
            <p:cNvSpPr/>
            <p:nvPr/>
          </p:nvSpPr>
          <p:spPr bwMode="auto">
            <a:xfrm>
              <a:off x="10264775" y="4992688"/>
              <a:ext cx="211138" cy="241300"/>
            </a:xfrm>
            <a:custGeom>
              <a:avLst/>
              <a:gdLst>
                <a:gd name="T0" fmla="*/ 10 w 56"/>
                <a:gd name="T1" fmla="*/ 0 h 64"/>
                <a:gd name="T2" fmla="*/ 56 w 56"/>
                <a:gd name="T3" fmla="*/ 40 h 64"/>
                <a:gd name="T4" fmla="*/ 38 w 56"/>
                <a:gd name="T5" fmla="*/ 63 h 64"/>
                <a:gd name="T6" fmla="*/ 0 w 56"/>
                <a:gd name="T7" fmla="*/ 9 h 64"/>
                <a:gd name="T8" fmla="*/ 10 w 5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10" y="0"/>
                  </a:moveTo>
                  <a:cubicBezTo>
                    <a:pt x="25" y="12"/>
                    <a:pt x="38" y="33"/>
                    <a:pt x="56" y="40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5" y="64"/>
                    <a:pt x="6" y="41"/>
                    <a:pt x="0" y="9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7" name="Freeform 446"/>
            <p:cNvSpPr/>
            <p:nvPr/>
          </p:nvSpPr>
          <p:spPr bwMode="auto">
            <a:xfrm>
              <a:off x="9944100" y="4064001"/>
              <a:ext cx="1096963" cy="1035050"/>
            </a:xfrm>
            <a:custGeom>
              <a:avLst/>
              <a:gdLst>
                <a:gd name="T0" fmla="*/ 9 w 291"/>
                <a:gd name="T1" fmla="*/ 18 h 275"/>
                <a:gd name="T2" fmla="*/ 32 w 291"/>
                <a:gd name="T3" fmla="*/ 227 h 275"/>
                <a:gd name="T4" fmla="*/ 243 w 291"/>
                <a:gd name="T5" fmla="*/ 240 h 275"/>
                <a:gd name="T6" fmla="*/ 291 w 291"/>
                <a:gd name="T7" fmla="*/ 35 h 275"/>
                <a:gd name="T8" fmla="*/ 169 w 291"/>
                <a:gd name="T9" fmla="*/ 8 h 275"/>
                <a:gd name="T10" fmla="*/ 169 w 291"/>
                <a:gd name="T11" fmla="*/ 2 h 275"/>
                <a:gd name="T12" fmla="*/ 151 w 291"/>
                <a:gd name="T13" fmla="*/ 4 h 275"/>
                <a:gd name="T14" fmla="*/ 134 w 291"/>
                <a:gd name="T15" fmla="*/ 0 h 275"/>
                <a:gd name="T16" fmla="*/ 133 w 291"/>
                <a:gd name="T17" fmla="*/ 6 h 275"/>
                <a:gd name="T18" fmla="*/ 9 w 291"/>
                <a:gd name="T19" fmla="*/ 1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1" h="275">
                  <a:moveTo>
                    <a:pt x="9" y="18"/>
                  </a:moveTo>
                  <a:cubicBezTo>
                    <a:pt x="9" y="18"/>
                    <a:pt x="0" y="190"/>
                    <a:pt x="32" y="227"/>
                  </a:cubicBezTo>
                  <a:cubicBezTo>
                    <a:pt x="66" y="267"/>
                    <a:pt x="205" y="275"/>
                    <a:pt x="243" y="240"/>
                  </a:cubicBezTo>
                  <a:cubicBezTo>
                    <a:pt x="279" y="206"/>
                    <a:pt x="291" y="35"/>
                    <a:pt x="291" y="35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3" y="6"/>
                    <a:pt x="133" y="6"/>
                    <a:pt x="133" y="6"/>
                  </a:cubicBezTo>
                  <a:lnTo>
                    <a:pt x="9" y="18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8" name="Freeform 447"/>
            <p:cNvSpPr/>
            <p:nvPr/>
          </p:nvSpPr>
          <p:spPr bwMode="auto">
            <a:xfrm>
              <a:off x="9993313" y="4010026"/>
              <a:ext cx="1011238" cy="587375"/>
            </a:xfrm>
            <a:custGeom>
              <a:avLst/>
              <a:gdLst>
                <a:gd name="T0" fmla="*/ 0 w 268"/>
                <a:gd name="T1" fmla="*/ 140 h 156"/>
                <a:gd name="T2" fmla="*/ 82 w 268"/>
                <a:gd name="T3" fmla="*/ 56 h 156"/>
                <a:gd name="T4" fmla="*/ 194 w 268"/>
                <a:gd name="T5" fmla="*/ 62 h 156"/>
                <a:gd name="T6" fmla="*/ 266 w 268"/>
                <a:gd name="T7" fmla="*/ 156 h 156"/>
                <a:gd name="T8" fmla="*/ 267 w 268"/>
                <a:gd name="T9" fmla="*/ 38 h 156"/>
                <a:gd name="T10" fmla="*/ 268 w 268"/>
                <a:gd name="T11" fmla="*/ 17 h 156"/>
                <a:gd name="T12" fmla="*/ 237 w 268"/>
                <a:gd name="T13" fmla="*/ 11 h 156"/>
                <a:gd name="T14" fmla="*/ 140 w 268"/>
                <a:gd name="T15" fmla="*/ 34 h 156"/>
                <a:gd name="T16" fmla="*/ 46 w 268"/>
                <a:gd name="T17" fmla="*/ 0 h 156"/>
                <a:gd name="T18" fmla="*/ 14 w 268"/>
                <a:gd name="T19" fmla="*/ 3 h 156"/>
                <a:gd name="T20" fmla="*/ 12 w 268"/>
                <a:gd name="T21" fmla="*/ 23 h 156"/>
                <a:gd name="T22" fmla="*/ 0 w 268"/>
                <a:gd name="T23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" h="156">
                  <a:moveTo>
                    <a:pt x="0" y="140"/>
                  </a:moveTo>
                  <a:cubicBezTo>
                    <a:pt x="11" y="94"/>
                    <a:pt x="28" y="21"/>
                    <a:pt x="82" y="56"/>
                  </a:cubicBezTo>
                  <a:cubicBezTo>
                    <a:pt x="100" y="68"/>
                    <a:pt x="177" y="72"/>
                    <a:pt x="194" y="62"/>
                  </a:cubicBezTo>
                  <a:cubicBezTo>
                    <a:pt x="247" y="34"/>
                    <a:pt x="260" y="110"/>
                    <a:pt x="266" y="156"/>
                  </a:cubicBezTo>
                  <a:cubicBezTo>
                    <a:pt x="266" y="156"/>
                    <a:pt x="268" y="48"/>
                    <a:pt x="267" y="38"/>
                  </a:cubicBezTo>
                  <a:cubicBezTo>
                    <a:pt x="266" y="28"/>
                    <a:pt x="268" y="17"/>
                    <a:pt x="268" y="17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14"/>
                    <a:pt x="12" y="23"/>
                  </a:cubicBezTo>
                  <a:cubicBezTo>
                    <a:pt x="10" y="33"/>
                    <a:pt x="0" y="140"/>
                    <a:pt x="0" y="140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49" name="Freeform 448"/>
            <p:cNvSpPr/>
            <p:nvPr/>
          </p:nvSpPr>
          <p:spPr bwMode="auto">
            <a:xfrm>
              <a:off x="9899650" y="3675063"/>
              <a:ext cx="1270000" cy="922338"/>
            </a:xfrm>
            <a:custGeom>
              <a:avLst/>
              <a:gdLst>
                <a:gd name="T0" fmla="*/ 16 w 337"/>
                <a:gd name="T1" fmla="*/ 227 h 245"/>
                <a:gd name="T2" fmla="*/ 27 w 337"/>
                <a:gd name="T3" fmla="*/ 229 h 245"/>
                <a:gd name="T4" fmla="*/ 56 w 337"/>
                <a:gd name="T5" fmla="*/ 130 h 245"/>
                <a:gd name="T6" fmla="*/ 123 w 337"/>
                <a:gd name="T7" fmla="*/ 136 h 245"/>
                <a:gd name="T8" fmla="*/ 204 w 337"/>
                <a:gd name="T9" fmla="*/ 141 h 245"/>
                <a:gd name="T10" fmla="*/ 272 w 337"/>
                <a:gd name="T11" fmla="*/ 143 h 245"/>
                <a:gd name="T12" fmla="*/ 288 w 337"/>
                <a:gd name="T13" fmla="*/ 245 h 245"/>
                <a:gd name="T14" fmla="*/ 300 w 337"/>
                <a:gd name="T15" fmla="*/ 244 h 245"/>
                <a:gd name="T16" fmla="*/ 328 w 337"/>
                <a:gd name="T17" fmla="*/ 129 h 245"/>
                <a:gd name="T18" fmla="*/ 2 w 337"/>
                <a:gd name="T19" fmla="*/ 110 h 245"/>
                <a:gd name="T20" fmla="*/ 16 w 337"/>
                <a:gd name="T21" fmla="*/ 227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7" h="245">
                  <a:moveTo>
                    <a:pt x="16" y="227"/>
                  </a:moveTo>
                  <a:cubicBezTo>
                    <a:pt x="27" y="229"/>
                    <a:pt x="27" y="229"/>
                    <a:pt x="27" y="229"/>
                  </a:cubicBezTo>
                  <a:cubicBezTo>
                    <a:pt x="27" y="229"/>
                    <a:pt x="31" y="155"/>
                    <a:pt x="56" y="130"/>
                  </a:cubicBezTo>
                  <a:cubicBezTo>
                    <a:pt x="80" y="106"/>
                    <a:pt x="107" y="124"/>
                    <a:pt x="123" y="136"/>
                  </a:cubicBezTo>
                  <a:cubicBezTo>
                    <a:pt x="138" y="147"/>
                    <a:pt x="187" y="150"/>
                    <a:pt x="204" y="141"/>
                  </a:cubicBezTo>
                  <a:cubicBezTo>
                    <a:pt x="221" y="131"/>
                    <a:pt x="250" y="116"/>
                    <a:pt x="272" y="143"/>
                  </a:cubicBezTo>
                  <a:cubicBezTo>
                    <a:pt x="293" y="171"/>
                    <a:pt x="288" y="245"/>
                    <a:pt x="288" y="245"/>
                  </a:cubicBezTo>
                  <a:cubicBezTo>
                    <a:pt x="300" y="244"/>
                    <a:pt x="300" y="244"/>
                    <a:pt x="300" y="244"/>
                  </a:cubicBezTo>
                  <a:cubicBezTo>
                    <a:pt x="300" y="244"/>
                    <a:pt x="325" y="161"/>
                    <a:pt x="328" y="129"/>
                  </a:cubicBezTo>
                  <a:cubicBezTo>
                    <a:pt x="337" y="19"/>
                    <a:pt x="5" y="0"/>
                    <a:pt x="2" y="110"/>
                  </a:cubicBezTo>
                  <a:cubicBezTo>
                    <a:pt x="0" y="142"/>
                    <a:pt x="16" y="227"/>
                    <a:pt x="16" y="227"/>
                  </a:cubicBez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0" name="Freeform 449"/>
            <p:cNvSpPr/>
            <p:nvPr/>
          </p:nvSpPr>
          <p:spPr bwMode="auto">
            <a:xfrm>
              <a:off x="10272713" y="4767263"/>
              <a:ext cx="388938" cy="195263"/>
            </a:xfrm>
            <a:custGeom>
              <a:avLst/>
              <a:gdLst>
                <a:gd name="T0" fmla="*/ 99 w 103"/>
                <a:gd name="T1" fmla="*/ 15 h 52"/>
                <a:gd name="T2" fmla="*/ 0 w 103"/>
                <a:gd name="T3" fmla="*/ 0 h 52"/>
                <a:gd name="T4" fmla="*/ 18 w 103"/>
                <a:gd name="T5" fmla="*/ 44 h 52"/>
                <a:gd name="T6" fmla="*/ 88 w 103"/>
                <a:gd name="T7" fmla="*/ 39 h 52"/>
                <a:gd name="T8" fmla="*/ 99 w 103"/>
                <a:gd name="T9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52">
                  <a:moveTo>
                    <a:pt x="99" y="15"/>
                  </a:moveTo>
                  <a:cubicBezTo>
                    <a:pt x="68" y="16"/>
                    <a:pt x="28" y="16"/>
                    <a:pt x="0" y="0"/>
                  </a:cubicBezTo>
                  <a:cubicBezTo>
                    <a:pt x="0" y="0"/>
                    <a:pt x="0" y="36"/>
                    <a:pt x="18" y="44"/>
                  </a:cubicBezTo>
                  <a:cubicBezTo>
                    <a:pt x="35" y="52"/>
                    <a:pt x="73" y="48"/>
                    <a:pt x="88" y="39"/>
                  </a:cubicBezTo>
                  <a:cubicBezTo>
                    <a:pt x="103" y="29"/>
                    <a:pt x="99" y="15"/>
                    <a:pt x="99" y="15"/>
                  </a:cubicBezTo>
                  <a:close/>
                </a:path>
              </a:pathLst>
            </a:custGeom>
            <a:solidFill>
              <a:srgbClr val="E48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1" name="Freeform 450"/>
            <p:cNvSpPr/>
            <p:nvPr/>
          </p:nvSpPr>
          <p:spPr bwMode="auto">
            <a:xfrm>
              <a:off x="10401300" y="4910138"/>
              <a:ext cx="150813" cy="41275"/>
            </a:xfrm>
            <a:custGeom>
              <a:avLst/>
              <a:gdLst>
                <a:gd name="T0" fmla="*/ 0 w 40"/>
                <a:gd name="T1" fmla="*/ 10 h 11"/>
                <a:gd name="T2" fmla="*/ 40 w 40"/>
                <a:gd name="T3" fmla="*/ 6 h 11"/>
                <a:gd name="T4" fmla="*/ 28 w 40"/>
                <a:gd name="T5" fmla="*/ 1 h 11"/>
                <a:gd name="T6" fmla="*/ 23 w 40"/>
                <a:gd name="T7" fmla="*/ 3 h 11"/>
                <a:gd name="T8" fmla="*/ 13 w 40"/>
                <a:gd name="T9" fmla="*/ 0 h 11"/>
                <a:gd name="T10" fmla="*/ 0 w 40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1">
                  <a:moveTo>
                    <a:pt x="0" y="10"/>
                  </a:moveTo>
                  <a:cubicBezTo>
                    <a:pt x="13" y="11"/>
                    <a:pt x="28" y="10"/>
                    <a:pt x="40" y="6"/>
                  </a:cubicBezTo>
                  <a:cubicBezTo>
                    <a:pt x="37" y="4"/>
                    <a:pt x="31" y="0"/>
                    <a:pt x="28" y="1"/>
                  </a:cubicBezTo>
                  <a:cubicBezTo>
                    <a:pt x="25" y="2"/>
                    <a:pt x="23" y="3"/>
                    <a:pt x="23" y="3"/>
                  </a:cubicBezTo>
                  <a:cubicBezTo>
                    <a:pt x="23" y="3"/>
                    <a:pt x="19" y="0"/>
                    <a:pt x="13" y="0"/>
                  </a:cubicBezTo>
                  <a:cubicBezTo>
                    <a:pt x="9" y="1"/>
                    <a:pt x="3" y="6"/>
                    <a:pt x="0" y="10"/>
                  </a:cubicBezTo>
                  <a:close/>
                </a:path>
              </a:pathLst>
            </a:custGeom>
            <a:solidFill>
              <a:srgbClr val="EB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2" name="Freeform 451"/>
            <p:cNvSpPr/>
            <p:nvPr/>
          </p:nvSpPr>
          <p:spPr bwMode="auto">
            <a:xfrm>
              <a:off x="10272713" y="4767263"/>
              <a:ext cx="376238" cy="106363"/>
            </a:xfrm>
            <a:custGeom>
              <a:avLst/>
              <a:gdLst>
                <a:gd name="T0" fmla="*/ 99 w 100"/>
                <a:gd name="T1" fmla="*/ 15 h 28"/>
                <a:gd name="T2" fmla="*/ 0 w 100"/>
                <a:gd name="T3" fmla="*/ 0 h 28"/>
                <a:gd name="T4" fmla="*/ 3 w 100"/>
                <a:gd name="T5" fmla="*/ 21 h 28"/>
                <a:gd name="T6" fmla="*/ 33 w 100"/>
                <a:gd name="T7" fmla="*/ 26 h 28"/>
                <a:gd name="T8" fmla="*/ 99 w 100"/>
                <a:gd name="T9" fmla="*/ 24 h 28"/>
                <a:gd name="T10" fmla="*/ 99 w 100"/>
                <a:gd name="T11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28">
                  <a:moveTo>
                    <a:pt x="99" y="15"/>
                  </a:moveTo>
                  <a:cubicBezTo>
                    <a:pt x="68" y="16"/>
                    <a:pt x="28" y="16"/>
                    <a:pt x="0" y="0"/>
                  </a:cubicBezTo>
                  <a:cubicBezTo>
                    <a:pt x="0" y="0"/>
                    <a:pt x="0" y="10"/>
                    <a:pt x="3" y="21"/>
                  </a:cubicBezTo>
                  <a:cubicBezTo>
                    <a:pt x="11" y="23"/>
                    <a:pt x="22" y="25"/>
                    <a:pt x="33" y="26"/>
                  </a:cubicBezTo>
                  <a:cubicBezTo>
                    <a:pt x="56" y="28"/>
                    <a:pt x="86" y="25"/>
                    <a:pt x="99" y="24"/>
                  </a:cubicBezTo>
                  <a:cubicBezTo>
                    <a:pt x="100" y="19"/>
                    <a:pt x="99" y="15"/>
                    <a:pt x="9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3" name="Freeform 452"/>
            <p:cNvSpPr/>
            <p:nvPr/>
          </p:nvSpPr>
          <p:spPr bwMode="auto">
            <a:xfrm>
              <a:off x="10593388" y="4375151"/>
              <a:ext cx="206375" cy="219075"/>
            </a:xfrm>
            <a:custGeom>
              <a:avLst/>
              <a:gdLst>
                <a:gd name="T0" fmla="*/ 51 w 55"/>
                <a:gd name="T1" fmla="*/ 58 h 58"/>
                <a:gd name="T2" fmla="*/ 0 w 55"/>
                <a:gd name="T3" fmla="*/ 49 h 58"/>
                <a:gd name="T4" fmla="*/ 15 w 55"/>
                <a:gd name="T5" fmla="*/ 5 h 58"/>
                <a:gd name="T6" fmla="*/ 52 w 55"/>
                <a:gd name="T7" fmla="*/ 19 h 58"/>
                <a:gd name="T8" fmla="*/ 51 w 55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8">
                  <a:moveTo>
                    <a:pt x="51" y="58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3" y="9"/>
                    <a:pt x="15" y="5"/>
                  </a:cubicBezTo>
                  <a:cubicBezTo>
                    <a:pt x="27" y="0"/>
                    <a:pt x="49" y="8"/>
                    <a:pt x="52" y="19"/>
                  </a:cubicBezTo>
                  <a:cubicBezTo>
                    <a:pt x="55" y="31"/>
                    <a:pt x="51" y="58"/>
                    <a:pt x="51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4" name="Freeform 453"/>
            <p:cNvSpPr/>
            <p:nvPr/>
          </p:nvSpPr>
          <p:spPr bwMode="auto">
            <a:xfrm>
              <a:off x="10634663" y="4440238"/>
              <a:ext cx="128588" cy="142875"/>
            </a:xfrm>
            <a:custGeom>
              <a:avLst/>
              <a:gdLst>
                <a:gd name="T0" fmla="*/ 26 w 34"/>
                <a:gd name="T1" fmla="*/ 38 h 38"/>
                <a:gd name="T2" fmla="*/ 3 w 34"/>
                <a:gd name="T3" fmla="*/ 35 h 38"/>
                <a:gd name="T4" fmla="*/ 0 w 34"/>
                <a:gd name="T5" fmla="*/ 21 h 38"/>
                <a:gd name="T6" fmla="*/ 18 w 34"/>
                <a:gd name="T7" fmla="*/ 0 h 38"/>
                <a:gd name="T8" fmla="*/ 33 w 34"/>
                <a:gd name="T9" fmla="*/ 23 h 38"/>
                <a:gd name="T10" fmla="*/ 26 w 3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8">
                  <a:moveTo>
                    <a:pt x="26" y="38"/>
                  </a:moveTo>
                  <a:cubicBezTo>
                    <a:pt x="3" y="35"/>
                    <a:pt x="3" y="35"/>
                    <a:pt x="3" y="35"/>
                  </a:cubicBezTo>
                  <a:cubicBezTo>
                    <a:pt x="1" y="31"/>
                    <a:pt x="0" y="26"/>
                    <a:pt x="0" y="21"/>
                  </a:cubicBezTo>
                  <a:cubicBezTo>
                    <a:pt x="1" y="9"/>
                    <a:pt x="9" y="0"/>
                    <a:pt x="18" y="0"/>
                  </a:cubicBezTo>
                  <a:cubicBezTo>
                    <a:pt x="27" y="1"/>
                    <a:pt x="34" y="11"/>
                    <a:pt x="33" y="23"/>
                  </a:cubicBezTo>
                  <a:cubicBezTo>
                    <a:pt x="33" y="29"/>
                    <a:pt x="30" y="35"/>
                    <a:pt x="26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5" name="Freeform 454"/>
            <p:cNvSpPr/>
            <p:nvPr/>
          </p:nvSpPr>
          <p:spPr bwMode="auto">
            <a:xfrm>
              <a:off x="10491788" y="3863976"/>
              <a:ext cx="647700" cy="315913"/>
            </a:xfrm>
            <a:custGeom>
              <a:avLst/>
              <a:gdLst>
                <a:gd name="T0" fmla="*/ 0 w 172"/>
                <a:gd name="T1" fmla="*/ 1 h 84"/>
                <a:gd name="T2" fmla="*/ 148 w 172"/>
                <a:gd name="T3" fmla="*/ 84 h 84"/>
                <a:gd name="T4" fmla="*/ 99 w 172"/>
                <a:gd name="T5" fmla="*/ 36 h 84"/>
                <a:gd name="T6" fmla="*/ 0 w 172"/>
                <a:gd name="T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84">
                  <a:moveTo>
                    <a:pt x="0" y="1"/>
                  </a:moveTo>
                  <a:cubicBezTo>
                    <a:pt x="19" y="0"/>
                    <a:pt x="172" y="20"/>
                    <a:pt x="148" y="84"/>
                  </a:cubicBezTo>
                  <a:cubicBezTo>
                    <a:pt x="148" y="84"/>
                    <a:pt x="134" y="54"/>
                    <a:pt x="99" y="36"/>
                  </a:cubicBezTo>
                  <a:cubicBezTo>
                    <a:pt x="63" y="1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E63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6" name="Freeform 455"/>
            <p:cNvSpPr/>
            <p:nvPr/>
          </p:nvSpPr>
          <p:spPr bwMode="auto">
            <a:xfrm>
              <a:off x="10612438" y="4476751"/>
              <a:ext cx="71438" cy="38100"/>
            </a:xfrm>
            <a:custGeom>
              <a:avLst/>
              <a:gdLst>
                <a:gd name="T0" fmla="*/ 1 w 19"/>
                <a:gd name="T1" fmla="*/ 2 h 10"/>
                <a:gd name="T2" fmla="*/ 19 w 19"/>
                <a:gd name="T3" fmla="*/ 3 h 10"/>
                <a:gd name="T4" fmla="*/ 19 w 19"/>
                <a:gd name="T5" fmla="*/ 10 h 10"/>
                <a:gd name="T6" fmla="*/ 0 w 19"/>
                <a:gd name="T7" fmla="*/ 9 h 10"/>
                <a:gd name="T8" fmla="*/ 1 w 19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" y="2"/>
                  </a:moveTo>
                  <a:cubicBezTo>
                    <a:pt x="7" y="1"/>
                    <a:pt x="14" y="0"/>
                    <a:pt x="19" y="3"/>
                  </a:cubicBezTo>
                  <a:cubicBezTo>
                    <a:pt x="19" y="5"/>
                    <a:pt x="19" y="8"/>
                    <a:pt x="19" y="10"/>
                  </a:cubicBezTo>
                  <a:cubicBezTo>
                    <a:pt x="11" y="8"/>
                    <a:pt x="5" y="8"/>
                    <a:pt x="0" y="9"/>
                  </a:cubicBezTo>
                  <a:cubicBezTo>
                    <a:pt x="0" y="7"/>
                    <a:pt x="1" y="4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7" name="Freeform 456"/>
            <p:cNvSpPr/>
            <p:nvPr/>
          </p:nvSpPr>
          <p:spPr bwMode="auto">
            <a:xfrm>
              <a:off x="10442575" y="4638676"/>
              <a:ext cx="30163" cy="42863"/>
            </a:xfrm>
            <a:custGeom>
              <a:avLst/>
              <a:gdLst>
                <a:gd name="T0" fmla="*/ 4 w 8"/>
                <a:gd name="T1" fmla="*/ 0 h 11"/>
                <a:gd name="T2" fmla="*/ 8 w 8"/>
                <a:gd name="T3" fmla="*/ 6 h 11"/>
                <a:gd name="T4" fmla="*/ 4 w 8"/>
                <a:gd name="T5" fmla="*/ 11 h 11"/>
                <a:gd name="T6" fmla="*/ 0 w 8"/>
                <a:gd name="T7" fmla="*/ 6 h 11"/>
                <a:gd name="T8" fmla="*/ 4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0"/>
                  </a:moveTo>
                  <a:cubicBezTo>
                    <a:pt x="7" y="0"/>
                    <a:pt x="8" y="3"/>
                    <a:pt x="8" y="6"/>
                  </a:cubicBezTo>
                  <a:cubicBezTo>
                    <a:pt x="8" y="9"/>
                    <a:pt x="6" y="11"/>
                    <a:pt x="4" y="11"/>
                  </a:cubicBezTo>
                  <a:cubicBezTo>
                    <a:pt x="1" y="11"/>
                    <a:pt x="0" y="9"/>
                    <a:pt x="0" y="6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8" name="Freeform 457"/>
            <p:cNvSpPr/>
            <p:nvPr/>
          </p:nvSpPr>
          <p:spPr bwMode="auto">
            <a:xfrm>
              <a:off x="10514013" y="4643438"/>
              <a:ext cx="33338" cy="44450"/>
            </a:xfrm>
            <a:custGeom>
              <a:avLst/>
              <a:gdLst>
                <a:gd name="T0" fmla="*/ 5 w 9"/>
                <a:gd name="T1" fmla="*/ 0 h 12"/>
                <a:gd name="T2" fmla="*/ 9 w 9"/>
                <a:gd name="T3" fmla="*/ 6 h 12"/>
                <a:gd name="T4" fmla="*/ 4 w 9"/>
                <a:gd name="T5" fmla="*/ 11 h 12"/>
                <a:gd name="T6" fmla="*/ 0 w 9"/>
                <a:gd name="T7" fmla="*/ 6 h 12"/>
                <a:gd name="T8" fmla="*/ 5 w 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5" y="0"/>
                  </a:moveTo>
                  <a:cubicBezTo>
                    <a:pt x="7" y="1"/>
                    <a:pt x="9" y="3"/>
                    <a:pt x="9" y="6"/>
                  </a:cubicBezTo>
                  <a:cubicBezTo>
                    <a:pt x="8" y="9"/>
                    <a:pt x="6" y="12"/>
                    <a:pt x="4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59" name="Freeform 458"/>
            <p:cNvSpPr/>
            <p:nvPr/>
          </p:nvSpPr>
          <p:spPr bwMode="auto">
            <a:xfrm>
              <a:off x="10144125" y="5603876"/>
              <a:ext cx="139700" cy="77788"/>
            </a:xfrm>
            <a:custGeom>
              <a:avLst/>
              <a:gdLst>
                <a:gd name="T0" fmla="*/ 10 w 88"/>
                <a:gd name="T1" fmla="*/ 9 h 49"/>
                <a:gd name="T2" fmla="*/ 0 w 88"/>
                <a:gd name="T3" fmla="*/ 35 h 49"/>
                <a:gd name="T4" fmla="*/ 88 w 88"/>
                <a:gd name="T5" fmla="*/ 49 h 49"/>
                <a:gd name="T6" fmla="*/ 83 w 88"/>
                <a:gd name="T7" fmla="*/ 0 h 49"/>
                <a:gd name="T8" fmla="*/ 10 w 88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9">
                  <a:moveTo>
                    <a:pt x="10" y="9"/>
                  </a:moveTo>
                  <a:lnTo>
                    <a:pt x="0" y="35"/>
                  </a:lnTo>
                  <a:lnTo>
                    <a:pt x="88" y="49"/>
                  </a:lnTo>
                  <a:lnTo>
                    <a:pt x="83" y="0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0" name="Freeform 459"/>
            <p:cNvSpPr/>
            <p:nvPr/>
          </p:nvSpPr>
          <p:spPr bwMode="auto">
            <a:xfrm>
              <a:off x="10706100" y="5568951"/>
              <a:ext cx="139700" cy="76200"/>
            </a:xfrm>
            <a:custGeom>
              <a:avLst/>
              <a:gdLst>
                <a:gd name="T0" fmla="*/ 76 w 88"/>
                <a:gd name="T1" fmla="*/ 38 h 48"/>
                <a:gd name="T2" fmla="*/ 88 w 88"/>
                <a:gd name="T3" fmla="*/ 12 h 48"/>
                <a:gd name="T4" fmla="*/ 0 w 88"/>
                <a:gd name="T5" fmla="*/ 0 h 48"/>
                <a:gd name="T6" fmla="*/ 5 w 88"/>
                <a:gd name="T7" fmla="*/ 48 h 48"/>
                <a:gd name="T8" fmla="*/ 76 w 88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8">
                  <a:moveTo>
                    <a:pt x="76" y="38"/>
                  </a:moveTo>
                  <a:lnTo>
                    <a:pt x="88" y="12"/>
                  </a:lnTo>
                  <a:lnTo>
                    <a:pt x="0" y="0"/>
                  </a:lnTo>
                  <a:lnTo>
                    <a:pt x="5" y="48"/>
                  </a:lnTo>
                  <a:lnTo>
                    <a:pt x="76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1" name="Freeform 460"/>
            <p:cNvSpPr/>
            <p:nvPr/>
          </p:nvSpPr>
          <p:spPr bwMode="auto">
            <a:xfrm>
              <a:off x="10207625" y="4240213"/>
              <a:ext cx="196850" cy="87313"/>
            </a:xfrm>
            <a:custGeom>
              <a:avLst/>
              <a:gdLst>
                <a:gd name="T0" fmla="*/ 0 w 52"/>
                <a:gd name="T1" fmla="*/ 19 h 23"/>
                <a:gd name="T2" fmla="*/ 52 w 52"/>
                <a:gd name="T3" fmla="*/ 22 h 23"/>
                <a:gd name="T4" fmla="*/ 49 w 52"/>
                <a:gd name="T5" fmla="*/ 23 h 23"/>
                <a:gd name="T6" fmla="*/ 3 w 52"/>
                <a:gd name="T7" fmla="*/ 21 h 23"/>
                <a:gd name="T8" fmla="*/ 0 w 52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">
                  <a:moveTo>
                    <a:pt x="0" y="19"/>
                  </a:moveTo>
                  <a:cubicBezTo>
                    <a:pt x="11" y="0"/>
                    <a:pt x="43" y="2"/>
                    <a:pt x="52" y="22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2" y="10"/>
                    <a:pt x="14" y="8"/>
                    <a:pt x="3" y="21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2" name="Freeform 461"/>
            <p:cNvSpPr/>
            <p:nvPr/>
          </p:nvSpPr>
          <p:spPr bwMode="auto">
            <a:xfrm>
              <a:off x="10593388" y="4262438"/>
              <a:ext cx="200025" cy="87313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2 h 23"/>
                <a:gd name="T4" fmla="*/ 50 w 53"/>
                <a:gd name="T5" fmla="*/ 23 h 23"/>
                <a:gd name="T6" fmla="*/ 3 w 53"/>
                <a:gd name="T7" fmla="*/ 22 h 23"/>
                <a:gd name="T8" fmla="*/ 0 w 53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11" y="0"/>
                    <a:pt x="43" y="3"/>
                    <a:pt x="53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2" y="10"/>
                    <a:pt x="14" y="8"/>
                    <a:pt x="3" y="22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3" name="Freeform 462"/>
            <p:cNvSpPr/>
            <p:nvPr/>
          </p:nvSpPr>
          <p:spPr bwMode="auto">
            <a:xfrm>
              <a:off x="10190163" y="4413251"/>
              <a:ext cx="214313" cy="90488"/>
            </a:xfrm>
            <a:custGeom>
              <a:avLst/>
              <a:gdLst>
                <a:gd name="T0" fmla="*/ 0 w 57"/>
                <a:gd name="T1" fmla="*/ 20 h 24"/>
                <a:gd name="T2" fmla="*/ 27 w 57"/>
                <a:gd name="T3" fmla="*/ 3 h 24"/>
                <a:gd name="T4" fmla="*/ 57 w 57"/>
                <a:gd name="T5" fmla="*/ 9 h 24"/>
                <a:gd name="T6" fmla="*/ 55 w 57"/>
                <a:gd name="T7" fmla="*/ 16 h 24"/>
                <a:gd name="T8" fmla="*/ 26 w 57"/>
                <a:gd name="T9" fmla="*/ 14 h 24"/>
                <a:gd name="T10" fmla="*/ 2 w 57"/>
                <a:gd name="T11" fmla="*/ 24 h 24"/>
                <a:gd name="T12" fmla="*/ 0 w 57"/>
                <a:gd name="T1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4">
                  <a:moveTo>
                    <a:pt x="0" y="20"/>
                  </a:moveTo>
                  <a:cubicBezTo>
                    <a:pt x="0" y="20"/>
                    <a:pt x="12" y="6"/>
                    <a:pt x="27" y="3"/>
                  </a:cubicBezTo>
                  <a:cubicBezTo>
                    <a:pt x="42" y="0"/>
                    <a:pt x="57" y="9"/>
                    <a:pt x="57" y="9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40" y="9"/>
                    <a:pt x="26" y="14"/>
                  </a:cubicBezTo>
                  <a:cubicBezTo>
                    <a:pt x="12" y="18"/>
                    <a:pt x="2" y="24"/>
                    <a:pt x="2" y="24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4" name="Freeform 463"/>
            <p:cNvSpPr/>
            <p:nvPr/>
          </p:nvSpPr>
          <p:spPr bwMode="auto">
            <a:xfrm>
              <a:off x="9869488" y="5110163"/>
              <a:ext cx="384175" cy="428625"/>
            </a:xfrm>
            <a:custGeom>
              <a:avLst/>
              <a:gdLst>
                <a:gd name="T0" fmla="*/ 95 w 102"/>
                <a:gd name="T1" fmla="*/ 0 h 114"/>
                <a:gd name="T2" fmla="*/ 6 w 102"/>
                <a:gd name="T3" fmla="*/ 114 h 114"/>
                <a:gd name="T4" fmla="*/ 47 w 102"/>
                <a:gd name="T5" fmla="*/ 113 h 114"/>
                <a:gd name="T6" fmla="*/ 92 w 102"/>
                <a:gd name="T7" fmla="*/ 36 h 114"/>
                <a:gd name="T8" fmla="*/ 95 w 102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4">
                  <a:moveTo>
                    <a:pt x="95" y="0"/>
                  </a:moveTo>
                  <a:cubicBezTo>
                    <a:pt x="41" y="6"/>
                    <a:pt x="0" y="56"/>
                    <a:pt x="6" y="114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5" y="82"/>
                    <a:pt x="66" y="44"/>
                    <a:pt x="92" y="36"/>
                  </a:cubicBezTo>
                  <a:cubicBezTo>
                    <a:pt x="102" y="24"/>
                    <a:pt x="99" y="12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5" name="Freeform 464"/>
            <p:cNvSpPr/>
            <p:nvPr/>
          </p:nvSpPr>
          <p:spPr bwMode="auto">
            <a:xfrm>
              <a:off x="9782175" y="5784851"/>
              <a:ext cx="438150" cy="382588"/>
            </a:xfrm>
            <a:custGeom>
              <a:avLst/>
              <a:gdLst>
                <a:gd name="T0" fmla="*/ 98 w 116"/>
                <a:gd name="T1" fmla="*/ 1 h 102"/>
                <a:gd name="T2" fmla="*/ 13 w 116"/>
                <a:gd name="T3" fmla="*/ 5 h 102"/>
                <a:gd name="T4" fmla="*/ 0 w 116"/>
                <a:gd name="T5" fmla="*/ 19 h 102"/>
                <a:gd name="T6" fmla="*/ 3 w 116"/>
                <a:gd name="T7" fmla="*/ 89 h 102"/>
                <a:gd name="T8" fmla="*/ 17 w 116"/>
                <a:gd name="T9" fmla="*/ 101 h 102"/>
                <a:gd name="T10" fmla="*/ 103 w 116"/>
                <a:gd name="T11" fmla="*/ 98 h 102"/>
                <a:gd name="T12" fmla="*/ 115 w 116"/>
                <a:gd name="T13" fmla="*/ 84 h 102"/>
                <a:gd name="T14" fmla="*/ 112 w 116"/>
                <a:gd name="T15" fmla="*/ 14 h 102"/>
                <a:gd name="T16" fmla="*/ 98 w 116"/>
                <a:gd name="T17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02">
                  <a:moveTo>
                    <a:pt x="98" y="1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5" y="5"/>
                    <a:pt x="0" y="11"/>
                    <a:pt x="0" y="1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96"/>
                    <a:pt x="10" y="102"/>
                    <a:pt x="17" y="101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10" y="97"/>
                    <a:pt x="116" y="91"/>
                    <a:pt x="115" y="8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6"/>
                    <a:pt x="106" y="0"/>
                    <a:pt x="9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6" name="Freeform 465"/>
            <p:cNvSpPr/>
            <p:nvPr/>
          </p:nvSpPr>
          <p:spPr bwMode="auto">
            <a:xfrm>
              <a:off x="9875838" y="5780088"/>
              <a:ext cx="60325" cy="34925"/>
            </a:xfrm>
            <a:custGeom>
              <a:avLst/>
              <a:gdLst>
                <a:gd name="T0" fmla="*/ 0 w 38"/>
                <a:gd name="T1" fmla="*/ 3 h 22"/>
                <a:gd name="T2" fmla="*/ 38 w 38"/>
                <a:gd name="T3" fmla="*/ 0 h 22"/>
                <a:gd name="T4" fmla="*/ 38 w 38"/>
                <a:gd name="T5" fmla="*/ 22 h 22"/>
                <a:gd name="T6" fmla="*/ 0 w 38"/>
                <a:gd name="T7" fmla="*/ 22 h 22"/>
                <a:gd name="T8" fmla="*/ 0 w 38"/>
                <a:gd name="T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2">
                  <a:moveTo>
                    <a:pt x="0" y="3"/>
                  </a:moveTo>
                  <a:lnTo>
                    <a:pt x="38" y="0"/>
                  </a:lnTo>
                  <a:lnTo>
                    <a:pt x="38" y="22"/>
                  </a:lnTo>
                  <a:lnTo>
                    <a:pt x="0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7" name="Freeform 466"/>
            <p:cNvSpPr/>
            <p:nvPr/>
          </p:nvSpPr>
          <p:spPr bwMode="auto">
            <a:xfrm>
              <a:off x="10064750" y="5765801"/>
              <a:ext cx="65088" cy="33338"/>
            </a:xfrm>
            <a:custGeom>
              <a:avLst/>
              <a:gdLst>
                <a:gd name="T0" fmla="*/ 0 w 41"/>
                <a:gd name="T1" fmla="*/ 2 h 21"/>
                <a:gd name="T2" fmla="*/ 38 w 41"/>
                <a:gd name="T3" fmla="*/ 0 h 21"/>
                <a:gd name="T4" fmla="*/ 41 w 41"/>
                <a:gd name="T5" fmla="*/ 21 h 21"/>
                <a:gd name="T6" fmla="*/ 3 w 41"/>
                <a:gd name="T7" fmla="*/ 21 h 21"/>
                <a:gd name="T8" fmla="*/ 0 w 41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1">
                  <a:moveTo>
                    <a:pt x="0" y="2"/>
                  </a:moveTo>
                  <a:lnTo>
                    <a:pt x="38" y="0"/>
                  </a:lnTo>
                  <a:lnTo>
                    <a:pt x="41" y="21"/>
                  </a:lnTo>
                  <a:lnTo>
                    <a:pt x="3" y="2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8" name="Freeform 467"/>
            <p:cNvSpPr/>
            <p:nvPr/>
          </p:nvSpPr>
          <p:spPr bwMode="auto">
            <a:xfrm>
              <a:off x="9826625" y="5862638"/>
              <a:ext cx="106363" cy="263525"/>
            </a:xfrm>
            <a:custGeom>
              <a:avLst/>
              <a:gdLst>
                <a:gd name="T0" fmla="*/ 1 w 28"/>
                <a:gd name="T1" fmla="*/ 0 h 70"/>
                <a:gd name="T2" fmla="*/ 3 w 28"/>
                <a:gd name="T3" fmla="*/ 65 h 70"/>
                <a:gd name="T4" fmla="*/ 28 w 28"/>
                <a:gd name="T5" fmla="*/ 67 h 70"/>
                <a:gd name="T6" fmla="*/ 13 w 28"/>
                <a:gd name="T7" fmla="*/ 49 h 70"/>
                <a:gd name="T8" fmla="*/ 1 w 2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0">
                  <a:moveTo>
                    <a:pt x="1" y="0"/>
                  </a:moveTo>
                  <a:cubicBezTo>
                    <a:pt x="1" y="0"/>
                    <a:pt x="0" y="60"/>
                    <a:pt x="3" y="65"/>
                  </a:cubicBezTo>
                  <a:cubicBezTo>
                    <a:pt x="7" y="70"/>
                    <a:pt x="28" y="67"/>
                    <a:pt x="28" y="67"/>
                  </a:cubicBezTo>
                  <a:cubicBezTo>
                    <a:pt x="28" y="67"/>
                    <a:pt x="16" y="59"/>
                    <a:pt x="13" y="49"/>
                  </a:cubicBezTo>
                  <a:cubicBezTo>
                    <a:pt x="9" y="39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9" name="Freeform 468"/>
            <p:cNvSpPr/>
            <p:nvPr/>
          </p:nvSpPr>
          <p:spPr bwMode="auto">
            <a:xfrm>
              <a:off x="10472738" y="5791201"/>
              <a:ext cx="184150" cy="430213"/>
            </a:xfrm>
            <a:custGeom>
              <a:avLst/>
              <a:gdLst>
                <a:gd name="T0" fmla="*/ 46 w 49"/>
                <a:gd name="T1" fmla="*/ 4 h 114"/>
                <a:gd name="T2" fmla="*/ 26 w 49"/>
                <a:gd name="T3" fmla="*/ 114 h 114"/>
                <a:gd name="T4" fmla="*/ 0 w 49"/>
                <a:gd name="T5" fmla="*/ 114 h 114"/>
                <a:gd name="T6" fmla="*/ 4 w 49"/>
                <a:gd name="T7" fmla="*/ 0 h 114"/>
                <a:gd name="T8" fmla="*/ 46 w 49"/>
                <a:gd name="T9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14">
                  <a:moveTo>
                    <a:pt x="46" y="4"/>
                  </a:moveTo>
                  <a:cubicBezTo>
                    <a:pt x="48" y="45"/>
                    <a:pt x="49" y="87"/>
                    <a:pt x="26" y="114"/>
                  </a:cubicBezTo>
                  <a:cubicBezTo>
                    <a:pt x="17" y="114"/>
                    <a:pt x="8" y="114"/>
                    <a:pt x="0" y="114"/>
                  </a:cubicBezTo>
                  <a:cubicBezTo>
                    <a:pt x="21" y="79"/>
                    <a:pt x="15" y="41"/>
                    <a:pt x="4" y="0"/>
                  </a:cubicBezTo>
                  <a:cubicBezTo>
                    <a:pt x="18" y="2"/>
                    <a:pt x="32" y="3"/>
                    <a:pt x="46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70" name="Freeform 469"/>
            <p:cNvSpPr/>
            <p:nvPr/>
          </p:nvSpPr>
          <p:spPr bwMode="auto">
            <a:xfrm>
              <a:off x="10212388" y="4699001"/>
              <a:ext cx="74613" cy="84138"/>
            </a:xfrm>
            <a:custGeom>
              <a:avLst/>
              <a:gdLst>
                <a:gd name="T0" fmla="*/ 0 w 20"/>
                <a:gd name="T1" fmla="*/ 21 h 22"/>
                <a:gd name="T2" fmla="*/ 20 w 20"/>
                <a:gd name="T3" fmla="*/ 2 h 22"/>
                <a:gd name="T4" fmla="*/ 20 w 20"/>
                <a:gd name="T5" fmla="*/ 5 h 22"/>
                <a:gd name="T6" fmla="*/ 4 w 20"/>
                <a:gd name="T7" fmla="*/ 22 h 22"/>
                <a:gd name="T8" fmla="*/ 0 w 2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0" y="21"/>
                  </a:moveTo>
                  <a:cubicBezTo>
                    <a:pt x="1" y="11"/>
                    <a:pt x="7" y="0"/>
                    <a:pt x="20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1" y="8"/>
                    <a:pt x="6" y="13"/>
                    <a:pt x="4" y="22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71" name="文本框 7">
            <a:extLst>
              <a:ext uri="{FF2B5EF4-FFF2-40B4-BE49-F238E27FC236}">
                <a16:creationId xmlns="" xmlns:a16="http://schemas.microsoft.com/office/drawing/2014/main" id="{47CBE6FD-342E-48A9-B79E-885C0F0533AA}"/>
              </a:ext>
            </a:extLst>
          </p:cNvPr>
          <p:cNvSpPr txBox="1"/>
          <p:nvPr/>
        </p:nvSpPr>
        <p:spPr>
          <a:xfrm>
            <a:off x="1298826" y="2094799"/>
            <a:ext cx="8420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Mỗi một đồ dùng học tập đều có một đặc điểm và công dụng riêng. </a:t>
            </a:r>
            <a:endParaRPr kumimoji="0" lang="vi-V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">
            <a:extLst>
              <a:ext uri="{FF2B5EF4-FFF2-40B4-BE49-F238E27FC236}">
                <a16:creationId xmlns="" xmlns:a16="http://schemas.microsoft.com/office/drawing/2014/main" id="{77A0FFC6-F6C6-4096-ADCA-1B94E41EE8BD}"/>
              </a:ext>
            </a:extLst>
          </p:cNvPr>
          <p:cNvSpPr txBox="1"/>
          <p:nvPr/>
        </p:nvSpPr>
        <p:spPr>
          <a:xfrm>
            <a:off x="1477637" y="3547631"/>
            <a:ext cx="7009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 em cần có ý thức giữ gìn đồ dùng học tập. </a:t>
            </a:r>
            <a:endParaRPr kumimoji="0" lang="vi-V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73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1544" y="-546100"/>
            <a:ext cx="9140456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72416">
            <a:off x="-711199" y="-990601"/>
            <a:ext cx="3530600" cy="3530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BAD1D7B-EAE3-A94F-8C57-DBD669BED3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5200" y="1936282"/>
            <a:ext cx="2489200" cy="24892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AE6929-7017-5045-B52D-E08D83234D4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4168" y="424213"/>
            <a:ext cx="3372316" cy="6661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C44D88-6C3B-4D32-9F83-2DC1759C5AC7}"/>
              </a:ext>
            </a:extLst>
          </p:cNvPr>
          <p:cNvSpPr txBox="1"/>
          <p:nvPr/>
        </p:nvSpPr>
        <p:spPr>
          <a:xfrm>
            <a:off x="4114800" y="3348264"/>
            <a:ext cx="69430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cần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gì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để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giữ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gìn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đồ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dùng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tập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mình</a:t>
            </a:r>
            <a:r>
              <a:rPr lang="en-US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88974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83782" y="2761758"/>
            <a:ext cx="68564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Hoạt</a:t>
            </a:r>
            <a:r>
              <a:rPr lang="en-US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động</a:t>
            </a:r>
            <a:r>
              <a:rPr lang="en-US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2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</a:t>
            </a:r>
            <a:r>
              <a:rPr lang="en-US" sz="3600" b="1" dirty="0" err="1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ạo</a:t>
            </a:r>
            <a:r>
              <a:rPr lang="en-US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đặc</a:t>
            </a:r>
            <a:r>
              <a:rPr lang="en-US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điểm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542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6">
            <a:extLst>
              <a:ext uri="{FF2B5EF4-FFF2-40B4-BE49-F238E27FC236}">
                <a16:creationId xmlns="" xmlns:a16="http://schemas.microsoft.com/office/drawing/2014/main" id="{1A62FFD2-8EBA-46FC-9A60-B754AD496E67}"/>
              </a:ext>
            </a:extLst>
          </p:cNvPr>
          <p:cNvSpPr txBox="1"/>
          <p:nvPr/>
        </p:nvSpPr>
        <p:spPr>
          <a:xfrm>
            <a:off x="1166689" y="791367"/>
            <a:ext cx="9806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 smtClean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2/ </a:t>
            </a:r>
            <a:r>
              <a:rPr lang="en-US" sz="3200" b="1" kern="0" dirty="0" err="1" smtClean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Kết</a:t>
            </a:r>
            <a:r>
              <a:rPr lang="en-US" sz="3200" b="1" kern="0" dirty="0" smtClean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hợp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từ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ở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cột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A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với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từ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ở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cột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B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để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tạo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nêu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đặc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điểm</a:t>
            </a:r>
            <a:r>
              <a:rPr lang="en-US" sz="3200" b="1" kern="0" dirty="0">
                <a:solidFill>
                  <a:srgbClr val="0000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B3BE836-1800-4725-9598-95D432570AF4}"/>
              </a:ext>
            </a:extLst>
          </p:cNvPr>
          <p:cNvGrpSpPr/>
          <p:nvPr/>
        </p:nvGrpSpPr>
        <p:grpSpPr>
          <a:xfrm>
            <a:off x="1241429" y="3705226"/>
            <a:ext cx="4430726" cy="1042268"/>
            <a:chOff x="1063581" y="2495947"/>
            <a:chExt cx="2548315" cy="550394"/>
          </a:xfrm>
        </p:grpSpPr>
        <p:sp>
          <p:nvSpPr>
            <p:cNvPr id="31" name="Rounded Rectangle 59">
              <a:extLst>
                <a:ext uri="{FF2B5EF4-FFF2-40B4-BE49-F238E27FC236}">
                  <a16:creationId xmlns="" xmlns:a16="http://schemas.microsoft.com/office/drawing/2014/main" id="{EAE96C80-3CC6-4085-AD3B-058FC86BD731}"/>
                </a:ext>
              </a:extLst>
            </p:cNvPr>
            <p:cNvSpPr/>
            <p:nvPr/>
          </p:nvSpPr>
          <p:spPr>
            <a:xfrm>
              <a:off x="1063581" y="2613434"/>
              <a:ext cx="2340660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Cuốn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vở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4077956B-50E1-4C99-887F-00696AA61C0F}"/>
                </a:ext>
              </a:extLst>
            </p:cNvPr>
            <p:cNvSpPr/>
            <p:nvPr/>
          </p:nvSpPr>
          <p:spPr>
            <a:xfrm>
              <a:off x="3402346" y="2495947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12A01C4-EFE3-440C-9B9D-09322DC1514A}"/>
              </a:ext>
            </a:extLst>
          </p:cNvPr>
          <p:cNvGrpSpPr/>
          <p:nvPr/>
        </p:nvGrpSpPr>
        <p:grpSpPr>
          <a:xfrm>
            <a:off x="1241429" y="4098133"/>
            <a:ext cx="4430726" cy="1783121"/>
            <a:chOff x="1103023" y="2965692"/>
            <a:chExt cx="2508873" cy="822746"/>
          </a:xfrm>
        </p:grpSpPr>
        <p:sp>
          <p:nvSpPr>
            <p:cNvPr id="29" name="Rounded Rectangle 62">
              <a:extLst>
                <a:ext uri="{FF2B5EF4-FFF2-40B4-BE49-F238E27FC236}">
                  <a16:creationId xmlns="" xmlns:a16="http://schemas.microsoft.com/office/drawing/2014/main" id="{670C48F7-C4FE-4F1D-AC94-C1D3C34C3178}"/>
                </a:ext>
              </a:extLst>
            </p:cNvPr>
            <p:cNvSpPr/>
            <p:nvPr/>
          </p:nvSpPr>
          <p:spPr>
            <a:xfrm>
              <a:off x="1103023" y="3355531"/>
              <a:ext cx="2340660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Cục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tẩy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36BB5FAD-7A79-4D41-B22D-169A6C510882}"/>
                </a:ext>
              </a:extLst>
            </p:cNvPr>
            <p:cNvSpPr/>
            <p:nvPr/>
          </p:nvSpPr>
          <p:spPr>
            <a:xfrm>
              <a:off x="3402346" y="2965692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12ADAE22-2154-4123-9013-B8436568F946}"/>
              </a:ext>
            </a:extLst>
          </p:cNvPr>
          <p:cNvGrpSpPr/>
          <p:nvPr/>
        </p:nvGrpSpPr>
        <p:grpSpPr>
          <a:xfrm>
            <a:off x="1241428" y="2811814"/>
            <a:ext cx="4170327" cy="893412"/>
            <a:chOff x="1167088" y="1914524"/>
            <a:chExt cx="2445435" cy="432907"/>
          </a:xfrm>
        </p:grpSpPr>
        <p:sp>
          <p:nvSpPr>
            <p:cNvPr id="27" name="Rounded Rectangle 65">
              <a:extLst>
                <a:ext uri="{FF2B5EF4-FFF2-40B4-BE49-F238E27FC236}">
                  <a16:creationId xmlns="" xmlns:a16="http://schemas.microsoft.com/office/drawing/2014/main" id="{3E5100EF-50A1-491C-989E-CD3601FB03E8}"/>
                </a:ext>
              </a:extLst>
            </p:cNvPr>
            <p:cNvSpPr/>
            <p:nvPr/>
          </p:nvSpPr>
          <p:spPr>
            <a:xfrm>
              <a:off x="1167088" y="1914524"/>
              <a:ext cx="2340659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Bàn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của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Bống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6D5261FD-9969-42C1-ABD3-1711D6B4CD27}"/>
                </a:ext>
              </a:extLst>
            </p:cNvPr>
            <p:cNvSpPr/>
            <p:nvPr/>
          </p:nvSpPr>
          <p:spPr>
            <a:xfrm>
              <a:off x="3402973" y="2027030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4" name="TextBox 36">
            <a:extLst>
              <a:ext uri="{FF2B5EF4-FFF2-40B4-BE49-F238E27FC236}">
                <a16:creationId xmlns="" xmlns:a16="http://schemas.microsoft.com/office/drawing/2014/main" id="{BF25E5A3-523C-46A6-B36B-33B56AE0AFC1}"/>
              </a:ext>
            </a:extLst>
          </p:cNvPr>
          <p:cNvSpPr txBox="1"/>
          <p:nvPr/>
        </p:nvSpPr>
        <p:spPr>
          <a:xfrm>
            <a:off x="2776817" y="1920718"/>
            <a:ext cx="5130861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FC7D77"/>
                </a:solidFill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  <a:sym typeface="Arial"/>
              </a:rPr>
              <a:t>A                                         B</a:t>
            </a:r>
            <a:endParaRPr lang="vi-VN" sz="2800" kern="0" dirty="0">
              <a:solidFill>
                <a:srgbClr val="FC7D77"/>
              </a:solidFill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B454A67-1D12-44BD-A379-4E6B819F525A}"/>
              </a:ext>
            </a:extLst>
          </p:cNvPr>
          <p:cNvGrpSpPr/>
          <p:nvPr/>
        </p:nvGrpSpPr>
        <p:grpSpPr>
          <a:xfrm>
            <a:off x="5342247" y="2775082"/>
            <a:ext cx="4474535" cy="958995"/>
            <a:chOff x="659775" y="1861678"/>
            <a:chExt cx="3185379" cy="485753"/>
          </a:xfrm>
        </p:grpSpPr>
        <p:sp>
          <p:nvSpPr>
            <p:cNvPr id="25" name="Rounded Rectangle 69">
              <a:extLst>
                <a:ext uri="{FF2B5EF4-FFF2-40B4-BE49-F238E27FC236}">
                  <a16:creationId xmlns="" xmlns:a16="http://schemas.microsoft.com/office/drawing/2014/main" id="{A0BC3C3B-919A-48AD-8E61-95283ED5F7BD}"/>
                </a:ext>
              </a:extLst>
            </p:cNvPr>
            <p:cNvSpPr/>
            <p:nvPr/>
          </p:nvSpPr>
          <p:spPr>
            <a:xfrm>
              <a:off x="764010" y="1861678"/>
              <a:ext cx="3081144" cy="485753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thơm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phức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mùi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giấy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mới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F73E1583-05D3-49B7-8505-76D3F3E32D51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5879E05A-C96A-417B-AAF0-55948D16EA1A}"/>
              </a:ext>
            </a:extLst>
          </p:cNvPr>
          <p:cNvGrpSpPr/>
          <p:nvPr/>
        </p:nvGrpSpPr>
        <p:grpSpPr>
          <a:xfrm>
            <a:off x="5342247" y="3312320"/>
            <a:ext cx="4491436" cy="1435174"/>
            <a:chOff x="659775" y="2027030"/>
            <a:chExt cx="3197410" cy="759336"/>
          </a:xfrm>
        </p:grpSpPr>
        <p:sp>
          <p:nvSpPr>
            <p:cNvPr id="23" name="Rounded Rectangle 72">
              <a:extLst>
                <a:ext uri="{FF2B5EF4-FFF2-40B4-BE49-F238E27FC236}">
                  <a16:creationId xmlns="" xmlns:a16="http://schemas.microsoft.com/office/drawing/2014/main" id="{2AF786AD-FC6A-4A73-8ED8-1E8786F12CC9}"/>
                </a:ext>
              </a:extLst>
            </p:cNvPr>
            <p:cNvSpPr/>
            <p:nvPr/>
          </p:nvSpPr>
          <p:spPr>
            <a:xfrm>
              <a:off x="776041" y="2353459"/>
              <a:ext cx="3081144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ngăn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nắp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gọn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gàng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B639EA24-311D-4C9C-AAB2-57C00FF19CC8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3A146E16-BFA1-4638-BC7F-A3D115EBFAF8}"/>
              </a:ext>
            </a:extLst>
          </p:cNvPr>
          <p:cNvGrpSpPr/>
          <p:nvPr/>
        </p:nvGrpSpPr>
        <p:grpSpPr>
          <a:xfrm>
            <a:off x="5342246" y="3043998"/>
            <a:ext cx="4508335" cy="2837255"/>
            <a:chOff x="659775" y="2027030"/>
            <a:chExt cx="4172648" cy="1417952"/>
          </a:xfrm>
        </p:grpSpPr>
        <p:sp>
          <p:nvSpPr>
            <p:cNvPr id="21" name="Rounded Rectangle 75">
              <a:extLst>
                <a:ext uri="{FF2B5EF4-FFF2-40B4-BE49-F238E27FC236}">
                  <a16:creationId xmlns="" xmlns:a16="http://schemas.microsoft.com/office/drawing/2014/main" id="{FC46B019-76BF-4558-8F1C-96F7861F2D8A}"/>
                </a:ext>
              </a:extLst>
            </p:cNvPr>
            <p:cNvSpPr/>
            <p:nvPr/>
          </p:nvSpPr>
          <p:spPr>
            <a:xfrm>
              <a:off x="795293" y="3012075"/>
              <a:ext cx="4037130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nhỏ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xíu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như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viên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kẹo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5153606F-6563-48DB-82CC-632F2988EC9B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562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tart timer">
            <a:extLst>
              <a:ext uri="{FF2B5EF4-FFF2-40B4-BE49-F238E27FC236}">
                <a16:creationId xmlns="" xmlns:a16="http://schemas.microsoft.com/office/drawing/2014/main" id="{E2C3AA70-A3C3-4B8E-84C2-637FE033F7E0}"/>
              </a:ext>
            </a:extLst>
          </p:cNvPr>
          <p:cNvGrpSpPr/>
          <p:nvPr/>
        </p:nvGrpSpPr>
        <p:grpSpPr>
          <a:xfrm>
            <a:off x="2479563" y="252581"/>
            <a:ext cx="2636838" cy="799962"/>
            <a:chOff x="1332706" y="185859"/>
            <a:chExt cx="2636838" cy="799962"/>
          </a:xfrm>
        </p:grpSpPr>
        <p:sp>
          <p:nvSpPr>
            <p:cNvPr id="3" name="Rounded Rectangle 120">
              <a:extLst>
                <a:ext uri="{FF2B5EF4-FFF2-40B4-BE49-F238E27FC236}">
                  <a16:creationId xmlns="" xmlns:a16="http://schemas.microsoft.com/office/drawing/2014/main" id="{84A50C65-4794-4814-9F96-6FC1FD94A1E2}"/>
                </a:ext>
              </a:extLst>
            </p:cNvPr>
            <p:cNvSpPr/>
            <p:nvPr/>
          </p:nvSpPr>
          <p:spPr>
            <a:xfrm>
              <a:off x="1332706" y="288262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Rounded Rectangle 121">
              <a:extLst>
                <a:ext uri="{FF2B5EF4-FFF2-40B4-BE49-F238E27FC236}">
                  <a16:creationId xmlns="" xmlns:a16="http://schemas.microsoft.com/office/drawing/2014/main" id="{DD7009C9-E644-4FF2-A1AD-50D4E4E9F125}"/>
                </a:ext>
              </a:extLst>
            </p:cNvPr>
            <p:cNvSpPr/>
            <p:nvPr/>
          </p:nvSpPr>
          <p:spPr>
            <a:xfrm>
              <a:off x="1332706" y="185859"/>
              <a:ext cx="2636838" cy="69755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AutoShape 3">
            <a:extLst>
              <a:ext uri="{FF2B5EF4-FFF2-40B4-BE49-F238E27FC236}">
                <a16:creationId xmlns="" xmlns:a16="http://schemas.microsoft.com/office/drawing/2014/main" id="{5EBA5F79-BB5F-4EAB-96B8-EF01B2B1CAC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67563" y="1242109"/>
            <a:ext cx="4922838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E1AD017-9079-455E-9638-5BDD452DD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2C2BEB8-EE8D-4437-831F-D780F726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BC52B11-02BB-4D8B-930D-D19614A52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146050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E385A14-E0F4-4BE2-9DB9-993BBA07F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3451" y="1807259"/>
            <a:ext cx="13652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="" xmlns:a16="http://schemas.microsoft.com/office/drawing/2014/main" id="{FD1942A5-F61B-4910-AA62-862B9E8714EC}"/>
              </a:ext>
            </a:extLst>
          </p:cNvPr>
          <p:cNvSpPr>
            <a:spLocks/>
          </p:cNvSpPr>
          <p:nvPr/>
        </p:nvSpPr>
        <p:spPr bwMode="auto">
          <a:xfrm>
            <a:off x="3466288" y="1699309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="" xmlns:a16="http://schemas.microsoft.com/office/drawing/2014/main" id="{51BE39C0-1BA9-4A55-B8D5-93BAFF214171}"/>
              </a:ext>
            </a:extLst>
          </p:cNvPr>
          <p:cNvSpPr>
            <a:spLocks/>
          </p:cNvSpPr>
          <p:nvPr/>
        </p:nvSpPr>
        <p:spPr bwMode="auto">
          <a:xfrm>
            <a:off x="4493401" y="1946959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="" xmlns:a16="http://schemas.microsoft.com/office/drawing/2014/main" id="{762B8C57-4E89-48AF-A4F0-BDF95039EA41}"/>
              </a:ext>
            </a:extLst>
          </p:cNvPr>
          <p:cNvSpPr>
            <a:spLocks/>
          </p:cNvSpPr>
          <p:nvPr/>
        </p:nvSpPr>
        <p:spPr bwMode="auto">
          <a:xfrm>
            <a:off x="1994676" y="1926322"/>
            <a:ext cx="909638" cy="1111250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="" xmlns:a16="http://schemas.microsoft.com/office/drawing/2014/main" id="{F4E7B8B7-6FD1-46DB-8140-8ED140D86135}"/>
              </a:ext>
            </a:extLst>
          </p:cNvPr>
          <p:cNvSpPr>
            <a:spLocks noEditPoints="1"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="" xmlns:a16="http://schemas.microsoft.com/office/drawing/2014/main" id="{A6A9D63A-4EEA-4AFE-B0CF-AAD5014772CF}"/>
              </a:ext>
            </a:extLst>
          </p:cNvPr>
          <p:cNvSpPr>
            <a:spLocks noEditPoints="1"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="" xmlns:a16="http://schemas.microsoft.com/office/drawing/2014/main" id="{75CEA284-E93D-49D9-BD17-2D56F8B275AC}"/>
              </a:ext>
            </a:extLst>
          </p:cNvPr>
          <p:cNvSpPr>
            <a:spLocks/>
          </p:cNvSpPr>
          <p:nvPr/>
        </p:nvSpPr>
        <p:spPr bwMode="auto">
          <a:xfrm>
            <a:off x="2205813" y="2232709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="" xmlns:a16="http://schemas.microsoft.com/office/drawing/2014/main" id="{496DAAF2-5A93-4E01-BC96-837040F73CFE}"/>
              </a:ext>
            </a:extLst>
          </p:cNvPr>
          <p:cNvSpPr>
            <a:spLocks/>
          </p:cNvSpPr>
          <p:nvPr/>
        </p:nvSpPr>
        <p:spPr bwMode="auto">
          <a:xfrm>
            <a:off x="5166501" y="2408922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="" xmlns:a16="http://schemas.microsoft.com/office/drawing/2014/main" id="{ACAC57EF-B8EB-46BC-943D-982B35E1BFB6}"/>
              </a:ext>
            </a:extLst>
          </p:cNvPr>
          <p:cNvSpPr>
            <a:spLocks/>
          </p:cNvSpPr>
          <p:nvPr/>
        </p:nvSpPr>
        <p:spPr bwMode="auto">
          <a:xfrm>
            <a:off x="4926788" y="2254934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="" xmlns:a16="http://schemas.microsoft.com/office/drawing/2014/main" id="{EB359A5E-FD07-4065-8FFF-CE8DED2CBCDA}"/>
              </a:ext>
            </a:extLst>
          </p:cNvPr>
          <p:cNvSpPr>
            <a:spLocks/>
          </p:cNvSpPr>
          <p:nvPr/>
        </p:nvSpPr>
        <p:spPr bwMode="auto">
          <a:xfrm>
            <a:off x="1424763" y="1415147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="" xmlns:a16="http://schemas.microsoft.com/office/drawing/2014/main" id="{A65E2418-F071-46F8-A5E0-F57999BB9B84}"/>
              </a:ext>
            </a:extLst>
          </p:cNvPr>
          <p:cNvSpPr>
            <a:spLocks noEditPoints="1"/>
          </p:cNvSpPr>
          <p:nvPr/>
        </p:nvSpPr>
        <p:spPr bwMode="auto">
          <a:xfrm>
            <a:off x="1640663" y="2618472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="" xmlns:a16="http://schemas.microsoft.com/office/drawing/2014/main" id="{63B07577-A397-4486-947F-4117A08DF001}"/>
              </a:ext>
            </a:extLst>
          </p:cNvPr>
          <p:cNvSpPr>
            <a:spLocks/>
          </p:cNvSpPr>
          <p:nvPr/>
        </p:nvSpPr>
        <p:spPr bwMode="auto">
          <a:xfrm>
            <a:off x="1573988" y="1654859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="" xmlns:a16="http://schemas.microsoft.com/office/drawing/2014/main" id="{25AC0299-FC51-4EA4-A246-6188F8BDF0D4}"/>
              </a:ext>
            </a:extLst>
          </p:cNvPr>
          <p:cNvSpPr>
            <a:spLocks/>
          </p:cNvSpPr>
          <p:nvPr/>
        </p:nvSpPr>
        <p:spPr bwMode="auto">
          <a:xfrm>
            <a:off x="2035951" y="5693459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="" xmlns:a16="http://schemas.microsoft.com/office/drawing/2014/main" id="{BAF4C02C-FAC9-44AA-9BCB-4BDD24BB87D7}"/>
              </a:ext>
            </a:extLst>
          </p:cNvPr>
          <p:cNvSpPr>
            <a:spLocks noEditPoints="1"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="" xmlns:a16="http://schemas.microsoft.com/office/drawing/2014/main" id="{80B3F5B6-4618-48A0-B3D3-4C5947CF6A8E}"/>
              </a:ext>
            </a:extLst>
          </p:cNvPr>
          <p:cNvSpPr>
            <a:spLocks noEditPoints="1"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="" xmlns:a16="http://schemas.microsoft.com/office/drawing/2014/main" id="{AE95C567-2434-48D7-A156-D1424481E27C}"/>
              </a:ext>
            </a:extLst>
          </p:cNvPr>
          <p:cNvSpPr>
            <a:spLocks/>
          </p:cNvSpPr>
          <p:nvPr/>
        </p:nvSpPr>
        <p:spPr bwMode="auto">
          <a:xfrm>
            <a:off x="2305826" y="5966509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="" xmlns:a16="http://schemas.microsoft.com/office/drawing/2014/main" id="{A753F261-292D-43D6-9C75-59EE2477BD81}"/>
              </a:ext>
            </a:extLst>
          </p:cNvPr>
          <p:cNvSpPr>
            <a:spLocks/>
          </p:cNvSpPr>
          <p:nvPr/>
        </p:nvSpPr>
        <p:spPr bwMode="auto">
          <a:xfrm>
            <a:off x="4601351" y="5693459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="" xmlns:a16="http://schemas.microsoft.com/office/drawing/2014/main" id="{C82B0DBE-F960-4D6F-8A16-B87EDA736987}"/>
              </a:ext>
            </a:extLst>
          </p:cNvPr>
          <p:cNvSpPr>
            <a:spLocks/>
          </p:cNvSpPr>
          <p:nvPr/>
        </p:nvSpPr>
        <p:spPr bwMode="auto">
          <a:xfrm>
            <a:off x="5061726" y="5964922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="" xmlns:a16="http://schemas.microsoft.com/office/drawing/2014/main" id="{60B8754C-7A7E-4FB4-98CF-6A9598D83FBD}"/>
              </a:ext>
            </a:extLst>
          </p:cNvPr>
          <p:cNvSpPr>
            <a:spLocks/>
          </p:cNvSpPr>
          <p:nvPr/>
        </p:nvSpPr>
        <p:spPr bwMode="auto">
          <a:xfrm>
            <a:off x="5061726" y="5964922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="" xmlns:a16="http://schemas.microsoft.com/office/drawing/2014/main" id="{C7F2A0AE-1D0A-4338-ADE3-B4E9CDDC121F}"/>
              </a:ext>
            </a:extLst>
          </p:cNvPr>
          <p:cNvSpPr>
            <a:spLocks/>
          </p:cNvSpPr>
          <p:nvPr/>
        </p:nvSpPr>
        <p:spPr bwMode="auto">
          <a:xfrm>
            <a:off x="4763276" y="5964922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Clock hand spin">
            <a:extLst>
              <a:ext uri="{FF2B5EF4-FFF2-40B4-BE49-F238E27FC236}">
                <a16:creationId xmlns="" xmlns:a16="http://schemas.microsoft.com/office/drawing/2014/main" id="{7CE1D433-D654-49EC-B157-A248BF9EF4B7}"/>
              </a:ext>
            </a:extLst>
          </p:cNvPr>
          <p:cNvGrpSpPr/>
          <p:nvPr/>
        </p:nvGrpSpPr>
        <p:grpSpPr>
          <a:xfrm rot="1786145">
            <a:off x="1785126" y="2329547"/>
            <a:ext cx="3829050" cy="3830638"/>
            <a:chOff x="817563" y="2264166"/>
            <a:chExt cx="3829050" cy="3830638"/>
          </a:xfrm>
        </p:grpSpPr>
        <p:sp>
          <p:nvSpPr>
            <p:cNvPr id="30" name="Oval 28">
              <a:extLst>
                <a:ext uri="{FF2B5EF4-FFF2-40B4-BE49-F238E27FC236}">
                  <a16:creationId xmlns="" xmlns:a16="http://schemas.microsoft.com/office/drawing/2014/main" id="{FB5C8D1E-6B9A-43CC-9295-8FEC1EBF4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hour hand">
              <a:extLst>
                <a:ext uri="{FF2B5EF4-FFF2-40B4-BE49-F238E27FC236}">
                  <a16:creationId xmlns="" xmlns:a16="http://schemas.microsoft.com/office/drawing/2014/main" id="{A9972344-D4FA-4759-ACE3-852D51B0A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Freeform 29">
            <a:extLst>
              <a:ext uri="{FF2B5EF4-FFF2-40B4-BE49-F238E27FC236}">
                <a16:creationId xmlns="" xmlns:a16="http://schemas.microsoft.com/office/drawing/2014/main" id="{93AD8816-2AF2-408A-88EC-54948BDC838D}"/>
              </a:ext>
            </a:extLst>
          </p:cNvPr>
          <p:cNvSpPr>
            <a:spLocks noEditPoints="1"/>
          </p:cNvSpPr>
          <p:nvPr/>
        </p:nvSpPr>
        <p:spPr bwMode="auto">
          <a:xfrm>
            <a:off x="1505726" y="2051734"/>
            <a:ext cx="4387850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0">
            <a:extLst>
              <a:ext uri="{FF2B5EF4-FFF2-40B4-BE49-F238E27FC236}">
                <a16:creationId xmlns="" xmlns:a16="http://schemas.microsoft.com/office/drawing/2014/main" id="{36F974B4-9152-4B70-A941-FB8EA8EED424}"/>
              </a:ext>
            </a:extLst>
          </p:cNvPr>
          <p:cNvSpPr>
            <a:spLocks noEditPoints="1"/>
          </p:cNvSpPr>
          <p:nvPr/>
        </p:nvSpPr>
        <p:spPr bwMode="auto">
          <a:xfrm>
            <a:off x="1678763" y="2223184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="" xmlns:a16="http://schemas.microsoft.com/office/drawing/2014/main" id="{63801F8A-EC23-4715-B23E-B28FAC6D16C0}"/>
              </a:ext>
            </a:extLst>
          </p:cNvPr>
          <p:cNvSpPr>
            <a:spLocks noEditPoints="1"/>
          </p:cNvSpPr>
          <p:nvPr/>
        </p:nvSpPr>
        <p:spPr bwMode="auto">
          <a:xfrm>
            <a:off x="1588276" y="2132697"/>
            <a:ext cx="4221163" cy="4222750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F13C25AA-1963-470C-B8FA-09FD1D4A395F}"/>
              </a:ext>
            </a:extLst>
          </p:cNvPr>
          <p:cNvGrpSpPr/>
          <p:nvPr/>
        </p:nvGrpSpPr>
        <p:grpSpPr>
          <a:xfrm>
            <a:off x="3423426" y="2477184"/>
            <a:ext cx="566738" cy="566738"/>
            <a:chOff x="2455863" y="2411803"/>
            <a:chExt cx="566738" cy="566738"/>
          </a:xfrm>
        </p:grpSpPr>
        <p:sp>
          <p:nvSpPr>
            <p:cNvPr id="36" name="Oval 32">
              <a:extLst>
                <a:ext uri="{FF2B5EF4-FFF2-40B4-BE49-F238E27FC236}">
                  <a16:creationId xmlns="" xmlns:a16="http://schemas.microsoft.com/office/drawing/2014/main" id="{E568C583-6DED-4BD7-BB7E-51B426118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3">
              <a:extLst>
                <a:ext uri="{FF2B5EF4-FFF2-40B4-BE49-F238E27FC236}">
                  <a16:creationId xmlns="" xmlns:a16="http://schemas.microsoft.com/office/drawing/2014/main" id="{FFB32874-FAD3-40D8-AAC6-BE2908D97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">
              <a:extLst>
                <a:ext uri="{FF2B5EF4-FFF2-40B4-BE49-F238E27FC236}">
                  <a16:creationId xmlns="" xmlns:a16="http://schemas.microsoft.com/office/drawing/2014/main" id="{2CC5292C-A5FF-4272-BBED-BF70F29A2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="" xmlns:a16="http://schemas.microsoft.com/office/drawing/2014/main" id="{ABB5542D-5418-4885-AACD-1241DA224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6">
              <a:extLst>
                <a:ext uri="{FF2B5EF4-FFF2-40B4-BE49-F238E27FC236}">
                  <a16:creationId xmlns="" xmlns:a16="http://schemas.microsoft.com/office/drawing/2014/main" id="{5DC1D0F1-8004-44F0-A95C-63E7A1FB8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37">
              <a:extLst>
                <a:ext uri="{FF2B5EF4-FFF2-40B4-BE49-F238E27FC236}">
                  <a16:creationId xmlns="" xmlns:a16="http://schemas.microsoft.com/office/drawing/2014/main" id="{35771A95-1B4B-4650-8530-425C6E61A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975" y="2499116"/>
              <a:ext cx="32220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60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2" name="Freeform 40">
            <a:extLst>
              <a:ext uri="{FF2B5EF4-FFF2-40B4-BE49-F238E27FC236}">
                <a16:creationId xmlns="" xmlns:a16="http://schemas.microsoft.com/office/drawing/2014/main" id="{02073D3E-6068-45A7-B32E-16303CD5C48C}"/>
              </a:ext>
            </a:extLst>
          </p:cNvPr>
          <p:cNvSpPr>
            <a:spLocks noEditPoints="1"/>
          </p:cNvSpPr>
          <p:nvPr/>
        </p:nvSpPr>
        <p:spPr bwMode="auto">
          <a:xfrm>
            <a:off x="4212413" y="2916922"/>
            <a:ext cx="20638" cy="122238"/>
          </a:xfrm>
          <a:custGeom>
            <a:avLst/>
            <a:gdLst>
              <a:gd name="T0" fmla="*/ 8 w 8"/>
              <a:gd name="T1" fmla="*/ 50 h 50"/>
              <a:gd name="T2" fmla="*/ 8 w 8"/>
              <a:gd name="T3" fmla="*/ 50 h 50"/>
              <a:gd name="T4" fmla="*/ 8 w 8"/>
              <a:gd name="T5" fmla="*/ 50 h 50"/>
              <a:gd name="T6" fmla="*/ 8 w 8"/>
              <a:gd name="T7" fmla="*/ 50 h 50"/>
              <a:gd name="T8" fmla="*/ 0 w 8"/>
              <a:gd name="T9" fmla="*/ 11 h 50"/>
              <a:gd name="T10" fmla="*/ 0 w 8"/>
              <a:gd name="T11" fmla="*/ 11 h 50"/>
              <a:gd name="T12" fmla="*/ 0 w 8"/>
              <a:gd name="T13" fmla="*/ 11 h 50"/>
              <a:gd name="T14" fmla="*/ 0 w 8"/>
              <a:gd name="T15" fmla="*/ 11 h 50"/>
              <a:gd name="T16" fmla="*/ 0 w 8"/>
              <a:gd name="T17" fmla="*/ 11 h 50"/>
              <a:gd name="T18" fmla="*/ 0 w 8"/>
              <a:gd name="T19" fmla="*/ 11 h 50"/>
              <a:gd name="T20" fmla="*/ 0 w 8"/>
              <a:gd name="T21" fmla="*/ 10 h 50"/>
              <a:gd name="T22" fmla="*/ 0 w 8"/>
              <a:gd name="T23" fmla="*/ 10 h 50"/>
              <a:gd name="T24" fmla="*/ 0 w 8"/>
              <a:gd name="T25" fmla="*/ 10 h 50"/>
              <a:gd name="T26" fmla="*/ 0 w 8"/>
              <a:gd name="T27" fmla="*/ 10 h 50"/>
              <a:gd name="T28" fmla="*/ 0 w 8"/>
              <a:gd name="T29" fmla="*/ 9 h 50"/>
              <a:gd name="T30" fmla="*/ 0 w 8"/>
              <a:gd name="T31" fmla="*/ 9 h 50"/>
              <a:gd name="T32" fmla="*/ 0 w 8"/>
              <a:gd name="T33" fmla="*/ 9 h 50"/>
              <a:gd name="T34" fmla="*/ 0 w 8"/>
              <a:gd name="T35" fmla="*/ 9 h 50"/>
              <a:gd name="T36" fmla="*/ 0 w 8"/>
              <a:gd name="T37" fmla="*/ 9 h 50"/>
              <a:gd name="T38" fmla="*/ 0 w 8"/>
              <a:gd name="T39" fmla="*/ 9 h 50"/>
              <a:gd name="T40" fmla="*/ 0 w 8"/>
              <a:gd name="T41" fmla="*/ 8 h 50"/>
              <a:gd name="T42" fmla="*/ 0 w 8"/>
              <a:gd name="T43" fmla="*/ 8 h 50"/>
              <a:gd name="T44" fmla="*/ 0 w 8"/>
              <a:gd name="T45" fmla="*/ 8 h 50"/>
              <a:gd name="T46" fmla="*/ 0 w 8"/>
              <a:gd name="T47" fmla="*/ 7 h 50"/>
              <a:gd name="T48" fmla="*/ 0 w 8"/>
              <a:gd name="T49" fmla="*/ 7 h 50"/>
              <a:gd name="T50" fmla="*/ 0 w 8"/>
              <a:gd name="T51" fmla="*/ 7 h 50"/>
              <a:gd name="T52" fmla="*/ 0 w 8"/>
              <a:gd name="T53" fmla="*/ 7 h 50"/>
              <a:gd name="T54" fmla="*/ 0 w 8"/>
              <a:gd name="T55" fmla="*/ 7 h 50"/>
              <a:gd name="T56" fmla="*/ 0 w 8"/>
              <a:gd name="T57" fmla="*/ 7 h 50"/>
              <a:gd name="T58" fmla="*/ 0 w 8"/>
              <a:gd name="T59" fmla="*/ 6 h 50"/>
              <a:gd name="T60" fmla="*/ 0 w 8"/>
              <a:gd name="T61" fmla="*/ 6 h 50"/>
              <a:gd name="T62" fmla="*/ 0 w 8"/>
              <a:gd name="T63" fmla="*/ 6 h 50"/>
              <a:gd name="T64" fmla="*/ 0 w 8"/>
              <a:gd name="T65" fmla="*/ 6 h 50"/>
              <a:gd name="T66" fmla="*/ 0 w 8"/>
              <a:gd name="T67" fmla="*/ 6 h 50"/>
              <a:gd name="T68" fmla="*/ 0 w 8"/>
              <a:gd name="T69" fmla="*/ 6 h 50"/>
              <a:gd name="T70" fmla="*/ 0 w 8"/>
              <a:gd name="T71" fmla="*/ 5 h 50"/>
              <a:gd name="T72" fmla="*/ 0 w 8"/>
              <a:gd name="T73" fmla="*/ 5 h 50"/>
              <a:gd name="T74" fmla="*/ 0 w 8"/>
              <a:gd name="T75" fmla="*/ 5 h 50"/>
              <a:gd name="T76" fmla="*/ 0 w 8"/>
              <a:gd name="T77" fmla="*/ 5 h 50"/>
              <a:gd name="T78" fmla="*/ 0 w 8"/>
              <a:gd name="T79" fmla="*/ 5 h 50"/>
              <a:gd name="T80" fmla="*/ 0 w 8"/>
              <a:gd name="T81" fmla="*/ 4 h 50"/>
              <a:gd name="T82" fmla="*/ 0 w 8"/>
              <a:gd name="T83" fmla="*/ 4 h 50"/>
              <a:gd name="T84" fmla="*/ 0 w 8"/>
              <a:gd name="T85" fmla="*/ 4 h 50"/>
              <a:gd name="T86" fmla="*/ 0 w 8"/>
              <a:gd name="T87" fmla="*/ 4 h 50"/>
              <a:gd name="T88" fmla="*/ 0 w 8"/>
              <a:gd name="T89" fmla="*/ 3 h 50"/>
              <a:gd name="T90" fmla="*/ 0 w 8"/>
              <a:gd name="T91" fmla="*/ 3 h 50"/>
              <a:gd name="T92" fmla="*/ 0 w 8"/>
              <a:gd name="T93" fmla="*/ 3 h 50"/>
              <a:gd name="T94" fmla="*/ 0 w 8"/>
              <a:gd name="T95" fmla="*/ 3 h 50"/>
              <a:gd name="T96" fmla="*/ 0 w 8"/>
              <a:gd name="T97" fmla="*/ 3 h 50"/>
              <a:gd name="T98" fmla="*/ 0 w 8"/>
              <a:gd name="T99" fmla="*/ 3 h 50"/>
              <a:gd name="T100" fmla="*/ 0 w 8"/>
              <a:gd name="T101" fmla="*/ 2 h 50"/>
              <a:gd name="T102" fmla="*/ 0 w 8"/>
              <a:gd name="T103" fmla="*/ 2 h 50"/>
              <a:gd name="T104" fmla="*/ 0 w 8"/>
              <a:gd name="T105" fmla="*/ 2 h 50"/>
              <a:gd name="T106" fmla="*/ 0 w 8"/>
              <a:gd name="T107" fmla="*/ 2 h 50"/>
              <a:gd name="T108" fmla="*/ 0 w 8"/>
              <a:gd name="T109" fmla="*/ 2 h 50"/>
              <a:gd name="T110" fmla="*/ 0 w 8"/>
              <a:gd name="T111" fmla="*/ 1 h 50"/>
              <a:gd name="T112" fmla="*/ 0 w 8"/>
              <a:gd name="T113" fmla="*/ 0 h 50"/>
              <a:gd name="T114" fmla="*/ 0 w 8"/>
              <a:gd name="T1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" h="50"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50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50"/>
                </a:cubicBezTo>
                <a:moveTo>
                  <a:pt x="8" y="49"/>
                </a:move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0"/>
                  <a:pt x="8" y="49"/>
                </a:cubicBezTo>
                <a:moveTo>
                  <a:pt x="0" y="11"/>
                </a:moveTo>
                <a:cubicBezTo>
                  <a:pt x="0" y="25"/>
                  <a:pt x="2" y="38"/>
                  <a:pt x="8" y="49"/>
                </a:cubicBezTo>
                <a:cubicBezTo>
                  <a:pt x="2" y="38"/>
                  <a:pt x="0" y="25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9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6"/>
                  <a:pt x="0" y="6"/>
                </a:cubicBezTo>
                <a:cubicBezTo>
                  <a:pt x="0" y="6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757A67FA-206B-4000-92AB-C02105E3B7A4}"/>
              </a:ext>
            </a:extLst>
          </p:cNvPr>
          <p:cNvGrpSpPr/>
          <p:nvPr/>
        </p:nvGrpSpPr>
        <p:grpSpPr>
          <a:xfrm>
            <a:off x="4690251" y="3178859"/>
            <a:ext cx="585788" cy="587375"/>
            <a:chOff x="3722688" y="3113478"/>
            <a:chExt cx="585788" cy="587375"/>
          </a:xfrm>
        </p:grpSpPr>
        <p:sp>
          <p:nvSpPr>
            <p:cNvPr id="44" name="Freeform 44">
              <a:extLst>
                <a:ext uri="{FF2B5EF4-FFF2-40B4-BE49-F238E27FC236}">
                  <a16:creationId xmlns="" xmlns:a16="http://schemas.microsoft.com/office/drawing/2014/main" id="{A21A2EF6-0378-45D4-B5D3-78201D6B0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688" y="3113478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="" xmlns:a16="http://schemas.microsoft.com/office/drawing/2014/main" id="{355F1825-C931-4668-B41D-5AE70790C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3169041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="" xmlns:a16="http://schemas.microsoft.com/office/drawing/2014/main" id="{60C6B39B-17B7-493D-B082-4B947506E3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188" y="3272228"/>
              <a:ext cx="46038" cy="188913"/>
            </a:xfrm>
            <a:custGeom>
              <a:avLst/>
              <a:gdLst>
                <a:gd name="T0" fmla="*/ 3 w 19"/>
                <a:gd name="T1" fmla="*/ 76 h 77"/>
                <a:gd name="T2" fmla="*/ 3 w 19"/>
                <a:gd name="T3" fmla="*/ 76 h 77"/>
                <a:gd name="T4" fmla="*/ 3 w 19"/>
                <a:gd name="T5" fmla="*/ 76 h 77"/>
                <a:gd name="T6" fmla="*/ 3 w 19"/>
                <a:gd name="T7" fmla="*/ 75 h 77"/>
                <a:gd name="T8" fmla="*/ 3 w 19"/>
                <a:gd name="T9" fmla="*/ 75 h 77"/>
                <a:gd name="T10" fmla="*/ 3 w 19"/>
                <a:gd name="T11" fmla="*/ 75 h 77"/>
                <a:gd name="T12" fmla="*/ 3 w 19"/>
                <a:gd name="T13" fmla="*/ 74 h 77"/>
                <a:gd name="T14" fmla="*/ 3 w 19"/>
                <a:gd name="T15" fmla="*/ 74 h 77"/>
                <a:gd name="T16" fmla="*/ 3 w 19"/>
                <a:gd name="T17" fmla="*/ 74 h 77"/>
                <a:gd name="T18" fmla="*/ 2 w 19"/>
                <a:gd name="T19" fmla="*/ 73 h 77"/>
                <a:gd name="T20" fmla="*/ 2 w 19"/>
                <a:gd name="T21" fmla="*/ 73 h 77"/>
                <a:gd name="T22" fmla="*/ 2 w 19"/>
                <a:gd name="T23" fmla="*/ 72 h 77"/>
                <a:gd name="T24" fmla="*/ 2 w 19"/>
                <a:gd name="T25" fmla="*/ 72 h 77"/>
                <a:gd name="T26" fmla="*/ 2 w 19"/>
                <a:gd name="T27" fmla="*/ 71 h 77"/>
                <a:gd name="T28" fmla="*/ 2 w 19"/>
                <a:gd name="T29" fmla="*/ 71 h 77"/>
                <a:gd name="T30" fmla="*/ 2 w 19"/>
                <a:gd name="T31" fmla="*/ 71 h 77"/>
                <a:gd name="T32" fmla="*/ 2 w 19"/>
                <a:gd name="T33" fmla="*/ 70 h 77"/>
                <a:gd name="T34" fmla="*/ 2 w 19"/>
                <a:gd name="T35" fmla="*/ 70 h 77"/>
                <a:gd name="T36" fmla="*/ 2 w 19"/>
                <a:gd name="T37" fmla="*/ 69 h 77"/>
                <a:gd name="T38" fmla="*/ 2 w 19"/>
                <a:gd name="T39" fmla="*/ 69 h 77"/>
                <a:gd name="T40" fmla="*/ 2 w 19"/>
                <a:gd name="T41" fmla="*/ 69 h 77"/>
                <a:gd name="T42" fmla="*/ 2 w 19"/>
                <a:gd name="T43" fmla="*/ 68 h 77"/>
                <a:gd name="T44" fmla="*/ 2 w 19"/>
                <a:gd name="T45" fmla="*/ 68 h 77"/>
                <a:gd name="T46" fmla="*/ 2 w 19"/>
                <a:gd name="T47" fmla="*/ 68 h 77"/>
                <a:gd name="T48" fmla="*/ 1 w 19"/>
                <a:gd name="T49" fmla="*/ 67 h 77"/>
                <a:gd name="T50" fmla="*/ 1 w 19"/>
                <a:gd name="T51" fmla="*/ 67 h 77"/>
                <a:gd name="T52" fmla="*/ 1 w 19"/>
                <a:gd name="T53" fmla="*/ 67 h 77"/>
                <a:gd name="T54" fmla="*/ 1 w 19"/>
                <a:gd name="T55" fmla="*/ 66 h 77"/>
                <a:gd name="T56" fmla="*/ 1 w 19"/>
                <a:gd name="T57" fmla="*/ 66 h 77"/>
                <a:gd name="T58" fmla="*/ 1 w 19"/>
                <a:gd name="T59" fmla="*/ 65 h 77"/>
                <a:gd name="T60" fmla="*/ 1 w 19"/>
                <a:gd name="T61" fmla="*/ 65 h 77"/>
                <a:gd name="T62" fmla="*/ 1 w 19"/>
                <a:gd name="T63" fmla="*/ 65 h 77"/>
                <a:gd name="T64" fmla="*/ 1 w 19"/>
                <a:gd name="T65" fmla="*/ 64 h 77"/>
                <a:gd name="T66" fmla="*/ 1 w 19"/>
                <a:gd name="T67" fmla="*/ 64 h 77"/>
                <a:gd name="T68" fmla="*/ 1 w 19"/>
                <a:gd name="T69" fmla="*/ 64 h 77"/>
                <a:gd name="T70" fmla="*/ 1 w 19"/>
                <a:gd name="T71" fmla="*/ 63 h 77"/>
                <a:gd name="T72" fmla="*/ 1 w 19"/>
                <a:gd name="T73" fmla="*/ 63 h 77"/>
                <a:gd name="T74" fmla="*/ 1 w 19"/>
                <a:gd name="T75" fmla="*/ 62 h 77"/>
                <a:gd name="T76" fmla="*/ 1 w 19"/>
                <a:gd name="T77" fmla="*/ 62 h 77"/>
                <a:gd name="T78" fmla="*/ 1 w 19"/>
                <a:gd name="T79" fmla="*/ 61 h 77"/>
                <a:gd name="T80" fmla="*/ 1 w 19"/>
                <a:gd name="T81" fmla="*/ 61 h 77"/>
                <a:gd name="T82" fmla="*/ 1 w 19"/>
                <a:gd name="T83" fmla="*/ 61 h 77"/>
                <a:gd name="T84" fmla="*/ 1 w 19"/>
                <a:gd name="T85" fmla="*/ 60 h 77"/>
                <a:gd name="T86" fmla="*/ 1 w 19"/>
                <a:gd name="T87" fmla="*/ 60 h 77"/>
                <a:gd name="T88" fmla="*/ 1 w 19"/>
                <a:gd name="T89" fmla="*/ 60 h 77"/>
                <a:gd name="T90" fmla="*/ 18 w 19"/>
                <a:gd name="T91" fmla="*/ 0 h 77"/>
                <a:gd name="T92" fmla="*/ 18 w 19"/>
                <a:gd name="T93" fmla="*/ 0 h 77"/>
                <a:gd name="T94" fmla="*/ 19 w 19"/>
                <a:gd name="T95" fmla="*/ 0 h 77"/>
                <a:gd name="T96" fmla="*/ 19 w 19"/>
                <a:gd name="T9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" h="77">
                  <a:moveTo>
                    <a:pt x="3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4"/>
                  </a:moveTo>
                  <a:cubicBezTo>
                    <a:pt x="3" y="74"/>
                    <a:pt x="3" y="75"/>
                    <a:pt x="3" y="75"/>
                  </a:cubicBezTo>
                  <a:cubicBezTo>
                    <a:pt x="3" y="75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3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69"/>
                  </a:move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8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5"/>
                  </a:moveTo>
                  <a:cubicBezTo>
                    <a:pt x="1" y="65"/>
                    <a:pt x="1" y="66"/>
                    <a:pt x="1" y="66"/>
                  </a:cubicBezTo>
                  <a:cubicBezTo>
                    <a:pt x="1" y="66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4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1"/>
                  </a:move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0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8" y="1"/>
                  </a:moveTo>
                  <a:cubicBezTo>
                    <a:pt x="6" y="17"/>
                    <a:pt x="0" y="38"/>
                    <a:pt x="1" y="60"/>
                  </a:cubicBezTo>
                  <a:cubicBezTo>
                    <a:pt x="0" y="38"/>
                    <a:pt x="6" y="17"/>
                    <a:pt x="18" y="1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="" xmlns:a16="http://schemas.microsoft.com/office/drawing/2014/main" id="{7126F260-FB46-4E14-9C0A-E4BD961BB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88" y="3213491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8">
              <a:extLst>
                <a:ext uri="{FF2B5EF4-FFF2-40B4-BE49-F238E27FC236}">
                  <a16:creationId xmlns="" xmlns:a16="http://schemas.microsoft.com/office/drawing/2014/main" id="{CD5D3176-FF77-418B-8B7B-CB2AA6433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763" y="3299216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9">
              <a:extLst>
                <a:ext uri="{FF2B5EF4-FFF2-40B4-BE49-F238E27FC236}">
                  <a16:creationId xmlns="" xmlns:a16="http://schemas.microsoft.com/office/drawing/2014/main" id="{6527C1B6-555B-4846-827A-8491A317F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343" y="3216666"/>
              <a:ext cx="27571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10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0" name="Freeform 52">
            <a:extLst>
              <a:ext uri="{FF2B5EF4-FFF2-40B4-BE49-F238E27FC236}">
                <a16:creationId xmlns="" xmlns:a16="http://schemas.microsoft.com/office/drawing/2014/main" id="{6ABD62AA-6733-4132-95BA-AF21C81CD0C2}"/>
              </a:ext>
            </a:extLst>
          </p:cNvPr>
          <p:cNvSpPr>
            <a:spLocks noEditPoints="1"/>
          </p:cNvSpPr>
          <p:nvPr/>
        </p:nvSpPr>
        <p:spPr bwMode="auto">
          <a:xfrm>
            <a:off x="4961713" y="4044047"/>
            <a:ext cx="60325" cy="158750"/>
          </a:xfrm>
          <a:custGeom>
            <a:avLst/>
            <a:gdLst>
              <a:gd name="T0" fmla="*/ 0 w 25"/>
              <a:gd name="T1" fmla="*/ 65 h 65"/>
              <a:gd name="T2" fmla="*/ 0 w 25"/>
              <a:gd name="T3" fmla="*/ 65 h 65"/>
              <a:gd name="T4" fmla="*/ 0 w 25"/>
              <a:gd name="T5" fmla="*/ 65 h 65"/>
              <a:gd name="T6" fmla="*/ 0 w 25"/>
              <a:gd name="T7" fmla="*/ 65 h 65"/>
              <a:gd name="T8" fmla="*/ 0 w 25"/>
              <a:gd name="T9" fmla="*/ 65 h 65"/>
              <a:gd name="T10" fmla="*/ 0 w 25"/>
              <a:gd name="T11" fmla="*/ 65 h 65"/>
              <a:gd name="T12" fmla="*/ 0 w 25"/>
              <a:gd name="T13" fmla="*/ 64 h 65"/>
              <a:gd name="T14" fmla="*/ 0 w 25"/>
              <a:gd name="T15" fmla="*/ 64 h 65"/>
              <a:gd name="T16" fmla="*/ 0 w 25"/>
              <a:gd name="T17" fmla="*/ 64 h 65"/>
              <a:gd name="T18" fmla="*/ 0 w 25"/>
              <a:gd name="T19" fmla="*/ 64 h 65"/>
              <a:gd name="T20" fmla="*/ 0 w 25"/>
              <a:gd name="T21" fmla="*/ 64 h 65"/>
              <a:gd name="T22" fmla="*/ 0 w 25"/>
              <a:gd name="T23" fmla="*/ 64 h 65"/>
              <a:gd name="T24" fmla="*/ 0 w 25"/>
              <a:gd name="T25" fmla="*/ 64 h 65"/>
              <a:gd name="T26" fmla="*/ 0 w 25"/>
              <a:gd name="T27" fmla="*/ 64 h 65"/>
              <a:gd name="T28" fmla="*/ 0 w 25"/>
              <a:gd name="T29" fmla="*/ 64 h 65"/>
              <a:gd name="T30" fmla="*/ 0 w 25"/>
              <a:gd name="T31" fmla="*/ 63 h 65"/>
              <a:gd name="T32" fmla="*/ 0 w 25"/>
              <a:gd name="T33" fmla="*/ 64 h 65"/>
              <a:gd name="T34" fmla="*/ 0 w 25"/>
              <a:gd name="T35" fmla="*/ 64 h 65"/>
              <a:gd name="T36" fmla="*/ 0 w 25"/>
              <a:gd name="T37" fmla="*/ 63 h 65"/>
              <a:gd name="T38" fmla="*/ 25 w 25"/>
              <a:gd name="T39" fmla="*/ 0 h 65"/>
              <a:gd name="T40" fmla="*/ 0 w 25"/>
              <a:gd name="T41" fmla="*/ 63 h 65"/>
              <a:gd name="T42" fmla="*/ 25 w 25"/>
              <a:gd name="T43" fmla="*/ 0 h 65"/>
              <a:gd name="T44" fmla="*/ 25 w 25"/>
              <a:gd name="T45" fmla="*/ 0 h 65"/>
              <a:gd name="T46" fmla="*/ 25 w 25"/>
              <a:gd name="T47" fmla="*/ 0 h 65"/>
              <a:gd name="T48" fmla="*/ 25 w 25"/>
              <a:gd name="T4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" h="65"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moveTo>
                  <a:pt x="0" y="63"/>
                </a:moveTo>
                <a:cubicBezTo>
                  <a:pt x="0" y="63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3"/>
                  <a:pt x="0" y="63"/>
                </a:cubicBezTo>
                <a:moveTo>
                  <a:pt x="25" y="0"/>
                </a:moveTo>
                <a:cubicBezTo>
                  <a:pt x="10" y="17"/>
                  <a:pt x="0" y="39"/>
                  <a:pt x="0" y="63"/>
                </a:cubicBezTo>
                <a:cubicBezTo>
                  <a:pt x="0" y="39"/>
                  <a:pt x="10" y="17"/>
                  <a:pt x="25" y="0"/>
                </a:cubicBezTo>
                <a:moveTo>
                  <a:pt x="25" y="0"/>
                </a:move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087C8FE7-FC97-432D-800F-5B2198B016ED}"/>
              </a:ext>
            </a:extLst>
          </p:cNvPr>
          <p:cNvGrpSpPr/>
          <p:nvPr/>
        </p:nvGrpSpPr>
        <p:grpSpPr>
          <a:xfrm>
            <a:off x="4722001" y="4650472"/>
            <a:ext cx="566738" cy="568325"/>
            <a:chOff x="3754438" y="4585091"/>
            <a:chExt cx="566738" cy="568325"/>
          </a:xfrm>
        </p:grpSpPr>
        <p:sp>
          <p:nvSpPr>
            <p:cNvPr id="52" name="Freeform 56">
              <a:extLst>
                <a:ext uri="{FF2B5EF4-FFF2-40B4-BE49-F238E27FC236}">
                  <a16:creationId xmlns="" xmlns:a16="http://schemas.microsoft.com/office/drawing/2014/main" id="{CDB12E09-E438-4397-B6D5-66372C847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4585091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79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7">
              <a:extLst>
                <a:ext uri="{FF2B5EF4-FFF2-40B4-BE49-F238E27FC236}">
                  <a16:creationId xmlns="" xmlns:a16="http://schemas.microsoft.com/office/drawing/2014/main" id="{B2344A5D-CC8D-4D75-95A2-4519D8466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4639066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8">
              <a:extLst>
                <a:ext uri="{FF2B5EF4-FFF2-40B4-BE49-F238E27FC236}">
                  <a16:creationId xmlns="" xmlns:a16="http://schemas.microsoft.com/office/drawing/2014/main" id="{0BA3124C-40E3-49ED-ACBC-1A3625E22C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0000" y="4732728"/>
              <a:ext cx="44450" cy="222250"/>
            </a:xfrm>
            <a:custGeom>
              <a:avLst/>
              <a:gdLst>
                <a:gd name="T0" fmla="*/ 7 w 18"/>
                <a:gd name="T1" fmla="*/ 91 h 91"/>
                <a:gd name="T2" fmla="*/ 7 w 18"/>
                <a:gd name="T3" fmla="*/ 91 h 91"/>
                <a:gd name="T4" fmla="*/ 7 w 18"/>
                <a:gd name="T5" fmla="*/ 91 h 91"/>
                <a:gd name="T6" fmla="*/ 7 w 18"/>
                <a:gd name="T7" fmla="*/ 91 h 91"/>
                <a:gd name="T8" fmla="*/ 7 w 18"/>
                <a:gd name="T9" fmla="*/ 91 h 91"/>
                <a:gd name="T10" fmla="*/ 7 w 18"/>
                <a:gd name="T11" fmla="*/ 91 h 91"/>
                <a:gd name="T12" fmla="*/ 7 w 18"/>
                <a:gd name="T13" fmla="*/ 91 h 91"/>
                <a:gd name="T14" fmla="*/ 7 w 18"/>
                <a:gd name="T15" fmla="*/ 91 h 91"/>
                <a:gd name="T16" fmla="*/ 7 w 18"/>
                <a:gd name="T17" fmla="*/ 91 h 91"/>
                <a:gd name="T18" fmla="*/ 7 w 18"/>
                <a:gd name="T19" fmla="*/ 91 h 91"/>
                <a:gd name="T20" fmla="*/ 7 w 18"/>
                <a:gd name="T21" fmla="*/ 91 h 91"/>
                <a:gd name="T22" fmla="*/ 7 w 18"/>
                <a:gd name="T23" fmla="*/ 91 h 91"/>
                <a:gd name="T24" fmla="*/ 6 w 18"/>
                <a:gd name="T25" fmla="*/ 90 h 91"/>
                <a:gd name="T26" fmla="*/ 7 w 18"/>
                <a:gd name="T27" fmla="*/ 91 h 91"/>
                <a:gd name="T28" fmla="*/ 6 w 18"/>
                <a:gd name="T29" fmla="*/ 90 h 91"/>
                <a:gd name="T30" fmla="*/ 0 w 18"/>
                <a:gd name="T31" fmla="*/ 57 h 91"/>
                <a:gd name="T32" fmla="*/ 6 w 18"/>
                <a:gd name="T33" fmla="*/ 90 h 91"/>
                <a:gd name="T34" fmla="*/ 0 w 18"/>
                <a:gd name="T35" fmla="*/ 57 h 91"/>
                <a:gd name="T36" fmla="*/ 0 w 18"/>
                <a:gd name="T37" fmla="*/ 57 h 91"/>
                <a:gd name="T38" fmla="*/ 0 w 18"/>
                <a:gd name="T39" fmla="*/ 57 h 91"/>
                <a:gd name="T40" fmla="*/ 0 w 18"/>
                <a:gd name="T41" fmla="*/ 57 h 91"/>
                <a:gd name="T42" fmla="*/ 0 w 18"/>
                <a:gd name="T43" fmla="*/ 57 h 91"/>
                <a:gd name="T44" fmla="*/ 0 w 18"/>
                <a:gd name="T45" fmla="*/ 57 h 91"/>
                <a:gd name="T46" fmla="*/ 0 w 18"/>
                <a:gd name="T47" fmla="*/ 57 h 91"/>
                <a:gd name="T48" fmla="*/ 0 w 18"/>
                <a:gd name="T49" fmla="*/ 56 h 91"/>
                <a:gd name="T50" fmla="*/ 0 w 18"/>
                <a:gd name="T51" fmla="*/ 57 h 91"/>
                <a:gd name="T52" fmla="*/ 0 w 18"/>
                <a:gd name="T53" fmla="*/ 56 h 91"/>
                <a:gd name="T54" fmla="*/ 0 w 18"/>
                <a:gd name="T55" fmla="*/ 56 h 91"/>
                <a:gd name="T56" fmla="*/ 0 w 18"/>
                <a:gd name="T57" fmla="*/ 56 h 91"/>
                <a:gd name="T58" fmla="*/ 0 w 18"/>
                <a:gd name="T59" fmla="*/ 56 h 91"/>
                <a:gd name="T60" fmla="*/ 0 w 18"/>
                <a:gd name="T61" fmla="*/ 56 h 91"/>
                <a:gd name="T62" fmla="*/ 0 w 18"/>
                <a:gd name="T63" fmla="*/ 56 h 91"/>
                <a:gd name="T64" fmla="*/ 0 w 18"/>
                <a:gd name="T65" fmla="*/ 56 h 91"/>
                <a:gd name="T66" fmla="*/ 0 w 18"/>
                <a:gd name="T67" fmla="*/ 56 h 91"/>
                <a:gd name="T68" fmla="*/ 0 w 18"/>
                <a:gd name="T69" fmla="*/ 56 h 91"/>
                <a:gd name="T70" fmla="*/ 0 w 18"/>
                <a:gd name="T71" fmla="*/ 56 h 91"/>
                <a:gd name="T72" fmla="*/ 0 w 18"/>
                <a:gd name="T73" fmla="*/ 55 h 91"/>
                <a:gd name="T74" fmla="*/ 0 w 18"/>
                <a:gd name="T75" fmla="*/ 56 h 91"/>
                <a:gd name="T76" fmla="*/ 0 w 18"/>
                <a:gd name="T77" fmla="*/ 56 h 91"/>
                <a:gd name="T78" fmla="*/ 0 w 18"/>
                <a:gd name="T79" fmla="*/ 55 h 91"/>
                <a:gd name="T80" fmla="*/ 18 w 18"/>
                <a:gd name="T81" fmla="*/ 0 h 91"/>
                <a:gd name="T82" fmla="*/ 0 w 18"/>
                <a:gd name="T83" fmla="*/ 55 h 91"/>
                <a:gd name="T84" fmla="*/ 18 w 18"/>
                <a:gd name="T85" fmla="*/ 0 h 91"/>
                <a:gd name="T86" fmla="*/ 18 w 18"/>
                <a:gd name="T87" fmla="*/ 0 h 91"/>
                <a:gd name="T88" fmla="*/ 18 w 18"/>
                <a:gd name="T89" fmla="*/ 0 h 91"/>
                <a:gd name="T90" fmla="*/ 18 w 18"/>
                <a:gd name="T91" fmla="*/ 0 h 91"/>
                <a:gd name="T92" fmla="*/ 18 w 18"/>
                <a:gd name="T93" fmla="*/ 0 h 91"/>
                <a:gd name="T94" fmla="*/ 18 w 18"/>
                <a:gd name="T95" fmla="*/ 0 h 91"/>
                <a:gd name="T96" fmla="*/ 18 w 18"/>
                <a:gd name="T9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" h="91"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6" y="90"/>
                  </a:moveTo>
                  <a:cubicBezTo>
                    <a:pt x="6" y="90"/>
                    <a:pt x="6" y="90"/>
                    <a:pt x="7" y="91"/>
                  </a:cubicBezTo>
                  <a:cubicBezTo>
                    <a:pt x="6" y="90"/>
                    <a:pt x="6" y="90"/>
                    <a:pt x="6" y="90"/>
                  </a:cubicBezTo>
                  <a:moveTo>
                    <a:pt x="0" y="57"/>
                  </a:moveTo>
                  <a:cubicBezTo>
                    <a:pt x="0" y="69"/>
                    <a:pt x="2" y="80"/>
                    <a:pt x="6" y="90"/>
                  </a:cubicBezTo>
                  <a:cubicBezTo>
                    <a:pt x="2" y="80"/>
                    <a:pt x="0" y="69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6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5"/>
                  </a:move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18" y="0"/>
                  </a:moveTo>
                  <a:cubicBezTo>
                    <a:pt x="7" y="15"/>
                    <a:pt x="0" y="35"/>
                    <a:pt x="0" y="55"/>
                  </a:cubicBezTo>
                  <a:cubicBezTo>
                    <a:pt x="0" y="35"/>
                    <a:pt x="7" y="15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9">
              <a:extLst>
                <a:ext uri="{FF2B5EF4-FFF2-40B4-BE49-F238E27FC236}">
                  <a16:creationId xmlns="" xmlns:a16="http://schemas.microsoft.com/office/drawing/2014/main" id="{9473BB3D-21C3-4773-ACE3-1AF99EACB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0" y="4666053"/>
              <a:ext cx="190500" cy="428625"/>
            </a:xfrm>
            <a:custGeom>
              <a:avLst/>
              <a:gdLst>
                <a:gd name="T0" fmla="*/ 49 w 78"/>
                <a:gd name="T1" fmla="*/ 0 h 175"/>
                <a:gd name="T2" fmla="*/ 18 w 78"/>
                <a:gd name="T3" fmla="*/ 27 h 175"/>
                <a:gd name="T4" fmla="*/ 18 w 78"/>
                <a:gd name="T5" fmla="*/ 27 h 175"/>
                <a:gd name="T6" fmla="*/ 18 w 78"/>
                <a:gd name="T7" fmla="*/ 27 h 175"/>
                <a:gd name="T8" fmla="*/ 18 w 78"/>
                <a:gd name="T9" fmla="*/ 27 h 175"/>
                <a:gd name="T10" fmla="*/ 18 w 78"/>
                <a:gd name="T11" fmla="*/ 27 h 175"/>
                <a:gd name="T12" fmla="*/ 0 w 78"/>
                <a:gd name="T13" fmla="*/ 82 h 175"/>
                <a:gd name="T14" fmla="*/ 0 w 78"/>
                <a:gd name="T15" fmla="*/ 82 h 175"/>
                <a:gd name="T16" fmla="*/ 0 w 78"/>
                <a:gd name="T17" fmla="*/ 83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3 h 175"/>
                <a:gd name="T26" fmla="*/ 0 w 78"/>
                <a:gd name="T27" fmla="*/ 83 h 175"/>
                <a:gd name="T28" fmla="*/ 0 w 78"/>
                <a:gd name="T29" fmla="*/ 83 h 175"/>
                <a:gd name="T30" fmla="*/ 0 w 78"/>
                <a:gd name="T31" fmla="*/ 83 h 175"/>
                <a:gd name="T32" fmla="*/ 0 w 78"/>
                <a:gd name="T33" fmla="*/ 84 h 175"/>
                <a:gd name="T34" fmla="*/ 0 w 78"/>
                <a:gd name="T35" fmla="*/ 84 h 175"/>
                <a:gd name="T36" fmla="*/ 0 w 78"/>
                <a:gd name="T37" fmla="*/ 84 h 175"/>
                <a:gd name="T38" fmla="*/ 0 w 78"/>
                <a:gd name="T39" fmla="*/ 84 h 175"/>
                <a:gd name="T40" fmla="*/ 0 w 78"/>
                <a:gd name="T41" fmla="*/ 84 h 175"/>
                <a:gd name="T42" fmla="*/ 0 w 78"/>
                <a:gd name="T43" fmla="*/ 84 h 175"/>
                <a:gd name="T44" fmla="*/ 6 w 78"/>
                <a:gd name="T45" fmla="*/ 117 h 175"/>
                <a:gd name="T46" fmla="*/ 6 w 78"/>
                <a:gd name="T47" fmla="*/ 117 h 175"/>
                <a:gd name="T48" fmla="*/ 7 w 78"/>
                <a:gd name="T49" fmla="*/ 118 h 175"/>
                <a:gd name="T50" fmla="*/ 7 w 78"/>
                <a:gd name="T51" fmla="*/ 118 h 175"/>
                <a:gd name="T52" fmla="*/ 7 w 78"/>
                <a:gd name="T53" fmla="*/ 118 h 175"/>
                <a:gd name="T54" fmla="*/ 7 w 78"/>
                <a:gd name="T55" fmla="*/ 118 h 175"/>
                <a:gd name="T56" fmla="*/ 7 w 78"/>
                <a:gd name="T57" fmla="*/ 118 h 175"/>
                <a:gd name="T58" fmla="*/ 7 w 78"/>
                <a:gd name="T59" fmla="*/ 118 h 175"/>
                <a:gd name="T60" fmla="*/ 7 w 78"/>
                <a:gd name="T61" fmla="*/ 118 h 175"/>
                <a:gd name="T62" fmla="*/ 7 w 78"/>
                <a:gd name="T63" fmla="*/ 118 h 175"/>
                <a:gd name="T64" fmla="*/ 7 w 78"/>
                <a:gd name="T65" fmla="*/ 118 h 175"/>
                <a:gd name="T66" fmla="*/ 78 w 78"/>
                <a:gd name="T67" fmla="*/ 175 h 175"/>
                <a:gd name="T68" fmla="*/ 46 w 78"/>
                <a:gd name="T69" fmla="*/ 153 h 175"/>
                <a:gd name="T70" fmla="*/ 19 w 78"/>
                <a:gd name="T71" fmla="*/ 106 h 175"/>
                <a:gd name="T72" fmla="*/ 15 w 78"/>
                <a:gd name="T73" fmla="*/ 78 h 175"/>
                <a:gd name="T74" fmla="*/ 15 w 78"/>
                <a:gd name="T75" fmla="*/ 77 h 175"/>
                <a:gd name="T76" fmla="*/ 30 w 78"/>
                <a:gd name="T77" fmla="*/ 24 h 175"/>
                <a:gd name="T78" fmla="*/ 46 w 78"/>
                <a:gd name="T79" fmla="*/ 3 h 175"/>
                <a:gd name="T80" fmla="*/ 49 w 78"/>
                <a:gd name="T8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37" y="7"/>
                    <a:pt x="27" y="1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7" y="42"/>
                    <a:pt x="0" y="6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6"/>
                    <a:pt x="2" y="10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19" y="148"/>
                    <a:pt x="46" y="170"/>
                    <a:pt x="78" y="175"/>
                  </a:cubicBezTo>
                  <a:cubicBezTo>
                    <a:pt x="66" y="170"/>
                    <a:pt x="55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1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angle 60">
              <a:extLst>
                <a:ext uri="{FF2B5EF4-FFF2-40B4-BE49-F238E27FC236}">
                  <a16:creationId xmlns="" xmlns:a16="http://schemas.microsoft.com/office/drawing/2014/main" id="{A254D1C0-9392-4FDC-9383-C8FCF05D6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7163" y="4769241"/>
              <a:ext cx="139700" cy="18573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Rectangle 61">
              <a:extLst>
                <a:ext uri="{FF2B5EF4-FFF2-40B4-BE49-F238E27FC236}">
                  <a16:creationId xmlns="" xmlns:a16="http://schemas.microsoft.com/office/drawing/2014/main" id="{604E86C6-11C8-4D15-8728-2399CF363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600" y="4672403"/>
              <a:ext cx="30296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20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8" name="Freeform 64">
            <a:extLst>
              <a:ext uri="{FF2B5EF4-FFF2-40B4-BE49-F238E27FC236}">
                <a16:creationId xmlns="" xmlns:a16="http://schemas.microsoft.com/office/drawing/2014/main" id="{90C4AD48-CE2D-4341-B8EF-F9BF08D9B330}"/>
              </a:ext>
            </a:extLst>
          </p:cNvPr>
          <p:cNvSpPr>
            <a:spLocks noEditPoints="1"/>
          </p:cNvSpPr>
          <p:nvPr/>
        </p:nvSpPr>
        <p:spPr bwMode="auto">
          <a:xfrm>
            <a:off x="4248926" y="5391834"/>
            <a:ext cx="17463" cy="168275"/>
          </a:xfrm>
          <a:custGeom>
            <a:avLst/>
            <a:gdLst>
              <a:gd name="T0" fmla="*/ 7 w 7"/>
              <a:gd name="T1" fmla="*/ 69 h 69"/>
              <a:gd name="T2" fmla="*/ 7 w 7"/>
              <a:gd name="T3" fmla="*/ 69 h 69"/>
              <a:gd name="T4" fmla="*/ 7 w 7"/>
              <a:gd name="T5" fmla="*/ 69 h 69"/>
              <a:gd name="T6" fmla="*/ 7 w 7"/>
              <a:gd name="T7" fmla="*/ 68 h 69"/>
              <a:gd name="T8" fmla="*/ 6 w 7"/>
              <a:gd name="T9" fmla="*/ 67 h 69"/>
              <a:gd name="T10" fmla="*/ 6 w 7"/>
              <a:gd name="T11" fmla="*/ 66 h 69"/>
              <a:gd name="T12" fmla="*/ 6 w 7"/>
              <a:gd name="T13" fmla="*/ 66 h 69"/>
              <a:gd name="T14" fmla="*/ 6 w 7"/>
              <a:gd name="T15" fmla="*/ 66 h 69"/>
              <a:gd name="T16" fmla="*/ 6 w 7"/>
              <a:gd name="T17" fmla="*/ 66 h 69"/>
              <a:gd name="T18" fmla="*/ 5 w 7"/>
              <a:gd name="T19" fmla="*/ 65 h 69"/>
              <a:gd name="T20" fmla="*/ 5 w 7"/>
              <a:gd name="T21" fmla="*/ 65 h 69"/>
              <a:gd name="T22" fmla="*/ 5 w 7"/>
              <a:gd name="T23" fmla="*/ 65 h 69"/>
              <a:gd name="T24" fmla="*/ 5 w 7"/>
              <a:gd name="T25" fmla="*/ 64 h 69"/>
              <a:gd name="T26" fmla="*/ 5 w 7"/>
              <a:gd name="T27" fmla="*/ 64 h 69"/>
              <a:gd name="T28" fmla="*/ 5 w 7"/>
              <a:gd name="T29" fmla="*/ 63 h 69"/>
              <a:gd name="T30" fmla="*/ 5 w 7"/>
              <a:gd name="T31" fmla="*/ 63 h 69"/>
              <a:gd name="T32" fmla="*/ 5 w 7"/>
              <a:gd name="T33" fmla="*/ 63 h 69"/>
              <a:gd name="T34" fmla="*/ 5 w 7"/>
              <a:gd name="T35" fmla="*/ 62 h 69"/>
              <a:gd name="T36" fmla="*/ 4 w 7"/>
              <a:gd name="T37" fmla="*/ 62 h 69"/>
              <a:gd name="T38" fmla="*/ 4 w 7"/>
              <a:gd name="T39" fmla="*/ 62 h 69"/>
              <a:gd name="T40" fmla="*/ 4 w 7"/>
              <a:gd name="T41" fmla="*/ 61 h 69"/>
              <a:gd name="T42" fmla="*/ 4 w 7"/>
              <a:gd name="T43" fmla="*/ 60 h 69"/>
              <a:gd name="T44" fmla="*/ 4 w 7"/>
              <a:gd name="T45" fmla="*/ 60 h 69"/>
              <a:gd name="T46" fmla="*/ 4 w 7"/>
              <a:gd name="T47" fmla="*/ 60 h 69"/>
              <a:gd name="T48" fmla="*/ 4 w 7"/>
              <a:gd name="T49" fmla="*/ 60 h 69"/>
              <a:gd name="T50" fmla="*/ 4 w 7"/>
              <a:gd name="T51" fmla="*/ 59 h 69"/>
              <a:gd name="T52" fmla="*/ 4 w 7"/>
              <a:gd name="T53" fmla="*/ 59 h 69"/>
              <a:gd name="T54" fmla="*/ 3 w 7"/>
              <a:gd name="T55" fmla="*/ 59 h 69"/>
              <a:gd name="T56" fmla="*/ 3 w 7"/>
              <a:gd name="T57" fmla="*/ 57 h 69"/>
              <a:gd name="T58" fmla="*/ 3 w 7"/>
              <a:gd name="T59" fmla="*/ 57 h 69"/>
              <a:gd name="T60" fmla="*/ 3 w 7"/>
              <a:gd name="T61" fmla="*/ 56 h 69"/>
              <a:gd name="T62" fmla="*/ 3 w 7"/>
              <a:gd name="T63" fmla="*/ 56 h 69"/>
              <a:gd name="T64" fmla="*/ 3 w 7"/>
              <a:gd name="T65" fmla="*/ 56 h 69"/>
              <a:gd name="T66" fmla="*/ 0 w 7"/>
              <a:gd name="T67" fmla="*/ 40 h 69"/>
              <a:gd name="T68" fmla="*/ 0 w 7"/>
              <a:gd name="T69" fmla="*/ 40 h 69"/>
              <a:gd name="T70" fmla="*/ 0 w 7"/>
              <a:gd name="T71" fmla="*/ 40 h 69"/>
              <a:gd name="T72" fmla="*/ 0 w 7"/>
              <a:gd name="T73" fmla="*/ 40 h 69"/>
              <a:gd name="T74" fmla="*/ 0 w 7"/>
              <a:gd name="T75" fmla="*/ 39 h 69"/>
              <a:gd name="T76" fmla="*/ 0 w 7"/>
              <a:gd name="T77" fmla="*/ 39 h 69"/>
              <a:gd name="T78" fmla="*/ 0 w 7"/>
              <a:gd name="T79" fmla="*/ 39 h 69"/>
              <a:gd name="T80" fmla="*/ 0 w 7"/>
              <a:gd name="T81" fmla="*/ 38 h 69"/>
              <a:gd name="T82" fmla="*/ 0 w 7"/>
              <a:gd name="T83" fmla="*/ 38 h 69"/>
              <a:gd name="T84" fmla="*/ 0 w 7"/>
              <a:gd name="T85" fmla="*/ 38 h 69"/>
              <a:gd name="T86" fmla="*/ 7 w 7"/>
              <a:gd name="T87" fmla="*/ 0 h 69"/>
              <a:gd name="T88" fmla="*/ 7 w 7"/>
              <a:gd name="T89" fmla="*/ 0 h 69"/>
              <a:gd name="T90" fmla="*/ 7 w 7"/>
              <a:gd name="T91" fmla="*/ 0 h 69"/>
              <a:gd name="T92" fmla="*/ 7 w 7"/>
              <a:gd name="T9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" h="69"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moveTo>
                  <a:pt x="7" y="68"/>
                </a:moveTo>
                <a:cubicBezTo>
                  <a:pt x="7" y="68"/>
                  <a:pt x="7" y="68"/>
                  <a:pt x="7" y="68"/>
                </a:cubicBezTo>
                <a:cubicBezTo>
                  <a:pt x="7" y="68"/>
                  <a:pt x="7" y="68"/>
                  <a:pt x="7" y="68"/>
                </a:cubicBezTo>
                <a:moveTo>
                  <a:pt x="6" y="67"/>
                </a:move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6" y="66"/>
                </a:move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moveTo>
                  <a:pt x="5" y="65"/>
                </a:moveTo>
                <a:cubicBezTo>
                  <a:pt x="5" y="65"/>
                  <a:pt x="6" y="65"/>
                  <a:pt x="6" y="66"/>
                </a:cubicBezTo>
                <a:cubicBezTo>
                  <a:pt x="6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5"/>
                  <a:pt x="5" y="65"/>
                  <a:pt x="5" y="65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4"/>
                </a:move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3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moveTo>
                  <a:pt x="5" y="62"/>
                </a:move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2"/>
                </a:moveTo>
                <a:cubicBezTo>
                  <a:pt x="4" y="62"/>
                  <a:pt x="4" y="62"/>
                  <a:pt x="4" y="62"/>
                </a:cubicBezTo>
                <a:cubicBezTo>
                  <a:pt x="4" y="62"/>
                  <a:pt x="4" y="62"/>
                  <a:pt x="4" y="62"/>
                </a:cubicBezTo>
                <a:moveTo>
                  <a:pt x="4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4" y="61"/>
                  <a:pt x="4" y="61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60"/>
                </a:moveTo>
                <a:cubicBezTo>
                  <a:pt x="4" y="60"/>
                  <a:pt x="4" y="60"/>
                  <a:pt x="4" y="60"/>
                </a:cubicBezTo>
                <a:cubicBezTo>
                  <a:pt x="4" y="60"/>
                  <a:pt x="4" y="60"/>
                  <a:pt x="4" y="60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4" y="59"/>
                </a:move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moveTo>
                  <a:pt x="3" y="59"/>
                </a:moveTo>
                <a:cubicBezTo>
                  <a:pt x="3" y="59"/>
                  <a:pt x="3" y="59"/>
                  <a:pt x="3" y="59"/>
                </a:cubicBezTo>
                <a:cubicBezTo>
                  <a:pt x="3" y="59"/>
                  <a:pt x="3" y="59"/>
                  <a:pt x="3" y="59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7"/>
                </a:moveTo>
                <a:cubicBezTo>
                  <a:pt x="3" y="57"/>
                  <a:pt x="3" y="57"/>
                  <a:pt x="3" y="57"/>
                </a:cubicBezTo>
                <a:cubicBezTo>
                  <a:pt x="3" y="57"/>
                  <a:pt x="3" y="57"/>
                  <a:pt x="3" y="57"/>
                </a:cubicBezTo>
                <a:moveTo>
                  <a:pt x="3" y="56"/>
                </a:moveTo>
                <a:cubicBezTo>
                  <a:pt x="3" y="56"/>
                  <a:pt x="3" y="57"/>
                  <a:pt x="3" y="57"/>
                </a:cubicBezTo>
                <a:cubicBezTo>
                  <a:pt x="3" y="57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3" y="56"/>
                </a:moveTo>
                <a:cubicBezTo>
                  <a:pt x="3" y="56"/>
                  <a:pt x="3" y="56"/>
                  <a:pt x="3" y="56"/>
                </a:cubicBezTo>
                <a:cubicBezTo>
                  <a:pt x="3" y="56"/>
                  <a:pt x="3" y="56"/>
                  <a:pt x="3" y="56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moveTo>
                  <a:pt x="0" y="38"/>
                </a:moveTo>
                <a:cubicBezTo>
                  <a:pt x="0" y="38"/>
                  <a:pt x="0" y="39"/>
                  <a:pt x="0" y="39"/>
                </a:cubicBezTo>
                <a:cubicBezTo>
                  <a:pt x="0" y="39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0" y="38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moveTo>
                  <a:pt x="7" y="0"/>
                </a:moveTo>
                <a:cubicBezTo>
                  <a:pt x="2" y="12"/>
                  <a:pt x="0" y="24"/>
                  <a:pt x="0" y="38"/>
                </a:cubicBezTo>
                <a:cubicBezTo>
                  <a:pt x="0" y="24"/>
                  <a:pt x="2" y="12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70">
            <a:extLst>
              <a:ext uri="{FF2B5EF4-FFF2-40B4-BE49-F238E27FC236}">
                <a16:creationId xmlns="" xmlns:a16="http://schemas.microsoft.com/office/drawing/2014/main" id="{45A64C40-F131-40E1-8152-8D408FDCAF87}"/>
              </a:ext>
            </a:extLst>
          </p:cNvPr>
          <p:cNvSpPr>
            <a:spLocks noEditPoints="1"/>
          </p:cNvSpPr>
          <p:nvPr/>
        </p:nvSpPr>
        <p:spPr bwMode="auto">
          <a:xfrm>
            <a:off x="2731276" y="2924859"/>
            <a:ext cx="1588" cy="55563"/>
          </a:xfrm>
          <a:custGeom>
            <a:avLst/>
            <a:gdLst>
              <a:gd name="T0" fmla="*/ 1 w 1"/>
              <a:gd name="T1" fmla="*/ 23 h 23"/>
              <a:gd name="T2" fmla="*/ 1 w 1"/>
              <a:gd name="T3" fmla="*/ 22 h 23"/>
              <a:gd name="T4" fmla="*/ 1 w 1"/>
              <a:gd name="T5" fmla="*/ 22 h 23"/>
              <a:gd name="T6" fmla="*/ 1 w 1"/>
              <a:gd name="T7" fmla="*/ 21 h 23"/>
              <a:gd name="T8" fmla="*/ 1 w 1"/>
              <a:gd name="T9" fmla="*/ 20 h 23"/>
              <a:gd name="T10" fmla="*/ 1 w 1"/>
              <a:gd name="T11" fmla="*/ 20 h 23"/>
              <a:gd name="T12" fmla="*/ 0 w 1"/>
              <a:gd name="T13" fmla="*/ 20 h 23"/>
              <a:gd name="T14" fmla="*/ 0 w 1"/>
              <a:gd name="T15" fmla="*/ 19 h 23"/>
              <a:gd name="T16" fmla="*/ 0 w 1"/>
              <a:gd name="T17" fmla="*/ 19 h 23"/>
              <a:gd name="T18" fmla="*/ 0 w 1"/>
              <a:gd name="T19" fmla="*/ 18 h 23"/>
              <a:gd name="T20" fmla="*/ 0 w 1"/>
              <a:gd name="T21" fmla="*/ 18 h 23"/>
              <a:gd name="T22" fmla="*/ 0 w 1"/>
              <a:gd name="T23" fmla="*/ 18 h 23"/>
              <a:gd name="T24" fmla="*/ 0 w 1"/>
              <a:gd name="T25" fmla="*/ 17 h 23"/>
              <a:gd name="T26" fmla="*/ 0 w 1"/>
              <a:gd name="T27" fmla="*/ 17 h 23"/>
              <a:gd name="T28" fmla="*/ 0 w 1"/>
              <a:gd name="T29" fmla="*/ 17 h 23"/>
              <a:gd name="T30" fmla="*/ 0 w 1"/>
              <a:gd name="T31" fmla="*/ 16 h 23"/>
              <a:gd name="T32" fmla="*/ 0 w 1"/>
              <a:gd name="T33" fmla="*/ 16 h 23"/>
              <a:gd name="T34" fmla="*/ 0 w 1"/>
              <a:gd name="T35" fmla="*/ 15 h 23"/>
              <a:gd name="T36" fmla="*/ 0 w 1"/>
              <a:gd name="T37" fmla="*/ 15 h 23"/>
              <a:gd name="T38" fmla="*/ 0 w 1"/>
              <a:gd name="T39" fmla="*/ 15 h 23"/>
              <a:gd name="T40" fmla="*/ 0 w 1"/>
              <a:gd name="T41" fmla="*/ 14 h 23"/>
              <a:gd name="T42" fmla="*/ 0 w 1"/>
              <a:gd name="T43" fmla="*/ 14 h 23"/>
              <a:gd name="T44" fmla="*/ 0 w 1"/>
              <a:gd name="T45" fmla="*/ 13 h 23"/>
              <a:gd name="T46" fmla="*/ 0 w 1"/>
              <a:gd name="T47" fmla="*/ 13 h 23"/>
              <a:gd name="T48" fmla="*/ 0 w 1"/>
              <a:gd name="T49" fmla="*/ 12 h 23"/>
              <a:gd name="T50" fmla="*/ 0 w 1"/>
              <a:gd name="T51" fmla="*/ 12 h 23"/>
              <a:gd name="T52" fmla="*/ 0 w 1"/>
              <a:gd name="T53" fmla="*/ 12 h 23"/>
              <a:gd name="T54" fmla="*/ 0 w 1"/>
              <a:gd name="T55" fmla="*/ 11 h 23"/>
              <a:gd name="T56" fmla="*/ 0 w 1"/>
              <a:gd name="T57" fmla="*/ 11 h 23"/>
              <a:gd name="T58" fmla="*/ 0 w 1"/>
              <a:gd name="T59" fmla="*/ 11 h 23"/>
              <a:gd name="T60" fmla="*/ 0 w 1"/>
              <a:gd name="T61" fmla="*/ 10 h 23"/>
              <a:gd name="T62" fmla="*/ 0 w 1"/>
              <a:gd name="T63" fmla="*/ 10 h 23"/>
              <a:gd name="T64" fmla="*/ 0 w 1"/>
              <a:gd name="T65" fmla="*/ 9 h 23"/>
              <a:gd name="T66" fmla="*/ 0 w 1"/>
              <a:gd name="T67" fmla="*/ 9 h 23"/>
              <a:gd name="T68" fmla="*/ 0 w 1"/>
              <a:gd name="T69" fmla="*/ 9 h 23"/>
              <a:gd name="T70" fmla="*/ 0 w 1"/>
              <a:gd name="T71" fmla="*/ 8 h 23"/>
              <a:gd name="T72" fmla="*/ 0 w 1"/>
              <a:gd name="T73" fmla="*/ 8 h 23"/>
              <a:gd name="T74" fmla="*/ 0 w 1"/>
              <a:gd name="T75" fmla="*/ 8 h 23"/>
              <a:gd name="T76" fmla="*/ 0 w 1"/>
              <a:gd name="T77" fmla="*/ 7 h 23"/>
              <a:gd name="T78" fmla="*/ 0 w 1"/>
              <a:gd name="T79" fmla="*/ 6 h 23"/>
              <a:gd name="T80" fmla="*/ 0 w 1"/>
              <a:gd name="T81" fmla="*/ 6 h 23"/>
              <a:gd name="T82" fmla="*/ 0 w 1"/>
              <a:gd name="T83" fmla="*/ 6 h 23"/>
              <a:gd name="T84" fmla="*/ 0 w 1"/>
              <a:gd name="T85" fmla="*/ 5 h 23"/>
              <a:gd name="T86" fmla="*/ 0 w 1"/>
              <a:gd name="T87" fmla="*/ 5 h 23"/>
              <a:gd name="T88" fmla="*/ 0 w 1"/>
              <a:gd name="T89" fmla="*/ 5 h 23"/>
              <a:gd name="T90" fmla="*/ 0 w 1"/>
              <a:gd name="T91" fmla="*/ 4 h 23"/>
              <a:gd name="T92" fmla="*/ 0 w 1"/>
              <a:gd name="T93" fmla="*/ 4 h 23"/>
              <a:gd name="T94" fmla="*/ 0 w 1"/>
              <a:gd name="T95" fmla="*/ 3 h 23"/>
              <a:gd name="T96" fmla="*/ 0 w 1"/>
              <a:gd name="T97" fmla="*/ 3 h 23"/>
              <a:gd name="T98" fmla="*/ 0 w 1"/>
              <a:gd name="T99" fmla="*/ 3 h 23"/>
              <a:gd name="T100" fmla="*/ 0 w 1"/>
              <a:gd name="T101" fmla="*/ 2 h 23"/>
              <a:gd name="T102" fmla="*/ 0 w 1"/>
              <a:gd name="T103" fmla="*/ 1 h 23"/>
              <a:gd name="T104" fmla="*/ 0 w 1"/>
              <a:gd name="T105" fmla="*/ 1 h 23"/>
              <a:gd name="T106" fmla="*/ 0 w 1"/>
              <a:gd name="T107" fmla="*/ 1 h 23"/>
              <a:gd name="T108" fmla="*/ 0 w 1"/>
              <a:gd name="T109" fmla="*/ 0 h 23"/>
              <a:gd name="T110" fmla="*/ 0 w 1"/>
              <a:gd name="T1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" h="23"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3"/>
                </a:move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2"/>
                </a:move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1"/>
                </a:moveTo>
                <a:cubicBezTo>
                  <a:pt x="1" y="21"/>
                  <a:pt x="1" y="21"/>
                  <a:pt x="1" y="21"/>
                </a:cubicBezTo>
                <a:cubicBezTo>
                  <a:pt x="1" y="21"/>
                  <a:pt x="1" y="21"/>
                  <a:pt x="1" y="21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1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5"/>
                </a:moveTo>
                <a:cubicBezTo>
                  <a:pt x="0" y="15"/>
                  <a:pt x="0" y="15"/>
                  <a:pt x="0" y="16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4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4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1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10"/>
                  <a:pt x="0" y="10"/>
                </a:cubicBezTo>
                <a:cubicBezTo>
                  <a:pt x="0" y="10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7"/>
                  <a:pt x="0" y="7"/>
                  <a:pt x="0" y="8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7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78">
            <a:extLst>
              <a:ext uri="{FF2B5EF4-FFF2-40B4-BE49-F238E27FC236}">
                <a16:creationId xmlns="" xmlns:a16="http://schemas.microsoft.com/office/drawing/2014/main" id="{EE094DFE-E64E-4C86-9DC2-6B415C565A92}"/>
              </a:ext>
            </a:extLst>
          </p:cNvPr>
          <p:cNvSpPr>
            <a:spLocks noEditPoints="1"/>
          </p:cNvSpPr>
          <p:nvPr/>
        </p:nvSpPr>
        <p:spPr bwMode="auto">
          <a:xfrm>
            <a:off x="1980388" y="4198034"/>
            <a:ext cx="44450" cy="134938"/>
          </a:xfrm>
          <a:custGeom>
            <a:avLst/>
            <a:gdLst>
              <a:gd name="T0" fmla="*/ 18 w 18"/>
              <a:gd name="T1" fmla="*/ 55 h 55"/>
              <a:gd name="T2" fmla="*/ 18 w 18"/>
              <a:gd name="T3" fmla="*/ 55 h 55"/>
              <a:gd name="T4" fmla="*/ 18 w 18"/>
              <a:gd name="T5" fmla="*/ 55 h 55"/>
              <a:gd name="T6" fmla="*/ 18 w 18"/>
              <a:gd name="T7" fmla="*/ 55 h 55"/>
              <a:gd name="T8" fmla="*/ 18 w 18"/>
              <a:gd name="T9" fmla="*/ 55 h 55"/>
              <a:gd name="T10" fmla="*/ 18 w 18"/>
              <a:gd name="T11" fmla="*/ 55 h 55"/>
              <a:gd name="T12" fmla="*/ 17 w 18"/>
              <a:gd name="T13" fmla="*/ 55 h 55"/>
              <a:gd name="T14" fmla="*/ 18 w 18"/>
              <a:gd name="T15" fmla="*/ 55 h 55"/>
              <a:gd name="T16" fmla="*/ 17 w 18"/>
              <a:gd name="T17" fmla="*/ 55 h 55"/>
              <a:gd name="T18" fmla="*/ 0 w 18"/>
              <a:gd name="T19" fmla="*/ 1 h 55"/>
              <a:gd name="T20" fmla="*/ 17 w 18"/>
              <a:gd name="T21" fmla="*/ 55 h 55"/>
              <a:gd name="T22" fmla="*/ 0 w 18"/>
              <a:gd name="T23" fmla="*/ 1 h 55"/>
              <a:gd name="T24" fmla="*/ 0 w 18"/>
              <a:gd name="T25" fmla="*/ 1 h 55"/>
              <a:gd name="T26" fmla="*/ 0 w 18"/>
              <a:gd name="T27" fmla="*/ 1 h 55"/>
              <a:gd name="T28" fmla="*/ 0 w 18"/>
              <a:gd name="T29" fmla="*/ 1 h 55"/>
              <a:gd name="T30" fmla="*/ 0 w 18"/>
              <a:gd name="T31" fmla="*/ 1 h 55"/>
              <a:gd name="T32" fmla="*/ 0 w 18"/>
              <a:gd name="T33" fmla="*/ 1 h 55"/>
              <a:gd name="T34" fmla="*/ 0 w 18"/>
              <a:gd name="T35" fmla="*/ 1 h 55"/>
              <a:gd name="T36" fmla="*/ 0 w 18"/>
              <a:gd name="T37" fmla="*/ 0 h 55"/>
              <a:gd name="T38" fmla="*/ 0 w 18"/>
              <a:gd name="T39" fmla="*/ 1 h 55"/>
              <a:gd name="T40" fmla="*/ 0 w 18"/>
              <a:gd name="T41" fmla="*/ 1 h 55"/>
              <a:gd name="T42" fmla="*/ 0 w 18"/>
              <a:gd name="T43" fmla="*/ 0 h 55"/>
              <a:gd name="T44" fmla="*/ 0 w 18"/>
              <a:gd name="T45" fmla="*/ 0 h 55"/>
              <a:gd name="T46" fmla="*/ 0 w 18"/>
              <a:gd name="T47" fmla="*/ 0 h 55"/>
              <a:gd name="T48" fmla="*/ 0 w 18"/>
              <a:gd name="T4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" h="55"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8" y="55"/>
                </a:move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5"/>
                </a:cubicBezTo>
                <a:moveTo>
                  <a:pt x="17" y="55"/>
                </a:moveTo>
                <a:cubicBezTo>
                  <a:pt x="17" y="55"/>
                  <a:pt x="18" y="55"/>
                  <a:pt x="18" y="55"/>
                </a:cubicBezTo>
                <a:cubicBezTo>
                  <a:pt x="18" y="55"/>
                  <a:pt x="17" y="55"/>
                  <a:pt x="17" y="55"/>
                </a:cubicBezTo>
                <a:moveTo>
                  <a:pt x="0" y="1"/>
                </a:moveTo>
                <a:cubicBezTo>
                  <a:pt x="0" y="21"/>
                  <a:pt x="7" y="40"/>
                  <a:pt x="17" y="55"/>
                </a:cubicBezTo>
                <a:cubicBezTo>
                  <a:pt x="7" y="40"/>
                  <a:pt x="0" y="2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86">
            <a:extLst>
              <a:ext uri="{FF2B5EF4-FFF2-40B4-BE49-F238E27FC236}">
                <a16:creationId xmlns="" xmlns:a16="http://schemas.microsoft.com/office/drawing/2014/main" id="{1A09765C-168A-4C6B-9EFF-83EAEB699511}"/>
              </a:ext>
            </a:extLst>
          </p:cNvPr>
          <p:cNvSpPr>
            <a:spLocks noEditPoints="1"/>
          </p:cNvSpPr>
          <p:nvPr/>
        </p:nvSpPr>
        <p:spPr bwMode="auto">
          <a:xfrm>
            <a:off x="2691588" y="5414059"/>
            <a:ext cx="9525" cy="117475"/>
          </a:xfrm>
          <a:custGeom>
            <a:avLst/>
            <a:gdLst>
              <a:gd name="T0" fmla="*/ 3 w 4"/>
              <a:gd name="T1" fmla="*/ 47 h 48"/>
              <a:gd name="T2" fmla="*/ 3 w 4"/>
              <a:gd name="T3" fmla="*/ 47 h 48"/>
              <a:gd name="T4" fmla="*/ 2 w 4"/>
              <a:gd name="T5" fmla="*/ 47 h 48"/>
              <a:gd name="T6" fmla="*/ 2 w 4"/>
              <a:gd name="T7" fmla="*/ 46 h 48"/>
              <a:gd name="T8" fmla="*/ 2 w 4"/>
              <a:gd name="T9" fmla="*/ 46 h 48"/>
              <a:gd name="T10" fmla="*/ 0 w 4"/>
              <a:gd name="T11" fmla="*/ 23 h 48"/>
              <a:gd name="T12" fmla="*/ 0 w 4"/>
              <a:gd name="T13" fmla="*/ 22 h 48"/>
              <a:gd name="T14" fmla="*/ 0 w 4"/>
              <a:gd name="T15" fmla="*/ 22 h 48"/>
              <a:gd name="T16" fmla="*/ 0 w 4"/>
              <a:gd name="T17" fmla="*/ 22 h 48"/>
              <a:gd name="T18" fmla="*/ 0 w 4"/>
              <a:gd name="T19" fmla="*/ 22 h 48"/>
              <a:gd name="T20" fmla="*/ 0 w 4"/>
              <a:gd name="T21" fmla="*/ 21 h 48"/>
              <a:gd name="T22" fmla="*/ 0 w 4"/>
              <a:gd name="T23" fmla="*/ 20 h 48"/>
              <a:gd name="T24" fmla="*/ 0 w 4"/>
              <a:gd name="T25" fmla="*/ 20 h 48"/>
              <a:gd name="T26" fmla="*/ 0 w 4"/>
              <a:gd name="T27" fmla="*/ 20 h 48"/>
              <a:gd name="T28" fmla="*/ 0 w 4"/>
              <a:gd name="T29" fmla="*/ 19 h 48"/>
              <a:gd name="T30" fmla="*/ 0 w 4"/>
              <a:gd name="T31" fmla="*/ 19 h 48"/>
              <a:gd name="T32" fmla="*/ 0 w 4"/>
              <a:gd name="T33" fmla="*/ 19 h 48"/>
              <a:gd name="T34" fmla="*/ 0 w 4"/>
              <a:gd name="T35" fmla="*/ 18 h 48"/>
              <a:gd name="T36" fmla="*/ 0 w 4"/>
              <a:gd name="T37" fmla="*/ 18 h 48"/>
              <a:gd name="T38" fmla="*/ 0 w 4"/>
              <a:gd name="T39" fmla="*/ 18 h 48"/>
              <a:gd name="T40" fmla="*/ 1 w 4"/>
              <a:gd name="T41" fmla="*/ 17 h 48"/>
              <a:gd name="T42" fmla="*/ 1 w 4"/>
              <a:gd name="T43" fmla="*/ 17 h 48"/>
              <a:gd name="T44" fmla="*/ 1 w 4"/>
              <a:gd name="T45" fmla="*/ 16 h 48"/>
              <a:gd name="T46" fmla="*/ 1 w 4"/>
              <a:gd name="T47" fmla="*/ 15 h 48"/>
              <a:gd name="T48" fmla="*/ 1 w 4"/>
              <a:gd name="T49" fmla="*/ 15 h 48"/>
              <a:gd name="T50" fmla="*/ 1 w 4"/>
              <a:gd name="T51" fmla="*/ 15 h 48"/>
              <a:gd name="T52" fmla="*/ 1 w 4"/>
              <a:gd name="T53" fmla="*/ 14 h 48"/>
              <a:gd name="T54" fmla="*/ 1 w 4"/>
              <a:gd name="T55" fmla="*/ 14 h 48"/>
              <a:gd name="T56" fmla="*/ 1 w 4"/>
              <a:gd name="T57" fmla="*/ 14 h 48"/>
              <a:gd name="T58" fmla="*/ 1 w 4"/>
              <a:gd name="T59" fmla="*/ 13 h 48"/>
              <a:gd name="T60" fmla="*/ 1 w 4"/>
              <a:gd name="T61" fmla="*/ 13 h 48"/>
              <a:gd name="T62" fmla="*/ 1 w 4"/>
              <a:gd name="T63" fmla="*/ 11 h 48"/>
              <a:gd name="T64" fmla="*/ 1 w 4"/>
              <a:gd name="T65" fmla="*/ 11 h 48"/>
              <a:gd name="T66" fmla="*/ 1 w 4"/>
              <a:gd name="T67" fmla="*/ 11 h 48"/>
              <a:gd name="T68" fmla="*/ 1 w 4"/>
              <a:gd name="T69" fmla="*/ 10 h 48"/>
              <a:gd name="T70" fmla="*/ 1 w 4"/>
              <a:gd name="T71" fmla="*/ 10 h 48"/>
              <a:gd name="T72" fmla="*/ 1 w 4"/>
              <a:gd name="T73" fmla="*/ 10 h 48"/>
              <a:gd name="T74" fmla="*/ 2 w 4"/>
              <a:gd name="T75" fmla="*/ 9 h 48"/>
              <a:gd name="T76" fmla="*/ 2 w 4"/>
              <a:gd name="T77" fmla="*/ 8 h 48"/>
              <a:gd name="T78" fmla="*/ 2 w 4"/>
              <a:gd name="T79" fmla="*/ 8 h 48"/>
              <a:gd name="T80" fmla="*/ 2 w 4"/>
              <a:gd name="T81" fmla="*/ 8 h 48"/>
              <a:gd name="T82" fmla="*/ 2 w 4"/>
              <a:gd name="T83" fmla="*/ 7 h 48"/>
              <a:gd name="T84" fmla="*/ 2 w 4"/>
              <a:gd name="T85" fmla="*/ 7 h 48"/>
              <a:gd name="T86" fmla="*/ 2 w 4"/>
              <a:gd name="T87" fmla="*/ 6 h 48"/>
              <a:gd name="T88" fmla="*/ 2 w 4"/>
              <a:gd name="T89" fmla="*/ 5 h 48"/>
              <a:gd name="T90" fmla="*/ 2 w 4"/>
              <a:gd name="T91" fmla="*/ 5 h 48"/>
              <a:gd name="T92" fmla="*/ 2 w 4"/>
              <a:gd name="T93" fmla="*/ 5 h 48"/>
              <a:gd name="T94" fmla="*/ 3 w 4"/>
              <a:gd name="T95" fmla="*/ 4 h 48"/>
              <a:gd name="T96" fmla="*/ 3 w 4"/>
              <a:gd name="T97" fmla="*/ 4 h 48"/>
              <a:gd name="T98" fmla="*/ 3 w 4"/>
              <a:gd name="T99" fmla="*/ 4 h 48"/>
              <a:gd name="T100" fmla="*/ 3 w 4"/>
              <a:gd name="T101" fmla="*/ 3 h 48"/>
              <a:gd name="T102" fmla="*/ 3 w 4"/>
              <a:gd name="T103" fmla="*/ 3 h 48"/>
              <a:gd name="T104" fmla="*/ 3 w 4"/>
              <a:gd name="T105" fmla="*/ 3 h 48"/>
              <a:gd name="T106" fmla="*/ 3 w 4"/>
              <a:gd name="T107" fmla="*/ 2 h 48"/>
              <a:gd name="T108" fmla="*/ 3 w 4"/>
              <a:gd name="T109" fmla="*/ 2 h 48"/>
              <a:gd name="T110" fmla="*/ 3 w 4"/>
              <a:gd name="T111" fmla="*/ 1 h 48"/>
              <a:gd name="T112" fmla="*/ 3 w 4"/>
              <a:gd name="T113" fmla="*/ 1 h 48"/>
              <a:gd name="T114" fmla="*/ 4 w 4"/>
              <a:gd name="T115" fmla="*/ 1 h 48"/>
              <a:gd name="T116" fmla="*/ 4 w 4"/>
              <a:gd name="T1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48">
                <a:moveTo>
                  <a:pt x="3" y="48"/>
                </a:move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moveTo>
                  <a:pt x="3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3" y="47"/>
                </a:cubicBezTo>
                <a:moveTo>
                  <a:pt x="2" y="47"/>
                </a:move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3" y="47"/>
                  <a:pt x="2" y="47"/>
                </a:cubicBezTo>
                <a:moveTo>
                  <a:pt x="2" y="47"/>
                </a:moveTo>
                <a:cubicBezTo>
                  <a:pt x="2" y="47"/>
                  <a:pt x="2" y="47"/>
                  <a:pt x="2" y="47"/>
                </a:cubicBezTo>
                <a:cubicBezTo>
                  <a:pt x="2" y="47"/>
                  <a:pt x="2" y="47"/>
                  <a:pt x="2" y="47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5"/>
                </a:cubicBezTo>
                <a:moveTo>
                  <a:pt x="0" y="23"/>
                </a:moveTo>
                <a:cubicBezTo>
                  <a:pt x="0" y="31"/>
                  <a:pt x="1" y="38"/>
                  <a:pt x="2" y="45"/>
                </a:cubicBezTo>
                <a:cubicBezTo>
                  <a:pt x="1" y="38"/>
                  <a:pt x="0" y="31"/>
                  <a:pt x="0" y="23"/>
                </a:cubicBezTo>
                <a:moveTo>
                  <a:pt x="0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2"/>
                </a:move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moveTo>
                  <a:pt x="0" y="21"/>
                </a:moveTo>
                <a:cubicBezTo>
                  <a:pt x="0" y="21"/>
                  <a:pt x="0" y="21"/>
                  <a:pt x="0" y="22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1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1"/>
                </a:cubicBezTo>
                <a:moveTo>
                  <a:pt x="0" y="20"/>
                </a:move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1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0" y="19"/>
                </a:moveTo>
                <a:cubicBezTo>
                  <a:pt x="0" y="19"/>
                  <a:pt x="0" y="19"/>
                  <a:pt x="0" y="20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9"/>
                </a:move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moveTo>
                  <a:pt x="0" y="18"/>
                </a:moveTo>
                <a:cubicBezTo>
                  <a:pt x="0" y="18"/>
                  <a:pt x="0" y="19"/>
                  <a:pt x="0" y="19"/>
                </a:cubicBezTo>
                <a:cubicBezTo>
                  <a:pt x="0" y="19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moveTo>
                  <a:pt x="0" y="17"/>
                </a:move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moveTo>
                  <a:pt x="1" y="17"/>
                </a:moveTo>
                <a:cubicBezTo>
                  <a:pt x="1" y="17"/>
                  <a:pt x="0" y="17"/>
                  <a:pt x="0" y="17"/>
                </a:cubicBezTo>
                <a:cubicBezTo>
                  <a:pt x="0" y="17"/>
                  <a:pt x="1" y="17"/>
                  <a:pt x="1" y="17"/>
                </a:cubicBezTo>
                <a:moveTo>
                  <a:pt x="1" y="17"/>
                </a:move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moveTo>
                  <a:pt x="1" y="16"/>
                </a:moveTo>
                <a:cubicBezTo>
                  <a:pt x="1" y="16"/>
                  <a:pt x="1" y="17"/>
                  <a:pt x="1" y="17"/>
                </a:cubicBezTo>
                <a:cubicBezTo>
                  <a:pt x="1" y="17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5"/>
                </a:moveTo>
                <a:cubicBezTo>
                  <a:pt x="1" y="15"/>
                  <a:pt x="1" y="16"/>
                  <a:pt x="1" y="16"/>
                </a:cubicBezTo>
                <a:cubicBezTo>
                  <a:pt x="1" y="16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5"/>
                </a:moveTo>
                <a:cubicBezTo>
                  <a:pt x="1" y="15"/>
                  <a:pt x="1" y="15"/>
                  <a:pt x="1" y="15"/>
                </a:cubicBezTo>
                <a:cubicBezTo>
                  <a:pt x="1" y="15"/>
                  <a:pt x="1" y="15"/>
                  <a:pt x="1" y="15"/>
                </a:cubicBezTo>
                <a:moveTo>
                  <a:pt x="1" y="14"/>
                </a:moveTo>
                <a:cubicBezTo>
                  <a:pt x="1" y="14"/>
                  <a:pt x="1" y="14"/>
                  <a:pt x="1" y="15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4"/>
                </a:move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1" y="14"/>
                  <a:pt x="1" y="14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moveTo>
                  <a:pt x="1" y="12"/>
                </a:moveTo>
                <a:cubicBezTo>
                  <a:pt x="1" y="12"/>
                  <a:pt x="1" y="13"/>
                  <a:pt x="1" y="13"/>
                </a:cubicBezTo>
                <a:cubicBezTo>
                  <a:pt x="1" y="13"/>
                  <a:pt x="1" y="12"/>
                  <a:pt x="1" y="12"/>
                </a:cubicBezTo>
                <a:moveTo>
                  <a:pt x="1" y="11"/>
                </a:move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moveTo>
                  <a:pt x="1" y="10"/>
                </a:moveTo>
                <a:cubicBezTo>
                  <a:pt x="1" y="10"/>
                  <a:pt x="1" y="11"/>
                  <a:pt x="1" y="11"/>
                </a:cubicBezTo>
                <a:cubicBezTo>
                  <a:pt x="1" y="11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10"/>
                  <a:pt x="1" y="10"/>
                </a:cubicBezTo>
                <a:moveTo>
                  <a:pt x="2" y="9"/>
                </a:moveTo>
                <a:cubicBezTo>
                  <a:pt x="2" y="10"/>
                  <a:pt x="1" y="10"/>
                  <a:pt x="1" y="10"/>
                </a:cubicBezTo>
                <a:cubicBezTo>
                  <a:pt x="1" y="10"/>
                  <a:pt x="2" y="10"/>
                  <a:pt x="2" y="9"/>
                </a:cubicBezTo>
                <a:moveTo>
                  <a:pt x="2" y="9"/>
                </a:move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moveTo>
                  <a:pt x="2" y="8"/>
                </a:moveTo>
                <a:cubicBezTo>
                  <a:pt x="2" y="8"/>
                  <a:pt x="2" y="9"/>
                  <a:pt x="2" y="9"/>
                </a:cubicBezTo>
                <a:cubicBezTo>
                  <a:pt x="2" y="9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3" y="4"/>
                </a:moveTo>
                <a:cubicBezTo>
                  <a:pt x="3" y="5"/>
                  <a:pt x="3" y="5"/>
                  <a:pt x="3" y="5"/>
                </a:cubicBezTo>
                <a:cubicBezTo>
                  <a:pt x="3" y="5"/>
                  <a:pt x="3" y="5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4"/>
                </a:moveTo>
                <a:cubicBezTo>
                  <a:pt x="3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moveTo>
                  <a:pt x="3" y="3"/>
                </a:moveTo>
                <a:cubicBezTo>
                  <a:pt x="3" y="3"/>
                  <a:pt x="3" y="4"/>
                  <a:pt x="3" y="4"/>
                </a:cubicBezTo>
                <a:cubicBezTo>
                  <a:pt x="3" y="4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3"/>
                </a:move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2"/>
                </a:move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moveTo>
                  <a:pt x="3" y="1"/>
                </a:moveTo>
                <a:cubicBezTo>
                  <a:pt x="3" y="1"/>
                  <a:pt x="3" y="2"/>
                  <a:pt x="3" y="2"/>
                </a:cubicBezTo>
                <a:cubicBezTo>
                  <a:pt x="3" y="2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3" y="1"/>
                </a:move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moveTo>
                  <a:pt x="4" y="1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1"/>
                </a:cubicBezTo>
                <a:moveTo>
                  <a:pt x="4" y="0"/>
                </a:moveTo>
                <a:cubicBezTo>
                  <a:pt x="4" y="0"/>
                  <a:pt x="4" y="0"/>
                  <a:pt x="4" y="1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E56A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BB4501F8-97FD-44CD-B1C6-458774DD06CF}"/>
              </a:ext>
            </a:extLst>
          </p:cNvPr>
          <p:cNvGrpSpPr/>
          <p:nvPr/>
        </p:nvGrpSpPr>
        <p:grpSpPr>
          <a:xfrm>
            <a:off x="3466288" y="5399772"/>
            <a:ext cx="568325" cy="566738"/>
            <a:chOff x="2498725" y="5334391"/>
            <a:chExt cx="568325" cy="566738"/>
          </a:xfrm>
        </p:grpSpPr>
        <p:sp>
          <p:nvSpPr>
            <p:cNvPr id="63" name="Freeform 88">
              <a:extLst>
                <a:ext uri="{FF2B5EF4-FFF2-40B4-BE49-F238E27FC236}">
                  <a16:creationId xmlns="" xmlns:a16="http://schemas.microsoft.com/office/drawing/2014/main" id="{3DE95524-7F2A-443A-89EC-298558D24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5334391"/>
              <a:ext cx="568325" cy="566738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3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89">
              <a:extLst>
                <a:ext uri="{FF2B5EF4-FFF2-40B4-BE49-F238E27FC236}">
                  <a16:creationId xmlns="" xmlns:a16="http://schemas.microsoft.com/office/drawing/2014/main" id="{6D911797-2B0A-490E-811D-D2D6E07AB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75" y="5389953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90">
              <a:extLst>
                <a:ext uri="{FF2B5EF4-FFF2-40B4-BE49-F238E27FC236}">
                  <a16:creationId xmlns="" xmlns:a16="http://schemas.microsoft.com/office/drawing/2014/main" id="{8E977DAD-CC91-4404-916F-496289723E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875" y="5548703"/>
              <a:ext cx="9525" cy="127000"/>
            </a:xfrm>
            <a:custGeom>
              <a:avLst/>
              <a:gdLst>
                <a:gd name="T0" fmla="*/ 3 w 4"/>
                <a:gd name="T1" fmla="*/ 52 h 52"/>
                <a:gd name="T2" fmla="*/ 3 w 4"/>
                <a:gd name="T3" fmla="*/ 52 h 52"/>
                <a:gd name="T4" fmla="*/ 3 w 4"/>
                <a:gd name="T5" fmla="*/ 52 h 52"/>
                <a:gd name="T6" fmla="*/ 3 w 4"/>
                <a:gd name="T7" fmla="*/ 51 h 52"/>
                <a:gd name="T8" fmla="*/ 2 w 4"/>
                <a:gd name="T9" fmla="*/ 51 h 52"/>
                <a:gd name="T10" fmla="*/ 2 w 4"/>
                <a:gd name="T11" fmla="*/ 51 h 52"/>
                <a:gd name="T12" fmla="*/ 2 w 4"/>
                <a:gd name="T13" fmla="*/ 51 h 52"/>
                <a:gd name="T14" fmla="*/ 2 w 4"/>
                <a:gd name="T15" fmla="*/ 50 h 52"/>
                <a:gd name="T16" fmla="*/ 2 w 4"/>
                <a:gd name="T17" fmla="*/ 50 h 52"/>
                <a:gd name="T18" fmla="*/ 2 w 4"/>
                <a:gd name="T19" fmla="*/ 50 h 52"/>
                <a:gd name="T20" fmla="*/ 2 w 4"/>
                <a:gd name="T21" fmla="*/ 49 h 52"/>
                <a:gd name="T22" fmla="*/ 2 w 4"/>
                <a:gd name="T23" fmla="*/ 49 h 52"/>
                <a:gd name="T24" fmla="*/ 2 w 4"/>
                <a:gd name="T25" fmla="*/ 49 h 52"/>
                <a:gd name="T26" fmla="*/ 2 w 4"/>
                <a:gd name="T27" fmla="*/ 49 h 52"/>
                <a:gd name="T28" fmla="*/ 2 w 4"/>
                <a:gd name="T29" fmla="*/ 49 h 52"/>
                <a:gd name="T30" fmla="*/ 2 w 4"/>
                <a:gd name="T31" fmla="*/ 49 h 52"/>
                <a:gd name="T32" fmla="*/ 2 w 4"/>
                <a:gd name="T33" fmla="*/ 48 h 52"/>
                <a:gd name="T34" fmla="*/ 2 w 4"/>
                <a:gd name="T35" fmla="*/ 48 h 52"/>
                <a:gd name="T36" fmla="*/ 2 w 4"/>
                <a:gd name="T37" fmla="*/ 48 h 52"/>
                <a:gd name="T38" fmla="*/ 0 w 4"/>
                <a:gd name="T39" fmla="*/ 35 h 52"/>
                <a:gd name="T40" fmla="*/ 0 w 4"/>
                <a:gd name="T41" fmla="*/ 35 h 52"/>
                <a:gd name="T42" fmla="*/ 0 w 4"/>
                <a:gd name="T43" fmla="*/ 35 h 52"/>
                <a:gd name="T44" fmla="*/ 0 w 4"/>
                <a:gd name="T45" fmla="*/ 33 h 52"/>
                <a:gd name="T46" fmla="*/ 0 w 4"/>
                <a:gd name="T47" fmla="*/ 33 h 52"/>
                <a:gd name="T48" fmla="*/ 0 w 4"/>
                <a:gd name="T49" fmla="*/ 33 h 52"/>
                <a:gd name="T50" fmla="*/ 0 w 4"/>
                <a:gd name="T51" fmla="*/ 32 h 52"/>
                <a:gd name="T52" fmla="*/ 0 w 4"/>
                <a:gd name="T53" fmla="*/ 32 h 52"/>
                <a:gd name="T54" fmla="*/ 0 w 4"/>
                <a:gd name="T55" fmla="*/ 32 h 52"/>
                <a:gd name="T56" fmla="*/ 0 w 4"/>
                <a:gd name="T57" fmla="*/ 32 h 52"/>
                <a:gd name="T58" fmla="*/ 0 w 4"/>
                <a:gd name="T59" fmla="*/ 32 h 52"/>
                <a:gd name="T60" fmla="*/ 0 w 4"/>
                <a:gd name="T61" fmla="*/ 32 h 52"/>
                <a:gd name="T62" fmla="*/ 0 w 4"/>
                <a:gd name="T63" fmla="*/ 31 h 52"/>
                <a:gd name="T64" fmla="*/ 0 w 4"/>
                <a:gd name="T65" fmla="*/ 31 h 52"/>
                <a:gd name="T66" fmla="*/ 0 w 4"/>
                <a:gd name="T67" fmla="*/ 30 h 52"/>
                <a:gd name="T68" fmla="*/ 0 w 4"/>
                <a:gd name="T69" fmla="*/ 30 h 52"/>
                <a:gd name="T70" fmla="*/ 0 w 4"/>
                <a:gd name="T71" fmla="*/ 30 h 52"/>
                <a:gd name="T72" fmla="*/ 0 w 4"/>
                <a:gd name="T73" fmla="*/ 30 h 52"/>
                <a:gd name="T74" fmla="*/ 0 w 4"/>
                <a:gd name="T75" fmla="*/ 29 h 52"/>
                <a:gd name="T76" fmla="*/ 0 w 4"/>
                <a:gd name="T77" fmla="*/ 29 h 52"/>
                <a:gd name="T78" fmla="*/ 0 w 4"/>
                <a:gd name="T79" fmla="*/ 29 h 52"/>
                <a:gd name="T80" fmla="*/ 0 w 4"/>
                <a:gd name="T81" fmla="*/ 29 h 52"/>
                <a:gd name="T82" fmla="*/ 0 w 4"/>
                <a:gd name="T83" fmla="*/ 29 h 52"/>
                <a:gd name="T84" fmla="*/ 0 w 4"/>
                <a:gd name="T85" fmla="*/ 29 h 52"/>
                <a:gd name="T86" fmla="*/ 0 w 4"/>
                <a:gd name="T87" fmla="*/ 28 h 52"/>
                <a:gd name="T88" fmla="*/ 0 w 4"/>
                <a:gd name="T89" fmla="*/ 28 h 52"/>
                <a:gd name="T90" fmla="*/ 4 w 4"/>
                <a:gd name="T91" fmla="*/ 1 h 52"/>
                <a:gd name="T92" fmla="*/ 4 w 4"/>
                <a:gd name="T93" fmla="*/ 1 h 52"/>
                <a:gd name="T94" fmla="*/ 4 w 4"/>
                <a:gd name="T95" fmla="*/ 1 h 52"/>
                <a:gd name="T96" fmla="*/ 4 w 4"/>
                <a:gd name="T97" fmla="*/ 1 h 52"/>
                <a:gd name="T98" fmla="*/ 4 w 4"/>
                <a:gd name="T99" fmla="*/ 1 h 52"/>
                <a:gd name="T100" fmla="*/ 4 w 4"/>
                <a:gd name="T101" fmla="*/ 1 h 52"/>
                <a:gd name="T102" fmla="*/ 4 w 4"/>
                <a:gd name="T103" fmla="*/ 0 h 52"/>
                <a:gd name="T104" fmla="*/ 4 w 4"/>
                <a:gd name="T105" fmla="*/ 0 h 52"/>
                <a:gd name="T106" fmla="*/ 4 w 4"/>
                <a:gd name="T107" fmla="*/ 0 h 52"/>
                <a:gd name="T108" fmla="*/ 4 w 4"/>
                <a:gd name="T109" fmla="*/ 0 h 52"/>
                <a:gd name="T110" fmla="*/ 4 w 4"/>
                <a:gd name="T1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52"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0"/>
                    <a:pt x="2" y="50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9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8"/>
                  </a:move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8"/>
                    <a:pt x="2" y="48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0" y="35"/>
                  </a:moveTo>
                  <a:cubicBezTo>
                    <a:pt x="0" y="40"/>
                    <a:pt x="1" y="44"/>
                    <a:pt x="2" y="48"/>
                  </a:cubicBezTo>
                  <a:cubicBezTo>
                    <a:pt x="1" y="44"/>
                    <a:pt x="0" y="40"/>
                    <a:pt x="0" y="35"/>
                  </a:cubicBezTo>
                  <a:moveTo>
                    <a:pt x="0" y="33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0" y="35"/>
                    <a:pt x="0" y="34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4" y="1"/>
                  </a:moveTo>
                  <a:cubicBezTo>
                    <a:pt x="1" y="10"/>
                    <a:pt x="0" y="19"/>
                    <a:pt x="0" y="28"/>
                  </a:cubicBezTo>
                  <a:cubicBezTo>
                    <a:pt x="0" y="19"/>
                    <a:pt x="1" y="10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91">
              <a:extLst>
                <a:ext uri="{FF2B5EF4-FFF2-40B4-BE49-F238E27FC236}">
                  <a16:creationId xmlns="" xmlns:a16="http://schemas.microsoft.com/office/drawing/2014/main" id="{54DCE3B5-89A5-4C14-8B39-8E5524C48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5416941"/>
              <a:ext cx="190500" cy="428625"/>
            </a:xfrm>
            <a:custGeom>
              <a:avLst/>
              <a:gdLst>
                <a:gd name="T0" fmla="*/ 4 w 78"/>
                <a:gd name="T1" fmla="*/ 54 h 175"/>
                <a:gd name="T2" fmla="*/ 4 w 78"/>
                <a:gd name="T3" fmla="*/ 54 h 175"/>
                <a:gd name="T4" fmla="*/ 4 w 78"/>
                <a:gd name="T5" fmla="*/ 54 h 175"/>
                <a:gd name="T6" fmla="*/ 4 w 78"/>
                <a:gd name="T7" fmla="*/ 55 h 175"/>
                <a:gd name="T8" fmla="*/ 4 w 78"/>
                <a:gd name="T9" fmla="*/ 55 h 175"/>
                <a:gd name="T10" fmla="*/ 4 w 78"/>
                <a:gd name="T11" fmla="*/ 55 h 175"/>
                <a:gd name="T12" fmla="*/ 4 w 78"/>
                <a:gd name="T13" fmla="*/ 55 h 175"/>
                <a:gd name="T14" fmla="*/ 0 w 78"/>
                <a:gd name="T15" fmla="*/ 82 h 175"/>
                <a:gd name="T16" fmla="*/ 0 w 78"/>
                <a:gd name="T17" fmla="*/ 82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4 h 175"/>
                <a:gd name="T26" fmla="*/ 0 w 78"/>
                <a:gd name="T27" fmla="*/ 84 h 175"/>
                <a:gd name="T28" fmla="*/ 0 w 78"/>
                <a:gd name="T29" fmla="*/ 84 h 175"/>
                <a:gd name="T30" fmla="*/ 0 w 78"/>
                <a:gd name="T31" fmla="*/ 85 h 175"/>
                <a:gd name="T32" fmla="*/ 0 w 78"/>
                <a:gd name="T33" fmla="*/ 85 h 175"/>
                <a:gd name="T34" fmla="*/ 0 w 78"/>
                <a:gd name="T35" fmla="*/ 86 h 175"/>
                <a:gd name="T36" fmla="*/ 0 w 78"/>
                <a:gd name="T37" fmla="*/ 86 h 175"/>
                <a:gd name="T38" fmla="*/ 0 w 78"/>
                <a:gd name="T39" fmla="*/ 86 h 175"/>
                <a:gd name="T40" fmla="*/ 0 w 78"/>
                <a:gd name="T41" fmla="*/ 87 h 175"/>
                <a:gd name="T42" fmla="*/ 0 w 78"/>
                <a:gd name="T43" fmla="*/ 87 h 175"/>
                <a:gd name="T44" fmla="*/ 0 w 78"/>
                <a:gd name="T45" fmla="*/ 87 h 175"/>
                <a:gd name="T46" fmla="*/ 0 w 78"/>
                <a:gd name="T47" fmla="*/ 89 h 175"/>
                <a:gd name="T48" fmla="*/ 2 w 78"/>
                <a:gd name="T49" fmla="*/ 102 h 175"/>
                <a:gd name="T50" fmla="*/ 2 w 78"/>
                <a:gd name="T51" fmla="*/ 102 h 175"/>
                <a:gd name="T52" fmla="*/ 2 w 78"/>
                <a:gd name="T53" fmla="*/ 103 h 175"/>
                <a:gd name="T54" fmla="*/ 2 w 78"/>
                <a:gd name="T55" fmla="*/ 103 h 175"/>
                <a:gd name="T56" fmla="*/ 2 w 78"/>
                <a:gd name="T57" fmla="*/ 103 h 175"/>
                <a:gd name="T58" fmla="*/ 2 w 78"/>
                <a:gd name="T59" fmla="*/ 103 h 175"/>
                <a:gd name="T60" fmla="*/ 2 w 78"/>
                <a:gd name="T61" fmla="*/ 104 h 175"/>
                <a:gd name="T62" fmla="*/ 2 w 78"/>
                <a:gd name="T63" fmla="*/ 104 h 175"/>
                <a:gd name="T64" fmla="*/ 2 w 78"/>
                <a:gd name="T65" fmla="*/ 105 h 175"/>
                <a:gd name="T66" fmla="*/ 2 w 78"/>
                <a:gd name="T67" fmla="*/ 105 h 175"/>
                <a:gd name="T68" fmla="*/ 3 w 78"/>
                <a:gd name="T69" fmla="*/ 105 h 175"/>
                <a:gd name="T70" fmla="*/ 3 w 78"/>
                <a:gd name="T71" fmla="*/ 106 h 175"/>
                <a:gd name="T72" fmla="*/ 3 w 78"/>
                <a:gd name="T73" fmla="*/ 106 h 175"/>
                <a:gd name="T74" fmla="*/ 78 w 78"/>
                <a:gd name="T75" fmla="*/ 175 h 175"/>
                <a:gd name="T76" fmla="*/ 19 w 78"/>
                <a:gd name="T77" fmla="*/ 106 h 175"/>
                <a:gd name="T78" fmla="*/ 15 w 78"/>
                <a:gd name="T79" fmla="*/ 77 h 175"/>
                <a:gd name="T80" fmla="*/ 46 w 78"/>
                <a:gd name="T81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28" y="12"/>
                    <a:pt x="12" y="3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64"/>
                    <a:pt x="0" y="7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1" y="98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2" y="141"/>
                    <a:pt x="42" y="169"/>
                    <a:pt x="78" y="175"/>
                  </a:cubicBezTo>
                  <a:cubicBezTo>
                    <a:pt x="66" y="169"/>
                    <a:pt x="56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0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92">
              <a:extLst>
                <a:ext uri="{FF2B5EF4-FFF2-40B4-BE49-F238E27FC236}">
                  <a16:creationId xmlns="" xmlns:a16="http://schemas.microsoft.com/office/drawing/2014/main" id="{3AF069FE-3B2E-4EB4-AF17-3BD6392CB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625" y="5480441"/>
              <a:ext cx="139700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93">
              <a:extLst>
                <a:ext uri="{FF2B5EF4-FFF2-40B4-BE49-F238E27FC236}">
                  <a16:creationId xmlns="" xmlns:a16="http://schemas.microsoft.com/office/drawing/2014/main" id="{C70BCD7D-0FF7-4409-BB13-3F7691C3C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413" y="5421703"/>
              <a:ext cx="304571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30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587AAA53-E77D-48A2-B689-DDB892D3002C}"/>
              </a:ext>
            </a:extLst>
          </p:cNvPr>
          <p:cNvGrpSpPr/>
          <p:nvPr/>
        </p:nvGrpSpPr>
        <p:grpSpPr>
          <a:xfrm>
            <a:off x="2124851" y="3178859"/>
            <a:ext cx="584200" cy="587375"/>
            <a:chOff x="1157288" y="3113478"/>
            <a:chExt cx="584200" cy="587375"/>
          </a:xfrm>
        </p:grpSpPr>
        <p:sp>
          <p:nvSpPr>
            <p:cNvPr id="70" name="Freeform 72">
              <a:extLst>
                <a:ext uri="{FF2B5EF4-FFF2-40B4-BE49-F238E27FC236}">
                  <a16:creationId xmlns="" xmlns:a16="http://schemas.microsoft.com/office/drawing/2014/main" id="{DEF489A7-F2EF-4042-A3F6-01EAD68FB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88" y="3113478"/>
              <a:ext cx="584200" cy="587375"/>
            </a:xfrm>
            <a:custGeom>
              <a:avLst/>
              <a:gdLst>
                <a:gd name="T0" fmla="*/ 126 w 239"/>
                <a:gd name="T1" fmla="*/ 4 h 240"/>
                <a:gd name="T2" fmla="*/ 235 w 239"/>
                <a:gd name="T3" fmla="*/ 127 h 240"/>
                <a:gd name="T4" fmla="*/ 112 w 239"/>
                <a:gd name="T5" fmla="*/ 236 h 240"/>
                <a:gd name="T6" fmla="*/ 3 w 239"/>
                <a:gd name="T7" fmla="*/ 113 h 240"/>
                <a:gd name="T8" fmla="*/ 126 w 239"/>
                <a:gd name="T9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0">
                  <a:moveTo>
                    <a:pt x="126" y="4"/>
                  </a:moveTo>
                  <a:cubicBezTo>
                    <a:pt x="190" y="8"/>
                    <a:pt x="239" y="63"/>
                    <a:pt x="235" y="127"/>
                  </a:cubicBezTo>
                  <a:cubicBezTo>
                    <a:pt x="231" y="191"/>
                    <a:pt x="176" y="240"/>
                    <a:pt x="112" y="236"/>
                  </a:cubicBezTo>
                  <a:cubicBezTo>
                    <a:pt x="48" y="232"/>
                    <a:pt x="0" y="177"/>
                    <a:pt x="3" y="113"/>
                  </a:cubicBezTo>
                  <a:cubicBezTo>
                    <a:pt x="7" y="49"/>
                    <a:pt x="63" y="0"/>
                    <a:pt x="126" y="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3">
              <a:extLst>
                <a:ext uri="{FF2B5EF4-FFF2-40B4-BE49-F238E27FC236}">
                  <a16:creationId xmlns="" xmlns:a16="http://schemas.microsoft.com/office/drawing/2014/main" id="{A4D2C3D4-87A8-49EA-9839-5F3A92521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50" y="3169041"/>
              <a:ext cx="473075" cy="473075"/>
            </a:xfrm>
            <a:custGeom>
              <a:avLst/>
              <a:gdLst>
                <a:gd name="T0" fmla="*/ 102 w 193"/>
                <a:gd name="T1" fmla="*/ 4 h 193"/>
                <a:gd name="T2" fmla="*/ 190 w 193"/>
                <a:gd name="T3" fmla="*/ 103 h 193"/>
                <a:gd name="T4" fmla="*/ 90 w 193"/>
                <a:gd name="T5" fmla="*/ 190 h 193"/>
                <a:gd name="T6" fmla="*/ 3 w 193"/>
                <a:gd name="T7" fmla="*/ 91 h 193"/>
                <a:gd name="T8" fmla="*/ 102 w 193"/>
                <a:gd name="T9" fmla="*/ 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4"/>
                  </a:moveTo>
                  <a:cubicBezTo>
                    <a:pt x="153" y="7"/>
                    <a:pt x="193" y="51"/>
                    <a:pt x="190" y="103"/>
                  </a:cubicBezTo>
                  <a:cubicBezTo>
                    <a:pt x="186" y="154"/>
                    <a:pt x="142" y="193"/>
                    <a:pt x="90" y="190"/>
                  </a:cubicBezTo>
                  <a:cubicBezTo>
                    <a:pt x="39" y="187"/>
                    <a:pt x="0" y="143"/>
                    <a:pt x="3" y="91"/>
                  </a:cubicBezTo>
                  <a:cubicBezTo>
                    <a:pt x="6" y="40"/>
                    <a:pt x="51" y="0"/>
                    <a:pt x="102" y="4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4">
              <a:extLst>
                <a:ext uri="{FF2B5EF4-FFF2-40B4-BE49-F238E27FC236}">
                  <a16:creationId xmlns="" xmlns:a16="http://schemas.microsoft.com/office/drawing/2014/main" id="{CACC69C9-ACE5-476C-8D9A-FD9FFDFC1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5">
              <a:extLst>
                <a:ext uri="{FF2B5EF4-FFF2-40B4-BE49-F238E27FC236}">
                  <a16:creationId xmlns="" xmlns:a16="http://schemas.microsoft.com/office/drawing/2014/main" id="{8F3BF3AD-42BC-4A0F-9CD5-471205636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3180153"/>
              <a:ext cx="207963" cy="420688"/>
            </a:xfrm>
            <a:custGeom>
              <a:avLst/>
              <a:gdLst>
                <a:gd name="T0" fmla="*/ 85 w 85"/>
                <a:gd name="T1" fmla="*/ 0 h 172"/>
                <a:gd name="T2" fmla="*/ 1 w 85"/>
                <a:gd name="T3" fmla="*/ 86 h 172"/>
                <a:gd name="T4" fmla="*/ 1 w 85"/>
                <a:gd name="T5" fmla="*/ 86 h 172"/>
                <a:gd name="T6" fmla="*/ 1 w 85"/>
                <a:gd name="T7" fmla="*/ 86 h 172"/>
                <a:gd name="T8" fmla="*/ 1 w 85"/>
                <a:gd name="T9" fmla="*/ 86 h 172"/>
                <a:gd name="T10" fmla="*/ 1 w 85"/>
                <a:gd name="T11" fmla="*/ 86 h 172"/>
                <a:gd name="T12" fmla="*/ 1 w 85"/>
                <a:gd name="T13" fmla="*/ 86 h 172"/>
                <a:gd name="T14" fmla="*/ 1 w 85"/>
                <a:gd name="T15" fmla="*/ 86 h 172"/>
                <a:gd name="T16" fmla="*/ 1 w 85"/>
                <a:gd name="T17" fmla="*/ 86 h 172"/>
                <a:gd name="T18" fmla="*/ 1 w 85"/>
                <a:gd name="T19" fmla="*/ 87 h 172"/>
                <a:gd name="T20" fmla="*/ 1 w 85"/>
                <a:gd name="T21" fmla="*/ 87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7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8 h 172"/>
                <a:gd name="T34" fmla="*/ 1 w 85"/>
                <a:gd name="T35" fmla="*/ 88 h 172"/>
                <a:gd name="T36" fmla="*/ 1 w 85"/>
                <a:gd name="T37" fmla="*/ 88 h 172"/>
                <a:gd name="T38" fmla="*/ 1 w 85"/>
                <a:gd name="T39" fmla="*/ 88 h 172"/>
                <a:gd name="T40" fmla="*/ 1 w 85"/>
                <a:gd name="T41" fmla="*/ 88 h 172"/>
                <a:gd name="T42" fmla="*/ 1 w 85"/>
                <a:gd name="T43" fmla="*/ 89 h 172"/>
                <a:gd name="T44" fmla="*/ 1 w 85"/>
                <a:gd name="T45" fmla="*/ 89 h 172"/>
                <a:gd name="T46" fmla="*/ 1 w 85"/>
                <a:gd name="T47" fmla="*/ 89 h 172"/>
                <a:gd name="T48" fmla="*/ 1 w 85"/>
                <a:gd name="T49" fmla="*/ 89 h 172"/>
                <a:gd name="T50" fmla="*/ 1 w 85"/>
                <a:gd name="T51" fmla="*/ 90 h 172"/>
                <a:gd name="T52" fmla="*/ 1 w 85"/>
                <a:gd name="T53" fmla="*/ 90 h 172"/>
                <a:gd name="T54" fmla="*/ 1 w 85"/>
                <a:gd name="T55" fmla="*/ 90 h 172"/>
                <a:gd name="T56" fmla="*/ 1 w 85"/>
                <a:gd name="T57" fmla="*/ 90 h 172"/>
                <a:gd name="T58" fmla="*/ 9 w 85"/>
                <a:gd name="T59" fmla="*/ 132 h 172"/>
                <a:gd name="T60" fmla="*/ 9 w 85"/>
                <a:gd name="T61" fmla="*/ 132 h 172"/>
                <a:gd name="T62" fmla="*/ 9 w 85"/>
                <a:gd name="T63" fmla="*/ 132 h 172"/>
                <a:gd name="T64" fmla="*/ 9 w 85"/>
                <a:gd name="T65" fmla="*/ 132 h 172"/>
                <a:gd name="T66" fmla="*/ 9 w 85"/>
                <a:gd name="T67" fmla="*/ 132 h 172"/>
                <a:gd name="T68" fmla="*/ 9 w 85"/>
                <a:gd name="T69" fmla="*/ 132 h 172"/>
                <a:gd name="T70" fmla="*/ 10 w 85"/>
                <a:gd name="T71" fmla="*/ 133 h 172"/>
                <a:gd name="T72" fmla="*/ 10 w 85"/>
                <a:gd name="T73" fmla="*/ 133 h 172"/>
                <a:gd name="T74" fmla="*/ 10 w 85"/>
                <a:gd name="T75" fmla="*/ 133 h 172"/>
                <a:gd name="T76" fmla="*/ 10 w 85"/>
                <a:gd name="T77" fmla="*/ 133 h 172"/>
                <a:gd name="T78" fmla="*/ 10 w 85"/>
                <a:gd name="T79" fmla="*/ 133 h 172"/>
                <a:gd name="T80" fmla="*/ 10 w 85"/>
                <a:gd name="T81" fmla="*/ 133 h 172"/>
                <a:gd name="T82" fmla="*/ 10 w 85"/>
                <a:gd name="T83" fmla="*/ 133 h 172"/>
                <a:gd name="T84" fmla="*/ 10 w 85"/>
                <a:gd name="T85" fmla="*/ 133 h 172"/>
                <a:gd name="T86" fmla="*/ 10 w 85"/>
                <a:gd name="T87" fmla="*/ 134 h 172"/>
                <a:gd name="T88" fmla="*/ 10 w 85"/>
                <a:gd name="T89" fmla="*/ 134 h 172"/>
                <a:gd name="T90" fmla="*/ 10 w 85"/>
                <a:gd name="T91" fmla="*/ 134 h 172"/>
                <a:gd name="T92" fmla="*/ 10 w 85"/>
                <a:gd name="T93" fmla="*/ 134 h 172"/>
                <a:gd name="T94" fmla="*/ 10 w 85"/>
                <a:gd name="T95" fmla="*/ 134 h 172"/>
                <a:gd name="T96" fmla="*/ 45 w 85"/>
                <a:gd name="T97" fmla="*/ 172 h 172"/>
                <a:gd name="T98" fmla="*/ 42 w 85"/>
                <a:gd name="T99" fmla="*/ 170 h 172"/>
                <a:gd name="T100" fmla="*/ 27 w 85"/>
                <a:gd name="T101" fmla="*/ 147 h 172"/>
                <a:gd name="T102" fmla="*/ 16 w 85"/>
                <a:gd name="T103" fmla="*/ 93 h 172"/>
                <a:gd name="T104" fmla="*/ 16 w 85"/>
                <a:gd name="T105" fmla="*/ 92 h 172"/>
                <a:gd name="T106" fmla="*/ 22 w 85"/>
                <a:gd name="T107" fmla="*/ 65 h 172"/>
                <a:gd name="T108" fmla="*/ 52 w 85"/>
                <a:gd name="T109" fmla="*/ 20 h 172"/>
                <a:gd name="T110" fmla="*/ 85 w 85"/>
                <a:gd name="T1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" h="172">
                  <a:moveTo>
                    <a:pt x="85" y="0"/>
                  </a:moveTo>
                  <a:cubicBezTo>
                    <a:pt x="41" y="4"/>
                    <a:pt x="5" y="40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105"/>
                    <a:pt x="3" y="119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2"/>
                    <a:pt x="10" y="132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8" y="150"/>
                    <a:pt x="30" y="163"/>
                    <a:pt x="45" y="172"/>
                  </a:cubicBezTo>
                  <a:cubicBezTo>
                    <a:pt x="44" y="171"/>
                    <a:pt x="43" y="171"/>
                    <a:pt x="42" y="170"/>
                  </a:cubicBezTo>
                  <a:cubicBezTo>
                    <a:pt x="37" y="162"/>
                    <a:pt x="32" y="155"/>
                    <a:pt x="27" y="147"/>
                  </a:cubicBezTo>
                  <a:cubicBezTo>
                    <a:pt x="19" y="130"/>
                    <a:pt x="15" y="112"/>
                    <a:pt x="16" y="93"/>
                  </a:cubicBezTo>
                  <a:cubicBezTo>
                    <a:pt x="16" y="93"/>
                    <a:pt x="16" y="93"/>
                    <a:pt x="16" y="92"/>
                  </a:cubicBezTo>
                  <a:cubicBezTo>
                    <a:pt x="18" y="83"/>
                    <a:pt x="20" y="74"/>
                    <a:pt x="22" y="65"/>
                  </a:cubicBezTo>
                  <a:cubicBezTo>
                    <a:pt x="28" y="47"/>
                    <a:pt x="38" y="32"/>
                    <a:pt x="52" y="20"/>
                  </a:cubicBezTo>
                  <a:cubicBezTo>
                    <a:pt x="62" y="11"/>
                    <a:pt x="73" y="4"/>
                    <a:pt x="8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Rectangle 96">
              <a:extLst>
                <a:ext uri="{FF2B5EF4-FFF2-40B4-BE49-F238E27FC236}">
                  <a16:creationId xmlns="" xmlns:a16="http://schemas.microsoft.com/office/drawing/2014/main" id="{FA2223DD-7D92-4D66-BA1F-B3DD9528E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275" y="3330966"/>
              <a:ext cx="27622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Rectangle 97">
              <a:extLst>
                <a:ext uri="{FF2B5EF4-FFF2-40B4-BE49-F238E27FC236}">
                  <a16:creationId xmlns="" xmlns:a16="http://schemas.microsoft.com/office/drawing/2014/main" id="{4418CD92-AB75-4C8F-8186-39FE4B8FA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275" y="3218253"/>
              <a:ext cx="30777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50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91A3BB2E-435E-4CFB-A279-D1CAC403DF6D}"/>
              </a:ext>
            </a:extLst>
          </p:cNvPr>
          <p:cNvGrpSpPr/>
          <p:nvPr/>
        </p:nvGrpSpPr>
        <p:grpSpPr>
          <a:xfrm>
            <a:off x="2129613" y="4645709"/>
            <a:ext cx="569913" cy="568325"/>
            <a:chOff x="1162050" y="4580328"/>
            <a:chExt cx="569913" cy="568325"/>
          </a:xfrm>
        </p:grpSpPr>
        <p:sp>
          <p:nvSpPr>
            <p:cNvPr id="77" name="Freeform 80">
              <a:extLst>
                <a:ext uri="{FF2B5EF4-FFF2-40B4-BE49-F238E27FC236}">
                  <a16:creationId xmlns="" xmlns:a16="http://schemas.microsoft.com/office/drawing/2014/main" id="{33981973-9FD7-4013-AD30-0379E1725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0" y="4580328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81">
              <a:extLst>
                <a:ext uri="{FF2B5EF4-FFF2-40B4-BE49-F238E27FC236}">
                  <a16:creationId xmlns="" xmlns:a16="http://schemas.microsoft.com/office/drawing/2014/main" id="{9E404751-359B-4C8A-B59D-0C4E0C778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7478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82">
              <a:extLst>
                <a:ext uri="{FF2B5EF4-FFF2-40B4-BE49-F238E27FC236}">
                  <a16:creationId xmlns="" xmlns:a16="http://schemas.microsoft.com/office/drawing/2014/main" id="{3A8F9B3C-B8AD-44F1-A33B-0B56FBACF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4827978"/>
              <a:ext cx="17463" cy="123825"/>
            </a:xfrm>
            <a:custGeom>
              <a:avLst/>
              <a:gdLst>
                <a:gd name="T0" fmla="*/ 7 w 7"/>
                <a:gd name="T1" fmla="*/ 51 h 51"/>
                <a:gd name="T2" fmla="*/ 7 w 7"/>
                <a:gd name="T3" fmla="*/ 50 h 51"/>
                <a:gd name="T4" fmla="*/ 7 w 7"/>
                <a:gd name="T5" fmla="*/ 50 h 51"/>
                <a:gd name="T6" fmla="*/ 7 w 7"/>
                <a:gd name="T7" fmla="*/ 50 h 51"/>
                <a:gd name="T8" fmla="*/ 7 w 7"/>
                <a:gd name="T9" fmla="*/ 49 h 51"/>
                <a:gd name="T10" fmla="*/ 0 w 7"/>
                <a:gd name="T11" fmla="*/ 16 h 51"/>
                <a:gd name="T12" fmla="*/ 0 w 7"/>
                <a:gd name="T13" fmla="*/ 16 h 51"/>
                <a:gd name="T14" fmla="*/ 0 w 7"/>
                <a:gd name="T15" fmla="*/ 16 h 51"/>
                <a:gd name="T16" fmla="*/ 0 w 7"/>
                <a:gd name="T17" fmla="*/ 16 h 51"/>
                <a:gd name="T18" fmla="*/ 0 w 7"/>
                <a:gd name="T19" fmla="*/ 15 h 51"/>
                <a:gd name="T20" fmla="*/ 0 w 7"/>
                <a:gd name="T21" fmla="*/ 15 h 51"/>
                <a:gd name="T22" fmla="*/ 0 w 7"/>
                <a:gd name="T23" fmla="*/ 15 h 51"/>
                <a:gd name="T24" fmla="*/ 0 w 7"/>
                <a:gd name="T25" fmla="*/ 14 h 51"/>
                <a:gd name="T26" fmla="*/ 0 w 7"/>
                <a:gd name="T27" fmla="*/ 14 h 51"/>
                <a:gd name="T28" fmla="*/ 0 w 7"/>
                <a:gd name="T29" fmla="*/ 14 h 51"/>
                <a:gd name="T30" fmla="*/ 0 w 7"/>
                <a:gd name="T31" fmla="*/ 14 h 51"/>
                <a:gd name="T32" fmla="*/ 0 w 7"/>
                <a:gd name="T33" fmla="*/ 13 h 51"/>
                <a:gd name="T34" fmla="*/ 0 w 7"/>
                <a:gd name="T35" fmla="*/ 13 h 51"/>
                <a:gd name="T36" fmla="*/ 0 w 7"/>
                <a:gd name="T37" fmla="*/ 13 h 51"/>
                <a:gd name="T38" fmla="*/ 0 w 7"/>
                <a:gd name="T39" fmla="*/ 12 h 51"/>
                <a:gd name="T40" fmla="*/ 0 w 7"/>
                <a:gd name="T41" fmla="*/ 12 h 51"/>
                <a:gd name="T42" fmla="*/ 0 w 7"/>
                <a:gd name="T43" fmla="*/ 12 h 51"/>
                <a:gd name="T44" fmla="*/ 0 w 7"/>
                <a:gd name="T45" fmla="*/ 12 h 51"/>
                <a:gd name="T46" fmla="*/ 0 w 7"/>
                <a:gd name="T47" fmla="*/ 11 h 51"/>
                <a:gd name="T48" fmla="*/ 0 w 7"/>
                <a:gd name="T49" fmla="*/ 11 h 51"/>
                <a:gd name="T50" fmla="*/ 0 w 7"/>
                <a:gd name="T51" fmla="*/ 11 h 51"/>
                <a:gd name="T52" fmla="*/ 0 w 7"/>
                <a:gd name="T53" fmla="*/ 10 h 51"/>
                <a:gd name="T54" fmla="*/ 0 w 7"/>
                <a:gd name="T55" fmla="*/ 10 h 51"/>
                <a:gd name="T56" fmla="*/ 0 w 7"/>
                <a:gd name="T57" fmla="*/ 10 h 51"/>
                <a:gd name="T58" fmla="*/ 0 w 7"/>
                <a:gd name="T59" fmla="*/ 9 h 51"/>
                <a:gd name="T60" fmla="*/ 0 w 7"/>
                <a:gd name="T61" fmla="*/ 9 h 51"/>
                <a:gd name="T62" fmla="*/ 0 w 7"/>
                <a:gd name="T63" fmla="*/ 9 h 51"/>
                <a:gd name="T64" fmla="*/ 0 w 7"/>
                <a:gd name="T65" fmla="*/ 9 h 51"/>
                <a:gd name="T66" fmla="*/ 0 w 7"/>
                <a:gd name="T67" fmla="*/ 8 h 51"/>
                <a:gd name="T68" fmla="*/ 0 w 7"/>
                <a:gd name="T69" fmla="*/ 8 h 51"/>
                <a:gd name="T70" fmla="*/ 0 w 7"/>
                <a:gd name="T71" fmla="*/ 8 h 51"/>
                <a:gd name="T72" fmla="*/ 0 w 7"/>
                <a:gd name="T73" fmla="*/ 7 h 51"/>
                <a:gd name="T74" fmla="*/ 0 w 7"/>
                <a:gd name="T75" fmla="*/ 7 h 51"/>
                <a:gd name="T76" fmla="*/ 0 w 7"/>
                <a:gd name="T77" fmla="*/ 7 h 51"/>
                <a:gd name="T78" fmla="*/ 0 w 7"/>
                <a:gd name="T79" fmla="*/ 6 h 51"/>
                <a:gd name="T80" fmla="*/ 0 w 7"/>
                <a:gd name="T81" fmla="*/ 6 h 51"/>
                <a:gd name="T82" fmla="*/ 0 w 7"/>
                <a:gd name="T83" fmla="*/ 6 h 51"/>
                <a:gd name="T84" fmla="*/ 0 w 7"/>
                <a:gd name="T85" fmla="*/ 6 h 51"/>
                <a:gd name="T86" fmla="*/ 0 w 7"/>
                <a:gd name="T87" fmla="*/ 5 h 51"/>
                <a:gd name="T88" fmla="*/ 1 w 7"/>
                <a:gd name="T89" fmla="*/ 5 h 51"/>
                <a:gd name="T90" fmla="*/ 1 w 7"/>
                <a:gd name="T91" fmla="*/ 5 h 51"/>
                <a:gd name="T92" fmla="*/ 1 w 7"/>
                <a:gd name="T93" fmla="*/ 4 h 51"/>
                <a:gd name="T94" fmla="*/ 1 w 7"/>
                <a:gd name="T95" fmla="*/ 4 h 51"/>
                <a:gd name="T96" fmla="*/ 1 w 7"/>
                <a:gd name="T97" fmla="*/ 3 h 51"/>
                <a:gd name="T98" fmla="*/ 1 w 7"/>
                <a:gd name="T99" fmla="*/ 3 h 51"/>
                <a:gd name="T100" fmla="*/ 1 w 7"/>
                <a:gd name="T101" fmla="*/ 3 h 51"/>
                <a:gd name="T102" fmla="*/ 1 w 7"/>
                <a:gd name="T103" fmla="*/ 3 h 51"/>
                <a:gd name="T104" fmla="*/ 1 w 7"/>
                <a:gd name="T105" fmla="*/ 2 h 51"/>
                <a:gd name="T106" fmla="*/ 1 w 7"/>
                <a:gd name="T107" fmla="*/ 1 h 51"/>
                <a:gd name="T108" fmla="*/ 1 w 7"/>
                <a:gd name="T109" fmla="*/ 1 h 51"/>
                <a:gd name="T110" fmla="*/ 1 w 7"/>
                <a:gd name="T111" fmla="*/ 1 h 51"/>
                <a:gd name="T112" fmla="*/ 1 w 7"/>
                <a:gd name="T113" fmla="*/ 0 h 51"/>
                <a:gd name="T114" fmla="*/ 1 w 7"/>
                <a:gd name="T115" fmla="*/ 0 h 51"/>
                <a:gd name="T116" fmla="*/ 1 w 7"/>
                <a:gd name="T1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" h="51">
                  <a:moveTo>
                    <a:pt x="7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49"/>
                  </a:move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49"/>
                    <a:pt x="7" y="49"/>
                  </a:cubicBezTo>
                  <a:moveTo>
                    <a:pt x="0" y="16"/>
                  </a:moveTo>
                  <a:cubicBezTo>
                    <a:pt x="0" y="28"/>
                    <a:pt x="2" y="39"/>
                    <a:pt x="6" y="49"/>
                  </a:cubicBezTo>
                  <a:cubicBezTo>
                    <a:pt x="2" y="39"/>
                    <a:pt x="0" y="28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83">
              <a:extLst>
                <a:ext uri="{FF2B5EF4-FFF2-40B4-BE49-F238E27FC236}">
                  <a16:creationId xmlns="" xmlns:a16="http://schemas.microsoft.com/office/drawing/2014/main" id="{827F48D1-FDC1-45FF-ABA0-38A7C95C1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9066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Rectangle 100">
              <a:extLst>
                <a:ext uri="{FF2B5EF4-FFF2-40B4-BE49-F238E27FC236}">
                  <a16:creationId xmlns="" xmlns:a16="http://schemas.microsoft.com/office/drawing/2014/main" id="{6830669F-B636-4D43-864C-B29007CEE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363" y="475971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101">
              <a:extLst>
                <a:ext uri="{FF2B5EF4-FFF2-40B4-BE49-F238E27FC236}">
                  <a16:creationId xmlns="" xmlns:a16="http://schemas.microsoft.com/office/drawing/2014/main" id="{249D11B1-709E-4762-A9BD-54A009D21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738" y="4699391"/>
              <a:ext cx="30617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6"/>
                  </a:solidFill>
                  <a:effectLst/>
                  <a:uLnTx/>
                  <a:uFillTx/>
                  <a:latin typeface="Raleway" panose="020B0003030101060003" pitchFamily="34" charset="0"/>
                  <a:ea typeface="+mn-ea"/>
                  <a:cs typeface="+mn-cs"/>
                </a:rPr>
                <a:t>40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3" name="Oval 107">
            <a:extLst>
              <a:ext uri="{FF2B5EF4-FFF2-40B4-BE49-F238E27FC236}">
                <a16:creationId xmlns="" xmlns:a16="http://schemas.microsoft.com/office/drawing/2014/main" id="{7430BA2B-6EB1-4758-A084-881CB2CD8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888" y="4107547"/>
            <a:ext cx="273050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Oval 108">
            <a:extLst>
              <a:ext uri="{FF2B5EF4-FFF2-40B4-BE49-F238E27FC236}">
                <a16:creationId xmlns="" xmlns:a16="http://schemas.microsoft.com/office/drawing/2014/main" id="{74CBAA7C-C252-4F6D-85F4-23C79051B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626" y="4169459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109">
            <a:extLst>
              <a:ext uri="{FF2B5EF4-FFF2-40B4-BE49-F238E27FC236}">
                <a16:creationId xmlns="" xmlns:a16="http://schemas.microsoft.com/office/drawing/2014/main" id="{5FD44479-38EF-4D04-8DC6-9D2737CBE888}"/>
              </a:ext>
            </a:extLst>
          </p:cNvPr>
          <p:cNvSpPr>
            <a:spLocks/>
          </p:cNvSpPr>
          <p:nvPr/>
        </p:nvSpPr>
        <p:spPr bwMode="auto">
          <a:xfrm>
            <a:off x="2775726" y="1367522"/>
            <a:ext cx="377825" cy="323850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110">
            <a:extLst>
              <a:ext uri="{FF2B5EF4-FFF2-40B4-BE49-F238E27FC236}">
                <a16:creationId xmlns="" xmlns:a16="http://schemas.microsoft.com/office/drawing/2014/main" id="{905661E1-12F4-4318-B867-CC7794264393}"/>
              </a:ext>
            </a:extLst>
          </p:cNvPr>
          <p:cNvSpPr>
            <a:spLocks/>
          </p:cNvSpPr>
          <p:nvPr/>
        </p:nvSpPr>
        <p:spPr bwMode="auto">
          <a:xfrm>
            <a:off x="2931301" y="1283384"/>
            <a:ext cx="379413" cy="325438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111">
            <a:extLst>
              <a:ext uri="{FF2B5EF4-FFF2-40B4-BE49-F238E27FC236}">
                <a16:creationId xmlns="" xmlns:a16="http://schemas.microsoft.com/office/drawing/2014/main" id="{38534C50-E5BC-4F69-9740-3C679A609D62}"/>
              </a:ext>
            </a:extLst>
          </p:cNvPr>
          <p:cNvSpPr>
            <a:spLocks/>
          </p:cNvSpPr>
          <p:nvPr/>
        </p:nvSpPr>
        <p:spPr bwMode="auto">
          <a:xfrm>
            <a:off x="997726" y="2270809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112">
            <a:extLst>
              <a:ext uri="{FF2B5EF4-FFF2-40B4-BE49-F238E27FC236}">
                <a16:creationId xmlns="" xmlns:a16="http://schemas.microsoft.com/office/drawing/2014/main" id="{9346B67D-6524-4E41-885D-0E9B2D0DE7CB}"/>
              </a:ext>
            </a:extLst>
          </p:cNvPr>
          <p:cNvSpPr>
            <a:spLocks/>
          </p:cNvSpPr>
          <p:nvPr/>
        </p:nvSpPr>
        <p:spPr bwMode="auto">
          <a:xfrm>
            <a:off x="862788" y="2386697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113">
            <a:extLst>
              <a:ext uri="{FF2B5EF4-FFF2-40B4-BE49-F238E27FC236}">
                <a16:creationId xmlns="" xmlns:a16="http://schemas.microsoft.com/office/drawing/2014/main" id="{EA86EE9A-A33C-4861-B814-824402727EE8}"/>
              </a:ext>
            </a:extLst>
          </p:cNvPr>
          <p:cNvSpPr>
            <a:spLocks/>
          </p:cNvSpPr>
          <p:nvPr/>
        </p:nvSpPr>
        <p:spPr bwMode="auto">
          <a:xfrm>
            <a:off x="4307663" y="1324659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 114">
            <a:extLst>
              <a:ext uri="{FF2B5EF4-FFF2-40B4-BE49-F238E27FC236}">
                <a16:creationId xmlns="" xmlns:a16="http://schemas.microsoft.com/office/drawing/2014/main" id="{049565DE-EB5B-4146-AFA0-CB5802A7BC78}"/>
              </a:ext>
            </a:extLst>
          </p:cNvPr>
          <p:cNvSpPr>
            <a:spLocks/>
          </p:cNvSpPr>
          <p:nvPr/>
        </p:nvSpPr>
        <p:spPr bwMode="auto">
          <a:xfrm>
            <a:off x="4152088" y="1242109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 115">
            <a:extLst>
              <a:ext uri="{FF2B5EF4-FFF2-40B4-BE49-F238E27FC236}">
                <a16:creationId xmlns="" xmlns:a16="http://schemas.microsoft.com/office/drawing/2014/main" id="{21859727-69F8-4219-BC84-5DB990524E9D}"/>
              </a:ext>
            </a:extLst>
          </p:cNvPr>
          <p:cNvSpPr>
            <a:spLocks/>
          </p:cNvSpPr>
          <p:nvPr/>
        </p:nvSpPr>
        <p:spPr bwMode="auto">
          <a:xfrm>
            <a:off x="4414026" y="1437372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116">
            <a:extLst>
              <a:ext uri="{FF2B5EF4-FFF2-40B4-BE49-F238E27FC236}">
                <a16:creationId xmlns="" xmlns:a16="http://schemas.microsoft.com/office/drawing/2014/main" id="{8EC0DD23-5DE9-465C-B42B-14DB7C3077F1}"/>
              </a:ext>
            </a:extLst>
          </p:cNvPr>
          <p:cNvSpPr>
            <a:spLocks/>
          </p:cNvSpPr>
          <p:nvPr/>
        </p:nvSpPr>
        <p:spPr bwMode="auto">
          <a:xfrm>
            <a:off x="5741176" y="2726422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117">
            <a:extLst>
              <a:ext uri="{FF2B5EF4-FFF2-40B4-BE49-F238E27FC236}">
                <a16:creationId xmlns="" xmlns:a16="http://schemas.microsoft.com/office/drawing/2014/main" id="{068DCDBE-286E-41DA-97F8-8F142C8FCE9F}"/>
              </a:ext>
            </a:extLst>
          </p:cNvPr>
          <p:cNvSpPr>
            <a:spLocks/>
          </p:cNvSpPr>
          <p:nvPr/>
        </p:nvSpPr>
        <p:spPr bwMode="auto">
          <a:xfrm>
            <a:off x="5463363" y="1677084"/>
            <a:ext cx="363538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37BD4EB4-2A45-45C7-8F8A-B68550DA73EF}"/>
              </a:ext>
            </a:extLst>
          </p:cNvPr>
          <p:cNvSpPr txBox="1"/>
          <p:nvPr/>
        </p:nvSpPr>
        <p:spPr>
          <a:xfrm>
            <a:off x="6027068" y="1946959"/>
            <a:ext cx="59852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Thảo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luận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nhóm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đôi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vòng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1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phút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,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nối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GB" sz="4400" b="1" noProof="0" dirty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ở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cột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A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với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cột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B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vi-VN" sz="4400" b="1" noProof="0" dirty="0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nối vào sách </a:t>
            </a:r>
            <a:r>
              <a:rPr lang="en-US" sz="4400" b="1" noProof="0" dirty="0" err="1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giáo</a:t>
            </a:r>
            <a:r>
              <a:rPr lang="en-US" sz="4400" b="1" noProof="0" dirty="0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4400" b="1" noProof="0" dirty="0" err="1" smtClean="0">
                <a:solidFill>
                  <a:srgbClr val="00206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khoa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74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8B3BE836-1800-4725-9598-95D432570AF4}"/>
              </a:ext>
            </a:extLst>
          </p:cNvPr>
          <p:cNvGrpSpPr/>
          <p:nvPr/>
        </p:nvGrpSpPr>
        <p:grpSpPr>
          <a:xfrm>
            <a:off x="1520456" y="2855054"/>
            <a:ext cx="3782100" cy="824985"/>
            <a:chOff x="1167088" y="2384269"/>
            <a:chExt cx="2444808" cy="824985"/>
          </a:xfrm>
        </p:grpSpPr>
        <p:sp>
          <p:nvSpPr>
            <p:cNvPr id="53" name="Rounded Rectangle 59">
              <a:extLst>
                <a:ext uri="{FF2B5EF4-FFF2-40B4-BE49-F238E27FC236}">
                  <a16:creationId xmlns="" xmlns:a16="http://schemas.microsoft.com/office/drawing/2014/main" id="{EAE96C80-3CC6-4085-AD3B-058FC86BD731}"/>
                </a:ext>
              </a:extLst>
            </p:cNvPr>
            <p:cNvSpPr/>
            <p:nvPr/>
          </p:nvSpPr>
          <p:spPr>
            <a:xfrm>
              <a:off x="1167088" y="2384269"/>
              <a:ext cx="2340660" cy="824985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Cuốn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vở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4077956B-50E1-4C99-887F-00696AA61C0F}"/>
                </a:ext>
              </a:extLst>
            </p:cNvPr>
            <p:cNvSpPr/>
            <p:nvPr/>
          </p:nvSpPr>
          <p:spPr>
            <a:xfrm>
              <a:off x="3402346" y="2495947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12A01C4-EFE3-440C-9B9D-09322DC1514A}"/>
              </a:ext>
            </a:extLst>
          </p:cNvPr>
          <p:cNvGrpSpPr/>
          <p:nvPr/>
        </p:nvGrpSpPr>
        <p:grpSpPr>
          <a:xfrm>
            <a:off x="1542615" y="3576093"/>
            <a:ext cx="3759941" cy="1033709"/>
            <a:chOff x="1181412" y="2965692"/>
            <a:chExt cx="2430484" cy="1033709"/>
          </a:xfrm>
        </p:grpSpPr>
        <p:sp>
          <p:nvSpPr>
            <p:cNvPr id="51" name="Rounded Rectangle 62">
              <a:extLst>
                <a:ext uri="{FF2B5EF4-FFF2-40B4-BE49-F238E27FC236}">
                  <a16:creationId xmlns="" xmlns:a16="http://schemas.microsoft.com/office/drawing/2014/main" id="{670C48F7-C4FE-4F1D-AC94-C1D3C34C3178}"/>
                </a:ext>
              </a:extLst>
            </p:cNvPr>
            <p:cNvSpPr/>
            <p:nvPr/>
          </p:nvSpPr>
          <p:spPr>
            <a:xfrm>
              <a:off x="1181412" y="3188631"/>
              <a:ext cx="2340660" cy="810770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Cục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tẩy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="" xmlns:a16="http://schemas.microsoft.com/office/drawing/2014/main" id="{36BB5FAD-7A79-4D41-B22D-169A6C510882}"/>
                </a:ext>
              </a:extLst>
            </p:cNvPr>
            <p:cNvSpPr/>
            <p:nvPr/>
          </p:nvSpPr>
          <p:spPr>
            <a:xfrm>
              <a:off x="3402346" y="2965692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12ADAE22-2154-4123-9013-B8436568F946}"/>
              </a:ext>
            </a:extLst>
          </p:cNvPr>
          <p:cNvGrpSpPr/>
          <p:nvPr/>
        </p:nvGrpSpPr>
        <p:grpSpPr>
          <a:xfrm>
            <a:off x="1520456" y="2046475"/>
            <a:ext cx="3782727" cy="632125"/>
            <a:chOff x="610256" y="1914524"/>
            <a:chExt cx="3002267" cy="432907"/>
          </a:xfrm>
        </p:grpSpPr>
        <p:sp>
          <p:nvSpPr>
            <p:cNvPr id="49" name="Rounded Rectangle 65">
              <a:extLst>
                <a:ext uri="{FF2B5EF4-FFF2-40B4-BE49-F238E27FC236}">
                  <a16:creationId xmlns="" xmlns:a16="http://schemas.microsoft.com/office/drawing/2014/main" id="{3E5100EF-50A1-491C-989E-CD3601FB03E8}"/>
                </a:ext>
              </a:extLst>
            </p:cNvPr>
            <p:cNvSpPr/>
            <p:nvPr/>
          </p:nvSpPr>
          <p:spPr>
            <a:xfrm>
              <a:off x="610256" y="1914524"/>
              <a:ext cx="2897491" cy="432907"/>
            </a:xfrm>
            <a:prstGeom prst="roundRect">
              <a:avLst/>
            </a:prstGeom>
            <a:solidFill>
              <a:srgbClr val="FFAB40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Bàn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của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Bống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6D5261FD-9969-42C1-ABD3-1711D6B4CD27}"/>
                </a:ext>
              </a:extLst>
            </p:cNvPr>
            <p:cNvSpPr/>
            <p:nvPr/>
          </p:nvSpPr>
          <p:spPr>
            <a:xfrm>
              <a:off x="3402973" y="2027030"/>
              <a:ext cx="209550" cy="2095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="" xmlns:a16="http://schemas.microsoft.com/office/drawing/2014/main" id="{BF25E5A3-523C-46A6-B36B-33B56AE0AFC1}"/>
              </a:ext>
            </a:extLst>
          </p:cNvPr>
          <p:cNvSpPr txBox="1"/>
          <p:nvPr/>
        </p:nvSpPr>
        <p:spPr>
          <a:xfrm>
            <a:off x="3521919" y="1411231"/>
            <a:ext cx="5473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FC7D77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A                                         B</a:t>
            </a:r>
            <a:endParaRPr lang="vi-VN" sz="2800" b="1" kern="0" dirty="0">
              <a:solidFill>
                <a:srgbClr val="FC7D77"/>
              </a:solidFill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DB454A67-1D12-44BD-A379-4E6B819F525A}"/>
              </a:ext>
            </a:extLst>
          </p:cNvPr>
          <p:cNvGrpSpPr/>
          <p:nvPr/>
        </p:nvGrpSpPr>
        <p:grpSpPr>
          <a:xfrm>
            <a:off x="5701633" y="2046475"/>
            <a:ext cx="5281800" cy="632126"/>
            <a:chOff x="659775" y="1715306"/>
            <a:chExt cx="3185379" cy="632126"/>
          </a:xfrm>
        </p:grpSpPr>
        <p:sp>
          <p:nvSpPr>
            <p:cNvPr id="47" name="Rounded Rectangle 69">
              <a:extLst>
                <a:ext uri="{FF2B5EF4-FFF2-40B4-BE49-F238E27FC236}">
                  <a16:creationId xmlns="" xmlns:a16="http://schemas.microsoft.com/office/drawing/2014/main" id="{A0BC3C3B-919A-48AD-8E61-95283ED5F7BD}"/>
                </a:ext>
              </a:extLst>
            </p:cNvPr>
            <p:cNvSpPr/>
            <p:nvPr/>
          </p:nvSpPr>
          <p:spPr>
            <a:xfrm>
              <a:off x="764010" y="1715306"/>
              <a:ext cx="3081144" cy="632126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thơm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phức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mùi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giấy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mới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F73E1583-05D3-49B7-8505-76D3F3E32D51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5879E05A-C96A-417B-AAF0-55948D16EA1A}"/>
              </a:ext>
            </a:extLst>
          </p:cNvPr>
          <p:cNvGrpSpPr/>
          <p:nvPr/>
        </p:nvGrpSpPr>
        <p:grpSpPr>
          <a:xfrm>
            <a:off x="5701633" y="2894550"/>
            <a:ext cx="5337631" cy="832690"/>
            <a:chOff x="659775" y="1954020"/>
            <a:chExt cx="3219050" cy="832690"/>
          </a:xfrm>
        </p:grpSpPr>
        <p:sp>
          <p:nvSpPr>
            <p:cNvPr id="45" name="Rounded Rectangle 72">
              <a:extLst>
                <a:ext uri="{FF2B5EF4-FFF2-40B4-BE49-F238E27FC236}">
                  <a16:creationId xmlns="" xmlns:a16="http://schemas.microsoft.com/office/drawing/2014/main" id="{2AF786AD-FC6A-4A73-8ED8-1E8786F12CC9}"/>
                </a:ext>
              </a:extLst>
            </p:cNvPr>
            <p:cNvSpPr/>
            <p:nvPr/>
          </p:nvSpPr>
          <p:spPr>
            <a:xfrm>
              <a:off x="797681" y="1954020"/>
              <a:ext cx="3081144" cy="832690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ngăn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nắp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gọn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gàng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="" xmlns:a16="http://schemas.microsoft.com/office/drawing/2014/main" id="{B639EA24-311D-4C9C-AAB2-57C00FF19CC8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3A146E16-BFA1-4638-BC7F-A3D115EBFAF8}"/>
              </a:ext>
            </a:extLst>
          </p:cNvPr>
          <p:cNvGrpSpPr/>
          <p:nvPr/>
        </p:nvGrpSpPr>
        <p:grpSpPr>
          <a:xfrm>
            <a:off x="5750161" y="3358458"/>
            <a:ext cx="5357579" cy="1258246"/>
            <a:chOff x="659775" y="2027030"/>
            <a:chExt cx="4200782" cy="714962"/>
          </a:xfrm>
        </p:grpSpPr>
        <p:sp>
          <p:nvSpPr>
            <p:cNvPr id="43" name="Rounded Rectangle 75">
              <a:extLst>
                <a:ext uri="{FF2B5EF4-FFF2-40B4-BE49-F238E27FC236}">
                  <a16:creationId xmlns="" xmlns:a16="http://schemas.microsoft.com/office/drawing/2014/main" id="{FC46B019-76BF-4558-8F1C-96F7861F2D8A}"/>
                </a:ext>
              </a:extLst>
            </p:cNvPr>
            <p:cNvSpPr/>
            <p:nvPr/>
          </p:nvSpPr>
          <p:spPr>
            <a:xfrm>
              <a:off x="823427" y="2309085"/>
              <a:ext cx="4037130" cy="432907"/>
            </a:xfrm>
            <a:prstGeom prst="roundRect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nhỏ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xíu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như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viên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kẹo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="" xmlns:a16="http://schemas.microsoft.com/office/drawing/2014/main" id="{5153606F-6563-48DB-82CC-632F2988EC9B}"/>
                </a:ext>
              </a:extLst>
            </p:cNvPr>
            <p:cNvSpPr/>
            <p:nvPr/>
          </p:nvSpPr>
          <p:spPr>
            <a:xfrm>
              <a:off x="659775" y="2027030"/>
              <a:ext cx="209550" cy="209550"/>
            </a:xfrm>
            <a:prstGeom prst="ellipse">
              <a:avLst/>
            </a:prstGeom>
            <a:solidFill>
              <a:srgbClr val="AFD06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5D0057DA-3E81-4A3C-8B52-B5A80A87BA82}"/>
              </a:ext>
            </a:extLst>
          </p:cNvPr>
          <p:cNvCxnSpPr>
            <a:stCxn id="50" idx="2"/>
            <a:endCxn id="46" idx="2"/>
          </p:cNvCxnSpPr>
          <p:nvPr/>
        </p:nvCxnSpPr>
        <p:spPr>
          <a:xfrm>
            <a:off x="5039159" y="2363746"/>
            <a:ext cx="662474" cy="708589"/>
          </a:xfrm>
          <a:prstGeom prst="line">
            <a:avLst/>
          </a:prstGeom>
          <a:noFill/>
          <a:ln w="3810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186EF6A1-C5D4-4871-BF3F-FFCC0551A836}"/>
              </a:ext>
            </a:extLst>
          </p:cNvPr>
          <p:cNvCxnSpPr>
            <a:stCxn id="54" idx="2"/>
            <a:endCxn id="48" idx="2"/>
          </p:cNvCxnSpPr>
          <p:nvPr/>
        </p:nvCxnSpPr>
        <p:spPr>
          <a:xfrm flipV="1">
            <a:off x="4978384" y="2462974"/>
            <a:ext cx="723249" cy="608533"/>
          </a:xfrm>
          <a:prstGeom prst="line">
            <a:avLst/>
          </a:prstGeom>
          <a:noFill/>
          <a:ln w="1905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B98E6818-A300-4E09-8759-1C808B1E1234}"/>
              </a:ext>
            </a:extLst>
          </p:cNvPr>
          <p:cNvCxnSpPr>
            <a:endCxn id="43" idx="1"/>
          </p:cNvCxnSpPr>
          <p:nvPr/>
        </p:nvCxnSpPr>
        <p:spPr>
          <a:xfrm flipV="1">
            <a:off x="5112011" y="4235772"/>
            <a:ext cx="846868" cy="442"/>
          </a:xfrm>
          <a:prstGeom prst="line">
            <a:avLst/>
          </a:prstGeom>
          <a:noFill/>
          <a:ln w="19050" cap="flat" cmpd="sng" algn="ctr">
            <a:solidFill>
              <a:srgbClr val="FFAB4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" name="Callout: Up Arrow 1">
            <a:extLst>
              <a:ext uri="{FF2B5EF4-FFF2-40B4-BE49-F238E27FC236}">
                <a16:creationId xmlns="" xmlns:a16="http://schemas.microsoft.com/office/drawing/2014/main" id="{EB5C55F5-AB8F-483A-93D1-BFE3F93376B6}"/>
              </a:ext>
            </a:extLst>
          </p:cNvPr>
          <p:cNvSpPr/>
          <p:nvPr/>
        </p:nvSpPr>
        <p:spPr>
          <a:xfrm>
            <a:off x="2519918" y="4505854"/>
            <a:ext cx="5964864" cy="1403498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Các câu mà các em vừa ghép được là các câu nêu đặc điểm</a:t>
            </a:r>
            <a:endParaRPr lang="en-US" sz="28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48B9282C-4BCC-4028-9CFA-81E46EC6405C}"/>
              </a:ext>
            </a:extLst>
          </p:cNvPr>
          <p:cNvSpPr/>
          <p:nvPr/>
        </p:nvSpPr>
        <p:spPr>
          <a:xfrm>
            <a:off x="2243470" y="814651"/>
            <a:ext cx="8633637" cy="75118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nêu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chỉ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đặc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điểm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36BE8A1F-8FC7-4911-8DCE-948C956682D6}"/>
              </a:ext>
            </a:extLst>
          </p:cNvPr>
          <p:cNvCxnSpPr/>
          <p:nvPr/>
        </p:nvCxnSpPr>
        <p:spPr>
          <a:xfrm>
            <a:off x="6551107" y="2516737"/>
            <a:ext cx="16799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3937AF20-4500-43E7-B950-3E980A7283D7}"/>
              </a:ext>
            </a:extLst>
          </p:cNvPr>
          <p:cNvCxnSpPr>
            <a:cxnSpLocks/>
          </p:cNvCxnSpPr>
          <p:nvPr/>
        </p:nvCxnSpPr>
        <p:spPr>
          <a:xfrm>
            <a:off x="6945478" y="3576093"/>
            <a:ext cx="1435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C84D7A91-2150-40F7-83FD-8235C2308979}"/>
              </a:ext>
            </a:extLst>
          </p:cNvPr>
          <p:cNvCxnSpPr>
            <a:cxnSpLocks/>
          </p:cNvCxnSpPr>
          <p:nvPr/>
        </p:nvCxnSpPr>
        <p:spPr>
          <a:xfrm>
            <a:off x="8484782" y="3576093"/>
            <a:ext cx="1435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AC320D37-6D9E-4A7B-9996-26B55E7529FF}"/>
              </a:ext>
            </a:extLst>
          </p:cNvPr>
          <p:cNvCxnSpPr>
            <a:cxnSpLocks/>
          </p:cNvCxnSpPr>
          <p:nvPr/>
        </p:nvCxnSpPr>
        <p:spPr>
          <a:xfrm>
            <a:off x="6556423" y="4433848"/>
            <a:ext cx="11483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81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373" y="1120054"/>
            <a:ext cx="6000131" cy="5113478"/>
          </a:xfrm>
          <a:prstGeom prst="rect">
            <a:avLst/>
          </a:prstGeom>
        </p:spPr>
      </p:pic>
      <p:grpSp>
        <p:nvGrpSpPr>
          <p:cNvPr id="3" name="2"/>
          <p:cNvGrpSpPr/>
          <p:nvPr/>
        </p:nvGrpSpPr>
        <p:grpSpPr>
          <a:xfrm flipH="1">
            <a:off x="6828724" y="2157902"/>
            <a:ext cx="3315045" cy="4560038"/>
            <a:chOff x="4273550" y="536575"/>
            <a:chExt cx="1779587" cy="2447926"/>
          </a:xfrm>
        </p:grpSpPr>
        <p:sp>
          <p:nvSpPr>
            <p:cNvPr id="10" name="Freeform 71"/>
            <p:cNvSpPr/>
            <p:nvPr/>
          </p:nvSpPr>
          <p:spPr bwMode="auto">
            <a:xfrm>
              <a:off x="4641850" y="2887663"/>
              <a:ext cx="180975" cy="96838"/>
            </a:xfrm>
            <a:custGeom>
              <a:avLst/>
              <a:gdLst>
                <a:gd name="T0" fmla="*/ 18 w 48"/>
                <a:gd name="T1" fmla="*/ 2 h 26"/>
                <a:gd name="T2" fmla="*/ 18 w 48"/>
                <a:gd name="T3" fmla="*/ 12 h 26"/>
                <a:gd name="T4" fmla="*/ 48 w 48"/>
                <a:gd name="T5" fmla="*/ 26 h 26"/>
                <a:gd name="T6" fmla="*/ 0 w 48"/>
                <a:gd name="T7" fmla="*/ 26 h 26"/>
                <a:gd name="T8" fmla="*/ 6 w 48"/>
                <a:gd name="T9" fmla="*/ 4 h 26"/>
                <a:gd name="T10" fmla="*/ 12 w 48"/>
                <a:gd name="T11" fmla="*/ 0 h 26"/>
                <a:gd name="T12" fmla="*/ 18 w 48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6">
                  <a:moveTo>
                    <a:pt x="18" y="2"/>
                  </a:moveTo>
                  <a:cubicBezTo>
                    <a:pt x="18" y="2"/>
                    <a:pt x="17" y="11"/>
                    <a:pt x="18" y="12"/>
                  </a:cubicBezTo>
                  <a:cubicBezTo>
                    <a:pt x="20" y="14"/>
                    <a:pt x="47" y="14"/>
                    <a:pt x="48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8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72"/>
            <p:cNvSpPr/>
            <p:nvPr/>
          </p:nvSpPr>
          <p:spPr bwMode="auto">
            <a:xfrm>
              <a:off x="4849813" y="2887663"/>
              <a:ext cx="176212" cy="96838"/>
            </a:xfrm>
            <a:custGeom>
              <a:avLst/>
              <a:gdLst>
                <a:gd name="T0" fmla="*/ 18 w 47"/>
                <a:gd name="T1" fmla="*/ 2 h 26"/>
                <a:gd name="T2" fmla="*/ 18 w 47"/>
                <a:gd name="T3" fmla="*/ 12 h 26"/>
                <a:gd name="T4" fmla="*/ 47 w 47"/>
                <a:gd name="T5" fmla="*/ 26 h 26"/>
                <a:gd name="T6" fmla="*/ 0 w 47"/>
                <a:gd name="T7" fmla="*/ 26 h 26"/>
                <a:gd name="T8" fmla="*/ 6 w 47"/>
                <a:gd name="T9" fmla="*/ 4 h 26"/>
                <a:gd name="T10" fmla="*/ 12 w 47"/>
                <a:gd name="T11" fmla="*/ 0 h 26"/>
                <a:gd name="T12" fmla="*/ 18 w 47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6">
                  <a:moveTo>
                    <a:pt x="18" y="2"/>
                  </a:moveTo>
                  <a:cubicBezTo>
                    <a:pt x="18" y="2"/>
                    <a:pt x="17" y="11"/>
                    <a:pt x="18" y="12"/>
                  </a:cubicBezTo>
                  <a:cubicBezTo>
                    <a:pt x="20" y="14"/>
                    <a:pt x="46" y="14"/>
                    <a:pt x="4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8" y="2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73"/>
            <p:cNvSpPr/>
            <p:nvPr/>
          </p:nvSpPr>
          <p:spPr bwMode="auto">
            <a:xfrm>
              <a:off x="5232400" y="1041400"/>
              <a:ext cx="166687" cy="244475"/>
            </a:xfrm>
            <a:custGeom>
              <a:avLst/>
              <a:gdLst>
                <a:gd name="T0" fmla="*/ 44 w 44"/>
                <a:gd name="T1" fmla="*/ 27 h 65"/>
                <a:gd name="T2" fmla="*/ 24 w 44"/>
                <a:gd name="T3" fmla="*/ 65 h 65"/>
                <a:gd name="T4" fmla="*/ 1 w 44"/>
                <a:gd name="T5" fmla="*/ 37 h 65"/>
                <a:gd name="T6" fmla="*/ 0 w 44"/>
                <a:gd name="T7" fmla="*/ 4 h 65"/>
                <a:gd name="T8" fmla="*/ 17 w 44"/>
                <a:gd name="T9" fmla="*/ 2 h 65"/>
                <a:gd name="T10" fmla="*/ 44 w 44"/>
                <a:gd name="T11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65">
                  <a:moveTo>
                    <a:pt x="44" y="27"/>
                  </a:moveTo>
                  <a:cubicBezTo>
                    <a:pt x="24" y="65"/>
                    <a:pt x="24" y="65"/>
                    <a:pt x="24" y="6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2" y="0"/>
                    <a:pt x="17" y="2"/>
                  </a:cubicBezTo>
                  <a:cubicBezTo>
                    <a:pt x="22" y="4"/>
                    <a:pt x="44" y="27"/>
                    <a:pt x="44" y="27"/>
                  </a:cubicBezTo>
                  <a:close/>
                </a:path>
              </a:pathLst>
            </a:custGeom>
            <a:solidFill>
              <a:srgbClr val="352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74"/>
            <p:cNvSpPr/>
            <p:nvPr/>
          </p:nvSpPr>
          <p:spPr bwMode="auto">
            <a:xfrm>
              <a:off x="4627563" y="2457450"/>
              <a:ext cx="217487" cy="474663"/>
            </a:xfrm>
            <a:custGeom>
              <a:avLst/>
              <a:gdLst>
                <a:gd name="T0" fmla="*/ 45 w 58"/>
                <a:gd name="T1" fmla="*/ 21 h 126"/>
                <a:gd name="T2" fmla="*/ 26 w 58"/>
                <a:gd name="T3" fmla="*/ 126 h 126"/>
                <a:gd name="T4" fmla="*/ 4 w 58"/>
                <a:gd name="T5" fmla="*/ 124 h 126"/>
                <a:gd name="T6" fmla="*/ 2 w 58"/>
                <a:gd name="T7" fmla="*/ 33 h 126"/>
                <a:gd name="T8" fmla="*/ 2 w 58"/>
                <a:gd name="T9" fmla="*/ 0 h 126"/>
                <a:gd name="T10" fmla="*/ 45 w 58"/>
                <a:gd name="T11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26">
                  <a:moveTo>
                    <a:pt x="45" y="21"/>
                  </a:moveTo>
                  <a:cubicBezTo>
                    <a:pt x="41" y="53"/>
                    <a:pt x="58" y="90"/>
                    <a:pt x="26" y="126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25" y="103"/>
                    <a:pt x="9" y="60"/>
                    <a:pt x="2" y="33"/>
                  </a:cubicBezTo>
                  <a:cubicBezTo>
                    <a:pt x="0" y="21"/>
                    <a:pt x="8" y="13"/>
                    <a:pt x="2" y="0"/>
                  </a:cubicBezTo>
                  <a:cubicBezTo>
                    <a:pt x="14" y="0"/>
                    <a:pt x="31" y="1"/>
                    <a:pt x="4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75"/>
            <p:cNvSpPr>
              <a:spLocks noChangeArrowheads="1"/>
            </p:cNvSpPr>
            <p:nvPr/>
          </p:nvSpPr>
          <p:spPr bwMode="auto">
            <a:xfrm>
              <a:off x="4627563" y="1944688"/>
              <a:ext cx="371475" cy="5318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5262563" y="1741488"/>
              <a:ext cx="263525" cy="339725"/>
            </a:xfrm>
            <a:custGeom>
              <a:avLst/>
              <a:gdLst>
                <a:gd name="T0" fmla="*/ 0 w 70"/>
                <a:gd name="T1" fmla="*/ 81 h 90"/>
                <a:gd name="T2" fmla="*/ 26 w 70"/>
                <a:gd name="T3" fmla="*/ 34 h 90"/>
                <a:gd name="T4" fmla="*/ 37 w 70"/>
                <a:gd name="T5" fmla="*/ 4 h 90"/>
                <a:gd name="T6" fmla="*/ 70 w 70"/>
                <a:gd name="T7" fmla="*/ 1 h 90"/>
                <a:gd name="T8" fmla="*/ 46 w 70"/>
                <a:gd name="T9" fmla="*/ 22 h 90"/>
                <a:gd name="T10" fmla="*/ 68 w 70"/>
                <a:gd name="T11" fmla="*/ 22 h 90"/>
                <a:gd name="T12" fmla="*/ 63 w 70"/>
                <a:gd name="T13" fmla="*/ 62 h 90"/>
                <a:gd name="T14" fmla="*/ 13 w 70"/>
                <a:gd name="T15" fmla="*/ 90 h 90"/>
                <a:gd name="T16" fmla="*/ 0 w 70"/>
                <a:gd name="T17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90">
                  <a:moveTo>
                    <a:pt x="0" y="81"/>
                  </a:moveTo>
                  <a:cubicBezTo>
                    <a:pt x="0" y="81"/>
                    <a:pt x="25" y="43"/>
                    <a:pt x="26" y="34"/>
                  </a:cubicBezTo>
                  <a:cubicBezTo>
                    <a:pt x="27" y="29"/>
                    <a:pt x="30" y="15"/>
                    <a:pt x="37" y="4"/>
                  </a:cubicBezTo>
                  <a:cubicBezTo>
                    <a:pt x="39" y="0"/>
                    <a:pt x="69" y="1"/>
                    <a:pt x="70" y="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13" y="90"/>
                    <a:pt x="13" y="90"/>
                    <a:pt x="13" y="90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77"/>
            <p:cNvSpPr/>
            <p:nvPr/>
          </p:nvSpPr>
          <p:spPr bwMode="auto">
            <a:xfrm>
              <a:off x="5029200" y="1922463"/>
              <a:ext cx="381000" cy="257175"/>
            </a:xfrm>
            <a:custGeom>
              <a:avLst/>
              <a:gdLst>
                <a:gd name="T0" fmla="*/ 0 w 101"/>
                <a:gd name="T1" fmla="*/ 0 h 68"/>
                <a:gd name="T2" fmla="*/ 39 w 101"/>
                <a:gd name="T3" fmla="*/ 35 h 68"/>
                <a:gd name="T4" fmla="*/ 73 w 101"/>
                <a:gd name="T5" fmla="*/ 4 h 68"/>
                <a:gd name="T6" fmla="*/ 101 w 101"/>
                <a:gd name="T7" fmla="*/ 39 h 68"/>
                <a:gd name="T8" fmla="*/ 40 w 101"/>
                <a:gd name="T9" fmla="*/ 67 h 68"/>
                <a:gd name="T10" fmla="*/ 1 w 101"/>
                <a:gd name="T11" fmla="*/ 47 h 68"/>
                <a:gd name="T12" fmla="*/ 0 w 101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8">
                  <a:moveTo>
                    <a:pt x="0" y="0"/>
                  </a:moveTo>
                  <a:cubicBezTo>
                    <a:pt x="0" y="0"/>
                    <a:pt x="27" y="38"/>
                    <a:pt x="39" y="35"/>
                  </a:cubicBezTo>
                  <a:cubicBezTo>
                    <a:pt x="52" y="32"/>
                    <a:pt x="67" y="7"/>
                    <a:pt x="73" y="4"/>
                  </a:cubicBezTo>
                  <a:cubicBezTo>
                    <a:pt x="75" y="13"/>
                    <a:pt x="101" y="39"/>
                    <a:pt x="101" y="39"/>
                  </a:cubicBezTo>
                  <a:cubicBezTo>
                    <a:pt x="101" y="39"/>
                    <a:pt x="56" y="66"/>
                    <a:pt x="40" y="67"/>
                  </a:cubicBezTo>
                  <a:cubicBezTo>
                    <a:pt x="24" y="68"/>
                    <a:pt x="1" y="47"/>
                    <a:pt x="1" y="4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78"/>
            <p:cNvSpPr>
              <a:spLocks noChangeArrowheads="1"/>
            </p:cNvSpPr>
            <p:nvPr/>
          </p:nvSpPr>
          <p:spPr bwMode="auto">
            <a:xfrm>
              <a:off x="4635500" y="2435225"/>
              <a:ext cx="357187" cy="1428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 79"/>
            <p:cNvSpPr/>
            <p:nvPr/>
          </p:nvSpPr>
          <p:spPr bwMode="auto">
            <a:xfrm>
              <a:off x="4438650" y="1873250"/>
              <a:ext cx="354012" cy="652463"/>
            </a:xfrm>
            <a:custGeom>
              <a:avLst/>
              <a:gdLst>
                <a:gd name="T0" fmla="*/ 94 w 94"/>
                <a:gd name="T1" fmla="*/ 4 h 173"/>
                <a:gd name="T2" fmla="*/ 71 w 94"/>
                <a:gd name="T3" fmla="*/ 173 h 173"/>
                <a:gd name="T4" fmla="*/ 0 w 94"/>
                <a:gd name="T5" fmla="*/ 150 h 173"/>
                <a:gd name="T6" fmla="*/ 56 w 94"/>
                <a:gd name="T7" fmla="*/ 5 h 173"/>
                <a:gd name="T8" fmla="*/ 94 w 94"/>
                <a:gd name="T9" fmla="*/ 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73">
                  <a:moveTo>
                    <a:pt x="94" y="4"/>
                  </a:moveTo>
                  <a:cubicBezTo>
                    <a:pt x="93" y="68"/>
                    <a:pt x="84" y="134"/>
                    <a:pt x="71" y="173"/>
                  </a:cubicBezTo>
                  <a:cubicBezTo>
                    <a:pt x="47" y="166"/>
                    <a:pt x="24" y="158"/>
                    <a:pt x="0" y="150"/>
                  </a:cubicBezTo>
                  <a:cubicBezTo>
                    <a:pt x="25" y="111"/>
                    <a:pt x="46" y="65"/>
                    <a:pt x="56" y="5"/>
                  </a:cubicBezTo>
                  <a:cubicBezTo>
                    <a:pt x="66" y="4"/>
                    <a:pt x="82" y="0"/>
                    <a:pt x="94" y="4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 80"/>
            <p:cNvSpPr/>
            <p:nvPr/>
          </p:nvSpPr>
          <p:spPr bwMode="auto">
            <a:xfrm>
              <a:off x="4943475" y="1881188"/>
              <a:ext cx="222250" cy="644525"/>
            </a:xfrm>
            <a:custGeom>
              <a:avLst/>
              <a:gdLst>
                <a:gd name="T0" fmla="*/ 0 w 59"/>
                <a:gd name="T1" fmla="*/ 3 h 171"/>
                <a:gd name="T2" fmla="*/ 14 w 59"/>
                <a:gd name="T3" fmla="*/ 171 h 171"/>
                <a:gd name="T4" fmla="*/ 59 w 59"/>
                <a:gd name="T5" fmla="*/ 157 h 171"/>
                <a:gd name="T6" fmla="*/ 23 w 59"/>
                <a:gd name="T7" fmla="*/ 5 h 171"/>
                <a:gd name="T8" fmla="*/ 0 w 59"/>
                <a:gd name="T9" fmla="*/ 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71">
                  <a:moveTo>
                    <a:pt x="0" y="3"/>
                  </a:moveTo>
                  <a:cubicBezTo>
                    <a:pt x="1" y="67"/>
                    <a:pt x="6" y="130"/>
                    <a:pt x="14" y="171"/>
                  </a:cubicBezTo>
                  <a:cubicBezTo>
                    <a:pt x="29" y="166"/>
                    <a:pt x="44" y="162"/>
                    <a:pt x="59" y="157"/>
                  </a:cubicBezTo>
                  <a:cubicBezTo>
                    <a:pt x="43" y="114"/>
                    <a:pt x="30" y="66"/>
                    <a:pt x="23" y="5"/>
                  </a:cubicBezTo>
                  <a:cubicBezTo>
                    <a:pt x="15" y="5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81"/>
            <p:cNvSpPr/>
            <p:nvPr/>
          </p:nvSpPr>
          <p:spPr bwMode="auto">
            <a:xfrm>
              <a:off x="4503738" y="2336800"/>
              <a:ext cx="131762" cy="87313"/>
            </a:xfrm>
            <a:custGeom>
              <a:avLst/>
              <a:gdLst>
                <a:gd name="T0" fmla="*/ 16 w 83"/>
                <a:gd name="T1" fmla="*/ 0 h 55"/>
                <a:gd name="T2" fmla="*/ 0 w 83"/>
                <a:gd name="T3" fmla="*/ 19 h 55"/>
                <a:gd name="T4" fmla="*/ 73 w 83"/>
                <a:gd name="T5" fmla="*/ 55 h 55"/>
                <a:gd name="T6" fmla="*/ 83 w 83"/>
                <a:gd name="T7" fmla="*/ 12 h 55"/>
                <a:gd name="T8" fmla="*/ 16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16" y="0"/>
                  </a:moveTo>
                  <a:lnTo>
                    <a:pt x="0" y="19"/>
                  </a:lnTo>
                  <a:lnTo>
                    <a:pt x="73" y="55"/>
                  </a:lnTo>
                  <a:lnTo>
                    <a:pt x="83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 82"/>
            <p:cNvSpPr/>
            <p:nvPr/>
          </p:nvSpPr>
          <p:spPr bwMode="auto">
            <a:xfrm>
              <a:off x="4784725" y="1716088"/>
              <a:ext cx="244475" cy="214313"/>
            </a:xfrm>
            <a:custGeom>
              <a:avLst/>
              <a:gdLst>
                <a:gd name="T0" fmla="*/ 0 w 154"/>
                <a:gd name="T1" fmla="*/ 9 h 135"/>
                <a:gd name="T2" fmla="*/ 147 w 154"/>
                <a:gd name="T3" fmla="*/ 0 h 135"/>
                <a:gd name="T4" fmla="*/ 154 w 154"/>
                <a:gd name="T5" fmla="*/ 125 h 135"/>
                <a:gd name="T6" fmla="*/ 7 w 154"/>
                <a:gd name="T7" fmla="*/ 135 h 135"/>
                <a:gd name="T8" fmla="*/ 0 w 154"/>
                <a:gd name="T9" fmla="*/ 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35">
                  <a:moveTo>
                    <a:pt x="0" y="9"/>
                  </a:moveTo>
                  <a:lnTo>
                    <a:pt x="147" y="0"/>
                  </a:lnTo>
                  <a:lnTo>
                    <a:pt x="154" y="125"/>
                  </a:lnTo>
                  <a:lnTo>
                    <a:pt x="7" y="13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CDA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 83"/>
            <p:cNvSpPr/>
            <p:nvPr/>
          </p:nvSpPr>
          <p:spPr bwMode="auto">
            <a:xfrm>
              <a:off x="4699000" y="1922463"/>
              <a:ext cx="274637" cy="471488"/>
            </a:xfrm>
            <a:custGeom>
              <a:avLst/>
              <a:gdLst>
                <a:gd name="T0" fmla="*/ 46 w 73"/>
                <a:gd name="T1" fmla="*/ 0 h 125"/>
                <a:gd name="T2" fmla="*/ 36 w 73"/>
                <a:gd name="T3" fmla="*/ 22 h 125"/>
                <a:gd name="T4" fmla="*/ 46 w 73"/>
                <a:gd name="T5" fmla="*/ 33 h 125"/>
                <a:gd name="T6" fmla="*/ 0 w 73"/>
                <a:gd name="T7" fmla="*/ 105 h 125"/>
                <a:gd name="T8" fmla="*/ 21 w 73"/>
                <a:gd name="T9" fmla="*/ 125 h 125"/>
                <a:gd name="T10" fmla="*/ 40 w 73"/>
                <a:gd name="T11" fmla="*/ 114 h 125"/>
                <a:gd name="T12" fmla="*/ 62 w 73"/>
                <a:gd name="T13" fmla="*/ 33 h 125"/>
                <a:gd name="T14" fmla="*/ 73 w 73"/>
                <a:gd name="T15" fmla="*/ 22 h 125"/>
                <a:gd name="T16" fmla="*/ 62 w 73"/>
                <a:gd name="T17" fmla="*/ 0 h 125"/>
                <a:gd name="T18" fmla="*/ 54 w 73"/>
                <a:gd name="T19" fmla="*/ 1 h 125"/>
                <a:gd name="T20" fmla="*/ 46 w 73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25">
                  <a:moveTo>
                    <a:pt x="46" y="0"/>
                  </a:moveTo>
                  <a:cubicBezTo>
                    <a:pt x="43" y="7"/>
                    <a:pt x="39" y="15"/>
                    <a:pt x="36" y="22"/>
                  </a:cubicBezTo>
                  <a:cubicBezTo>
                    <a:pt x="39" y="25"/>
                    <a:pt x="43" y="29"/>
                    <a:pt x="46" y="33"/>
                  </a:cubicBezTo>
                  <a:cubicBezTo>
                    <a:pt x="26" y="54"/>
                    <a:pt x="2" y="72"/>
                    <a:pt x="0" y="105"/>
                  </a:cubicBezTo>
                  <a:cubicBezTo>
                    <a:pt x="7" y="112"/>
                    <a:pt x="14" y="119"/>
                    <a:pt x="21" y="125"/>
                  </a:cubicBezTo>
                  <a:cubicBezTo>
                    <a:pt x="27" y="122"/>
                    <a:pt x="34" y="118"/>
                    <a:pt x="40" y="114"/>
                  </a:cubicBezTo>
                  <a:cubicBezTo>
                    <a:pt x="35" y="90"/>
                    <a:pt x="50" y="61"/>
                    <a:pt x="62" y="33"/>
                  </a:cubicBezTo>
                  <a:cubicBezTo>
                    <a:pt x="66" y="29"/>
                    <a:pt x="69" y="25"/>
                    <a:pt x="73" y="22"/>
                  </a:cubicBezTo>
                  <a:cubicBezTo>
                    <a:pt x="69" y="15"/>
                    <a:pt x="66" y="7"/>
                    <a:pt x="62" y="0"/>
                  </a:cubicBezTo>
                  <a:cubicBezTo>
                    <a:pt x="60" y="1"/>
                    <a:pt x="57" y="1"/>
                    <a:pt x="54" y="1"/>
                  </a:cubicBezTo>
                  <a:cubicBezTo>
                    <a:pt x="52" y="1"/>
                    <a:pt x="49" y="1"/>
                    <a:pt x="46" y="0"/>
                  </a:cubicBezTo>
                  <a:close/>
                </a:path>
              </a:pathLst>
            </a:custGeom>
            <a:solidFill>
              <a:srgbClr val="D10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3" name="Freeform 84"/>
            <p:cNvSpPr/>
            <p:nvPr/>
          </p:nvSpPr>
          <p:spPr bwMode="auto">
            <a:xfrm>
              <a:off x="4897438" y="1776413"/>
              <a:ext cx="180975" cy="225425"/>
            </a:xfrm>
            <a:custGeom>
              <a:avLst/>
              <a:gdLst>
                <a:gd name="T0" fmla="*/ 39 w 48"/>
                <a:gd name="T1" fmla="*/ 0 h 60"/>
                <a:gd name="T2" fmla="*/ 0 w 48"/>
                <a:gd name="T3" fmla="*/ 40 h 60"/>
                <a:gd name="T4" fmla="*/ 18 w 48"/>
                <a:gd name="T5" fmla="*/ 60 h 60"/>
                <a:gd name="T6" fmla="*/ 48 w 48"/>
                <a:gd name="T7" fmla="*/ 7 h 60"/>
                <a:gd name="T8" fmla="*/ 39 w 4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39" y="0"/>
                  </a:moveTo>
                  <a:cubicBezTo>
                    <a:pt x="26" y="12"/>
                    <a:pt x="16" y="33"/>
                    <a:pt x="0" y="4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48" y="58"/>
                    <a:pt x="46" y="37"/>
                    <a:pt x="48" y="7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4" name="Freeform 85"/>
            <p:cNvSpPr/>
            <p:nvPr/>
          </p:nvSpPr>
          <p:spPr bwMode="auto">
            <a:xfrm>
              <a:off x="4830763" y="2413000"/>
              <a:ext cx="192087" cy="519113"/>
            </a:xfrm>
            <a:custGeom>
              <a:avLst/>
              <a:gdLst>
                <a:gd name="T0" fmla="*/ 26 w 51"/>
                <a:gd name="T1" fmla="*/ 138 h 138"/>
                <a:gd name="T2" fmla="*/ 5 w 51"/>
                <a:gd name="T3" fmla="*/ 136 h 138"/>
                <a:gd name="T4" fmla="*/ 3 w 51"/>
                <a:gd name="T5" fmla="*/ 45 h 138"/>
                <a:gd name="T6" fmla="*/ 3 w 51"/>
                <a:gd name="T7" fmla="*/ 12 h 138"/>
                <a:gd name="T8" fmla="*/ 45 w 51"/>
                <a:gd name="T9" fmla="*/ 14 h 138"/>
                <a:gd name="T10" fmla="*/ 26 w 51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38">
                  <a:moveTo>
                    <a:pt x="26" y="138"/>
                  </a:moveTo>
                  <a:cubicBezTo>
                    <a:pt x="5" y="136"/>
                    <a:pt x="5" y="136"/>
                    <a:pt x="5" y="136"/>
                  </a:cubicBezTo>
                  <a:cubicBezTo>
                    <a:pt x="25" y="115"/>
                    <a:pt x="9" y="72"/>
                    <a:pt x="3" y="45"/>
                  </a:cubicBezTo>
                  <a:cubicBezTo>
                    <a:pt x="0" y="33"/>
                    <a:pt x="8" y="25"/>
                    <a:pt x="3" y="12"/>
                  </a:cubicBezTo>
                  <a:cubicBezTo>
                    <a:pt x="13" y="12"/>
                    <a:pt x="32" y="0"/>
                    <a:pt x="45" y="14"/>
                  </a:cubicBezTo>
                  <a:cubicBezTo>
                    <a:pt x="51" y="21"/>
                    <a:pt x="45" y="117"/>
                    <a:pt x="26" y="1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5" name="Freeform 86"/>
            <p:cNvSpPr/>
            <p:nvPr/>
          </p:nvSpPr>
          <p:spPr bwMode="auto">
            <a:xfrm>
              <a:off x="4383088" y="2328863"/>
              <a:ext cx="206375" cy="295275"/>
            </a:xfrm>
            <a:custGeom>
              <a:avLst/>
              <a:gdLst>
                <a:gd name="T0" fmla="*/ 16 w 55"/>
                <a:gd name="T1" fmla="*/ 1 h 78"/>
                <a:gd name="T2" fmla="*/ 3 w 55"/>
                <a:gd name="T3" fmla="*/ 60 h 78"/>
                <a:gd name="T4" fmla="*/ 29 w 55"/>
                <a:gd name="T5" fmla="*/ 77 h 78"/>
                <a:gd name="T6" fmla="*/ 50 w 55"/>
                <a:gd name="T7" fmla="*/ 66 h 78"/>
                <a:gd name="T8" fmla="*/ 33 w 55"/>
                <a:gd name="T9" fmla="*/ 51 h 78"/>
                <a:gd name="T10" fmla="*/ 40 w 55"/>
                <a:gd name="T11" fmla="*/ 43 h 78"/>
                <a:gd name="T12" fmla="*/ 45 w 55"/>
                <a:gd name="T13" fmla="*/ 57 h 78"/>
                <a:gd name="T14" fmla="*/ 53 w 55"/>
                <a:gd name="T15" fmla="*/ 54 h 78"/>
                <a:gd name="T16" fmla="*/ 48 w 55"/>
                <a:gd name="T17" fmla="*/ 29 h 78"/>
                <a:gd name="T18" fmla="*/ 34 w 55"/>
                <a:gd name="T19" fmla="*/ 0 h 78"/>
                <a:gd name="T20" fmla="*/ 16 w 55"/>
                <a:gd name="T21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78">
                  <a:moveTo>
                    <a:pt x="16" y="1"/>
                  </a:moveTo>
                  <a:cubicBezTo>
                    <a:pt x="16" y="1"/>
                    <a:pt x="0" y="48"/>
                    <a:pt x="3" y="60"/>
                  </a:cubicBezTo>
                  <a:cubicBezTo>
                    <a:pt x="7" y="71"/>
                    <a:pt x="22" y="76"/>
                    <a:pt x="29" y="77"/>
                  </a:cubicBezTo>
                  <a:cubicBezTo>
                    <a:pt x="36" y="78"/>
                    <a:pt x="50" y="66"/>
                    <a:pt x="50" y="66"/>
                  </a:cubicBezTo>
                  <a:cubicBezTo>
                    <a:pt x="50" y="66"/>
                    <a:pt x="32" y="54"/>
                    <a:pt x="33" y="51"/>
                  </a:cubicBezTo>
                  <a:cubicBezTo>
                    <a:pt x="33" y="48"/>
                    <a:pt x="39" y="42"/>
                    <a:pt x="40" y="43"/>
                  </a:cubicBezTo>
                  <a:cubicBezTo>
                    <a:pt x="42" y="44"/>
                    <a:pt x="45" y="57"/>
                    <a:pt x="45" y="57"/>
                  </a:cubicBezTo>
                  <a:cubicBezTo>
                    <a:pt x="45" y="57"/>
                    <a:pt x="50" y="60"/>
                    <a:pt x="53" y="54"/>
                  </a:cubicBezTo>
                  <a:cubicBezTo>
                    <a:pt x="55" y="47"/>
                    <a:pt x="48" y="29"/>
                    <a:pt x="48" y="29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6" name="Freeform 87"/>
            <p:cNvSpPr/>
            <p:nvPr/>
          </p:nvSpPr>
          <p:spPr bwMode="auto">
            <a:xfrm>
              <a:off x="4432300" y="2446338"/>
              <a:ext cx="138112" cy="153988"/>
            </a:xfrm>
            <a:custGeom>
              <a:avLst/>
              <a:gdLst>
                <a:gd name="T0" fmla="*/ 29 w 37"/>
                <a:gd name="T1" fmla="*/ 41 h 41"/>
                <a:gd name="T2" fmla="*/ 37 w 37"/>
                <a:gd name="T3" fmla="*/ 35 h 41"/>
                <a:gd name="T4" fmla="*/ 20 w 37"/>
                <a:gd name="T5" fmla="*/ 20 h 41"/>
                <a:gd name="T6" fmla="*/ 27 w 37"/>
                <a:gd name="T7" fmla="*/ 12 h 41"/>
                <a:gd name="T8" fmla="*/ 11 w 37"/>
                <a:gd name="T9" fmla="*/ 0 h 41"/>
                <a:gd name="T10" fmla="*/ 3 w 37"/>
                <a:gd name="T11" fmla="*/ 24 h 41"/>
                <a:gd name="T12" fmla="*/ 29 w 37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1">
                  <a:moveTo>
                    <a:pt x="29" y="41"/>
                  </a:moveTo>
                  <a:cubicBezTo>
                    <a:pt x="34" y="38"/>
                    <a:pt x="37" y="35"/>
                    <a:pt x="37" y="35"/>
                  </a:cubicBezTo>
                  <a:cubicBezTo>
                    <a:pt x="37" y="35"/>
                    <a:pt x="19" y="23"/>
                    <a:pt x="20" y="20"/>
                  </a:cubicBezTo>
                  <a:cubicBezTo>
                    <a:pt x="20" y="17"/>
                    <a:pt x="26" y="11"/>
                    <a:pt x="27" y="12"/>
                  </a:cubicBezTo>
                  <a:cubicBezTo>
                    <a:pt x="27" y="12"/>
                    <a:pt x="15" y="0"/>
                    <a:pt x="11" y="0"/>
                  </a:cubicBezTo>
                  <a:cubicBezTo>
                    <a:pt x="7" y="0"/>
                    <a:pt x="0" y="16"/>
                    <a:pt x="3" y="24"/>
                  </a:cubicBezTo>
                  <a:cubicBezTo>
                    <a:pt x="6" y="30"/>
                    <a:pt x="21" y="38"/>
                    <a:pt x="29" y="41"/>
                  </a:cubicBezTo>
                  <a:close/>
                </a:path>
              </a:pathLst>
            </a:custGeom>
            <a:solidFill>
              <a:srgbClr val="CEB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7" name="Freeform 88"/>
            <p:cNvSpPr/>
            <p:nvPr/>
          </p:nvSpPr>
          <p:spPr bwMode="auto">
            <a:xfrm>
              <a:off x="4646613" y="1809750"/>
              <a:ext cx="263525" cy="203200"/>
            </a:xfrm>
            <a:custGeom>
              <a:avLst/>
              <a:gdLst>
                <a:gd name="T0" fmla="*/ 11 w 70"/>
                <a:gd name="T1" fmla="*/ 0 h 54"/>
                <a:gd name="T2" fmla="*/ 70 w 70"/>
                <a:gd name="T3" fmla="*/ 31 h 54"/>
                <a:gd name="T4" fmla="*/ 50 w 70"/>
                <a:gd name="T5" fmla="*/ 54 h 54"/>
                <a:gd name="T6" fmla="*/ 0 w 70"/>
                <a:gd name="T7" fmla="*/ 9 h 54"/>
                <a:gd name="T8" fmla="*/ 11 w 7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4">
                  <a:moveTo>
                    <a:pt x="11" y="0"/>
                  </a:moveTo>
                  <a:cubicBezTo>
                    <a:pt x="30" y="9"/>
                    <a:pt x="47" y="27"/>
                    <a:pt x="70" y="31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29" y="53"/>
                    <a:pt x="10" y="38"/>
                    <a:pt x="0" y="9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8" name="Freeform 89"/>
            <p:cNvSpPr/>
            <p:nvPr/>
          </p:nvSpPr>
          <p:spPr bwMode="auto">
            <a:xfrm>
              <a:off x="4367213" y="942975"/>
              <a:ext cx="982662" cy="976313"/>
            </a:xfrm>
            <a:custGeom>
              <a:avLst/>
              <a:gdLst>
                <a:gd name="T0" fmla="*/ 1 w 261"/>
                <a:gd name="T1" fmla="*/ 22 h 259"/>
                <a:gd name="T2" fmla="*/ 31 w 261"/>
                <a:gd name="T3" fmla="*/ 214 h 259"/>
                <a:gd name="T4" fmla="*/ 216 w 261"/>
                <a:gd name="T5" fmla="*/ 224 h 259"/>
                <a:gd name="T6" fmla="*/ 261 w 261"/>
                <a:gd name="T7" fmla="*/ 26 h 259"/>
                <a:gd name="T8" fmla="*/ 148 w 261"/>
                <a:gd name="T9" fmla="*/ 6 h 259"/>
                <a:gd name="T10" fmla="*/ 148 w 261"/>
                <a:gd name="T11" fmla="*/ 1 h 259"/>
                <a:gd name="T12" fmla="*/ 132 w 261"/>
                <a:gd name="T13" fmla="*/ 3 h 259"/>
                <a:gd name="T14" fmla="*/ 115 w 261"/>
                <a:gd name="T15" fmla="*/ 0 h 259"/>
                <a:gd name="T16" fmla="*/ 115 w 261"/>
                <a:gd name="T17" fmla="*/ 6 h 259"/>
                <a:gd name="T18" fmla="*/ 1 w 261"/>
                <a:gd name="T19" fmla="*/ 2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" y="22"/>
                  </a:moveTo>
                  <a:cubicBezTo>
                    <a:pt x="1" y="22"/>
                    <a:pt x="0" y="181"/>
                    <a:pt x="31" y="214"/>
                  </a:cubicBezTo>
                  <a:cubicBezTo>
                    <a:pt x="64" y="249"/>
                    <a:pt x="182" y="259"/>
                    <a:pt x="216" y="224"/>
                  </a:cubicBezTo>
                  <a:cubicBezTo>
                    <a:pt x="248" y="192"/>
                    <a:pt x="261" y="26"/>
                    <a:pt x="261" y="2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6"/>
                    <a:pt x="115" y="6"/>
                    <a:pt x="115" y="6"/>
                  </a:cubicBezTo>
                  <a:lnTo>
                    <a:pt x="1" y="22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90"/>
            <p:cNvSpPr/>
            <p:nvPr/>
          </p:nvSpPr>
          <p:spPr bwMode="auto">
            <a:xfrm>
              <a:off x="4551363" y="942975"/>
              <a:ext cx="798512" cy="414338"/>
            </a:xfrm>
            <a:custGeom>
              <a:avLst/>
              <a:gdLst>
                <a:gd name="T0" fmla="*/ 209 w 212"/>
                <a:gd name="T1" fmla="*/ 61 h 110"/>
                <a:gd name="T2" fmla="*/ 212 w 212"/>
                <a:gd name="T3" fmla="*/ 26 h 110"/>
                <a:gd name="T4" fmla="*/ 99 w 212"/>
                <a:gd name="T5" fmla="*/ 6 h 110"/>
                <a:gd name="T6" fmla="*/ 99 w 212"/>
                <a:gd name="T7" fmla="*/ 1 h 110"/>
                <a:gd name="T8" fmla="*/ 83 w 212"/>
                <a:gd name="T9" fmla="*/ 3 h 110"/>
                <a:gd name="T10" fmla="*/ 66 w 212"/>
                <a:gd name="T11" fmla="*/ 0 h 110"/>
                <a:gd name="T12" fmla="*/ 66 w 212"/>
                <a:gd name="T13" fmla="*/ 6 h 110"/>
                <a:gd name="T14" fmla="*/ 6 w 212"/>
                <a:gd name="T15" fmla="*/ 14 h 110"/>
                <a:gd name="T16" fmla="*/ 3 w 212"/>
                <a:gd name="T17" fmla="*/ 19 h 110"/>
                <a:gd name="T18" fmla="*/ 3 w 212"/>
                <a:gd name="T19" fmla="*/ 59 h 110"/>
                <a:gd name="T20" fmla="*/ 14 w 212"/>
                <a:gd name="T21" fmla="*/ 110 h 110"/>
                <a:gd name="T22" fmla="*/ 25 w 212"/>
                <a:gd name="T23" fmla="*/ 110 h 110"/>
                <a:gd name="T24" fmla="*/ 45 w 212"/>
                <a:gd name="T25" fmla="*/ 38 h 110"/>
                <a:gd name="T26" fmla="*/ 209 w 212"/>
                <a:gd name="T27" fmla="*/ 6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2" h="110">
                  <a:moveTo>
                    <a:pt x="209" y="61"/>
                  </a:moveTo>
                  <a:cubicBezTo>
                    <a:pt x="211" y="40"/>
                    <a:pt x="212" y="26"/>
                    <a:pt x="212" y="26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3" y="26"/>
                    <a:pt x="0" y="51"/>
                    <a:pt x="3" y="59"/>
                  </a:cubicBezTo>
                  <a:cubicBezTo>
                    <a:pt x="6" y="67"/>
                    <a:pt x="14" y="110"/>
                    <a:pt x="14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10"/>
                    <a:pt x="17" y="59"/>
                    <a:pt x="45" y="38"/>
                  </a:cubicBezTo>
                  <a:cubicBezTo>
                    <a:pt x="72" y="18"/>
                    <a:pt x="196" y="57"/>
                    <a:pt x="209" y="61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0" name="Freeform 91"/>
            <p:cNvSpPr/>
            <p:nvPr/>
          </p:nvSpPr>
          <p:spPr bwMode="auto">
            <a:xfrm>
              <a:off x="4273550" y="536575"/>
              <a:ext cx="1238250" cy="858838"/>
            </a:xfrm>
            <a:custGeom>
              <a:avLst/>
              <a:gdLst>
                <a:gd name="T0" fmla="*/ 26 w 329"/>
                <a:gd name="T1" fmla="*/ 228 h 228"/>
                <a:gd name="T2" fmla="*/ 92 w 329"/>
                <a:gd name="T3" fmla="*/ 225 h 228"/>
                <a:gd name="T4" fmla="*/ 120 w 329"/>
                <a:gd name="T5" fmla="*/ 128 h 228"/>
                <a:gd name="T6" fmla="*/ 299 w 329"/>
                <a:gd name="T7" fmla="*/ 161 h 228"/>
                <a:gd name="T8" fmla="*/ 1 w 329"/>
                <a:gd name="T9" fmla="*/ 114 h 228"/>
                <a:gd name="T10" fmla="*/ 26 w 329"/>
                <a:gd name="T11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28">
                  <a:moveTo>
                    <a:pt x="26" y="228"/>
                  </a:moveTo>
                  <a:cubicBezTo>
                    <a:pt x="92" y="225"/>
                    <a:pt x="92" y="225"/>
                    <a:pt x="92" y="225"/>
                  </a:cubicBezTo>
                  <a:cubicBezTo>
                    <a:pt x="92" y="225"/>
                    <a:pt x="89" y="139"/>
                    <a:pt x="120" y="128"/>
                  </a:cubicBezTo>
                  <a:cubicBezTo>
                    <a:pt x="180" y="106"/>
                    <a:pt x="281" y="151"/>
                    <a:pt x="299" y="161"/>
                  </a:cubicBezTo>
                  <a:cubicBezTo>
                    <a:pt x="329" y="0"/>
                    <a:pt x="0" y="22"/>
                    <a:pt x="1" y="114"/>
                  </a:cubicBezTo>
                  <a:cubicBezTo>
                    <a:pt x="1" y="144"/>
                    <a:pt x="26" y="228"/>
                    <a:pt x="26" y="228"/>
                  </a:cubicBez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92"/>
            <p:cNvSpPr/>
            <p:nvPr/>
          </p:nvSpPr>
          <p:spPr bwMode="auto">
            <a:xfrm>
              <a:off x="4800600" y="1590675"/>
              <a:ext cx="360362" cy="177800"/>
            </a:xfrm>
            <a:custGeom>
              <a:avLst/>
              <a:gdLst>
                <a:gd name="T0" fmla="*/ 92 w 96"/>
                <a:gd name="T1" fmla="*/ 12 h 47"/>
                <a:gd name="T2" fmla="*/ 0 w 96"/>
                <a:gd name="T3" fmla="*/ 0 h 47"/>
                <a:gd name="T4" fmla="*/ 17 w 96"/>
                <a:gd name="T5" fmla="*/ 41 h 47"/>
                <a:gd name="T6" fmla="*/ 82 w 96"/>
                <a:gd name="T7" fmla="*/ 34 h 47"/>
                <a:gd name="T8" fmla="*/ 92 w 96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47">
                  <a:moveTo>
                    <a:pt x="92" y="12"/>
                  </a:moveTo>
                  <a:cubicBezTo>
                    <a:pt x="63" y="14"/>
                    <a:pt x="27" y="14"/>
                    <a:pt x="0" y="0"/>
                  </a:cubicBezTo>
                  <a:cubicBezTo>
                    <a:pt x="0" y="0"/>
                    <a:pt x="1" y="34"/>
                    <a:pt x="17" y="41"/>
                  </a:cubicBezTo>
                  <a:cubicBezTo>
                    <a:pt x="34" y="47"/>
                    <a:pt x="69" y="43"/>
                    <a:pt x="82" y="34"/>
                  </a:cubicBezTo>
                  <a:cubicBezTo>
                    <a:pt x="96" y="25"/>
                    <a:pt x="92" y="12"/>
                    <a:pt x="92" y="12"/>
                  </a:cubicBezTo>
                  <a:close/>
                </a:path>
              </a:pathLst>
            </a:custGeom>
            <a:solidFill>
              <a:srgbClr val="E48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93"/>
            <p:cNvSpPr/>
            <p:nvPr/>
          </p:nvSpPr>
          <p:spPr bwMode="auto">
            <a:xfrm>
              <a:off x="4924425" y="1719263"/>
              <a:ext cx="139700" cy="41275"/>
            </a:xfrm>
            <a:custGeom>
              <a:avLst/>
              <a:gdLst>
                <a:gd name="T0" fmla="*/ 0 w 37"/>
                <a:gd name="T1" fmla="*/ 10 h 11"/>
                <a:gd name="T2" fmla="*/ 37 w 37"/>
                <a:gd name="T3" fmla="*/ 6 h 11"/>
                <a:gd name="T4" fmla="*/ 26 w 37"/>
                <a:gd name="T5" fmla="*/ 1 h 11"/>
                <a:gd name="T6" fmla="*/ 20 w 37"/>
                <a:gd name="T7" fmla="*/ 3 h 11"/>
                <a:gd name="T8" fmla="*/ 11 w 37"/>
                <a:gd name="T9" fmla="*/ 1 h 11"/>
                <a:gd name="T10" fmla="*/ 0 w 37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1">
                  <a:moveTo>
                    <a:pt x="0" y="10"/>
                  </a:moveTo>
                  <a:cubicBezTo>
                    <a:pt x="12" y="11"/>
                    <a:pt x="26" y="9"/>
                    <a:pt x="37" y="6"/>
                  </a:cubicBezTo>
                  <a:cubicBezTo>
                    <a:pt x="33" y="3"/>
                    <a:pt x="28" y="0"/>
                    <a:pt x="26" y="1"/>
                  </a:cubicBezTo>
                  <a:cubicBezTo>
                    <a:pt x="22" y="2"/>
                    <a:pt x="20" y="3"/>
                    <a:pt x="20" y="3"/>
                  </a:cubicBezTo>
                  <a:cubicBezTo>
                    <a:pt x="20" y="3"/>
                    <a:pt x="17" y="0"/>
                    <a:pt x="11" y="1"/>
                  </a:cubicBezTo>
                  <a:cubicBezTo>
                    <a:pt x="7" y="1"/>
                    <a:pt x="3" y="7"/>
                    <a:pt x="0" y="10"/>
                  </a:cubicBezTo>
                  <a:close/>
                </a:path>
              </a:pathLst>
            </a:custGeom>
            <a:solidFill>
              <a:srgbClr val="EB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94"/>
            <p:cNvSpPr/>
            <p:nvPr/>
          </p:nvSpPr>
          <p:spPr bwMode="auto">
            <a:xfrm>
              <a:off x="4800600" y="1590675"/>
              <a:ext cx="349250" cy="95250"/>
            </a:xfrm>
            <a:custGeom>
              <a:avLst/>
              <a:gdLst>
                <a:gd name="T0" fmla="*/ 92 w 93"/>
                <a:gd name="T1" fmla="*/ 12 h 25"/>
                <a:gd name="T2" fmla="*/ 0 w 93"/>
                <a:gd name="T3" fmla="*/ 0 h 25"/>
                <a:gd name="T4" fmla="*/ 3 w 93"/>
                <a:gd name="T5" fmla="*/ 20 h 25"/>
                <a:gd name="T6" fmla="*/ 31 w 93"/>
                <a:gd name="T7" fmla="*/ 24 h 25"/>
                <a:gd name="T8" fmla="*/ 92 w 93"/>
                <a:gd name="T9" fmla="*/ 20 h 25"/>
                <a:gd name="T10" fmla="*/ 92 w 93"/>
                <a:gd name="T1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5">
                  <a:moveTo>
                    <a:pt x="92" y="12"/>
                  </a:moveTo>
                  <a:cubicBezTo>
                    <a:pt x="63" y="14"/>
                    <a:pt x="27" y="14"/>
                    <a:pt x="0" y="0"/>
                  </a:cubicBezTo>
                  <a:cubicBezTo>
                    <a:pt x="0" y="0"/>
                    <a:pt x="0" y="10"/>
                    <a:pt x="3" y="20"/>
                  </a:cubicBezTo>
                  <a:cubicBezTo>
                    <a:pt x="11" y="22"/>
                    <a:pt x="21" y="24"/>
                    <a:pt x="31" y="24"/>
                  </a:cubicBezTo>
                  <a:cubicBezTo>
                    <a:pt x="52" y="25"/>
                    <a:pt x="81" y="22"/>
                    <a:pt x="92" y="20"/>
                  </a:cubicBezTo>
                  <a:cubicBezTo>
                    <a:pt x="93" y="16"/>
                    <a:pt x="92" y="12"/>
                    <a:pt x="9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95"/>
            <p:cNvSpPr/>
            <p:nvPr/>
          </p:nvSpPr>
          <p:spPr bwMode="auto">
            <a:xfrm>
              <a:off x="4748213" y="1222375"/>
              <a:ext cx="187325" cy="192088"/>
            </a:xfrm>
            <a:custGeom>
              <a:avLst/>
              <a:gdLst>
                <a:gd name="T0" fmla="*/ 3 w 50"/>
                <a:gd name="T1" fmla="*/ 51 h 51"/>
                <a:gd name="T2" fmla="*/ 50 w 50"/>
                <a:gd name="T3" fmla="*/ 47 h 51"/>
                <a:gd name="T4" fmla="*/ 39 w 50"/>
                <a:gd name="T5" fmla="*/ 5 h 51"/>
                <a:gd name="T6" fmla="*/ 4 w 50"/>
                <a:gd name="T7" fmla="*/ 16 h 51"/>
                <a:gd name="T8" fmla="*/ 3 w 5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3" y="51"/>
                  </a:move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10"/>
                    <a:pt x="39" y="5"/>
                  </a:cubicBezTo>
                  <a:cubicBezTo>
                    <a:pt x="28" y="0"/>
                    <a:pt x="8" y="6"/>
                    <a:pt x="4" y="16"/>
                  </a:cubicBezTo>
                  <a:cubicBezTo>
                    <a:pt x="0" y="26"/>
                    <a:pt x="3" y="51"/>
                    <a:pt x="3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96"/>
            <p:cNvSpPr/>
            <p:nvPr/>
          </p:nvSpPr>
          <p:spPr bwMode="auto">
            <a:xfrm>
              <a:off x="5059363" y="1230313"/>
              <a:ext cx="188912" cy="195263"/>
            </a:xfrm>
            <a:custGeom>
              <a:avLst/>
              <a:gdLst>
                <a:gd name="T0" fmla="*/ 47 w 50"/>
                <a:gd name="T1" fmla="*/ 52 h 52"/>
                <a:gd name="T2" fmla="*/ 0 w 50"/>
                <a:gd name="T3" fmla="*/ 47 h 52"/>
                <a:gd name="T4" fmla="*/ 13 w 50"/>
                <a:gd name="T5" fmla="*/ 5 h 52"/>
                <a:gd name="T6" fmla="*/ 47 w 50"/>
                <a:gd name="T7" fmla="*/ 17 h 52"/>
                <a:gd name="T8" fmla="*/ 47 w 50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47" y="52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2" y="9"/>
                    <a:pt x="13" y="5"/>
                  </a:cubicBezTo>
                  <a:cubicBezTo>
                    <a:pt x="23" y="0"/>
                    <a:pt x="43" y="6"/>
                    <a:pt x="47" y="17"/>
                  </a:cubicBezTo>
                  <a:cubicBezTo>
                    <a:pt x="50" y="27"/>
                    <a:pt x="47" y="52"/>
                    <a:pt x="4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97"/>
            <p:cNvSpPr/>
            <p:nvPr/>
          </p:nvSpPr>
          <p:spPr bwMode="auto">
            <a:xfrm>
              <a:off x="4808538" y="1277938"/>
              <a:ext cx="112712" cy="133350"/>
            </a:xfrm>
            <a:custGeom>
              <a:avLst/>
              <a:gdLst>
                <a:gd name="T0" fmla="*/ 15 w 30"/>
                <a:gd name="T1" fmla="*/ 0 h 35"/>
                <a:gd name="T2" fmla="*/ 30 w 30"/>
                <a:gd name="T3" fmla="*/ 20 h 35"/>
                <a:gd name="T4" fmla="*/ 26 w 30"/>
                <a:gd name="T5" fmla="*/ 33 h 35"/>
                <a:gd name="T6" fmla="*/ 5 w 30"/>
                <a:gd name="T7" fmla="*/ 35 h 35"/>
                <a:gd name="T8" fmla="*/ 0 w 30"/>
                <a:gd name="T9" fmla="*/ 20 h 35"/>
                <a:gd name="T10" fmla="*/ 15 w 30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5">
                  <a:moveTo>
                    <a:pt x="15" y="0"/>
                  </a:moveTo>
                  <a:cubicBezTo>
                    <a:pt x="24" y="0"/>
                    <a:pt x="30" y="9"/>
                    <a:pt x="30" y="20"/>
                  </a:cubicBezTo>
                  <a:cubicBezTo>
                    <a:pt x="30" y="25"/>
                    <a:pt x="29" y="29"/>
                    <a:pt x="26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1"/>
                    <a:pt x="0" y="26"/>
                    <a:pt x="0" y="20"/>
                  </a:cubicBezTo>
                  <a:cubicBezTo>
                    <a:pt x="0" y="9"/>
                    <a:pt x="7" y="0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98"/>
            <p:cNvSpPr/>
            <p:nvPr/>
          </p:nvSpPr>
          <p:spPr bwMode="auto">
            <a:xfrm>
              <a:off x="5116513" y="1290638"/>
              <a:ext cx="112712" cy="131763"/>
            </a:xfrm>
            <a:custGeom>
              <a:avLst/>
              <a:gdLst>
                <a:gd name="T0" fmla="*/ 25 w 30"/>
                <a:gd name="T1" fmla="*/ 35 h 35"/>
                <a:gd name="T2" fmla="*/ 3 w 30"/>
                <a:gd name="T3" fmla="*/ 33 h 35"/>
                <a:gd name="T4" fmla="*/ 0 w 30"/>
                <a:gd name="T5" fmla="*/ 20 h 35"/>
                <a:gd name="T6" fmla="*/ 15 w 30"/>
                <a:gd name="T7" fmla="*/ 0 h 35"/>
                <a:gd name="T8" fmla="*/ 30 w 30"/>
                <a:gd name="T9" fmla="*/ 20 h 35"/>
                <a:gd name="T10" fmla="*/ 25 w 30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5">
                  <a:moveTo>
                    <a:pt x="25" y="35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1" y="29"/>
                    <a:pt x="0" y="25"/>
                    <a:pt x="0" y="20"/>
                  </a:cubicBezTo>
                  <a:cubicBezTo>
                    <a:pt x="0" y="9"/>
                    <a:pt x="7" y="0"/>
                    <a:pt x="15" y="0"/>
                  </a:cubicBezTo>
                  <a:cubicBezTo>
                    <a:pt x="24" y="0"/>
                    <a:pt x="30" y="9"/>
                    <a:pt x="30" y="20"/>
                  </a:cubicBezTo>
                  <a:cubicBezTo>
                    <a:pt x="30" y="26"/>
                    <a:pt x="28" y="31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8" name="Freeform 99"/>
            <p:cNvSpPr/>
            <p:nvPr/>
          </p:nvSpPr>
          <p:spPr bwMode="auto">
            <a:xfrm>
              <a:off x="4784725" y="1320800"/>
              <a:ext cx="65087" cy="33338"/>
            </a:xfrm>
            <a:custGeom>
              <a:avLst/>
              <a:gdLst>
                <a:gd name="T0" fmla="*/ 0 w 17"/>
                <a:gd name="T1" fmla="*/ 2 h 9"/>
                <a:gd name="T2" fmla="*/ 17 w 17"/>
                <a:gd name="T3" fmla="*/ 2 h 9"/>
                <a:gd name="T4" fmla="*/ 17 w 17"/>
                <a:gd name="T5" fmla="*/ 9 h 9"/>
                <a:gd name="T6" fmla="*/ 0 w 17"/>
                <a:gd name="T7" fmla="*/ 9 h 9"/>
                <a:gd name="T8" fmla="*/ 0 w 17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0" y="2"/>
                  </a:moveTo>
                  <a:cubicBezTo>
                    <a:pt x="6" y="1"/>
                    <a:pt x="12" y="0"/>
                    <a:pt x="17" y="2"/>
                  </a:cubicBezTo>
                  <a:cubicBezTo>
                    <a:pt x="17" y="5"/>
                    <a:pt x="17" y="7"/>
                    <a:pt x="17" y="9"/>
                  </a:cubicBezTo>
                  <a:cubicBezTo>
                    <a:pt x="10" y="7"/>
                    <a:pt x="5" y="7"/>
                    <a:pt x="0" y="9"/>
                  </a:cubicBezTo>
                  <a:cubicBezTo>
                    <a:pt x="0" y="7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39" name="Freeform 100"/>
            <p:cNvSpPr/>
            <p:nvPr/>
          </p:nvSpPr>
          <p:spPr bwMode="auto">
            <a:xfrm>
              <a:off x="5097463" y="1323975"/>
              <a:ext cx="63500" cy="38100"/>
            </a:xfrm>
            <a:custGeom>
              <a:avLst/>
              <a:gdLst>
                <a:gd name="T0" fmla="*/ 0 w 17"/>
                <a:gd name="T1" fmla="*/ 2 h 10"/>
                <a:gd name="T2" fmla="*/ 17 w 17"/>
                <a:gd name="T3" fmla="*/ 3 h 10"/>
                <a:gd name="T4" fmla="*/ 17 w 17"/>
                <a:gd name="T5" fmla="*/ 10 h 10"/>
                <a:gd name="T6" fmla="*/ 0 w 17"/>
                <a:gd name="T7" fmla="*/ 10 h 10"/>
                <a:gd name="T8" fmla="*/ 0 w 1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2"/>
                  </a:moveTo>
                  <a:cubicBezTo>
                    <a:pt x="6" y="1"/>
                    <a:pt x="12" y="0"/>
                    <a:pt x="17" y="3"/>
                  </a:cubicBezTo>
                  <a:cubicBezTo>
                    <a:pt x="17" y="5"/>
                    <a:pt x="17" y="7"/>
                    <a:pt x="17" y="10"/>
                  </a:cubicBezTo>
                  <a:cubicBezTo>
                    <a:pt x="10" y="8"/>
                    <a:pt x="4" y="8"/>
                    <a:pt x="0" y="10"/>
                  </a:cubicBezTo>
                  <a:cubicBezTo>
                    <a:pt x="0" y="7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0" name="Freeform 101"/>
            <p:cNvSpPr/>
            <p:nvPr/>
          </p:nvSpPr>
          <p:spPr bwMode="auto">
            <a:xfrm>
              <a:off x="4935538" y="1477963"/>
              <a:ext cx="30162" cy="41275"/>
            </a:xfrm>
            <a:custGeom>
              <a:avLst/>
              <a:gdLst>
                <a:gd name="T0" fmla="*/ 4 w 8"/>
                <a:gd name="T1" fmla="*/ 0 h 11"/>
                <a:gd name="T2" fmla="*/ 8 w 8"/>
                <a:gd name="T3" fmla="*/ 6 h 11"/>
                <a:gd name="T4" fmla="*/ 4 w 8"/>
                <a:gd name="T5" fmla="*/ 11 h 11"/>
                <a:gd name="T6" fmla="*/ 0 w 8"/>
                <a:gd name="T7" fmla="*/ 5 h 11"/>
                <a:gd name="T8" fmla="*/ 4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0"/>
                  </a:moveTo>
                  <a:cubicBezTo>
                    <a:pt x="7" y="0"/>
                    <a:pt x="8" y="3"/>
                    <a:pt x="8" y="6"/>
                  </a:cubicBezTo>
                  <a:cubicBezTo>
                    <a:pt x="8" y="8"/>
                    <a:pt x="6" y="11"/>
                    <a:pt x="4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1" name="Oval 102"/>
            <p:cNvSpPr>
              <a:spLocks noChangeArrowheads="1"/>
            </p:cNvSpPr>
            <p:nvPr/>
          </p:nvSpPr>
          <p:spPr bwMode="auto">
            <a:xfrm>
              <a:off x="5003800" y="1482725"/>
              <a:ext cx="30162" cy="36513"/>
            </a:xfrm>
            <a:prstGeom prst="ellipse">
              <a:avLst/>
            </a:prstGeom>
            <a:solidFill>
              <a:srgbClr val="B97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2" name="Freeform 103"/>
            <p:cNvSpPr/>
            <p:nvPr/>
          </p:nvSpPr>
          <p:spPr bwMode="auto">
            <a:xfrm>
              <a:off x="4341813" y="1933575"/>
              <a:ext cx="323850" cy="441325"/>
            </a:xfrm>
            <a:custGeom>
              <a:avLst/>
              <a:gdLst>
                <a:gd name="T0" fmla="*/ 80 w 86"/>
                <a:gd name="T1" fmla="*/ 0 h 117"/>
                <a:gd name="T2" fmla="*/ 15 w 86"/>
                <a:gd name="T3" fmla="*/ 117 h 117"/>
                <a:gd name="T4" fmla="*/ 51 w 86"/>
                <a:gd name="T5" fmla="*/ 115 h 117"/>
                <a:gd name="T6" fmla="*/ 78 w 86"/>
                <a:gd name="T7" fmla="*/ 36 h 117"/>
                <a:gd name="T8" fmla="*/ 80 w 8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17">
                  <a:moveTo>
                    <a:pt x="80" y="0"/>
                  </a:moveTo>
                  <a:cubicBezTo>
                    <a:pt x="32" y="15"/>
                    <a:pt x="0" y="64"/>
                    <a:pt x="15" y="117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44" y="87"/>
                    <a:pt x="55" y="48"/>
                    <a:pt x="78" y="36"/>
                  </a:cubicBezTo>
                  <a:cubicBezTo>
                    <a:pt x="85" y="23"/>
                    <a:pt x="86" y="11"/>
                    <a:pt x="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3" name="Freeform 104"/>
            <p:cNvSpPr/>
            <p:nvPr/>
          </p:nvSpPr>
          <p:spPr bwMode="auto">
            <a:xfrm>
              <a:off x="5037138" y="2344738"/>
              <a:ext cx="131762" cy="68263"/>
            </a:xfrm>
            <a:custGeom>
              <a:avLst/>
              <a:gdLst>
                <a:gd name="T0" fmla="*/ 71 w 83"/>
                <a:gd name="T1" fmla="*/ 36 h 43"/>
                <a:gd name="T2" fmla="*/ 83 w 83"/>
                <a:gd name="T3" fmla="*/ 12 h 43"/>
                <a:gd name="T4" fmla="*/ 0 w 83"/>
                <a:gd name="T5" fmla="*/ 0 h 43"/>
                <a:gd name="T6" fmla="*/ 5 w 83"/>
                <a:gd name="T7" fmla="*/ 43 h 43"/>
                <a:gd name="T8" fmla="*/ 71 w 83"/>
                <a:gd name="T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3">
                  <a:moveTo>
                    <a:pt x="71" y="36"/>
                  </a:moveTo>
                  <a:lnTo>
                    <a:pt x="83" y="12"/>
                  </a:lnTo>
                  <a:lnTo>
                    <a:pt x="0" y="0"/>
                  </a:lnTo>
                  <a:lnTo>
                    <a:pt x="5" y="43"/>
                  </a:lnTo>
                  <a:lnTo>
                    <a:pt x="71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4" name="Freeform 105"/>
            <p:cNvSpPr/>
            <p:nvPr/>
          </p:nvSpPr>
          <p:spPr bwMode="auto">
            <a:xfrm>
              <a:off x="4314825" y="1301750"/>
              <a:ext cx="236537" cy="258763"/>
            </a:xfrm>
            <a:custGeom>
              <a:avLst/>
              <a:gdLst>
                <a:gd name="T0" fmla="*/ 17 w 63"/>
                <a:gd name="T1" fmla="*/ 6 h 69"/>
                <a:gd name="T2" fmla="*/ 31 w 63"/>
                <a:gd name="T3" fmla="*/ 2 h 69"/>
                <a:gd name="T4" fmla="*/ 55 w 63"/>
                <a:gd name="T5" fmla="*/ 17 h 69"/>
                <a:gd name="T6" fmla="*/ 61 w 63"/>
                <a:gd name="T7" fmla="*/ 39 h 69"/>
                <a:gd name="T8" fmla="*/ 46 w 63"/>
                <a:gd name="T9" fmla="*/ 63 h 69"/>
                <a:gd name="T10" fmla="*/ 32 w 63"/>
                <a:gd name="T11" fmla="*/ 66 h 69"/>
                <a:gd name="T12" fmla="*/ 8 w 63"/>
                <a:gd name="T13" fmla="*/ 52 h 69"/>
                <a:gd name="T14" fmla="*/ 3 w 63"/>
                <a:gd name="T15" fmla="*/ 30 h 69"/>
                <a:gd name="T16" fmla="*/ 17 w 63"/>
                <a:gd name="T17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69">
                  <a:moveTo>
                    <a:pt x="17" y="6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42" y="0"/>
                    <a:pt x="53" y="6"/>
                    <a:pt x="55" y="17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3" y="49"/>
                    <a:pt x="57" y="60"/>
                    <a:pt x="46" y="63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22" y="69"/>
                    <a:pt x="11" y="62"/>
                    <a:pt x="8" y="52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19"/>
                    <a:pt x="6" y="8"/>
                    <a:pt x="17" y="6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5" name="Freeform 106"/>
            <p:cNvSpPr/>
            <p:nvPr/>
          </p:nvSpPr>
          <p:spPr bwMode="auto">
            <a:xfrm>
              <a:off x="4360863" y="1350963"/>
              <a:ext cx="77787" cy="161925"/>
            </a:xfrm>
            <a:custGeom>
              <a:avLst/>
              <a:gdLst>
                <a:gd name="T0" fmla="*/ 11 w 21"/>
                <a:gd name="T1" fmla="*/ 2 h 43"/>
                <a:gd name="T2" fmla="*/ 20 w 21"/>
                <a:gd name="T3" fmla="*/ 0 h 43"/>
                <a:gd name="T4" fmla="*/ 21 w 21"/>
                <a:gd name="T5" fmla="*/ 0 h 43"/>
                <a:gd name="T6" fmla="*/ 21 w 21"/>
                <a:gd name="T7" fmla="*/ 41 h 43"/>
                <a:gd name="T8" fmla="*/ 21 w 21"/>
                <a:gd name="T9" fmla="*/ 41 h 43"/>
                <a:gd name="T10" fmla="*/ 5 w 21"/>
                <a:gd name="T11" fmla="*/ 32 h 43"/>
                <a:gd name="T12" fmla="*/ 1 w 21"/>
                <a:gd name="T13" fmla="*/ 18 h 43"/>
                <a:gd name="T14" fmla="*/ 11 w 21"/>
                <a:gd name="T1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3">
                  <a:moveTo>
                    <a:pt x="11" y="2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4" y="43"/>
                    <a:pt x="7" y="39"/>
                    <a:pt x="5" y="3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4" y="4"/>
                    <a:pt x="11" y="2"/>
                  </a:cubicBez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6" name="Freeform 107"/>
            <p:cNvSpPr/>
            <p:nvPr/>
          </p:nvSpPr>
          <p:spPr bwMode="auto">
            <a:xfrm>
              <a:off x="4341813" y="788988"/>
              <a:ext cx="330200" cy="309563"/>
            </a:xfrm>
            <a:custGeom>
              <a:avLst/>
              <a:gdLst>
                <a:gd name="T0" fmla="*/ 13 w 88"/>
                <a:gd name="T1" fmla="*/ 82 h 82"/>
                <a:gd name="T2" fmla="*/ 10 w 88"/>
                <a:gd name="T3" fmla="*/ 26 h 82"/>
                <a:gd name="T4" fmla="*/ 88 w 88"/>
                <a:gd name="T5" fmla="*/ 0 h 82"/>
                <a:gd name="T6" fmla="*/ 29 w 88"/>
                <a:gd name="T7" fmla="*/ 40 h 82"/>
                <a:gd name="T8" fmla="*/ 34 w 88"/>
                <a:gd name="T9" fmla="*/ 79 h 82"/>
                <a:gd name="T10" fmla="*/ 13 w 88"/>
                <a:gd name="T1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82">
                  <a:moveTo>
                    <a:pt x="13" y="82"/>
                  </a:moveTo>
                  <a:cubicBezTo>
                    <a:pt x="13" y="82"/>
                    <a:pt x="0" y="40"/>
                    <a:pt x="10" y="26"/>
                  </a:cubicBezTo>
                  <a:cubicBezTo>
                    <a:pt x="21" y="11"/>
                    <a:pt x="88" y="0"/>
                    <a:pt x="88" y="0"/>
                  </a:cubicBezTo>
                  <a:cubicBezTo>
                    <a:pt x="88" y="0"/>
                    <a:pt x="32" y="15"/>
                    <a:pt x="29" y="40"/>
                  </a:cubicBezTo>
                  <a:cubicBezTo>
                    <a:pt x="26" y="65"/>
                    <a:pt x="34" y="79"/>
                    <a:pt x="34" y="79"/>
                  </a:cubicBezTo>
                  <a:lnTo>
                    <a:pt x="13" y="82"/>
                  </a:lnTo>
                  <a:close/>
                </a:path>
              </a:pathLst>
            </a:custGeom>
            <a:solidFill>
              <a:srgbClr val="6E63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7" name="Freeform 108"/>
            <p:cNvSpPr/>
            <p:nvPr/>
          </p:nvSpPr>
          <p:spPr bwMode="auto">
            <a:xfrm>
              <a:off x="5289550" y="1512888"/>
              <a:ext cx="763587" cy="436563"/>
            </a:xfrm>
            <a:custGeom>
              <a:avLst/>
              <a:gdLst>
                <a:gd name="T0" fmla="*/ 28 w 481"/>
                <a:gd name="T1" fmla="*/ 275 h 275"/>
                <a:gd name="T2" fmla="*/ 481 w 481"/>
                <a:gd name="T3" fmla="*/ 9 h 275"/>
                <a:gd name="T4" fmla="*/ 478 w 481"/>
                <a:gd name="T5" fmla="*/ 0 h 275"/>
                <a:gd name="T6" fmla="*/ 0 w 481"/>
                <a:gd name="T7" fmla="*/ 227 h 275"/>
                <a:gd name="T8" fmla="*/ 28 w 481"/>
                <a:gd name="T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275">
                  <a:moveTo>
                    <a:pt x="28" y="275"/>
                  </a:moveTo>
                  <a:lnTo>
                    <a:pt x="481" y="9"/>
                  </a:lnTo>
                  <a:lnTo>
                    <a:pt x="478" y="0"/>
                  </a:lnTo>
                  <a:lnTo>
                    <a:pt x="0" y="227"/>
                  </a:lnTo>
                  <a:lnTo>
                    <a:pt x="28" y="275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8" name="Freeform 109"/>
            <p:cNvSpPr/>
            <p:nvPr/>
          </p:nvSpPr>
          <p:spPr bwMode="auto">
            <a:xfrm>
              <a:off x="5465763" y="1779588"/>
              <a:ext cx="150812" cy="225425"/>
            </a:xfrm>
            <a:custGeom>
              <a:avLst/>
              <a:gdLst>
                <a:gd name="T0" fmla="*/ 33 w 40"/>
                <a:gd name="T1" fmla="*/ 0 h 60"/>
                <a:gd name="T2" fmla="*/ 10 w 40"/>
                <a:gd name="T3" fmla="*/ 8 h 60"/>
                <a:gd name="T4" fmla="*/ 5 w 40"/>
                <a:gd name="T5" fmla="*/ 21 h 60"/>
                <a:gd name="T6" fmla="*/ 5 w 40"/>
                <a:gd name="T7" fmla="*/ 49 h 60"/>
                <a:gd name="T8" fmla="*/ 34 w 40"/>
                <a:gd name="T9" fmla="*/ 37 h 60"/>
                <a:gd name="T10" fmla="*/ 35 w 40"/>
                <a:gd name="T11" fmla="*/ 26 h 60"/>
                <a:gd name="T12" fmla="*/ 36 w 40"/>
                <a:gd name="T13" fmla="*/ 15 h 60"/>
                <a:gd name="T14" fmla="*/ 33 w 40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0">
                  <a:moveTo>
                    <a:pt x="33" y="0"/>
                  </a:moveTo>
                  <a:cubicBezTo>
                    <a:pt x="25" y="5"/>
                    <a:pt x="21" y="3"/>
                    <a:pt x="10" y="8"/>
                  </a:cubicBezTo>
                  <a:cubicBezTo>
                    <a:pt x="0" y="12"/>
                    <a:pt x="4" y="18"/>
                    <a:pt x="5" y="21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60"/>
                    <a:pt x="36" y="45"/>
                    <a:pt x="34" y="37"/>
                  </a:cubicBezTo>
                  <a:cubicBezTo>
                    <a:pt x="38" y="33"/>
                    <a:pt x="37" y="28"/>
                    <a:pt x="35" y="26"/>
                  </a:cubicBezTo>
                  <a:cubicBezTo>
                    <a:pt x="39" y="21"/>
                    <a:pt x="37" y="17"/>
                    <a:pt x="36" y="15"/>
                  </a:cubicBezTo>
                  <a:cubicBezTo>
                    <a:pt x="40" y="10"/>
                    <a:pt x="37" y="2"/>
                    <a:pt x="33" y="0"/>
                  </a:cubicBez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49" name="Freeform 110"/>
            <p:cNvSpPr/>
            <p:nvPr/>
          </p:nvSpPr>
          <p:spPr bwMode="auto">
            <a:xfrm>
              <a:off x="4729163" y="1068388"/>
              <a:ext cx="198437" cy="96838"/>
            </a:xfrm>
            <a:custGeom>
              <a:avLst/>
              <a:gdLst>
                <a:gd name="T0" fmla="*/ 0 w 53"/>
                <a:gd name="T1" fmla="*/ 23 h 26"/>
                <a:gd name="T2" fmla="*/ 53 w 53"/>
                <a:gd name="T3" fmla="*/ 23 h 26"/>
                <a:gd name="T4" fmla="*/ 50 w 53"/>
                <a:gd name="T5" fmla="*/ 25 h 26"/>
                <a:gd name="T6" fmla="*/ 3 w 53"/>
                <a:gd name="T7" fmla="*/ 26 h 26"/>
                <a:gd name="T8" fmla="*/ 0 w 53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6">
                  <a:moveTo>
                    <a:pt x="0" y="23"/>
                  </a:moveTo>
                  <a:cubicBezTo>
                    <a:pt x="10" y="0"/>
                    <a:pt x="43" y="1"/>
                    <a:pt x="53" y="23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2" y="10"/>
                    <a:pt x="13" y="9"/>
                    <a:pt x="3" y="26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0" name="Freeform 111"/>
            <p:cNvSpPr/>
            <p:nvPr/>
          </p:nvSpPr>
          <p:spPr bwMode="auto">
            <a:xfrm>
              <a:off x="5097463" y="1090613"/>
              <a:ext cx="176212" cy="128588"/>
            </a:xfrm>
            <a:custGeom>
              <a:avLst/>
              <a:gdLst>
                <a:gd name="T0" fmla="*/ 0 w 47"/>
                <a:gd name="T1" fmla="*/ 20 h 34"/>
                <a:gd name="T2" fmla="*/ 47 w 47"/>
                <a:gd name="T3" fmla="*/ 33 h 34"/>
                <a:gd name="T4" fmla="*/ 43 w 47"/>
                <a:gd name="T5" fmla="*/ 34 h 34"/>
                <a:gd name="T6" fmla="*/ 2 w 47"/>
                <a:gd name="T7" fmla="*/ 23 h 34"/>
                <a:gd name="T8" fmla="*/ 0 w 47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4">
                  <a:moveTo>
                    <a:pt x="0" y="20"/>
                  </a:moveTo>
                  <a:cubicBezTo>
                    <a:pt x="16" y="0"/>
                    <a:pt x="44" y="9"/>
                    <a:pt x="47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1" y="18"/>
                    <a:pt x="16" y="9"/>
                    <a:pt x="2" y="23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1" name="Freeform 112"/>
            <p:cNvSpPr/>
            <p:nvPr/>
          </p:nvSpPr>
          <p:spPr bwMode="auto">
            <a:xfrm>
              <a:off x="5416550" y="1716088"/>
              <a:ext cx="155575" cy="71438"/>
            </a:xfrm>
            <a:custGeom>
              <a:avLst/>
              <a:gdLst>
                <a:gd name="T0" fmla="*/ 0 w 41"/>
                <a:gd name="T1" fmla="*/ 9 h 19"/>
                <a:gd name="T2" fmla="*/ 39 w 41"/>
                <a:gd name="T3" fmla="*/ 0 h 19"/>
                <a:gd name="T4" fmla="*/ 34 w 41"/>
                <a:gd name="T5" fmla="*/ 15 h 19"/>
                <a:gd name="T6" fmla="*/ 6 w 41"/>
                <a:gd name="T7" fmla="*/ 17 h 19"/>
                <a:gd name="T8" fmla="*/ 0 w 41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9">
                  <a:moveTo>
                    <a:pt x="0" y="9"/>
                  </a:moveTo>
                  <a:cubicBezTo>
                    <a:pt x="17" y="8"/>
                    <a:pt x="28" y="1"/>
                    <a:pt x="39" y="0"/>
                  </a:cubicBezTo>
                  <a:cubicBezTo>
                    <a:pt x="39" y="0"/>
                    <a:pt x="41" y="11"/>
                    <a:pt x="34" y="15"/>
                  </a:cubicBezTo>
                  <a:cubicBezTo>
                    <a:pt x="27" y="19"/>
                    <a:pt x="6" y="17"/>
                    <a:pt x="6" y="17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DCF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2" name="Freeform 113"/>
            <p:cNvSpPr/>
            <p:nvPr/>
          </p:nvSpPr>
          <p:spPr bwMode="auto">
            <a:xfrm>
              <a:off x="5446713" y="1828800"/>
              <a:ext cx="125412" cy="150813"/>
            </a:xfrm>
            <a:custGeom>
              <a:avLst/>
              <a:gdLst>
                <a:gd name="T0" fmla="*/ 9 w 33"/>
                <a:gd name="T1" fmla="*/ 3 h 40"/>
                <a:gd name="T2" fmla="*/ 12 w 33"/>
                <a:gd name="T3" fmla="*/ 5 h 40"/>
                <a:gd name="T4" fmla="*/ 13 w 33"/>
                <a:gd name="T5" fmla="*/ 5 h 40"/>
                <a:gd name="T6" fmla="*/ 32 w 33"/>
                <a:gd name="T7" fmla="*/ 0 h 40"/>
                <a:gd name="T8" fmla="*/ 32 w 33"/>
                <a:gd name="T9" fmla="*/ 0 h 40"/>
                <a:gd name="T10" fmla="*/ 33 w 33"/>
                <a:gd name="T11" fmla="*/ 1 h 40"/>
                <a:gd name="T12" fmla="*/ 15 w 33"/>
                <a:gd name="T13" fmla="*/ 8 h 40"/>
                <a:gd name="T14" fmla="*/ 13 w 33"/>
                <a:gd name="T15" fmla="*/ 9 h 40"/>
                <a:gd name="T16" fmla="*/ 13 w 33"/>
                <a:gd name="T17" fmla="*/ 9 h 40"/>
                <a:gd name="T18" fmla="*/ 13 w 33"/>
                <a:gd name="T19" fmla="*/ 9 h 40"/>
                <a:gd name="T20" fmla="*/ 4 w 33"/>
                <a:gd name="T21" fmla="*/ 12 h 40"/>
                <a:gd name="T22" fmla="*/ 4 w 33"/>
                <a:gd name="T23" fmla="*/ 15 h 40"/>
                <a:gd name="T24" fmla="*/ 5 w 33"/>
                <a:gd name="T25" fmla="*/ 18 h 40"/>
                <a:gd name="T26" fmla="*/ 14 w 33"/>
                <a:gd name="T27" fmla="*/ 16 h 40"/>
                <a:gd name="T28" fmla="*/ 14 w 33"/>
                <a:gd name="T29" fmla="*/ 16 h 40"/>
                <a:gd name="T30" fmla="*/ 33 w 33"/>
                <a:gd name="T31" fmla="*/ 13 h 40"/>
                <a:gd name="T32" fmla="*/ 33 w 33"/>
                <a:gd name="T33" fmla="*/ 13 h 40"/>
                <a:gd name="T34" fmla="*/ 14 w 33"/>
                <a:gd name="T35" fmla="*/ 20 h 40"/>
                <a:gd name="T36" fmla="*/ 14 w 33"/>
                <a:gd name="T37" fmla="*/ 20 h 40"/>
                <a:gd name="T38" fmla="*/ 7 w 33"/>
                <a:gd name="T39" fmla="*/ 22 h 40"/>
                <a:gd name="T40" fmla="*/ 7 w 33"/>
                <a:gd name="T41" fmla="*/ 23 h 40"/>
                <a:gd name="T42" fmla="*/ 6 w 33"/>
                <a:gd name="T43" fmla="*/ 27 h 40"/>
                <a:gd name="T44" fmla="*/ 7 w 33"/>
                <a:gd name="T45" fmla="*/ 29 h 40"/>
                <a:gd name="T46" fmla="*/ 8 w 33"/>
                <a:gd name="T47" fmla="*/ 29 h 40"/>
                <a:gd name="T48" fmla="*/ 14 w 33"/>
                <a:gd name="T49" fmla="*/ 28 h 40"/>
                <a:gd name="T50" fmla="*/ 14 w 33"/>
                <a:gd name="T51" fmla="*/ 28 h 40"/>
                <a:gd name="T52" fmla="*/ 15 w 33"/>
                <a:gd name="T53" fmla="*/ 27 h 40"/>
                <a:gd name="T54" fmla="*/ 33 w 33"/>
                <a:gd name="T55" fmla="*/ 23 h 40"/>
                <a:gd name="T56" fmla="*/ 33 w 33"/>
                <a:gd name="T57" fmla="*/ 23 h 40"/>
                <a:gd name="T58" fmla="*/ 15 w 33"/>
                <a:gd name="T59" fmla="*/ 31 h 40"/>
                <a:gd name="T60" fmla="*/ 16 w 33"/>
                <a:gd name="T61" fmla="*/ 38 h 40"/>
                <a:gd name="T62" fmla="*/ 15 w 33"/>
                <a:gd name="T63" fmla="*/ 40 h 40"/>
                <a:gd name="T64" fmla="*/ 10 w 33"/>
                <a:gd name="T65" fmla="*/ 36 h 40"/>
                <a:gd name="T66" fmla="*/ 11 w 33"/>
                <a:gd name="T67" fmla="*/ 32 h 40"/>
                <a:gd name="T68" fmla="*/ 10 w 33"/>
                <a:gd name="T69" fmla="*/ 32 h 40"/>
                <a:gd name="T70" fmla="*/ 7 w 33"/>
                <a:gd name="T71" fmla="*/ 32 h 40"/>
                <a:gd name="T72" fmla="*/ 4 w 33"/>
                <a:gd name="T73" fmla="*/ 31 h 40"/>
                <a:gd name="T74" fmla="*/ 3 w 33"/>
                <a:gd name="T75" fmla="*/ 27 h 40"/>
                <a:gd name="T76" fmla="*/ 4 w 33"/>
                <a:gd name="T77" fmla="*/ 21 h 40"/>
                <a:gd name="T78" fmla="*/ 4 w 33"/>
                <a:gd name="T79" fmla="*/ 21 h 40"/>
                <a:gd name="T80" fmla="*/ 4 w 33"/>
                <a:gd name="T81" fmla="*/ 21 h 40"/>
                <a:gd name="T82" fmla="*/ 3 w 33"/>
                <a:gd name="T83" fmla="*/ 20 h 40"/>
                <a:gd name="T84" fmla="*/ 1 w 33"/>
                <a:gd name="T85" fmla="*/ 16 h 40"/>
                <a:gd name="T86" fmla="*/ 1 w 33"/>
                <a:gd name="T87" fmla="*/ 16 h 40"/>
                <a:gd name="T88" fmla="*/ 1 w 33"/>
                <a:gd name="T89" fmla="*/ 16 h 40"/>
                <a:gd name="T90" fmla="*/ 2 w 33"/>
                <a:gd name="T91" fmla="*/ 11 h 40"/>
                <a:gd name="T92" fmla="*/ 9 w 33"/>
                <a:gd name="T93" fmla="*/ 7 h 40"/>
                <a:gd name="T94" fmla="*/ 8 w 33"/>
                <a:gd name="T95" fmla="*/ 3 h 40"/>
                <a:gd name="T96" fmla="*/ 9 w 33"/>
                <a:gd name="T9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40">
                  <a:moveTo>
                    <a:pt x="9" y="3"/>
                  </a:moveTo>
                  <a:cubicBezTo>
                    <a:pt x="9" y="3"/>
                    <a:pt x="11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"/>
                    <a:pt x="20" y="6"/>
                    <a:pt x="15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5" y="11"/>
                    <a:pt x="4" y="12"/>
                  </a:cubicBezTo>
                  <a:cubicBezTo>
                    <a:pt x="4" y="14"/>
                    <a:pt x="4" y="15"/>
                    <a:pt x="4" y="1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4"/>
                    <a:pt x="6" y="26"/>
                    <a:pt x="6" y="27"/>
                  </a:cubicBez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9"/>
                    <a:pt x="12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1" y="33"/>
                    <a:pt x="14" y="38"/>
                    <a:pt x="16" y="3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1" y="40"/>
                    <a:pt x="10" y="36"/>
                  </a:cubicBezTo>
                  <a:cubicBezTo>
                    <a:pt x="10" y="35"/>
                    <a:pt x="10" y="33"/>
                    <a:pt x="11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6" y="32"/>
                    <a:pt x="5" y="32"/>
                    <a:pt x="4" y="31"/>
                  </a:cubicBezTo>
                  <a:cubicBezTo>
                    <a:pt x="4" y="30"/>
                    <a:pt x="4" y="29"/>
                    <a:pt x="3" y="27"/>
                  </a:cubicBezTo>
                  <a:cubicBezTo>
                    <a:pt x="3" y="25"/>
                    <a:pt x="3" y="23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3"/>
                    <a:pt x="2" y="11"/>
                  </a:cubicBezTo>
                  <a:cubicBezTo>
                    <a:pt x="3" y="9"/>
                    <a:pt x="6" y="8"/>
                    <a:pt x="9" y="7"/>
                  </a:cubicBezTo>
                  <a:cubicBezTo>
                    <a:pt x="8" y="6"/>
                    <a:pt x="8" y="3"/>
                    <a:pt x="8" y="3"/>
                  </a:cubicBezTo>
                  <a:lnTo>
                    <a:pt x="9" y="3"/>
                  </a:lnTo>
                  <a:close/>
                </a:path>
              </a:pathLst>
            </a:custGeom>
            <a:solidFill>
              <a:srgbClr val="E4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53" name="Freeform 114"/>
            <p:cNvSpPr>
              <a:spLocks noEditPoints="1"/>
            </p:cNvSpPr>
            <p:nvPr/>
          </p:nvSpPr>
          <p:spPr bwMode="auto">
            <a:xfrm>
              <a:off x="4435475" y="2540000"/>
              <a:ext cx="134937" cy="76200"/>
            </a:xfrm>
            <a:custGeom>
              <a:avLst/>
              <a:gdLst>
                <a:gd name="T0" fmla="*/ 21 w 36"/>
                <a:gd name="T1" fmla="*/ 20 h 20"/>
                <a:gd name="T2" fmla="*/ 25 w 36"/>
                <a:gd name="T3" fmla="*/ 18 h 20"/>
                <a:gd name="T4" fmla="*/ 22 w 36"/>
                <a:gd name="T5" fmla="*/ 17 h 20"/>
                <a:gd name="T6" fmla="*/ 2 w 36"/>
                <a:gd name="T7" fmla="*/ 2 h 20"/>
                <a:gd name="T8" fmla="*/ 0 w 36"/>
                <a:gd name="T9" fmla="*/ 2 h 20"/>
                <a:gd name="T10" fmla="*/ 20 w 36"/>
                <a:gd name="T11" fmla="*/ 19 h 20"/>
                <a:gd name="T12" fmla="*/ 21 w 36"/>
                <a:gd name="T13" fmla="*/ 20 h 20"/>
                <a:gd name="T14" fmla="*/ 29 w 36"/>
                <a:gd name="T15" fmla="*/ 16 h 20"/>
                <a:gd name="T16" fmla="*/ 8 w 36"/>
                <a:gd name="T17" fmla="*/ 2 h 20"/>
                <a:gd name="T18" fmla="*/ 10 w 36"/>
                <a:gd name="T19" fmla="*/ 1 h 20"/>
                <a:gd name="T20" fmla="*/ 32 w 36"/>
                <a:gd name="T21" fmla="*/ 13 h 20"/>
                <a:gd name="T22" fmla="*/ 32 w 36"/>
                <a:gd name="T23" fmla="*/ 13 h 20"/>
                <a:gd name="T24" fmla="*/ 29 w 36"/>
                <a:gd name="T25" fmla="*/ 16 h 20"/>
                <a:gd name="T26" fmla="*/ 33 w 36"/>
                <a:gd name="T27" fmla="*/ 12 h 20"/>
                <a:gd name="T28" fmla="*/ 18 w 36"/>
                <a:gd name="T29" fmla="*/ 1 h 20"/>
                <a:gd name="T30" fmla="*/ 19 w 36"/>
                <a:gd name="T31" fmla="*/ 0 h 20"/>
                <a:gd name="T32" fmla="*/ 36 w 36"/>
                <a:gd name="T33" fmla="*/ 10 h 20"/>
                <a:gd name="T34" fmla="*/ 33 w 36"/>
                <a:gd name="T35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0">
                  <a:moveTo>
                    <a:pt x="21" y="20"/>
                  </a:moveTo>
                  <a:cubicBezTo>
                    <a:pt x="22" y="19"/>
                    <a:pt x="24" y="19"/>
                    <a:pt x="25" y="18"/>
                  </a:cubicBezTo>
                  <a:cubicBezTo>
                    <a:pt x="24" y="17"/>
                    <a:pt x="22" y="17"/>
                    <a:pt x="22" y="17"/>
                  </a:cubicBezTo>
                  <a:cubicBezTo>
                    <a:pt x="14" y="13"/>
                    <a:pt x="5" y="9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1"/>
                    <a:pt x="12" y="15"/>
                    <a:pt x="20" y="19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29" y="16"/>
                  </a:moveTo>
                  <a:cubicBezTo>
                    <a:pt x="21" y="13"/>
                    <a:pt x="13" y="9"/>
                    <a:pt x="8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4" y="8"/>
                    <a:pt x="24" y="10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0" y="15"/>
                    <a:pt x="29" y="16"/>
                  </a:cubicBezTo>
                  <a:close/>
                  <a:moveTo>
                    <a:pt x="33" y="12"/>
                  </a:moveTo>
                  <a:cubicBezTo>
                    <a:pt x="27" y="10"/>
                    <a:pt x="21" y="7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6"/>
                    <a:pt x="29" y="8"/>
                    <a:pt x="36" y="10"/>
                  </a:cubicBezTo>
                  <a:cubicBezTo>
                    <a:pt x="35" y="11"/>
                    <a:pt x="34" y="12"/>
                    <a:pt x="33" y="12"/>
                  </a:cubicBezTo>
                  <a:close/>
                </a:path>
              </a:pathLst>
            </a:custGeom>
            <a:solidFill>
              <a:srgbClr val="B99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61" name="Freeform 122"/>
            <p:cNvSpPr/>
            <p:nvPr/>
          </p:nvSpPr>
          <p:spPr bwMode="auto">
            <a:xfrm>
              <a:off x="4729163" y="635000"/>
              <a:ext cx="123825" cy="120650"/>
            </a:xfrm>
            <a:custGeom>
              <a:avLst/>
              <a:gdLst>
                <a:gd name="T0" fmla="*/ 66 w 78"/>
                <a:gd name="T1" fmla="*/ 76 h 76"/>
                <a:gd name="T2" fmla="*/ 0 w 78"/>
                <a:gd name="T3" fmla="*/ 23 h 76"/>
                <a:gd name="T4" fmla="*/ 21 w 78"/>
                <a:gd name="T5" fmla="*/ 4 h 76"/>
                <a:gd name="T6" fmla="*/ 54 w 78"/>
                <a:gd name="T7" fmla="*/ 42 h 76"/>
                <a:gd name="T8" fmla="*/ 50 w 78"/>
                <a:gd name="T9" fmla="*/ 0 h 76"/>
                <a:gd name="T10" fmla="*/ 78 w 78"/>
                <a:gd name="T11" fmla="*/ 2 h 76"/>
                <a:gd name="T12" fmla="*/ 66 w 78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6">
                  <a:moveTo>
                    <a:pt x="66" y="76"/>
                  </a:moveTo>
                  <a:lnTo>
                    <a:pt x="0" y="23"/>
                  </a:lnTo>
                  <a:lnTo>
                    <a:pt x="21" y="4"/>
                  </a:lnTo>
                  <a:lnTo>
                    <a:pt x="54" y="42"/>
                  </a:lnTo>
                  <a:lnTo>
                    <a:pt x="50" y="0"/>
                  </a:lnTo>
                  <a:lnTo>
                    <a:pt x="78" y="2"/>
                  </a:lnTo>
                  <a:lnTo>
                    <a:pt x="66" y="76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  <p:sp>
          <p:nvSpPr>
            <p:cNvPr id="62" name="Freeform 123"/>
            <p:cNvSpPr/>
            <p:nvPr/>
          </p:nvSpPr>
          <p:spPr bwMode="auto">
            <a:xfrm>
              <a:off x="4864100" y="600075"/>
              <a:ext cx="76200" cy="98425"/>
            </a:xfrm>
            <a:custGeom>
              <a:avLst/>
              <a:gdLst>
                <a:gd name="T0" fmla="*/ 0 w 48"/>
                <a:gd name="T1" fmla="*/ 57 h 62"/>
                <a:gd name="T2" fmla="*/ 17 w 48"/>
                <a:gd name="T3" fmla="*/ 0 h 62"/>
                <a:gd name="T4" fmla="*/ 48 w 48"/>
                <a:gd name="T5" fmla="*/ 15 h 62"/>
                <a:gd name="T6" fmla="*/ 7 w 48"/>
                <a:gd name="T7" fmla="*/ 62 h 62"/>
                <a:gd name="T8" fmla="*/ 0 w 48"/>
                <a:gd name="T9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2">
                  <a:moveTo>
                    <a:pt x="0" y="57"/>
                  </a:moveTo>
                  <a:lnTo>
                    <a:pt x="17" y="0"/>
                  </a:lnTo>
                  <a:lnTo>
                    <a:pt x="48" y="15"/>
                  </a:lnTo>
                  <a:lnTo>
                    <a:pt x="7" y="62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42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D22C36F-342C-4ECA-8B8C-5C93F688AC21}"/>
              </a:ext>
            </a:extLst>
          </p:cNvPr>
          <p:cNvSpPr txBox="1"/>
          <p:nvPr/>
        </p:nvSpPr>
        <p:spPr>
          <a:xfrm rot="21442610">
            <a:off x="2052694" y="2020721"/>
            <a:ext cx="53091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400" b="1" dirty="0">
                <a:solidFill>
                  <a:srgbClr val="FFFF0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Hãy đặt một câu chỉ đặc điểm của một đồ dùng học tập của em</a:t>
            </a:r>
          </a:p>
        </p:txBody>
      </p:sp>
    </p:spTree>
    <p:extLst>
      <p:ext uri="{BB962C8B-B14F-4D97-AF65-F5344CB8AC3E}">
        <p14:creationId xmlns:p14="http://schemas.microsoft.com/office/powerpoint/2010/main" val="755759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1" accel="44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989B0E-A6CA-AB4B-95A2-243060B4B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-2362200"/>
            <a:ext cx="8629650" cy="9220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C781354-8B20-4C43-A849-8AFC349CD4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268">
            <a:off x="-387806" y="-495302"/>
            <a:ext cx="3530600" cy="3530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E7D02A4-FC97-CE40-82C9-C96B4BE79B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24" t="11075" r="32951" b="11190"/>
          <a:stretch/>
        </p:blipFill>
        <p:spPr>
          <a:xfrm>
            <a:off x="1319871" y="1593382"/>
            <a:ext cx="3126047" cy="6407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79997" y="2910614"/>
            <a:ext cx="69943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Hoạt</a:t>
            </a:r>
            <a:r>
              <a:rPr lang="en-US" sz="36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động</a:t>
            </a:r>
            <a:r>
              <a:rPr lang="en-US" sz="36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3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: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Chọn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hoặc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hỏi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thay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cho</a:t>
            </a:r>
            <a:r>
              <a:rPr lang="en-US" sz="3600" b="1" dirty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ô </a:t>
            </a:r>
            <a:r>
              <a:rPr lang="en-US" sz="3600" b="1" dirty="0" err="1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vuông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68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="" xmlns:a16="http://schemas.microsoft.com/office/drawing/2014/main" id="{BEE02EB2-0F46-4CB8-BB61-0D97A9BAF46A}"/>
              </a:ext>
            </a:extLst>
          </p:cNvPr>
          <p:cNvSpPr txBox="1"/>
          <p:nvPr/>
        </p:nvSpPr>
        <p:spPr>
          <a:xfrm>
            <a:off x="1699237" y="718272"/>
            <a:ext cx="9788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3.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Chọn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dấu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hoặc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dấu</a:t>
            </a:r>
            <a:r>
              <a:rPr lang="en-US" sz="3200" b="1" i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i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hỏi</a:t>
            </a:r>
            <a:r>
              <a:rPr lang="en-US" sz="3200" b="1" i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thay</a:t>
            </a:r>
            <a:r>
              <a:rPr lang="en-US" sz="3200" b="1" i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cho</a:t>
            </a:r>
            <a:r>
              <a:rPr lang="en-US" sz="3200" b="1" i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ô </a:t>
            </a:r>
            <a:r>
              <a:rPr lang="en-US" sz="3200" b="1" i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vuông</a:t>
            </a:r>
            <a:r>
              <a:rPr lang="en-US" sz="3200" b="1" i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: </a:t>
            </a:r>
            <a:endParaRPr lang="en-US" sz="3200" b="1" i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699237" y="1948269"/>
            <a:ext cx="3307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r>
              <a:rPr lang="vi-VN" sz="3200" b="1" dirty="0" smtClean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072450" y="2960729"/>
            <a:ext cx="39300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lang="en-US" sz="32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endParaRPr lang="en-US" sz="32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236339" y="4828307"/>
            <a:ext cx="1955523" cy="1482163"/>
          </a:xfrm>
          <a:prstGeom prst="round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8841855" y="1549269"/>
            <a:ext cx="2345764" cy="2134831"/>
          </a:xfrm>
          <a:prstGeom prst="roundRect">
            <a:avLst>
              <a:gd name="adj" fmla="val 22256"/>
            </a:avLst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4666194" y="4432146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8022103" y="3990431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8467175" y="5401054"/>
            <a:ext cx="281684" cy="34167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1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59" grpId="0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BFC18CA-36D2-41E4-8B71-9F3C5E3B5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7" y="0"/>
            <a:ext cx="10973526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C21D2FE-DD09-4171-8ABB-C71B64EBF1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-937" r="50159" b="17087"/>
          <a:stretch/>
        </p:blipFill>
        <p:spPr>
          <a:xfrm>
            <a:off x="1188227" y="478465"/>
            <a:ext cx="10188609" cy="5399231"/>
          </a:xfrm>
          <a:prstGeom prst="rect">
            <a:avLst/>
          </a:prstGeom>
        </p:spPr>
      </p:pic>
      <p:grpSp>
        <p:nvGrpSpPr>
          <p:cNvPr id="7" name="Group 1261">
            <a:extLst>
              <a:ext uri="{FF2B5EF4-FFF2-40B4-BE49-F238E27FC236}">
                <a16:creationId xmlns="" xmlns:a16="http://schemas.microsoft.com/office/drawing/2014/main" id="{208F08D5-661B-44DD-AA07-58F2DE004FF5}"/>
              </a:ext>
            </a:extLst>
          </p:cNvPr>
          <p:cNvGrpSpPr/>
          <p:nvPr/>
        </p:nvGrpSpPr>
        <p:grpSpPr>
          <a:xfrm>
            <a:off x="6708187" y="1255722"/>
            <a:ext cx="467620" cy="422875"/>
            <a:chOff x="0" y="0"/>
            <a:chExt cx="935237" cy="845748"/>
          </a:xfrm>
        </p:grpSpPr>
        <p:sp>
          <p:nvSpPr>
            <p:cNvPr id="8" name="Shape 1259">
              <a:extLst>
                <a:ext uri="{FF2B5EF4-FFF2-40B4-BE49-F238E27FC236}">
                  <a16:creationId xmlns="" xmlns:a16="http://schemas.microsoft.com/office/drawing/2014/main" id="{F7A39E9D-2BA5-4283-AF30-26BCA95EC68D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hape 1260">
              <a:extLst>
                <a:ext uri="{FF2B5EF4-FFF2-40B4-BE49-F238E27FC236}">
                  <a16:creationId xmlns="" xmlns:a16="http://schemas.microsoft.com/office/drawing/2014/main" id="{8FDFCBC4-B15A-403E-BF6B-B2F8782039FC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1261">
            <a:extLst>
              <a:ext uri="{FF2B5EF4-FFF2-40B4-BE49-F238E27FC236}">
                <a16:creationId xmlns="" xmlns:a16="http://schemas.microsoft.com/office/drawing/2014/main" id="{87DA5790-50F9-446F-BF52-332BD8E5B95F}"/>
              </a:ext>
            </a:extLst>
          </p:cNvPr>
          <p:cNvGrpSpPr/>
          <p:nvPr/>
        </p:nvGrpSpPr>
        <p:grpSpPr>
          <a:xfrm>
            <a:off x="3986852" y="1196067"/>
            <a:ext cx="467620" cy="422875"/>
            <a:chOff x="0" y="0"/>
            <a:chExt cx="935237" cy="845748"/>
          </a:xfrm>
        </p:grpSpPr>
        <p:sp>
          <p:nvSpPr>
            <p:cNvPr id="11" name="Shape 1259">
              <a:extLst>
                <a:ext uri="{FF2B5EF4-FFF2-40B4-BE49-F238E27FC236}">
                  <a16:creationId xmlns="" xmlns:a16="http://schemas.microsoft.com/office/drawing/2014/main" id="{7F3ECCDF-5BEE-49C9-B315-DF19B50B0719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Shape 1260">
              <a:extLst>
                <a:ext uri="{FF2B5EF4-FFF2-40B4-BE49-F238E27FC236}">
                  <a16:creationId xmlns="" xmlns:a16="http://schemas.microsoft.com/office/drawing/2014/main" id="{8594BB9A-A664-483F-A57C-3CE7E14D3D10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8600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DD6EC0D-1B71-453D-A5EF-256DDA4A12C1}"/>
              </a:ext>
            </a:extLst>
          </p:cNvPr>
          <p:cNvSpPr txBox="1"/>
          <p:nvPr/>
        </p:nvSpPr>
        <p:spPr>
          <a:xfrm>
            <a:off x="1289110" y="2788850"/>
            <a:ext cx="91758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Làm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8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endParaRPr kumimoji="0" lang="vi-VN" sz="8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Digit 120">
            <a:extLst>
              <a:ext uri="{FF2B5EF4-FFF2-40B4-BE49-F238E27FC236}">
                <a16:creationId xmlns="" xmlns:a16="http://schemas.microsoft.com/office/drawing/2014/main" id="{1C13E464-4E49-44A4-8A23-03ED06D0A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691" y="5461859"/>
            <a:ext cx="2171700" cy="119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335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816710" y="1320372"/>
            <a:ext cx="3307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3FCD9B0-1058-4B04-9AD2-E34698079C77}"/>
              </a:ext>
            </a:extLst>
          </p:cNvPr>
          <p:cNvSpPr/>
          <p:nvPr/>
        </p:nvSpPr>
        <p:spPr>
          <a:xfrm>
            <a:off x="5092207" y="4152856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799067" y="2444696"/>
            <a:ext cx="46046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lang="en-US" sz="3600" b="1" dirty="0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endParaRPr lang="en-US" sz="3600" b="1" dirty="0"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1C37DCC-86CB-4705-921B-6E709F309733}"/>
              </a:ext>
            </a:extLst>
          </p:cNvPr>
          <p:cNvSpPr/>
          <p:nvPr/>
        </p:nvSpPr>
        <p:spPr>
          <a:xfrm>
            <a:off x="9154994" y="3661368"/>
            <a:ext cx="340842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E21DFD0-9B26-4EBA-8FE4-AAB5990F10D5}"/>
              </a:ext>
            </a:extLst>
          </p:cNvPr>
          <p:cNvSpPr/>
          <p:nvPr/>
        </p:nvSpPr>
        <p:spPr>
          <a:xfrm>
            <a:off x="9466634" y="5233098"/>
            <a:ext cx="261144" cy="340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051779" y="4568354"/>
            <a:ext cx="1955523" cy="1482163"/>
          </a:xfrm>
          <a:prstGeom prst="round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9763047" y="1954092"/>
            <a:ext cx="2345764" cy="2134831"/>
          </a:xfrm>
          <a:prstGeom prst="roundRect">
            <a:avLst>
              <a:gd name="adj" fmla="val 22256"/>
            </a:avLst>
          </a:prstGeom>
        </p:spPr>
      </p:pic>
      <p:sp>
        <p:nvSpPr>
          <p:cNvPr id="14" name="TextBox 12">
            <a:extLst>
              <a:ext uri="{FF2B5EF4-FFF2-40B4-BE49-F238E27FC236}">
                <a16:creationId xmlns="" xmlns:a16="http://schemas.microsoft.com/office/drawing/2014/main" id="{8DAD8FD4-139B-478A-AAA5-AF3EF0A4D3C1}"/>
              </a:ext>
            </a:extLst>
          </p:cNvPr>
          <p:cNvSpPr txBox="1"/>
          <p:nvPr/>
        </p:nvSpPr>
        <p:spPr>
          <a:xfrm>
            <a:off x="5063373" y="3909519"/>
            <a:ext cx="263197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58B2CF92-B569-4727-99DA-F10B06CA8972}"/>
              </a:ext>
            </a:extLst>
          </p:cNvPr>
          <p:cNvSpPr txBox="1"/>
          <p:nvPr/>
        </p:nvSpPr>
        <p:spPr>
          <a:xfrm>
            <a:off x="9124709" y="3411659"/>
            <a:ext cx="200706" cy="677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="" xmlns:a16="http://schemas.microsoft.com/office/drawing/2014/main" id="{2905B0FB-030B-40BA-8A68-9084395EC86F}"/>
              </a:ext>
            </a:extLst>
          </p:cNvPr>
          <p:cNvSpPr txBox="1"/>
          <p:nvPr/>
        </p:nvSpPr>
        <p:spPr>
          <a:xfrm flipV="1">
            <a:off x="8565597" y="5204608"/>
            <a:ext cx="1197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Scroll: Horizontal 1">
            <a:extLst>
              <a:ext uri="{FF2B5EF4-FFF2-40B4-BE49-F238E27FC236}">
                <a16:creationId xmlns="" xmlns:a16="http://schemas.microsoft.com/office/drawing/2014/main" id="{6D423941-C7E9-4287-97A7-A2A9ECC8AE9A}"/>
              </a:ext>
            </a:extLst>
          </p:cNvPr>
          <p:cNvSpPr/>
          <p:nvPr/>
        </p:nvSpPr>
        <p:spPr>
          <a:xfrm>
            <a:off x="5196761" y="672603"/>
            <a:ext cx="6347055" cy="1318330"/>
          </a:xfrm>
          <a:prstGeom prst="horizontalScroll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Dấu chấm và dấu chấm hỏi được đặt ở vị trí nào trong câu?</a:t>
            </a:r>
            <a:endParaRPr lang="en-US" sz="32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18" name="Scroll: Horizontal 17">
            <a:extLst>
              <a:ext uri="{FF2B5EF4-FFF2-40B4-BE49-F238E27FC236}">
                <a16:creationId xmlns="" xmlns:a16="http://schemas.microsoft.com/office/drawing/2014/main" id="{76AAE684-56B6-43D2-8BA7-9339549CB14A}"/>
              </a:ext>
            </a:extLst>
          </p:cNvPr>
          <p:cNvSpPr/>
          <p:nvPr/>
        </p:nvSpPr>
        <p:spPr>
          <a:xfrm>
            <a:off x="5124509" y="655751"/>
            <a:ext cx="6534091" cy="1318330"/>
          </a:xfrm>
          <a:prstGeom prst="horizontalScroll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Trong trường hợp nào em cần sử dụng dấu </a:t>
            </a:r>
            <a:r>
              <a:rPr lang="vi-VN" sz="3600" b="1" dirty="0" smtClean="0"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chấm hỏi?</a:t>
            </a:r>
            <a:endParaRPr lang="en-US" sz="3600" b="1" dirty="0">
              <a:solidFill>
                <a:srgbClr val="FF0000"/>
              </a:solidFill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61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" grpId="0" animBg="1"/>
      <p:bldP spid="2" grpId="1" animBg="1"/>
      <p:bldP spid="18" grpId="0" animBg="1"/>
      <p:bldP spid="1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="" xmlns:a16="http://schemas.microsoft.com/office/drawing/2014/main" id="{BEE02EB2-0F46-4CB8-BB61-0D97A9BAF46A}"/>
              </a:ext>
            </a:extLst>
          </p:cNvPr>
          <p:cNvSpPr txBox="1"/>
          <p:nvPr/>
        </p:nvSpPr>
        <p:spPr>
          <a:xfrm>
            <a:off x="2498773" y="714033"/>
            <a:ext cx="834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Đọc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thơ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chú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ý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ngắt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nghỉ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đúng</a:t>
            </a:r>
            <a:r>
              <a:rPr lang="en-US" sz="3600" b="1" dirty="0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chỗ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5">
            <a:extLst>
              <a:ext uri="{FF2B5EF4-FFF2-40B4-BE49-F238E27FC236}">
                <a16:creationId xmlns="" xmlns:a16="http://schemas.microsoft.com/office/drawing/2014/main" id="{1278AD9C-2984-43DB-A1AB-57897DE4C909}"/>
              </a:ext>
            </a:extLst>
          </p:cNvPr>
          <p:cNvSpPr txBox="1"/>
          <p:nvPr/>
        </p:nvSpPr>
        <p:spPr>
          <a:xfrm>
            <a:off x="1699237" y="1948269"/>
            <a:ext cx="37623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Sách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Vở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bài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Ô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kìa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thước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kẻ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Sao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nằm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dài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?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="" xmlns:a16="http://schemas.microsoft.com/office/drawing/2014/main" id="{314381EA-41C2-4713-847A-E2A40084991E}"/>
              </a:ext>
            </a:extLst>
          </p:cNvPr>
          <p:cNvSpPr txBox="1"/>
          <p:nvPr/>
        </p:nvSpPr>
        <p:spPr>
          <a:xfrm>
            <a:off x="5461595" y="2947902"/>
            <a:ext cx="5385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còn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Trốn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đâu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Nhanh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dậy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mau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Cùng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đến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D62E1427-CBA6-40ED-BB87-5ABB8D2E5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612" t="44532" r="58492" b="5728"/>
          <a:stretch/>
        </p:blipFill>
        <p:spPr>
          <a:xfrm>
            <a:off x="1699237" y="5275585"/>
            <a:ext cx="1955523" cy="1482163"/>
          </a:xfrm>
          <a:prstGeom prst="round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642A0741-BF10-4ED3-AB61-9FB756212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2177" t="14323" r="2269" b="28124"/>
          <a:stretch/>
        </p:blipFill>
        <p:spPr>
          <a:xfrm>
            <a:off x="9846236" y="1637363"/>
            <a:ext cx="2345764" cy="2134831"/>
          </a:xfrm>
          <a:prstGeom prst="roundRect">
            <a:avLst>
              <a:gd name="adj" fmla="val 22256"/>
            </a:avLst>
          </a:prstGeom>
        </p:spPr>
      </p:pic>
    </p:spTree>
    <p:extLst>
      <p:ext uri="{BB962C8B-B14F-4D97-AF65-F5344CB8AC3E}">
        <p14:creationId xmlns:p14="http://schemas.microsoft.com/office/powerpoint/2010/main" val="269240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1" y="3927079"/>
            <a:ext cx="7100021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3093432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3980" y="3992711"/>
            <a:ext cx="5426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nay,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9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400470" y="-549500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3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3" grpId="0" animBg="1"/>
      <p:bldP spid="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744688" y="5892800"/>
            <a:ext cx="3387296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13213" y="5892800"/>
            <a:ext cx="2896213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5476" y="3815845"/>
            <a:ext cx="5144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Em hãy điền dấu thích hợp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3129415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2516" y="3841992"/>
            <a:ext cx="557051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2667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kumimoji="0" lang="en-US" sz="2667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kumimoji="0" lang="en-US" sz="2667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sz="2667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kumimoji="0" lang="en-US" sz="2667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kumimoji="0" lang="en-US" sz="2667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1-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681" y="4069532"/>
            <a:ext cx="12221234" cy="27884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1" name="Picture 7" descr="1-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021" y="2126681"/>
            <a:ext cx="4872639" cy="35295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Picture 5" descr="1-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145" y="3758744"/>
            <a:ext cx="3776553" cy="34100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0" name="Picture 6" descr="1-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5" y="-328596"/>
            <a:ext cx="9590071" cy="71865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EC80CAB-9DB7-46BD-9E4B-07E91B47CD1A}"/>
              </a:ext>
            </a:extLst>
          </p:cNvPr>
          <p:cNvSpPr txBox="1"/>
          <p:nvPr/>
        </p:nvSpPr>
        <p:spPr>
          <a:xfrm rot="21280811">
            <a:off x="1320400" y="3599059"/>
            <a:ext cx="614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Chuẩn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bị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tiết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sau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0A731-52AC-4D36-AAD1-6118026F7CE1}"/>
              </a:ext>
            </a:extLst>
          </p:cNvPr>
          <p:cNvSpPr txBox="1"/>
          <p:nvPr/>
        </p:nvSpPr>
        <p:spPr>
          <a:xfrm rot="21280811">
            <a:off x="1168541" y="2682012"/>
            <a:ext cx="614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Hôm</a:t>
            </a:r>
            <a:r>
              <a:rPr kumimoji="0" lang="vi-VN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nay chúng ta học bài gì?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93230" y="1558904"/>
            <a:ext cx="6813396" cy="3204837"/>
          </a:xfrm>
          <a:prstGeom prst="rect">
            <a:avLst/>
          </a:prstGeom>
          <a:noFill/>
        </p:spPr>
        <p:txBody>
          <a:bodyPr wrap="square" lIns="87741" tIns="43871" rIns="87741" bIns="43871" rtlCol="0">
            <a:spAutoFit/>
          </a:bodyPr>
          <a:lstStyle/>
          <a:p>
            <a:pPr marL="0" marR="0" lvl="0" indent="0" algn="ctr" defTabSz="914126" rtl="0" eaLnBrk="1" fontAlgn="base" latinLnBrk="0" hangingPunct="1">
              <a:lnSpc>
                <a:spcPts val="599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Cảm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ơn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quý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thầy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cô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và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các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học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sinh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lớp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2/5.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Chào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tạm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biệt</a:t>
            </a:r>
            <a:r>
              <a:rPr kumimoji="0" lang="en-US" altLang="zh-CN" sz="6000" b="1" i="0" u="none" strike="noStrike" kern="1200" cap="none" spc="0" normalizeH="0" noProof="0" dirty="0" smtClean="0">
                <a:ln w="28575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rPr>
              <a:t> !</a:t>
            </a:r>
            <a:endParaRPr kumimoji="0" lang="en-US" altLang="zh-CN" sz="6000" b="1" i="0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rgbClr val="FFFFFF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865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926094856"/>
  <p:tag name="MH_LIBRARY" val="CONTENTS"/>
  <p:tag name="MH_AUTOCOLOR" val="TRUE"/>
  <p:tag name="MH_TYPE" val="CONTENTS"/>
  <p:tag name="ID" val="62677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50050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50050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千图网海量PPT模板www.58pic.com">
  <a:themeElements>
    <a:clrScheme name="自定义 107">
      <a:dk1>
        <a:srgbClr val="000000"/>
      </a:dk1>
      <a:lt1>
        <a:srgbClr val="FFFFFF"/>
      </a:lt1>
      <a:dk2>
        <a:srgbClr val="5983B5"/>
      </a:dk2>
      <a:lt2>
        <a:srgbClr val="80B281"/>
      </a:lt2>
      <a:accent1>
        <a:srgbClr val="5983B5"/>
      </a:accent1>
      <a:accent2>
        <a:srgbClr val="80B281"/>
      </a:accent2>
      <a:accent3>
        <a:srgbClr val="80B281"/>
      </a:accent3>
      <a:accent4>
        <a:srgbClr val="5983B5"/>
      </a:accent4>
      <a:accent5>
        <a:srgbClr val="FF5B4F"/>
      </a:accent5>
      <a:accent6>
        <a:srgbClr val="5983B5"/>
      </a:accent6>
      <a:hlink>
        <a:srgbClr val="4472C4"/>
      </a:hlink>
      <a:folHlink>
        <a:srgbClr val="BFBFBF"/>
      </a:folHlink>
    </a:clrScheme>
    <a:fontScheme name="自定义 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708</Words>
  <Application>Microsoft Office PowerPoint</Application>
  <PresentationFormat>Widescreen</PresentationFormat>
  <Paragraphs>169</Paragraphs>
  <Slides>30</Slides>
  <Notes>13</Notes>
  <HiddenSlides>0</HiddenSlides>
  <MMClips>7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30</vt:i4>
      </vt:variant>
    </vt:vector>
  </HeadingPairs>
  <TitlesOfParts>
    <vt:vector size="64" baseType="lpstr">
      <vt:lpstr>微软雅黑</vt:lpstr>
      <vt:lpstr>SimSun</vt:lpstr>
      <vt:lpstr>SimSun</vt:lpstr>
      <vt:lpstr>#9Slide02 Noi dung dai</vt:lpstr>
      <vt:lpstr>#9Slide02 Tieu de dai</vt:lpstr>
      <vt:lpstr>Arial</vt:lpstr>
      <vt:lpstr>Arial Black</vt:lpstr>
      <vt:lpstr>Arial-Rounded</vt:lpstr>
      <vt:lpstr>Calibri</vt:lpstr>
      <vt:lpstr>Calibri Light</vt:lpstr>
      <vt:lpstr>DengXian</vt:lpstr>
      <vt:lpstr>Helvetica</vt:lpstr>
      <vt:lpstr>HP001</vt:lpstr>
      <vt:lpstr>HP001 4 hàng</vt:lpstr>
      <vt:lpstr>HP001 5 hàng</vt:lpstr>
      <vt:lpstr>Raleway</vt:lpstr>
      <vt:lpstr>Times New Roman</vt:lpstr>
      <vt:lpstr>字魂59号-创粗黑</vt:lpstr>
      <vt:lpstr>思源黑体 CN Bold</vt:lpstr>
      <vt:lpstr>思源黑体 CN Regular</vt:lpstr>
      <vt:lpstr>方正少儿简体</vt:lpstr>
      <vt:lpstr>等线</vt:lpstr>
      <vt:lpstr>等线 Light</vt:lpstr>
      <vt:lpstr>Office 主题</vt:lpstr>
      <vt:lpstr>1_Office 主题</vt:lpstr>
      <vt:lpstr>3_Office Theme</vt:lpstr>
      <vt:lpstr>Office 主题​​</vt:lpstr>
      <vt:lpstr>默认设计模板</vt:lpstr>
      <vt:lpstr>4_Office 主题​​</vt:lpstr>
      <vt:lpstr>千图网拥有20W+精美PPT模板 更多PPT模板下载至：www.58pic.com/office/ppt​​</vt:lpstr>
      <vt:lpstr>1_Office Theme</vt:lpstr>
      <vt:lpstr>Office Theme</vt:lpstr>
      <vt:lpstr>千图网海量PPT模板www.58pic.com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Ba Tien Ton</cp:lastModifiedBy>
  <cp:revision>41</cp:revision>
  <dcterms:created xsi:type="dcterms:W3CDTF">2021-09-27T14:05:46Z</dcterms:created>
  <dcterms:modified xsi:type="dcterms:W3CDTF">2022-10-26T00:28:11Z</dcterms:modified>
</cp:coreProperties>
</file>