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57" r:id="rId3"/>
    <p:sldId id="258" r:id="rId4"/>
    <p:sldId id="259" r:id="rId5"/>
    <p:sldId id="260" r:id="rId6"/>
    <p:sldId id="265" r:id="rId7"/>
    <p:sldId id="261" r:id="rId8"/>
    <p:sldId id="269" r:id="rId9"/>
    <p:sldId id="275" r:id="rId10"/>
    <p:sldId id="271" r:id="rId11"/>
    <p:sldId id="272" r:id="rId12"/>
    <p:sldId id="273" r:id="rId13"/>
    <p:sldId id="274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E5E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AB4C8-7FC7-46ED-8442-78D87894F213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AD3D2-737C-4190-98A0-894BECFE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8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AD3D2-737C-4190-98A0-894BECFEED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5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AD3D2-737C-4190-98A0-894BECFEED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57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AD3D2-737C-4190-98A0-894BECFEED0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5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8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4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9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6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0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6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3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43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9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44059-DD37-48AC-B0C3-0C823B362687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3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21" Type="http://schemas.microsoft.com/office/2007/relationships/hdphoto" Target="../media/hdphoto9.wdp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5" Type="http://schemas.openxmlformats.org/officeDocument/2006/relationships/image" Target="../media/image17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microsoft.com/office/2007/relationships/hdphoto" Target="../media/hdphoto6.wdp"/><Relationship Id="rId23" Type="http://schemas.microsoft.com/office/2007/relationships/hdphoto" Target="../media/hdphoto10.wdp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4" Type="http://schemas.openxmlformats.org/officeDocument/2006/relationships/notesSlide" Target="../notesSlides/notesSlide1.xml"/><Relationship Id="rId9" Type="http://schemas.microsoft.com/office/2007/relationships/hdphoto" Target="../media/hdphoto3.wdp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26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21" Type="http://schemas.microsoft.com/office/2007/relationships/hdphoto" Target="../media/hdphoto7.wdp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9.wdp"/><Relationship Id="rId25" Type="http://schemas.microsoft.com/office/2007/relationships/hdphoto" Target="../media/hdphoto10.wdp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24" Type="http://schemas.openxmlformats.org/officeDocument/2006/relationships/image" Target="../media/image15.png"/><Relationship Id="rId5" Type="http://schemas.openxmlformats.org/officeDocument/2006/relationships/image" Target="../media/image6.png"/><Relationship Id="rId15" Type="http://schemas.microsoft.com/office/2007/relationships/hdphoto" Target="../media/hdphoto6.wdp"/><Relationship Id="rId23" Type="http://schemas.microsoft.com/office/2007/relationships/hdphoto" Target="../media/hdphoto11.wdp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4" Type="http://schemas.openxmlformats.org/officeDocument/2006/relationships/notesSlide" Target="../notesSlides/notesSlide2.xml"/><Relationship Id="rId9" Type="http://schemas.microsoft.com/office/2007/relationships/hdphoto" Target="../media/hdphoto3.wdp"/><Relationship Id="rId14" Type="http://schemas.openxmlformats.org/officeDocument/2006/relationships/image" Target="../media/image11.png"/><Relationship Id="rId2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18" Type="http://schemas.microsoft.com/office/2007/relationships/hdphoto" Target="../media/hdphoto8.wdp"/><Relationship Id="rId3" Type="http://schemas.openxmlformats.org/officeDocument/2006/relationships/audio" Target="../media/audio1.wav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openxmlformats.org/officeDocument/2006/relationships/image" Target="../media/image20.gif"/><Relationship Id="rId10" Type="http://schemas.microsoft.com/office/2007/relationships/hdphoto" Target="../media/hdphoto4.wdp"/><Relationship Id="rId19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3.wav"/><Relationship Id="rId7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audio3.wav"/><Relationship Id="rId7" Type="http://schemas.openxmlformats.org/officeDocument/2006/relationships/image" Target="../media/image3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audio3.wav"/><Relationship Id="rId7" Type="http://schemas.openxmlformats.org/officeDocument/2006/relationships/image" Target="../media/image3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audio3.wav"/><Relationship Id="rId7" Type="http://schemas.openxmlformats.org/officeDocument/2006/relationships/image" Target="../media/image3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" y="0"/>
            <a:ext cx="12185214" cy="6858000"/>
          </a:xfrm>
          <a:prstGeom prst="rect">
            <a:avLst/>
          </a:prstGeom>
        </p:spPr>
      </p:pic>
      <p:grpSp>
        <p:nvGrpSpPr>
          <p:cNvPr id="5" name="Group 550"/>
          <p:cNvGrpSpPr>
            <a:grpSpLocks/>
          </p:cNvGrpSpPr>
          <p:nvPr/>
        </p:nvGrpSpPr>
        <p:grpSpPr bwMode="auto">
          <a:xfrm>
            <a:off x="2793315" y="2899989"/>
            <a:ext cx="1301610" cy="1301024"/>
            <a:chOff x="295" y="3475"/>
            <a:chExt cx="1407" cy="1407"/>
          </a:xfrm>
        </p:grpSpPr>
        <p:sp>
          <p:nvSpPr>
            <p:cNvPr id="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7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9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0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3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2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2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2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1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0" name="Group 550"/>
          <p:cNvGrpSpPr>
            <a:grpSpLocks/>
          </p:cNvGrpSpPr>
          <p:nvPr/>
        </p:nvGrpSpPr>
        <p:grpSpPr bwMode="auto">
          <a:xfrm>
            <a:off x="664619" y="367387"/>
            <a:ext cx="1301610" cy="1301024"/>
            <a:chOff x="295" y="3475"/>
            <a:chExt cx="1407" cy="1407"/>
          </a:xfrm>
        </p:grpSpPr>
        <p:sp>
          <p:nvSpPr>
            <p:cNvPr id="4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42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43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44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5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6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6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4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5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5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4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5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5" name="Group 550"/>
          <p:cNvGrpSpPr>
            <a:grpSpLocks/>
          </p:cNvGrpSpPr>
          <p:nvPr/>
        </p:nvGrpSpPr>
        <p:grpSpPr bwMode="auto">
          <a:xfrm>
            <a:off x="6496736" y="3062964"/>
            <a:ext cx="1301610" cy="1301024"/>
            <a:chOff x="295" y="3475"/>
            <a:chExt cx="1407" cy="1407"/>
          </a:xfrm>
        </p:grpSpPr>
        <p:sp>
          <p:nvSpPr>
            <p:cNvPr id="7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77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7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79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80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9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10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10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0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10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9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10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9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10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1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8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9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9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9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9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9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9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8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8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8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550"/>
          <p:cNvGrpSpPr>
            <a:grpSpLocks/>
          </p:cNvGrpSpPr>
          <p:nvPr/>
        </p:nvGrpSpPr>
        <p:grpSpPr bwMode="auto">
          <a:xfrm>
            <a:off x="8079698" y="1372928"/>
            <a:ext cx="1301610" cy="1301024"/>
            <a:chOff x="295" y="3475"/>
            <a:chExt cx="1407" cy="1407"/>
          </a:xfrm>
        </p:grpSpPr>
        <p:sp>
          <p:nvSpPr>
            <p:cNvPr id="11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112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113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114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15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13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13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14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4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14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4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13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13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3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13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1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12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12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2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12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1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12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2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145" name="图片 1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t="44400"/>
          <a:stretch/>
        </p:blipFill>
        <p:spPr>
          <a:xfrm>
            <a:off x="6241636" y="2999963"/>
            <a:ext cx="5977284" cy="3800747"/>
          </a:xfrm>
          <a:prstGeom prst="rect">
            <a:avLst/>
          </a:prstGeom>
        </p:spPr>
      </p:pic>
      <p:pic>
        <p:nvPicPr>
          <p:cNvPr id="146" name="图片 15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7" t="71000" r="20067"/>
          <a:stretch/>
        </p:blipFill>
        <p:spPr>
          <a:xfrm>
            <a:off x="311386" y="3321955"/>
            <a:ext cx="4324868" cy="3200428"/>
          </a:xfrm>
          <a:prstGeom prst="rect">
            <a:avLst/>
          </a:prstGeom>
        </p:spPr>
      </p:pic>
      <p:pic>
        <p:nvPicPr>
          <p:cNvPr id="147" name="图片 15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3" t="17800" r="788" b="30401"/>
          <a:stretch/>
        </p:blipFill>
        <p:spPr>
          <a:xfrm>
            <a:off x="6689461" y="300361"/>
            <a:ext cx="5590449" cy="3021587"/>
          </a:xfrm>
          <a:prstGeom prst="rect">
            <a:avLst/>
          </a:prstGeom>
        </p:spPr>
      </p:pic>
      <p:pic>
        <p:nvPicPr>
          <p:cNvPr id="148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9859" y="29881"/>
            <a:ext cx="4519471" cy="1766953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4268230" y="588415"/>
            <a:ext cx="6321982" cy="584737"/>
          </a:xfrm>
          <a:prstGeom prst="rect">
            <a:avLst/>
          </a:prstGeom>
          <a:noFill/>
        </p:spPr>
        <p:txBody>
          <a:bodyPr wrap="square" lIns="91400" tIns="45701" rIns="91400" bIns="45701" rtlCol="0">
            <a:spAutoFit/>
          </a:bodyPr>
          <a:lstStyle/>
          <a:p>
            <a:pPr defTabSz="685520"/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93488" y="1833473"/>
            <a:ext cx="10830419" cy="2131326"/>
          </a:xfrm>
          <a:prstGeom prst="rect">
            <a:avLst/>
          </a:prstGeom>
          <a:noFill/>
        </p:spPr>
        <p:txBody>
          <a:bodyPr wrap="square" lIns="68553" tIns="34277" rIns="68553" bIns="3427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685520"/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Chaøo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möøng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quyù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thaày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coâ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veà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döï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giôø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thaêm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 smtClean="0">
                <a:ln/>
                <a:solidFill>
                  <a:srgbClr val="FF0000"/>
                </a:solidFill>
                <a:latin typeface="VNI-Avo" pitchFamily="2" charset="0"/>
              </a:rPr>
              <a:t>lôùp</a:t>
            </a:r>
            <a:r>
              <a:rPr lang="en-US" sz="6700" b="1" dirty="0" smtClean="0">
                <a:ln/>
                <a:solidFill>
                  <a:srgbClr val="FF0000"/>
                </a:solidFill>
                <a:latin typeface="VNI-Avo" pitchFamily="2" charset="0"/>
              </a:rPr>
              <a:t> 1/5</a:t>
            </a:r>
            <a:endParaRPr lang="en-US" sz="6700" b="1" dirty="0">
              <a:ln/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33667" y="5966253"/>
            <a:ext cx="4650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GVCN: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Bùi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Thị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Chí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Tâm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7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6" dur="750" fill="hold"/>
                                        <p:tgtEl>
                                          <p:spTgt spid="4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7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1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3" r="-2917" b="9362"/>
          <a:stretch/>
        </p:blipFill>
        <p:spPr bwMode="auto">
          <a:xfrm>
            <a:off x="0" y="1"/>
            <a:ext cx="12496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71" y1="26852" x2="20122" y2="32037"/>
                        <a14:foregroundMark x1="15366" y1="26481" x2="28293" y2="20741"/>
                        <a14:foregroundMark x1="18902" y1="25370" x2="30366" y2="31296"/>
                        <a14:foregroundMark x1="11951" y1="22963" x2="21585" y2="28333"/>
                        <a14:foregroundMark x1="12927" y1="25741" x2="23049" y2="33704"/>
                        <a14:foregroundMark x1="12683" y1="22222" x2="25122" y2="18889"/>
                        <a14:foregroundMark x1="17073" y1="35926" x2="28049" y2="34815"/>
                        <a14:backgroundMark x1="31098" y1="44630" x2="37805" y2="59444"/>
                        <a14:backgroundMark x1="61463" y1="48333" x2="55244" y2="67593"/>
                        <a14:backgroundMark x1="49024" y1="65741" x2="51951" y2="67222"/>
                        <a14:backgroundMark x1="23293" y1="50370" x2="21341" y2="60556"/>
                        <a14:backgroundMark x1="32561" y1="22222" x2="30122" y2="30185"/>
                        <a14:backgroundMark x1="22805" y1="41667" x2="29024" y2="40741"/>
                        <a14:backgroundMark x1="62439" y1="76296" x2="73171" y2="76296"/>
                        <a14:backgroundMark x1="71463" y1="42778" x2="77439" y2="40000"/>
                        <a14:backgroundMark x1="64390" y1="46111" x2="68415" y2="41296"/>
                        <a14:backgroundMark x1="17561" y1="22222" x2="17317" y2="26111"/>
                        <a14:backgroundMark x1="21341" y1="20370" x2="22317" y2="29444"/>
                        <a14:backgroundMark x1="20122" y1="21852" x2="19634" y2="28704"/>
                        <a14:backgroundMark x1="14146" y1="22222" x2="15854" y2="28333"/>
                        <a14:backgroundMark x1="15854" y1="22963" x2="28537" y2="24630"/>
                        <a14:backgroundMark x1="16098" y1="35185" x2="27805" y2="33333"/>
                        <a14:backgroundMark x1="11951" y1="23333" x2="11951" y2="2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203" y="2460671"/>
            <a:ext cx="2416905" cy="147701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77" r="98633">
                        <a14:foregroundMark x1="72266" y1="53793" x2="81445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89" y="1985031"/>
            <a:ext cx="2508620" cy="213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77" r="98633">
                        <a14:foregroundMark x1="72266" y1="53793" x2="81445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31" y="4303598"/>
            <a:ext cx="2970521" cy="269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208" l="0" r="100000">
                        <a14:foregroundMark x1="33000" y1="61214" x2="32833" y2="79683"/>
                        <a14:foregroundMark x1="44500" y1="54090" x2="46833" y2="54354"/>
                        <a14:foregroundMark x1="45167" y1="84697" x2="49000" y2="85224"/>
                        <a14:foregroundMark x1="28167" y1="7652" x2="34167" y2="7916"/>
                        <a14:foregroundMark x1="29167" y1="5541" x2="34667" y2="2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43" y="3732010"/>
            <a:ext cx="2448019" cy="158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79" b="9906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041" y="4284548"/>
            <a:ext cx="2648716" cy="3115406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2685" l="714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71" y="4828145"/>
            <a:ext cx="1673677" cy="202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85" b="90000" l="0" r="90000">
                        <a14:foregroundMark x1="28200" y1="28241" x2="36600" y2="31481"/>
                        <a14:foregroundMark x1="25800" y1="19167" x2="31700" y2="19630"/>
                        <a14:foregroundMark x1="19400" y1="35556" x2="21400" y2="39167"/>
                        <a14:foregroundMark x1="73300" y1="43241" x2="76300" y2="40556"/>
                        <a14:foregroundMark x1="27800" y1="25093" x2="31700" y2="28241"/>
                        <a14:backgroundMark x1="31700" y1="75000" x2="36100" y2="80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12" r="17209" b="19074"/>
          <a:stretch/>
        </p:blipFill>
        <p:spPr bwMode="auto">
          <a:xfrm>
            <a:off x="-85766" y="2207254"/>
            <a:ext cx="1749173" cy="198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89352" l="0" r="100000">
                        <a14:foregroundMark x1="36592" y1="16667" x2="33421" y2="35463"/>
                        <a14:foregroundMark x1="59049" y1="23426" x2="78336" y2="33889"/>
                        <a14:foregroundMark x1="71863" y1="23426" x2="61162" y2="44444"/>
                        <a14:foregroundMark x1="19551" y1="21944" x2="47292" y2="33889"/>
                        <a14:foregroundMark x1="49406" y1="44444" x2="53765" y2="61667"/>
                        <a14:foregroundMark x1="44122" y1="63148" x2="65522" y2="6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542" y="4694287"/>
            <a:ext cx="989154" cy="190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852" b="94167" l="111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542" y="1483068"/>
            <a:ext cx="1214336" cy="16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757" y="1560278"/>
            <a:ext cx="2520145" cy="214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524000" y="0"/>
            <a:ext cx="91440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TÌM XE CHO BẠN</a:t>
            </a:r>
          </a:p>
        </p:txBody>
      </p:sp>
      <p:pic>
        <p:nvPicPr>
          <p:cNvPr id="15" name="Picture 14" descr="C:\Users\ADMIN\Desktop\Tai nguyen thiet ke tro choi\Angry birds epic birds\1505573783630 (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40" y="5427728"/>
            <a:ext cx="2486566" cy="119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MFG - OMFG - Hell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7162800" y="-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3" r="-2917" b="9362"/>
          <a:stretch/>
        </p:blipFill>
        <p:spPr bwMode="auto">
          <a:xfrm>
            <a:off x="0" y="58969"/>
            <a:ext cx="12496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7353203" y="2460671"/>
            <a:ext cx="2416905" cy="1635863"/>
            <a:chOff x="3543888" y="2590800"/>
            <a:chExt cx="2416905" cy="176279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8171" y1="26852" x2="20122" y2="32037"/>
                          <a14:foregroundMark x1="15366" y1="26481" x2="28293" y2="20741"/>
                          <a14:foregroundMark x1="18902" y1="25370" x2="30366" y2="31296"/>
                          <a14:foregroundMark x1="11951" y1="22963" x2="21585" y2="28333"/>
                          <a14:foregroundMark x1="12927" y1="25741" x2="23049" y2="33704"/>
                          <a14:foregroundMark x1="12683" y1="22222" x2="25122" y2="18889"/>
                          <a14:foregroundMark x1="17073" y1="35926" x2="28049" y2="34815"/>
                          <a14:backgroundMark x1="31098" y1="44630" x2="37805" y2="59444"/>
                          <a14:backgroundMark x1="61463" y1="48333" x2="55244" y2="67593"/>
                          <a14:backgroundMark x1="49024" y1="65741" x2="51951" y2="67222"/>
                          <a14:backgroundMark x1="23293" y1="50370" x2="21341" y2="60556"/>
                          <a14:backgroundMark x1="32561" y1="22222" x2="30122" y2="30185"/>
                          <a14:backgroundMark x1="22805" y1="41667" x2="29024" y2="40741"/>
                          <a14:backgroundMark x1="62439" y1="76296" x2="73171" y2="76296"/>
                          <a14:backgroundMark x1="71463" y1="42778" x2="77439" y2="40000"/>
                          <a14:backgroundMark x1="64390" y1="46111" x2="68415" y2="41296"/>
                          <a14:backgroundMark x1="17561" y1="22222" x2="17317" y2="26111"/>
                          <a14:backgroundMark x1="21341" y1="20370" x2="22317" y2="29444"/>
                          <a14:backgroundMark x1="20122" y1="21852" x2="19634" y2="28704"/>
                          <a14:backgroundMark x1="14146" y1="22222" x2="15854" y2="28333"/>
                          <a14:backgroundMark x1="15854" y1="22963" x2="28537" y2="24630"/>
                          <a14:backgroundMark x1="16098" y1="35185" x2="27805" y2="33333"/>
                          <a14:backgroundMark x1="11951" y1="23333" x2="11951" y2="28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3888" y="2590800"/>
              <a:ext cx="2416905" cy="1591620"/>
            </a:xfrm>
            <a:prstGeom prst="rect">
              <a:avLst/>
            </a:prstGeom>
          </p:spPr>
        </p:pic>
        <p:sp>
          <p:nvSpPr>
            <p:cNvPr id="12" name="Flowchart: Connector 11"/>
            <p:cNvSpPr/>
            <p:nvPr/>
          </p:nvSpPr>
          <p:spPr>
            <a:xfrm>
              <a:off x="3987966" y="3507539"/>
              <a:ext cx="1442248" cy="846053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Times New Roman" pitchFamily="18" charset="0"/>
                  <a:cs typeface="Times New Roman" pitchFamily="18" charset="0"/>
                </a:rPr>
                <a:t>2 +1</a:t>
              </a:r>
              <a:endParaRPr 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15089" y="1985031"/>
            <a:ext cx="2508620" cy="2266643"/>
            <a:chOff x="71310" y="4653578"/>
            <a:chExt cx="2508620" cy="2266643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977" r="98633">
                          <a14:foregroundMark x1="72266" y1="53793" x2="81445" y2="53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10" y="4653578"/>
              <a:ext cx="2508620" cy="21313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Flowchart: Connector 13"/>
            <p:cNvSpPr/>
            <p:nvPr/>
          </p:nvSpPr>
          <p:spPr>
            <a:xfrm>
              <a:off x="472402" y="6001123"/>
              <a:ext cx="1710951" cy="919098"/>
            </a:xfrm>
            <a:prstGeom prst="flowChartConnector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Times New Roman" pitchFamily="18" charset="0"/>
                  <a:cs typeface="Times New Roman" pitchFamily="18" charset="0"/>
                </a:rPr>
                <a:t>3 + 1</a:t>
              </a:r>
              <a:endParaRPr 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562431" y="4303598"/>
            <a:ext cx="2970521" cy="2691122"/>
            <a:chOff x="5960793" y="3557066"/>
            <a:chExt cx="2584177" cy="2195541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977" r="98633">
                          <a14:foregroundMark x1="72266" y1="53793" x2="81445" y2="53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0793" y="3557066"/>
              <a:ext cx="2584177" cy="219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Flowchart: Connector 17"/>
            <p:cNvSpPr/>
            <p:nvPr/>
          </p:nvSpPr>
          <p:spPr>
            <a:xfrm>
              <a:off x="6528232" y="4844111"/>
              <a:ext cx="1166310" cy="609600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Times New Roman" pitchFamily="18" charset="0"/>
                  <a:cs typeface="Times New Roman" pitchFamily="18" charset="0"/>
                </a:rPr>
                <a:t>1+1</a:t>
              </a:r>
              <a:endParaRPr 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05343" y="3732010"/>
            <a:ext cx="2448019" cy="1581121"/>
            <a:chOff x="443357" y="2953284"/>
            <a:chExt cx="2374968" cy="1500188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99208" l="0" r="100000">
                          <a14:foregroundMark x1="33000" y1="61214" x2="32833" y2="79683"/>
                          <a14:foregroundMark x1="44500" y1="54090" x2="46833" y2="54354"/>
                          <a14:foregroundMark x1="45167" y1="84697" x2="49000" y2="85224"/>
                          <a14:foregroundMark x1="28167" y1="7652" x2="34167" y2="7916"/>
                          <a14:foregroundMark x1="29167" y1="5541" x2="34667" y2="29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57" y="2953284"/>
              <a:ext cx="2374968" cy="1500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Flowchart: Connector 21"/>
            <p:cNvSpPr/>
            <p:nvPr/>
          </p:nvSpPr>
          <p:spPr>
            <a:xfrm>
              <a:off x="775039" y="3654420"/>
              <a:ext cx="1718005" cy="746554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Times New Roman" pitchFamily="18" charset="0"/>
                  <a:cs typeface="Times New Roman" pitchFamily="18" charset="0"/>
                </a:rPr>
                <a:t>4 +2</a:t>
              </a:r>
              <a:endParaRPr 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707086" y="4251862"/>
            <a:ext cx="2648716" cy="3115406"/>
            <a:chOff x="4431554" y="4824081"/>
            <a:chExt cx="2303193" cy="235528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779" b="99069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554" y="4824081"/>
              <a:ext cx="2303193" cy="2355289"/>
            </a:xfrm>
            <a:prstGeom prst="rect">
              <a:avLst/>
            </a:prstGeom>
          </p:spPr>
        </p:pic>
        <p:sp>
          <p:nvSpPr>
            <p:cNvPr id="17" name="Flowchart: Connector 16"/>
            <p:cNvSpPr/>
            <p:nvPr/>
          </p:nvSpPr>
          <p:spPr>
            <a:xfrm>
              <a:off x="4883725" y="5964598"/>
              <a:ext cx="1473918" cy="609600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Times New Roman" pitchFamily="18" charset="0"/>
                  <a:cs typeface="Times New Roman" pitchFamily="18" charset="0"/>
                </a:rPr>
                <a:t>2 + 3</a:t>
              </a:r>
              <a:endParaRPr 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48" name="Group 2047"/>
          <p:cNvGrpSpPr/>
          <p:nvPr/>
        </p:nvGrpSpPr>
        <p:grpSpPr>
          <a:xfrm>
            <a:off x="3237770" y="4096535"/>
            <a:ext cx="1673677" cy="2028212"/>
            <a:chOff x="2005238" y="1166545"/>
            <a:chExt cx="1466407" cy="2262456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92685" l="714" r="9714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38" y="1166545"/>
              <a:ext cx="1466407" cy="2262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Flowchart: Connector 37"/>
            <p:cNvSpPr/>
            <p:nvPr/>
          </p:nvSpPr>
          <p:spPr>
            <a:xfrm>
              <a:off x="2418888" y="2461928"/>
              <a:ext cx="588445" cy="712368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2056" name="Group 2055"/>
          <p:cNvGrpSpPr/>
          <p:nvPr/>
        </p:nvGrpSpPr>
        <p:grpSpPr>
          <a:xfrm>
            <a:off x="6899530" y="230370"/>
            <a:ext cx="1214336" cy="1695654"/>
            <a:chOff x="-2894925" y="1447800"/>
            <a:chExt cx="1214336" cy="1455585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852" b="94167" l="111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94925" y="1447800"/>
              <a:ext cx="1214336" cy="1455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Flowchart: Connector 38"/>
            <p:cNvSpPr/>
            <p:nvPr/>
          </p:nvSpPr>
          <p:spPr>
            <a:xfrm>
              <a:off x="-2579583" y="2054762"/>
              <a:ext cx="633317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</p:grpSp>
      <p:grpSp>
        <p:nvGrpSpPr>
          <p:cNvPr id="2058" name="Group 2057"/>
          <p:cNvGrpSpPr/>
          <p:nvPr/>
        </p:nvGrpSpPr>
        <p:grpSpPr>
          <a:xfrm>
            <a:off x="5740059" y="164855"/>
            <a:ext cx="989154" cy="1909744"/>
            <a:chOff x="-2938789" y="2342118"/>
            <a:chExt cx="1186190" cy="1909744"/>
          </a:xfrm>
        </p:grpSpPr>
        <p:pic>
          <p:nvPicPr>
            <p:cNvPr id="2057" name="Picture 8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0" b="89352" l="0" r="100000">
                          <a14:foregroundMark x1="36592" y1="16667" x2="33421" y2="35463"/>
                          <a14:foregroundMark x1="59049" y1="23426" x2="78336" y2="33889"/>
                          <a14:foregroundMark x1="71863" y1="23426" x2="61162" y2="44444"/>
                          <a14:foregroundMark x1="19551" y1="21944" x2="47292" y2="33889"/>
                          <a14:foregroundMark x1="49406" y1="44444" x2="53765" y2="61667"/>
                          <a14:foregroundMark x1="44122" y1="63148" x2="65522" y2="63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938789" y="2342118"/>
              <a:ext cx="1186190" cy="19097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Flowchart: Connector 41"/>
            <p:cNvSpPr/>
            <p:nvPr/>
          </p:nvSpPr>
          <p:spPr>
            <a:xfrm>
              <a:off x="-2646604" y="3378262"/>
              <a:ext cx="683572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3849865" y="-156295"/>
            <a:ext cx="1749173" cy="1983849"/>
            <a:chOff x="-5071601" y="429612"/>
            <a:chExt cx="1871201" cy="2163837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85" b="90000" l="0" r="90000">
                          <a14:foregroundMark x1="28200" y1="28241" x2="36600" y2="31481"/>
                          <a14:foregroundMark x1="25800" y1="19167" x2="31700" y2="19630"/>
                          <a14:foregroundMark x1="19400" y1="35556" x2="21400" y2="39167"/>
                          <a14:foregroundMark x1="73300" y1="43241" x2="76300" y2="40556"/>
                          <a14:foregroundMark x1="27800" y1="25093" x2="31700" y2="28241"/>
                          <a14:backgroundMark x1="31700" y1="75000" x2="36100" y2="8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2" r="17209" b="19074"/>
            <a:stretch/>
          </p:blipFill>
          <p:spPr bwMode="auto">
            <a:xfrm>
              <a:off x="-5071601" y="429612"/>
              <a:ext cx="1871201" cy="216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Flowchart: Connector 42"/>
            <p:cNvSpPr/>
            <p:nvPr/>
          </p:nvSpPr>
          <p:spPr>
            <a:xfrm>
              <a:off x="-4246019" y="1376373"/>
              <a:ext cx="784206" cy="63664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2060" name="Group 2059"/>
          <p:cNvGrpSpPr/>
          <p:nvPr/>
        </p:nvGrpSpPr>
        <p:grpSpPr>
          <a:xfrm>
            <a:off x="8067893" y="58972"/>
            <a:ext cx="2150985" cy="1867055"/>
            <a:chOff x="-4343400" y="1183645"/>
            <a:chExt cx="2150985" cy="1867055"/>
          </a:xfrm>
        </p:grpSpPr>
        <p:pic>
          <p:nvPicPr>
            <p:cNvPr id="2059" name="Picture 9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43400" y="1183645"/>
              <a:ext cx="2150985" cy="1867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" name="Flowchart: Connector 50"/>
            <p:cNvSpPr/>
            <p:nvPr/>
          </p:nvSpPr>
          <p:spPr>
            <a:xfrm>
              <a:off x="-3572093" y="1962873"/>
              <a:ext cx="589503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57767" y="-178477"/>
            <a:ext cx="1673677" cy="2028212"/>
            <a:chOff x="2005238" y="1166545"/>
            <a:chExt cx="1466407" cy="2262456"/>
          </a:xfrm>
        </p:grpSpPr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92685" l="714" r="9714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38" y="1166545"/>
              <a:ext cx="1466407" cy="2262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Flowchart: Connector 54"/>
            <p:cNvSpPr/>
            <p:nvPr/>
          </p:nvSpPr>
          <p:spPr>
            <a:xfrm>
              <a:off x="2385699" y="2443725"/>
              <a:ext cx="654104" cy="825651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296524" y="1555899"/>
            <a:ext cx="1749173" cy="1983849"/>
            <a:chOff x="-5071601" y="429612"/>
            <a:chExt cx="1871201" cy="2163837"/>
          </a:xfrm>
        </p:grpSpPr>
        <p:pic>
          <p:nvPicPr>
            <p:cNvPr id="57" name="Picture 6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85" b="90000" l="0" r="90000">
                          <a14:foregroundMark x1="28200" y1="28241" x2="36600" y2="31481"/>
                          <a14:foregroundMark x1="25800" y1="19167" x2="31700" y2="19630"/>
                          <a14:foregroundMark x1="19400" y1="35556" x2="21400" y2="39167"/>
                          <a14:foregroundMark x1="73300" y1="43241" x2="76300" y2="40556"/>
                          <a14:foregroundMark x1="27800" y1="25093" x2="31700" y2="28241"/>
                          <a14:backgroundMark x1="31700" y1="75000" x2="36100" y2="8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2" r="17209" b="19074"/>
            <a:stretch/>
          </p:blipFill>
          <p:spPr bwMode="auto">
            <a:xfrm>
              <a:off x="-5071601" y="429612"/>
              <a:ext cx="1871201" cy="216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8" name="Flowchart: Connector 57"/>
            <p:cNvSpPr/>
            <p:nvPr/>
          </p:nvSpPr>
          <p:spPr>
            <a:xfrm>
              <a:off x="-4199620" y="1304429"/>
              <a:ext cx="717888" cy="710986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091241" y="1727203"/>
            <a:ext cx="989154" cy="1909744"/>
            <a:chOff x="-2938789" y="2342118"/>
            <a:chExt cx="1186190" cy="1909744"/>
          </a:xfrm>
        </p:grpSpPr>
        <p:pic>
          <p:nvPicPr>
            <p:cNvPr id="60" name="Picture 8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0" b="89352" l="0" r="100000">
                          <a14:foregroundMark x1="36592" y1="16667" x2="33421" y2="35463"/>
                          <a14:foregroundMark x1="59049" y1="23426" x2="78336" y2="33889"/>
                          <a14:foregroundMark x1="71863" y1="23426" x2="61162" y2="44444"/>
                          <a14:foregroundMark x1="19551" y1="21944" x2="47292" y2="33889"/>
                          <a14:foregroundMark x1="49406" y1="44444" x2="53765" y2="61667"/>
                          <a14:foregroundMark x1="44122" y1="63148" x2="65522" y2="63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938789" y="2342118"/>
              <a:ext cx="1186190" cy="19097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" name="Flowchart: Connector 60"/>
            <p:cNvSpPr/>
            <p:nvPr/>
          </p:nvSpPr>
          <p:spPr>
            <a:xfrm>
              <a:off x="-2708613" y="3378262"/>
              <a:ext cx="758152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62937" y="3131225"/>
            <a:ext cx="1214336" cy="1695654"/>
            <a:chOff x="-2894925" y="1447800"/>
            <a:chExt cx="1214336" cy="1455585"/>
          </a:xfrm>
        </p:grpSpPr>
        <p:pic>
          <p:nvPicPr>
            <p:cNvPr id="63" name="Picture 7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852" b="94167" l="111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94925" y="1447800"/>
              <a:ext cx="1214336" cy="1455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Flowchart: Connector 63"/>
            <p:cNvSpPr/>
            <p:nvPr/>
          </p:nvSpPr>
          <p:spPr>
            <a:xfrm>
              <a:off x="-2608159" y="1956647"/>
              <a:ext cx="640658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797280" y="4126421"/>
            <a:ext cx="2520145" cy="2145526"/>
            <a:chOff x="-4343400" y="1183645"/>
            <a:chExt cx="2150985" cy="1867055"/>
          </a:xfrm>
        </p:grpSpPr>
        <p:pic>
          <p:nvPicPr>
            <p:cNvPr id="66" name="Picture 9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43400" y="1183645"/>
              <a:ext cx="2150985" cy="1867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7" name="Flowchart: Connector 66"/>
            <p:cNvSpPr/>
            <p:nvPr/>
          </p:nvSpPr>
          <p:spPr>
            <a:xfrm>
              <a:off x="-3519142" y="1890130"/>
              <a:ext cx="592763" cy="609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pic>
        <p:nvPicPr>
          <p:cNvPr id="2" name="Tiếng tinh tin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4953000" y="-245831"/>
            <a:ext cx="609600" cy="609600"/>
          </a:xfrm>
          <a:prstGeom prst="rect">
            <a:avLst/>
          </a:prstGeom>
        </p:spPr>
      </p:pic>
      <p:pic>
        <p:nvPicPr>
          <p:cNvPr id="68" name="Tiếng tinh tin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5048250" y="2403337"/>
            <a:ext cx="609600" cy="609600"/>
          </a:xfrm>
          <a:prstGeom prst="rect">
            <a:avLst/>
          </a:prstGeom>
        </p:spPr>
      </p:pic>
      <p:pic>
        <p:nvPicPr>
          <p:cNvPr id="69" name="Tiếng tinh tin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4400550" y="3187340"/>
            <a:ext cx="609600" cy="609600"/>
          </a:xfrm>
          <a:prstGeom prst="rect">
            <a:avLst/>
          </a:prstGeom>
        </p:spPr>
      </p:pic>
      <p:pic>
        <p:nvPicPr>
          <p:cNvPr id="70" name="Tiếng tinh tin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3790950" y="1870121"/>
            <a:ext cx="609600" cy="609600"/>
          </a:xfrm>
          <a:prstGeom prst="rect">
            <a:avLst/>
          </a:prstGeom>
        </p:spPr>
      </p:pic>
      <p:pic>
        <p:nvPicPr>
          <p:cNvPr id="71" name="Tiếng tinh tin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3448050" y="-7277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6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1957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1957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19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1957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1957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3" r="-2917" b="9362"/>
          <a:stretch/>
        </p:blipFill>
        <p:spPr bwMode="auto">
          <a:xfrm>
            <a:off x="0" y="1"/>
            <a:ext cx="12649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71" y1="26852" x2="20122" y2="32037"/>
                        <a14:foregroundMark x1="15366" y1="26481" x2="28293" y2="20741"/>
                        <a14:foregroundMark x1="18902" y1="25370" x2="30366" y2="31296"/>
                        <a14:foregroundMark x1="11951" y1="22963" x2="21585" y2="28333"/>
                        <a14:foregroundMark x1="12927" y1="25741" x2="23049" y2="33704"/>
                        <a14:foregroundMark x1="12683" y1="22222" x2="25122" y2="18889"/>
                        <a14:foregroundMark x1="17073" y1="35926" x2="28049" y2="34815"/>
                        <a14:backgroundMark x1="31098" y1="44630" x2="37805" y2="59444"/>
                        <a14:backgroundMark x1="61463" y1="48333" x2="55244" y2="67593"/>
                        <a14:backgroundMark x1="49024" y1="65741" x2="51951" y2="67222"/>
                        <a14:backgroundMark x1="23293" y1="50370" x2="21341" y2="60556"/>
                        <a14:backgroundMark x1="32561" y1="22222" x2="30122" y2="30185"/>
                        <a14:backgroundMark x1="22805" y1="41667" x2="29024" y2="40741"/>
                        <a14:backgroundMark x1="62439" y1="76296" x2="73171" y2="76296"/>
                        <a14:backgroundMark x1="71463" y1="42778" x2="77439" y2="40000"/>
                        <a14:backgroundMark x1="64390" y1="46111" x2="68415" y2="41296"/>
                        <a14:backgroundMark x1="17561" y1="22222" x2="17317" y2="26111"/>
                        <a14:backgroundMark x1="21341" y1="20370" x2="22317" y2="29444"/>
                        <a14:backgroundMark x1="20122" y1="21852" x2="19634" y2="28704"/>
                        <a14:backgroundMark x1="14146" y1="22222" x2="15854" y2="28333"/>
                        <a14:backgroundMark x1="15854" y1="22963" x2="28537" y2="24630"/>
                        <a14:backgroundMark x1="16098" y1="35185" x2="27805" y2="33333"/>
                        <a14:backgroundMark x1="11951" y1="23333" x2="11951" y2="2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203" y="2460671"/>
            <a:ext cx="2416905" cy="147701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77" r="98633">
                        <a14:foregroundMark x1="72266" y1="53793" x2="81445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89" y="1985031"/>
            <a:ext cx="2508620" cy="213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77" r="98633">
                        <a14:foregroundMark x1="72266" y1="53793" x2="81445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31" y="4303598"/>
            <a:ext cx="2970521" cy="269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208" l="0" r="100000">
                        <a14:foregroundMark x1="33000" y1="61214" x2="32833" y2="79683"/>
                        <a14:foregroundMark x1="44500" y1="54090" x2="46833" y2="54354"/>
                        <a14:foregroundMark x1="45167" y1="84697" x2="49000" y2="85224"/>
                        <a14:foregroundMark x1="28167" y1="7652" x2="34167" y2="7916"/>
                        <a14:foregroundMark x1="29167" y1="5541" x2="34667" y2="2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43" y="3732010"/>
            <a:ext cx="2448019" cy="158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9" b="9906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86" y="4251862"/>
            <a:ext cx="2648716" cy="3115406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2685" l="714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608" y="3979221"/>
            <a:ext cx="1673677" cy="202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85" b="90000" l="0" r="90000">
                        <a14:foregroundMark x1="28200" y1="28241" x2="36600" y2="31481"/>
                        <a14:foregroundMark x1="25800" y1="19167" x2="31700" y2="19630"/>
                        <a14:foregroundMark x1="19400" y1="35556" x2="21400" y2="39167"/>
                        <a14:foregroundMark x1="73300" y1="43241" x2="76300" y2="40556"/>
                        <a14:foregroundMark x1="27800" y1="25093" x2="31700" y2="28241"/>
                        <a14:backgroundMark x1="31700" y1="75000" x2="36100" y2="80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12" r="17209" b="19074"/>
          <a:stretch/>
        </p:blipFill>
        <p:spPr bwMode="auto">
          <a:xfrm>
            <a:off x="2188841" y="2058778"/>
            <a:ext cx="1749173" cy="198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89352" l="0" r="100000">
                        <a14:foregroundMark x1="36592" y1="16667" x2="33421" y2="35463"/>
                        <a14:foregroundMark x1="59049" y1="23426" x2="78336" y2="33889"/>
                        <a14:foregroundMark x1="71863" y1="23426" x2="61162" y2="44444"/>
                        <a14:foregroundMark x1="19551" y1="21944" x2="47292" y2="33889"/>
                        <a14:foregroundMark x1="49406" y1="44444" x2="53765" y2="61667"/>
                        <a14:foregroundMark x1="44122" y1="63148" x2="65522" y2="6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075" y="1671993"/>
            <a:ext cx="989154" cy="190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852" b="94167" l="111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031" y="2878635"/>
            <a:ext cx="1214336" cy="16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14" y="3877589"/>
            <a:ext cx="2520145" cy="214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3502" y="1169709"/>
            <a:ext cx="608868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CẢM ƠN CÁC BẠN!</a:t>
            </a:r>
          </a:p>
        </p:txBody>
      </p:sp>
      <p:pic>
        <p:nvPicPr>
          <p:cNvPr id="14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802" y="3732010"/>
            <a:ext cx="3325409" cy="332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3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880"/>
            <a:ext cx="12192000" cy="8629178"/>
          </a:xfrm>
          <a:prstGeom prst="rect">
            <a:avLst/>
          </a:prstGeom>
        </p:spPr>
      </p:pic>
      <p:pic>
        <p:nvPicPr>
          <p:cNvPr id="5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77" y="2268071"/>
            <a:ext cx="12166460" cy="4005276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" y="3276600"/>
            <a:ext cx="12192000" cy="38671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56755" y="701978"/>
            <a:ext cx="10478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54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Phép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cộng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trong</a:t>
            </a:r>
            <a:r>
              <a:rPr lang="en-US" altLang="zh-CN" sz="54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phạm</a:t>
            </a:r>
            <a:r>
              <a:rPr lang="en-US" altLang="zh-CN" sz="54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vi 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(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2)</a:t>
            </a:r>
            <a:endParaRPr lang="zh-CN" altLang="en-US" sz="54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42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78727" y="-5542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ba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18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10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091545" y="381000"/>
            <a:ext cx="98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/>
              <a:t>Toán</a:t>
            </a:r>
            <a:endParaRPr lang="en-US" sz="3200" u="sng" dirty="0"/>
          </a:p>
        </p:txBody>
      </p:sp>
      <p:sp>
        <p:nvSpPr>
          <p:cNvPr id="10" name="文本框 6"/>
          <p:cNvSpPr txBox="1"/>
          <p:nvPr/>
        </p:nvSpPr>
        <p:spPr>
          <a:xfrm>
            <a:off x="2138300" y="834153"/>
            <a:ext cx="7546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Phép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cộng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trong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phạm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vi 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(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2)</a:t>
            </a:r>
            <a:endParaRPr lang="zh-CN" altLang="en-US" sz="32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8928"/>
            <a:ext cx="2203938" cy="10956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3900" y="2714654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 + 1</a:t>
            </a:r>
            <a:endParaRPr lang="en-US" sz="5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73900" y="3548807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2</a:t>
            </a:r>
            <a:r>
              <a:rPr lang="en-US" sz="5400" b="1" dirty="0" smtClean="0"/>
              <a:t> + 2</a:t>
            </a:r>
            <a:endParaRPr lang="en-US" sz="5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73900" y="4415737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4</a:t>
            </a:r>
            <a:r>
              <a:rPr lang="en-US" sz="5400" b="1" dirty="0" smtClean="0"/>
              <a:t> + 1</a:t>
            </a:r>
            <a:endParaRPr lang="en-US" sz="5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87636" y="2714654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 + 2</a:t>
            </a:r>
            <a:endParaRPr lang="en-US" sz="5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53000" y="3548807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2</a:t>
            </a:r>
            <a:r>
              <a:rPr lang="en-US" sz="5400" b="1" dirty="0" smtClean="0"/>
              <a:t> + 4</a:t>
            </a:r>
            <a:endParaRPr lang="en-US" sz="5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953000" y="4415737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 + 3</a:t>
            </a:r>
            <a:endParaRPr lang="en-US" sz="5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808559" y="2705866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 + 5</a:t>
            </a:r>
            <a:endParaRPr lang="en-US" sz="5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808559" y="3540019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3 + 3</a:t>
            </a:r>
            <a:endParaRPr lang="en-US" sz="5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808559" y="4406949"/>
            <a:ext cx="175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 + 4</a:t>
            </a:r>
            <a:endParaRPr lang="en-US" sz="5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479963" y="2714654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2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62113" y="3534258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4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2113" y="4425812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5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97252" y="2680172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3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79402" y="3499776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6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9402" y="4391330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5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69068" y="2680172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6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351218" y="3499776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6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351218" y="4391330"/>
            <a:ext cx="117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= 5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3938" y="1531529"/>
            <a:ext cx="890687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B</a:t>
            </a:r>
            <a:endParaRPr lang="en-US" sz="6000" b="1" dirty="0"/>
          </a:p>
        </p:txBody>
      </p:sp>
      <p:sp>
        <p:nvSpPr>
          <p:cNvPr id="31" name="Rectangle 30"/>
          <p:cNvSpPr/>
          <p:nvPr/>
        </p:nvSpPr>
        <p:spPr>
          <a:xfrm>
            <a:off x="2203938" y="1436172"/>
            <a:ext cx="2045411" cy="10834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VBT/31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48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5" grpId="0" animBg="1"/>
      <p:bldP spid="31" grpId="0" animBg="1"/>
      <p:bldP spid="3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36" y="1474348"/>
            <a:ext cx="8645236" cy="96563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78727" y="-8313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ba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18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10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5091545" y="353290"/>
            <a:ext cx="98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/>
              <a:t>Toán</a:t>
            </a:r>
            <a:endParaRPr lang="en-US" sz="3200" u="sng" dirty="0"/>
          </a:p>
        </p:txBody>
      </p:sp>
      <p:sp>
        <p:nvSpPr>
          <p:cNvPr id="16" name="文本框 6"/>
          <p:cNvSpPr txBox="1"/>
          <p:nvPr/>
        </p:nvSpPr>
        <p:spPr>
          <a:xfrm>
            <a:off x="2138300" y="806443"/>
            <a:ext cx="7546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Phép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cộng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trong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phạm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vi 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(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2)</a:t>
            </a:r>
            <a:endParaRPr lang="zh-CN" altLang="en-US" sz="32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8" y="2556598"/>
            <a:ext cx="7299862" cy="36156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3581400"/>
            <a:ext cx="4245311" cy="1112476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7834745" y="3657600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20" name="Rounded Rectangle 19"/>
          <p:cNvSpPr/>
          <p:nvPr/>
        </p:nvSpPr>
        <p:spPr>
          <a:xfrm>
            <a:off x="9389363" y="3657600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45645" y="3661712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6182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36" y="1391218"/>
            <a:ext cx="8645236" cy="9032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78727" y="-8313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ba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18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10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5091545" y="353290"/>
            <a:ext cx="98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/>
              <a:t>Toán</a:t>
            </a:r>
            <a:endParaRPr lang="en-US" sz="3200" u="sng" dirty="0"/>
          </a:p>
        </p:txBody>
      </p:sp>
      <p:sp>
        <p:nvSpPr>
          <p:cNvPr id="16" name="文本框 6"/>
          <p:cNvSpPr txBox="1"/>
          <p:nvPr/>
        </p:nvSpPr>
        <p:spPr>
          <a:xfrm>
            <a:off x="2138300" y="806443"/>
            <a:ext cx="7546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Phép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cộng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trong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phạm</a:t>
            </a:r>
            <a:r>
              <a:rPr lang="en-US" altLang="zh-CN" sz="32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vi 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(</a:t>
            </a:r>
            <a:r>
              <a:rPr lang="en-US" altLang="zh-CN" sz="32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</a:t>
            </a:r>
            <a:r>
              <a:rPr lang="en-US" altLang="zh-CN" sz="32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2)</a:t>
            </a:r>
            <a:endParaRPr lang="zh-CN" altLang="en-US" sz="32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4" y="3678800"/>
            <a:ext cx="4245311" cy="1112476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54189" y="3755000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08807" y="3755000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21" name="Rounded Rectangle 20"/>
          <p:cNvSpPr/>
          <p:nvPr/>
        </p:nvSpPr>
        <p:spPr>
          <a:xfrm>
            <a:off x="3265089" y="3759112"/>
            <a:ext cx="914400" cy="976745"/>
          </a:xfrm>
          <a:prstGeom prst="roundRect">
            <a:avLst/>
          </a:prstGeom>
          <a:solidFill>
            <a:schemeClr val="bg1"/>
          </a:solidFill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850" y="2329283"/>
            <a:ext cx="7644794" cy="452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2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文本框 6"/>
          <p:cNvSpPr txBox="1"/>
          <p:nvPr/>
        </p:nvSpPr>
        <p:spPr>
          <a:xfrm>
            <a:off x="1335850" y="2348713"/>
            <a:ext cx="9520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Trò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chơi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Nhanh</a:t>
            </a:r>
            <a:r>
              <a:rPr lang="en-US" altLang="zh-CN" sz="6600" b="1" dirty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như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chớp</a:t>
            </a:r>
            <a:endParaRPr lang="zh-CN" altLang="en-US" sz="66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8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6600" y="235974"/>
            <a:ext cx="5715000" cy="230345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83632" y="4613421"/>
            <a:ext cx="4683803" cy="98508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5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2678" y="4661503"/>
            <a:ext cx="4683803" cy="98508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1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5725209"/>
            <a:ext cx="2517363" cy="10544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18135" y="446742"/>
            <a:ext cx="3638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+ 3 = ?</a:t>
            </a:r>
          </a:p>
        </p:txBody>
      </p:sp>
    </p:spTree>
    <p:extLst>
      <p:ext uri="{BB962C8B-B14F-4D97-AF65-F5344CB8AC3E}">
        <p14:creationId xmlns:p14="http://schemas.microsoft.com/office/powerpoint/2010/main" val="23611915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56682" y="5689313"/>
            <a:ext cx="2872757" cy="12144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09999" y="235975"/>
            <a:ext cx="4267201" cy="301522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72342" y="4035520"/>
            <a:ext cx="3053229" cy="123780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 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7765143" y="4141664"/>
            <a:ext cx="2751612" cy="119233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5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153337" y="346371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4268365" y="3262194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674255" y="547189"/>
            <a:ext cx="6538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+ 2 = ?</a:t>
            </a:r>
          </a:p>
        </p:txBody>
      </p:sp>
    </p:spTree>
    <p:extLst>
      <p:ext uri="{BB962C8B-B14F-4D97-AF65-F5344CB8AC3E}">
        <p14:creationId xmlns:p14="http://schemas.microsoft.com/office/powerpoint/2010/main" val="6991881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7" name="Picture 1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53" y="5403210"/>
            <a:ext cx="2353706" cy="142920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429001" y="235975"/>
            <a:ext cx="5334000" cy="273582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649028" y="4819295"/>
            <a:ext cx="3247571" cy="89570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75542" y="4784608"/>
            <a:ext cx="2803672" cy="89570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350138" y="4116442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085414" y="4045965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798679" y="476587"/>
            <a:ext cx="4614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+ 2 = ?</a:t>
            </a:r>
          </a:p>
        </p:txBody>
      </p:sp>
    </p:spTree>
    <p:extLst>
      <p:ext uri="{BB962C8B-B14F-4D97-AF65-F5344CB8AC3E}">
        <p14:creationId xmlns:p14="http://schemas.microsoft.com/office/powerpoint/2010/main" val="26734225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56682" y="5689313"/>
            <a:ext cx="2872757" cy="12144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09999" y="235975"/>
            <a:ext cx="4267201" cy="301522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72342" y="4035520"/>
            <a:ext cx="3053229" cy="123780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 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7765143" y="4141664"/>
            <a:ext cx="2751612" cy="119233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153337" y="346371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4268365" y="3262194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674255" y="547189"/>
            <a:ext cx="6538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 = ?</a:t>
            </a:r>
          </a:p>
        </p:txBody>
      </p:sp>
    </p:spTree>
    <p:extLst>
      <p:ext uri="{BB962C8B-B14F-4D97-AF65-F5344CB8AC3E}">
        <p14:creationId xmlns:p14="http://schemas.microsoft.com/office/powerpoint/2010/main" val="36312577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>
            <a:fillRect/>
          </a:stretch>
        </p:blipFill>
        <p:spPr bwMode="auto">
          <a:xfrm>
            <a:off x="0" y="1588"/>
            <a:ext cx="12188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9600" y="2819400"/>
            <a:ext cx="4084059" cy="1617103"/>
          </a:xfrm>
          <a:prstGeom prst="rect">
            <a:avLst/>
          </a:prstGeom>
          <a:noFill/>
        </p:spPr>
        <p:txBody>
          <a:bodyPr wrap="none" lIns="123630" tIns="61814" rIns="123630" bIns="61814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66994">
              <a:defRPr/>
            </a:pPr>
            <a:r>
              <a:rPr lang="en-US" sz="9697" b="1" dirty="0" err="1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9697" b="1" dirty="0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97" b="1" dirty="0" err="1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9697" b="1" dirty="0">
              <a:ln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C8453C-C512-4489-80A2-2910095B8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557" y="3969220"/>
            <a:ext cx="3936693" cy="288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239</Words>
  <Application>Microsoft Office PowerPoint</Application>
  <PresentationFormat>Widescreen</PresentationFormat>
  <Paragraphs>73</Paragraphs>
  <Slides>14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微软雅黑</vt:lpstr>
      <vt:lpstr>宋体</vt:lpstr>
      <vt:lpstr>Arial</vt:lpstr>
      <vt:lpstr>Calibri</vt:lpstr>
      <vt:lpstr>Times New Roman</vt:lpstr>
      <vt:lpstr>VNI-Avo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43</cp:revision>
  <dcterms:created xsi:type="dcterms:W3CDTF">2020-08-01T09:36:00Z</dcterms:created>
  <dcterms:modified xsi:type="dcterms:W3CDTF">2022-10-18T02:40:13Z</dcterms:modified>
</cp:coreProperties>
</file>