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svg" ContentType="image/svg+xml"/>
  <Default Extension="jpeg" ContentType="image/jpeg"/>
  <Default Extension="wmf" ContentType="image/x-wmf"/>
  <Default Extension="wma" ContentType="audio/x-ms-wma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5" r:id="rId3"/>
  </p:sldMasterIdLst>
  <p:sldIdLst>
    <p:sldId id="2007577117" r:id="rId4"/>
    <p:sldId id="2007577130" r:id="rId5"/>
    <p:sldId id="2007577131" r:id="rId6"/>
    <p:sldId id="2007577132" r:id="rId7"/>
    <p:sldId id="2007577133" r:id="rId8"/>
    <p:sldId id="2007577134" r:id="rId9"/>
    <p:sldId id="2007577121" r:id="rId10"/>
    <p:sldId id="2007577099" r:id="rId11"/>
    <p:sldId id="2007577105" r:id="rId12"/>
    <p:sldId id="2007577128" r:id="rId13"/>
    <p:sldId id="2007577103" r:id="rId14"/>
    <p:sldId id="2007577097" r:id="rId15"/>
    <p:sldId id="2007577102" r:id="rId16"/>
    <p:sldId id="2007577110" r:id="rId17"/>
    <p:sldId id="2007577129" r:id="rId18"/>
    <p:sldId id="2007577122" r:id="rId19"/>
    <p:sldId id="2007577136" r:id="rId20"/>
    <p:sldId id="2007577137" r:id="rId21"/>
    <p:sldId id="2007577138" r:id="rId22"/>
    <p:sldId id="200757711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6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6.gi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7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6.svg"/><Relationship Id="rId4" Type="http://schemas.openxmlformats.org/officeDocument/2006/relationships/image" Target="../media/image28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61AD-BBDC-4ADA-B05C-B659BFE3F0D4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CD37-EEE5-4491-A3DB-16A7EEC6B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4125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61AD-BBDC-4ADA-B05C-B659BFE3F0D4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CD37-EEE5-4491-A3DB-16A7EEC6B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440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61AD-BBDC-4ADA-B05C-B659BFE3F0D4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CD37-EEE5-4491-A3DB-16A7EEC6B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929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61AD-BBDC-4ADA-B05C-B659BFE3F0D4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CD37-EEE5-4491-A3DB-16A7EEC6B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69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61AD-BBDC-4ADA-B05C-B659BFE3F0D4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CD37-EEE5-4491-A3DB-16A7EEC6B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9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61AD-BBDC-4ADA-B05C-B659BFE3F0D4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CD37-EEE5-4491-A3DB-16A7EEC6B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415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61AD-BBDC-4ADA-B05C-B659BFE3F0D4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CD37-EEE5-4491-A3DB-16A7EEC6B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51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61AD-BBDC-4ADA-B05C-B659BFE3F0D4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CD37-EEE5-4491-A3DB-16A7EEC6B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74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61AD-BBDC-4ADA-B05C-B659BFE3F0D4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CD37-EEE5-4491-A3DB-16A7EEC6B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181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61AD-BBDC-4ADA-B05C-B659BFE3F0D4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CD37-EEE5-4491-A3DB-16A7EEC6B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7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61AD-BBDC-4ADA-B05C-B659BFE3F0D4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CD37-EEE5-4491-A3DB-16A7EEC6B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016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7">
            <a:extLst>
              <a:ext uri="{FF2B5EF4-FFF2-40B4-BE49-F238E27FC236}">
                <a16:creationId xmlns:a16="http://schemas.microsoft.com/office/drawing/2014/main" xmlns="" id="{12A7224A-529B-49DF-8994-1AEB021B7A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444" y="3178647"/>
            <a:ext cx="12209444" cy="3679353"/>
          </a:xfrm>
          <a:prstGeom prst="rect">
            <a:avLst/>
          </a:prstGeom>
        </p:spPr>
      </p:pic>
      <p:pic>
        <p:nvPicPr>
          <p:cNvPr id="8" name="1">
            <a:extLst>
              <a:ext uri="{FF2B5EF4-FFF2-40B4-BE49-F238E27FC236}">
                <a16:creationId xmlns:a16="http://schemas.microsoft.com/office/drawing/2014/main" xmlns="" id="{97C5E7E8-2083-4C6A-A02C-1F010E8FF2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2038979" y="2601144"/>
            <a:ext cx="4906376" cy="3980824"/>
          </a:xfrm>
          <a:prstGeom prst="rect">
            <a:avLst/>
          </a:prstGeom>
        </p:spPr>
      </p:pic>
      <p:pic>
        <p:nvPicPr>
          <p:cNvPr id="9" name="19">
            <a:extLst>
              <a:ext uri="{FF2B5EF4-FFF2-40B4-BE49-F238E27FC236}">
                <a16:creationId xmlns:a16="http://schemas.microsoft.com/office/drawing/2014/main" xmlns="" id="{81F8E7DE-5A5C-446A-83F2-883FAF09DF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 flipH="1">
            <a:off x="8559037" y="4084497"/>
            <a:ext cx="3773430" cy="2705180"/>
          </a:xfrm>
          <a:prstGeom prst="rect">
            <a:avLst/>
          </a:prstGeom>
        </p:spPr>
      </p:pic>
      <p:pic>
        <p:nvPicPr>
          <p:cNvPr id="10" name="55">
            <a:extLst>
              <a:ext uri="{FF2B5EF4-FFF2-40B4-BE49-F238E27FC236}">
                <a16:creationId xmlns:a16="http://schemas.microsoft.com/office/drawing/2014/main" xmlns="" id="{A8904B3B-FC0C-4CA9-BFC2-AC0ADDB260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857532" y="-215471"/>
            <a:ext cx="9803219" cy="3679353"/>
          </a:xfrm>
          <a:prstGeom prst="rect">
            <a:avLst/>
          </a:prstGeom>
        </p:spPr>
      </p:pic>
      <p:grpSp>
        <p:nvGrpSpPr>
          <p:cNvPr id="11" name="57">
            <a:extLst>
              <a:ext uri="{FF2B5EF4-FFF2-40B4-BE49-F238E27FC236}">
                <a16:creationId xmlns:a16="http://schemas.microsoft.com/office/drawing/2014/main" xmlns="" id="{A79173E2-791C-4E72-A892-035137321C46}"/>
              </a:ext>
            </a:extLst>
          </p:cNvPr>
          <p:cNvGrpSpPr/>
          <p:nvPr userDrawn="1"/>
        </p:nvGrpSpPr>
        <p:grpSpPr>
          <a:xfrm>
            <a:off x="6756819" y="3169720"/>
            <a:ext cx="804180" cy="374559"/>
            <a:chOff x="217691" y="6414967"/>
            <a:chExt cx="804180" cy="374559"/>
          </a:xfrm>
        </p:grpSpPr>
        <p:grpSp>
          <p:nvGrpSpPr>
            <p:cNvPr id="12" name="Group 4">
              <a:extLst>
                <a:ext uri="{FF2B5EF4-FFF2-40B4-BE49-F238E27FC236}">
                  <a16:creationId xmlns:a16="http://schemas.microsoft.com/office/drawing/2014/main" xmlns="" id="{5D588DCF-60C7-431C-9BB1-30DDF55E5E3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xmlns="" id="{CF2BC369-B52A-49AF-A119-90F74F645577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xmlns="" id="{708F2D9C-5C1A-477C-9CFD-26BB7CFED78C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xmlns="" id="{1E23AC18-8118-42E4-B1E9-F8CF77208E60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1" name="Freeform 8">
                <a:extLst>
                  <a:ext uri="{FF2B5EF4-FFF2-40B4-BE49-F238E27FC236}">
                    <a16:creationId xmlns:a16="http://schemas.microsoft.com/office/drawing/2014/main" xmlns="" id="{B68DF67C-8D8B-498F-84A1-7F84C24436A6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  <p:grpSp>
          <p:nvGrpSpPr>
            <p:cNvPr id="13" name="Group 4">
              <a:extLst>
                <a:ext uri="{FF2B5EF4-FFF2-40B4-BE49-F238E27FC236}">
                  <a16:creationId xmlns:a16="http://schemas.microsoft.com/office/drawing/2014/main" xmlns="" id="{BE779103-3A43-4A28-A437-8BE7016DE6F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4" name="Freeform 5">
                <a:extLst>
                  <a:ext uri="{FF2B5EF4-FFF2-40B4-BE49-F238E27FC236}">
                    <a16:creationId xmlns:a16="http://schemas.microsoft.com/office/drawing/2014/main" xmlns="" id="{3B8992BB-9EDB-4AA9-869E-5FCD7A06CC89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5" name="Freeform 6">
                <a:extLst>
                  <a:ext uri="{FF2B5EF4-FFF2-40B4-BE49-F238E27FC236}">
                    <a16:creationId xmlns:a16="http://schemas.microsoft.com/office/drawing/2014/main" xmlns="" id="{B05E5337-3163-434D-8B02-CA46BAE04D6A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6" name="Freeform 7">
                <a:extLst>
                  <a:ext uri="{FF2B5EF4-FFF2-40B4-BE49-F238E27FC236}">
                    <a16:creationId xmlns:a16="http://schemas.microsoft.com/office/drawing/2014/main" xmlns="" id="{44239E07-7548-460D-8361-4A105F23336D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xmlns="" id="{9A611E1F-D27F-4022-A6CF-123AB156C43D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</p:grpSp>
      <p:pic>
        <p:nvPicPr>
          <p:cNvPr id="22" name="69">
            <a:extLst>
              <a:ext uri="{FF2B5EF4-FFF2-40B4-BE49-F238E27FC236}">
                <a16:creationId xmlns:a16="http://schemas.microsoft.com/office/drawing/2014/main" xmlns="" id="{BBEDC40F-84C7-45C7-A70C-C10D5C83124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/>
          <a:stretch>
            <a:fillRect/>
          </a:stretch>
        </p:blipFill>
        <p:spPr>
          <a:xfrm>
            <a:off x="7222131" y="450639"/>
            <a:ext cx="4465329" cy="232867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72515E06-B7CD-449A-99F5-8556C5050E5F}"/>
              </a:ext>
            </a:extLst>
          </p:cNvPr>
          <p:cNvSpPr/>
          <p:nvPr userDrawn="1"/>
        </p:nvSpPr>
        <p:spPr>
          <a:xfrm>
            <a:off x="1935999" y="1050116"/>
            <a:ext cx="7329805" cy="15684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Chào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mừng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các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em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đến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với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Môn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Toán</a:t>
            </a:r>
            <a:endParaRPr kumimoji="0" lang="en-US" altLang="zh-CN" sz="4800" b="1" i="1" u="none" strike="noStrike" kern="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Arial-Rounded" panose="020B0500000000000000" pitchFamily="34" charset="0"/>
              <a:ea typeface="等线" panose="02010600030101010101" pitchFamily="2" charset="-122"/>
              <a:cs typeface="Arial-Rounded" panose="020B0500000000000000" pitchFamily="34" charset="0"/>
              <a:sym typeface="+mn-lt"/>
            </a:endParaRPr>
          </a:p>
        </p:txBody>
      </p:sp>
      <p:pic>
        <p:nvPicPr>
          <p:cNvPr id="25" name="Picture 9" descr="E:\0000000我图PPT\00001PNG素材\儿童卡通\tr.png">
            <a:extLst>
              <a:ext uri="{FF2B5EF4-FFF2-40B4-BE49-F238E27FC236}">
                <a16:creationId xmlns:a16="http://schemas.microsoft.com/office/drawing/2014/main" xmlns="" id="{98AAE8C0-0F06-466A-9DBA-817AC3B18A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10" y="5065472"/>
            <a:ext cx="2354982" cy="158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46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5F0B98-6806-4E5A-AF36-1A599EA8F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BB575B3-456E-4BC5-9E8A-935920C8A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4970E6E-3D3A-4094-B7AB-5E51EF9188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CCC1F2-EC4C-438A-A626-EF38FEB19E62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58DAD1E-B1EC-4442-91F3-A1B93E700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2BFAE14-20AD-4F99-B50F-F8A5DB4E2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525D6-B33C-4B02-B16B-D7EC1E9A098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image 101">
            <a:extLst>
              <a:ext uri="{FF2B5EF4-FFF2-40B4-BE49-F238E27FC236}">
                <a16:creationId xmlns:a16="http://schemas.microsoft.com/office/drawing/2014/main" xmlns="" id="{F5619E5B-F788-4415-BCE7-377433451B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任意形状 34">
            <a:extLst>
              <a:ext uri="{FF2B5EF4-FFF2-40B4-BE49-F238E27FC236}">
                <a16:creationId xmlns:a16="http://schemas.microsoft.com/office/drawing/2014/main" xmlns="" id="{C14C9137-2D10-424B-A009-7AC8617014CB}"/>
              </a:ext>
            </a:extLst>
          </p:cNvPr>
          <p:cNvSpPr/>
          <p:nvPr userDrawn="1"/>
        </p:nvSpPr>
        <p:spPr>
          <a:xfrm>
            <a:off x="10059219" y="4741024"/>
            <a:ext cx="3074912" cy="3074912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7">
            <a:extLst>
              <a:ext uri="{FF2B5EF4-FFF2-40B4-BE49-F238E27FC236}">
                <a16:creationId xmlns:a16="http://schemas.microsoft.com/office/drawing/2014/main" xmlns="" id="{9716026E-F2E9-43B9-ACD3-D607B1334955}"/>
              </a:ext>
            </a:extLst>
          </p:cNvPr>
          <p:cNvSpPr/>
          <p:nvPr userDrawn="1"/>
        </p:nvSpPr>
        <p:spPr>
          <a:xfrm>
            <a:off x="1538273" y="1186048"/>
            <a:ext cx="9398018" cy="4774400"/>
          </a:xfrm>
          <a:prstGeom prst="rect">
            <a:avLst/>
          </a:prstGeom>
          <a:solidFill>
            <a:srgbClr val="FDCE66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5">
            <a:extLst>
              <a:ext uri="{FF2B5EF4-FFF2-40B4-BE49-F238E27FC236}">
                <a16:creationId xmlns:a16="http://schemas.microsoft.com/office/drawing/2014/main" xmlns="" id="{80AB0848-6063-41B9-888E-A6A8F3A902CB}"/>
              </a:ext>
            </a:extLst>
          </p:cNvPr>
          <p:cNvSpPr/>
          <p:nvPr userDrawn="1"/>
        </p:nvSpPr>
        <p:spPr>
          <a:xfrm>
            <a:off x="1247965" y="885551"/>
            <a:ext cx="9531354" cy="4987524"/>
          </a:xfrm>
          <a:prstGeom prst="rect">
            <a:avLst/>
          </a:prstGeom>
          <a:solidFill>
            <a:srgbClr val="039373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8">
            <a:extLst>
              <a:ext uri="{FF2B5EF4-FFF2-40B4-BE49-F238E27FC236}">
                <a16:creationId xmlns:a16="http://schemas.microsoft.com/office/drawing/2014/main" xmlns="" id="{05E1C943-43C2-45EC-9F62-0A38D90A0B7F}"/>
              </a:ext>
            </a:extLst>
          </p:cNvPr>
          <p:cNvSpPr/>
          <p:nvPr userDrawn="1"/>
        </p:nvSpPr>
        <p:spPr>
          <a:xfrm>
            <a:off x="867966" y="5630648"/>
            <a:ext cx="10456068" cy="482200"/>
          </a:xfrm>
          <a:prstGeom prst="rect">
            <a:avLst/>
          </a:prstGeom>
          <a:solidFill>
            <a:srgbClr val="DAA16D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13">
            <a:extLst>
              <a:ext uri="{FF2B5EF4-FFF2-40B4-BE49-F238E27FC236}">
                <a16:creationId xmlns:a16="http://schemas.microsoft.com/office/drawing/2014/main" xmlns="" id="{E35B7810-C6CA-4B43-BF87-92A05633EE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 rot="8100000">
            <a:off x="1457379" y="5086237"/>
            <a:ext cx="971344" cy="972754"/>
          </a:xfrm>
          <a:prstGeom prst="rect">
            <a:avLst/>
          </a:prstGeom>
        </p:spPr>
      </p:pic>
      <p:sp>
        <p:nvSpPr>
          <p:cNvPr id="13" name="椭圆 14">
            <a:extLst>
              <a:ext uri="{FF2B5EF4-FFF2-40B4-BE49-F238E27FC236}">
                <a16:creationId xmlns:a16="http://schemas.microsoft.com/office/drawing/2014/main" xmlns="" id="{6047DAB5-B329-4A18-A0D9-69C5C3BD7D3C}"/>
              </a:ext>
            </a:extLst>
          </p:cNvPr>
          <p:cNvSpPr/>
          <p:nvPr userDrawn="1"/>
        </p:nvSpPr>
        <p:spPr>
          <a:xfrm>
            <a:off x="193568" y="344264"/>
            <a:ext cx="947231" cy="947231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9">
            <a:extLst>
              <a:ext uri="{FF2B5EF4-FFF2-40B4-BE49-F238E27FC236}">
                <a16:creationId xmlns:a16="http://schemas.microsoft.com/office/drawing/2014/main" xmlns="" id="{EACEA673-F397-42C2-840F-E109E4EC873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 rot="2700000">
            <a:off x="10352336" y="4602419"/>
            <a:ext cx="602779" cy="1767959"/>
          </a:xfrm>
          <a:prstGeom prst="rect">
            <a:avLst/>
          </a:prstGeom>
        </p:spPr>
      </p:pic>
      <p:pic>
        <p:nvPicPr>
          <p:cNvPr id="15" name="image 102">
            <a:extLst>
              <a:ext uri="{FF2B5EF4-FFF2-40B4-BE49-F238E27FC236}">
                <a16:creationId xmlns:a16="http://schemas.microsoft.com/office/drawing/2014/main" xmlns="" id="{8DFADF00-A5EA-4AA8-88EF-F98171658C8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1213302" y="343752"/>
            <a:ext cx="933436" cy="698048"/>
          </a:xfrm>
          <a:prstGeom prst="rect">
            <a:avLst/>
          </a:prstGeom>
        </p:spPr>
      </p:pic>
      <p:sp>
        <p:nvSpPr>
          <p:cNvPr id="16" name="椭圆 24">
            <a:extLst>
              <a:ext uri="{FF2B5EF4-FFF2-40B4-BE49-F238E27FC236}">
                <a16:creationId xmlns:a16="http://schemas.microsoft.com/office/drawing/2014/main" xmlns="" id="{EA6C425B-7238-4DD9-B228-6700E4407813}"/>
              </a:ext>
            </a:extLst>
          </p:cNvPr>
          <p:cNvSpPr/>
          <p:nvPr userDrawn="1"/>
        </p:nvSpPr>
        <p:spPr>
          <a:xfrm>
            <a:off x="11539852" y="750714"/>
            <a:ext cx="572351" cy="572351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36">
            <a:extLst>
              <a:ext uri="{FF2B5EF4-FFF2-40B4-BE49-F238E27FC236}">
                <a16:creationId xmlns:a16="http://schemas.microsoft.com/office/drawing/2014/main" xmlns="" id="{4EC2650B-0F3B-447D-83AA-A966A9988A02}"/>
              </a:ext>
            </a:extLst>
          </p:cNvPr>
          <p:cNvSpPr/>
          <p:nvPr userDrawn="1"/>
        </p:nvSpPr>
        <p:spPr>
          <a:xfrm>
            <a:off x="254897" y="6059218"/>
            <a:ext cx="572351" cy="57235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椭圆 37">
            <a:extLst>
              <a:ext uri="{FF2B5EF4-FFF2-40B4-BE49-F238E27FC236}">
                <a16:creationId xmlns:a16="http://schemas.microsoft.com/office/drawing/2014/main" xmlns="" id="{481AEDB8-B1A6-4129-BC93-70B0544013BB}"/>
              </a:ext>
            </a:extLst>
          </p:cNvPr>
          <p:cNvSpPr/>
          <p:nvPr userDrawn="1"/>
        </p:nvSpPr>
        <p:spPr>
          <a:xfrm>
            <a:off x="689352" y="4237643"/>
            <a:ext cx="359356" cy="35935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9" name="组合 6">
            <a:extLst>
              <a:ext uri="{FF2B5EF4-FFF2-40B4-BE49-F238E27FC236}">
                <a16:creationId xmlns:a16="http://schemas.microsoft.com/office/drawing/2014/main" xmlns="" id="{A0BC39FD-4813-49FA-9DA6-0CF2EBE8656C}"/>
              </a:ext>
            </a:extLst>
          </p:cNvPr>
          <p:cNvGrpSpPr/>
          <p:nvPr userDrawn="1"/>
        </p:nvGrpSpPr>
        <p:grpSpPr>
          <a:xfrm>
            <a:off x="2843213" y="5216309"/>
            <a:ext cx="1014412" cy="414337"/>
            <a:chOff x="2843213" y="5216309"/>
            <a:chExt cx="1014412" cy="414337"/>
          </a:xfrm>
        </p:grpSpPr>
        <p:sp>
          <p:nvSpPr>
            <p:cNvPr id="20" name="圆角矩形 38">
              <a:extLst>
                <a:ext uri="{FF2B5EF4-FFF2-40B4-BE49-F238E27FC236}">
                  <a16:creationId xmlns:a16="http://schemas.microsoft.com/office/drawing/2014/main" xmlns="" id="{AA2D5A7F-B74D-494D-813D-6361C99C4569}"/>
                </a:ext>
              </a:extLst>
            </p:cNvPr>
            <p:cNvSpPr/>
            <p:nvPr/>
          </p:nvSpPr>
          <p:spPr>
            <a:xfrm>
              <a:off x="2843213" y="5216311"/>
              <a:ext cx="1014412" cy="414335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圆角矩形 39">
              <a:extLst>
                <a:ext uri="{FF2B5EF4-FFF2-40B4-BE49-F238E27FC236}">
                  <a16:creationId xmlns:a16="http://schemas.microsoft.com/office/drawing/2014/main" xmlns="" id="{D7894BD1-88DD-4FC8-BCB6-2922907AA46A}"/>
                </a:ext>
              </a:extLst>
            </p:cNvPr>
            <p:cNvSpPr/>
            <p:nvPr/>
          </p:nvSpPr>
          <p:spPr>
            <a:xfrm>
              <a:off x="2843213" y="5216309"/>
              <a:ext cx="1014412" cy="144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2" name="圆角矩形 40">
            <a:extLst>
              <a:ext uri="{FF2B5EF4-FFF2-40B4-BE49-F238E27FC236}">
                <a16:creationId xmlns:a16="http://schemas.microsoft.com/office/drawing/2014/main" xmlns="" id="{3B8CAB01-2B7D-4D0B-9578-C612F98A27B9}"/>
              </a:ext>
            </a:extLst>
          </p:cNvPr>
          <p:cNvSpPr/>
          <p:nvPr userDrawn="1"/>
        </p:nvSpPr>
        <p:spPr>
          <a:xfrm>
            <a:off x="4064370" y="5437766"/>
            <a:ext cx="528638" cy="180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圆角矩形 41">
            <a:extLst>
              <a:ext uri="{FF2B5EF4-FFF2-40B4-BE49-F238E27FC236}">
                <a16:creationId xmlns:a16="http://schemas.microsoft.com/office/drawing/2014/main" xmlns="" id="{0C186285-9E91-4691-86D3-E46A74193EC4}"/>
              </a:ext>
            </a:extLst>
          </p:cNvPr>
          <p:cNvSpPr/>
          <p:nvPr userDrawn="1"/>
        </p:nvSpPr>
        <p:spPr>
          <a:xfrm>
            <a:off x="4764458" y="5437766"/>
            <a:ext cx="528638" cy="180000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圆角矩形 42">
            <a:extLst>
              <a:ext uri="{FF2B5EF4-FFF2-40B4-BE49-F238E27FC236}">
                <a16:creationId xmlns:a16="http://schemas.microsoft.com/office/drawing/2014/main" xmlns="" id="{A2705D01-A040-4E4A-883D-4BD5C29C021A}"/>
              </a:ext>
            </a:extLst>
          </p:cNvPr>
          <p:cNvSpPr/>
          <p:nvPr userDrawn="1"/>
        </p:nvSpPr>
        <p:spPr>
          <a:xfrm>
            <a:off x="8536358" y="5437766"/>
            <a:ext cx="528638" cy="18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3">
            <a:extLst>
              <a:ext uri="{FF2B5EF4-FFF2-40B4-BE49-F238E27FC236}">
                <a16:creationId xmlns:a16="http://schemas.microsoft.com/office/drawing/2014/main" xmlns="" id="{9EEF6288-0955-47AE-970F-1BDC347335AB}"/>
              </a:ext>
            </a:extLst>
          </p:cNvPr>
          <p:cNvSpPr/>
          <p:nvPr userDrawn="1"/>
        </p:nvSpPr>
        <p:spPr>
          <a:xfrm>
            <a:off x="1864528" y="304122"/>
            <a:ext cx="359136" cy="359136"/>
          </a:xfrm>
          <a:prstGeom prst="ellipse">
            <a:avLst/>
          </a:prstGeom>
          <a:solidFill>
            <a:srgbClr val="BD9EE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5">
            <a:extLst>
              <a:ext uri="{FF2B5EF4-FFF2-40B4-BE49-F238E27FC236}">
                <a16:creationId xmlns:a16="http://schemas.microsoft.com/office/drawing/2014/main" xmlns="" id="{88A16611-3149-4D32-ADB6-394BBDB68EAE}"/>
              </a:ext>
            </a:extLst>
          </p:cNvPr>
          <p:cNvSpPr/>
          <p:nvPr userDrawn="1"/>
        </p:nvSpPr>
        <p:spPr>
          <a:xfrm>
            <a:off x="10059219" y="483690"/>
            <a:ext cx="359136" cy="359136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3029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2">
            <a:extLst>
              <a:ext uri="{FF2B5EF4-FFF2-40B4-BE49-F238E27FC236}">
                <a16:creationId xmlns:a16="http://schemas.microsoft.com/office/drawing/2014/main" xmlns="" id="{AC79E82E-725A-4A5C-8870-87B87B2217D2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4">
            <a:extLst>
              <a:ext uri="{FF2B5EF4-FFF2-40B4-BE49-F238E27FC236}">
                <a16:creationId xmlns:a16="http://schemas.microsoft.com/office/drawing/2014/main" xmlns="" id="{7704643A-27F9-4F01-AE4B-E1CF77BBF78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任意形状 6">
            <a:extLst>
              <a:ext uri="{FF2B5EF4-FFF2-40B4-BE49-F238E27FC236}">
                <a16:creationId xmlns:a16="http://schemas.microsoft.com/office/drawing/2014/main" xmlns="" id="{52809BF3-EAF2-418A-8FE2-3182C056114E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椭圆 7">
            <a:extLst>
              <a:ext uri="{FF2B5EF4-FFF2-40B4-BE49-F238E27FC236}">
                <a16:creationId xmlns:a16="http://schemas.microsoft.com/office/drawing/2014/main" xmlns="" id="{FFF22FB9-6783-415D-BC60-2669AA680D3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3" name="图片 8">
            <a:extLst>
              <a:ext uri="{FF2B5EF4-FFF2-40B4-BE49-F238E27FC236}">
                <a16:creationId xmlns:a16="http://schemas.microsoft.com/office/drawing/2014/main" xmlns="" id="{B600497A-4A7B-4AA5-AFC0-36CD65FDAE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4" name="椭圆 9">
            <a:extLst>
              <a:ext uri="{FF2B5EF4-FFF2-40B4-BE49-F238E27FC236}">
                <a16:creationId xmlns:a16="http://schemas.microsoft.com/office/drawing/2014/main" xmlns="" id="{E108BAEE-4A24-4598-AEF4-3244CF1E929F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1451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22A9BE9-7F72-794D-9F3C-9A8FE2E8F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3AC6F02-871E-DE47-AC93-1CD134CED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C55CEBD-7C39-394B-A99F-80554FC4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79D43-DAE6-0F47-A9C1-04982654FBFB}" type="datetimeFigureOut">
              <a:rPr kumimoji="1" lang="zh-CN" altLang="en-US" smtClean="0"/>
              <a:pPr/>
              <a:t>2022/11/15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B24BB0A-6CBD-2E41-ACC7-D29880DA3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CDC3A08-879E-9449-ADFD-682ABDEB9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F17B97-31AA-F046-A2B1-CB7B8C901C9E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pic>
        <p:nvPicPr>
          <p:cNvPr id="8" name="bkgr 2">
            <a:extLst>
              <a:ext uri="{FF2B5EF4-FFF2-40B4-BE49-F238E27FC236}">
                <a16:creationId xmlns:a16="http://schemas.microsoft.com/office/drawing/2014/main" xmlns="" id="{38AC285F-500F-4823-9925-F5126EFF53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kgr 3">
            <a:extLst>
              <a:ext uri="{FF2B5EF4-FFF2-40B4-BE49-F238E27FC236}">
                <a16:creationId xmlns:a16="http://schemas.microsoft.com/office/drawing/2014/main" xmlns="" id="{18D8E4D1-5BEA-47FB-B6B1-77140B0ACF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350" y="1616715"/>
            <a:ext cx="12191999" cy="3967171"/>
          </a:xfrm>
          <a:prstGeom prst="rect">
            <a:avLst/>
          </a:prstGeom>
        </p:spPr>
      </p:pic>
      <p:pic>
        <p:nvPicPr>
          <p:cNvPr id="10" name="Mây 3">
            <a:extLst>
              <a:ext uri="{FF2B5EF4-FFF2-40B4-BE49-F238E27FC236}">
                <a16:creationId xmlns:a16="http://schemas.microsoft.com/office/drawing/2014/main" xmlns="" id="{CF296135-D4DF-40CF-91AE-3DDE6EC7F5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737" y="459893"/>
            <a:ext cx="1164368" cy="535609"/>
          </a:xfrm>
          <a:prstGeom prst="rect">
            <a:avLst/>
          </a:prstGeom>
        </p:spPr>
      </p:pic>
      <p:pic>
        <p:nvPicPr>
          <p:cNvPr id="11" name="Mặt trời">
            <a:extLst>
              <a:ext uri="{FF2B5EF4-FFF2-40B4-BE49-F238E27FC236}">
                <a16:creationId xmlns:a16="http://schemas.microsoft.com/office/drawing/2014/main" xmlns="" id="{C82272DC-9AE7-4F8A-9DBC-18B437E63E7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929" y="31135"/>
            <a:ext cx="1246993" cy="1242836"/>
          </a:xfrm>
          <a:prstGeom prst="rect">
            <a:avLst/>
          </a:prstGeom>
        </p:spPr>
      </p:pic>
      <p:pic>
        <p:nvPicPr>
          <p:cNvPr id="12" name="Bảng">
            <a:extLst>
              <a:ext uri="{FF2B5EF4-FFF2-40B4-BE49-F238E27FC236}">
                <a16:creationId xmlns:a16="http://schemas.microsoft.com/office/drawing/2014/main" xmlns="" id="{AE27FC4A-F65E-4234-B487-16E04BB5CC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931" y="1223058"/>
            <a:ext cx="7924136" cy="4570649"/>
          </a:xfrm>
          <a:prstGeom prst="rect">
            <a:avLst/>
          </a:prstGeom>
        </p:spPr>
      </p:pic>
      <p:pic>
        <p:nvPicPr>
          <p:cNvPr id="13" name="bkgr 1">
            <a:extLst>
              <a:ext uri="{FF2B5EF4-FFF2-40B4-BE49-F238E27FC236}">
                <a16:creationId xmlns:a16="http://schemas.microsoft.com/office/drawing/2014/main" xmlns="" id="{7E0198F7-54A5-4EEC-BF47-E179621E7B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247"/>
          <a:stretch/>
        </p:blipFill>
        <p:spPr>
          <a:xfrm>
            <a:off x="0" y="4806595"/>
            <a:ext cx="12192000" cy="2081605"/>
          </a:xfrm>
          <a:prstGeom prst="rect">
            <a:avLst/>
          </a:prstGeom>
        </p:spPr>
      </p:pic>
      <p:pic>
        <p:nvPicPr>
          <p:cNvPr id="14" name="bóng bay 1">
            <a:extLst>
              <a:ext uri="{FF2B5EF4-FFF2-40B4-BE49-F238E27FC236}">
                <a16:creationId xmlns:a16="http://schemas.microsoft.com/office/drawing/2014/main" xmlns="" id="{8F885F34-4254-40BD-92C3-F7D80F1CB3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61" y="2067453"/>
            <a:ext cx="722839" cy="1310747"/>
          </a:xfrm>
          <a:prstGeom prst="rect">
            <a:avLst/>
          </a:prstGeom>
        </p:spPr>
      </p:pic>
      <p:pic>
        <p:nvPicPr>
          <p:cNvPr id="15" name="bóng bay 2">
            <a:extLst>
              <a:ext uri="{FF2B5EF4-FFF2-40B4-BE49-F238E27FC236}">
                <a16:creationId xmlns:a16="http://schemas.microsoft.com/office/drawing/2014/main" xmlns="" id="{F2C01B6A-0FD4-4BBC-85EC-F4BAAEE6ED7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92" y="109483"/>
            <a:ext cx="528179" cy="1113575"/>
          </a:xfrm>
          <a:prstGeom prst="rect">
            <a:avLst/>
          </a:prstGeom>
        </p:spPr>
      </p:pic>
      <p:pic>
        <p:nvPicPr>
          <p:cNvPr id="16" name="bóng bay 3">
            <a:extLst>
              <a:ext uri="{FF2B5EF4-FFF2-40B4-BE49-F238E27FC236}">
                <a16:creationId xmlns:a16="http://schemas.microsoft.com/office/drawing/2014/main" xmlns="" id="{B9E1856F-AF55-4383-B3EA-76E97E7507B1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350" y="286930"/>
            <a:ext cx="642833" cy="1165671"/>
          </a:xfrm>
          <a:prstGeom prst="rect">
            <a:avLst/>
          </a:prstGeom>
        </p:spPr>
      </p:pic>
      <p:pic>
        <p:nvPicPr>
          <p:cNvPr id="17" name="bóng bay 4">
            <a:extLst>
              <a:ext uri="{FF2B5EF4-FFF2-40B4-BE49-F238E27FC236}">
                <a16:creationId xmlns:a16="http://schemas.microsoft.com/office/drawing/2014/main" xmlns="" id="{0D410B0F-A90E-4663-98EB-8ABEA4FE8C7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549" y="2953679"/>
            <a:ext cx="810243" cy="1469239"/>
          </a:xfrm>
          <a:prstGeom prst="rect">
            <a:avLst/>
          </a:prstGeom>
        </p:spPr>
      </p:pic>
      <p:pic>
        <p:nvPicPr>
          <p:cNvPr id="18" name="Mây 1">
            <a:extLst>
              <a:ext uri="{FF2B5EF4-FFF2-40B4-BE49-F238E27FC236}">
                <a16:creationId xmlns:a16="http://schemas.microsoft.com/office/drawing/2014/main" xmlns="" id="{5A1E536F-40A7-4C4A-B8A2-B0B8687C6FD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1" y="377784"/>
            <a:ext cx="1164368" cy="535609"/>
          </a:xfrm>
          <a:prstGeom prst="rect">
            <a:avLst/>
          </a:prstGeom>
        </p:spPr>
      </p:pic>
      <p:pic>
        <p:nvPicPr>
          <p:cNvPr id="19" name="Mây 2">
            <a:extLst>
              <a:ext uri="{FF2B5EF4-FFF2-40B4-BE49-F238E27FC236}">
                <a16:creationId xmlns:a16="http://schemas.microsoft.com/office/drawing/2014/main" xmlns="" id="{828C202E-19A0-4E74-A687-352B4AF94DC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48" y="487234"/>
            <a:ext cx="1163221" cy="527327"/>
          </a:xfrm>
          <a:prstGeom prst="rect">
            <a:avLst/>
          </a:prstGeom>
        </p:spPr>
      </p:pic>
      <p:pic>
        <p:nvPicPr>
          <p:cNvPr id="20" name="Mây 4">
            <a:extLst>
              <a:ext uri="{FF2B5EF4-FFF2-40B4-BE49-F238E27FC236}">
                <a16:creationId xmlns:a16="http://schemas.microsoft.com/office/drawing/2014/main" xmlns="" id="{39F10DAD-11CB-4B17-AB39-528CA599F5E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699" y="703322"/>
            <a:ext cx="1373271" cy="68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116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>
            <a:extLst>
              <a:ext uri="{FF2B5EF4-FFF2-40B4-BE49-F238E27FC236}">
                <a16:creationId xmlns:a16="http://schemas.microsoft.com/office/drawing/2014/main" xmlns="" id="{D7E4988E-D4F8-4DC0-B9CC-BB4B7F36BE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0" y="1"/>
            <a:ext cx="12219444" cy="6857999"/>
          </a:xfrm>
          <a:prstGeom prst="rect">
            <a:avLst/>
          </a:prstGeom>
        </p:spPr>
      </p:pic>
      <p:pic>
        <p:nvPicPr>
          <p:cNvPr id="9" name="图形 1">
            <a:extLst>
              <a:ext uri="{FF2B5EF4-FFF2-40B4-BE49-F238E27FC236}">
                <a16:creationId xmlns:a16="http://schemas.microsoft.com/office/drawing/2014/main" xmlns="" id="{4147D270-CA58-46E3-A687-87D81398E6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0" y="5212224"/>
            <a:ext cx="3308946" cy="164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57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101">
            <a:extLst>
              <a:ext uri="{FF2B5EF4-FFF2-40B4-BE49-F238E27FC236}">
                <a16:creationId xmlns:a16="http://schemas.microsoft.com/office/drawing/2014/main" xmlns="" id="{D514E436-AC77-4C62-A470-F269B07625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2" name="矩形 2">
            <a:extLst>
              <a:ext uri="{FF2B5EF4-FFF2-40B4-BE49-F238E27FC236}">
                <a16:creationId xmlns:a16="http://schemas.microsoft.com/office/drawing/2014/main" xmlns="" id="{85267853-B155-4C5A-B17D-13C99003FA45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4">
            <a:extLst>
              <a:ext uri="{FF2B5EF4-FFF2-40B4-BE49-F238E27FC236}">
                <a16:creationId xmlns:a16="http://schemas.microsoft.com/office/drawing/2014/main" xmlns="" id="{EAE8A449-7A3F-40C5-B305-E2A28C9FD942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任意形状 6">
            <a:extLst>
              <a:ext uri="{FF2B5EF4-FFF2-40B4-BE49-F238E27FC236}">
                <a16:creationId xmlns:a16="http://schemas.microsoft.com/office/drawing/2014/main" xmlns="" id="{61A8C16D-6509-4108-98A5-625CBDF5F070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7">
            <a:extLst>
              <a:ext uri="{FF2B5EF4-FFF2-40B4-BE49-F238E27FC236}">
                <a16:creationId xmlns:a16="http://schemas.microsoft.com/office/drawing/2014/main" xmlns="" id="{F3B873EF-BA25-43F8-B507-68795F3111ED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6" name="图片 8">
            <a:extLst>
              <a:ext uri="{FF2B5EF4-FFF2-40B4-BE49-F238E27FC236}">
                <a16:creationId xmlns:a16="http://schemas.microsoft.com/office/drawing/2014/main" xmlns="" id="{1F61594D-16F0-4C27-A22F-50D3F14140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7" name="椭圆 9">
            <a:extLst>
              <a:ext uri="{FF2B5EF4-FFF2-40B4-BE49-F238E27FC236}">
                <a16:creationId xmlns:a16="http://schemas.microsoft.com/office/drawing/2014/main" xmlns="" id="{B20D4855-2AE0-48EF-9542-73C2EC19F994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36398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01">
            <a:extLst>
              <a:ext uri="{FF2B5EF4-FFF2-40B4-BE49-F238E27FC236}">
                <a16:creationId xmlns:a16="http://schemas.microsoft.com/office/drawing/2014/main" xmlns="" id="{1094CE54-B4B3-4C76-B9C9-971ECB34C2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矩形 2">
            <a:extLst>
              <a:ext uri="{FF2B5EF4-FFF2-40B4-BE49-F238E27FC236}">
                <a16:creationId xmlns:a16="http://schemas.microsoft.com/office/drawing/2014/main" xmlns="" id="{05B45BC2-AFD2-4521-86C7-28EA6A142BF8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椭圆 4">
            <a:extLst>
              <a:ext uri="{FF2B5EF4-FFF2-40B4-BE49-F238E27FC236}">
                <a16:creationId xmlns:a16="http://schemas.microsoft.com/office/drawing/2014/main" xmlns="" id="{73E6612B-E6CF-431F-83A1-B242A79A465C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任意形状 6">
            <a:extLst>
              <a:ext uri="{FF2B5EF4-FFF2-40B4-BE49-F238E27FC236}">
                <a16:creationId xmlns:a16="http://schemas.microsoft.com/office/drawing/2014/main" xmlns="" id="{9B231B91-9FD3-46F5-8DB9-BCC8C6F58B0F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7">
            <a:extLst>
              <a:ext uri="{FF2B5EF4-FFF2-40B4-BE49-F238E27FC236}">
                <a16:creationId xmlns:a16="http://schemas.microsoft.com/office/drawing/2014/main" xmlns="" id="{75059DDB-9C2F-46FF-9EF1-50E22BC24E2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8">
            <a:extLst>
              <a:ext uri="{FF2B5EF4-FFF2-40B4-BE49-F238E27FC236}">
                <a16:creationId xmlns:a16="http://schemas.microsoft.com/office/drawing/2014/main" xmlns="" id="{A8997046-CAE6-4B59-8DDF-0EFAE5413AF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3" name="椭圆 9">
            <a:extLst>
              <a:ext uri="{FF2B5EF4-FFF2-40B4-BE49-F238E27FC236}">
                <a16:creationId xmlns:a16="http://schemas.microsoft.com/office/drawing/2014/main" xmlns="" id="{BE790CA5-EC6C-4F0B-B555-50D8033BE031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8D193922-661E-4324-B921-1DB8F942A2A9}"/>
              </a:ext>
            </a:extLst>
          </p:cNvPr>
          <p:cNvSpPr/>
          <p:nvPr userDrawn="1"/>
        </p:nvSpPr>
        <p:spPr>
          <a:xfrm rot="219724">
            <a:off x="4477184" y="1157469"/>
            <a:ext cx="6008783" cy="4661425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FE6874E-118B-4078-BE60-91865D019286}"/>
              </a:ext>
            </a:extLst>
          </p:cNvPr>
          <p:cNvSpPr/>
          <p:nvPr userDrawn="1"/>
        </p:nvSpPr>
        <p:spPr>
          <a:xfrm rot="2471267">
            <a:off x="9030857" y="1477608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8E6DDB6A-D1EC-44AC-A42F-3D5C776DEBE6}"/>
              </a:ext>
            </a:extLst>
          </p:cNvPr>
          <p:cNvSpPr/>
          <p:nvPr userDrawn="1"/>
        </p:nvSpPr>
        <p:spPr>
          <a:xfrm rot="20410169">
            <a:off x="4016052" y="1064033"/>
            <a:ext cx="2397502" cy="4953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3A11163-4540-4661-A7E2-7E02DE00886F}"/>
              </a:ext>
            </a:extLst>
          </p:cNvPr>
          <p:cNvSpPr txBox="1"/>
          <p:nvPr userDrawn="1"/>
        </p:nvSpPr>
        <p:spPr>
          <a:xfrm>
            <a:off x="5353380" y="198271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LUYỆN TẬP</a:t>
            </a:r>
          </a:p>
        </p:txBody>
      </p:sp>
      <p:pic>
        <p:nvPicPr>
          <p:cNvPr id="18" name="Picture 17" descr="A close-up of a map&#10;&#10;Description automatically generated with low confidence">
            <a:extLst>
              <a:ext uri="{FF2B5EF4-FFF2-40B4-BE49-F238E27FC236}">
                <a16:creationId xmlns:a16="http://schemas.microsoft.com/office/drawing/2014/main" xmlns="" id="{EC3B8C2B-5D7C-48F2-8FC7-FE45F136AC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337" y="1150962"/>
            <a:ext cx="1481296" cy="490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584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01">
            <a:extLst>
              <a:ext uri="{FF2B5EF4-FFF2-40B4-BE49-F238E27FC236}">
                <a16:creationId xmlns:a16="http://schemas.microsoft.com/office/drawing/2014/main" xmlns="" id="{431122EC-FBF2-4C68-B7F9-E67ABB594A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7" name="矩形 2">
            <a:extLst>
              <a:ext uri="{FF2B5EF4-FFF2-40B4-BE49-F238E27FC236}">
                <a16:creationId xmlns:a16="http://schemas.microsoft.com/office/drawing/2014/main" xmlns="" id="{26859808-0E4C-4601-BFD5-C6BA5BCC44FE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椭圆 4">
            <a:extLst>
              <a:ext uri="{FF2B5EF4-FFF2-40B4-BE49-F238E27FC236}">
                <a16:creationId xmlns:a16="http://schemas.microsoft.com/office/drawing/2014/main" xmlns="" id="{C20B859B-7433-488D-AD26-C313806026F3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任意形状 6">
            <a:extLst>
              <a:ext uri="{FF2B5EF4-FFF2-40B4-BE49-F238E27FC236}">
                <a16:creationId xmlns:a16="http://schemas.microsoft.com/office/drawing/2014/main" xmlns="" id="{26C76A02-5C8B-42AD-8662-686E30606D34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7">
            <a:extLst>
              <a:ext uri="{FF2B5EF4-FFF2-40B4-BE49-F238E27FC236}">
                <a16:creationId xmlns:a16="http://schemas.microsoft.com/office/drawing/2014/main" xmlns="" id="{C6F4EA04-890C-4306-9211-FB1733E0C647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1" name="图片 8">
            <a:extLst>
              <a:ext uri="{FF2B5EF4-FFF2-40B4-BE49-F238E27FC236}">
                <a16:creationId xmlns:a16="http://schemas.microsoft.com/office/drawing/2014/main" xmlns="" id="{A97A903A-09E9-4691-B496-37BE5D102D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2" name="椭圆 9">
            <a:extLst>
              <a:ext uri="{FF2B5EF4-FFF2-40B4-BE49-F238E27FC236}">
                <a16:creationId xmlns:a16="http://schemas.microsoft.com/office/drawing/2014/main" xmlns="" id="{0A2B951D-F19F-475D-B457-B86EF8DC984B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509803A-0360-4D33-9AB5-ED47ED9135D1}"/>
              </a:ext>
            </a:extLst>
          </p:cNvPr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E0D0665-6999-4651-BD19-C7C402D30EEB}"/>
              </a:ext>
            </a:extLst>
          </p:cNvPr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A77F017-DFC1-4D5F-8272-B3E76D6DA324}"/>
              </a:ext>
            </a:extLst>
          </p:cNvPr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D542502-B1BA-4EEE-B113-19E670FE5796}"/>
              </a:ext>
            </a:extLst>
          </p:cNvPr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HOẠT ĐỘNG</a:t>
            </a:r>
          </a:p>
        </p:txBody>
      </p:sp>
      <p:pic>
        <p:nvPicPr>
          <p:cNvPr id="18" name="图片 9">
            <a:extLst>
              <a:ext uri="{FF2B5EF4-FFF2-40B4-BE49-F238E27FC236}">
                <a16:creationId xmlns:a16="http://schemas.microsoft.com/office/drawing/2014/main" xmlns="" id="{9E265F87-F072-4C1C-809B-60B65BA79A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707" y="2622107"/>
            <a:ext cx="3028932" cy="384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99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:a16="http://schemas.microsoft.com/office/drawing/2014/main" xmlns="" id="{0E1D8535-7268-4559-A162-57863C850A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xmlns="" id="{3599D6A8-8376-4469-B1C4-0D0AB8B9FCB9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:a16="http://schemas.microsoft.com/office/drawing/2014/main" xmlns="" id="{F6108594-A8DF-4763-BAD6-AFEBB0C3196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:a16="http://schemas.microsoft.com/office/drawing/2014/main" xmlns="" id="{B8502FED-250A-4CBC-8EE4-50D3D012EADA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xmlns="" id="{4B97A2AD-D2A2-4C3E-AA45-DF5B9EE1314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:a16="http://schemas.microsoft.com/office/drawing/2014/main" xmlns="" id="{1D1F51E3-6E1F-4794-92D5-63FB01D635F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:a16="http://schemas.microsoft.com/office/drawing/2014/main" xmlns="" id="{ECDDE16C-0075-42EB-A3AA-DDD1D96A76E4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EFB12868-D957-45A4-B5D8-783DBD98F2C6}"/>
              </a:ext>
            </a:extLst>
          </p:cNvPr>
          <p:cNvSpPr/>
          <p:nvPr userDrawn="1"/>
        </p:nvSpPr>
        <p:spPr>
          <a:xfrm>
            <a:off x="3667342" y="983093"/>
            <a:ext cx="6008783" cy="4661425"/>
          </a:xfrm>
          <a:prstGeom prst="rect">
            <a:avLst/>
          </a:prstGeom>
          <a:solidFill>
            <a:srgbClr val="00CC66">
              <a:alpha val="49804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FA12B3A-07B6-44F1-A01E-33FD73C34EBA}"/>
              </a:ext>
            </a:extLst>
          </p:cNvPr>
          <p:cNvSpPr/>
          <p:nvPr userDrawn="1"/>
        </p:nvSpPr>
        <p:spPr>
          <a:xfrm rot="2109175">
            <a:off x="8040873" y="1261475"/>
            <a:ext cx="221102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4A2EDEA0-7184-436C-992C-8D667AA8EB7F}"/>
              </a:ext>
            </a:extLst>
          </p:cNvPr>
          <p:cNvSpPr/>
          <p:nvPr userDrawn="1"/>
        </p:nvSpPr>
        <p:spPr>
          <a:xfrm rot="20048077">
            <a:off x="2977240" y="1148481"/>
            <a:ext cx="2397502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F28E606-F052-4F98-9FBC-30FFA9B82FDA}"/>
              </a:ext>
            </a:extLst>
          </p:cNvPr>
          <p:cNvSpPr txBox="1"/>
          <p:nvPr userDrawn="1"/>
        </p:nvSpPr>
        <p:spPr>
          <a:xfrm>
            <a:off x="4557819" y="191342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KHÁM PHÁ</a:t>
            </a:r>
          </a:p>
        </p:txBody>
      </p:sp>
      <p:pic>
        <p:nvPicPr>
          <p:cNvPr id="21" name="图形 1">
            <a:extLst>
              <a:ext uri="{FF2B5EF4-FFF2-40B4-BE49-F238E27FC236}">
                <a16:creationId xmlns:a16="http://schemas.microsoft.com/office/drawing/2014/main" xmlns="" id="{E7242FD6-D5A6-4563-A793-692CAF20691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416645" y="3997564"/>
            <a:ext cx="3980370" cy="197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171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:a16="http://schemas.microsoft.com/office/drawing/2014/main" xmlns="" id="{F9580584-93CE-465E-9188-9FA7FF0E8D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xmlns="" id="{474D555A-C16A-473D-AF7C-F4FD4B48A8D9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:a16="http://schemas.microsoft.com/office/drawing/2014/main" xmlns="" id="{C65B931E-2ABD-4CF8-84F6-335ECD99B19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:a16="http://schemas.microsoft.com/office/drawing/2014/main" xmlns="" id="{E2A2EEE9-A456-4E8F-8852-B76D53D8FF96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xmlns="" id="{1E2A3415-52F3-43A8-85D2-8D6B017D46B0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:a16="http://schemas.microsoft.com/office/drawing/2014/main" xmlns="" id="{6CD0C1A9-71EF-4DBE-9601-B9F05746490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:a16="http://schemas.microsoft.com/office/drawing/2014/main" xmlns="" id="{BC7E4DB5-7686-4871-BA09-0A5DDCFFD03D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A705815-50C6-489B-A39B-E7D336F21CDD}"/>
              </a:ext>
            </a:extLst>
          </p:cNvPr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E5E3F9D9-E86C-450A-BAA6-C085040D4067}"/>
              </a:ext>
            </a:extLst>
          </p:cNvPr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F847D38E-29D5-4F6D-990E-43B85D6A3CCA}"/>
              </a:ext>
            </a:extLst>
          </p:cNvPr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D7DB6B0-739A-4370-B3E5-8A28161C766A}"/>
              </a:ext>
            </a:extLst>
          </p:cNvPr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TRÒ CHƠI</a:t>
            </a:r>
          </a:p>
        </p:txBody>
      </p:sp>
      <p:grpSp>
        <p:nvGrpSpPr>
          <p:cNvPr id="21" name="Google Shape;769;p31">
            <a:extLst>
              <a:ext uri="{FF2B5EF4-FFF2-40B4-BE49-F238E27FC236}">
                <a16:creationId xmlns:a16="http://schemas.microsoft.com/office/drawing/2014/main" xmlns="" id="{A7F7820E-B6A1-4ABA-87C3-90A18D28B9AB}"/>
              </a:ext>
            </a:extLst>
          </p:cNvPr>
          <p:cNvGrpSpPr/>
          <p:nvPr userDrawn="1"/>
        </p:nvGrpSpPr>
        <p:grpSpPr>
          <a:xfrm>
            <a:off x="7976030" y="2989410"/>
            <a:ext cx="2842230" cy="2927642"/>
            <a:chOff x="5641385" y="2381306"/>
            <a:chExt cx="2599446" cy="2521829"/>
          </a:xfrm>
        </p:grpSpPr>
        <p:sp>
          <p:nvSpPr>
            <p:cNvPr id="22" name="Google Shape;770;p31">
              <a:extLst>
                <a:ext uri="{FF2B5EF4-FFF2-40B4-BE49-F238E27FC236}">
                  <a16:creationId xmlns:a16="http://schemas.microsoft.com/office/drawing/2014/main" xmlns="" id="{822219BD-B384-4310-9DAD-B8FE6C79198A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" name="Google Shape;771;p31">
              <a:extLst>
                <a:ext uri="{FF2B5EF4-FFF2-40B4-BE49-F238E27FC236}">
                  <a16:creationId xmlns:a16="http://schemas.microsoft.com/office/drawing/2014/main" xmlns="" id="{67E305FE-2401-4EC5-9EDC-BF3EBF595F7C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78" name="Google Shape;772;p31">
                <a:extLst>
                  <a:ext uri="{FF2B5EF4-FFF2-40B4-BE49-F238E27FC236}">
                    <a16:creationId xmlns:a16="http://schemas.microsoft.com/office/drawing/2014/main" xmlns="" id="{79073A0C-EFD1-482A-8844-34F2AA65A7AD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73;p31">
                <a:extLst>
                  <a:ext uri="{FF2B5EF4-FFF2-40B4-BE49-F238E27FC236}">
                    <a16:creationId xmlns:a16="http://schemas.microsoft.com/office/drawing/2014/main" xmlns="" id="{206E4361-7ACE-4B2E-AC92-AA915875A491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774;p31">
                <a:extLst>
                  <a:ext uri="{FF2B5EF4-FFF2-40B4-BE49-F238E27FC236}">
                    <a16:creationId xmlns:a16="http://schemas.microsoft.com/office/drawing/2014/main" xmlns="" id="{D10680C6-1117-4253-BDAB-6AB4A92C8AAA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775;p31">
                <a:extLst>
                  <a:ext uri="{FF2B5EF4-FFF2-40B4-BE49-F238E27FC236}">
                    <a16:creationId xmlns:a16="http://schemas.microsoft.com/office/drawing/2014/main" xmlns="" id="{125023DC-71E7-48F1-8125-2957FE05FB42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776;p31">
                <a:extLst>
                  <a:ext uri="{FF2B5EF4-FFF2-40B4-BE49-F238E27FC236}">
                    <a16:creationId xmlns:a16="http://schemas.microsoft.com/office/drawing/2014/main" xmlns="" id="{65683981-D996-4A47-862F-BD6F9A936364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777;p31">
                <a:extLst>
                  <a:ext uri="{FF2B5EF4-FFF2-40B4-BE49-F238E27FC236}">
                    <a16:creationId xmlns:a16="http://schemas.microsoft.com/office/drawing/2014/main" xmlns="" id="{5E928E99-D4F1-4A2B-AB50-D702075E586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778;p31">
                <a:extLst>
                  <a:ext uri="{FF2B5EF4-FFF2-40B4-BE49-F238E27FC236}">
                    <a16:creationId xmlns:a16="http://schemas.microsoft.com/office/drawing/2014/main" xmlns="" id="{A114321D-AAAB-47D5-A0E2-0AED649A8D91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779;p31">
                <a:extLst>
                  <a:ext uri="{FF2B5EF4-FFF2-40B4-BE49-F238E27FC236}">
                    <a16:creationId xmlns:a16="http://schemas.microsoft.com/office/drawing/2014/main" xmlns="" id="{32F8B873-1BD3-4DA9-8362-DC0982E7E22B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780;p31">
                <a:extLst>
                  <a:ext uri="{FF2B5EF4-FFF2-40B4-BE49-F238E27FC236}">
                    <a16:creationId xmlns:a16="http://schemas.microsoft.com/office/drawing/2014/main" xmlns="" id="{E79DC200-D47E-4043-9579-D1B1CB1B43DC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781;p31">
                <a:extLst>
                  <a:ext uri="{FF2B5EF4-FFF2-40B4-BE49-F238E27FC236}">
                    <a16:creationId xmlns:a16="http://schemas.microsoft.com/office/drawing/2014/main" xmlns="" id="{EF1F8262-C0FD-4814-A3DF-CA09357F9CFF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782;p31">
                <a:extLst>
                  <a:ext uri="{FF2B5EF4-FFF2-40B4-BE49-F238E27FC236}">
                    <a16:creationId xmlns:a16="http://schemas.microsoft.com/office/drawing/2014/main" xmlns="" id="{0F18B579-59FC-48BE-B7F8-F07A127BD2BC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783;p31">
                <a:extLst>
                  <a:ext uri="{FF2B5EF4-FFF2-40B4-BE49-F238E27FC236}">
                    <a16:creationId xmlns:a16="http://schemas.microsoft.com/office/drawing/2014/main" xmlns="" id="{E67D8C9E-6430-4177-B4D1-8EA0D7E28526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784;p31">
                <a:extLst>
                  <a:ext uri="{FF2B5EF4-FFF2-40B4-BE49-F238E27FC236}">
                    <a16:creationId xmlns:a16="http://schemas.microsoft.com/office/drawing/2014/main" xmlns="" id="{14919EFC-4F19-42D3-9F77-4E44330A43E9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785;p31">
                <a:extLst>
                  <a:ext uri="{FF2B5EF4-FFF2-40B4-BE49-F238E27FC236}">
                    <a16:creationId xmlns:a16="http://schemas.microsoft.com/office/drawing/2014/main" xmlns="" id="{16A14984-E0E8-456B-BD84-8259DE0710F7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786;p31">
                <a:extLst>
                  <a:ext uri="{FF2B5EF4-FFF2-40B4-BE49-F238E27FC236}">
                    <a16:creationId xmlns:a16="http://schemas.microsoft.com/office/drawing/2014/main" xmlns="" id="{F1061FD4-18FB-4000-8538-542996E0E4A8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787;p31">
                <a:extLst>
                  <a:ext uri="{FF2B5EF4-FFF2-40B4-BE49-F238E27FC236}">
                    <a16:creationId xmlns:a16="http://schemas.microsoft.com/office/drawing/2014/main" xmlns="" id="{FA98C54B-4142-4BB3-8E04-33B83E3FA627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788;p31">
                <a:extLst>
                  <a:ext uri="{FF2B5EF4-FFF2-40B4-BE49-F238E27FC236}">
                    <a16:creationId xmlns:a16="http://schemas.microsoft.com/office/drawing/2014/main" xmlns="" id="{3B27D17C-087C-4659-B1BE-B20DF4979076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789;p31">
                <a:extLst>
                  <a:ext uri="{FF2B5EF4-FFF2-40B4-BE49-F238E27FC236}">
                    <a16:creationId xmlns:a16="http://schemas.microsoft.com/office/drawing/2014/main" xmlns="" id="{339F7ECD-CC9C-473F-B37B-2385B55D67B4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790;p31">
                <a:extLst>
                  <a:ext uri="{FF2B5EF4-FFF2-40B4-BE49-F238E27FC236}">
                    <a16:creationId xmlns:a16="http://schemas.microsoft.com/office/drawing/2014/main" xmlns="" id="{929A46A0-A9B7-43A8-8F42-C0A7E506D3DB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791;p31">
                <a:extLst>
                  <a:ext uri="{FF2B5EF4-FFF2-40B4-BE49-F238E27FC236}">
                    <a16:creationId xmlns:a16="http://schemas.microsoft.com/office/drawing/2014/main" xmlns="" id="{A2844C9A-294B-4908-9F85-F7A922CB807E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792;p31">
                <a:extLst>
                  <a:ext uri="{FF2B5EF4-FFF2-40B4-BE49-F238E27FC236}">
                    <a16:creationId xmlns:a16="http://schemas.microsoft.com/office/drawing/2014/main" xmlns="" id="{EC0E45FA-FFBF-43B9-9036-504713AF3952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793;p31">
                <a:extLst>
                  <a:ext uri="{FF2B5EF4-FFF2-40B4-BE49-F238E27FC236}">
                    <a16:creationId xmlns:a16="http://schemas.microsoft.com/office/drawing/2014/main" xmlns="" id="{83726AEE-62FB-444D-86C5-9675E2BA875D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794;p31">
                <a:extLst>
                  <a:ext uri="{FF2B5EF4-FFF2-40B4-BE49-F238E27FC236}">
                    <a16:creationId xmlns:a16="http://schemas.microsoft.com/office/drawing/2014/main" xmlns="" id="{44DF6C97-7DA7-4C6C-8148-AC7D8B13D7D4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795;p31">
                <a:extLst>
                  <a:ext uri="{FF2B5EF4-FFF2-40B4-BE49-F238E27FC236}">
                    <a16:creationId xmlns:a16="http://schemas.microsoft.com/office/drawing/2014/main" xmlns="" id="{A817511C-24B7-418A-8453-4B0B27C74A13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796;p31">
                <a:extLst>
                  <a:ext uri="{FF2B5EF4-FFF2-40B4-BE49-F238E27FC236}">
                    <a16:creationId xmlns:a16="http://schemas.microsoft.com/office/drawing/2014/main" xmlns="" id="{5702A604-299B-4E0A-8CAA-422A38FAE1B8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797;p31">
                <a:extLst>
                  <a:ext uri="{FF2B5EF4-FFF2-40B4-BE49-F238E27FC236}">
                    <a16:creationId xmlns:a16="http://schemas.microsoft.com/office/drawing/2014/main" xmlns="" id="{BC2EA9C4-550E-47B5-850B-387D456C9ED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798;p31">
                <a:extLst>
                  <a:ext uri="{FF2B5EF4-FFF2-40B4-BE49-F238E27FC236}">
                    <a16:creationId xmlns:a16="http://schemas.microsoft.com/office/drawing/2014/main" xmlns="" id="{60ECA93A-0A70-4E75-BDBB-602CA54BF29F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799;p31">
                <a:extLst>
                  <a:ext uri="{FF2B5EF4-FFF2-40B4-BE49-F238E27FC236}">
                    <a16:creationId xmlns:a16="http://schemas.microsoft.com/office/drawing/2014/main" xmlns="" id="{6E51DE60-88A3-4476-8A29-5219EF41C2D6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800;p31">
                <a:extLst>
                  <a:ext uri="{FF2B5EF4-FFF2-40B4-BE49-F238E27FC236}">
                    <a16:creationId xmlns:a16="http://schemas.microsoft.com/office/drawing/2014/main" xmlns="" id="{74928559-8DC3-47DA-B3CE-6E5677ECB2FA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801;p31">
                <a:extLst>
                  <a:ext uri="{FF2B5EF4-FFF2-40B4-BE49-F238E27FC236}">
                    <a16:creationId xmlns:a16="http://schemas.microsoft.com/office/drawing/2014/main" xmlns="" id="{4D9F3E95-39A3-4F6F-8D5C-312894EBF4B0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802;p31">
                <a:extLst>
                  <a:ext uri="{FF2B5EF4-FFF2-40B4-BE49-F238E27FC236}">
                    <a16:creationId xmlns:a16="http://schemas.microsoft.com/office/drawing/2014/main" xmlns="" id="{7E34CAAC-7E6B-4603-A200-F1A8D0F4644B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803;p31">
                <a:extLst>
                  <a:ext uri="{FF2B5EF4-FFF2-40B4-BE49-F238E27FC236}">
                    <a16:creationId xmlns:a16="http://schemas.microsoft.com/office/drawing/2014/main" xmlns="" id="{3AD01370-4B8F-4496-9D95-6595E0149232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804;p31">
                <a:extLst>
                  <a:ext uri="{FF2B5EF4-FFF2-40B4-BE49-F238E27FC236}">
                    <a16:creationId xmlns:a16="http://schemas.microsoft.com/office/drawing/2014/main" xmlns="" id="{A3B0FE1D-7532-4C11-A2E5-E5CE8102DF72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805;p31">
                <a:extLst>
                  <a:ext uri="{FF2B5EF4-FFF2-40B4-BE49-F238E27FC236}">
                    <a16:creationId xmlns:a16="http://schemas.microsoft.com/office/drawing/2014/main" xmlns="" id="{CB1B7A03-5FFD-4D48-A14D-5C93FBBAF079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806;p31">
                <a:extLst>
                  <a:ext uri="{FF2B5EF4-FFF2-40B4-BE49-F238E27FC236}">
                    <a16:creationId xmlns:a16="http://schemas.microsoft.com/office/drawing/2014/main" xmlns="" id="{B15AEFD6-717B-4F08-960E-612EA218F98B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807;p31">
                <a:extLst>
                  <a:ext uri="{FF2B5EF4-FFF2-40B4-BE49-F238E27FC236}">
                    <a16:creationId xmlns:a16="http://schemas.microsoft.com/office/drawing/2014/main" xmlns="" id="{50DDA634-2CAC-4919-93E3-E773A59EF94B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808;p31">
                <a:extLst>
                  <a:ext uri="{FF2B5EF4-FFF2-40B4-BE49-F238E27FC236}">
                    <a16:creationId xmlns:a16="http://schemas.microsoft.com/office/drawing/2014/main" xmlns="" id="{70CB55FC-28E5-4F67-8CEA-21C87C90C69F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809;p31">
                <a:extLst>
                  <a:ext uri="{FF2B5EF4-FFF2-40B4-BE49-F238E27FC236}">
                    <a16:creationId xmlns:a16="http://schemas.microsoft.com/office/drawing/2014/main" xmlns="" id="{DE76E0C0-D762-4F1A-A22C-A5F3B34FB390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810;p31">
                <a:extLst>
                  <a:ext uri="{FF2B5EF4-FFF2-40B4-BE49-F238E27FC236}">
                    <a16:creationId xmlns:a16="http://schemas.microsoft.com/office/drawing/2014/main" xmlns="" id="{A78ED98A-AABF-4B79-9EDD-2E5491638436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811;p31">
                <a:extLst>
                  <a:ext uri="{FF2B5EF4-FFF2-40B4-BE49-F238E27FC236}">
                    <a16:creationId xmlns:a16="http://schemas.microsoft.com/office/drawing/2014/main" xmlns="" id="{99FDF457-D1B3-46E7-9DC9-EFAA1C6DB508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812;p31">
                <a:extLst>
                  <a:ext uri="{FF2B5EF4-FFF2-40B4-BE49-F238E27FC236}">
                    <a16:creationId xmlns:a16="http://schemas.microsoft.com/office/drawing/2014/main" xmlns="" id="{83A94181-24E7-4AC4-A855-23B9D83E0EF2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813;p31">
                <a:extLst>
                  <a:ext uri="{FF2B5EF4-FFF2-40B4-BE49-F238E27FC236}">
                    <a16:creationId xmlns:a16="http://schemas.microsoft.com/office/drawing/2014/main" xmlns="" id="{FBEFC177-3B75-4B05-8E0A-5A1ACB1F2120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814;p31">
                <a:extLst>
                  <a:ext uri="{FF2B5EF4-FFF2-40B4-BE49-F238E27FC236}">
                    <a16:creationId xmlns:a16="http://schemas.microsoft.com/office/drawing/2014/main" xmlns="" id="{3033D383-976E-4F6D-9FF5-A5BD87885C50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815;p31">
                <a:extLst>
                  <a:ext uri="{FF2B5EF4-FFF2-40B4-BE49-F238E27FC236}">
                    <a16:creationId xmlns:a16="http://schemas.microsoft.com/office/drawing/2014/main" xmlns="" id="{FD643C5C-7BD5-49D3-95C0-BC466D1AAB35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816;p31">
                <a:extLst>
                  <a:ext uri="{FF2B5EF4-FFF2-40B4-BE49-F238E27FC236}">
                    <a16:creationId xmlns:a16="http://schemas.microsoft.com/office/drawing/2014/main" xmlns="" id="{6446AAA2-1CAF-407B-832C-D1E4217C16CD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817;p31">
                <a:extLst>
                  <a:ext uri="{FF2B5EF4-FFF2-40B4-BE49-F238E27FC236}">
                    <a16:creationId xmlns:a16="http://schemas.microsoft.com/office/drawing/2014/main" xmlns="" id="{88A98BB5-1F0B-46F7-AC38-2D707FF9BCE3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818;p31">
                <a:extLst>
                  <a:ext uri="{FF2B5EF4-FFF2-40B4-BE49-F238E27FC236}">
                    <a16:creationId xmlns:a16="http://schemas.microsoft.com/office/drawing/2014/main" xmlns="" id="{4CC8C184-78BF-47B5-9A22-AFB866DA2BE3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819;p31">
                <a:extLst>
                  <a:ext uri="{FF2B5EF4-FFF2-40B4-BE49-F238E27FC236}">
                    <a16:creationId xmlns:a16="http://schemas.microsoft.com/office/drawing/2014/main" xmlns="" id="{F1DB6690-918A-4AEA-87D3-B866B20DC885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820;p31">
                <a:extLst>
                  <a:ext uri="{FF2B5EF4-FFF2-40B4-BE49-F238E27FC236}">
                    <a16:creationId xmlns:a16="http://schemas.microsoft.com/office/drawing/2014/main" xmlns="" id="{A42793A7-B728-4D19-A38B-446AAA44314E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821;p31">
                <a:extLst>
                  <a:ext uri="{FF2B5EF4-FFF2-40B4-BE49-F238E27FC236}">
                    <a16:creationId xmlns:a16="http://schemas.microsoft.com/office/drawing/2014/main" xmlns="" id="{CA6E9802-B62C-4C82-B7A6-355F746E0597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822;p31">
                <a:extLst>
                  <a:ext uri="{FF2B5EF4-FFF2-40B4-BE49-F238E27FC236}">
                    <a16:creationId xmlns:a16="http://schemas.microsoft.com/office/drawing/2014/main" xmlns="" id="{C6A5C80D-FA28-4CFB-906F-A571A13D7502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823;p31">
                <a:extLst>
                  <a:ext uri="{FF2B5EF4-FFF2-40B4-BE49-F238E27FC236}">
                    <a16:creationId xmlns:a16="http://schemas.microsoft.com/office/drawing/2014/main" xmlns="" id="{CA337883-DA53-4A2C-85EF-E547A3B12347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824;p31">
                <a:extLst>
                  <a:ext uri="{FF2B5EF4-FFF2-40B4-BE49-F238E27FC236}">
                    <a16:creationId xmlns:a16="http://schemas.microsoft.com/office/drawing/2014/main" xmlns="" id="{DCA5891C-4D9D-4EF8-8190-41E11BC80CA4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825;p31">
                <a:extLst>
                  <a:ext uri="{FF2B5EF4-FFF2-40B4-BE49-F238E27FC236}">
                    <a16:creationId xmlns:a16="http://schemas.microsoft.com/office/drawing/2014/main" xmlns="" id="{3237B78C-4AEC-41B1-B117-C4F3AA2DC800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826;p31">
                <a:extLst>
                  <a:ext uri="{FF2B5EF4-FFF2-40B4-BE49-F238E27FC236}">
                    <a16:creationId xmlns:a16="http://schemas.microsoft.com/office/drawing/2014/main" xmlns="" id="{1521C7F7-8E1A-47C5-9DCA-90CDB5811C11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827;p31">
                <a:extLst>
                  <a:ext uri="{FF2B5EF4-FFF2-40B4-BE49-F238E27FC236}">
                    <a16:creationId xmlns:a16="http://schemas.microsoft.com/office/drawing/2014/main" xmlns="" id="{100455C1-4CC7-4A44-A713-8C4B71803359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" name="Google Shape;828;p31">
              <a:extLst>
                <a:ext uri="{FF2B5EF4-FFF2-40B4-BE49-F238E27FC236}">
                  <a16:creationId xmlns:a16="http://schemas.microsoft.com/office/drawing/2014/main" xmlns="" id="{325EC593-5286-4CEA-AD35-7B7118BAC552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29;p31">
              <a:extLst>
                <a:ext uri="{FF2B5EF4-FFF2-40B4-BE49-F238E27FC236}">
                  <a16:creationId xmlns:a16="http://schemas.microsoft.com/office/drawing/2014/main" xmlns="" id="{A15EBF99-6DE8-40C1-8121-3110897B443A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30;p31">
              <a:extLst>
                <a:ext uri="{FF2B5EF4-FFF2-40B4-BE49-F238E27FC236}">
                  <a16:creationId xmlns:a16="http://schemas.microsoft.com/office/drawing/2014/main" xmlns="" id="{4B39D613-D659-4322-B6E8-338191A4B7C2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31;p31">
              <a:extLst>
                <a:ext uri="{FF2B5EF4-FFF2-40B4-BE49-F238E27FC236}">
                  <a16:creationId xmlns:a16="http://schemas.microsoft.com/office/drawing/2014/main" xmlns="" id="{A9B86892-DD10-46D1-978E-9AAFD0121D5A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832;p31">
              <a:extLst>
                <a:ext uri="{FF2B5EF4-FFF2-40B4-BE49-F238E27FC236}">
                  <a16:creationId xmlns:a16="http://schemas.microsoft.com/office/drawing/2014/main" xmlns="" id="{F8BF754F-A651-4E17-83E5-71E641121B9A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833;p31">
              <a:extLst>
                <a:ext uri="{FF2B5EF4-FFF2-40B4-BE49-F238E27FC236}">
                  <a16:creationId xmlns:a16="http://schemas.microsoft.com/office/drawing/2014/main" xmlns="" id="{5C0E7C98-3C79-47FD-B395-D23C891830FC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34;p31">
              <a:extLst>
                <a:ext uri="{FF2B5EF4-FFF2-40B4-BE49-F238E27FC236}">
                  <a16:creationId xmlns:a16="http://schemas.microsoft.com/office/drawing/2014/main" xmlns="" id="{44A896B8-E41C-45BF-89E2-9D7AA3150C23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35;p31">
              <a:extLst>
                <a:ext uri="{FF2B5EF4-FFF2-40B4-BE49-F238E27FC236}">
                  <a16:creationId xmlns:a16="http://schemas.microsoft.com/office/drawing/2014/main" xmlns="" id="{76467C4B-6AF2-4641-8A7B-60DDF79BE146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836;p31">
              <a:extLst>
                <a:ext uri="{FF2B5EF4-FFF2-40B4-BE49-F238E27FC236}">
                  <a16:creationId xmlns:a16="http://schemas.microsoft.com/office/drawing/2014/main" xmlns="" id="{F6155CD0-9DBD-45BF-9F0F-3A68E979E4F7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837;p31">
              <a:extLst>
                <a:ext uri="{FF2B5EF4-FFF2-40B4-BE49-F238E27FC236}">
                  <a16:creationId xmlns:a16="http://schemas.microsoft.com/office/drawing/2014/main" xmlns="" id="{7A9E66BF-ABCD-46E5-9AC6-39D3007B99A2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838;p31">
              <a:extLst>
                <a:ext uri="{FF2B5EF4-FFF2-40B4-BE49-F238E27FC236}">
                  <a16:creationId xmlns:a16="http://schemas.microsoft.com/office/drawing/2014/main" xmlns="" id="{8EA4E3DC-B3C2-430A-8645-02EB0085B2DE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39;p31">
              <a:extLst>
                <a:ext uri="{FF2B5EF4-FFF2-40B4-BE49-F238E27FC236}">
                  <a16:creationId xmlns:a16="http://schemas.microsoft.com/office/drawing/2014/main" xmlns="" id="{5E8BB71E-1E11-4673-8E19-33DD7203DAFD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40;p31">
              <a:extLst>
                <a:ext uri="{FF2B5EF4-FFF2-40B4-BE49-F238E27FC236}">
                  <a16:creationId xmlns:a16="http://schemas.microsoft.com/office/drawing/2014/main" xmlns="" id="{58B7EB72-E5C6-4BA8-9E97-8201A4022397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41;p31">
              <a:extLst>
                <a:ext uri="{FF2B5EF4-FFF2-40B4-BE49-F238E27FC236}">
                  <a16:creationId xmlns:a16="http://schemas.microsoft.com/office/drawing/2014/main" xmlns="" id="{08D9E3A7-86E1-40F3-953F-1FE1E4FF633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42;p31">
              <a:extLst>
                <a:ext uri="{FF2B5EF4-FFF2-40B4-BE49-F238E27FC236}">
                  <a16:creationId xmlns:a16="http://schemas.microsoft.com/office/drawing/2014/main" xmlns="" id="{D6D5BB63-E9C8-4331-A34F-63DA54CE053D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43;p31">
              <a:extLst>
                <a:ext uri="{FF2B5EF4-FFF2-40B4-BE49-F238E27FC236}">
                  <a16:creationId xmlns:a16="http://schemas.microsoft.com/office/drawing/2014/main" xmlns="" id="{56B4D0FE-0B68-4651-862A-D837ACDA9C6A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44;p31">
              <a:extLst>
                <a:ext uri="{FF2B5EF4-FFF2-40B4-BE49-F238E27FC236}">
                  <a16:creationId xmlns:a16="http://schemas.microsoft.com/office/drawing/2014/main" xmlns="" id="{FA30B55F-35FE-40D8-B3E2-2D17EA757012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45;p31">
              <a:extLst>
                <a:ext uri="{FF2B5EF4-FFF2-40B4-BE49-F238E27FC236}">
                  <a16:creationId xmlns:a16="http://schemas.microsoft.com/office/drawing/2014/main" xmlns="" id="{A66095BE-9040-4BC4-96DE-EEF05E80816B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46;p31">
              <a:extLst>
                <a:ext uri="{FF2B5EF4-FFF2-40B4-BE49-F238E27FC236}">
                  <a16:creationId xmlns:a16="http://schemas.microsoft.com/office/drawing/2014/main" xmlns="" id="{4DF5FF6C-A1B3-41C0-B596-203947FE8C36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47;p31">
              <a:extLst>
                <a:ext uri="{FF2B5EF4-FFF2-40B4-BE49-F238E27FC236}">
                  <a16:creationId xmlns:a16="http://schemas.microsoft.com/office/drawing/2014/main" xmlns="" id="{E2994D42-0494-415C-BFB6-8F9B9C5271E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48;p31">
              <a:extLst>
                <a:ext uri="{FF2B5EF4-FFF2-40B4-BE49-F238E27FC236}">
                  <a16:creationId xmlns:a16="http://schemas.microsoft.com/office/drawing/2014/main" xmlns="" id="{2CB66865-7714-4A34-AED9-41AD60932962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49;p31">
              <a:extLst>
                <a:ext uri="{FF2B5EF4-FFF2-40B4-BE49-F238E27FC236}">
                  <a16:creationId xmlns:a16="http://schemas.microsoft.com/office/drawing/2014/main" xmlns="" id="{253D56D8-124E-4040-8949-78C5C960F31C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50;p31">
              <a:extLst>
                <a:ext uri="{FF2B5EF4-FFF2-40B4-BE49-F238E27FC236}">
                  <a16:creationId xmlns:a16="http://schemas.microsoft.com/office/drawing/2014/main" xmlns="" id="{11AC130C-D146-4C24-8153-A67B24755EA6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51;p31">
              <a:extLst>
                <a:ext uri="{FF2B5EF4-FFF2-40B4-BE49-F238E27FC236}">
                  <a16:creationId xmlns:a16="http://schemas.microsoft.com/office/drawing/2014/main" xmlns="" id="{ED725F0D-AE8C-4C62-A1D0-28AED534EF28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52;p31">
              <a:extLst>
                <a:ext uri="{FF2B5EF4-FFF2-40B4-BE49-F238E27FC236}">
                  <a16:creationId xmlns:a16="http://schemas.microsoft.com/office/drawing/2014/main" xmlns="" id="{CA2B1D70-9BCE-4DD2-BA34-2E4009D1622F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853;p31">
              <a:extLst>
                <a:ext uri="{FF2B5EF4-FFF2-40B4-BE49-F238E27FC236}">
                  <a16:creationId xmlns:a16="http://schemas.microsoft.com/office/drawing/2014/main" xmlns="" id="{3686F475-F542-484B-BD08-AA494971535B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854;p31">
              <a:extLst>
                <a:ext uri="{FF2B5EF4-FFF2-40B4-BE49-F238E27FC236}">
                  <a16:creationId xmlns:a16="http://schemas.microsoft.com/office/drawing/2014/main" xmlns="" id="{9B6100B7-6F05-45AC-8A7F-2591A20F2D37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55;p31">
              <a:extLst>
                <a:ext uri="{FF2B5EF4-FFF2-40B4-BE49-F238E27FC236}">
                  <a16:creationId xmlns:a16="http://schemas.microsoft.com/office/drawing/2014/main" xmlns="" id="{FBE42FD0-1063-42E2-93F4-90B8AFA16845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856;p31">
              <a:extLst>
                <a:ext uri="{FF2B5EF4-FFF2-40B4-BE49-F238E27FC236}">
                  <a16:creationId xmlns:a16="http://schemas.microsoft.com/office/drawing/2014/main" xmlns="" id="{A37A6433-D788-40AE-971C-D6785D37767F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857;p31">
              <a:extLst>
                <a:ext uri="{FF2B5EF4-FFF2-40B4-BE49-F238E27FC236}">
                  <a16:creationId xmlns:a16="http://schemas.microsoft.com/office/drawing/2014/main" xmlns="" id="{6BECF98D-222B-44E1-B71A-8F18FBEB97A1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58;p31">
              <a:extLst>
                <a:ext uri="{FF2B5EF4-FFF2-40B4-BE49-F238E27FC236}">
                  <a16:creationId xmlns:a16="http://schemas.microsoft.com/office/drawing/2014/main" xmlns="" id="{EDF4639D-2DB4-47CE-A5BE-27276F8AC578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59;p31">
              <a:extLst>
                <a:ext uri="{FF2B5EF4-FFF2-40B4-BE49-F238E27FC236}">
                  <a16:creationId xmlns:a16="http://schemas.microsoft.com/office/drawing/2014/main" xmlns="" id="{83E5E880-58FD-4D05-B8FA-566B946D8E5A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60;p31">
              <a:extLst>
                <a:ext uri="{FF2B5EF4-FFF2-40B4-BE49-F238E27FC236}">
                  <a16:creationId xmlns:a16="http://schemas.microsoft.com/office/drawing/2014/main" xmlns="" id="{C0322238-07EC-4432-8801-45CE1D4E8280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61;p31">
              <a:extLst>
                <a:ext uri="{FF2B5EF4-FFF2-40B4-BE49-F238E27FC236}">
                  <a16:creationId xmlns:a16="http://schemas.microsoft.com/office/drawing/2014/main" xmlns="" id="{0C31480F-A1B1-4138-B3A2-6EB278349808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62;p31">
              <a:extLst>
                <a:ext uri="{FF2B5EF4-FFF2-40B4-BE49-F238E27FC236}">
                  <a16:creationId xmlns:a16="http://schemas.microsoft.com/office/drawing/2014/main" xmlns="" id="{C26D60C6-B75D-4FB2-A13E-6698FB2AA5E1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863;p31">
              <a:extLst>
                <a:ext uri="{FF2B5EF4-FFF2-40B4-BE49-F238E27FC236}">
                  <a16:creationId xmlns:a16="http://schemas.microsoft.com/office/drawing/2014/main" xmlns="" id="{D47CE1BA-EF2A-4F4F-9D13-6B4B80889B8B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864;p31">
              <a:extLst>
                <a:ext uri="{FF2B5EF4-FFF2-40B4-BE49-F238E27FC236}">
                  <a16:creationId xmlns:a16="http://schemas.microsoft.com/office/drawing/2014/main" xmlns="" id="{10BF39A8-F37E-402C-A722-6342F10028AA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65;p31">
              <a:extLst>
                <a:ext uri="{FF2B5EF4-FFF2-40B4-BE49-F238E27FC236}">
                  <a16:creationId xmlns:a16="http://schemas.microsoft.com/office/drawing/2014/main" xmlns="" id="{D9344192-6461-4248-A41D-B18E3BEB47E5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66;p31">
              <a:extLst>
                <a:ext uri="{FF2B5EF4-FFF2-40B4-BE49-F238E27FC236}">
                  <a16:creationId xmlns:a16="http://schemas.microsoft.com/office/drawing/2014/main" xmlns="" id="{F1E40478-ED2C-452D-9185-ED87A82F83FB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867;p31">
              <a:extLst>
                <a:ext uri="{FF2B5EF4-FFF2-40B4-BE49-F238E27FC236}">
                  <a16:creationId xmlns:a16="http://schemas.microsoft.com/office/drawing/2014/main" xmlns="" id="{6AA9C373-6F60-441F-8AD2-DE57CDB4570F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868;p31">
              <a:extLst>
                <a:ext uri="{FF2B5EF4-FFF2-40B4-BE49-F238E27FC236}">
                  <a16:creationId xmlns:a16="http://schemas.microsoft.com/office/drawing/2014/main" xmlns="" id="{4968CCF2-285E-41A5-B58C-67FB41B3F123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869;p31">
              <a:extLst>
                <a:ext uri="{FF2B5EF4-FFF2-40B4-BE49-F238E27FC236}">
                  <a16:creationId xmlns:a16="http://schemas.microsoft.com/office/drawing/2014/main" xmlns="" id="{AD4C47AE-5273-4305-BF12-9302A28AC40A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70;p31">
              <a:extLst>
                <a:ext uri="{FF2B5EF4-FFF2-40B4-BE49-F238E27FC236}">
                  <a16:creationId xmlns:a16="http://schemas.microsoft.com/office/drawing/2014/main" xmlns="" id="{D6944283-6516-4CA1-8CED-1AD3BE6908E7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71;p31">
              <a:extLst>
                <a:ext uri="{FF2B5EF4-FFF2-40B4-BE49-F238E27FC236}">
                  <a16:creationId xmlns:a16="http://schemas.microsoft.com/office/drawing/2014/main" xmlns="" id="{8DE273E1-308F-4261-A7B3-20BDB9394868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72;p31">
              <a:extLst>
                <a:ext uri="{FF2B5EF4-FFF2-40B4-BE49-F238E27FC236}">
                  <a16:creationId xmlns:a16="http://schemas.microsoft.com/office/drawing/2014/main" xmlns="" id="{A49D15BD-2B3E-4B02-A32F-FDEC8E9179F3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73;p31">
              <a:extLst>
                <a:ext uri="{FF2B5EF4-FFF2-40B4-BE49-F238E27FC236}">
                  <a16:creationId xmlns:a16="http://schemas.microsoft.com/office/drawing/2014/main" xmlns="" id="{9EAAC4BC-88D8-4FD6-B267-BCCDE04FFB2E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74;p31">
              <a:extLst>
                <a:ext uri="{FF2B5EF4-FFF2-40B4-BE49-F238E27FC236}">
                  <a16:creationId xmlns:a16="http://schemas.microsoft.com/office/drawing/2014/main" xmlns="" id="{1EF84D3F-E17B-4D61-A310-AD71B008FBA5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75;p31">
              <a:extLst>
                <a:ext uri="{FF2B5EF4-FFF2-40B4-BE49-F238E27FC236}">
                  <a16:creationId xmlns:a16="http://schemas.microsoft.com/office/drawing/2014/main" xmlns="" id="{2D79EBC2-B216-4287-A3FC-2F2010CB2A81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876;p31">
              <a:extLst>
                <a:ext uri="{FF2B5EF4-FFF2-40B4-BE49-F238E27FC236}">
                  <a16:creationId xmlns:a16="http://schemas.microsoft.com/office/drawing/2014/main" xmlns="" id="{90D0DCC2-BEB8-4805-8864-9B8157D6D9D0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877;p31">
              <a:extLst>
                <a:ext uri="{FF2B5EF4-FFF2-40B4-BE49-F238E27FC236}">
                  <a16:creationId xmlns:a16="http://schemas.microsoft.com/office/drawing/2014/main" xmlns="" id="{DDBF39D6-19E0-4C1B-B36D-97334BDFA9C1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878;p31">
              <a:extLst>
                <a:ext uri="{FF2B5EF4-FFF2-40B4-BE49-F238E27FC236}">
                  <a16:creationId xmlns:a16="http://schemas.microsoft.com/office/drawing/2014/main" xmlns="" id="{DA0AA242-2B2A-4216-BEC0-813A5A117F4E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879;p31">
              <a:extLst>
                <a:ext uri="{FF2B5EF4-FFF2-40B4-BE49-F238E27FC236}">
                  <a16:creationId xmlns:a16="http://schemas.microsoft.com/office/drawing/2014/main" xmlns="" id="{98D43C14-947B-4828-8F17-C940B26377D2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80;p31">
              <a:extLst>
                <a:ext uri="{FF2B5EF4-FFF2-40B4-BE49-F238E27FC236}">
                  <a16:creationId xmlns:a16="http://schemas.microsoft.com/office/drawing/2014/main" xmlns="" id="{5222CF1F-77B6-4959-8DE9-292BB4779DAD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81;p31">
              <a:extLst>
                <a:ext uri="{FF2B5EF4-FFF2-40B4-BE49-F238E27FC236}">
                  <a16:creationId xmlns:a16="http://schemas.microsoft.com/office/drawing/2014/main" xmlns="" id="{50419D18-CC71-44FC-8EBE-8666CAB7D413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0699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bg>
      <p:bgPr>
        <a:solidFill>
          <a:srgbClr val="E3A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8CB28D7-CB5E-42A4-AC1B-49E9F84E1AA8}"/>
              </a:ext>
            </a:extLst>
          </p:cNvPr>
          <p:cNvSpPr/>
          <p:nvPr userDrawn="1"/>
        </p:nvSpPr>
        <p:spPr>
          <a:xfrm>
            <a:off x="212651" y="202019"/>
            <a:ext cx="11738344" cy="6507125"/>
          </a:xfrm>
          <a:custGeom>
            <a:avLst/>
            <a:gdLst>
              <a:gd name="connsiteX0" fmla="*/ 0 w 11738344"/>
              <a:gd name="connsiteY0" fmla="*/ 0 h 6507125"/>
              <a:gd name="connsiteX1" fmla="*/ 586917 w 11738344"/>
              <a:gd name="connsiteY1" fmla="*/ 0 h 6507125"/>
              <a:gd name="connsiteX2" fmla="*/ 939068 w 11738344"/>
              <a:gd name="connsiteY2" fmla="*/ 0 h 6507125"/>
              <a:gd name="connsiteX3" fmla="*/ 1525985 w 11738344"/>
              <a:gd name="connsiteY3" fmla="*/ 0 h 6507125"/>
              <a:gd name="connsiteX4" fmla="*/ 1760752 w 11738344"/>
              <a:gd name="connsiteY4" fmla="*/ 0 h 6507125"/>
              <a:gd name="connsiteX5" fmla="*/ 2347669 w 11738344"/>
              <a:gd name="connsiteY5" fmla="*/ 0 h 6507125"/>
              <a:gd name="connsiteX6" fmla="*/ 3051969 w 11738344"/>
              <a:gd name="connsiteY6" fmla="*/ 0 h 6507125"/>
              <a:gd name="connsiteX7" fmla="*/ 3521503 w 11738344"/>
              <a:gd name="connsiteY7" fmla="*/ 0 h 6507125"/>
              <a:gd name="connsiteX8" fmla="*/ 3756270 w 11738344"/>
              <a:gd name="connsiteY8" fmla="*/ 0 h 6507125"/>
              <a:gd name="connsiteX9" fmla="*/ 4577954 w 11738344"/>
              <a:gd name="connsiteY9" fmla="*/ 0 h 6507125"/>
              <a:gd name="connsiteX10" fmla="*/ 5164871 w 11738344"/>
              <a:gd name="connsiteY10" fmla="*/ 0 h 6507125"/>
              <a:gd name="connsiteX11" fmla="*/ 5751789 w 11738344"/>
              <a:gd name="connsiteY11" fmla="*/ 0 h 6507125"/>
              <a:gd name="connsiteX12" fmla="*/ 6221322 w 11738344"/>
              <a:gd name="connsiteY12" fmla="*/ 0 h 6507125"/>
              <a:gd name="connsiteX13" fmla="*/ 7043006 w 11738344"/>
              <a:gd name="connsiteY13" fmla="*/ 0 h 6507125"/>
              <a:gd name="connsiteX14" fmla="*/ 7277773 w 11738344"/>
              <a:gd name="connsiteY14" fmla="*/ 0 h 6507125"/>
              <a:gd name="connsiteX15" fmla="*/ 7629924 w 11738344"/>
              <a:gd name="connsiteY15" fmla="*/ 0 h 6507125"/>
              <a:gd name="connsiteX16" fmla="*/ 8216841 w 11738344"/>
              <a:gd name="connsiteY16" fmla="*/ 0 h 6507125"/>
              <a:gd name="connsiteX17" fmla="*/ 9038525 w 11738344"/>
              <a:gd name="connsiteY17" fmla="*/ 0 h 6507125"/>
              <a:gd name="connsiteX18" fmla="*/ 9273292 w 11738344"/>
              <a:gd name="connsiteY18" fmla="*/ 0 h 6507125"/>
              <a:gd name="connsiteX19" fmla="*/ 9742826 w 11738344"/>
              <a:gd name="connsiteY19" fmla="*/ 0 h 6507125"/>
              <a:gd name="connsiteX20" fmla="*/ 10564510 w 11738344"/>
              <a:gd name="connsiteY20" fmla="*/ 0 h 6507125"/>
              <a:gd name="connsiteX21" fmla="*/ 11151427 w 11738344"/>
              <a:gd name="connsiteY21" fmla="*/ 0 h 6507125"/>
              <a:gd name="connsiteX22" fmla="*/ 11738344 w 11738344"/>
              <a:gd name="connsiteY22" fmla="*/ 0 h 6507125"/>
              <a:gd name="connsiteX23" fmla="*/ 11738344 w 11738344"/>
              <a:gd name="connsiteY23" fmla="*/ 721699 h 6507125"/>
              <a:gd name="connsiteX24" fmla="*/ 11738344 w 11738344"/>
              <a:gd name="connsiteY24" fmla="*/ 1183114 h 6507125"/>
              <a:gd name="connsiteX25" fmla="*/ 11738344 w 11738344"/>
              <a:gd name="connsiteY25" fmla="*/ 1644528 h 6507125"/>
              <a:gd name="connsiteX26" fmla="*/ 11738344 w 11738344"/>
              <a:gd name="connsiteY26" fmla="*/ 2236085 h 6507125"/>
              <a:gd name="connsiteX27" fmla="*/ 11738344 w 11738344"/>
              <a:gd name="connsiteY27" fmla="*/ 2827642 h 6507125"/>
              <a:gd name="connsiteX28" fmla="*/ 11738344 w 11738344"/>
              <a:gd name="connsiteY28" fmla="*/ 3223985 h 6507125"/>
              <a:gd name="connsiteX29" fmla="*/ 11738344 w 11738344"/>
              <a:gd name="connsiteY29" fmla="*/ 3815541 h 6507125"/>
              <a:gd name="connsiteX30" fmla="*/ 11738344 w 11738344"/>
              <a:gd name="connsiteY30" fmla="*/ 4537241 h 6507125"/>
              <a:gd name="connsiteX31" fmla="*/ 11738344 w 11738344"/>
              <a:gd name="connsiteY31" fmla="*/ 4998655 h 6507125"/>
              <a:gd name="connsiteX32" fmla="*/ 11738344 w 11738344"/>
              <a:gd name="connsiteY32" fmla="*/ 5394998 h 6507125"/>
              <a:gd name="connsiteX33" fmla="*/ 11738344 w 11738344"/>
              <a:gd name="connsiteY33" fmla="*/ 5986555 h 6507125"/>
              <a:gd name="connsiteX34" fmla="*/ 11738344 w 11738344"/>
              <a:gd name="connsiteY34" fmla="*/ 6507125 h 6507125"/>
              <a:gd name="connsiteX35" fmla="*/ 11034043 w 11738344"/>
              <a:gd name="connsiteY35" fmla="*/ 6507125 h 6507125"/>
              <a:gd name="connsiteX36" fmla="*/ 10799276 w 11738344"/>
              <a:gd name="connsiteY36" fmla="*/ 6507125 h 6507125"/>
              <a:gd name="connsiteX37" fmla="*/ 10094976 w 11738344"/>
              <a:gd name="connsiteY37" fmla="*/ 6507125 h 6507125"/>
              <a:gd name="connsiteX38" fmla="*/ 9860209 w 11738344"/>
              <a:gd name="connsiteY38" fmla="*/ 6507125 h 6507125"/>
              <a:gd name="connsiteX39" fmla="*/ 9155908 w 11738344"/>
              <a:gd name="connsiteY39" fmla="*/ 6507125 h 6507125"/>
              <a:gd name="connsiteX40" fmla="*/ 8803758 w 11738344"/>
              <a:gd name="connsiteY40" fmla="*/ 6507125 h 6507125"/>
              <a:gd name="connsiteX41" fmla="*/ 8334224 w 11738344"/>
              <a:gd name="connsiteY41" fmla="*/ 6507125 h 6507125"/>
              <a:gd name="connsiteX42" fmla="*/ 8099457 w 11738344"/>
              <a:gd name="connsiteY42" fmla="*/ 6507125 h 6507125"/>
              <a:gd name="connsiteX43" fmla="*/ 7629924 w 11738344"/>
              <a:gd name="connsiteY43" fmla="*/ 6507125 h 6507125"/>
              <a:gd name="connsiteX44" fmla="*/ 6808240 w 11738344"/>
              <a:gd name="connsiteY44" fmla="*/ 6507125 h 6507125"/>
              <a:gd name="connsiteX45" fmla="*/ 6573473 w 11738344"/>
              <a:gd name="connsiteY45" fmla="*/ 6507125 h 6507125"/>
              <a:gd name="connsiteX46" fmla="*/ 5869172 w 11738344"/>
              <a:gd name="connsiteY46" fmla="*/ 6507125 h 6507125"/>
              <a:gd name="connsiteX47" fmla="*/ 5282255 w 11738344"/>
              <a:gd name="connsiteY47" fmla="*/ 6507125 h 6507125"/>
              <a:gd name="connsiteX48" fmla="*/ 4930104 w 11738344"/>
              <a:gd name="connsiteY48" fmla="*/ 6507125 h 6507125"/>
              <a:gd name="connsiteX49" fmla="*/ 4577954 w 11738344"/>
              <a:gd name="connsiteY49" fmla="*/ 6507125 h 6507125"/>
              <a:gd name="connsiteX50" fmla="*/ 4108420 w 11738344"/>
              <a:gd name="connsiteY50" fmla="*/ 6507125 h 6507125"/>
              <a:gd name="connsiteX51" fmla="*/ 3521503 w 11738344"/>
              <a:gd name="connsiteY51" fmla="*/ 6507125 h 6507125"/>
              <a:gd name="connsiteX52" fmla="*/ 2699819 w 11738344"/>
              <a:gd name="connsiteY52" fmla="*/ 6507125 h 6507125"/>
              <a:gd name="connsiteX53" fmla="*/ 1995518 w 11738344"/>
              <a:gd name="connsiteY53" fmla="*/ 6507125 h 6507125"/>
              <a:gd name="connsiteX54" fmla="*/ 1760752 w 11738344"/>
              <a:gd name="connsiteY54" fmla="*/ 6507125 h 6507125"/>
              <a:gd name="connsiteX55" fmla="*/ 939068 w 11738344"/>
              <a:gd name="connsiteY55" fmla="*/ 6507125 h 6507125"/>
              <a:gd name="connsiteX56" fmla="*/ 0 w 11738344"/>
              <a:gd name="connsiteY56" fmla="*/ 6507125 h 6507125"/>
              <a:gd name="connsiteX57" fmla="*/ 0 w 11738344"/>
              <a:gd name="connsiteY57" fmla="*/ 5785426 h 6507125"/>
              <a:gd name="connsiteX58" fmla="*/ 0 w 11738344"/>
              <a:gd name="connsiteY58" fmla="*/ 5128798 h 6507125"/>
              <a:gd name="connsiteX59" fmla="*/ 0 w 11738344"/>
              <a:gd name="connsiteY59" fmla="*/ 4537241 h 6507125"/>
              <a:gd name="connsiteX60" fmla="*/ 0 w 11738344"/>
              <a:gd name="connsiteY60" fmla="*/ 3880613 h 6507125"/>
              <a:gd name="connsiteX61" fmla="*/ 0 w 11738344"/>
              <a:gd name="connsiteY61" fmla="*/ 3158913 h 6507125"/>
              <a:gd name="connsiteX62" fmla="*/ 0 w 11738344"/>
              <a:gd name="connsiteY62" fmla="*/ 2437214 h 6507125"/>
              <a:gd name="connsiteX63" fmla="*/ 0 w 11738344"/>
              <a:gd name="connsiteY63" fmla="*/ 1715515 h 6507125"/>
              <a:gd name="connsiteX64" fmla="*/ 0 w 11738344"/>
              <a:gd name="connsiteY64" fmla="*/ 1319172 h 6507125"/>
              <a:gd name="connsiteX65" fmla="*/ 0 w 11738344"/>
              <a:gd name="connsiteY65" fmla="*/ 662544 h 6507125"/>
              <a:gd name="connsiteX66" fmla="*/ 0 w 11738344"/>
              <a:gd name="connsiteY66" fmla="*/ 0 h 650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38344" h="6507125" fill="none" extrusionOk="0">
                <a:moveTo>
                  <a:pt x="0" y="0"/>
                </a:moveTo>
                <a:cubicBezTo>
                  <a:pt x="193893" y="-53522"/>
                  <a:pt x="463900" y="48166"/>
                  <a:pt x="586917" y="0"/>
                </a:cubicBezTo>
                <a:cubicBezTo>
                  <a:pt x="709934" y="-48166"/>
                  <a:pt x="764999" y="37996"/>
                  <a:pt x="939068" y="0"/>
                </a:cubicBezTo>
                <a:cubicBezTo>
                  <a:pt x="1113137" y="-37996"/>
                  <a:pt x="1272302" y="9191"/>
                  <a:pt x="1525985" y="0"/>
                </a:cubicBezTo>
                <a:cubicBezTo>
                  <a:pt x="1779668" y="-9191"/>
                  <a:pt x="1703800" y="12915"/>
                  <a:pt x="1760752" y="0"/>
                </a:cubicBezTo>
                <a:cubicBezTo>
                  <a:pt x="1817704" y="-12915"/>
                  <a:pt x="2219250" y="17278"/>
                  <a:pt x="2347669" y="0"/>
                </a:cubicBezTo>
                <a:cubicBezTo>
                  <a:pt x="2476088" y="-17278"/>
                  <a:pt x="2906879" y="15114"/>
                  <a:pt x="3051969" y="0"/>
                </a:cubicBezTo>
                <a:cubicBezTo>
                  <a:pt x="3197059" y="-15114"/>
                  <a:pt x="3335226" y="47513"/>
                  <a:pt x="3521503" y="0"/>
                </a:cubicBezTo>
                <a:cubicBezTo>
                  <a:pt x="3707780" y="-47513"/>
                  <a:pt x="3669854" y="22779"/>
                  <a:pt x="3756270" y="0"/>
                </a:cubicBezTo>
                <a:cubicBezTo>
                  <a:pt x="3842686" y="-22779"/>
                  <a:pt x="4217773" y="11409"/>
                  <a:pt x="4577954" y="0"/>
                </a:cubicBezTo>
                <a:cubicBezTo>
                  <a:pt x="4938135" y="-11409"/>
                  <a:pt x="4970109" y="43871"/>
                  <a:pt x="5164871" y="0"/>
                </a:cubicBezTo>
                <a:cubicBezTo>
                  <a:pt x="5359633" y="-43871"/>
                  <a:pt x="5537198" y="17907"/>
                  <a:pt x="5751789" y="0"/>
                </a:cubicBezTo>
                <a:cubicBezTo>
                  <a:pt x="5966380" y="-17907"/>
                  <a:pt x="6096392" y="45142"/>
                  <a:pt x="6221322" y="0"/>
                </a:cubicBezTo>
                <a:cubicBezTo>
                  <a:pt x="6346252" y="-45142"/>
                  <a:pt x="6799085" y="67265"/>
                  <a:pt x="7043006" y="0"/>
                </a:cubicBezTo>
                <a:cubicBezTo>
                  <a:pt x="7286927" y="-67265"/>
                  <a:pt x="7173785" y="927"/>
                  <a:pt x="7277773" y="0"/>
                </a:cubicBezTo>
                <a:cubicBezTo>
                  <a:pt x="7381761" y="-927"/>
                  <a:pt x="7490336" y="8535"/>
                  <a:pt x="7629924" y="0"/>
                </a:cubicBezTo>
                <a:cubicBezTo>
                  <a:pt x="7769512" y="-8535"/>
                  <a:pt x="8023133" y="16918"/>
                  <a:pt x="8216841" y="0"/>
                </a:cubicBezTo>
                <a:cubicBezTo>
                  <a:pt x="8410549" y="-16918"/>
                  <a:pt x="8814563" y="56057"/>
                  <a:pt x="9038525" y="0"/>
                </a:cubicBezTo>
                <a:cubicBezTo>
                  <a:pt x="9262487" y="-56057"/>
                  <a:pt x="9219318" y="11550"/>
                  <a:pt x="9273292" y="0"/>
                </a:cubicBezTo>
                <a:cubicBezTo>
                  <a:pt x="9327266" y="-11550"/>
                  <a:pt x="9524285" y="54368"/>
                  <a:pt x="9742826" y="0"/>
                </a:cubicBezTo>
                <a:cubicBezTo>
                  <a:pt x="9961367" y="-54368"/>
                  <a:pt x="10315185" y="8251"/>
                  <a:pt x="10564510" y="0"/>
                </a:cubicBezTo>
                <a:cubicBezTo>
                  <a:pt x="10813835" y="-8251"/>
                  <a:pt x="10939532" y="59894"/>
                  <a:pt x="11151427" y="0"/>
                </a:cubicBezTo>
                <a:cubicBezTo>
                  <a:pt x="11363322" y="-59894"/>
                  <a:pt x="11609776" y="64994"/>
                  <a:pt x="11738344" y="0"/>
                </a:cubicBezTo>
                <a:cubicBezTo>
                  <a:pt x="11801788" y="212046"/>
                  <a:pt x="11737744" y="488839"/>
                  <a:pt x="11738344" y="721699"/>
                </a:cubicBezTo>
                <a:cubicBezTo>
                  <a:pt x="11738944" y="954559"/>
                  <a:pt x="11712416" y="1073711"/>
                  <a:pt x="11738344" y="1183114"/>
                </a:cubicBezTo>
                <a:cubicBezTo>
                  <a:pt x="11764272" y="1292518"/>
                  <a:pt x="11693621" y="1487929"/>
                  <a:pt x="11738344" y="1644528"/>
                </a:cubicBezTo>
                <a:cubicBezTo>
                  <a:pt x="11783067" y="1801127"/>
                  <a:pt x="11703009" y="2055674"/>
                  <a:pt x="11738344" y="2236085"/>
                </a:cubicBezTo>
                <a:cubicBezTo>
                  <a:pt x="11773679" y="2416496"/>
                  <a:pt x="11673979" y="2661380"/>
                  <a:pt x="11738344" y="2827642"/>
                </a:cubicBezTo>
                <a:cubicBezTo>
                  <a:pt x="11802709" y="2993904"/>
                  <a:pt x="11705654" y="3065710"/>
                  <a:pt x="11738344" y="3223985"/>
                </a:cubicBezTo>
                <a:cubicBezTo>
                  <a:pt x="11771034" y="3382260"/>
                  <a:pt x="11728644" y="3559281"/>
                  <a:pt x="11738344" y="3815541"/>
                </a:cubicBezTo>
                <a:cubicBezTo>
                  <a:pt x="11748044" y="4071801"/>
                  <a:pt x="11660229" y="4277915"/>
                  <a:pt x="11738344" y="4537241"/>
                </a:cubicBezTo>
                <a:cubicBezTo>
                  <a:pt x="11816459" y="4796567"/>
                  <a:pt x="11733753" y="4796994"/>
                  <a:pt x="11738344" y="4998655"/>
                </a:cubicBezTo>
                <a:cubicBezTo>
                  <a:pt x="11742935" y="5200316"/>
                  <a:pt x="11719250" y="5308582"/>
                  <a:pt x="11738344" y="5394998"/>
                </a:cubicBezTo>
                <a:cubicBezTo>
                  <a:pt x="11757438" y="5481414"/>
                  <a:pt x="11699476" y="5736459"/>
                  <a:pt x="11738344" y="5986555"/>
                </a:cubicBezTo>
                <a:cubicBezTo>
                  <a:pt x="11777212" y="6236651"/>
                  <a:pt x="11708423" y="6334874"/>
                  <a:pt x="11738344" y="6507125"/>
                </a:cubicBezTo>
                <a:cubicBezTo>
                  <a:pt x="11478827" y="6561764"/>
                  <a:pt x="11355604" y="6489109"/>
                  <a:pt x="11034043" y="6507125"/>
                </a:cubicBezTo>
                <a:cubicBezTo>
                  <a:pt x="10712482" y="6525141"/>
                  <a:pt x="10886680" y="6497141"/>
                  <a:pt x="10799276" y="6507125"/>
                </a:cubicBezTo>
                <a:cubicBezTo>
                  <a:pt x="10711872" y="6517109"/>
                  <a:pt x="10265533" y="6502056"/>
                  <a:pt x="10094976" y="6507125"/>
                </a:cubicBezTo>
                <a:cubicBezTo>
                  <a:pt x="9924419" y="6512194"/>
                  <a:pt x="9975231" y="6494613"/>
                  <a:pt x="9860209" y="6507125"/>
                </a:cubicBezTo>
                <a:cubicBezTo>
                  <a:pt x="9745187" y="6519637"/>
                  <a:pt x="9465544" y="6493149"/>
                  <a:pt x="9155908" y="6507125"/>
                </a:cubicBezTo>
                <a:cubicBezTo>
                  <a:pt x="8846272" y="6521101"/>
                  <a:pt x="8884191" y="6495076"/>
                  <a:pt x="8803758" y="6507125"/>
                </a:cubicBezTo>
                <a:cubicBezTo>
                  <a:pt x="8723325" y="6519174"/>
                  <a:pt x="8508753" y="6467331"/>
                  <a:pt x="8334224" y="6507125"/>
                </a:cubicBezTo>
                <a:cubicBezTo>
                  <a:pt x="8159695" y="6546919"/>
                  <a:pt x="8211920" y="6481971"/>
                  <a:pt x="8099457" y="6507125"/>
                </a:cubicBezTo>
                <a:cubicBezTo>
                  <a:pt x="7986994" y="6532279"/>
                  <a:pt x="7760338" y="6491342"/>
                  <a:pt x="7629924" y="6507125"/>
                </a:cubicBezTo>
                <a:cubicBezTo>
                  <a:pt x="7499510" y="6522908"/>
                  <a:pt x="7068285" y="6502086"/>
                  <a:pt x="6808240" y="6507125"/>
                </a:cubicBezTo>
                <a:cubicBezTo>
                  <a:pt x="6548195" y="6512164"/>
                  <a:pt x="6642810" y="6498574"/>
                  <a:pt x="6573473" y="6507125"/>
                </a:cubicBezTo>
                <a:cubicBezTo>
                  <a:pt x="6504136" y="6515676"/>
                  <a:pt x="6038855" y="6438771"/>
                  <a:pt x="5869172" y="6507125"/>
                </a:cubicBezTo>
                <a:cubicBezTo>
                  <a:pt x="5699489" y="6575479"/>
                  <a:pt x="5566362" y="6496885"/>
                  <a:pt x="5282255" y="6507125"/>
                </a:cubicBezTo>
                <a:cubicBezTo>
                  <a:pt x="4998148" y="6517365"/>
                  <a:pt x="5039221" y="6465905"/>
                  <a:pt x="4930104" y="6507125"/>
                </a:cubicBezTo>
                <a:cubicBezTo>
                  <a:pt x="4820987" y="6548345"/>
                  <a:pt x="4723325" y="6493648"/>
                  <a:pt x="4577954" y="6507125"/>
                </a:cubicBezTo>
                <a:cubicBezTo>
                  <a:pt x="4432583" y="6520602"/>
                  <a:pt x="4240580" y="6477186"/>
                  <a:pt x="4108420" y="6507125"/>
                </a:cubicBezTo>
                <a:cubicBezTo>
                  <a:pt x="3976260" y="6537064"/>
                  <a:pt x="3729849" y="6485756"/>
                  <a:pt x="3521503" y="6507125"/>
                </a:cubicBezTo>
                <a:cubicBezTo>
                  <a:pt x="3313157" y="6528494"/>
                  <a:pt x="2978184" y="6440521"/>
                  <a:pt x="2699819" y="6507125"/>
                </a:cubicBezTo>
                <a:cubicBezTo>
                  <a:pt x="2421454" y="6573729"/>
                  <a:pt x="2296956" y="6495816"/>
                  <a:pt x="1995518" y="6507125"/>
                </a:cubicBezTo>
                <a:cubicBezTo>
                  <a:pt x="1694080" y="6518434"/>
                  <a:pt x="1872133" y="6498123"/>
                  <a:pt x="1760752" y="6507125"/>
                </a:cubicBezTo>
                <a:cubicBezTo>
                  <a:pt x="1649371" y="6516127"/>
                  <a:pt x="1240399" y="6475880"/>
                  <a:pt x="939068" y="6507125"/>
                </a:cubicBezTo>
                <a:cubicBezTo>
                  <a:pt x="637737" y="6538370"/>
                  <a:pt x="388381" y="6477070"/>
                  <a:pt x="0" y="6507125"/>
                </a:cubicBezTo>
                <a:cubicBezTo>
                  <a:pt x="-47939" y="6337479"/>
                  <a:pt x="879" y="6060669"/>
                  <a:pt x="0" y="5785426"/>
                </a:cubicBezTo>
                <a:cubicBezTo>
                  <a:pt x="-879" y="5510183"/>
                  <a:pt x="581" y="5359991"/>
                  <a:pt x="0" y="5128798"/>
                </a:cubicBezTo>
                <a:cubicBezTo>
                  <a:pt x="-581" y="4897605"/>
                  <a:pt x="45467" y="4828334"/>
                  <a:pt x="0" y="4537241"/>
                </a:cubicBezTo>
                <a:cubicBezTo>
                  <a:pt x="-45467" y="4246148"/>
                  <a:pt x="61308" y="4034246"/>
                  <a:pt x="0" y="3880613"/>
                </a:cubicBezTo>
                <a:cubicBezTo>
                  <a:pt x="-61308" y="3726980"/>
                  <a:pt x="34030" y="3322956"/>
                  <a:pt x="0" y="3158913"/>
                </a:cubicBezTo>
                <a:cubicBezTo>
                  <a:pt x="-34030" y="2994870"/>
                  <a:pt x="80763" y="2717371"/>
                  <a:pt x="0" y="2437214"/>
                </a:cubicBezTo>
                <a:cubicBezTo>
                  <a:pt x="-80763" y="2157057"/>
                  <a:pt x="74414" y="2065681"/>
                  <a:pt x="0" y="1715515"/>
                </a:cubicBezTo>
                <a:cubicBezTo>
                  <a:pt x="-74414" y="1365349"/>
                  <a:pt x="34380" y="1412605"/>
                  <a:pt x="0" y="1319172"/>
                </a:cubicBezTo>
                <a:cubicBezTo>
                  <a:pt x="-34380" y="1225739"/>
                  <a:pt x="32469" y="795736"/>
                  <a:pt x="0" y="662544"/>
                </a:cubicBezTo>
                <a:cubicBezTo>
                  <a:pt x="-32469" y="529352"/>
                  <a:pt x="3735" y="263522"/>
                  <a:pt x="0" y="0"/>
                </a:cubicBezTo>
                <a:close/>
              </a:path>
              <a:path w="11738344" h="6507125" stroke="0" extrusionOk="0">
                <a:moveTo>
                  <a:pt x="0" y="0"/>
                </a:moveTo>
                <a:cubicBezTo>
                  <a:pt x="173958" y="-35120"/>
                  <a:pt x="364388" y="21400"/>
                  <a:pt x="586917" y="0"/>
                </a:cubicBezTo>
                <a:cubicBezTo>
                  <a:pt x="809446" y="-21400"/>
                  <a:pt x="772431" y="40444"/>
                  <a:pt x="939068" y="0"/>
                </a:cubicBezTo>
                <a:cubicBezTo>
                  <a:pt x="1105705" y="-40444"/>
                  <a:pt x="1060336" y="17590"/>
                  <a:pt x="1173834" y="0"/>
                </a:cubicBezTo>
                <a:cubicBezTo>
                  <a:pt x="1287332" y="-17590"/>
                  <a:pt x="1318549" y="16589"/>
                  <a:pt x="1408601" y="0"/>
                </a:cubicBezTo>
                <a:cubicBezTo>
                  <a:pt x="1498653" y="-16589"/>
                  <a:pt x="1785989" y="60612"/>
                  <a:pt x="1995518" y="0"/>
                </a:cubicBezTo>
                <a:cubicBezTo>
                  <a:pt x="2205047" y="-60612"/>
                  <a:pt x="2296353" y="59266"/>
                  <a:pt x="2582436" y="0"/>
                </a:cubicBezTo>
                <a:cubicBezTo>
                  <a:pt x="2868519" y="-59266"/>
                  <a:pt x="2862706" y="48799"/>
                  <a:pt x="3051969" y="0"/>
                </a:cubicBezTo>
                <a:cubicBezTo>
                  <a:pt x="3241232" y="-48799"/>
                  <a:pt x="3512635" y="60599"/>
                  <a:pt x="3638887" y="0"/>
                </a:cubicBezTo>
                <a:cubicBezTo>
                  <a:pt x="3765139" y="-60599"/>
                  <a:pt x="3923707" y="15178"/>
                  <a:pt x="4108420" y="0"/>
                </a:cubicBezTo>
                <a:cubicBezTo>
                  <a:pt x="4293133" y="-15178"/>
                  <a:pt x="4277880" y="17966"/>
                  <a:pt x="4343187" y="0"/>
                </a:cubicBezTo>
                <a:cubicBezTo>
                  <a:pt x="4408494" y="-17966"/>
                  <a:pt x="4582634" y="22799"/>
                  <a:pt x="4695338" y="0"/>
                </a:cubicBezTo>
                <a:cubicBezTo>
                  <a:pt x="4808042" y="-22799"/>
                  <a:pt x="5335945" y="38821"/>
                  <a:pt x="5517022" y="0"/>
                </a:cubicBezTo>
                <a:cubicBezTo>
                  <a:pt x="5698099" y="-38821"/>
                  <a:pt x="5766610" y="35566"/>
                  <a:pt x="5986555" y="0"/>
                </a:cubicBezTo>
                <a:cubicBezTo>
                  <a:pt x="6206500" y="-35566"/>
                  <a:pt x="6203895" y="19904"/>
                  <a:pt x="6338706" y="0"/>
                </a:cubicBezTo>
                <a:cubicBezTo>
                  <a:pt x="6473517" y="-19904"/>
                  <a:pt x="6653113" y="68070"/>
                  <a:pt x="6925623" y="0"/>
                </a:cubicBezTo>
                <a:cubicBezTo>
                  <a:pt x="7198133" y="-68070"/>
                  <a:pt x="7197960" y="16182"/>
                  <a:pt x="7277773" y="0"/>
                </a:cubicBezTo>
                <a:cubicBezTo>
                  <a:pt x="7357586" y="-16182"/>
                  <a:pt x="7733864" y="5492"/>
                  <a:pt x="7982074" y="0"/>
                </a:cubicBezTo>
                <a:cubicBezTo>
                  <a:pt x="8230284" y="-5492"/>
                  <a:pt x="8115232" y="12010"/>
                  <a:pt x="8216841" y="0"/>
                </a:cubicBezTo>
                <a:cubicBezTo>
                  <a:pt x="8318450" y="-12010"/>
                  <a:pt x="8383617" y="13899"/>
                  <a:pt x="8451608" y="0"/>
                </a:cubicBezTo>
                <a:cubicBezTo>
                  <a:pt x="8519599" y="-13899"/>
                  <a:pt x="8868654" y="41846"/>
                  <a:pt x="9155908" y="0"/>
                </a:cubicBezTo>
                <a:cubicBezTo>
                  <a:pt x="9443162" y="-41846"/>
                  <a:pt x="9583439" y="13929"/>
                  <a:pt x="9860209" y="0"/>
                </a:cubicBezTo>
                <a:cubicBezTo>
                  <a:pt x="10136979" y="-13929"/>
                  <a:pt x="9993296" y="22162"/>
                  <a:pt x="10094976" y="0"/>
                </a:cubicBezTo>
                <a:cubicBezTo>
                  <a:pt x="10196656" y="-22162"/>
                  <a:pt x="10442256" y="29850"/>
                  <a:pt x="10681893" y="0"/>
                </a:cubicBezTo>
                <a:cubicBezTo>
                  <a:pt x="10921530" y="-29850"/>
                  <a:pt x="10815120" y="25327"/>
                  <a:pt x="10916660" y="0"/>
                </a:cubicBezTo>
                <a:cubicBezTo>
                  <a:pt x="11018200" y="-25327"/>
                  <a:pt x="11478417" y="95792"/>
                  <a:pt x="11738344" y="0"/>
                </a:cubicBezTo>
                <a:cubicBezTo>
                  <a:pt x="11764798" y="249704"/>
                  <a:pt x="11736494" y="384548"/>
                  <a:pt x="11738344" y="591557"/>
                </a:cubicBezTo>
                <a:cubicBezTo>
                  <a:pt x="11740194" y="798566"/>
                  <a:pt x="11722809" y="866102"/>
                  <a:pt x="11738344" y="987900"/>
                </a:cubicBezTo>
                <a:cubicBezTo>
                  <a:pt x="11753879" y="1109698"/>
                  <a:pt x="11685233" y="1344087"/>
                  <a:pt x="11738344" y="1514385"/>
                </a:cubicBezTo>
                <a:cubicBezTo>
                  <a:pt x="11791455" y="1684683"/>
                  <a:pt x="11711044" y="1762913"/>
                  <a:pt x="11738344" y="1975800"/>
                </a:cubicBezTo>
                <a:cubicBezTo>
                  <a:pt x="11765644" y="2188687"/>
                  <a:pt x="11699886" y="2274464"/>
                  <a:pt x="11738344" y="2502285"/>
                </a:cubicBezTo>
                <a:cubicBezTo>
                  <a:pt x="11776802" y="2730106"/>
                  <a:pt x="11695385" y="2995182"/>
                  <a:pt x="11738344" y="3223985"/>
                </a:cubicBezTo>
                <a:cubicBezTo>
                  <a:pt x="11781303" y="3452788"/>
                  <a:pt x="11700748" y="3463165"/>
                  <a:pt x="11738344" y="3620328"/>
                </a:cubicBezTo>
                <a:cubicBezTo>
                  <a:pt x="11775940" y="3777491"/>
                  <a:pt x="11707001" y="4043633"/>
                  <a:pt x="11738344" y="4342027"/>
                </a:cubicBezTo>
                <a:cubicBezTo>
                  <a:pt x="11769687" y="4640421"/>
                  <a:pt x="11729213" y="4583818"/>
                  <a:pt x="11738344" y="4738370"/>
                </a:cubicBezTo>
                <a:cubicBezTo>
                  <a:pt x="11747475" y="4892922"/>
                  <a:pt x="11733578" y="4965083"/>
                  <a:pt x="11738344" y="5134713"/>
                </a:cubicBezTo>
                <a:cubicBezTo>
                  <a:pt x="11743110" y="5304343"/>
                  <a:pt x="11662322" y="5553418"/>
                  <a:pt x="11738344" y="5791341"/>
                </a:cubicBezTo>
                <a:cubicBezTo>
                  <a:pt x="11814366" y="6029264"/>
                  <a:pt x="11713020" y="6176136"/>
                  <a:pt x="11738344" y="6507125"/>
                </a:cubicBezTo>
                <a:cubicBezTo>
                  <a:pt x="11547327" y="6548973"/>
                  <a:pt x="11498077" y="6493046"/>
                  <a:pt x="11268810" y="6507125"/>
                </a:cubicBezTo>
                <a:cubicBezTo>
                  <a:pt x="11039543" y="6521204"/>
                  <a:pt x="11107069" y="6502334"/>
                  <a:pt x="11034043" y="6507125"/>
                </a:cubicBezTo>
                <a:cubicBezTo>
                  <a:pt x="10961017" y="6511916"/>
                  <a:pt x="10683932" y="6506699"/>
                  <a:pt x="10564510" y="6507125"/>
                </a:cubicBezTo>
                <a:cubicBezTo>
                  <a:pt x="10445088" y="6507551"/>
                  <a:pt x="10108637" y="6458162"/>
                  <a:pt x="9742826" y="6507125"/>
                </a:cubicBezTo>
                <a:cubicBezTo>
                  <a:pt x="9377015" y="6556088"/>
                  <a:pt x="9349509" y="6439682"/>
                  <a:pt x="9038525" y="6507125"/>
                </a:cubicBezTo>
                <a:cubicBezTo>
                  <a:pt x="8727541" y="6574568"/>
                  <a:pt x="8794847" y="6477168"/>
                  <a:pt x="8686375" y="6507125"/>
                </a:cubicBezTo>
                <a:cubicBezTo>
                  <a:pt x="8577903" y="6537082"/>
                  <a:pt x="8357039" y="6497360"/>
                  <a:pt x="8099457" y="6507125"/>
                </a:cubicBezTo>
                <a:cubicBezTo>
                  <a:pt x="7841875" y="6516890"/>
                  <a:pt x="7839028" y="6470904"/>
                  <a:pt x="7747307" y="6507125"/>
                </a:cubicBezTo>
                <a:cubicBezTo>
                  <a:pt x="7655586" y="6543346"/>
                  <a:pt x="7266710" y="6462145"/>
                  <a:pt x="7043006" y="6507125"/>
                </a:cubicBezTo>
                <a:cubicBezTo>
                  <a:pt x="6819302" y="6552105"/>
                  <a:pt x="6503498" y="6464456"/>
                  <a:pt x="6338706" y="6507125"/>
                </a:cubicBezTo>
                <a:cubicBezTo>
                  <a:pt x="6173914" y="6549794"/>
                  <a:pt x="6184575" y="6483218"/>
                  <a:pt x="6103939" y="6507125"/>
                </a:cubicBezTo>
                <a:cubicBezTo>
                  <a:pt x="6023303" y="6531032"/>
                  <a:pt x="5677300" y="6424778"/>
                  <a:pt x="5399638" y="6507125"/>
                </a:cubicBezTo>
                <a:cubicBezTo>
                  <a:pt x="5121976" y="6589472"/>
                  <a:pt x="5064059" y="6456168"/>
                  <a:pt x="4930104" y="6507125"/>
                </a:cubicBezTo>
                <a:cubicBezTo>
                  <a:pt x="4796149" y="6558082"/>
                  <a:pt x="4287006" y="6419485"/>
                  <a:pt x="4108420" y="6507125"/>
                </a:cubicBezTo>
                <a:cubicBezTo>
                  <a:pt x="3929834" y="6594765"/>
                  <a:pt x="3851012" y="6506127"/>
                  <a:pt x="3756270" y="6507125"/>
                </a:cubicBezTo>
                <a:cubicBezTo>
                  <a:pt x="3661528" y="6508123"/>
                  <a:pt x="3178681" y="6505194"/>
                  <a:pt x="2934586" y="6507125"/>
                </a:cubicBezTo>
                <a:cubicBezTo>
                  <a:pt x="2690491" y="6509056"/>
                  <a:pt x="2804760" y="6481921"/>
                  <a:pt x="2699819" y="6507125"/>
                </a:cubicBezTo>
                <a:cubicBezTo>
                  <a:pt x="2594878" y="6532329"/>
                  <a:pt x="2131310" y="6492863"/>
                  <a:pt x="1878135" y="6507125"/>
                </a:cubicBezTo>
                <a:cubicBezTo>
                  <a:pt x="1624960" y="6521387"/>
                  <a:pt x="1497787" y="6488583"/>
                  <a:pt x="1173834" y="6507125"/>
                </a:cubicBezTo>
                <a:cubicBezTo>
                  <a:pt x="849881" y="6525667"/>
                  <a:pt x="834993" y="6490955"/>
                  <a:pt x="704301" y="6507125"/>
                </a:cubicBezTo>
                <a:cubicBezTo>
                  <a:pt x="573609" y="6523295"/>
                  <a:pt x="308132" y="6478693"/>
                  <a:pt x="0" y="6507125"/>
                </a:cubicBezTo>
                <a:cubicBezTo>
                  <a:pt x="-29938" y="6329998"/>
                  <a:pt x="56135" y="6044585"/>
                  <a:pt x="0" y="5785426"/>
                </a:cubicBezTo>
                <a:cubicBezTo>
                  <a:pt x="-56135" y="5526267"/>
                  <a:pt x="39316" y="5376750"/>
                  <a:pt x="0" y="5193869"/>
                </a:cubicBezTo>
                <a:cubicBezTo>
                  <a:pt x="-39316" y="5010988"/>
                  <a:pt x="32117" y="4985215"/>
                  <a:pt x="0" y="4797526"/>
                </a:cubicBezTo>
                <a:cubicBezTo>
                  <a:pt x="-32117" y="4609837"/>
                  <a:pt x="57743" y="4276268"/>
                  <a:pt x="0" y="4075826"/>
                </a:cubicBezTo>
                <a:cubicBezTo>
                  <a:pt x="-57743" y="3875384"/>
                  <a:pt x="207" y="3518980"/>
                  <a:pt x="0" y="3354127"/>
                </a:cubicBezTo>
                <a:cubicBezTo>
                  <a:pt x="-207" y="3189274"/>
                  <a:pt x="26299" y="3135377"/>
                  <a:pt x="0" y="2957784"/>
                </a:cubicBezTo>
                <a:cubicBezTo>
                  <a:pt x="-26299" y="2780191"/>
                  <a:pt x="43986" y="2618936"/>
                  <a:pt x="0" y="2431299"/>
                </a:cubicBezTo>
                <a:cubicBezTo>
                  <a:pt x="-43986" y="2243663"/>
                  <a:pt x="78778" y="1984613"/>
                  <a:pt x="0" y="1709599"/>
                </a:cubicBezTo>
                <a:cubicBezTo>
                  <a:pt x="-78778" y="1434585"/>
                  <a:pt x="22960" y="1238508"/>
                  <a:pt x="0" y="987900"/>
                </a:cubicBezTo>
                <a:cubicBezTo>
                  <a:pt x="-22960" y="737292"/>
                  <a:pt x="46601" y="44191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xmlns="" sd="47677721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0953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68453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992;p14">
            <a:extLst>
              <a:ext uri="{FF2B5EF4-FFF2-40B4-BE49-F238E27FC236}">
                <a16:creationId xmlns=""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=""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" name="Google Shape;994;p14">
              <a:extLst>
                <a:ext uri="{FF2B5EF4-FFF2-40B4-BE49-F238E27FC236}">
                  <a16:creationId xmlns=""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=""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=""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=""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" name="Google Shape;998;p14">
              <a:extLst>
                <a:ext uri="{FF2B5EF4-FFF2-40B4-BE49-F238E27FC236}">
                  <a16:creationId xmlns=""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=""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=""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" name="Google Shape;1001;p14">
              <a:extLst>
                <a:ext uri="{FF2B5EF4-FFF2-40B4-BE49-F238E27FC236}">
                  <a16:creationId xmlns=""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=""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=""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1004;p14">
              <a:extLst>
                <a:ext uri="{FF2B5EF4-FFF2-40B4-BE49-F238E27FC236}">
                  <a16:creationId xmlns=""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=""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=""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1007;p14">
              <a:extLst>
                <a:ext uri="{FF2B5EF4-FFF2-40B4-BE49-F238E27FC236}">
                  <a16:creationId xmlns=""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=""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=""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" name="Google Shape;1010;p14">
              <a:extLst>
                <a:ext uri="{FF2B5EF4-FFF2-40B4-BE49-F238E27FC236}">
                  <a16:creationId xmlns=""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=""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=""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=""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=""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=""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=""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=""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=""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=""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=""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=""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=""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=""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=""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=""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=""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=""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=""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=""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=""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=""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=""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=""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=""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=""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=""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=""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=""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=""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=""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=""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=""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=""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=""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=""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=""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=""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=""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=""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=""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=""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=""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=""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=""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=""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=""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=""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=""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=""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Picture 9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45" y="364703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065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0412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56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201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36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6643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279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7534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8021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062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44154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10540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184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2505" y="108235"/>
            <a:ext cx="4097612" cy="1034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416" y="6502009"/>
            <a:ext cx="12192000" cy="35375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2131309" y="131270"/>
            <a:ext cx="9552544" cy="757797"/>
          </a:xfrm>
          <a:prstGeom prst="rect">
            <a:avLst/>
          </a:prstGeom>
        </p:spPr>
        <p:txBody>
          <a:bodyPr/>
          <a:lstStyle>
            <a:lvl1pPr>
              <a:defRPr sz="4265" b="1">
                <a:solidFill>
                  <a:schemeClr val="accent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</a:t>
            </a:r>
          </a:p>
        </p:txBody>
      </p:sp>
    </p:spTree>
    <p:extLst>
      <p:ext uri="{BB962C8B-B14F-4D97-AF65-F5344CB8AC3E}">
        <p14:creationId xmlns:p14="http://schemas.microsoft.com/office/powerpoint/2010/main" val="219727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661AD-BBDC-4ADA-B05C-B659BFE3F0D4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6CD37-EEE5-4491-A3DB-16A7EEC6B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0750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9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83328-5D9C-4CDA-A4B0-8F0932BA2C1A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EE447-4DD9-425C-BEC0-5EA12C7BCF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67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5.wm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4.png"/><Relationship Id="rId5" Type="http://schemas.openxmlformats.org/officeDocument/2006/relationships/image" Target="../media/image33.gif"/><Relationship Id="rId4" Type="http://schemas.openxmlformats.org/officeDocument/2006/relationships/image" Target="../media/image32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gif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39.gif"/><Relationship Id="rId5" Type="http://schemas.openxmlformats.org/officeDocument/2006/relationships/image" Target="../media/image38.gif"/><Relationship Id="rId4" Type="http://schemas.openxmlformats.org/officeDocument/2006/relationships/image" Target="../media/image37.gif"/><Relationship Id="rId9" Type="http://schemas.openxmlformats.org/officeDocument/2006/relationships/image" Target="../media/image4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wma"/><Relationship Id="rId13" Type="http://schemas.openxmlformats.org/officeDocument/2006/relationships/image" Target="../media/image38.gif"/><Relationship Id="rId18" Type="http://schemas.openxmlformats.org/officeDocument/2006/relationships/image" Target="../media/image46.gif"/><Relationship Id="rId3" Type="http://schemas.microsoft.com/office/2007/relationships/media" Target="../media/media3.wma"/><Relationship Id="rId7" Type="http://schemas.microsoft.com/office/2007/relationships/media" Target="../media/media5.wma"/><Relationship Id="rId12" Type="http://schemas.openxmlformats.org/officeDocument/2006/relationships/image" Target="../media/image36.png"/><Relationship Id="rId17" Type="http://schemas.openxmlformats.org/officeDocument/2006/relationships/image" Target="../media/image45.gif"/><Relationship Id="rId2" Type="http://schemas.openxmlformats.org/officeDocument/2006/relationships/audio" Target="../media/media2.wma"/><Relationship Id="rId16" Type="http://schemas.openxmlformats.org/officeDocument/2006/relationships/image" Target="../media/image44.gif"/><Relationship Id="rId20" Type="http://schemas.openxmlformats.org/officeDocument/2006/relationships/image" Target="../media/image42.png"/><Relationship Id="rId1" Type="http://schemas.microsoft.com/office/2007/relationships/media" Target="../media/media2.wma"/><Relationship Id="rId6" Type="http://schemas.openxmlformats.org/officeDocument/2006/relationships/audio" Target="../media/media4.wma"/><Relationship Id="rId11" Type="http://schemas.openxmlformats.org/officeDocument/2006/relationships/slideLayout" Target="../slideLayouts/slideLayout1.xml"/><Relationship Id="rId5" Type="http://schemas.microsoft.com/office/2007/relationships/media" Target="../media/media4.wma"/><Relationship Id="rId15" Type="http://schemas.openxmlformats.org/officeDocument/2006/relationships/image" Target="../media/image43.gif"/><Relationship Id="rId10" Type="http://schemas.openxmlformats.org/officeDocument/2006/relationships/audio" Target="../media/media6.wma"/><Relationship Id="rId19" Type="http://schemas.openxmlformats.org/officeDocument/2006/relationships/image" Target="../media/image41.png"/><Relationship Id="rId4" Type="http://schemas.openxmlformats.org/officeDocument/2006/relationships/audio" Target="../media/media3.wma"/><Relationship Id="rId9" Type="http://schemas.microsoft.com/office/2007/relationships/media" Target="../media/media6.wma"/><Relationship Id="rId14" Type="http://schemas.openxmlformats.org/officeDocument/2006/relationships/image" Target="../media/image37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gif"/><Relationship Id="rId13" Type="http://schemas.openxmlformats.org/officeDocument/2006/relationships/image" Target="../media/image50.png"/><Relationship Id="rId3" Type="http://schemas.openxmlformats.org/officeDocument/2006/relationships/audio" Target="../media/audio2.wav"/><Relationship Id="rId7" Type="http://schemas.openxmlformats.org/officeDocument/2006/relationships/image" Target="../media/image47.gif"/><Relationship Id="rId12" Type="http://schemas.openxmlformats.org/officeDocument/2006/relationships/image" Target="../media/image49.gif"/><Relationship Id="rId2" Type="http://schemas.openxmlformats.org/officeDocument/2006/relationships/audio" Target="../media/audio1.wav"/><Relationship Id="rId16" Type="http://schemas.openxmlformats.org/officeDocument/2006/relationships/image" Target="../media/image5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6.gif"/><Relationship Id="rId5" Type="http://schemas.openxmlformats.org/officeDocument/2006/relationships/audio" Target="../media/audio4.wav"/><Relationship Id="rId15" Type="http://schemas.openxmlformats.org/officeDocument/2006/relationships/image" Target="../media/image41.png"/><Relationship Id="rId10" Type="http://schemas.openxmlformats.org/officeDocument/2006/relationships/image" Target="../media/image48.gif"/><Relationship Id="rId4" Type="http://schemas.openxmlformats.org/officeDocument/2006/relationships/audio" Target="../media/audio3.wav"/><Relationship Id="rId9" Type="http://schemas.openxmlformats.org/officeDocument/2006/relationships/image" Target="../media/image37.gif"/><Relationship Id="rId1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gif"/><Relationship Id="rId13" Type="http://schemas.microsoft.com/office/2007/relationships/hdphoto" Target="../media/hdphoto1.wdp"/><Relationship Id="rId3" Type="http://schemas.openxmlformats.org/officeDocument/2006/relationships/audio" Target="../media/audio3.wav"/><Relationship Id="rId7" Type="http://schemas.openxmlformats.org/officeDocument/2006/relationships/image" Target="../media/image38.gif"/><Relationship Id="rId12" Type="http://schemas.openxmlformats.org/officeDocument/2006/relationships/image" Target="../media/image5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gif"/><Relationship Id="rId11" Type="http://schemas.openxmlformats.org/officeDocument/2006/relationships/image" Target="../media/image49.gif"/><Relationship Id="rId5" Type="http://schemas.openxmlformats.org/officeDocument/2006/relationships/image" Target="../media/image36.png"/><Relationship Id="rId15" Type="http://schemas.openxmlformats.org/officeDocument/2006/relationships/image" Target="../media/image52.gif"/><Relationship Id="rId10" Type="http://schemas.openxmlformats.org/officeDocument/2006/relationships/image" Target="../media/image46.gif"/><Relationship Id="rId4" Type="http://schemas.openxmlformats.org/officeDocument/2006/relationships/audio" Target="../media/audio4.wav"/><Relationship Id="rId9" Type="http://schemas.openxmlformats.org/officeDocument/2006/relationships/image" Target="../media/image48.gif"/><Relationship Id="rId14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gif"/><Relationship Id="rId13" Type="http://schemas.microsoft.com/office/2007/relationships/hdphoto" Target="../media/hdphoto1.wdp"/><Relationship Id="rId3" Type="http://schemas.openxmlformats.org/officeDocument/2006/relationships/audio" Target="../media/audio3.wav"/><Relationship Id="rId7" Type="http://schemas.openxmlformats.org/officeDocument/2006/relationships/image" Target="../media/image49.gif"/><Relationship Id="rId12" Type="http://schemas.openxmlformats.org/officeDocument/2006/relationships/image" Target="../media/image5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gif"/><Relationship Id="rId11" Type="http://schemas.openxmlformats.org/officeDocument/2006/relationships/image" Target="../media/image46.gif"/><Relationship Id="rId5" Type="http://schemas.openxmlformats.org/officeDocument/2006/relationships/image" Target="../media/image36.png"/><Relationship Id="rId15" Type="http://schemas.openxmlformats.org/officeDocument/2006/relationships/image" Target="../media/image53.gif"/><Relationship Id="rId10" Type="http://schemas.openxmlformats.org/officeDocument/2006/relationships/image" Target="../media/image48.gif"/><Relationship Id="rId4" Type="http://schemas.openxmlformats.org/officeDocument/2006/relationships/audio" Target="../media/audio4.wav"/><Relationship Id="rId9" Type="http://schemas.openxmlformats.org/officeDocument/2006/relationships/image" Target="../media/image37.gif"/><Relationship Id="rId1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4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png"/><Relationship Id="rId5" Type="http://schemas.openxmlformats.org/officeDocument/2006/relationships/image" Target="../media/image35.wmf"/><Relationship Id="rId4" Type="http://schemas.openxmlformats.org/officeDocument/2006/relationships/audio" Target="../media/audio7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png"/><Relationship Id="rId5" Type="http://schemas.openxmlformats.org/officeDocument/2006/relationships/image" Target="../media/image35.wmf"/><Relationship Id="rId4" Type="http://schemas.openxmlformats.org/officeDocument/2006/relationships/audio" Target="../media/audio7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png"/><Relationship Id="rId5" Type="http://schemas.openxmlformats.org/officeDocument/2006/relationships/image" Target="../media/image35.wmf"/><Relationship Id="rId4" Type="http://schemas.openxmlformats.org/officeDocument/2006/relationships/audio" Target="../media/audio7.wav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694071" y="991339"/>
            <a:ext cx="10753859" cy="184205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US" sz="3600" kern="10" dirty="0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2700000" algn="ctr" rotWithShape="0">
                    <a:srgbClr val="868686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0" dirty="0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CHÀO MỪNG QUÝ THẦY CÔ VỀ DỰ </a:t>
            </a:r>
            <a:r>
              <a:rPr lang="en-US" sz="3600" b="1" kern="10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 </a:t>
            </a:r>
            <a:endParaRPr lang="en-US" sz="3600" b="1" kern="10" dirty="0" smtClean="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727601" y="3996325"/>
            <a:ext cx="8686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FFFF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 b="1" dirty="0">
                <a:solidFill>
                  <a:srgbClr val="00B050"/>
                </a:solidFill>
                <a:latin typeface=".VnTimeH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GV THỰC HIỆN: </a:t>
            </a:r>
            <a:r>
              <a:rPr lang="en-US" altLang="en-US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VƯƠNG THỊ BÍCH NHỊ</a:t>
            </a:r>
            <a:endParaRPr lang="en-US" altLang="en-US" sz="3200" b="1" dirty="0">
              <a:solidFill>
                <a:srgbClr val="00B05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" name="Picture 8" descr="Book-0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400" y="1315879"/>
            <a:ext cx="12192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30" descr="e4.gif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846" y="5150470"/>
            <a:ext cx="3429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0" descr="e4.gif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446" y="5074270"/>
            <a:ext cx="3429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93529" y="2606625"/>
            <a:ext cx="76572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>
                <a:solidFill>
                  <a:srgbClr val="FF0066"/>
                </a:solidFill>
                <a:latin typeface="HP001 Kieu 2 5H" pitchFamily="34" charset="0"/>
                <a:cs typeface="Times New Roman" pitchFamily="18" charset="0"/>
              </a:rPr>
              <a:t>Môn</a:t>
            </a:r>
            <a:r>
              <a:rPr lang="en-US" sz="8000" b="1" dirty="0">
                <a:solidFill>
                  <a:srgbClr val="FF0066"/>
                </a:solidFill>
                <a:latin typeface="HP001 Kieu 2 5H" pitchFamily="34" charset="0"/>
                <a:cs typeface="Times New Roman" pitchFamily="18" charset="0"/>
              </a:rPr>
              <a:t>: </a:t>
            </a:r>
            <a:r>
              <a:rPr lang="en-US" sz="8000" b="1" dirty="0" err="1" smtClean="0">
                <a:solidFill>
                  <a:srgbClr val="FF0066"/>
                </a:solidFill>
                <a:latin typeface="HP001 Kieu 2 5H" pitchFamily="34" charset="0"/>
                <a:cs typeface="Times New Roman" pitchFamily="18" charset="0"/>
              </a:rPr>
              <a:t>Toán</a:t>
            </a:r>
            <a:endParaRPr lang="en-US" sz="8000" b="1" dirty="0">
              <a:solidFill>
                <a:srgbClr val="FF0066"/>
              </a:solidFill>
              <a:latin typeface="HP001 Kieu 2 5H" pitchFamily="34" charset="0"/>
            </a:endParaRPr>
          </a:p>
        </p:txBody>
      </p:sp>
      <p:pic>
        <p:nvPicPr>
          <p:cNvPr id="5" name="Những Em Bé Ngoan - Xuân Mai [Official]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65341" y="4718924"/>
            <a:ext cx="1194618" cy="1194618"/>
          </a:xfrm>
          <a:prstGeom prst="rect">
            <a:avLst/>
          </a:prstGeom>
        </p:spPr>
      </p:pic>
      <p:pic>
        <p:nvPicPr>
          <p:cNvPr id="9" name="Picture 8" descr="POINSET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703917" cy="1697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 descr="POINSET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488632" y="7657"/>
            <a:ext cx="1703917" cy="1697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POINSET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8425" y="5060788"/>
            <a:ext cx="1703917" cy="1697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 descr="POINSET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316144" y="4926366"/>
            <a:ext cx="1703917" cy="1697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061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8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8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380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052" grpId="0"/>
      <p:bldP spid="2052" grpId="1"/>
      <p:bldP spid="205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3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1446" y="0"/>
            <a:ext cx="3611669" cy="527739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168216" y="1843385"/>
            <a:ext cx="463017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NHỔ</a:t>
            </a:r>
            <a:r>
              <a:rPr lang="en-US" sz="66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66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CÀ</a:t>
            </a:r>
            <a:r>
              <a:rPr lang="en-US" sz="66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66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RỐT</a:t>
            </a:r>
            <a:endParaRPr lang="en-US" sz="6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5475" y="2841837"/>
            <a:ext cx="1595860" cy="9272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9686" y="2379174"/>
            <a:ext cx="2719941" cy="185261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9545" y="3201544"/>
            <a:ext cx="1981164" cy="207585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11">
            <a:off x="9787965" y="5417842"/>
            <a:ext cx="1134535" cy="127320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11">
            <a:off x="6825819" y="5417842"/>
            <a:ext cx="1134535" cy="12732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11">
            <a:off x="3845553" y="5417842"/>
            <a:ext cx="1134535" cy="127320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11">
            <a:off x="971603" y="5417842"/>
            <a:ext cx="1134535" cy="127320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26860" y="6050477"/>
            <a:ext cx="10238445" cy="8235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20" name="nhacnen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12816888" y="2537037"/>
            <a:ext cx="812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30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DD7EE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DD7EE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15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 t="-52000" b="-5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5475" y="2841837"/>
            <a:ext cx="1595860" cy="92728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04801" y="330406"/>
            <a:ext cx="2214679" cy="32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3302000" y="442174"/>
            <a:ext cx="3302000" cy="381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027" y="3301355"/>
            <a:ext cx="2244173" cy="16831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2008" y="2284902"/>
            <a:ext cx="2108200" cy="203290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6121" y="2690473"/>
            <a:ext cx="2244173" cy="16831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05209"/>
            <a:ext cx="1414579" cy="126722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11">
            <a:off x="9787965" y="5417842"/>
            <a:ext cx="1134535" cy="127320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11">
            <a:off x="6825819" y="5417842"/>
            <a:ext cx="1134535" cy="127320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11">
            <a:off x="3845553" y="5417842"/>
            <a:ext cx="1134535" cy="127320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11">
            <a:off x="971603" y="5417842"/>
            <a:ext cx="1134535" cy="1273201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926860" y="6050477"/>
            <a:ext cx="10238445" cy="8235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29" name="voice 1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 cstate="print"/>
          <a:stretch>
            <a:fillRect/>
          </a:stretch>
        </p:blipFill>
        <p:spPr>
          <a:xfrm>
            <a:off x="12619313" y="-90342"/>
            <a:ext cx="812800" cy="609600"/>
          </a:xfrm>
          <a:prstGeom prst="rect">
            <a:avLst/>
          </a:prstGeom>
        </p:spPr>
      </p:pic>
      <p:pic>
        <p:nvPicPr>
          <p:cNvPr id="30" name="voice1b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 cstate="print"/>
          <a:stretch>
            <a:fillRect/>
          </a:stretch>
        </p:blipFill>
        <p:spPr>
          <a:xfrm>
            <a:off x="12619313" y="1207860"/>
            <a:ext cx="812800" cy="609600"/>
          </a:xfrm>
          <a:prstGeom prst="rect">
            <a:avLst/>
          </a:prstGeom>
        </p:spPr>
      </p:pic>
      <p:pic>
        <p:nvPicPr>
          <p:cNvPr id="31" name="voice2b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 cstate="print"/>
          <a:stretch>
            <a:fillRect/>
          </a:stretch>
        </p:blipFill>
        <p:spPr>
          <a:xfrm>
            <a:off x="13741400" y="1207860"/>
            <a:ext cx="812800" cy="609600"/>
          </a:xfrm>
          <a:prstGeom prst="rect">
            <a:avLst/>
          </a:prstGeom>
        </p:spPr>
      </p:pic>
      <p:pic>
        <p:nvPicPr>
          <p:cNvPr id="32" name="voice3b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 cstate="print"/>
          <a:stretch>
            <a:fillRect/>
          </a:stretch>
        </p:blipFill>
        <p:spPr>
          <a:xfrm>
            <a:off x="15113000" y="1167754"/>
            <a:ext cx="812800" cy="609600"/>
          </a:xfrm>
          <a:prstGeom prst="rect">
            <a:avLst/>
          </a:prstGeom>
        </p:spPr>
      </p:pic>
      <p:pic>
        <p:nvPicPr>
          <p:cNvPr id="33" name="voice2a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0" cstate="print"/>
          <a:stretch>
            <a:fillRect/>
          </a:stretch>
        </p:blipFill>
        <p:spPr>
          <a:xfrm>
            <a:off x="13741400" y="0"/>
            <a:ext cx="812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14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21684 -0.054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51" y="-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33333E-6 L -0.76302 -0.09584 " pathEditMode="relative" rAng="0" ptsTypes="AA">
                                      <p:cBhvr>
                                        <p:cTn id="15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60" y="-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1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5973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7168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3669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963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178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188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3.7037E-6 L -0.26493 -0.07361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47" y="-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188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198"/>
                            </p:stCondLst>
                            <p:childTnLst>
                              <p:par>
                                <p:cTn id="5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133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0032" y="4555482"/>
            <a:ext cx="1666665" cy="133620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7886" y="4489550"/>
            <a:ext cx="1666665" cy="133620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5475" y="2841837"/>
            <a:ext cx="1595860" cy="927286"/>
          </a:xfrm>
          <a:prstGeom prst="rect">
            <a:avLst/>
          </a:prstGeom>
        </p:spPr>
      </p:pic>
      <p:sp>
        <p:nvSpPr>
          <p:cNvPr id="77" name="Sun 76"/>
          <p:cNvSpPr/>
          <p:nvPr/>
        </p:nvSpPr>
        <p:spPr>
          <a:xfrm>
            <a:off x="254333" y="3981875"/>
            <a:ext cx="2883324" cy="2083116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04801" y="330406"/>
            <a:ext cx="2214679" cy="32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460691" y="2209366"/>
            <a:ext cx="2611572" cy="187162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05209"/>
            <a:ext cx="1414579" cy="1267227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5271289" y="846723"/>
            <a:ext cx="699573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: </a:t>
            </a:r>
            <a:r>
              <a:rPr lang="en-US" sz="44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</a:t>
            </a:r>
            <a:endParaRPr lang="en-US" sz="44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670" y="4489550"/>
            <a:ext cx="1666665" cy="13362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1659" y="4555483"/>
            <a:ext cx="1923407" cy="13100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0000" b="100000" l="9630" r="89630">
                        <a14:backgroundMark x1="38519" y1="97000" x2="42963" y2="9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519568">
            <a:off x="11103550" y="5377648"/>
            <a:ext cx="823031" cy="8167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11">
            <a:off x="9787965" y="5417842"/>
            <a:ext cx="1134535" cy="12732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9514" y="4489551"/>
            <a:ext cx="1923407" cy="13100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0000" b="100000" l="9630" r="89630">
                        <a14:backgroundMark x1="38519" y1="97000" x2="42963" y2="9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519568">
            <a:off x="8141405" y="5311716"/>
            <a:ext cx="823031" cy="81670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11">
            <a:off x="6825819" y="5417842"/>
            <a:ext cx="1134535" cy="127320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9247" y="4527651"/>
            <a:ext cx="1923407" cy="131007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7620" y="4527650"/>
            <a:ext cx="1666665" cy="133620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0000" b="100000" l="9630" r="89630">
                        <a14:backgroundMark x1="38519" y1="97000" x2="42963" y2="9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519568">
            <a:off x="5161138" y="5349816"/>
            <a:ext cx="823031" cy="81670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11">
            <a:off x="3845553" y="5417842"/>
            <a:ext cx="1134535" cy="127320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982" y="4343308"/>
            <a:ext cx="1470025" cy="136025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11">
            <a:off x="971603" y="5417842"/>
            <a:ext cx="1134535" cy="1273201"/>
          </a:xfrm>
          <a:prstGeom prst="rect">
            <a:avLst/>
          </a:prstGeom>
        </p:spPr>
      </p:pic>
      <p:sp>
        <p:nvSpPr>
          <p:cNvPr id="45" name="Rounded Rectangular Callout 44"/>
          <p:cNvSpPr/>
          <p:nvPr/>
        </p:nvSpPr>
        <p:spPr>
          <a:xfrm>
            <a:off x="2150881" y="8859"/>
            <a:ext cx="9406964" cy="918988"/>
          </a:xfrm>
          <a:prstGeom prst="wedgeRoundRectCallout">
            <a:avLst>
              <a:gd name="adj1" fmla="val -58471"/>
              <a:gd name="adj2" fmla="val 22449"/>
              <a:gd name="adj3" fmla="val 16667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– 5 = ?</a:t>
            </a:r>
            <a:endParaRPr lang="en-US" sz="4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061330" y="6270172"/>
            <a:ext cx="10238445" cy="66620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US" sz="32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40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                      C</a:t>
            </a:r>
            <a:r>
              <a:rPr lang="en-US" sz="32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en-US" sz="3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36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5271289" y="1488784"/>
            <a:ext cx="699573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: </a:t>
            </a:r>
            <a:r>
              <a:rPr lang="en-US" sz="44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44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5271289" y="2063610"/>
            <a:ext cx="699573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: </a:t>
            </a:r>
            <a:r>
              <a:rPr lang="en-US" sz="44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44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271289" y="2611543"/>
            <a:ext cx="699573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: </a:t>
            </a:r>
            <a:r>
              <a:rPr lang="en-US" sz="44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44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76354" y="6235337"/>
            <a:ext cx="8055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17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10"/>
                            </p:stCondLst>
                            <p:childTnLst>
                              <p:par>
                                <p:cTn id="4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75677 0.30996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30" y="1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1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20"/>
                            </p:stCondLst>
                            <p:childTnLst>
                              <p:par>
                                <p:cTn id="5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2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50"/>
                            </p:stCondLst>
                            <p:childTnLst>
                              <p:par>
                                <p:cTn id="9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54809 0.30024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9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250"/>
                            </p:stCondLst>
                            <p:childTnLst>
                              <p:par>
                                <p:cTn id="10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500"/>
                            </p:stCondLst>
                            <p:childTnLst>
                              <p:par>
                                <p:cTn id="10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500"/>
                            </p:stCondLst>
                            <p:childTnLst>
                              <p:par>
                                <p:cTn id="1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250"/>
                            </p:stCondLst>
                            <p:childTnLst>
                              <p:par>
                                <p:cTn id="14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33316 0.30024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49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3250"/>
                            </p:stCondLst>
                            <p:childTnLst>
                              <p:par>
                                <p:cTn id="15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3500"/>
                            </p:stCondLst>
                            <p:childTnLst>
                              <p:par>
                                <p:cTn id="15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500"/>
                            </p:stCondLst>
                            <p:childTnLst>
                              <p:par>
                                <p:cTn id="17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000"/>
                            </p:stCondLst>
                            <p:childTnLst>
                              <p:par>
                                <p:cTn id="19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250"/>
                            </p:stCondLst>
                            <p:childTnLst>
                              <p:par>
                                <p:cTn id="201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2894 L 0.07917 0.32917 " pathEditMode="relative" rAng="0" ptsTypes="AA">
                                      <p:cBhvr>
                                        <p:cTn id="20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3250"/>
                            </p:stCondLst>
                            <p:childTnLst>
                              <p:par>
                                <p:cTn id="20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ngioila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7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3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9" fill="hold">
                      <p:stCondLst>
                        <p:cond delay="0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7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9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0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1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6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8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6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77" grpId="0" animBg="1"/>
      <p:bldP spid="77" grpId="1" animBg="1"/>
      <p:bldP spid="45" grpId="0" animBg="1"/>
      <p:bldP spid="81" grpId="0" build="allAtOnce"/>
      <p:bldP spid="82" grpId="0" build="allAtOnce"/>
      <p:bldP spid="8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0032" y="4555482"/>
            <a:ext cx="1666665" cy="133620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7886" y="4489550"/>
            <a:ext cx="1666665" cy="133620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7620" y="4527650"/>
            <a:ext cx="1666665" cy="133620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5475" y="2841837"/>
            <a:ext cx="1595860" cy="927286"/>
          </a:xfrm>
          <a:prstGeom prst="rect">
            <a:avLst/>
          </a:prstGeom>
        </p:spPr>
      </p:pic>
      <p:sp>
        <p:nvSpPr>
          <p:cNvPr id="77" name="Sun 76"/>
          <p:cNvSpPr/>
          <p:nvPr/>
        </p:nvSpPr>
        <p:spPr>
          <a:xfrm>
            <a:off x="3140531" y="3960547"/>
            <a:ext cx="2883324" cy="2083116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04801" y="330406"/>
            <a:ext cx="2214679" cy="32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460691" y="2209366"/>
            <a:ext cx="2611572" cy="187162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05209"/>
            <a:ext cx="1414579" cy="126722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670" y="4489550"/>
            <a:ext cx="1666665" cy="13362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1659" y="4555483"/>
            <a:ext cx="1923407" cy="13100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0000" b="100000" l="9630" r="89630">
                        <a14:backgroundMark x1="38519" y1="97000" x2="42963" y2="9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519568">
            <a:off x="11103550" y="5377648"/>
            <a:ext cx="823031" cy="8167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11">
            <a:off x="9787965" y="5417842"/>
            <a:ext cx="1134535" cy="12732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9514" y="4489551"/>
            <a:ext cx="1923407" cy="13100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0000" b="100000" l="9630" r="89630">
                        <a14:backgroundMark x1="38519" y1="97000" x2="42963" y2="9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519568">
            <a:off x="8141405" y="5311716"/>
            <a:ext cx="823031" cy="81670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11">
            <a:off x="6825819" y="5417842"/>
            <a:ext cx="1134535" cy="127320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4292" y="4347069"/>
            <a:ext cx="1415800" cy="131007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11">
            <a:off x="3845553" y="5417842"/>
            <a:ext cx="1134535" cy="127320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651" y="4385097"/>
            <a:ext cx="2108660" cy="143625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11">
            <a:off x="971603" y="5417842"/>
            <a:ext cx="1134535" cy="1273201"/>
          </a:xfrm>
          <a:prstGeom prst="rect">
            <a:avLst/>
          </a:prstGeom>
        </p:spPr>
      </p:pic>
      <p:sp>
        <p:nvSpPr>
          <p:cNvPr id="45" name="Rounded Rectangular Callout 44"/>
          <p:cNvSpPr/>
          <p:nvPr/>
        </p:nvSpPr>
        <p:spPr>
          <a:xfrm>
            <a:off x="3388659" y="8859"/>
            <a:ext cx="8169186" cy="717282"/>
          </a:xfrm>
          <a:prstGeom prst="wedgeRoundRectCallout">
            <a:avLst>
              <a:gd name="adj1" fmla="val -68841"/>
              <a:gd name="adj2" fmla="val 56194"/>
              <a:gd name="adj3" fmla="val 16667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– 4 = ?</a:t>
            </a:r>
            <a:endParaRPr lang="en-US" sz="4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770710" y="6204856"/>
            <a:ext cx="10394596" cy="65612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                      B                        C                       D</a:t>
            </a:r>
            <a:endParaRPr lang="en-US" sz="36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0000" b="100000" l="9630" r="89630">
                        <a14:backgroundMark x1="38519" y1="97000" x2="42963" y2="9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519568">
            <a:off x="2396711" y="5377647"/>
            <a:ext cx="823031" cy="816707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5661252" y="685359"/>
            <a:ext cx="467953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: </a:t>
            </a:r>
            <a:r>
              <a:rPr lang="en-US" sz="44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44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688146" y="1313973"/>
            <a:ext cx="699573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: </a:t>
            </a:r>
            <a:r>
              <a:rPr lang="en-US" sz="44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44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674699" y="1982928"/>
            <a:ext cx="699573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: </a:t>
            </a:r>
            <a:r>
              <a:rPr lang="en-US" sz="44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44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674699" y="2584649"/>
            <a:ext cx="699573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: </a:t>
            </a:r>
            <a:r>
              <a:rPr lang="en-US" sz="44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44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33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75677 0.30996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30" y="1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50"/>
                            </p:stCondLst>
                            <p:childTnLst>
                              <p:par>
                                <p:cTn id="9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54809 0.30024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9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250"/>
                            </p:stCondLst>
                            <p:childTnLst>
                              <p:par>
                                <p:cTn id="10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500"/>
                            </p:stCondLst>
                            <p:childTnLst>
                              <p:par>
                                <p:cTn id="10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500"/>
                            </p:stCondLst>
                            <p:childTnLst>
                              <p:par>
                                <p:cTn id="1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250"/>
                            </p:stCondLst>
                            <p:childTnLst>
                              <p:par>
                                <p:cTn id="14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33316 0.30024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49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3250"/>
                            </p:stCondLst>
                            <p:childTnLst>
                              <p:par>
                                <p:cTn id="15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3500"/>
                            </p:stCondLst>
                            <p:childTnLst>
                              <p:par>
                                <p:cTn id="15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500"/>
                            </p:stCondLst>
                            <p:childTnLst>
                              <p:par>
                                <p:cTn id="17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ngioila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5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000"/>
                            </p:stCondLst>
                            <p:childTnLst>
                              <p:par>
                                <p:cTn id="19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250"/>
                            </p:stCondLst>
                            <p:childTnLst>
                              <p:par>
                                <p:cTn id="203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2894 L 0.07917 0.32917 " pathEditMode="relative" rAng="0" ptsTypes="AA">
                                      <p:cBhvr>
                                        <p:cTn id="20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3250"/>
                            </p:stCondLst>
                            <p:childTnLst>
                              <p:par>
                                <p:cTn id="20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3500"/>
                            </p:stCondLst>
                            <p:childTnLst>
                              <p:par>
                                <p:cTn id="21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3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9" fill="hold">
                      <p:stCondLst>
                        <p:cond delay="0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7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8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9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6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77" grpId="0" animBg="1"/>
      <p:bldP spid="77" grpId="1" animBg="1"/>
      <p:bldP spid="45" grpId="0" animBg="1"/>
      <p:bldP spid="29" grpId="0" build="allAtOnce"/>
      <p:bldP spid="32" grpId="0" build="allAtOnce"/>
      <p:bldP spid="34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7620" y="4527650"/>
            <a:ext cx="1666665" cy="133620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670" y="4489550"/>
            <a:ext cx="1666665" cy="133620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3290" y="4392304"/>
            <a:ext cx="2107708" cy="143560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651" y="4385097"/>
            <a:ext cx="2108660" cy="14362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0032" y="4555482"/>
            <a:ext cx="1666665" cy="133620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7886" y="4489550"/>
            <a:ext cx="1666665" cy="133620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5475" y="2841837"/>
            <a:ext cx="1595860" cy="927286"/>
          </a:xfrm>
          <a:prstGeom prst="rect">
            <a:avLst/>
          </a:prstGeom>
        </p:spPr>
      </p:pic>
      <p:sp>
        <p:nvSpPr>
          <p:cNvPr id="77" name="Sun 76"/>
          <p:cNvSpPr/>
          <p:nvPr/>
        </p:nvSpPr>
        <p:spPr>
          <a:xfrm>
            <a:off x="6074179" y="3952202"/>
            <a:ext cx="2883324" cy="2083116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04801" y="330406"/>
            <a:ext cx="2214679" cy="32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460691" y="2209366"/>
            <a:ext cx="2611572" cy="187162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05209"/>
            <a:ext cx="1414579" cy="126722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1659" y="4555483"/>
            <a:ext cx="1923407" cy="13100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0000" b="100000" l="9630" r="89630">
                        <a14:backgroundMark x1="38519" y1="97000" x2="42963" y2="9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519568">
            <a:off x="11103550" y="5377648"/>
            <a:ext cx="823031" cy="8167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11">
            <a:off x="9787965" y="5417842"/>
            <a:ext cx="1134535" cy="12732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0409" y="4338724"/>
            <a:ext cx="1430861" cy="13100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11">
            <a:off x="6825819" y="5417842"/>
            <a:ext cx="1134535" cy="127320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11">
            <a:off x="3845553" y="5417842"/>
            <a:ext cx="1134535" cy="127320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11">
            <a:off x="971603" y="5417842"/>
            <a:ext cx="1134535" cy="1273201"/>
          </a:xfrm>
          <a:prstGeom prst="rect">
            <a:avLst/>
          </a:prstGeom>
        </p:spPr>
      </p:pic>
      <p:sp>
        <p:nvSpPr>
          <p:cNvPr id="45" name="Rounded Rectangular Callout 44"/>
          <p:cNvSpPr/>
          <p:nvPr/>
        </p:nvSpPr>
        <p:spPr>
          <a:xfrm>
            <a:off x="2782890" y="-98717"/>
            <a:ext cx="9406964" cy="959329"/>
          </a:xfrm>
          <a:prstGeom prst="wedgeRoundRectCallout">
            <a:avLst>
              <a:gd name="adj1" fmla="val -64046"/>
              <a:gd name="adj2" fmla="val 57492"/>
              <a:gd name="adj3" fmla="val 16667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– 7 =?</a:t>
            </a:r>
            <a:endParaRPr lang="en-US" sz="4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926860" y="6257108"/>
            <a:ext cx="10238445" cy="5747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                  </a:t>
            </a:r>
            <a:r>
              <a:rPr lang="en-US" sz="3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B                       C                        D</a:t>
            </a:r>
            <a:endParaRPr lang="en-US" sz="36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0000" b="100000" l="9630" r="89630">
                        <a14:backgroundMark x1="38519" y1="97000" x2="42963" y2="9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519568">
            <a:off x="2396711" y="5377647"/>
            <a:ext cx="823031" cy="81670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0000" b="100000" l="9630" r="89630">
                        <a14:backgroundMark x1="38519" y1="97000" x2="42963" y2="9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519568">
            <a:off x="5256079" y="5298270"/>
            <a:ext cx="823031" cy="816707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5459547" y="739146"/>
            <a:ext cx="69957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: </a:t>
            </a:r>
            <a:r>
              <a:rPr lang="en-US" sz="48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48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472994" y="1340866"/>
            <a:ext cx="69957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: </a:t>
            </a:r>
            <a:r>
              <a:rPr lang="en-US" sz="48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48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432653" y="1929139"/>
            <a:ext cx="69957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: </a:t>
            </a:r>
            <a:r>
              <a:rPr lang="en-US" sz="48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48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432653" y="2490519"/>
            <a:ext cx="69957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: </a:t>
            </a:r>
            <a:r>
              <a:rPr lang="en-US" sz="48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48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91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75677 0.30996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30" y="1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50"/>
                            </p:stCondLst>
                            <p:childTnLst>
                              <p:par>
                                <p:cTn id="9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54809 0.30024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9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250"/>
                            </p:stCondLst>
                            <p:childTnLst>
                              <p:par>
                                <p:cTn id="10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500"/>
                            </p:stCondLst>
                            <p:childTnLst>
                              <p:par>
                                <p:cTn id="10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500"/>
                            </p:stCondLst>
                            <p:childTnLst>
                              <p:par>
                                <p:cTn id="1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ngioila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3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250"/>
                            </p:stCondLst>
                            <p:childTnLst>
                              <p:par>
                                <p:cTn id="15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33316 0.30024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49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3250"/>
                            </p:stCondLst>
                            <p:childTnLst>
                              <p:par>
                                <p:cTn id="1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500"/>
                            </p:stCondLst>
                            <p:childTnLst>
                              <p:par>
                                <p:cTn id="16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500"/>
                            </p:stCondLst>
                            <p:childTnLst>
                              <p:par>
                                <p:cTn id="1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000"/>
                            </p:stCondLst>
                            <p:childTnLst>
                              <p:par>
                                <p:cTn id="19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250"/>
                            </p:stCondLst>
                            <p:childTnLst>
                              <p:par>
                                <p:cTn id="203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2894 L 0.07917 0.32917 " pathEditMode="relative" rAng="0" ptsTypes="AA">
                                      <p:cBhvr>
                                        <p:cTn id="20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3250"/>
                            </p:stCondLst>
                            <p:childTnLst>
                              <p:par>
                                <p:cTn id="20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3500"/>
                            </p:stCondLst>
                            <p:childTnLst>
                              <p:par>
                                <p:cTn id="21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3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9" fill="hold">
                      <p:stCondLst>
                        <p:cond delay="0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7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6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77" grpId="0" animBg="1"/>
      <p:bldP spid="77" grpId="1" animBg="1"/>
      <p:bldP spid="45" grpId="0" animBg="1"/>
      <p:bldP spid="29" grpId="0" build="allAtOnce"/>
      <p:bldP spid="31" grpId="0" build="allAtOnce"/>
      <p:bldP spid="34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1" y="0"/>
            <a:ext cx="106149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3600" b="1" smtClean="0">
                <a:solidFill>
                  <a:srgbClr val="0070C0"/>
                </a:solidFill>
                <a:latin typeface="Times New Roman" pitchFamily="18" charset="0"/>
              </a:rPr>
              <a:t>Thứ ba, ngày 18 tháng 10 năm 2022</a:t>
            </a:r>
          </a:p>
          <a:p>
            <a:pPr algn="ctr"/>
            <a:r>
              <a:rPr lang="en-US" altLang="en-US" sz="3600" b="1" u="sng" smtClean="0">
                <a:solidFill>
                  <a:srgbClr val="0070C0"/>
                </a:solidFill>
                <a:latin typeface="Times New Roman" pitchFamily="18" charset="0"/>
              </a:rPr>
              <a:t>Toán</a:t>
            </a:r>
          </a:p>
          <a:p>
            <a:pPr algn="ctr"/>
            <a:r>
              <a:rPr lang="en-US" sz="4000" b="1" smtClean="0">
                <a:solidFill>
                  <a:srgbClr val="FF0000"/>
                </a:solidFill>
                <a:latin typeface="Times New Roman" pitchFamily="18" charset="0"/>
              </a:rPr>
              <a:t>Bảng trừ (qua 10) ( Tiết 1)</a:t>
            </a:r>
            <a:endParaRPr lang="en-US" sz="4000">
              <a:solidFill>
                <a:srgbClr val="FF000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921285" y="814559"/>
            <a:ext cx="1270715" cy="305903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811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C155E964-986B-4EFC-AD6D-B63DFD11DD9B}"/>
              </a:ext>
            </a:extLst>
          </p:cNvPr>
          <p:cNvGrpSpPr/>
          <p:nvPr/>
        </p:nvGrpSpPr>
        <p:grpSpPr>
          <a:xfrm>
            <a:off x="673464" y="1591556"/>
            <a:ext cx="5857010" cy="3859068"/>
            <a:chOff x="3643745" y="1733550"/>
            <a:chExt cx="5361710" cy="33909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90DB2986-57B4-4F85-8B9C-DDAA7833F9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162"/>
            <a:stretch/>
          </p:blipFill>
          <p:spPr>
            <a:xfrm>
              <a:off x="3643745" y="1733550"/>
              <a:ext cx="5314517" cy="33909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F158AD04-86A9-4A59-85A7-3DFCC1D278EC}"/>
                </a:ext>
              </a:extLst>
            </p:cNvPr>
            <p:cNvSpPr/>
            <p:nvPr/>
          </p:nvSpPr>
          <p:spPr>
            <a:xfrm>
              <a:off x="4793673" y="3214255"/>
              <a:ext cx="4211782" cy="19101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aphicFrame>
        <p:nvGraphicFramePr>
          <p:cNvPr id="5" name="Table 40">
            <a:extLst>
              <a:ext uri="{FF2B5EF4-FFF2-40B4-BE49-F238E27FC236}">
                <a16:creationId xmlns:a16="http://schemas.microsoft.com/office/drawing/2014/main" xmlns="" id="{E684EE68-67B2-4403-98F4-13B9D1545033}"/>
              </a:ext>
            </a:extLst>
          </p:cNvPr>
          <p:cNvGraphicFramePr>
            <a:graphicFrameLocks noGrp="1"/>
          </p:cNvGraphicFramePr>
          <p:nvPr/>
        </p:nvGraphicFramePr>
        <p:xfrm>
          <a:off x="2102050" y="3498620"/>
          <a:ext cx="8871529" cy="221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52701">
                  <a:extLst>
                    <a:ext uri="{9D8B030D-6E8A-4147-A177-3AD203B41FA5}">
                      <a16:colId xmlns:a16="http://schemas.microsoft.com/office/drawing/2014/main" xmlns="" val="3510021742"/>
                    </a:ext>
                  </a:extLst>
                </a:gridCol>
                <a:gridCol w="1818828">
                  <a:extLst>
                    <a:ext uri="{9D8B030D-6E8A-4147-A177-3AD203B41FA5}">
                      <a16:colId xmlns:a16="http://schemas.microsoft.com/office/drawing/2014/main" xmlns="" val="1815400325"/>
                    </a:ext>
                  </a:extLst>
                </a:gridCol>
              </a:tblGrid>
              <a:tr h="5537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5975818"/>
                  </a:ext>
                </a:extLst>
              </a:tr>
              <a:tr h="5537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20998914"/>
                  </a:ext>
                </a:extLst>
              </a:tr>
              <a:tr h="5537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97181311"/>
                  </a:ext>
                </a:extLst>
              </a:tr>
              <a:tr h="5537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4595527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F8680307-071F-4B49-92AC-E4846831D0A7}"/>
              </a:ext>
            </a:extLst>
          </p:cNvPr>
          <p:cNvGrpSpPr/>
          <p:nvPr/>
        </p:nvGrpSpPr>
        <p:grpSpPr>
          <a:xfrm>
            <a:off x="2201991" y="3555662"/>
            <a:ext cx="5259236" cy="385530"/>
            <a:chOff x="2450594" y="3215420"/>
            <a:chExt cx="5259236" cy="38553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994C3C22-6FE2-4536-851D-464F8F0529F2}"/>
                </a:ext>
              </a:extLst>
            </p:cNvPr>
            <p:cNvGrpSpPr/>
            <p:nvPr/>
          </p:nvGrpSpPr>
          <p:grpSpPr>
            <a:xfrm>
              <a:off x="2450594" y="3215420"/>
              <a:ext cx="4500914" cy="385530"/>
              <a:chOff x="2450594" y="3215419"/>
              <a:chExt cx="4919666" cy="421399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xmlns="" id="{8364FA1E-3BD9-491F-81E9-9EDC18B97FF6}"/>
                  </a:ext>
                </a:extLst>
              </p:cNvPr>
              <p:cNvSpPr/>
              <p:nvPr/>
            </p:nvSpPr>
            <p:spPr>
              <a:xfrm>
                <a:off x="2450594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xmlns="" id="{4F3D5F7C-1C93-4637-B8BB-27258B2D0A4F}"/>
                  </a:ext>
                </a:extLst>
              </p:cNvPr>
              <p:cNvSpPr/>
              <p:nvPr/>
            </p:nvSpPr>
            <p:spPr>
              <a:xfrm>
                <a:off x="2947698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xmlns="" id="{743D5E20-C57D-4242-9C69-1081D1212644}"/>
                  </a:ext>
                </a:extLst>
              </p:cNvPr>
              <p:cNvSpPr/>
              <p:nvPr/>
            </p:nvSpPr>
            <p:spPr>
              <a:xfrm>
                <a:off x="3454651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xmlns="" id="{F2275057-5760-4793-B830-394E0514F9F8}"/>
                  </a:ext>
                </a:extLst>
              </p:cNvPr>
              <p:cNvSpPr/>
              <p:nvPr/>
            </p:nvSpPr>
            <p:spPr>
              <a:xfrm>
                <a:off x="3951755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xmlns="" id="{B5E5185C-CF44-4A0B-96B5-251C6A9D8CA1}"/>
                  </a:ext>
                </a:extLst>
              </p:cNvPr>
              <p:cNvSpPr/>
              <p:nvPr/>
            </p:nvSpPr>
            <p:spPr>
              <a:xfrm>
                <a:off x="4458708" y="3215419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xmlns="" id="{68578119-50DC-44D8-9EF1-C966CB131A86}"/>
                  </a:ext>
                </a:extLst>
              </p:cNvPr>
              <p:cNvSpPr/>
              <p:nvPr/>
            </p:nvSpPr>
            <p:spPr>
              <a:xfrm>
                <a:off x="4955812" y="3215419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xmlns="" id="{B7ABB681-10A3-420F-8F08-33E7E71853EA}"/>
                  </a:ext>
                </a:extLst>
              </p:cNvPr>
              <p:cNvSpPr/>
              <p:nvPr/>
            </p:nvSpPr>
            <p:spPr>
              <a:xfrm>
                <a:off x="5462765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xmlns="" id="{6DA3516B-120D-42CB-A27D-9560FBE4D50A}"/>
                  </a:ext>
                </a:extLst>
              </p:cNvPr>
              <p:cNvSpPr/>
              <p:nvPr/>
            </p:nvSpPr>
            <p:spPr>
              <a:xfrm>
                <a:off x="5959869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xmlns="" id="{4E239E56-F239-4F32-B87D-EA79DBF39830}"/>
                  </a:ext>
                </a:extLst>
              </p:cNvPr>
              <p:cNvSpPr/>
              <p:nvPr/>
            </p:nvSpPr>
            <p:spPr>
              <a:xfrm>
                <a:off x="6457519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xmlns="" id="{EE046320-5D48-47DC-9C80-45CCE9089E00}"/>
                  </a:ext>
                </a:extLst>
              </p:cNvPr>
              <p:cNvSpPr/>
              <p:nvPr/>
            </p:nvSpPr>
            <p:spPr>
              <a:xfrm>
                <a:off x="6954623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C3E50FFB-C0EE-4341-A7DD-1312D0791DDA}"/>
                </a:ext>
              </a:extLst>
            </p:cNvPr>
            <p:cNvSpPr/>
            <p:nvPr/>
          </p:nvSpPr>
          <p:spPr>
            <a:xfrm>
              <a:off x="7329571" y="3215420"/>
              <a:ext cx="380259" cy="38025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4F2030D7-0595-48C6-9663-20EC3806BEF8}"/>
              </a:ext>
            </a:extLst>
          </p:cNvPr>
          <p:cNvGrpSpPr/>
          <p:nvPr/>
        </p:nvGrpSpPr>
        <p:grpSpPr>
          <a:xfrm>
            <a:off x="2201991" y="4128621"/>
            <a:ext cx="6169936" cy="393248"/>
            <a:chOff x="2450594" y="3788379"/>
            <a:chExt cx="6169936" cy="39324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xmlns="" id="{FA187E83-267F-4D09-BC2A-85C78E64F949}"/>
                </a:ext>
              </a:extLst>
            </p:cNvPr>
            <p:cNvGrpSpPr/>
            <p:nvPr/>
          </p:nvGrpSpPr>
          <p:grpSpPr>
            <a:xfrm>
              <a:off x="2450594" y="3796097"/>
              <a:ext cx="4500914" cy="385530"/>
              <a:chOff x="2450594" y="3215419"/>
              <a:chExt cx="4919666" cy="421399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xmlns="" id="{5AF43DE0-3C46-4AE2-871A-B4946951D0C4}"/>
                  </a:ext>
                </a:extLst>
              </p:cNvPr>
              <p:cNvSpPr/>
              <p:nvPr/>
            </p:nvSpPr>
            <p:spPr>
              <a:xfrm>
                <a:off x="2450594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xmlns="" id="{1D7A2FD9-FAB5-4FE6-AA29-08C33739B73D}"/>
                  </a:ext>
                </a:extLst>
              </p:cNvPr>
              <p:cNvSpPr/>
              <p:nvPr/>
            </p:nvSpPr>
            <p:spPr>
              <a:xfrm>
                <a:off x="2947698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xmlns="" id="{743EE07C-87AF-4DA9-9857-450E845D5E36}"/>
                  </a:ext>
                </a:extLst>
              </p:cNvPr>
              <p:cNvSpPr/>
              <p:nvPr/>
            </p:nvSpPr>
            <p:spPr>
              <a:xfrm>
                <a:off x="3454651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xmlns="" id="{02787B4E-9B50-4EE5-BAF6-46579AA1B50E}"/>
                  </a:ext>
                </a:extLst>
              </p:cNvPr>
              <p:cNvSpPr/>
              <p:nvPr/>
            </p:nvSpPr>
            <p:spPr>
              <a:xfrm>
                <a:off x="3951755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xmlns="" id="{D7A827D2-F2D4-4CCF-8643-4FDFAD098B63}"/>
                  </a:ext>
                </a:extLst>
              </p:cNvPr>
              <p:cNvSpPr/>
              <p:nvPr/>
            </p:nvSpPr>
            <p:spPr>
              <a:xfrm>
                <a:off x="4458708" y="3215419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xmlns="" id="{904CA205-4BE3-4E2C-A7FA-B3FA842E3DB8}"/>
                  </a:ext>
                </a:extLst>
              </p:cNvPr>
              <p:cNvSpPr/>
              <p:nvPr/>
            </p:nvSpPr>
            <p:spPr>
              <a:xfrm>
                <a:off x="4955812" y="3215419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xmlns="" id="{BA4875DA-AA87-4AD9-B4B1-9ED007326132}"/>
                  </a:ext>
                </a:extLst>
              </p:cNvPr>
              <p:cNvSpPr/>
              <p:nvPr/>
            </p:nvSpPr>
            <p:spPr>
              <a:xfrm>
                <a:off x="5462765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xmlns="" id="{51211945-F758-4C97-AAA8-83C8BB2947D4}"/>
                  </a:ext>
                </a:extLst>
              </p:cNvPr>
              <p:cNvSpPr/>
              <p:nvPr/>
            </p:nvSpPr>
            <p:spPr>
              <a:xfrm>
                <a:off x="5959869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xmlns="" id="{90EA8530-B26D-4DA8-8FA7-8F04AC17280C}"/>
                  </a:ext>
                </a:extLst>
              </p:cNvPr>
              <p:cNvSpPr/>
              <p:nvPr/>
            </p:nvSpPr>
            <p:spPr>
              <a:xfrm>
                <a:off x="6457519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xmlns="" id="{50F2B065-1074-434E-A0ED-DEB9760748B2}"/>
                  </a:ext>
                </a:extLst>
              </p:cNvPr>
              <p:cNvSpPr/>
              <p:nvPr/>
            </p:nvSpPr>
            <p:spPr>
              <a:xfrm>
                <a:off x="6954623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E706197E-6059-4EC1-B905-10396B99C1E1}"/>
                </a:ext>
              </a:extLst>
            </p:cNvPr>
            <p:cNvSpPr/>
            <p:nvPr/>
          </p:nvSpPr>
          <p:spPr>
            <a:xfrm>
              <a:off x="7329571" y="3796097"/>
              <a:ext cx="380259" cy="38025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xmlns="" id="{FBCE775D-82D7-4562-A384-E214447F8B9F}"/>
                </a:ext>
              </a:extLst>
            </p:cNvPr>
            <p:cNvSpPr/>
            <p:nvPr/>
          </p:nvSpPr>
          <p:spPr>
            <a:xfrm>
              <a:off x="7784921" y="3788379"/>
              <a:ext cx="380259" cy="38025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xmlns="" id="{69365F77-89B2-4BCF-B620-1F8953258703}"/>
                </a:ext>
              </a:extLst>
            </p:cNvPr>
            <p:cNvSpPr/>
            <p:nvPr/>
          </p:nvSpPr>
          <p:spPr>
            <a:xfrm>
              <a:off x="8240271" y="3788379"/>
              <a:ext cx="380259" cy="38025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F32189F1-9B42-45D0-A9A6-B8F8B6AF31BA}"/>
              </a:ext>
            </a:extLst>
          </p:cNvPr>
          <p:cNvGrpSpPr/>
          <p:nvPr/>
        </p:nvGrpSpPr>
        <p:grpSpPr>
          <a:xfrm>
            <a:off x="2201991" y="4717016"/>
            <a:ext cx="5719428" cy="392531"/>
            <a:chOff x="2450594" y="4376774"/>
            <a:chExt cx="5719428" cy="39253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xmlns="" id="{18E79F2D-B55B-4FB4-B93C-4D1E39750A51}"/>
                </a:ext>
              </a:extLst>
            </p:cNvPr>
            <p:cNvGrpSpPr/>
            <p:nvPr/>
          </p:nvGrpSpPr>
          <p:grpSpPr>
            <a:xfrm>
              <a:off x="2450594" y="4376774"/>
              <a:ext cx="4500914" cy="385530"/>
              <a:chOff x="2450594" y="3215419"/>
              <a:chExt cx="4919666" cy="421399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xmlns="" id="{290ACE76-5C6E-426A-B4A9-2034D50A129C}"/>
                  </a:ext>
                </a:extLst>
              </p:cNvPr>
              <p:cNvSpPr/>
              <p:nvPr/>
            </p:nvSpPr>
            <p:spPr>
              <a:xfrm>
                <a:off x="2450594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xmlns="" id="{27222707-9F34-4FFF-9C07-A8987A9EA408}"/>
                  </a:ext>
                </a:extLst>
              </p:cNvPr>
              <p:cNvSpPr/>
              <p:nvPr/>
            </p:nvSpPr>
            <p:spPr>
              <a:xfrm>
                <a:off x="2947698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xmlns="" id="{139A341F-D0AC-4510-B48E-FAF2FCE0E3A2}"/>
                  </a:ext>
                </a:extLst>
              </p:cNvPr>
              <p:cNvSpPr/>
              <p:nvPr/>
            </p:nvSpPr>
            <p:spPr>
              <a:xfrm>
                <a:off x="3454651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xmlns="" id="{FB26272C-1333-4314-BC61-EC970D58F997}"/>
                  </a:ext>
                </a:extLst>
              </p:cNvPr>
              <p:cNvSpPr/>
              <p:nvPr/>
            </p:nvSpPr>
            <p:spPr>
              <a:xfrm>
                <a:off x="3951755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xmlns="" id="{D11AFE94-9F0E-4DC9-BE92-C4041714B42D}"/>
                  </a:ext>
                </a:extLst>
              </p:cNvPr>
              <p:cNvSpPr/>
              <p:nvPr/>
            </p:nvSpPr>
            <p:spPr>
              <a:xfrm>
                <a:off x="4458708" y="3215419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xmlns="" id="{A428D59E-5DC3-453A-AFF5-3214A6CF909A}"/>
                  </a:ext>
                </a:extLst>
              </p:cNvPr>
              <p:cNvSpPr/>
              <p:nvPr/>
            </p:nvSpPr>
            <p:spPr>
              <a:xfrm>
                <a:off x="4955812" y="3215419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xmlns="" id="{1DE065DC-3081-420B-8A14-AA01050AB48E}"/>
                  </a:ext>
                </a:extLst>
              </p:cNvPr>
              <p:cNvSpPr/>
              <p:nvPr/>
            </p:nvSpPr>
            <p:spPr>
              <a:xfrm>
                <a:off x="5462765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xmlns="" id="{012CA924-7612-474B-9D29-31F1B959A1C7}"/>
                  </a:ext>
                </a:extLst>
              </p:cNvPr>
              <p:cNvSpPr/>
              <p:nvPr/>
            </p:nvSpPr>
            <p:spPr>
              <a:xfrm>
                <a:off x="5959869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xmlns="" id="{EE885226-79FF-40A5-A7CD-84591F34EFDC}"/>
                  </a:ext>
                </a:extLst>
              </p:cNvPr>
              <p:cNvSpPr/>
              <p:nvPr/>
            </p:nvSpPr>
            <p:spPr>
              <a:xfrm>
                <a:off x="6457519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xmlns="" id="{8DC1C3D1-C217-4C83-8D17-59F6517ECBC1}"/>
                  </a:ext>
                </a:extLst>
              </p:cNvPr>
              <p:cNvSpPr/>
              <p:nvPr/>
            </p:nvSpPr>
            <p:spPr>
              <a:xfrm>
                <a:off x="6954623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sp>
          <p:nvSpPr>
            <p:cNvPr id="36" name="Oval 35">
              <a:extLst>
                <a:ext uri="{FF2B5EF4-FFF2-40B4-BE49-F238E27FC236}">
                  <a16:creationId xmlns:a16="http://schemas.microsoft.com/office/drawing/2014/main" xmlns="" id="{84A3348A-8747-480F-A2DD-6D177D55F312}"/>
                </a:ext>
              </a:extLst>
            </p:cNvPr>
            <p:cNvSpPr/>
            <p:nvPr/>
          </p:nvSpPr>
          <p:spPr>
            <a:xfrm>
              <a:off x="7329571" y="4376774"/>
              <a:ext cx="380259" cy="38025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xmlns="" id="{1BA02FEC-C19E-48FA-B352-5C43DE1784AF}"/>
                </a:ext>
              </a:extLst>
            </p:cNvPr>
            <p:cNvSpPr/>
            <p:nvPr/>
          </p:nvSpPr>
          <p:spPr>
            <a:xfrm>
              <a:off x="7789763" y="4389047"/>
              <a:ext cx="380259" cy="38025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DB5A8F06-DF9F-484C-9F9A-53AA5AB32189}"/>
              </a:ext>
            </a:extLst>
          </p:cNvPr>
          <p:cNvGrpSpPr/>
          <p:nvPr/>
        </p:nvGrpSpPr>
        <p:grpSpPr>
          <a:xfrm>
            <a:off x="2201991" y="5240687"/>
            <a:ext cx="6619143" cy="396748"/>
            <a:chOff x="2450594" y="4900445"/>
            <a:chExt cx="6619143" cy="396748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xmlns="" id="{BEA5DF9A-BA9A-4286-B41C-89290AB96F32}"/>
                </a:ext>
              </a:extLst>
            </p:cNvPr>
            <p:cNvGrpSpPr/>
            <p:nvPr/>
          </p:nvGrpSpPr>
          <p:grpSpPr>
            <a:xfrm>
              <a:off x="2450594" y="4900445"/>
              <a:ext cx="4500914" cy="385530"/>
              <a:chOff x="2450594" y="3215419"/>
              <a:chExt cx="4919666" cy="421399"/>
            </a:xfrm>
          </p:grpSpPr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xmlns="" id="{02A776F4-DCE6-426D-BE97-00A141AC794A}"/>
                  </a:ext>
                </a:extLst>
              </p:cNvPr>
              <p:cNvSpPr/>
              <p:nvPr/>
            </p:nvSpPr>
            <p:spPr>
              <a:xfrm>
                <a:off x="2450594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xmlns="" id="{040308FB-0660-4F4F-A6CB-F930192911E9}"/>
                  </a:ext>
                </a:extLst>
              </p:cNvPr>
              <p:cNvSpPr/>
              <p:nvPr/>
            </p:nvSpPr>
            <p:spPr>
              <a:xfrm>
                <a:off x="2947698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xmlns="" id="{822AC206-8640-40C8-AB42-535321B1C39B}"/>
                  </a:ext>
                </a:extLst>
              </p:cNvPr>
              <p:cNvSpPr/>
              <p:nvPr/>
            </p:nvSpPr>
            <p:spPr>
              <a:xfrm>
                <a:off x="3454651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xmlns="" id="{F91FAC4F-F2EA-4B70-ACFE-3C233E499E10}"/>
                  </a:ext>
                </a:extLst>
              </p:cNvPr>
              <p:cNvSpPr/>
              <p:nvPr/>
            </p:nvSpPr>
            <p:spPr>
              <a:xfrm>
                <a:off x="3951755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xmlns="" id="{6C7853CF-B568-4193-8E83-385C39056B32}"/>
                  </a:ext>
                </a:extLst>
              </p:cNvPr>
              <p:cNvSpPr/>
              <p:nvPr/>
            </p:nvSpPr>
            <p:spPr>
              <a:xfrm>
                <a:off x="4458708" y="3215419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xmlns="" id="{692BDC4C-0F0A-40F7-9D59-CB643D2E1413}"/>
                  </a:ext>
                </a:extLst>
              </p:cNvPr>
              <p:cNvSpPr/>
              <p:nvPr/>
            </p:nvSpPr>
            <p:spPr>
              <a:xfrm>
                <a:off x="4955812" y="3215419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xmlns="" id="{026428FD-47F7-48E6-841E-2853D70D4224}"/>
                  </a:ext>
                </a:extLst>
              </p:cNvPr>
              <p:cNvSpPr/>
              <p:nvPr/>
            </p:nvSpPr>
            <p:spPr>
              <a:xfrm>
                <a:off x="5462765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xmlns="" id="{90A3BA8C-8837-4621-8A06-207EBA9F460C}"/>
                  </a:ext>
                </a:extLst>
              </p:cNvPr>
              <p:cNvSpPr/>
              <p:nvPr/>
            </p:nvSpPr>
            <p:spPr>
              <a:xfrm>
                <a:off x="5959869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xmlns="" id="{A07A5B44-8B5B-4F17-A1EF-F5F5F9A9AB17}"/>
                  </a:ext>
                </a:extLst>
              </p:cNvPr>
              <p:cNvSpPr/>
              <p:nvPr/>
            </p:nvSpPr>
            <p:spPr>
              <a:xfrm>
                <a:off x="6457519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xmlns="" id="{BF1104FA-639D-416D-BE17-CE76A679D870}"/>
                  </a:ext>
                </a:extLst>
              </p:cNvPr>
              <p:cNvSpPr/>
              <p:nvPr/>
            </p:nvSpPr>
            <p:spPr>
              <a:xfrm>
                <a:off x="6954623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sp>
          <p:nvSpPr>
            <p:cNvPr id="50" name="Oval 49">
              <a:extLst>
                <a:ext uri="{FF2B5EF4-FFF2-40B4-BE49-F238E27FC236}">
                  <a16:creationId xmlns:a16="http://schemas.microsoft.com/office/drawing/2014/main" xmlns="" id="{3B6929A6-EB58-4ADF-9CBA-E9F33BF94646}"/>
                </a:ext>
              </a:extLst>
            </p:cNvPr>
            <p:cNvSpPr/>
            <p:nvPr/>
          </p:nvSpPr>
          <p:spPr>
            <a:xfrm>
              <a:off x="7329571" y="4900445"/>
              <a:ext cx="380259" cy="38025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xmlns="" id="{D72FE500-B822-4728-9B55-0D475854ED79}"/>
                </a:ext>
              </a:extLst>
            </p:cNvPr>
            <p:cNvSpPr/>
            <p:nvPr/>
          </p:nvSpPr>
          <p:spPr>
            <a:xfrm>
              <a:off x="7778778" y="4916935"/>
              <a:ext cx="380259" cy="38025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xmlns="" id="{EECC7147-3E9A-411F-976E-E0279DA79FF3}"/>
                </a:ext>
              </a:extLst>
            </p:cNvPr>
            <p:cNvSpPr/>
            <p:nvPr/>
          </p:nvSpPr>
          <p:spPr>
            <a:xfrm>
              <a:off x="8234128" y="4909217"/>
              <a:ext cx="380259" cy="38025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xmlns="" id="{21831DAC-D1F1-41B0-BA9A-9251195BB788}"/>
                </a:ext>
              </a:extLst>
            </p:cNvPr>
            <p:cNvSpPr/>
            <p:nvPr/>
          </p:nvSpPr>
          <p:spPr>
            <a:xfrm>
              <a:off x="8689478" y="4909217"/>
              <a:ext cx="380259" cy="38025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xmlns="" id="{8ADFDE6B-AD22-4654-BB96-D2E1317D56D3}"/>
              </a:ext>
            </a:extLst>
          </p:cNvPr>
          <p:cNvCxnSpPr>
            <a:cxnSpLocks/>
          </p:cNvCxnSpPr>
          <p:nvPr/>
        </p:nvCxnSpPr>
        <p:spPr>
          <a:xfrm>
            <a:off x="2168260" y="3774693"/>
            <a:ext cx="1815085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xmlns="" id="{55EBCAC1-395E-49D4-B7A4-C3C35F8BBFDB}"/>
              </a:ext>
            </a:extLst>
          </p:cNvPr>
          <p:cNvSpPr/>
          <p:nvPr/>
        </p:nvSpPr>
        <p:spPr>
          <a:xfrm>
            <a:off x="9145548" y="3541807"/>
            <a:ext cx="1967345" cy="512618"/>
          </a:xfrm>
          <a:prstGeom prst="roundRect">
            <a:avLst/>
          </a:prstGeom>
          <a:noFill/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+mn-cs"/>
              </a:rPr>
              <a:t>11 – 4 = 7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xmlns="" id="{F344AB57-D70B-4A37-98D5-0AD1FF3735C7}"/>
              </a:ext>
            </a:extLst>
          </p:cNvPr>
          <p:cNvCxnSpPr>
            <a:cxnSpLocks/>
          </p:cNvCxnSpPr>
          <p:nvPr/>
        </p:nvCxnSpPr>
        <p:spPr>
          <a:xfrm>
            <a:off x="2154405" y="4344984"/>
            <a:ext cx="232571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xmlns="" id="{1AD79582-A14D-4305-8E61-388D9772D4AE}"/>
              </a:ext>
            </a:extLst>
          </p:cNvPr>
          <p:cNvSpPr/>
          <p:nvPr/>
        </p:nvSpPr>
        <p:spPr>
          <a:xfrm>
            <a:off x="9134817" y="4087277"/>
            <a:ext cx="1967345" cy="512618"/>
          </a:xfrm>
          <a:prstGeom prst="roundRect">
            <a:avLst/>
          </a:prstGeom>
          <a:noFill/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+mn-cs"/>
              </a:rPr>
              <a:t>13 – 5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+mn-cs"/>
              </a:rPr>
              <a:t>=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xmlns="" id="{40C96552-6177-4F88-A632-E2E0C9877EB1}"/>
              </a:ext>
            </a:extLst>
          </p:cNvPr>
          <p:cNvCxnSpPr>
            <a:cxnSpLocks/>
          </p:cNvCxnSpPr>
          <p:nvPr/>
        </p:nvCxnSpPr>
        <p:spPr>
          <a:xfrm>
            <a:off x="2168260" y="4907145"/>
            <a:ext cx="133258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xmlns="" id="{835904C8-94C2-43E6-A7B5-E5D8E3D998E1}"/>
              </a:ext>
            </a:extLst>
          </p:cNvPr>
          <p:cNvSpPr/>
          <p:nvPr/>
        </p:nvSpPr>
        <p:spPr>
          <a:xfrm>
            <a:off x="9145548" y="4653752"/>
            <a:ext cx="1967345" cy="512618"/>
          </a:xfrm>
          <a:prstGeom prst="roundRect">
            <a:avLst/>
          </a:prstGeom>
          <a:noFill/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+mn-cs"/>
              </a:rPr>
              <a:t>12 – 3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+mn-cs"/>
              </a:rPr>
              <a:t>=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xmlns="" id="{124CC300-9413-4261-A9C3-0485E9679ED1}"/>
              </a:ext>
            </a:extLst>
          </p:cNvPr>
          <p:cNvCxnSpPr>
            <a:cxnSpLocks/>
          </p:cNvCxnSpPr>
          <p:nvPr/>
        </p:nvCxnSpPr>
        <p:spPr>
          <a:xfrm>
            <a:off x="2180620" y="5444671"/>
            <a:ext cx="3612203" cy="263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xmlns="" id="{CDDEBAEB-D5A5-42A8-8601-D7A985286DF9}"/>
              </a:ext>
            </a:extLst>
          </p:cNvPr>
          <p:cNvSpPr/>
          <p:nvPr/>
        </p:nvSpPr>
        <p:spPr>
          <a:xfrm>
            <a:off x="9145548" y="5190742"/>
            <a:ext cx="1967345" cy="512618"/>
          </a:xfrm>
          <a:prstGeom prst="roundRect">
            <a:avLst/>
          </a:prstGeom>
          <a:noFill/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+mn-cs"/>
              </a:rPr>
              <a:t>14 – 8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+mn-cs"/>
              </a:rPr>
              <a:t>=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xmlns="" id="{CF1DDA83-A668-42BC-B585-1ED7AE9BD3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26" y="556613"/>
            <a:ext cx="2069886" cy="1034943"/>
          </a:xfrm>
          <a:prstGeom prst="rect">
            <a:avLst/>
          </a:prstGeom>
        </p:spPr>
      </p:pic>
      <p:sp>
        <p:nvSpPr>
          <p:cNvPr id="77" name="Rectangle 76"/>
          <p:cNvSpPr/>
          <p:nvPr/>
        </p:nvSpPr>
        <p:spPr>
          <a:xfrm>
            <a:off x="7367451" y="6464579"/>
            <a:ext cx="2926080" cy="3934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74">
            <a:extLst>
              <a:ext uri="{FF2B5EF4-FFF2-40B4-BE49-F238E27FC236}">
                <a16:creationId xmlns="" xmlns:a16="http://schemas.microsoft.com/office/drawing/2014/main" id="{6A049B8E-D010-4F83-BF58-CA5AD9A27E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 l="77641" t="30811" b="3077"/>
          <a:stretch/>
        </p:blipFill>
        <p:spPr>
          <a:xfrm>
            <a:off x="10155940" y="1526153"/>
            <a:ext cx="1275689" cy="175063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3411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="" xmlns:a16="http://schemas.microsoft.com/office/drawing/2014/main" id="{06E4C507-98C8-4F46-9545-52D0B327DEBE}"/>
              </a:ext>
            </a:extLst>
          </p:cNvPr>
          <p:cNvGrpSpPr/>
          <p:nvPr/>
        </p:nvGrpSpPr>
        <p:grpSpPr>
          <a:xfrm>
            <a:off x="606401" y="1535935"/>
            <a:ext cx="5857008" cy="3859068"/>
            <a:chOff x="3643746" y="1733550"/>
            <a:chExt cx="5361709" cy="3390900"/>
          </a:xfrm>
        </p:grpSpPr>
        <p:pic>
          <p:nvPicPr>
            <p:cNvPr id="37" name="Picture 36">
              <a:extLst>
                <a:ext uri="{FF2B5EF4-FFF2-40B4-BE49-F238E27FC236}">
                  <a16:creationId xmlns="" xmlns:a16="http://schemas.microsoft.com/office/drawing/2014/main" id="{A3A2EEAC-178E-4250-9CBB-625B00AFB8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162"/>
            <a:stretch/>
          </p:blipFill>
          <p:spPr>
            <a:xfrm>
              <a:off x="3643746" y="1733550"/>
              <a:ext cx="5314517" cy="3390900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="" xmlns:a16="http://schemas.microsoft.com/office/drawing/2014/main" id="{616C51D3-33EA-46EC-9B57-9359A1F8FA2E}"/>
                </a:ext>
              </a:extLst>
            </p:cNvPr>
            <p:cNvSpPr/>
            <p:nvPr/>
          </p:nvSpPr>
          <p:spPr>
            <a:xfrm>
              <a:off x="4793673" y="3214255"/>
              <a:ext cx="4211782" cy="19101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0" name="Table 40">
            <a:extLst>
              <a:ext uri="{FF2B5EF4-FFF2-40B4-BE49-F238E27FC236}">
                <a16:creationId xmlns="" xmlns:a16="http://schemas.microsoft.com/office/drawing/2014/main" id="{A811107D-F916-48E2-A884-D08C593904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924510"/>
              </p:ext>
            </p:extLst>
          </p:nvPr>
        </p:nvGraphicFramePr>
        <p:xfrm>
          <a:off x="2102050" y="3158378"/>
          <a:ext cx="9109289" cy="221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96176">
                  <a:extLst>
                    <a:ext uri="{9D8B030D-6E8A-4147-A177-3AD203B41FA5}">
                      <a16:colId xmlns="" xmlns:a16="http://schemas.microsoft.com/office/drawing/2014/main" val="3510021742"/>
                    </a:ext>
                  </a:extLst>
                </a:gridCol>
                <a:gridCol w="2213113">
                  <a:extLst>
                    <a:ext uri="{9D8B030D-6E8A-4147-A177-3AD203B41FA5}">
                      <a16:colId xmlns="" xmlns:a16="http://schemas.microsoft.com/office/drawing/2014/main" val="1815400325"/>
                    </a:ext>
                  </a:extLst>
                </a:gridCol>
              </a:tblGrid>
              <a:tr h="5537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5975818"/>
                  </a:ext>
                </a:extLst>
              </a:tr>
              <a:tr h="5537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20998914"/>
                  </a:ext>
                </a:extLst>
              </a:tr>
              <a:tr h="5537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97181311"/>
                  </a:ext>
                </a:extLst>
              </a:tr>
              <a:tr h="5537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4595527"/>
                  </a:ext>
                </a:extLst>
              </a:tr>
            </a:tbl>
          </a:graphicData>
        </a:graphic>
      </p:graphicFrame>
      <p:grpSp>
        <p:nvGrpSpPr>
          <p:cNvPr id="3" name="Group 51">
            <a:extLst>
              <a:ext uri="{FF2B5EF4-FFF2-40B4-BE49-F238E27FC236}">
                <a16:creationId xmlns="" xmlns:a16="http://schemas.microsoft.com/office/drawing/2014/main" id="{30FB4CC4-40F8-4870-8A64-7A683162601E}"/>
              </a:ext>
            </a:extLst>
          </p:cNvPr>
          <p:cNvGrpSpPr/>
          <p:nvPr/>
        </p:nvGrpSpPr>
        <p:grpSpPr>
          <a:xfrm>
            <a:off x="2201991" y="3215420"/>
            <a:ext cx="5259236" cy="385530"/>
            <a:chOff x="2450594" y="3215420"/>
            <a:chExt cx="5259236" cy="385530"/>
          </a:xfrm>
        </p:grpSpPr>
        <p:grpSp>
          <p:nvGrpSpPr>
            <p:cNvPr id="4" name="Group 41">
              <a:extLst>
                <a:ext uri="{FF2B5EF4-FFF2-40B4-BE49-F238E27FC236}">
                  <a16:creationId xmlns="" xmlns:a16="http://schemas.microsoft.com/office/drawing/2014/main" id="{67D91339-5B38-4485-979C-1F41C2CFFCA4}"/>
                </a:ext>
              </a:extLst>
            </p:cNvPr>
            <p:cNvGrpSpPr/>
            <p:nvPr/>
          </p:nvGrpSpPr>
          <p:grpSpPr>
            <a:xfrm>
              <a:off x="2450594" y="3215420"/>
              <a:ext cx="4500914" cy="385530"/>
              <a:chOff x="2450594" y="3215419"/>
              <a:chExt cx="4919666" cy="421399"/>
            </a:xfrm>
          </p:grpSpPr>
          <p:sp>
            <p:nvSpPr>
              <p:cNvPr id="41" name="Oval 40">
                <a:extLst>
                  <a:ext uri="{FF2B5EF4-FFF2-40B4-BE49-F238E27FC236}">
                    <a16:creationId xmlns="" xmlns:a16="http://schemas.microsoft.com/office/drawing/2014/main" id="{05DD8164-5CF1-481C-84D4-D00F4136B2C7}"/>
                  </a:ext>
                </a:extLst>
              </p:cNvPr>
              <p:cNvSpPr/>
              <p:nvPr/>
            </p:nvSpPr>
            <p:spPr>
              <a:xfrm>
                <a:off x="2450594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="" xmlns:a16="http://schemas.microsoft.com/office/drawing/2014/main" id="{E79F901C-22D8-4F3C-9F2F-25CC9BB100B5}"/>
                  </a:ext>
                </a:extLst>
              </p:cNvPr>
              <p:cNvSpPr/>
              <p:nvPr/>
            </p:nvSpPr>
            <p:spPr>
              <a:xfrm>
                <a:off x="2947698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="" xmlns:a16="http://schemas.microsoft.com/office/drawing/2014/main" id="{24B7C26B-AFEF-4075-81E4-7FB45F3C4A3C}"/>
                  </a:ext>
                </a:extLst>
              </p:cNvPr>
              <p:cNvSpPr/>
              <p:nvPr/>
            </p:nvSpPr>
            <p:spPr>
              <a:xfrm>
                <a:off x="3454651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="" xmlns:a16="http://schemas.microsoft.com/office/drawing/2014/main" id="{9B185302-F9F3-4279-BF03-2CE4139D916B}"/>
                  </a:ext>
                </a:extLst>
              </p:cNvPr>
              <p:cNvSpPr/>
              <p:nvPr/>
            </p:nvSpPr>
            <p:spPr>
              <a:xfrm>
                <a:off x="3951755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="" xmlns:a16="http://schemas.microsoft.com/office/drawing/2014/main" id="{0DA70C0E-D95A-475A-85DB-B2996519CCAA}"/>
                  </a:ext>
                </a:extLst>
              </p:cNvPr>
              <p:cNvSpPr/>
              <p:nvPr/>
            </p:nvSpPr>
            <p:spPr>
              <a:xfrm>
                <a:off x="4458708" y="3215419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="" xmlns:a16="http://schemas.microsoft.com/office/drawing/2014/main" id="{2EBE92FD-1A04-4E2B-801A-77B5D1555943}"/>
                  </a:ext>
                </a:extLst>
              </p:cNvPr>
              <p:cNvSpPr/>
              <p:nvPr/>
            </p:nvSpPr>
            <p:spPr>
              <a:xfrm>
                <a:off x="4955812" y="3215419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="" xmlns:a16="http://schemas.microsoft.com/office/drawing/2014/main" id="{BB500812-5CD4-41D4-9BA6-85419FFF4DA8}"/>
                  </a:ext>
                </a:extLst>
              </p:cNvPr>
              <p:cNvSpPr/>
              <p:nvPr/>
            </p:nvSpPr>
            <p:spPr>
              <a:xfrm>
                <a:off x="5462765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="" xmlns:a16="http://schemas.microsoft.com/office/drawing/2014/main" id="{69C50CBC-3718-4622-935D-E6C27199D0BE}"/>
                  </a:ext>
                </a:extLst>
              </p:cNvPr>
              <p:cNvSpPr/>
              <p:nvPr/>
            </p:nvSpPr>
            <p:spPr>
              <a:xfrm>
                <a:off x="5959869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="" xmlns:a16="http://schemas.microsoft.com/office/drawing/2014/main" id="{67DD7451-FEAF-4107-B644-B04414689C71}"/>
                  </a:ext>
                </a:extLst>
              </p:cNvPr>
              <p:cNvSpPr/>
              <p:nvPr/>
            </p:nvSpPr>
            <p:spPr>
              <a:xfrm>
                <a:off x="6457519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="" xmlns:a16="http://schemas.microsoft.com/office/drawing/2014/main" id="{C4FC55C4-A32F-464E-BBC0-E644CBB6CE4D}"/>
                  </a:ext>
                </a:extLst>
              </p:cNvPr>
              <p:cNvSpPr/>
              <p:nvPr/>
            </p:nvSpPr>
            <p:spPr>
              <a:xfrm>
                <a:off x="6954623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4" name="Oval 53">
              <a:extLst>
                <a:ext uri="{FF2B5EF4-FFF2-40B4-BE49-F238E27FC236}">
                  <a16:creationId xmlns="" xmlns:a16="http://schemas.microsoft.com/office/drawing/2014/main" id="{982303DB-DC31-44E8-8AB3-76EC0E4BD831}"/>
                </a:ext>
              </a:extLst>
            </p:cNvPr>
            <p:cNvSpPr/>
            <p:nvPr/>
          </p:nvSpPr>
          <p:spPr>
            <a:xfrm>
              <a:off x="7329571" y="3215420"/>
              <a:ext cx="380259" cy="38025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96">
            <a:extLst>
              <a:ext uri="{FF2B5EF4-FFF2-40B4-BE49-F238E27FC236}">
                <a16:creationId xmlns="" xmlns:a16="http://schemas.microsoft.com/office/drawing/2014/main" id="{BF56348E-4D51-4DA6-96D9-C11C719D5B8C}"/>
              </a:ext>
            </a:extLst>
          </p:cNvPr>
          <p:cNvGrpSpPr/>
          <p:nvPr/>
        </p:nvGrpSpPr>
        <p:grpSpPr>
          <a:xfrm>
            <a:off x="2201991" y="3788379"/>
            <a:ext cx="6169936" cy="393248"/>
            <a:chOff x="2450594" y="3788379"/>
            <a:chExt cx="6169936" cy="393248"/>
          </a:xfrm>
        </p:grpSpPr>
        <p:grpSp>
          <p:nvGrpSpPr>
            <p:cNvPr id="6" name="Group 54">
              <a:extLst>
                <a:ext uri="{FF2B5EF4-FFF2-40B4-BE49-F238E27FC236}">
                  <a16:creationId xmlns="" xmlns:a16="http://schemas.microsoft.com/office/drawing/2014/main" id="{7E9D0349-15EA-4816-8546-F79570CABDBA}"/>
                </a:ext>
              </a:extLst>
            </p:cNvPr>
            <p:cNvGrpSpPr/>
            <p:nvPr/>
          </p:nvGrpSpPr>
          <p:grpSpPr>
            <a:xfrm>
              <a:off x="2450594" y="3796097"/>
              <a:ext cx="4500914" cy="385530"/>
              <a:chOff x="2450594" y="3215419"/>
              <a:chExt cx="4919666" cy="421399"/>
            </a:xfrm>
          </p:grpSpPr>
          <p:sp>
            <p:nvSpPr>
              <p:cNvPr id="56" name="Oval 55">
                <a:extLst>
                  <a:ext uri="{FF2B5EF4-FFF2-40B4-BE49-F238E27FC236}">
                    <a16:creationId xmlns="" xmlns:a16="http://schemas.microsoft.com/office/drawing/2014/main" id="{447526FC-5E78-4E08-BA70-A9E14EF67DE3}"/>
                  </a:ext>
                </a:extLst>
              </p:cNvPr>
              <p:cNvSpPr/>
              <p:nvPr/>
            </p:nvSpPr>
            <p:spPr>
              <a:xfrm>
                <a:off x="2450594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="" xmlns:a16="http://schemas.microsoft.com/office/drawing/2014/main" id="{7C6FF3BD-75F6-47AC-81EC-DF847157D277}"/>
                  </a:ext>
                </a:extLst>
              </p:cNvPr>
              <p:cNvSpPr/>
              <p:nvPr/>
            </p:nvSpPr>
            <p:spPr>
              <a:xfrm>
                <a:off x="2947698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="" xmlns:a16="http://schemas.microsoft.com/office/drawing/2014/main" id="{DE9E9475-D19E-4B97-93B7-F2F7784FF7FD}"/>
                  </a:ext>
                </a:extLst>
              </p:cNvPr>
              <p:cNvSpPr/>
              <p:nvPr/>
            </p:nvSpPr>
            <p:spPr>
              <a:xfrm>
                <a:off x="3454651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="" xmlns:a16="http://schemas.microsoft.com/office/drawing/2014/main" id="{896D4FF8-AD88-4891-AE6C-69AFEA93E1F7}"/>
                  </a:ext>
                </a:extLst>
              </p:cNvPr>
              <p:cNvSpPr/>
              <p:nvPr/>
            </p:nvSpPr>
            <p:spPr>
              <a:xfrm>
                <a:off x="3951755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="" xmlns:a16="http://schemas.microsoft.com/office/drawing/2014/main" id="{D8E4F576-15D6-43C9-91C5-C4E7236FAA79}"/>
                  </a:ext>
                </a:extLst>
              </p:cNvPr>
              <p:cNvSpPr/>
              <p:nvPr/>
            </p:nvSpPr>
            <p:spPr>
              <a:xfrm>
                <a:off x="4458708" y="3215419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="" xmlns:a16="http://schemas.microsoft.com/office/drawing/2014/main" id="{306A1A81-BB89-4AB3-9D6D-AEA9F1E57639}"/>
                  </a:ext>
                </a:extLst>
              </p:cNvPr>
              <p:cNvSpPr/>
              <p:nvPr/>
            </p:nvSpPr>
            <p:spPr>
              <a:xfrm>
                <a:off x="4955812" y="3215419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="" xmlns:a16="http://schemas.microsoft.com/office/drawing/2014/main" id="{36C24342-9798-4FDF-9A4C-53CDF4465129}"/>
                  </a:ext>
                </a:extLst>
              </p:cNvPr>
              <p:cNvSpPr/>
              <p:nvPr/>
            </p:nvSpPr>
            <p:spPr>
              <a:xfrm>
                <a:off x="5462765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="" xmlns:a16="http://schemas.microsoft.com/office/drawing/2014/main" id="{5835427F-9976-4843-9C04-3DDF5B9FB3EC}"/>
                  </a:ext>
                </a:extLst>
              </p:cNvPr>
              <p:cNvSpPr/>
              <p:nvPr/>
            </p:nvSpPr>
            <p:spPr>
              <a:xfrm>
                <a:off x="5959869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="" xmlns:a16="http://schemas.microsoft.com/office/drawing/2014/main" id="{DA510B64-618A-44C1-B8D4-D1C9790E1321}"/>
                  </a:ext>
                </a:extLst>
              </p:cNvPr>
              <p:cNvSpPr/>
              <p:nvPr/>
            </p:nvSpPr>
            <p:spPr>
              <a:xfrm>
                <a:off x="6457519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="" xmlns:a16="http://schemas.microsoft.com/office/drawing/2014/main" id="{8E8A27AE-3E91-4A0C-927D-D2F3DF421994}"/>
                  </a:ext>
                </a:extLst>
              </p:cNvPr>
              <p:cNvSpPr/>
              <p:nvPr/>
            </p:nvSpPr>
            <p:spPr>
              <a:xfrm>
                <a:off x="6954623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6" name="Oval 65">
              <a:extLst>
                <a:ext uri="{FF2B5EF4-FFF2-40B4-BE49-F238E27FC236}">
                  <a16:creationId xmlns="" xmlns:a16="http://schemas.microsoft.com/office/drawing/2014/main" id="{09570317-D327-456B-BDCC-CA3006726546}"/>
                </a:ext>
              </a:extLst>
            </p:cNvPr>
            <p:cNvSpPr/>
            <p:nvPr/>
          </p:nvSpPr>
          <p:spPr>
            <a:xfrm>
              <a:off x="7329571" y="3796097"/>
              <a:ext cx="380259" cy="38025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="" xmlns:a16="http://schemas.microsoft.com/office/drawing/2014/main" id="{35C0921A-1D37-4F14-B994-68DDF9DFFDA9}"/>
                </a:ext>
              </a:extLst>
            </p:cNvPr>
            <p:cNvSpPr/>
            <p:nvPr/>
          </p:nvSpPr>
          <p:spPr>
            <a:xfrm>
              <a:off x="7784921" y="3788379"/>
              <a:ext cx="380259" cy="38025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="" xmlns:a16="http://schemas.microsoft.com/office/drawing/2014/main" id="{FDADB45D-60A5-454E-BBAB-2A4FF71A7D80}"/>
                </a:ext>
              </a:extLst>
            </p:cNvPr>
            <p:cNvSpPr/>
            <p:nvPr/>
          </p:nvSpPr>
          <p:spPr>
            <a:xfrm>
              <a:off x="8240271" y="3788379"/>
              <a:ext cx="380259" cy="38025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97">
            <a:extLst>
              <a:ext uri="{FF2B5EF4-FFF2-40B4-BE49-F238E27FC236}">
                <a16:creationId xmlns="" xmlns:a16="http://schemas.microsoft.com/office/drawing/2014/main" id="{5E1E8E8D-0070-40B7-BA34-8790175F058B}"/>
              </a:ext>
            </a:extLst>
          </p:cNvPr>
          <p:cNvGrpSpPr/>
          <p:nvPr/>
        </p:nvGrpSpPr>
        <p:grpSpPr>
          <a:xfrm>
            <a:off x="2201991" y="4376774"/>
            <a:ext cx="5719428" cy="392531"/>
            <a:chOff x="2450594" y="4376774"/>
            <a:chExt cx="5719428" cy="392531"/>
          </a:xfrm>
        </p:grpSpPr>
        <p:grpSp>
          <p:nvGrpSpPr>
            <p:cNvPr id="8" name="Group 66">
              <a:extLst>
                <a:ext uri="{FF2B5EF4-FFF2-40B4-BE49-F238E27FC236}">
                  <a16:creationId xmlns="" xmlns:a16="http://schemas.microsoft.com/office/drawing/2014/main" id="{46A0C99B-320A-42B0-B6C8-D29DBC0E9006}"/>
                </a:ext>
              </a:extLst>
            </p:cNvPr>
            <p:cNvGrpSpPr/>
            <p:nvPr/>
          </p:nvGrpSpPr>
          <p:grpSpPr>
            <a:xfrm>
              <a:off x="2450594" y="4376774"/>
              <a:ext cx="4500914" cy="385530"/>
              <a:chOff x="2450594" y="3215419"/>
              <a:chExt cx="4919666" cy="421399"/>
            </a:xfrm>
          </p:grpSpPr>
          <p:sp>
            <p:nvSpPr>
              <p:cNvPr id="68" name="Oval 67">
                <a:extLst>
                  <a:ext uri="{FF2B5EF4-FFF2-40B4-BE49-F238E27FC236}">
                    <a16:creationId xmlns="" xmlns:a16="http://schemas.microsoft.com/office/drawing/2014/main" id="{3092866D-67CE-4747-A449-0B4866396377}"/>
                  </a:ext>
                </a:extLst>
              </p:cNvPr>
              <p:cNvSpPr/>
              <p:nvPr/>
            </p:nvSpPr>
            <p:spPr>
              <a:xfrm>
                <a:off x="2450594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="" xmlns:a16="http://schemas.microsoft.com/office/drawing/2014/main" id="{42F7E95E-3B0D-46C8-BD8B-B725BB9E166B}"/>
                  </a:ext>
                </a:extLst>
              </p:cNvPr>
              <p:cNvSpPr/>
              <p:nvPr/>
            </p:nvSpPr>
            <p:spPr>
              <a:xfrm>
                <a:off x="2947698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="" xmlns:a16="http://schemas.microsoft.com/office/drawing/2014/main" id="{CB91713E-FD32-4A67-A9A9-AB910879CA0D}"/>
                  </a:ext>
                </a:extLst>
              </p:cNvPr>
              <p:cNvSpPr/>
              <p:nvPr/>
            </p:nvSpPr>
            <p:spPr>
              <a:xfrm>
                <a:off x="3454651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="" xmlns:a16="http://schemas.microsoft.com/office/drawing/2014/main" id="{6F9D39D4-9999-4D56-804C-09BBBBA5914B}"/>
                  </a:ext>
                </a:extLst>
              </p:cNvPr>
              <p:cNvSpPr/>
              <p:nvPr/>
            </p:nvSpPr>
            <p:spPr>
              <a:xfrm>
                <a:off x="3951755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="" xmlns:a16="http://schemas.microsoft.com/office/drawing/2014/main" id="{C24BA420-31F5-4208-9E11-C9000CBCC446}"/>
                  </a:ext>
                </a:extLst>
              </p:cNvPr>
              <p:cNvSpPr/>
              <p:nvPr/>
            </p:nvSpPr>
            <p:spPr>
              <a:xfrm>
                <a:off x="4458708" y="3215419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="" xmlns:a16="http://schemas.microsoft.com/office/drawing/2014/main" id="{709DE231-EC3D-497C-B902-8C0A148F93C2}"/>
                  </a:ext>
                </a:extLst>
              </p:cNvPr>
              <p:cNvSpPr/>
              <p:nvPr/>
            </p:nvSpPr>
            <p:spPr>
              <a:xfrm>
                <a:off x="4955812" y="3215419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="" xmlns:a16="http://schemas.microsoft.com/office/drawing/2014/main" id="{9D2B3276-9CFA-4AFA-A49E-BDF615A428C5}"/>
                  </a:ext>
                </a:extLst>
              </p:cNvPr>
              <p:cNvSpPr/>
              <p:nvPr/>
            </p:nvSpPr>
            <p:spPr>
              <a:xfrm>
                <a:off x="5462765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="" xmlns:a16="http://schemas.microsoft.com/office/drawing/2014/main" id="{B6B4523D-8E41-4785-BA94-A21495051B79}"/>
                  </a:ext>
                </a:extLst>
              </p:cNvPr>
              <p:cNvSpPr/>
              <p:nvPr/>
            </p:nvSpPr>
            <p:spPr>
              <a:xfrm>
                <a:off x="5959869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="" xmlns:a16="http://schemas.microsoft.com/office/drawing/2014/main" id="{3BFE4BF4-AA2E-4547-B75B-DD5C41BB8E60}"/>
                  </a:ext>
                </a:extLst>
              </p:cNvPr>
              <p:cNvSpPr/>
              <p:nvPr/>
            </p:nvSpPr>
            <p:spPr>
              <a:xfrm>
                <a:off x="6457519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="" xmlns:a16="http://schemas.microsoft.com/office/drawing/2014/main" id="{F46DF968-A872-42BC-A1A7-409043C300D6}"/>
                  </a:ext>
                </a:extLst>
              </p:cNvPr>
              <p:cNvSpPr/>
              <p:nvPr/>
            </p:nvSpPr>
            <p:spPr>
              <a:xfrm>
                <a:off x="6954623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8" name="Oval 77">
              <a:extLst>
                <a:ext uri="{FF2B5EF4-FFF2-40B4-BE49-F238E27FC236}">
                  <a16:creationId xmlns="" xmlns:a16="http://schemas.microsoft.com/office/drawing/2014/main" id="{163BCB1D-AEC5-457F-8356-B7B0AEF23E9E}"/>
                </a:ext>
              </a:extLst>
            </p:cNvPr>
            <p:cNvSpPr/>
            <p:nvPr/>
          </p:nvSpPr>
          <p:spPr>
            <a:xfrm>
              <a:off x="7329571" y="4376774"/>
              <a:ext cx="380259" cy="38025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="" xmlns:a16="http://schemas.microsoft.com/office/drawing/2014/main" id="{488A12D9-6B3E-45BE-A170-B6A814683330}"/>
                </a:ext>
              </a:extLst>
            </p:cNvPr>
            <p:cNvSpPr/>
            <p:nvPr/>
          </p:nvSpPr>
          <p:spPr>
            <a:xfrm>
              <a:off x="7789763" y="4389047"/>
              <a:ext cx="380259" cy="38025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98">
            <a:extLst>
              <a:ext uri="{FF2B5EF4-FFF2-40B4-BE49-F238E27FC236}">
                <a16:creationId xmlns="" xmlns:a16="http://schemas.microsoft.com/office/drawing/2014/main" id="{DC783DFE-9471-48CF-B89E-C4B692A38B65}"/>
              </a:ext>
            </a:extLst>
          </p:cNvPr>
          <p:cNvGrpSpPr/>
          <p:nvPr/>
        </p:nvGrpSpPr>
        <p:grpSpPr>
          <a:xfrm>
            <a:off x="2201991" y="4900445"/>
            <a:ext cx="6619143" cy="396748"/>
            <a:chOff x="2450594" y="4900445"/>
            <a:chExt cx="6619143" cy="396748"/>
          </a:xfrm>
        </p:grpSpPr>
        <p:grpSp>
          <p:nvGrpSpPr>
            <p:cNvPr id="10" name="Group 78">
              <a:extLst>
                <a:ext uri="{FF2B5EF4-FFF2-40B4-BE49-F238E27FC236}">
                  <a16:creationId xmlns="" xmlns:a16="http://schemas.microsoft.com/office/drawing/2014/main" id="{2DDAC62D-E513-49AD-B629-BAEF0379B71C}"/>
                </a:ext>
              </a:extLst>
            </p:cNvPr>
            <p:cNvGrpSpPr/>
            <p:nvPr/>
          </p:nvGrpSpPr>
          <p:grpSpPr>
            <a:xfrm>
              <a:off x="2450594" y="4900445"/>
              <a:ext cx="4500914" cy="385530"/>
              <a:chOff x="2450594" y="3215419"/>
              <a:chExt cx="4919666" cy="421399"/>
            </a:xfrm>
          </p:grpSpPr>
          <p:sp>
            <p:nvSpPr>
              <p:cNvPr id="80" name="Oval 79">
                <a:extLst>
                  <a:ext uri="{FF2B5EF4-FFF2-40B4-BE49-F238E27FC236}">
                    <a16:creationId xmlns="" xmlns:a16="http://schemas.microsoft.com/office/drawing/2014/main" id="{4D40CD7B-8E56-480C-BC4D-7D1287E82DD4}"/>
                  </a:ext>
                </a:extLst>
              </p:cNvPr>
              <p:cNvSpPr/>
              <p:nvPr/>
            </p:nvSpPr>
            <p:spPr>
              <a:xfrm>
                <a:off x="2450594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="" xmlns:a16="http://schemas.microsoft.com/office/drawing/2014/main" id="{09B43C47-C4D3-48EE-A917-3131A0485CB7}"/>
                  </a:ext>
                </a:extLst>
              </p:cNvPr>
              <p:cNvSpPr/>
              <p:nvPr/>
            </p:nvSpPr>
            <p:spPr>
              <a:xfrm>
                <a:off x="2947698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="" xmlns:a16="http://schemas.microsoft.com/office/drawing/2014/main" id="{60308DB1-965A-4864-A402-AB2AB8F025F7}"/>
                  </a:ext>
                </a:extLst>
              </p:cNvPr>
              <p:cNvSpPr/>
              <p:nvPr/>
            </p:nvSpPr>
            <p:spPr>
              <a:xfrm>
                <a:off x="3454651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="" xmlns:a16="http://schemas.microsoft.com/office/drawing/2014/main" id="{3D0306E2-A531-4C46-85F9-C7A98A77D3DA}"/>
                  </a:ext>
                </a:extLst>
              </p:cNvPr>
              <p:cNvSpPr/>
              <p:nvPr/>
            </p:nvSpPr>
            <p:spPr>
              <a:xfrm>
                <a:off x="3951755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="" xmlns:a16="http://schemas.microsoft.com/office/drawing/2014/main" id="{C221A634-093F-4466-A2CD-598C858BFEF7}"/>
                  </a:ext>
                </a:extLst>
              </p:cNvPr>
              <p:cNvSpPr/>
              <p:nvPr/>
            </p:nvSpPr>
            <p:spPr>
              <a:xfrm>
                <a:off x="4458708" y="3215419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="" xmlns:a16="http://schemas.microsoft.com/office/drawing/2014/main" id="{2005D5B5-2FA2-4731-8D90-CCF169FE42C1}"/>
                  </a:ext>
                </a:extLst>
              </p:cNvPr>
              <p:cNvSpPr/>
              <p:nvPr/>
            </p:nvSpPr>
            <p:spPr>
              <a:xfrm>
                <a:off x="4955812" y="3215419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="" xmlns:a16="http://schemas.microsoft.com/office/drawing/2014/main" id="{49A16680-B322-4380-B0CD-35E9C4F97F09}"/>
                  </a:ext>
                </a:extLst>
              </p:cNvPr>
              <p:cNvSpPr/>
              <p:nvPr/>
            </p:nvSpPr>
            <p:spPr>
              <a:xfrm>
                <a:off x="5462765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="" xmlns:a16="http://schemas.microsoft.com/office/drawing/2014/main" id="{C9A55C77-34CF-4DA7-B5CB-56BF298A8C01}"/>
                  </a:ext>
                </a:extLst>
              </p:cNvPr>
              <p:cNvSpPr/>
              <p:nvPr/>
            </p:nvSpPr>
            <p:spPr>
              <a:xfrm>
                <a:off x="5959869" y="3218300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="" xmlns:a16="http://schemas.microsoft.com/office/drawing/2014/main" id="{99C2BB2F-A0CB-495D-B176-5D2D4061C48A}"/>
                  </a:ext>
                </a:extLst>
              </p:cNvPr>
              <p:cNvSpPr/>
              <p:nvPr/>
            </p:nvSpPr>
            <p:spPr>
              <a:xfrm>
                <a:off x="6457519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="" xmlns:a16="http://schemas.microsoft.com/office/drawing/2014/main" id="{5C49BA10-5085-4454-A8C0-6274F6FA47BF}"/>
                  </a:ext>
                </a:extLst>
              </p:cNvPr>
              <p:cNvSpPr/>
              <p:nvPr/>
            </p:nvSpPr>
            <p:spPr>
              <a:xfrm>
                <a:off x="6954623" y="3221181"/>
                <a:ext cx="415637" cy="41563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0" name="Oval 89">
              <a:extLst>
                <a:ext uri="{FF2B5EF4-FFF2-40B4-BE49-F238E27FC236}">
                  <a16:creationId xmlns="" xmlns:a16="http://schemas.microsoft.com/office/drawing/2014/main" id="{B9B9181C-C434-4E5D-8089-CE6E54EFD860}"/>
                </a:ext>
              </a:extLst>
            </p:cNvPr>
            <p:cNvSpPr/>
            <p:nvPr/>
          </p:nvSpPr>
          <p:spPr>
            <a:xfrm>
              <a:off x="7329571" y="4900445"/>
              <a:ext cx="380259" cy="38025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="" xmlns:a16="http://schemas.microsoft.com/office/drawing/2014/main" id="{5D72A42B-599B-4544-93F7-2C0CFE12E8C9}"/>
                </a:ext>
              </a:extLst>
            </p:cNvPr>
            <p:cNvSpPr/>
            <p:nvPr/>
          </p:nvSpPr>
          <p:spPr>
            <a:xfrm>
              <a:off x="7778778" y="4916935"/>
              <a:ext cx="380259" cy="38025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="" xmlns:a16="http://schemas.microsoft.com/office/drawing/2014/main" id="{665EEBDD-F2CE-4F6A-85C8-9AF6EB92CD2A}"/>
                </a:ext>
              </a:extLst>
            </p:cNvPr>
            <p:cNvSpPr/>
            <p:nvPr/>
          </p:nvSpPr>
          <p:spPr>
            <a:xfrm>
              <a:off x="8234128" y="4909217"/>
              <a:ext cx="380259" cy="38025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="" xmlns:a16="http://schemas.microsoft.com/office/drawing/2014/main" id="{FEE8DDDD-4FDD-4174-B526-B5CCD91643C2}"/>
                </a:ext>
              </a:extLst>
            </p:cNvPr>
            <p:cNvSpPr/>
            <p:nvPr/>
          </p:nvSpPr>
          <p:spPr>
            <a:xfrm>
              <a:off x="8689478" y="4909217"/>
              <a:ext cx="380259" cy="38025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1" name="Straight Connector 100">
            <a:extLst>
              <a:ext uri="{FF2B5EF4-FFF2-40B4-BE49-F238E27FC236}">
                <a16:creationId xmlns="" xmlns:a16="http://schemas.microsoft.com/office/drawing/2014/main" id="{1C16B684-1F15-49B1-A551-218818212417}"/>
              </a:ext>
            </a:extLst>
          </p:cNvPr>
          <p:cNvCxnSpPr>
            <a:cxnSpLocks/>
          </p:cNvCxnSpPr>
          <p:nvPr/>
        </p:nvCxnSpPr>
        <p:spPr>
          <a:xfrm>
            <a:off x="2168260" y="3434451"/>
            <a:ext cx="1815085" cy="0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: Rounded Corners 102">
            <a:extLst>
              <a:ext uri="{FF2B5EF4-FFF2-40B4-BE49-F238E27FC236}">
                <a16:creationId xmlns="" xmlns:a16="http://schemas.microsoft.com/office/drawing/2014/main" id="{58A23F9B-1B3B-4373-8CF4-C7B95EECDD23}"/>
              </a:ext>
            </a:extLst>
          </p:cNvPr>
          <p:cNvSpPr/>
          <p:nvPr/>
        </p:nvSpPr>
        <p:spPr>
          <a:xfrm>
            <a:off x="8986524" y="3201565"/>
            <a:ext cx="1967345" cy="512618"/>
          </a:xfrm>
          <a:prstGeom prst="roundRect">
            <a:avLst/>
          </a:prstGeom>
          <a:noFill/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ysClr val="windowText" lastClr="000000"/>
                </a:solidFill>
              </a:rPr>
              <a:t>11 – 4 </a:t>
            </a:r>
            <a:r>
              <a:rPr lang="en-US" sz="3600">
                <a:solidFill>
                  <a:sysClr val="windowText" lastClr="000000"/>
                </a:solidFill>
              </a:rPr>
              <a:t>= </a:t>
            </a:r>
            <a:endParaRPr lang="en-US" sz="3600" dirty="0">
              <a:solidFill>
                <a:sysClr val="windowText" lastClr="000000"/>
              </a:solidFill>
            </a:endParaRPr>
          </a:p>
        </p:txBody>
      </p:sp>
      <p:cxnSp>
        <p:nvCxnSpPr>
          <p:cNvPr id="104" name="Straight Connector 103">
            <a:extLst>
              <a:ext uri="{FF2B5EF4-FFF2-40B4-BE49-F238E27FC236}">
                <a16:creationId xmlns="" xmlns:a16="http://schemas.microsoft.com/office/drawing/2014/main" id="{AEAFDBC0-66DC-4675-A975-D008EA275574}"/>
              </a:ext>
            </a:extLst>
          </p:cNvPr>
          <p:cNvCxnSpPr>
            <a:cxnSpLocks/>
          </p:cNvCxnSpPr>
          <p:nvPr/>
        </p:nvCxnSpPr>
        <p:spPr>
          <a:xfrm>
            <a:off x="2154405" y="3951733"/>
            <a:ext cx="2325710" cy="0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: Rounded Corners 105">
            <a:extLst>
              <a:ext uri="{FF2B5EF4-FFF2-40B4-BE49-F238E27FC236}">
                <a16:creationId xmlns="" xmlns:a16="http://schemas.microsoft.com/office/drawing/2014/main" id="{3D84E9C4-5D77-487C-AA2C-76F6F477CA9B}"/>
              </a:ext>
            </a:extLst>
          </p:cNvPr>
          <p:cNvSpPr/>
          <p:nvPr/>
        </p:nvSpPr>
        <p:spPr>
          <a:xfrm>
            <a:off x="8949289" y="3747035"/>
            <a:ext cx="1967345" cy="427400"/>
          </a:xfrm>
          <a:prstGeom prst="roundRect">
            <a:avLst/>
          </a:prstGeom>
          <a:noFill/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ysClr val="windowText" lastClr="000000"/>
                </a:solidFill>
              </a:rPr>
              <a:t>13 – 5 </a:t>
            </a:r>
            <a:r>
              <a:rPr lang="en-US" sz="4000">
                <a:solidFill>
                  <a:sysClr val="windowText" lastClr="000000"/>
                </a:solidFill>
              </a:rPr>
              <a:t>=</a:t>
            </a:r>
            <a:r>
              <a:rPr lang="en-US" sz="3200">
                <a:solidFill>
                  <a:sysClr val="windowText" lastClr="000000"/>
                </a:solidFill>
              </a:rPr>
              <a:t> </a:t>
            </a:r>
            <a:endParaRPr lang="en-US" sz="3200" dirty="0">
              <a:solidFill>
                <a:sysClr val="windowText" lastClr="000000"/>
              </a:solidFill>
            </a:endParaRPr>
          </a:p>
        </p:txBody>
      </p:sp>
      <p:cxnSp>
        <p:nvCxnSpPr>
          <p:cNvPr id="107" name="Straight Connector 106">
            <a:extLst>
              <a:ext uri="{FF2B5EF4-FFF2-40B4-BE49-F238E27FC236}">
                <a16:creationId xmlns="" xmlns:a16="http://schemas.microsoft.com/office/drawing/2014/main" id="{62C0DB86-CCE4-4725-B765-4516323595D2}"/>
              </a:ext>
            </a:extLst>
          </p:cNvPr>
          <p:cNvCxnSpPr>
            <a:cxnSpLocks/>
          </p:cNvCxnSpPr>
          <p:nvPr/>
        </p:nvCxnSpPr>
        <p:spPr>
          <a:xfrm>
            <a:off x="2168260" y="4566903"/>
            <a:ext cx="1332584" cy="0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: Rounded Corners 108">
            <a:extLst>
              <a:ext uri="{FF2B5EF4-FFF2-40B4-BE49-F238E27FC236}">
                <a16:creationId xmlns="" xmlns:a16="http://schemas.microsoft.com/office/drawing/2014/main" id="{B698198F-20A5-4745-9659-20B10B8AA72A}"/>
              </a:ext>
            </a:extLst>
          </p:cNvPr>
          <p:cNvSpPr/>
          <p:nvPr/>
        </p:nvSpPr>
        <p:spPr>
          <a:xfrm>
            <a:off x="8986524" y="4313510"/>
            <a:ext cx="1967345" cy="512618"/>
          </a:xfrm>
          <a:prstGeom prst="roundRect">
            <a:avLst/>
          </a:prstGeom>
          <a:noFill/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ysClr val="windowText" lastClr="000000"/>
                </a:solidFill>
              </a:rPr>
              <a:t>12 – 3 </a:t>
            </a:r>
            <a:r>
              <a:rPr lang="en-US" sz="3200">
                <a:solidFill>
                  <a:sysClr val="windowText" lastClr="000000"/>
                </a:solidFill>
              </a:rPr>
              <a:t>= </a:t>
            </a:r>
            <a:endParaRPr lang="en-US" sz="3200" dirty="0">
              <a:solidFill>
                <a:sysClr val="windowText" lastClr="000000"/>
              </a:solidFill>
            </a:endParaRPr>
          </a:p>
        </p:txBody>
      </p:sp>
      <p:cxnSp>
        <p:nvCxnSpPr>
          <p:cNvPr id="110" name="Straight Connector 109">
            <a:extLst>
              <a:ext uri="{FF2B5EF4-FFF2-40B4-BE49-F238E27FC236}">
                <a16:creationId xmlns="" xmlns:a16="http://schemas.microsoft.com/office/drawing/2014/main" id="{CB661E0E-41A8-43C2-B6FF-D18FFE3E435D}"/>
              </a:ext>
            </a:extLst>
          </p:cNvPr>
          <p:cNvCxnSpPr>
            <a:cxnSpLocks/>
          </p:cNvCxnSpPr>
          <p:nvPr/>
        </p:nvCxnSpPr>
        <p:spPr>
          <a:xfrm>
            <a:off x="2180620" y="5104429"/>
            <a:ext cx="3612203" cy="2635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: Rounded Corners 111">
            <a:extLst>
              <a:ext uri="{FF2B5EF4-FFF2-40B4-BE49-F238E27FC236}">
                <a16:creationId xmlns="" xmlns:a16="http://schemas.microsoft.com/office/drawing/2014/main" id="{3EF9925E-2ABA-4F72-8BD7-15473FC8BBA8}"/>
              </a:ext>
            </a:extLst>
          </p:cNvPr>
          <p:cNvSpPr/>
          <p:nvPr/>
        </p:nvSpPr>
        <p:spPr>
          <a:xfrm>
            <a:off x="8946768" y="4850500"/>
            <a:ext cx="1967345" cy="512618"/>
          </a:xfrm>
          <a:prstGeom prst="roundRect">
            <a:avLst/>
          </a:prstGeom>
          <a:noFill/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ysClr val="windowText" lastClr="000000"/>
                </a:solidFill>
              </a:rPr>
              <a:t>14 – 8 </a:t>
            </a:r>
            <a:r>
              <a:rPr lang="en-US" sz="3200">
                <a:solidFill>
                  <a:sysClr val="windowText" lastClr="000000"/>
                </a:solidFill>
              </a:rPr>
              <a:t>= </a:t>
            </a:r>
            <a:endParaRPr lang="en-US" sz="3200" dirty="0">
              <a:solidFill>
                <a:sysClr val="windowText" lastClr="000000"/>
              </a:solidFill>
            </a:endParaRPr>
          </a:p>
        </p:txBody>
      </p:sp>
      <p:grpSp>
        <p:nvGrpSpPr>
          <p:cNvPr id="11" name="Group 120">
            <a:extLst>
              <a:ext uri="{FF2B5EF4-FFF2-40B4-BE49-F238E27FC236}">
                <a16:creationId xmlns="" xmlns:a16="http://schemas.microsoft.com/office/drawing/2014/main" id="{24023F8D-F28D-44F3-A273-1A13CF335345}"/>
              </a:ext>
            </a:extLst>
          </p:cNvPr>
          <p:cNvGrpSpPr/>
          <p:nvPr/>
        </p:nvGrpSpPr>
        <p:grpSpPr>
          <a:xfrm>
            <a:off x="5107266" y="455668"/>
            <a:ext cx="6154546" cy="2507607"/>
            <a:chOff x="5107266" y="455668"/>
            <a:chExt cx="6154546" cy="2507607"/>
          </a:xfrm>
        </p:grpSpPr>
        <p:pic>
          <p:nvPicPr>
            <p:cNvPr id="118" name="Picture 117">
              <a:extLst>
                <a:ext uri="{FF2B5EF4-FFF2-40B4-BE49-F238E27FC236}">
                  <a16:creationId xmlns="" xmlns:a16="http://schemas.microsoft.com/office/drawing/2014/main" id="{6A049B8E-D010-4F83-BF58-CA5AD9A27E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D"/>
                </a:clrFrom>
                <a:clrTo>
                  <a:srgbClr val="FFFFFD">
                    <a:alpha val="0"/>
                  </a:srgbClr>
                </a:clrTo>
              </a:clrChange>
            </a:blip>
            <a:srcRect l="77641" t="30811" b="3077"/>
            <a:stretch/>
          </p:blipFill>
          <p:spPr>
            <a:xfrm>
              <a:off x="9986123" y="1212644"/>
              <a:ext cx="1275689" cy="1750631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116" name="Thought Bubble: Cloud 115">
              <a:extLst>
                <a:ext uri="{FF2B5EF4-FFF2-40B4-BE49-F238E27FC236}">
                  <a16:creationId xmlns="" xmlns:a16="http://schemas.microsoft.com/office/drawing/2014/main" id="{02231F79-5982-4E1E-BF6F-72848F506A68}"/>
                </a:ext>
              </a:extLst>
            </p:cNvPr>
            <p:cNvSpPr/>
            <p:nvPr/>
          </p:nvSpPr>
          <p:spPr>
            <a:xfrm>
              <a:off x="5107266" y="455668"/>
              <a:ext cx="4878857" cy="1537502"/>
            </a:xfrm>
            <a:prstGeom prst="cloudCallout">
              <a:avLst>
                <a:gd name="adj1" fmla="val 54834"/>
                <a:gd name="adj2" fmla="val 58929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="" xmlns:a16="http://schemas.microsoft.com/office/drawing/2014/main" id="{B681B189-E656-4790-9419-C96451E6B46B}"/>
                </a:ext>
              </a:extLst>
            </p:cNvPr>
            <p:cNvSpPr txBox="1"/>
            <p:nvPr/>
          </p:nvSpPr>
          <p:spPr>
            <a:xfrm>
              <a:off x="5499652" y="622853"/>
              <a:ext cx="465558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À, </a:t>
              </a:r>
              <a:r>
                <a:rPr lang="en-US" sz="2400" b="1" dirty="0" err="1"/>
                <a:t>đó</a:t>
              </a:r>
              <a:r>
                <a:rPr lang="en-US" sz="2400" b="1" dirty="0"/>
                <a:t> </a:t>
              </a:r>
              <a:r>
                <a:rPr lang="en-US" sz="2400" b="1" dirty="0" err="1"/>
                <a:t>là</a:t>
              </a:r>
              <a:r>
                <a:rPr lang="en-US" sz="2400" b="1" dirty="0"/>
                <a:t> </a:t>
              </a:r>
              <a:r>
                <a:rPr lang="en-US" sz="2400" b="1" dirty="0" err="1"/>
                <a:t>các</a:t>
              </a:r>
              <a:r>
                <a:rPr lang="en-US" sz="2400" b="1" dirty="0"/>
                <a:t> </a:t>
              </a:r>
              <a:r>
                <a:rPr lang="en-US" sz="2400" b="1" dirty="0" err="1"/>
                <a:t>phép</a:t>
              </a:r>
              <a:r>
                <a:rPr lang="en-US" sz="2400" b="1" dirty="0"/>
                <a:t> </a:t>
              </a:r>
              <a:r>
                <a:rPr lang="en-US" sz="2400" b="1" dirty="0" err="1"/>
                <a:t>trừ</a:t>
              </a:r>
              <a:r>
                <a:rPr lang="en-US" sz="2400" b="1" dirty="0"/>
                <a:t> qua 10. </a:t>
              </a:r>
            </a:p>
            <a:p>
              <a:pPr algn="ctr"/>
              <a:r>
                <a:rPr lang="en-US" sz="2400" b="1" dirty="0" err="1"/>
                <a:t>Chúng</a:t>
              </a:r>
              <a:r>
                <a:rPr lang="en-US" sz="2400" b="1" dirty="0"/>
                <a:t> ta </a:t>
              </a:r>
              <a:r>
                <a:rPr lang="en-US" sz="2400" b="1" dirty="0" err="1"/>
                <a:t>hoàn</a:t>
              </a:r>
              <a:r>
                <a:rPr lang="en-US" sz="2400" b="1" dirty="0"/>
                <a:t> </a:t>
              </a:r>
              <a:r>
                <a:rPr lang="en-US" sz="2400" b="1" dirty="0" err="1"/>
                <a:t>thành</a:t>
              </a:r>
              <a:r>
                <a:rPr lang="en-US" sz="2400" b="1" dirty="0"/>
                <a:t> </a:t>
              </a:r>
              <a:r>
                <a:rPr lang="en-US" sz="2400" b="1" dirty="0" err="1"/>
                <a:t>luôn</a:t>
              </a:r>
              <a:r>
                <a:rPr lang="en-US" sz="2400" b="1" dirty="0"/>
                <a:t> </a:t>
              </a:r>
            </a:p>
            <a:p>
              <a:pPr algn="ctr"/>
              <a:r>
                <a:rPr lang="en-US" sz="2400" b="1" dirty="0" err="1"/>
                <a:t>bảng</a:t>
              </a:r>
              <a:r>
                <a:rPr lang="en-US" sz="2400" b="1" dirty="0"/>
                <a:t> </a:t>
              </a:r>
              <a:r>
                <a:rPr lang="en-US" sz="2400" b="1" dirty="0" err="1"/>
                <a:t>trừ</a:t>
              </a:r>
              <a:r>
                <a:rPr lang="en-US" sz="2400" b="1" dirty="0"/>
                <a:t> (qua 10) </a:t>
              </a:r>
              <a:r>
                <a:rPr lang="en-US" sz="2400" b="1" dirty="0" err="1"/>
                <a:t>nào</a:t>
              </a:r>
              <a:r>
                <a:rPr lang="en-US" sz="2000" dirty="0"/>
                <a:t>!</a:t>
              </a: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10734259" y="3061254"/>
            <a:ext cx="4638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mtClean="0"/>
              <a:t>7</a:t>
            </a:r>
            <a:endParaRPr lang="en-US" sz="4000" b="1"/>
          </a:p>
        </p:txBody>
      </p:sp>
      <p:sp>
        <p:nvSpPr>
          <p:cNvPr id="97" name="TextBox 96"/>
          <p:cNvSpPr txBox="1"/>
          <p:nvPr/>
        </p:nvSpPr>
        <p:spPr>
          <a:xfrm>
            <a:off x="10754140" y="3597967"/>
            <a:ext cx="2385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mtClean="0"/>
              <a:t>8</a:t>
            </a:r>
            <a:endParaRPr lang="en-US" sz="4000" b="1"/>
          </a:p>
        </p:txBody>
      </p:sp>
      <p:sp>
        <p:nvSpPr>
          <p:cNvPr id="98" name="TextBox 97"/>
          <p:cNvSpPr txBox="1"/>
          <p:nvPr/>
        </p:nvSpPr>
        <p:spPr>
          <a:xfrm>
            <a:off x="10807150" y="4194315"/>
            <a:ext cx="2385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mtClean="0"/>
              <a:t>9</a:t>
            </a:r>
            <a:endParaRPr lang="en-US" sz="4000" b="1"/>
          </a:p>
        </p:txBody>
      </p:sp>
      <p:sp>
        <p:nvSpPr>
          <p:cNvPr id="99" name="TextBox 98"/>
          <p:cNvSpPr txBox="1"/>
          <p:nvPr/>
        </p:nvSpPr>
        <p:spPr>
          <a:xfrm>
            <a:off x="10740887" y="4750906"/>
            <a:ext cx="2385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mtClean="0"/>
              <a:t>6</a:t>
            </a:r>
            <a:endParaRPr lang="en-US" sz="40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317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6" grpId="0"/>
      <p:bldP spid="109" grpId="0"/>
      <p:bldP spid="112" grpId="0"/>
      <p:bldP spid="79" grpId="0"/>
      <p:bldP spid="97" grpId="1"/>
      <p:bldP spid="98" grpId="1"/>
      <p:bldP spid="9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xmlns="" id="{3401C011-DA79-4AE2-A2F4-D1BB93D0BD58}"/>
              </a:ext>
            </a:extLst>
          </p:cNvPr>
          <p:cNvSpPr/>
          <p:nvPr/>
        </p:nvSpPr>
        <p:spPr>
          <a:xfrm>
            <a:off x="2974137" y="4224117"/>
            <a:ext cx="1055766" cy="1055766"/>
          </a:xfrm>
          <a:prstGeom prst="ellipse">
            <a:avLst/>
          </a:prstGeom>
          <a:solidFill>
            <a:srgbClr val="FF000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4FB29DE4-F3E1-427E-BB73-A11E09E0D6A9}"/>
              </a:ext>
            </a:extLst>
          </p:cNvPr>
          <p:cNvSpPr/>
          <p:nvPr/>
        </p:nvSpPr>
        <p:spPr>
          <a:xfrm>
            <a:off x="-601881" y="4351445"/>
            <a:ext cx="3313447" cy="3313447"/>
          </a:xfrm>
          <a:prstGeom prst="ellipse">
            <a:avLst/>
          </a:prstGeom>
          <a:solidFill>
            <a:srgbClr val="00B05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429EE351-A905-4D7C-B577-DE55A7A3C021}"/>
              </a:ext>
            </a:extLst>
          </p:cNvPr>
          <p:cNvSpPr/>
          <p:nvPr/>
        </p:nvSpPr>
        <p:spPr>
          <a:xfrm>
            <a:off x="7618344" y="-458115"/>
            <a:ext cx="1996440" cy="1996440"/>
          </a:xfrm>
          <a:prstGeom prst="ellipse">
            <a:avLst/>
          </a:prstGeom>
          <a:solidFill>
            <a:srgbClr val="F2D6C6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84D2C7B1-49D5-4ED2-AC35-52886B13B3FC}"/>
              </a:ext>
            </a:extLst>
          </p:cNvPr>
          <p:cNvSpPr/>
          <p:nvPr/>
        </p:nvSpPr>
        <p:spPr>
          <a:xfrm>
            <a:off x="8878553" y="-1169817"/>
            <a:ext cx="3313447" cy="3313447"/>
          </a:xfrm>
          <a:prstGeom prst="ellipse">
            <a:avLst/>
          </a:prstGeom>
          <a:solidFill>
            <a:schemeClr val="accent5">
              <a:lumMod val="20000"/>
              <a:lumOff val="8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88AF0B9A-5EE5-47F8-BE50-35E91612AD3C}"/>
              </a:ext>
            </a:extLst>
          </p:cNvPr>
          <p:cNvSpPr/>
          <p:nvPr/>
        </p:nvSpPr>
        <p:spPr>
          <a:xfrm>
            <a:off x="3054164" y="5714319"/>
            <a:ext cx="305818" cy="305818"/>
          </a:xfrm>
          <a:prstGeom prst="ellipse">
            <a:avLst/>
          </a:prstGeom>
          <a:solidFill>
            <a:srgbClr val="7030A0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4E8A9B42-8E70-4306-B236-870ED814AC3A}"/>
              </a:ext>
            </a:extLst>
          </p:cNvPr>
          <p:cNvGrpSpPr/>
          <p:nvPr/>
        </p:nvGrpSpPr>
        <p:grpSpPr>
          <a:xfrm>
            <a:off x="483854" y="1878841"/>
            <a:ext cx="11224291" cy="4216153"/>
            <a:chOff x="442245" y="1802641"/>
            <a:chExt cx="11611345" cy="436154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DA6797A7-96CA-4B63-8CAD-6CDA2887340A}"/>
                </a:ext>
              </a:extLst>
            </p:cNvPr>
            <p:cNvGrpSpPr/>
            <p:nvPr/>
          </p:nvGrpSpPr>
          <p:grpSpPr>
            <a:xfrm>
              <a:off x="442245" y="1802641"/>
              <a:ext cx="1438720" cy="4360768"/>
              <a:chOff x="748145" y="914398"/>
              <a:chExt cx="1787239" cy="5417129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xmlns="" id="{DE4F6143-0F91-4369-8046-37E78511BD58}"/>
                  </a:ext>
                </a:extLst>
              </p:cNvPr>
              <p:cNvSpPr/>
              <p:nvPr/>
            </p:nvSpPr>
            <p:spPr>
              <a:xfrm>
                <a:off x="748145" y="5666509"/>
                <a:ext cx="1787236" cy="665018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1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11 – 9 = 2</a:t>
                </a: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xmlns="" id="{2E5DAAC4-1EAD-40E3-A383-3AC196390165}"/>
                  </a:ext>
                </a:extLst>
              </p:cNvPr>
              <p:cNvGrpSpPr/>
              <p:nvPr/>
            </p:nvGrpSpPr>
            <p:grpSpPr>
              <a:xfrm>
                <a:off x="748145" y="914398"/>
                <a:ext cx="1787239" cy="4738256"/>
                <a:chOff x="748145" y="914398"/>
                <a:chExt cx="1787239" cy="4738256"/>
              </a:xfrm>
            </p:grpSpPr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xmlns="" id="{DC1F677C-3C20-4687-9661-C12BF617E6FC}"/>
                    </a:ext>
                  </a:extLst>
                </p:cNvPr>
                <p:cNvSpPr/>
                <p:nvPr/>
              </p:nvSpPr>
              <p:spPr>
                <a:xfrm>
                  <a:off x="748145" y="4987636"/>
                  <a:ext cx="1787236" cy="665018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11 – 8 = 3</a:t>
                  </a: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xmlns="" id="{7715FB77-25CD-4FC2-B925-B32760CF16A3}"/>
                    </a:ext>
                  </a:extLst>
                </p:cNvPr>
                <p:cNvSpPr/>
                <p:nvPr/>
              </p:nvSpPr>
              <p:spPr>
                <a:xfrm>
                  <a:off x="748145" y="4308763"/>
                  <a:ext cx="1787236" cy="665018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11 – 7 = 4</a:t>
                  </a:r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xmlns="" id="{95245C0E-7E56-4D78-BF1F-4BF2B95E9923}"/>
                    </a:ext>
                  </a:extLst>
                </p:cNvPr>
                <p:cNvSpPr/>
                <p:nvPr/>
              </p:nvSpPr>
              <p:spPr>
                <a:xfrm>
                  <a:off x="748145" y="3629890"/>
                  <a:ext cx="1787236" cy="665018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11 – 6 = 5</a:t>
                  </a: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xmlns="" id="{B845F748-5D42-458E-80AF-542AB2EA9524}"/>
                    </a:ext>
                  </a:extLst>
                </p:cNvPr>
                <p:cNvSpPr/>
                <p:nvPr/>
              </p:nvSpPr>
              <p:spPr>
                <a:xfrm>
                  <a:off x="748145" y="2951017"/>
                  <a:ext cx="1787236" cy="665018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11 – 5 = 6</a:t>
                  </a:r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xmlns="" id="{79BBBDDF-9475-4644-A0F1-1833C8E8900F}"/>
                    </a:ext>
                  </a:extLst>
                </p:cNvPr>
                <p:cNvSpPr/>
                <p:nvPr/>
              </p:nvSpPr>
              <p:spPr>
                <a:xfrm>
                  <a:off x="748145" y="2272144"/>
                  <a:ext cx="1787236" cy="665018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11 – 4 = 7</a:t>
                  </a: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xmlns="" id="{A5B4924F-6295-48CC-A40C-1D6BBD82885B}"/>
                    </a:ext>
                  </a:extLst>
                </p:cNvPr>
                <p:cNvSpPr/>
                <p:nvPr/>
              </p:nvSpPr>
              <p:spPr>
                <a:xfrm>
                  <a:off x="748146" y="1593270"/>
                  <a:ext cx="1787238" cy="665018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11 – 3 = 8</a:t>
                  </a:r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xmlns="" id="{A50B43FB-081A-4CBD-AB23-2B209BFC423D}"/>
                    </a:ext>
                  </a:extLst>
                </p:cNvPr>
                <p:cNvSpPr/>
                <p:nvPr/>
              </p:nvSpPr>
              <p:spPr>
                <a:xfrm>
                  <a:off x="748145" y="914398"/>
                  <a:ext cx="1787236" cy="665018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11 – 2 = 9</a:t>
                  </a: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44A6BF2A-5406-4306-939B-8B44B9467CDA}"/>
                </a:ext>
              </a:extLst>
            </p:cNvPr>
            <p:cNvGrpSpPr/>
            <p:nvPr/>
          </p:nvGrpSpPr>
          <p:grpSpPr>
            <a:xfrm>
              <a:off x="1893664" y="2349132"/>
              <a:ext cx="1438718" cy="3814277"/>
              <a:chOff x="748145" y="1593271"/>
              <a:chExt cx="1787236" cy="4738256"/>
            </a:xfrm>
            <a:solidFill>
              <a:srgbClr val="FFFF99"/>
            </a:solidFill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xmlns="" id="{D53F100C-CF13-4FD3-8B56-EAE762172F1E}"/>
                  </a:ext>
                </a:extLst>
              </p:cNvPr>
              <p:cNvSpPr/>
              <p:nvPr/>
            </p:nvSpPr>
            <p:spPr>
              <a:xfrm>
                <a:off x="748145" y="5666509"/>
                <a:ext cx="1787236" cy="6650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12 – 9 = 3</a:t>
                </a:r>
              </a:p>
            </p:txBody>
          </p: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xmlns="" id="{66261A9D-2B2B-4B64-A2AA-45C0DE339271}"/>
                  </a:ext>
                </a:extLst>
              </p:cNvPr>
              <p:cNvGrpSpPr/>
              <p:nvPr/>
            </p:nvGrpSpPr>
            <p:grpSpPr>
              <a:xfrm>
                <a:off x="748145" y="1593271"/>
                <a:ext cx="1787236" cy="4059383"/>
                <a:chOff x="748145" y="1593271"/>
                <a:chExt cx="1787236" cy="4059383"/>
              </a:xfrm>
              <a:grpFill/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xmlns="" id="{CDF64AAE-4D00-4E3E-9E17-9B120630C275}"/>
                    </a:ext>
                  </a:extLst>
                </p:cNvPr>
                <p:cNvSpPr/>
                <p:nvPr/>
              </p:nvSpPr>
              <p:spPr>
                <a:xfrm>
                  <a:off x="748145" y="4987636"/>
                  <a:ext cx="1787236" cy="66501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12 – 8 = 4</a:t>
                  </a:r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xmlns="" id="{340B895A-5DF2-4470-9988-3882E60E0CA2}"/>
                    </a:ext>
                  </a:extLst>
                </p:cNvPr>
                <p:cNvSpPr/>
                <p:nvPr/>
              </p:nvSpPr>
              <p:spPr>
                <a:xfrm>
                  <a:off x="748145" y="4308763"/>
                  <a:ext cx="1787236" cy="66501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12 – 7 = 5</a:t>
                  </a:r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xmlns="" id="{9BA37F20-B4CB-40E3-9463-31C1DC9DC4E7}"/>
                    </a:ext>
                  </a:extLst>
                </p:cNvPr>
                <p:cNvSpPr/>
                <p:nvPr/>
              </p:nvSpPr>
              <p:spPr>
                <a:xfrm>
                  <a:off x="748145" y="3629890"/>
                  <a:ext cx="1787236" cy="66501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12 – 6 = 6</a:t>
                  </a:r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xmlns="" id="{7ADF1440-E696-44B4-8B01-6FE1E3C445A4}"/>
                    </a:ext>
                  </a:extLst>
                </p:cNvPr>
                <p:cNvSpPr/>
                <p:nvPr/>
              </p:nvSpPr>
              <p:spPr>
                <a:xfrm>
                  <a:off x="748145" y="2951017"/>
                  <a:ext cx="1787236" cy="66501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12 – 5 = ?</a:t>
                  </a:r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xmlns="" id="{D2EBC876-D500-4559-8CDF-3AC9E6023F03}"/>
                    </a:ext>
                  </a:extLst>
                </p:cNvPr>
                <p:cNvSpPr/>
                <p:nvPr/>
              </p:nvSpPr>
              <p:spPr>
                <a:xfrm>
                  <a:off x="748145" y="2272144"/>
                  <a:ext cx="1787236" cy="66501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12 – 4 = 8</a:t>
                  </a:r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xmlns="" id="{3BFF2A6D-2E6A-4863-B113-9EDBB6C31971}"/>
                    </a:ext>
                  </a:extLst>
                </p:cNvPr>
                <p:cNvSpPr/>
                <p:nvPr/>
              </p:nvSpPr>
              <p:spPr>
                <a:xfrm>
                  <a:off x="748145" y="1593271"/>
                  <a:ext cx="1787236" cy="66501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12 – 3 = 9</a:t>
                  </a: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xmlns="" id="{8E6702A0-2B60-432C-80F3-6918047E0FF7}"/>
                </a:ext>
              </a:extLst>
            </p:cNvPr>
            <p:cNvGrpSpPr/>
            <p:nvPr/>
          </p:nvGrpSpPr>
          <p:grpSpPr>
            <a:xfrm>
              <a:off x="3345082" y="2896395"/>
              <a:ext cx="1438718" cy="3267787"/>
              <a:chOff x="748145" y="2272144"/>
              <a:chExt cx="1787236" cy="4059383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xmlns="" id="{B2F2BFFA-995D-4422-BB8B-1824697B972A}"/>
                  </a:ext>
                </a:extLst>
              </p:cNvPr>
              <p:cNvSpPr/>
              <p:nvPr/>
            </p:nvSpPr>
            <p:spPr>
              <a:xfrm>
                <a:off x="748145" y="5666509"/>
                <a:ext cx="1787236" cy="665018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13 – 9 = 4</a:t>
                </a:r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xmlns="" id="{5E28A39A-4343-4144-8487-6DC1508CFCBD}"/>
                  </a:ext>
                </a:extLst>
              </p:cNvPr>
              <p:cNvGrpSpPr/>
              <p:nvPr/>
            </p:nvGrpSpPr>
            <p:grpSpPr>
              <a:xfrm>
                <a:off x="748145" y="2272144"/>
                <a:ext cx="1787236" cy="3380510"/>
                <a:chOff x="748145" y="2272144"/>
                <a:chExt cx="1787236" cy="3380510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xmlns="" id="{3882CB2F-48AA-4655-8627-440575037CB9}"/>
                    </a:ext>
                  </a:extLst>
                </p:cNvPr>
                <p:cNvSpPr/>
                <p:nvPr/>
              </p:nvSpPr>
              <p:spPr>
                <a:xfrm>
                  <a:off x="748145" y="4987636"/>
                  <a:ext cx="1787236" cy="665018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13 – 8 = 5</a:t>
                  </a: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xmlns="" id="{2F81860B-AC91-4537-859F-B7EB60A655C5}"/>
                    </a:ext>
                  </a:extLst>
                </p:cNvPr>
                <p:cNvSpPr/>
                <p:nvPr/>
              </p:nvSpPr>
              <p:spPr>
                <a:xfrm>
                  <a:off x="748145" y="4308763"/>
                  <a:ext cx="1787236" cy="665018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13 – 7 = 6</a:t>
                  </a: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xmlns="" id="{D8E95B5D-BBCF-42B2-8012-7E922658EB4D}"/>
                    </a:ext>
                  </a:extLst>
                </p:cNvPr>
                <p:cNvSpPr/>
                <p:nvPr/>
              </p:nvSpPr>
              <p:spPr>
                <a:xfrm>
                  <a:off x="748145" y="3629890"/>
                  <a:ext cx="1787236" cy="665018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13 – 6 = 7</a:t>
                  </a: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xmlns="" id="{F5614779-8008-4621-8BCA-2F10067D3C26}"/>
                    </a:ext>
                  </a:extLst>
                </p:cNvPr>
                <p:cNvSpPr/>
                <p:nvPr/>
              </p:nvSpPr>
              <p:spPr>
                <a:xfrm>
                  <a:off x="748145" y="2951017"/>
                  <a:ext cx="1787236" cy="665018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13 – 5 = 8</a:t>
                  </a:r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xmlns="" id="{B567FD0E-63DD-426F-B4CF-390EA2A913EF}"/>
                    </a:ext>
                  </a:extLst>
                </p:cNvPr>
                <p:cNvSpPr/>
                <p:nvPr/>
              </p:nvSpPr>
              <p:spPr>
                <a:xfrm>
                  <a:off x="748145" y="2272144"/>
                  <a:ext cx="1787236" cy="665018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13 – 4 = 9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xmlns="" id="{78D28A2C-65A8-49AD-AE32-5D4317D46888}"/>
                </a:ext>
              </a:extLst>
            </p:cNvPr>
            <p:cNvGrpSpPr/>
            <p:nvPr/>
          </p:nvGrpSpPr>
          <p:grpSpPr>
            <a:xfrm>
              <a:off x="4796500" y="3427815"/>
              <a:ext cx="1438718" cy="2721297"/>
              <a:chOff x="748145" y="2951017"/>
              <a:chExt cx="1787236" cy="3380510"/>
            </a:xfrm>
            <a:solidFill>
              <a:srgbClr val="FFFF99"/>
            </a:solidFill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xmlns="" id="{C94A5BAE-BFA0-45D5-B97C-79B25A2742D4}"/>
                  </a:ext>
                </a:extLst>
              </p:cNvPr>
              <p:cNvSpPr/>
              <p:nvPr/>
            </p:nvSpPr>
            <p:spPr>
              <a:xfrm>
                <a:off x="748145" y="5666509"/>
                <a:ext cx="1787236" cy="6650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14 – 9 = 5</a:t>
                </a: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xmlns="" id="{31278B57-56BC-45F1-A329-CD5C5F021DEA}"/>
                  </a:ext>
                </a:extLst>
              </p:cNvPr>
              <p:cNvGrpSpPr/>
              <p:nvPr/>
            </p:nvGrpSpPr>
            <p:grpSpPr>
              <a:xfrm>
                <a:off x="748145" y="2951017"/>
                <a:ext cx="1787236" cy="2701637"/>
                <a:chOff x="748145" y="2951017"/>
                <a:chExt cx="1787236" cy="2701637"/>
              </a:xfrm>
              <a:grpFill/>
            </p:grpSpPr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xmlns="" id="{5A4918EB-EB73-455B-907C-4EF2CDDA8A37}"/>
                    </a:ext>
                  </a:extLst>
                </p:cNvPr>
                <p:cNvSpPr/>
                <p:nvPr/>
              </p:nvSpPr>
              <p:spPr>
                <a:xfrm>
                  <a:off x="748145" y="4987636"/>
                  <a:ext cx="1787236" cy="66501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14 – 8 = 6</a:t>
                  </a: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xmlns="" id="{DD4B4E31-A5F7-4B5D-9E63-DC053B12C23B}"/>
                    </a:ext>
                  </a:extLst>
                </p:cNvPr>
                <p:cNvSpPr/>
                <p:nvPr/>
              </p:nvSpPr>
              <p:spPr>
                <a:xfrm>
                  <a:off x="748145" y="4308763"/>
                  <a:ext cx="1787236" cy="66501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14 – 7 = 7</a:t>
                  </a:r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xmlns="" id="{E7D11E7C-4077-43A9-BC5A-60B601EB703F}"/>
                    </a:ext>
                  </a:extLst>
                </p:cNvPr>
                <p:cNvSpPr/>
                <p:nvPr/>
              </p:nvSpPr>
              <p:spPr>
                <a:xfrm>
                  <a:off x="748145" y="3629890"/>
                  <a:ext cx="1787236" cy="66501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14 – 6 = ?</a:t>
                  </a: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xmlns="" id="{933157B3-53DB-441F-A7C5-C099A27A2AB0}"/>
                    </a:ext>
                  </a:extLst>
                </p:cNvPr>
                <p:cNvSpPr/>
                <p:nvPr/>
              </p:nvSpPr>
              <p:spPr>
                <a:xfrm>
                  <a:off x="748145" y="2951017"/>
                  <a:ext cx="1787236" cy="66501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14 – 5 = 9</a:t>
                  </a:r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xmlns="" id="{E4C9CE3F-C231-451F-8EEC-9D51F8CBFEC2}"/>
                </a:ext>
              </a:extLst>
            </p:cNvPr>
            <p:cNvGrpSpPr/>
            <p:nvPr/>
          </p:nvGrpSpPr>
          <p:grpSpPr>
            <a:xfrm>
              <a:off x="6250955" y="3979881"/>
              <a:ext cx="1438718" cy="2174807"/>
              <a:chOff x="748145" y="3629890"/>
              <a:chExt cx="1787236" cy="2701637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xmlns="" id="{337D4684-A1CF-4799-A0DD-9810B8B2DA71}"/>
                  </a:ext>
                </a:extLst>
              </p:cNvPr>
              <p:cNvSpPr/>
              <p:nvPr/>
            </p:nvSpPr>
            <p:spPr>
              <a:xfrm>
                <a:off x="748145" y="5666509"/>
                <a:ext cx="1787236" cy="665018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15 – 9 = 6</a:t>
                </a: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xmlns="" id="{BBE27C29-5241-4907-8881-D3E928BA109B}"/>
                  </a:ext>
                </a:extLst>
              </p:cNvPr>
              <p:cNvGrpSpPr/>
              <p:nvPr/>
            </p:nvGrpSpPr>
            <p:grpSpPr>
              <a:xfrm>
                <a:off x="748145" y="3629890"/>
                <a:ext cx="1787236" cy="2022764"/>
                <a:chOff x="748145" y="3629890"/>
                <a:chExt cx="1787236" cy="2022764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xmlns="" id="{9A7F5A4D-412B-47D3-AD4C-B28C47816D0F}"/>
                    </a:ext>
                  </a:extLst>
                </p:cNvPr>
                <p:cNvSpPr/>
                <p:nvPr/>
              </p:nvSpPr>
              <p:spPr>
                <a:xfrm>
                  <a:off x="748145" y="4987636"/>
                  <a:ext cx="1787236" cy="665018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15 – 8 = 7</a:t>
                  </a: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xmlns="" id="{499DB6A0-0A18-4BD4-8696-862801FFA99F}"/>
                    </a:ext>
                  </a:extLst>
                </p:cNvPr>
                <p:cNvSpPr/>
                <p:nvPr/>
              </p:nvSpPr>
              <p:spPr>
                <a:xfrm>
                  <a:off x="748145" y="4308763"/>
                  <a:ext cx="1787236" cy="665018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15 – 7 = 8</a:t>
                  </a: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xmlns="" id="{8EF4AA40-DE17-455D-A967-E03443DAD780}"/>
                    </a:ext>
                  </a:extLst>
                </p:cNvPr>
                <p:cNvSpPr/>
                <p:nvPr/>
              </p:nvSpPr>
              <p:spPr>
                <a:xfrm>
                  <a:off x="748145" y="3629890"/>
                  <a:ext cx="1787236" cy="665018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15 – 6 = 9</a:t>
                  </a:r>
                </a:p>
              </p:txBody>
            </p: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xmlns="" id="{496E54CC-EC44-4964-93AD-52E3B66A045F}"/>
                </a:ext>
              </a:extLst>
            </p:cNvPr>
            <p:cNvGrpSpPr/>
            <p:nvPr/>
          </p:nvGrpSpPr>
          <p:grpSpPr>
            <a:xfrm>
              <a:off x="7712036" y="4521952"/>
              <a:ext cx="1438718" cy="1628318"/>
              <a:chOff x="748145" y="4292442"/>
              <a:chExt cx="1787236" cy="2022766"/>
            </a:xfrm>
            <a:solidFill>
              <a:srgbClr val="FFFF99"/>
            </a:solidFill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F378096C-3E5A-447C-96F1-CF3EA2285010}"/>
                  </a:ext>
                </a:extLst>
              </p:cNvPr>
              <p:cNvSpPr/>
              <p:nvPr/>
            </p:nvSpPr>
            <p:spPr>
              <a:xfrm>
                <a:off x="748145" y="5650189"/>
                <a:ext cx="1787236" cy="66501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16 – 9 = 7</a:t>
                </a:r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xmlns="" id="{D769C684-5BC4-46D4-B899-1A5937827DED}"/>
                  </a:ext>
                </a:extLst>
              </p:cNvPr>
              <p:cNvGrpSpPr/>
              <p:nvPr/>
            </p:nvGrpSpPr>
            <p:grpSpPr>
              <a:xfrm>
                <a:off x="748145" y="4292442"/>
                <a:ext cx="1787236" cy="1343893"/>
                <a:chOff x="748145" y="4292442"/>
                <a:chExt cx="1787236" cy="1343893"/>
              </a:xfrm>
              <a:grpFill/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xmlns="" id="{C4FC735B-1A6E-4CCB-83B9-C66CB3D55BF5}"/>
                    </a:ext>
                  </a:extLst>
                </p:cNvPr>
                <p:cNvSpPr/>
                <p:nvPr/>
              </p:nvSpPr>
              <p:spPr>
                <a:xfrm>
                  <a:off x="748145" y="4971316"/>
                  <a:ext cx="1787236" cy="66501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16 – 8 = ?</a:t>
                  </a: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xmlns="" id="{948DD8EB-92B4-49E5-867A-C533C307E529}"/>
                    </a:ext>
                  </a:extLst>
                </p:cNvPr>
                <p:cNvSpPr/>
                <p:nvPr/>
              </p:nvSpPr>
              <p:spPr>
                <a:xfrm>
                  <a:off x="748145" y="4292442"/>
                  <a:ext cx="1787236" cy="66501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16 – 7 = 9</a:t>
                  </a:r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xmlns="" id="{0ED76636-7E8C-4690-A510-FD0320263E4B}"/>
                </a:ext>
              </a:extLst>
            </p:cNvPr>
            <p:cNvGrpSpPr/>
            <p:nvPr/>
          </p:nvGrpSpPr>
          <p:grpSpPr>
            <a:xfrm>
              <a:off x="9163454" y="5070257"/>
              <a:ext cx="1438718" cy="1081828"/>
              <a:chOff x="748145" y="4971314"/>
              <a:chExt cx="1787236" cy="1343892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D677C23C-CDAC-4957-B17E-F4006FE34B42}"/>
                  </a:ext>
                </a:extLst>
              </p:cNvPr>
              <p:cNvSpPr/>
              <p:nvPr/>
            </p:nvSpPr>
            <p:spPr>
              <a:xfrm>
                <a:off x="748145" y="5650188"/>
                <a:ext cx="1787236" cy="665018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17 – 9 = 8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xmlns="" id="{355B342A-13AD-453C-BD2C-9A08C1B910F6}"/>
                  </a:ext>
                </a:extLst>
              </p:cNvPr>
              <p:cNvSpPr/>
              <p:nvPr/>
            </p:nvSpPr>
            <p:spPr>
              <a:xfrm>
                <a:off x="748145" y="4971314"/>
                <a:ext cx="1787236" cy="665018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17 – 8 = 9</a:t>
                </a:r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8AB9C2E0-DF3E-4259-A19D-FB4D681A8BC2}"/>
                </a:ext>
              </a:extLst>
            </p:cNvPr>
            <p:cNvSpPr/>
            <p:nvPr/>
          </p:nvSpPr>
          <p:spPr>
            <a:xfrm>
              <a:off x="10614872" y="5614934"/>
              <a:ext cx="1438718" cy="53533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18 – 9 = ?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2A397BC7-CE2B-434D-9CD6-BE5CAA59C257}"/>
              </a:ext>
            </a:extLst>
          </p:cNvPr>
          <p:cNvGrpSpPr/>
          <p:nvPr/>
        </p:nvGrpSpPr>
        <p:grpSpPr>
          <a:xfrm>
            <a:off x="4787153" y="228600"/>
            <a:ext cx="6992095" cy="2720363"/>
            <a:chOff x="5036200" y="108443"/>
            <a:chExt cx="6992095" cy="2379253"/>
          </a:xfrm>
        </p:grpSpPr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xmlns="" id="{C0CCD5B3-A511-4C12-B152-FA481212D3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D"/>
                </a:clrFrom>
                <a:clrTo>
                  <a:srgbClr val="FFFFFD">
                    <a:alpha val="0"/>
                  </a:srgbClr>
                </a:clrTo>
              </a:clrChange>
            </a:blip>
            <a:srcRect l="77641" t="30811" b="3077"/>
            <a:stretch/>
          </p:blipFill>
          <p:spPr>
            <a:xfrm>
              <a:off x="10752606" y="737065"/>
              <a:ext cx="1275689" cy="1750631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59" name="Thought Bubble: Cloud 58">
              <a:extLst>
                <a:ext uri="{FF2B5EF4-FFF2-40B4-BE49-F238E27FC236}">
                  <a16:creationId xmlns:a16="http://schemas.microsoft.com/office/drawing/2014/main" xmlns="" id="{119BF202-6AD8-447F-9655-79B24E72F92B}"/>
                </a:ext>
              </a:extLst>
            </p:cNvPr>
            <p:cNvSpPr/>
            <p:nvPr/>
          </p:nvSpPr>
          <p:spPr>
            <a:xfrm>
              <a:off x="5036200" y="108443"/>
              <a:ext cx="5553635" cy="1882588"/>
            </a:xfrm>
            <a:prstGeom prst="cloudCallout">
              <a:avLst>
                <a:gd name="adj1" fmla="val 54834"/>
                <a:gd name="adj2" fmla="val 58929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118E500E-FE5D-4B9B-8D1A-780CE1C749BD}"/>
                </a:ext>
              </a:extLst>
            </p:cNvPr>
            <p:cNvSpPr txBox="1"/>
            <p:nvPr/>
          </p:nvSpPr>
          <p:spPr>
            <a:xfrm>
              <a:off x="5682534" y="471513"/>
              <a:ext cx="467870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À,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đó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là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các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phép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trừ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qua 10.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Chúng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ta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hoàn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thành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luôn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bảng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trừ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(qua 10)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nào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!</a:t>
              </a:r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8DDA2E2E-2C81-428D-A862-B757157098D0}"/>
              </a:ext>
            </a:extLst>
          </p:cNvPr>
          <p:cNvSpPr/>
          <p:nvPr/>
        </p:nvSpPr>
        <p:spPr>
          <a:xfrm>
            <a:off x="1899167" y="3459951"/>
            <a:ext cx="1390760" cy="517492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12 – 5 = 7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xmlns="" id="{9774C947-1A18-41A6-8CF9-EBFB00429CAF}"/>
              </a:ext>
            </a:extLst>
          </p:cNvPr>
          <p:cNvSpPr/>
          <p:nvPr/>
        </p:nvSpPr>
        <p:spPr>
          <a:xfrm>
            <a:off x="4689762" y="3988895"/>
            <a:ext cx="1390760" cy="517492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14 – 6 = 8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xmlns="" id="{6B9E0018-C318-46B8-B5D1-0D1E70D4CE68}"/>
              </a:ext>
            </a:extLst>
          </p:cNvPr>
          <p:cNvSpPr/>
          <p:nvPr/>
        </p:nvSpPr>
        <p:spPr>
          <a:xfrm>
            <a:off x="7523589" y="5041171"/>
            <a:ext cx="1390760" cy="517492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16 – 8 = 8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F59FA1E5-EE64-4049-B2E7-BE6A80389530}"/>
              </a:ext>
            </a:extLst>
          </p:cNvPr>
          <p:cNvSpPr/>
          <p:nvPr/>
        </p:nvSpPr>
        <p:spPr>
          <a:xfrm>
            <a:off x="10326726" y="5552153"/>
            <a:ext cx="1390760" cy="517492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18 – 9 = 9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xmlns="" id="{FF0E2AFE-5D15-4469-8BBE-78C3D58B7C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62" y="383814"/>
            <a:ext cx="2069886" cy="1034943"/>
          </a:xfrm>
          <a:prstGeom prst="rect">
            <a:avLst/>
          </a:prstGeom>
        </p:spPr>
      </p:pic>
      <p:sp>
        <p:nvSpPr>
          <p:cNvPr id="66" name="Rectangle 65"/>
          <p:cNvSpPr/>
          <p:nvPr/>
        </p:nvSpPr>
        <p:spPr>
          <a:xfrm>
            <a:off x="8882743" y="0"/>
            <a:ext cx="3056708" cy="2090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05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3" grpId="0" animBg="1"/>
      <p:bldP spid="6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779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xmlns="" id="{18090C0F-6113-4EBC-8981-115327B740CD}"/>
              </a:ext>
            </a:extLst>
          </p:cNvPr>
          <p:cNvSpPr/>
          <p:nvPr/>
        </p:nvSpPr>
        <p:spPr>
          <a:xfrm>
            <a:off x="1393747" y="1050199"/>
            <a:ext cx="523220" cy="52322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1F37FD4-432A-44FD-BA94-73173E40EF4B}"/>
              </a:ext>
            </a:extLst>
          </p:cNvPr>
          <p:cNvSpPr txBox="1"/>
          <p:nvPr/>
        </p:nvSpPr>
        <p:spPr>
          <a:xfrm>
            <a:off x="1916967" y="1050199"/>
            <a:ext cx="52402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cs typeface="+mn-cs"/>
              </a:rPr>
              <a:t>Tính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cs typeface="+mn-cs"/>
              </a:rPr>
              <a:t>nhẩm</a:t>
            </a: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F1AD6F4F-5982-40D3-AB01-3BBD9BE0D1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486" y="-79512"/>
            <a:ext cx="2325467" cy="116273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138159" y="3461657"/>
            <a:ext cx="18142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smtClean="0"/>
              <a:t>17 - 9</a:t>
            </a:r>
            <a:endParaRPr lang="en-US" sz="5000" b="1"/>
          </a:p>
        </p:txBody>
      </p:sp>
      <p:sp>
        <p:nvSpPr>
          <p:cNvPr id="22" name="TextBox 21"/>
          <p:cNvSpPr txBox="1"/>
          <p:nvPr/>
        </p:nvSpPr>
        <p:spPr>
          <a:xfrm>
            <a:off x="648788" y="2216331"/>
            <a:ext cx="19088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smtClean="0"/>
              <a:t>11 - 6</a:t>
            </a:r>
            <a:endParaRPr lang="en-US" sz="5000" b="1"/>
          </a:p>
        </p:txBody>
      </p:sp>
      <p:sp>
        <p:nvSpPr>
          <p:cNvPr id="23" name="TextBox 22"/>
          <p:cNvSpPr txBox="1"/>
          <p:nvPr/>
        </p:nvSpPr>
        <p:spPr>
          <a:xfrm>
            <a:off x="4158344" y="3439886"/>
            <a:ext cx="18183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smtClean="0"/>
              <a:t>15 - 6</a:t>
            </a:r>
            <a:endParaRPr lang="en-US" sz="5000" b="1"/>
          </a:p>
        </p:txBody>
      </p:sp>
      <p:sp>
        <p:nvSpPr>
          <p:cNvPr id="24" name="TextBox 23"/>
          <p:cNvSpPr txBox="1"/>
          <p:nvPr/>
        </p:nvSpPr>
        <p:spPr>
          <a:xfrm>
            <a:off x="705394" y="3370216"/>
            <a:ext cx="30697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smtClean="0"/>
              <a:t>14 - 7</a:t>
            </a:r>
            <a:endParaRPr lang="en-US" sz="5000" b="1"/>
          </a:p>
        </p:txBody>
      </p:sp>
      <p:sp>
        <p:nvSpPr>
          <p:cNvPr id="25" name="TextBox 24"/>
          <p:cNvSpPr txBox="1"/>
          <p:nvPr/>
        </p:nvSpPr>
        <p:spPr>
          <a:xfrm>
            <a:off x="4175758" y="2255520"/>
            <a:ext cx="18142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smtClean="0"/>
              <a:t>13 - 8</a:t>
            </a:r>
            <a:endParaRPr lang="en-US" sz="5000" b="1"/>
          </a:p>
        </p:txBody>
      </p:sp>
      <p:sp>
        <p:nvSpPr>
          <p:cNvPr id="26" name="TextBox 25"/>
          <p:cNvSpPr txBox="1"/>
          <p:nvPr/>
        </p:nvSpPr>
        <p:spPr>
          <a:xfrm>
            <a:off x="8143270" y="2355668"/>
            <a:ext cx="195488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smtClean="0"/>
              <a:t>16 - 7</a:t>
            </a:r>
            <a:endParaRPr lang="en-US" sz="5000" b="1"/>
          </a:p>
        </p:txBody>
      </p:sp>
      <p:sp>
        <p:nvSpPr>
          <p:cNvPr id="27" name="TextBox 26"/>
          <p:cNvSpPr txBox="1"/>
          <p:nvPr/>
        </p:nvSpPr>
        <p:spPr>
          <a:xfrm>
            <a:off x="2484217" y="3362647"/>
            <a:ext cx="11468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smtClean="0"/>
              <a:t>= </a:t>
            </a:r>
            <a:r>
              <a:rPr lang="en-US" sz="5000" b="1" smtClean="0">
                <a:solidFill>
                  <a:srgbClr val="C00000"/>
                </a:solidFill>
              </a:rPr>
              <a:t>7</a:t>
            </a:r>
            <a:endParaRPr lang="en-US" sz="5000" b="1">
              <a:solidFill>
                <a:srgbClr val="C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51089" y="2256093"/>
            <a:ext cx="11468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smtClean="0"/>
              <a:t>= </a:t>
            </a:r>
            <a:r>
              <a:rPr lang="en-US" sz="5000" b="1" smtClean="0">
                <a:solidFill>
                  <a:srgbClr val="C00000"/>
                </a:solidFill>
              </a:rPr>
              <a:t>5</a:t>
            </a:r>
            <a:endParaRPr lang="en-US" sz="5000" b="1">
              <a:solidFill>
                <a:srgbClr val="C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29782" y="3428909"/>
            <a:ext cx="11468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smtClean="0"/>
              <a:t>= </a:t>
            </a:r>
            <a:r>
              <a:rPr lang="en-US" sz="5000" b="1" smtClean="0">
                <a:solidFill>
                  <a:srgbClr val="C00000"/>
                </a:solidFill>
              </a:rPr>
              <a:t>9</a:t>
            </a:r>
            <a:endParaRPr lang="en-US" sz="5000" b="1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896652" y="2269345"/>
            <a:ext cx="11468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smtClean="0"/>
              <a:t>= </a:t>
            </a:r>
            <a:r>
              <a:rPr lang="en-US" sz="5000" b="1" smtClean="0">
                <a:solidFill>
                  <a:srgbClr val="C00000"/>
                </a:solidFill>
              </a:rPr>
              <a:t>5</a:t>
            </a:r>
            <a:endParaRPr lang="en-US" sz="5000" b="1">
              <a:solidFill>
                <a:srgbClr val="C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011452" y="3468665"/>
            <a:ext cx="11468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smtClean="0"/>
              <a:t>= </a:t>
            </a:r>
            <a:r>
              <a:rPr lang="en-US" sz="5000" b="1" smtClean="0">
                <a:solidFill>
                  <a:srgbClr val="C00000"/>
                </a:solidFill>
              </a:rPr>
              <a:t>8</a:t>
            </a:r>
            <a:endParaRPr lang="en-US" sz="5000" b="1">
              <a:solidFill>
                <a:srgbClr val="C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018079" y="2348855"/>
            <a:ext cx="11468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smtClean="0"/>
              <a:t>= </a:t>
            </a:r>
            <a:r>
              <a:rPr lang="en-US" sz="5000" b="1" smtClean="0">
                <a:solidFill>
                  <a:srgbClr val="C00000"/>
                </a:solidFill>
              </a:rPr>
              <a:t>9</a:t>
            </a:r>
            <a:endParaRPr lang="en-US" sz="5000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58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xmlns="" id="{3401C011-DA79-4AE2-A2F4-D1BB93D0BD58}"/>
              </a:ext>
            </a:extLst>
          </p:cNvPr>
          <p:cNvSpPr/>
          <p:nvPr/>
        </p:nvSpPr>
        <p:spPr>
          <a:xfrm>
            <a:off x="2974137" y="4224117"/>
            <a:ext cx="1055766" cy="1055766"/>
          </a:xfrm>
          <a:prstGeom prst="ellipse">
            <a:avLst/>
          </a:prstGeom>
          <a:solidFill>
            <a:srgbClr val="FF000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4FB29DE4-F3E1-427E-BB73-A11E09E0D6A9}"/>
              </a:ext>
            </a:extLst>
          </p:cNvPr>
          <p:cNvSpPr/>
          <p:nvPr/>
        </p:nvSpPr>
        <p:spPr>
          <a:xfrm>
            <a:off x="-601881" y="4351445"/>
            <a:ext cx="3313447" cy="3313447"/>
          </a:xfrm>
          <a:prstGeom prst="ellipse">
            <a:avLst/>
          </a:prstGeom>
          <a:solidFill>
            <a:srgbClr val="00B05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429EE351-A905-4D7C-B577-DE55A7A3C021}"/>
              </a:ext>
            </a:extLst>
          </p:cNvPr>
          <p:cNvSpPr/>
          <p:nvPr/>
        </p:nvSpPr>
        <p:spPr>
          <a:xfrm>
            <a:off x="7618344" y="-458115"/>
            <a:ext cx="1996440" cy="1996440"/>
          </a:xfrm>
          <a:prstGeom prst="ellipse">
            <a:avLst/>
          </a:prstGeom>
          <a:solidFill>
            <a:srgbClr val="F2D6C6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84D2C7B1-49D5-4ED2-AC35-52886B13B3FC}"/>
              </a:ext>
            </a:extLst>
          </p:cNvPr>
          <p:cNvSpPr/>
          <p:nvPr/>
        </p:nvSpPr>
        <p:spPr>
          <a:xfrm>
            <a:off x="8878553" y="-1169817"/>
            <a:ext cx="3313447" cy="3313447"/>
          </a:xfrm>
          <a:prstGeom prst="ellipse">
            <a:avLst/>
          </a:prstGeom>
          <a:solidFill>
            <a:schemeClr val="accent5">
              <a:lumMod val="20000"/>
              <a:lumOff val="8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88AF0B9A-5EE5-47F8-BE50-35E91612AD3C}"/>
              </a:ext>
            </a:extLst>
          </p:cNvPr>
          <p:cNvSpPr/>
          <p:nvPr/>
        </p:nvSpPr>
        <p:spPr>
          <a:xfrm>
            <a:off x="3054164" y="5714319"/>
            <a:ext cx="305818" cy="305818"/>
          </a:xfrm>
          <a:prstGeom prst="ellipse">
            <a:avLst/>
          </a:prstGeom>
          <a:solidFill>
            <a:srgbClr val="7030A0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90E07C10-D182-473E-AC3E-AFF5C5A1F6E5}"/>
              </a:ext>
            </a:extLst>
          </p:cNvPr>
          <p:cNvSpPr/>
          <p:nvPr/>
        </p:nvSpPr>
        <p:spPr>
          <a:xfrm>
            <a:off x="483762" y="269625"/>
            <a:ext cx="566165" cy="52322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E70D280-F806-4E40-AA99-999DAC07DB8D}"/>
              </a:ext>
            </a:extLst>
          </p:cNvPr>
          <p:cNvSpPr txBox="1"/>
          <p:nvPr/>
        </p:nvSpPr>
        <p:spPr>
          <a:xfrm>
            <a:off x="1032669" y="234438"/>
            <a:ext cx="10841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Bạn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nào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cầm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đèn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ông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sao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ghi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phép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tính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có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kết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quả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bé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nhất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3999A4A7-C80F-49B5-913A-3C471EB394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3690" t="2312" r="1428"/>
          <a:stretch/>
        </p:blipFill>
        <p:spPr>
          <a:xfrm>
            <a:off x="376518" y="1344706"/>
            <a:ext cx="11456894" cy="5351929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xmlns="" id="{BE2EE1A3-0082-43DD-855E-70C3983E0E0D}"/>
              </a:ext>
            </a:extLst>
          </p:cNvPr>
          <p:cNvSpPr/>
          <p:nvPr/>
        </p:nvSpPr>
        <p:spPr>
          <a:xfrm>
            <a:off x="5906658" y="1304364"/>
            <a:ext cx="2470859" cy="213353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EE448AE-05D4-4CF1-8169-E8D41BAC9A16}"/>
              </a:ext>
            </a:extLst>
          </p:cNvPr>
          <p:cNvSpPr txBox="1"/>
          <p:nvPr/>
        </p:nvSpPr>
        <p:spPr>
          <a:xfrm>
            <a:off x="2508299" y="1327512"/>
            <a:ext cx="531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C8B6B0C-71DD-4E7B-8D8C-98AAA89D27B7}"/>
              </a:ext>
            </a:extLst>
          </p:cNvPr>
          <p:cNvSpPr txBox="1"/>
          <p:nvPr/>
        </p:nvSpPr>
        <p:spPr>
          <a:xfrm>
            <a:off x="4323226" y="807385"/>
            <a:ext cx="531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9D011E0-8AE0-49F8-B3EE-B06CD2139127}"/>
              </a:ext>
            </a:extLst>
          </p:cNvPr>
          <p:cNvSpPr txBox="1"/>
          <p:nvPr/>
        </p:nvSpPr>
        <p:spPr>
          <a:xfrm>
            <a:off x="6744875" y="1255908"/>
            <a:ext cx="531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00EF337-BCC7-431E-A7B1-D6AAE4E7A722}"/>
              </a:ext>
            </a:extLst>
          </p:cNvPr>
          <p:cNvSpPr txBox="1"/>
          <p:nvPr/>
        </p:nvSpPr>
        <p:spPr>
          <a:xfrm>
            <a:off x="10625477" y="1852941"/>
            <a:ext cx="531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6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974183" y="0"/>
            <a:ext cx="2965268" cy="156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07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847C72B-49DC-42F2-AD05-FCF55DB665BB}"/>
              </a:ext>
            </a:extLst>
          </p:cNvPr>
          <p:cNvSpPr txBox="1"/>
          <p:nvPr/>
        </p:nvSpPr>
        <p:spPr>
          <a:xfrm>
            <a:off x="912410" y="216903"/>
            <a:ext cx="112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Số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F4E51948-DC77-4D54-B25F-8ACB40963664}"/>
              </a:ext>
            </a:extLst>
          </p:cNvPr>
          <p:cNvSpPr/>
          <p:nvPr/>
        </p:nvSpPr>
        <p:spPr>
          <a:xfrm>
            <a:off x="375743" y="222583"/>
            <a:ext cx="523220" cy="52322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3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FC6E28EA-D8E5-4C57-BCC0-288DC77DA539}"/>
              </a:ext>
            </a:extLst>
          </p:cNvPr>
          <p:cNvGrpSpPr/>
          <p:nvPr/>
        </p:nvGrpSpPr>
        <p:grpSpPr>
          <a:xfrm>
            <a:off x="1630017" y="530087"/>
            <a:ext cx="10137913" cy="6109252"/>
            <a:chOff x="1601743" y="1017205"/>
            <a:chExt cx="8980290" cy="518479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2B56C6D3-9585-4CDC-A5DD-93CA0003FF5B}"/>
                </a:ext>
              </a:extLst>
            </p:cNvPr>
            <p:cNvGrpSpPr/>
            <p:nvPr/>
          </p:nvGrpSpPr>
          <p:grpSpPr>
            <a:xfrm>
              <a:off x="1601743" y="1176100"/>
              <a:ext cx="8980290" cy="5025901"/>
              <a:chOff x="1601743" y="1370066"/>
              <a:chExt cx="8980290" cy="5025901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xmlns="" id="{B8B7DC22-B55E-4478-9CAD-4D527CF2D96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2475"/>
              <a:stretch/>
            </p:blipFill>
            <p:spPr>
              <a:xfrm>
                <a:off x="1601743" y="1370066"/>
                <a:ext cx="8980290" cy="5025901"/>
              </a:xfrm>
              <a:prstGeom prst="rect">
                <a:avLst/>
              </a:prstGeom>
            </p:spPr>
          </p:pic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xmlns="" id="{022EA943-2BC7-434C-A552-F2B2917909F0}"/>
                  </a:ext>
                </a:extLst>
              </p:cNvPr>
              <p:cNvGrpSpPr/>
              <p:nvPr/>
            </p:nvGrpSpPr>
            <p:grpSpPr>
              <a:xfrm rot="586940">
                <a:off x="2723389" y="1778002"/>
                <a:ext cx="1358589" cy="700550"/>
                <a:chOff x="6862379" y="822345"/>
                <a:chExt cx="1358589" cy="700550"/>
              </a:xfrm>
            </p:grpSpPr>
            <p:sp>
              <p:nvSpPr>
                <p:cNvPr id="25" name="Rectangle: Rounded Corners 22">
                  <a:extLst>
                    <a:ext uri="{FF2B5EF4-FFF2-40B4-BE49-F238E27FC236}">
                      <a16:creationId xmlns:a16="http://schemas.microsoft.com/office/drawing/2014/main" xmlns="" id="{34736D9F-04EB-4DC5-B847-FAED59FD17C2}"/>
                    </a:ext>
                  </a:extLst>
                </p:cNvPr>
                <p:cNvSpPr/>
                <p:nvPr/>
              </p:nvSpPr>
              <p:spPr>
                <a:xfrm>
                  <a:off x="6862379" y="822345"/>
                  <a:ext cx="1358589" cy="700550"/>
                </a:xfrm>
                <a:prstGeom prst="roundRect">
                  <a:avLst/>
                </a:prstGeom>
                <a:solidFill>
                  <a:srgbClr val="A8EBE9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3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11</a:t>
                  </a:r>
                  <a:r>
                    <a:rPr kumimoji="0" lang="en-US" sz="3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 – </a:t>
                  </a:r>
                </a:p>
              </p:txBody>
            </p:sp>
            <p:sp>
              <p:nvSpPr>
                <p:cNvPr id="26" name="Rectangle: Rounded Corners 23">
                  <a:extLst>
                    <a:ext uri="{FF2B5EF4-FFF2-40B4-BE49-F238E27FC236}">
                      <a16:creationId xmlns:a16="http://schemas.microsoft.com/office/drawing/2014/main" xmlns="" id="{7DEA9B54-5301-4EB9-9272-C7CF996755BD}"/>
                    </a:ext>
                  </a:extLst>
                </p:cNvPr>
                <p:cNvSpPr/>
                <p:nvPr/>
              </p:nvSpPr>
              <p:spPr>
                <a:xfrm>
                  <a:off x="7694322" y="900720"/>
                  <a:ext cx="450792" cy="4347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2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3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4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xmlns="" id="{C4241AC6-F139-43EA-9919-D50D639E303F}"/>
                  </a:ext>
                </a:extLst>
              </p:cNvPr>
              <p:cNvGrpSpPr/>
              <p:nvPr/>
            </p:nvGrpSpPr>
            <p:grpSpPr>
              <a:xfrm rot="21449151">
                <a:off x="5537401" y="1644753"/>
                <a:ext cx="1283602" cy="700550"/>
                <a:chOff x="6924421" y="747249"/>
                <a:chExt cx="1283602" cy="700550"/>
              </a:xfrm>
              <a:solidFill>
                <a:srgbClr val="A8EBE9"/>
              </a:solidFill>
            </p:grpSpPr>
            <p:sp>
              <p:nvSpPr>
                <p:cNvPr id="23" name="Rectangle: Rounded Corners 20">
                  <a:extLst>
                    <a:ext uri="{FF2B5EF4-FFF2-40B4-BE49-F238E27FC236}">
                      <a16:creationId xmlns:a16="http://schemas.microsoft.com/office/drawing/2014/main" xmlns="" id="{4F4B91FD-B7FE-4049-B510-B47CF3CC5CD1}"/>
                    </a:ext>
                  </a:extLst>
                </p:cNvPr>
                <p:cNvSpPr/>
                <p:nvPr/>
              </p:nvSpPr>
              <p:spPr>
                <a:xfrm>
                  <a:off x="6924421" y="747249"/>
                  <a:ext cx="1283602" cy="700550"/>
                </a:xfrm>
                <a:prstGeom prst="roundRect">
                  <a:avLst/>
                </a:prstGeom>
                <a:grpFill/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3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12</a:t>
                  </a:r>
                  <a:r>
                    <a:rPr kumimoji="0" lang="en-US" sz="3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 – </a:t>
                  </a:r>
                </a:p>
              </p:txBody>
            </p:sp>
            <p:sp>
              <p:nvSpPr>
                <p:cNvPr id="24" name="Rectangle: Rounded Corners 21">
                  <a:extLst>
                    <a:ext uri="{FF2B5EF4-FFF2-40B4-BE49-F238E27FC236}">
                      <a16:creationId xmlns:a16="http://schemas.microsoft.com/office/drawing/2014/main" xmlns="" id="{29163FDA-27A7-410F-A3CE-009842B8965A}"/>
                    </a:ext>
                  </a:extLst>
                </p:cNvPr>
                <p:cNvSpPr/>
                <p:nvPr/>
              </p:nvSpPr>
              <p:spPr>
                <a:xfrm>
                  <a:off x="7694322" y="900720"/>
                  <a:ext cx="450792" cy="4347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2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3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?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xmlns="" id="{0F487CA9-E6D9-4A4B-883E-C98248C681B2}"/>
                  </a:ext>
                </a:extLst>
              </p:cNvPr>
              <p:cNvGrpSpPr/>
              <p:nvPr/>
            </p:nvGrpSpPr>
            <p:grpSpPr>
              <a:xfrm rot="980206">
                <a:off x="7344429" y="3008232"/>
                <a:ext cx="1283602" cy="700550"/>
                <a:chOff x="6924421" y="747249"/>
                <a:chExt cx="1283602" cy="700550"/>
              </a:xfrm>
              <a:solidFill>
                <a:srgbClr val="A8EBE9"/>
              </a:solidFill>
            </p:grpSpPr>
            <p:sp>
              <p:nvSpPr>
                <p:cNvPr id="21" name="Rectangle: Rounded Corners 18">
                  <a:extLst>
                    <a:ext uri="{FF2B5EF4-FFF2-40B4-BE49-F238E27FC236}">
                      <a16:creationId xmlns:a16="http://schemas.microsoft.com/office/drawing/2014/main" xmlns="" id="{88CAD4A1-9B32-4F42-8066-42F5DE684D71}"/>
                    </a:ext>
                  </a:extLst>
                </p:cNvPr>
                <p:cNvSpPr/>
                <p:nvPr/>
              </p:nvSpPr>
              <p:spPr>
                <a:xfrm>
                  <a:off x="6924421" y="747249"/>
                  <a:ext cx="1283602" cy="700550"/>
                </a:xfrm>
                <a:prstGeom prst="roundRect">
                  <a:avLst/>
                </a:prstGeom>
                <a:grpFill/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3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13</a:t>
                  </a:r>
                  <a:r>
                    <a:rPr kumimoji="0" lang="en-US" sz="3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 – </a:t>
                  </a:r>
                </a:p>
              </p:txBody>
            </p:sp>
            <p:sp>
              <p:nvSpPr>
                <p:cNvPr id="22" name="Rectangle: Rounded Corners 19">
                  <a:extLst>
                    <a:ext uri="{FF2B5EF4-FFF2-40B4-BE49-F238E27FC236}">
                      <a16:creationId xmlns:a16="http://schemas.microsoft.com/office/drawing/2014/main" xmlns="" id="{551C8D2D-1FEA-4098-964C-08BA8B561F38}"/>
                    </a:ext>
                  </a:extLst>
                </p:cNvPr>
                <p:cNvSpPr/>
                <p:nvPr/>
              </p:nvSpPr>
              <p:spPr>
                <a:xfrm>
                  <a:off x="7694322" y="900720"/>
                  <a:ext cx="450792" cy="4347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2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3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?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xmlns="" id="{52C1674D-6E39-46D9-96B8-280C55471740}"/>
                  </a:ext>
                </a:extLst>
              </p:cNvPr>
              <p:cNvGrpSpPr/>
              <p:nvPr/>
            </p:nvGrpSpPr>
            <p:grpSpPr>
              <a:xfrm rot="20730349">
                <a:off x="6518978" y="5319785"/>
                <a:ext cx="1283602" cy="700550"/>
                <a:chOff x="6924421" y="747249"/>
                <a:chExt cx="1283602" cy="700550"/>
              </a:xfrm>
              <a:solidFill>
                <a:srgbClr val="A8EBE9"/>
              </a:solidFill>
            </p:grpSpPr>
            <p:sp>
              <p:nvSpPr>
                <p:cNvPr id="19" name="Rectangle: Rounded Corners 16">
                  <a:extLst>
                    <a:ext uri="{FF2B5EF4-FFF2-40B4-BE49-F238E27FC236}">
                      <a16:creationId xmlns:a16="http://schemas.microsoft.com/office/drawing/2014/main" xmlns="" id="{ACC4EB0B-8D77-46E2-8145-61BAA1F632E8}"/>
                    </a:ext>
                  </a:extLst>
                </p:cNvPr>
                <p:cNvSpPr/>
                <p:nvPr/>
              </p:nvSpPr>
              <p:spPr>
                <a:xfrm>
                  <a:off x="6924421" y="747249"/>
                  <a:ext cx="1283602" cy="700550"/>
                </a:xfrm>
                <a:prstGeom prst="roundRect">
                  <a:avLst/>
                </a:prstGeom>
                <a:grpFill/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3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14</a:t>
                  </a:r>
                  <a:r>
                    <a:rPr kumimoji="0" lang="en-US" sz="3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 – </a:t>
                  </a:r>
                </a:p>
              </p:txBody>
            </p:sp>
            <p:sp>
              <p:nvSpPr>
                <p:cNvPr id="20" name="Rectangle: Rounded Corners 17">
                  <a:extLst>
                    <a:ext uri="{FF2B5EF4-FFF2-40B4-BE49-F238E27FC236}">
                      <a16:creationId xmlns:a16="http://schemas.microsoft.com/office/drawing/2014/main" xmlns="" id="{41524966-6E83-4770-AB6A-7B47B30E0642}"/>
                    </a:ext>
                  </a:extLst>
                </p:cNvPr>
                <p:cNvSpPr/>
                <p:nvPr/>
              </p:nvSpPr>
              <p:spPr>
                <a:xfrm>
                  <a:off x="7694322" y="900720"/>
                  <a:ext cx="450792" cy="4347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2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3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?</a:t>
                  </a: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xmlns="" id="{F08FBAF6-A201-4C6A-815F-A9CC78E7AD38}"/>
                  </a:ext>
                </a:extLst>
              </p:cNvPr>
              <p:cNvGrpSpPr/>
              <p:nvPr/>
            </p:nvGrpSpPr>
            <p:grpSpPr>
              <a:xfrm rot="21449151">
                <a:off x="3412665" y="5550111"/>
                <a:ext cx="1283602" cy="700550"/>
                <a:chOff x="6924421" y="747249"/>
                <a:chExt cx="1283602" cy="700550"/>
              </a:xfrm>
              <a:solidFill>
                <a:srgbClr val="A8EBE9"/>
              </a:solidFill>
            </p:grpSpPr>
            <p:sp>
              <p:nvSpPr>
                <p:cNvPr id="17" name="Rectangle: Rounded Corners 14">
                  <a:extLst>
                    <a:ext uri="{FF2B5EF4-FFF2-40B4-BE49-F238E27FC236}">
                      <a16:creationId xmlns:a16="http://schemas.microsoft.com/office/drawing/2014/main" xmlns="" id="{C75EEC52-D207-49D9-AA3E-548D099317FD}"/>
                    </a:ext>
                  </a:extLst>
                </p:cNvPr>
                <p:cNvSpPr/>
                <p:nvPr/>
              </p:nvSpPr>
              <p:spPr>
                <a:xfrm>
                  <a:off x="6924421" y="747249"/>
                  <a:ext cx="1283602" cy="700550"/>
                </a:xfrm>
                <a:prstGeom prst="roundRect">
                  <a:avLst/>
                </a:prstGeom>
                <a:grpFill/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3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15</a:t>
                  </a:r>
                  <a:r>
                    <a:rPr kumimoji="0" lang="en-US" sz="3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 – </a:t>
                  </a:r>
                </a:p>
              </p:txBody>
            </p:sp>
            <p:sp>
              <p:nvSpPr>
                <p:cNvPr id="18" name="Rectangle: Rounded Corners 15">
                  <a:extLst>
                    <a:ext uri="{FF2B5EF4-FFF2-40B4-BE49-F238E27FC236}">
                      <a16:creationId xmlns:a16="http://schemas.microsoft.com/office/drawing/2014/main" xmlns="" id="{0DA91011-E71E-4BF4-819E-36DE67E4761A}"/>
                    </a:ext>
                  </a:extLst>
                </p:cNvPr>
                <p:cNvSpPr/>
                <p:nvPr/>
              </p:nvSpPr>
              <p:spPr>
                <a:xfrm>
                  <a:off x="7694322" y="900720"/>
                  <a:ext cx="450792" cy="4347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2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3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?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xmlns="" id="{4CF1DE24-F3D5-45F9-AE35-84C46908405D}"/>
                  </a:ext>
                </a:extLst>
              </p:cNvPr>
              <p:cNvGrpSpPr/>
              <p:nvPr/>
            </p:nvGrpSpPr>
            <p:grpSpPr>
              <a:xfrm rot="20667897">
                <a:off x="1998102" y="3533383"/>
                <a:ext cx="1283602" cy="817450"/>
                <a:chOff x="6923894" y="630168"/>
                <a:chExt cx="1283602" cy="817450"/>
              </a:xfrm>
              <a:solidFill>
                <a:srgbClr val="A8EBE9"/>
              </a:solidFill>
            </p:grpSpPr>
            <p:sp>
              <p:nvSpPr>
                <p:cNvPr id="15" name="Rectangle: Rounded Corners 12">
                  <a:extLst>
                    <a:ext uri="{FF2B5EF4-FFF2-40B4-BE49-F238E27FC236}">
                      <a16:creationId xmlns:a16="http://schemas.microsoft.com/office/drawing/2014/main" xmlns="" id="{B28D3076-5BA7-4079-990C-3F16DE6006D1}"/>
                    </a:ext>
                  </a:extLst>
                </p:cNvPr>
                <p:cNvSpPr/>
                <p:nvPr/>
              </p:nvSpPr>
              <p:spPr>
                <a:xfrm>
                  <a:off x="6923894" y="630168"/>
                  <a:ext cx="1283602" cy="817450"/>
                </a:xfrm>
                <a:prstGeom prst="roundRect">
                  <a:avLst/>
                </a:prstGeom>
                <a:grpFill/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3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16</a:t>
                  </a:r>
                  <a:r>
                    <a:rPr kumimoji="0" lang="en-US" sz="3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 – </a:t>
                  </a:r>
                </a:p>
              </p:txBody>
            </p:sp>
            <p:sp>
              <p:nvSpPr>
                <p:cNvPr id="16" name="Rectangle: Rounded Corners 13">
                  <a:extLst>
                    <a:ext uri="{FF2B5EF4-FFF2-40B4-BE49-F238E27FC236}">
                      <a16:creationId xmlns:a16="http://schemas.microsoft.com/office/drawing/2014/main" xmlns="" id="{52A50896-D3F6-4BE6-8ECA-E72526274DCD}"/>
                    </a:ext>
                  </a:extLst>
                </p:cNvPr>
                <p:cNvSpPr/>
                <p:nvPr/>
              </p:nvSpPr>
              <p:spPr>
                <a:xfrm>
                  <a:off x="7750871" y="915781"/>
                  <a:ext cx="450792" cy="4347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tx2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3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?</a:t>
                  </a:r>
                </a:p>
              </p:txBody>
            </p:sp>
          </p:grp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C9BFE1D1-FDFD-47B5-A526-E3937039CC61}"/>
                </a:ext>
              </a:extLst>
            </p:cNvPr>
            <p:cNvSpPr/>
            <p:nvPr/>
          </p:nvSpPr>
          <p:spPr>
            <a:xfrm>
              <a:off x="6952343" y="1105180"/>
              <a:ext cx="1081388" cy="3177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90EEA4E5-AE71-4DBE-8EA9-78FB065279AB}"/>
                </a:ext>
              </a:extLst>
            </p:cNvPr>
            <p:cNvSpPr/>
            <p:nvPr/>
          </p:nvSpPr>
          <p:spPr>
            <a:xfrm>
              <a:off x="4173808" y="1017205"/>
              <a:ext cx="1313097" cy="3177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A891A242-001E-43B0-9B03-884ACC404C5E}"/>
              </a:ext>
            </a:extLst>
          </p:cNvPr>
          <p:cNvSpPr/>
          <p:nvPr/>
        </p:nvSpPr>
        <p:spPr>
          <a:xfrm rot="21449151">
            <a:off x="6974583" y="1249212"/>
            <a:ext cx="450792" cy="434700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+mn-cs"/>
              </a:rPr>
              <a:t>5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xmlns="" id="{4FD318AC-594B-4BC6-8253-7EF78D8AE6E2}"/>
              </a:ext>
            </a:extLst>
          </p:cNvPr>
          <p:cNvSpPr/>
          <p:nvPr/>
        </p:nvSpPr>
        <p:spPr>
          <a:xfrm rot="1003016">
            <a:off x="8952228" y="2951994"/>
            <a:ext cx="450792" cy="434700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6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xmlns="" id="{1ED99BBB-3ED6-4B39-B533-63F1C178E187}"/>
              </a:ext>
            </a:extLst>
          </p:cNvPr>
          <p:cNvSpPr/>
          <p:nvPr/>
        </p:nvSpPr>
        <p:spPr>
          <a:xfrm rot="20806883">
            <a:off x="8105021" y="5491096"/>
            <a:ext cx="450792" cy="434700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7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xmlns="" id="{C006CD6E-59CC-4DEF-8784-AAFD91CD0E29}"/>
              </a:ext>
            </a:extLst>
          </p:cNvPr>
          <p:cNvSpPr/>
          <p:nvPr/>
        </p:nvSpPr>
        <p:spPr>
          <a:xfrm rot="21360005">
            <a:off x="4592761" y="5870511"/>
            <a:ext cx="450792" cy="434700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8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xmlns="" id="{BEDF759D-6932-45CC-8711-99FA8AFCF8E1}"/>
              </a:ext>
            </a:extLst>
          </p:cNvPr>
          <p:cNvSpPr/>
          <p:nvPr/>
        </p:nvSpPr>
        <p:spPr>
          <a:xfrm rot="20630762">
            <a:off x="3064935" y="3538383"/>
            <a:ext cx="450792" cy="434700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:\nen powerpoint\hinh nen\hinhnendacsacchopowerpoint_25072013_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54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Rectangle 58"/>
          <p:cNvSpPr/>
          <p:nvPr/>
        </p:nvSpPr>
        <p:spPr>
          <a:xfrm>
            <a:off x="1352064" y="2819400"/>
            <a:ext cx="9417536" cy="1477328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88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Rung </a:t>
            </a:r>
            <a:r>
              <a:rPr lang="en-US" sz="8800" b="1" spc="67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chuông</a:t>
            </a:r>
            <a:r>
              <a:rPr lang="en-US" sz="88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800" b="1" spc="67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vàng</a:t>
            </a:r>
            <a:endParaRPr lang="en-US" sz="8800" b="1" spc="67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8" name="Picture 6" descr="Bellcoll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16513" y="13970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2" descr="D:\nen powerpoint\hinh dong\0040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1600" y="2794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2" descr="D:\nen powerpoint\hinh dong\0040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59200" y="2794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2" descr="D:\nen powerpoint\hinh dong\0040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99200" y="2794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2" descr="D:\nen powerpoint\hinh dong\0040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18400" y="2794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914400" y="1295400"/>
            <a:ext cx="10464800" cy="40640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6000" b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11 – 4 =?</a:t>
            </a:r>
          </a:p>
          <a:p>
            <a:pPr algn="ctr">
              <a:defRPr/>
            </a:pPr>
            <a:r>
              <a:rPr lang="en-US" sz="50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A. 6		   B. 7       C. 8        D. 9</a:t>
            </a:r>
            <a:r>
              <a:rPr lang="en-US" sz="4300" b="1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en-US" sz="43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5" name="Picture 8" descr="POINSET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703388" cy="16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8" descr="POINSET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10489407" y="7144"/>
            <a:ext cx="1703387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3412409" y="240887"/>
            <a:ext cx="5307436" cy="861775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8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Rung </a:t>
            </a:r>
            <a:r>
              <a:rPr lang="en-US" sz="4800" b="1" spc="67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chuông</a:t>
            </a:r>
            <a:r>
              <a:rPr lang="en-US" sz="48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spc="67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vàng</a:t>
            </a:r>
            <a:endParaRPr lang="en-US" sz="4800" b="1" spc="67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Hexagon 16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42" name="Hexagon 41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43" name="Hexagon 42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44" name="Hexagon 43"/>
          <p:cNvSpPr/>
          <p:nvPr/>
        </p:nvSpPr>
        <p:spPr>
          <a:xfrm>
            <a:off x="406400" y="5780088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45" name="Hexagon 44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46" name="Hexagon 45"/>
          <p:cNvSpPr/>
          <p:nvPr/>
        </p:nvSpPr>
        <p:spPr>
          <a:xfrm>
            <a:off x="406400" y="5776913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47" name="Hexagon 46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8" name="Hexagon 47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49" name="Hexagon 48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50" name="Hexagon 49"/>
          <p:cNvSpPr/>
          <p:nvPr/>
        </p:nvSpPr>
        <p:spPr>
          <a:xfrm>
            <a:off x="40005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51" name="Hexagon 50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03388" y="5765800"/>
            <a:ext cx="1838325" cy="9144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700" b="1" dirty="0" err="1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3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b="1" dirty="0" err="1">
                <a:latin typeface="Times New Roman" pitchFamily="18" charset="0"/>
                <a:cs typeface="Times New Roman" pitchFamily="18" charset="0"/>
              </a:rPr>
              <a:t>giờ</a:t>
            </a:r>
            <a:endParaRPr lang="en-US" sz="3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nen powerpoint\hinh dong\dd3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57600" y="5573713"/>
            <a:ext cx="14097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661764" y="3020139"/>
            <a:ext cx="1315418" cy="892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1917" tIns="60958" rIns="121917" bIns="60958">
            <a:spAutoFit/>
          </a:bodyPr>
          <a:lstStyle/>
          <a:p>
            <a:pPr algn="ctr"/>
            <a:r>
              <a:rPr lang="en-US" altLang="en-US" sz="5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altLang="en-US" sz="5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en-US" altLang="en-US" sz="5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20988E-6 L 0.57552 -0.00154 " pathEditMode="relative" rAng="0" ptsTypes="AA">
                                      <p:cBhvr>
                                        <p:cTn id="6" dur="14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8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18" grpId="0" animBg="1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03200" y="1295400"/>
            <a:ext cx="11785600" cy="40640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5000" b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12 – 4 = ?</a:t>
            </a:r>
            <a:endParaRPr lang="en-US" sz="50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4300" b="1" dirty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defRPr/>
            </a:pPr>
            <a:r>
              <a:rPr lang="en-US" sz="50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A</a:t>
            </a:r>
            <a:r>
              <a:rPr lang="en-US" sz="5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50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            B. 9      C. 7           D. 5</a:t>
            </a:r>
            <a:endParaRPr lang="en-US" sz="5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5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   </a:t>
            </a:r>
            <a:endParaRPr lang="en-US" sz="5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4300" b="1" dirty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pic>
        <p:nvPicPr>
          <p:cNvPr id="19459" name="Picture 8" descr="POINSET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703388" cy="16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8" descr="POINSET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10489407" y="7144"/>
            <a:ext cx="1703387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3412409" y="240887"/>
            <a:ext cx="5307436" cy="861775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8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Rung </a:t>
            </a:r>
            <a:r>
              <a:rPr lang="en-US" sz="4800" b="1" spc="67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chuông</a:t>
            </a:r>
            <a:r>
              <a:rPr lang="en-US" sz="48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spc="67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vàng</a:t>
            </a:r>
            <a:endParaRPr lang="en-US" sz="4800" b="1" spc="67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Hexagon 16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42" name="Hexagon 41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43" name="Hexagon 42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44" name="Hexagon 43"/>
          <p:cNvSpPr/>
          <p:nvPr/>
        </p:nvSpPr>
        <p:spPr>
          <a:xfrm>
            <a:off x="406400" y="5780088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45" name="Hexagon 44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46" name="Hexagon 45"/>
          <p:cNvSpPr/>
          <p:nvPr/>
        </p:nvSpPr>
        <p:spPr>
          <a:xfrm>
            <a:off x="406400" y="5776913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47" name="Hexagon 46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8" name="Hexagon 47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49" name="Hexagon 48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50" name="Hexagon 49"/>
          <p:cNvSpPr/>
          <p:nvPr/>
        </p:nvSpPr>
        <p:spPr>
          <a:xfrm>
            <a:off x="40005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51" name="Hexagon 50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03388" y="5765800"/>
            <a:ext cx="1838325" cy="9144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700" b="1" dirty="0" err="1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3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b="1" dirty="0" err="1">
                <a:latin typeface="Times New Roman" pitchFamily="18" charset="0"/>
                <a:cs typeface="Times New Roman" pitchFamily="18" charset="0"/>
              </a:rPr>
              <a:t>giờ</a:t>
            </a:r>
            <a:endParaRPr lang="en-US" sz="3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nen powerpoint\hinh dong\dd3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57600" y="5573713"/>
            <a:ext cx="14097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91818" y="2893864"/>
            <a:ext cx="350123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en-US" altLang="en-US" sz="5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altLang="en-US" sz="5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en-US" altLang="en-US" sz="5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20988E-6 L 0.57552 -0.00154 " pathEditMode="relative" rAng="0" ptsTypes="AA">
                                      <p:cBhvr>
                                        <p:cTn id="6" dur="14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8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9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72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18" grpId="0" animBg="1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793376" y="1268506"/>
            <a:ext cx="10464800" cy="40640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lnSpc>
                <a:spcPct val="150000"/>
              </a:lnSpc>
              <a:defRPr/>
            </a:pPr>
            <a:r>
              <a:rPr lang="en-US" sz="60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13 - 4 = </a:t>
            </a:r>
            <a:r>
              <a:rPr lang="en-US" sz="6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lnSpc>
                <a:spcPct val="150000"/>
              </a:lnSpc>
              <a:defRPr/>
            </a:pPr>
            <a:r>
              <a:rPr lang="en-US" sz="5000" b="1" dirty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      A. </a:t>
            </a:r>
            <a:r>
              <a:rPr lang="en-US" sz="5000" b="1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5000" b="1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8           </a:t>
            </a:r>
            <a:r>
              <a:rPr lang="en-US" sz="5000" b="1" dirty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5000" b="1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5000" b="1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GB" sz="5000" smtClean="0">
                <a:solidFill>
                  <a:srgbClr val="CC00FF"/>
                </a:solidFill>
              </a:rPr>
              <a:t>     </a:t>
            </a:r>
            <a:r>
              <a:rPr lang="vi-VN" sz="5000" b="1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vi-VN" sz="5000" b="1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5000" b="1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9       D. 6</a:t>
            </a:r>
            <a:endParaRPr lang="en-US" sz="5000" b="1" dirty="0">
              <a:solidFill>
                <a:srgbClr val="CC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en-US" sz="43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3" name="Picture 8" descr="POINSET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703388" cy="16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8" descr="POINSET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10489407" y="7144"/>
            <a:ext cx="1703387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3412409" y="240887"/>
            <a:ext cx="5307436" cy="861775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8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Rung </a:t>
            </a:r>
            <a:r>
              <a:rPr lang="en-US" sz="4800" b="1" spc="67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chuông</a:t>
            </a:r>
            <a:r>
              <a:rPr lang="en-US" sz="48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spc="67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vàng</a:t>
            </a:r>
            <a:endParaRPr lang="en-US" sz="4800" b="1" spc="67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Hexagon 16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42" name="Hexagon 41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43" name="Hexagon 42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44" name="Hexagon 43"/>
          <p:cNvSpPr/>
          <p:nvPr/>
        </p:nvSpPr>
        <p:spPr>
          <a:xfrm>
            <a:off x="406400" y="5780088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45" name="Hexagon 44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46" name="Hexagon 45"/>
          <p:cNvSpPr/>
          <p:nvPr/>
        </p:nvSpPr>
        <p:spPr>
          <a:xfrm>
            <a:off x="406400" y="5776913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47" name="Hexagon 46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8" name="Hexagon 47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49" name="Hexagon 48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50" name="Hexagon 49"/>
          <p:cNvSpPr/>
          <p:nvPr/>
        </p:nvSpPr>
        <p:spPr>
          <a:xfrm>
            <a:off x="40005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51" name="Hexagon 50"/>
          <p:cNvSpPr/>
          <p:nvPr/>
        </p:nvSpPr>
        <p:spPr>
          <a:xfrm>
            <a:off x="406400" y="5765800"/>
            <a:ext cx="1016000" cy="914400"/>
          </a:xfrm>
          <a:prstGeom prst="hex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03388" y="5765800"/>
            <a:ext cx="1838325" cy="9144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en-US" sz="3700" b="1" dirty="0" err="1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3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b="1" dirty="0" err="1">
                <a:latin typeface="Times New Roman" pitchFamily="18" charset="0"/>
                <a:cs typeface="Times New Roman" pitchFamily="18" charset="0"/>
              </a:rPr>
              <a:t>giờ</a:t>
            </a:r>
            <a:endParaRPr lang="en-US" sz="3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nen powerpoint\hinh dong\dd3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57600" y="5573713"/>
            <a:ext cx="14097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831487" y="3271734"/>
            <a:ext cx="1358923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en-US" altLang="en-US" sz="5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C. 9</a:t>
            </a:r>
            <a:endParaRPr lang="en-US" altLang="en-US" sz="5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20988E-6 L 0.57552 -0.00154 " pathEditMode="relative" rAng="0" ptsTypes="AA">
                                      <p:cBhvr>
                                        <p:cTn id="6" dur="14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8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18" grpId="0" animBg="1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6E23C01-F1C3-4F4A-A585-43D56DAAB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8108" y="1830197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Củng</a:t>
            </a:r>
            <a:r>
              <a:rPr lang="en-US" sz="66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6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cố</a:t>
            </a:r>
            <a:r>
              <a:rPr lang="en-US" sz="66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6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bài</a:t>
            </a:r>
            <a:r>
              <a:rPr lang="en-US" sz="66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6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học</a:t>
            </a:r>
            <a:endParaRPr lang="en-US" sz="6600" b="1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1A7052F-57EE-4025-9847-16EE610FAB80}"/>
              </a:ext>
            </a:extLst>
          </p:cNvPr>
          <p:cNvSpPr txBox="1"/>
          <p:nvPr/>
        </p:nvSpPr>
        <p:spPr>
          <a:xfrm>
            <a:off x="8942603" y="6581001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776857" y="862149"/>
            <a:ext cx="966652" cy="1436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987246" y="6622869"/>
            <a:ext cx="2991394" cy="2351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6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</TotalTime>
  <Words>579</Words>
  <Application>Microsoft Office PowerPoint</Application>
  <PresentationFormat>Custom</PresentationFormat>
  <Paragraphs>179</Paragraphs>
  <Slides>20</Slides>
  <Notes>0</Notes>
  <HiddenSlides>0</HiddenSlides>
  <MMClips>7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1_Office Theme</vt:lpstr>
      <vt:lpstr>2_Office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Củng cố bài học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Windows User</cp:lastModifiedBy>
  <cp:revision>68</cp:revision>
  <dcterms:created xsi:type="dcterms:W3CDTF">2021-08-07T03:51:18Z</dcterms:created>
  <dcterms:modified xsi:type="dcterms:W3CDTF">2022-11-14T22:34:15Z</dcterms:modified>
</cp:coreProperties>
</file>